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796AE-8B75-4C13-8033-941823A7C80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6DA6C-4438-40BB-9EA4-5D6410CA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A5F0-21EB-FAF7-2A5A-9A62A682A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DC21-F964-51E8-7008-A2546EF2F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E171-99F1-F0D1-1AC0-CC424C40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E5CF-88EA-4783-93F4-E89EE1936CA9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31B2-5C59-4FF5-F9BD-F3C4AF29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0F91-ACAC-A9E3-EDEC-4EC7A480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0FBC-9E7C-A6B8-7634-5285015B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509DB-C580-D379-0358-90C26EA8B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95A4-1CBA-5624-851A-6E3B2125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88C8-9FA6-4D34-99E9-43A4BF62ED78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F30BE-BB85-DC82-D392-1A977FB5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A13B-8DDA-B5A7-2072-086FE09E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8C602-C012-D748-71CA-DE86BFD89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A501B-CF31-AB93-3C50-84D5A82C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E3EF-988F-1EE1-FDF6-57398E2F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A897-AB5C-49A1-9BAF-480E60FA7B94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1CBC-8FA7-3400-DCDC-3A6E5E5A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7E79-A921-0F30-5B31-75FFEAC2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1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FA72-257E-672B-2790-BE80ABC6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B797-D6D1-4659-08E2-949A4E86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99BD-9805-1DA9-772A-22694472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0677-9949-42C3-A8E1-9780AC0D36FD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ABA37-057E-1A2F-3A31-1441BC1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DE07-7E7C-BB65-ED04-8EE203EE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8AB2-CFEE-092B-9F32-35176EC6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D29BF-B573-8063-159E-C86E681E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26FD-7F44-F7BA-9BEA-78B1020D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3C9-45FB-4EAA-9A92-B6340C63ECFA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0DB4-7857-5A88-92AF-1A0BED75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CDFF-1C20-2125-3D98-1E4FE29C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554C-BF05-F281-507F-CABAE8AB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2906-CD82-CF15-AD5B-0A463326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790C5-6328-C9F1-A04A-AC88B24C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CB9F6-DFE4-D9DA-6C4F-71FE8972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390-A6AF-41FF-BACC-FB98E1B5A70A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434BB-4717-3937-9F4E-017519EE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CF79-6069-2BAA-2343-F30719F1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1AE8-2163-7349-7E79-48E39BB9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0503-50AB-0960-9522-97D683FAD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A1A9F-48D5-6D5C-1624-9692AF264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CAF69-D82E-E145-42A6-B216F8DBF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F19E7-3AF2-A570-6F2E-A8E32CF6D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ACCA8-F4DE-3ECB-A828-F38F51D9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B41-DDDB-4C9F-A8D6-CE9B7052EA39}" type="datetime1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4D344-D424-323A-718B-C9B2FE0A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ABCB7-925D-8C51-C0EF-0B14940D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7734-2D3F-27BD-7C51-07B2898A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54EDE-5909-6C0A-65A3-5FEF819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E0F5-F039-4BD1-9837-DBD67A8FB0C4}" type="datetime1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82FA0-5F69-6D16-7ACE-A40FCEC5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38C84-8C5E-E358-1156-8D96FCEF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50CF6-E6C9-3725-ED69-C50FB51A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D9CD-7BC9-40EB-995B-B98B479CA703}" type="datetime1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8B48A-2B52-EA83-A33C-9A1AC14A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7818-0447-CA29-6188-3CFAEB1F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B8D6-0B76-CD0C-C4A3-96FE6B3F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FB82-D6EB-6910-7539-E0B46CF7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6CCC0-D06A-9B6B-FAEC-9831EEAB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C0E45-293B-DAA8-0CF0-A198F52F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84F7-A0B3-4595-A901-C076109D998F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97C81-B132-D7F4-9447-8A933E13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B746F-BE81-5584-4E3A-D2D28227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700D-F377-3BD3-6D24-EF6E33FA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75815-584F-DADB-9009-D7460BADD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BDA1B-CAF8-E627-ACA7-D6F56588E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E700-5B1D-B47F-4789-7066A6CE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85D5-3B3E-47BE-B715-8499D3BB7BF0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308CA-1E5A-B59F-6F48-6E88D010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70F7-4E09-8DCC-AB79-BD9B7347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E5684-71B5-5B8B-2B6F-47F4FDA7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7C35-B3A7-21DB-9B73-CAD4D002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82E2A-9842-C03C-B04D-E61B04F75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E2C6-932F-499B-81C7-2D646B604C91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0370-531D-E171-6AAE-6C48BE7D1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PELIN ANCUTA, GRUPA 2124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2CF1-2DC4-3CD6-F86E-CB1F428E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4CB3-B4F8-43EC-8C6D-362C7F48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CCEC-A2CF-68B3-B743-A3A51C8F6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FILTRE RLC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54FC-E5B1-91F2-8934-68C856BD3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-DOCUMENTATIE-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E8310-FF31-044C-8C99-FA78A0E9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5831" y="6286011"/>
            <a:ext cx="4114800" cy="365125"/>
          </a:xfrm>
        </p:spPr>
        <p:txBody>
          <a:bodyPr/>
          <a:lstStyle/>
          <a:p>
            <a:r>
              <a:rPr lang="en-US"/>
              <a:t>PELIN ANCUTA, GRUPA 2124</a:t>
            </a:r>
          </a:p>
        </p:txBody>
      </p:sp>
    </p:spTree>
    <p:extLst>
      <p:ext uri="{BB962C8B-B14F-4D97-AF65-F5344CB8AC3E}">
        <p14:creationId xmlns:p14="http://schemas.microsoft.com/office/powerpoint/2010/main" val="42194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7A9B-0523-DCB2-C746-8EF01DF9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CONTINUT PROIECT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321C-46F3-ACDB-8B30-70D47B2B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FISIERELE SUNT ORGANIZATE ASTFEL 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-&gt; </a:t>
            </a:r>
            <a:r>
              <a:rPr lang="en-US" sz="1600" dirty="0" err="1"/>
              <a:t>start.m</a:t>
            </a:r>
            <a:r>
              <a:rPr lang="en-US" sz="1600" dirty="0"/>
              <a:t> </a:t>
            </a:r>
            <a:r>
              <a:rPr lang="en-US" sz="1600" dirty="0" err="1"/>
              <a:t>contine</a:t>
            </a:r>
            <a:r>
              <a:rPr lang="en-US" sz="1600" dirty="0"/>
              <a:t> </a:t>
            </a:r>
            <a:r>
              <a:rPr lang="en-US" sz="1600" dirty="0" err="1"/>
              <a:t>datele</a:t>
            </a:r>
            <a:r>
              <a:rPr lang="en-US" sz="1600" dirty="0"/>
              <a:t> </a:t>
            </a:r>
            <a:r>
              <a:rPr lang="en-US" sz="1600" dirty="0" err="1"/>
              <a:t>initiale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componente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-&gt; interfata1.m </a:t>
            </a:r>
            <a:r>
              <a:rPr lang="en-US" sz="1600" dirty="0" err="1"/>
              <a:t>contine</a:t>
            </a:r>
            <a:r>
              <a:rPr lang="en-US" sz="1600" dirty="0"/>
              <a:t> </a:t>
            </a:r>
            <a:r>
              <a:rPr lang="en-US" sz="1600" dirty="0" err="1"/>
              <a:t>butoanele</a:t>
            </a:r>
            <a:r>
              <a:rPr lang="en-US" sz="1600" dirty="0"/>
              <a:t> din </a:t>
            </a:r>
            <a:r>
              <a:rPr lang="en-US" sz="1600" dirty="0" err="1"/>
              <a:t>interfata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-&gt; </a:t>
            </a:r>
            <a:r>
              <a:rPr lang="en-US" sz="1600" dirty="0" err="1"/>
              <a:t>find_obj.m</a:t>
            </a:r>
            <a:r>
              <a:rPr lang="en-US" sz="1600" dirty="0"/>
              <a:t> are </a:t>
            </a:r>
            <a:r>
              <a:rPr lang="en-US" sz="1600" dirty="0" err="1"/>
              <a:t>rolul</a:t>
            </a:r>
            <a:r>
              <a:rPr lang="en-US" sz="1600" dirty="0"/>
              <a:t> de a </a:t>
            </a:r>
            <a:r>
              <a:rPr lang="en-US" sz="1600" dirty="0" err="1"/>
              <a:t>gasi</a:t>
            </a:r>
            <a:r>
              <a:rPr lang="en-US" sz="1600" dirty="0"/>
              <a:t> </a:t>
            </a:r>
            <a:r>
              <a:rPr lang="en-US" sz="1600" dirty="0" err="1"/>
              <a:t>obiecte</a:t>
            </a:r>
            <a:r>
              <a:rPr lang="en-US" sz="1600" dirty="0"/>
              <a:t> </a:t>
            </a:r>
            <a:r>
              <a:rPr lang="en-US" sz="1600" dirty="0" err="1"/>
              <a:t>grafice</a:t>
            </a:r>
            <a:r>
              <a:rPr lang="en-US" sz="1600" dirty="0"/>
              <a:t> cu </a:t>
            </a:r>
            <a:r>
              <a:rPr lang="en-US" sz="1600" dirty="0" err="1"/>
              <a:t>anumite</a:t>
            </a:r>
            <a:r>
              <a:rPr lang="en-US" sz="1600" dirty="0"/>
              <a:t> </a:t>
            </a:r>
            <a:r>
              <a:rPr lang="en-US" sz="1600" dirty="0" err="1"/>
              <a:t>proprietati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-&gt; </a:t>
            </a:r>
            <a:r>
              <a:rPr lang="en-US" sz="1600" dirty="0" err="1"/>
              <a:t>calcul_plot.m</a:t>
            </a:r>
            <a:r>
              <a:rPr lang="en-US" sz="1600" dirty="0"/>
              <a:t> </a:t>
            </a:r>
            <a:r>
              <a:rPr lang="en-US" sz="1600" dirty="0" err="1"/>
              <a:t>preia</a:t>
            </a:r>
            <a:r>
              <a:rPr lang="en-US" sz="1600" dirty="0"/>
              <a:t> </a:t>
            </a:r>
            <a:r>
              <a:rPr lang="en-US" sz="1600" dirty="0" err="1"/>
              <a:t>modificarile</a:t>
            </a:r>
            <a:r>
              <a:rPr lang="en-US" sz="1600" dirty="0"/>
              <a:t> </a:t>
            </a:r>
            <a:r>
              <a:rPr lang="en-US" sz="1600" dirty="0" err="1"/>
              <a:t>componentelor</a:t>
            </a:r>
            <a:r>
              <a:rPr lang="en-US" sz="1600" dirty="0"/>
              <a:t> din circuit, </a:t>
            </a:r>
            <a:r>
              <a:rPr lang="en-US" sz="1600" dirty="0" err="1"/>
              <a:t>rezolva</a:t>
            </a:r>
            <a:r>
              <a:rPr lang="en-US" sz="1600" dirty="0"/>
              <a:t> </a:t>
            </a:r>
            <a:r>
              <a:rPr lang="en-US" sz="1600" dirty="0" err="1"/>
              <a:t>ecuatiile</a:t>
            </a:r>
            <a:r>
              <a:rPr lang="en-US" sz="1600" dirty="0"/>
              <a:t>, </a:t>
            </a:r>
            <a:r>
              <a:rPr lang="en-US" sz="1600" dirty="0" err="1"/>
              <a:t>afiseaza</a:t>
            </a:r>
            <a:r>
              <a:rPr lang="en-US" sz="1600" dirty="0"/>
              <a:t> </a:t>
            </a:r>
            <a:r>
              <a:rPr lang="en-US" sz="1600" dirty="0" err="1"/>
              <a:t>rezultatele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-&gt; interfata1.m </a:t>
            </a:r>
            <a:r>
              <a:rPr lang="en-US" sz="1600" dirty="0" err="1"/>
              <a:t>contine</a:t>
            </a:r>
            <a:r>
              <a:rPr lang="en-US" sz="1600" dirty="0"/>
              <a:t> </a:t>
            </a:r>
            <a:r>
              <a:rPr lang="en-US" sz="1600" dirty="0" err="1"/>
              <a:t>butoanele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graficele</a:t>
            </a:r>
            <a:r>
              <a:rPr lang="en-US" sz="1600" dirty="0"/>
              <a:t> </a:t>
            </a:r>
            <a:r>
              <a:rPr lang="en-US" sz="1600"/>
              <a:t>specifice </a:t>
            </a:r>
            <a:r>
              <a:rPr lang="en-US" sz="1600" dirty="0" err="1"/>
              <a:t>semnalului</a:t>
            </a:r>
            <a:r>
              <a:rPr lang="en-US" sz="1600" dirty="0"/>
              <a:t> de </a:t>
            </a:r>
            <a:r>
              <a:rPr lang="en-US" sz="1600" dirty="0" err="1"/>
              <a:t>intrare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a </a:t>
            </a:r>
            <a:r>
              <a:rPr lang="en-US" sz="1600" dirty="0" err="1"/>
              <a:t>celui</a:t>
            </a:r>
            <a:r>
              <a:rPr lang="en-US" sz="1600" dirty="0"/>
              <a:t> de </a:t>
            </a:r>
            <a:r>
              <a:rPr lang="en-US" sz="1600" dirty="0" err="1"/>
              <a:t>iesire</a:t>
            </a:r>
            <a:r>
              <a:rPr lang="en-US" sz="1600" dirty="0"/>
              <a:t> </a:t>
            </a:r>
            <a:r>
              <a:rPr lang="en-US" sz="1600" dirty="0" err="1"/>
              <a:t>defazat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amplificat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F3CAF-0DA5-0E58-FD28-72566B81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861" y="6310312"/>
            <a:ext cx="4114800" cy="365125"/>
          </a:xfrm>
        </p:spPr>
        <p:txBody>
          <a:bodyPr/>
          <a:lstStyle/>
          <a:p>
            <a:r>
              <a:rPr lang="en-US" dirty="0"/>
              <a:t>PELIN ANCUTA, GRUPA 2124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2453E-C009-C07A-6EBB-6280CC96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5" y="2793214"/>
            <a:ext cx="503942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2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BF3DF-038A-5558-A5ED-92CD85EE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13431" y="6311900"/>
            <a:ext cx="4114800" cy="365125"/>
          </a:xfrm>
        </p:spPr>
        <p:txBody>
          <a:bodyPr/>
          <a:lstStyle/>
          <a:p>
            <a:r>
              <a:rPr lang="en-US" dirty="0"/>
              <a:t>PELIN ANCUTA, GRUPA 2124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85554E-109E-88A6-ADE6-2C40A2BE4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08" y="981176"/>
            <a:ext cx="7743767" cy="4895648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1079B-18C2-4338-3C3B-38B30EBB2F8F}"/>
              </a:ext>
            </a:extLst>
          </p:cNvPr>
          <p:cNvCxnSpPr>
            <a:cxnSpLocks/>
          </p:cNvCxnSpPr>
          <p:nvPr/>
        </p:nvCxnSpPr>
        <p:spPr>
          <a:xfrm flipH="1">
            <a:off x="2086708" y="831016"/>
            <a:ext cx="2965938" cy="124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863F71-D4B3-A49A-3298-DC7D736288F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004647" y="796510"/>
            <a:ext cx="3024553" cy="226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D0F38C-BF07-D48E-9BD8-559E9D5F2C05}"/>
              </a:ext>
            </a:extLst>
          </p:cNvPr>
          <p:cNvCxnSpPr>
            <a:cxnSpLocks/>
          </p:cNvCxnSpPr>
          <p:nvPr/>
        </p:nvCxnSpPr>
        <p:spPr>
          <a:xfrm flipH="1" flipV="1">
            <a:off x="7845669" y="2506138"/>
            <a:ext cx="1439008" cy="7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42B03-7770-53C6-0BDF-B2612C39016C}"/>
              </a:ext>
            </a:extLst>
          </p:cNvPr>
          <p:cNvSpPr txBox="1"/>
          <p:nvPr/>
        </p:nvSpPr>
        <p:spPr>
          <a:xfrm>
            <a:off x="5029200" y="611844"/>
            <a:ext cx="26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Butoane</a:t>
            </a:r>
            <a:r>
              <a:rPr lang="en-US" dirty="0"/>
              <a:t> de tip text </a:t>
            </a:r>
            <a:r>
              <a:rPr lang="en-US" dirty="0" err="1"/>
              <a:t>si</a:t>
            </a:r>
            <a:r>
              <a:rPr lang="en-US" dirty="0"/>
              <a:t> edit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CE81F5-3DD5-A14F-F3A7-639CFFA8137C}"/>
              </a:ext>
            </a:extLst>
          </p:cNvPr>
          <p:cNvCxnSpPr>
            <a:cxnSpLocks/>
          </p:cNvCxnSpPr>
          <p:nvPr/>
        </p:nvCxnSpPr>
        <p:spPr>
          <a:xfrm flipH="1" flipV="1">
            <a:off x="2344615" y="3429000"/>
            <a:ext cx="1225062" cy="288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2139F8-A786-37AD-78F0-9037C74CAA27}"/>
              </a:ext>
            </a:extLst>
          </p:cNvPr>
          <p:cNvSpPr txBox="1"/>
          <p:nvPr/>
        </p:nvSpPr>
        <p:spPr>
          <a:xfrm>
            <a:off x="3561914" y="6159640"/>
            <a:ext cx="495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Pop-up menu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de </a:t>
            </a:r>
            <a:r>
              <a:rPr lang="en-US" dirty="0" err="1"/>
              <a:t>filtru</a:t>
            </a:r>
            <a:r>
              <a:rPr lang="en-US" dirty="0"/>
              <a:t> </a:t>
            </a:r>
            <a:r>
              <a:rPr lang="en-US" dirty="0" err="1"/>
              <a:t>dorit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EE37E6-7C4B-1758-E7AD-BE1F11137D89}"/>
              </a:ext>
            </a:extLst>
          </p:cNvPr>
          <p:cNvCxnSpPr>
            <a:cxnSpLocks/>
          </p:cNvCxnSpPr>
          <p:nvPr/>
        </p:nvCxnSpPr>
        <p:spPr>
          <a:xfrm flipH="1" flipV="1">
            <a:off x="1054345" y="5603504"/>
            <a:ext cx="375870" cy="441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B719D9-38E3-1B11-DB98-6B731F89312B}"/>
              </a:ext>
            </a:extLst>
          </p:cNvPr>
          <p:cNvSpPr txBox="1"/>
          <p:nvPr/>
        </p:nvSpPr>
        <p:spPr>
          <a:xfrm>
            <a:off x="618738" y="444158"/>
            <a:ext cx="407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ai </a:t>
            </a:r>
            <a:r>
              <a:rPr lang="en-US" dirty="0" err="1"/>
              <a:t>filtrului</a:t>
            </a:r>
            <a:r>
              <a:rPr lang="en-US" dirty="0"/>
              <a:t> </a:t>
            </a:r>
            <a:r>
              <a:rPr lang="en-US" dirty="0" err="1"/>
              <a:t>selectat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B1B32E-4335-F545-2006-3D7DDE0D6488}"/>
              </a:ext>
            </a:extLst>
          </p:cNvPr>
          <p:cNvCxnSpPr>
            <a:cxnSpLocks/>
          </p:cNvCxnSpPr>
          <p:nvPr/>
        </p:nvCxnSpPr>
        <p:spPr>
          <a:xfrm>
            <a:off x="1108506" y="831016"/>
            <a:ext cx="133774" cy="2932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8367644-CB09-8638-2503-4B9B38047A69}"/>
              </a:ext>
            </a:extLst>
          </p:cNvPr>
          <p:cNvSpPr txBox="1"/>
          <p:nvPr/>
        </p:nvSpPr>
        <p:spPr>
          <a:xfrm>
            <a:off x="263769" y="6026984"/>
            <a:ext cx="2866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Pop-up menu </a:t>
            </a:r>
            <a:r>
              <a:rPr lang="en-US" dirty="0" err="1"/>
              <a:t>pentru</a:t>
            </a:r>
            <a:r>
              <a:rPr lang="en-US" dirty="0"/>
              <a:t> seria de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standardizate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6CCCA4-E762-C28A-5A13-71098FFB082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57755" y="796510"/>
            <a:ext cx="3071445" cy="1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6C1F3-F1F9-CA3A-F79B-970CFB16017A}"/>
              </a:ext>
            </a:extLst>
          </p:cNvPr>
          <p:cNvCxnSpPr>
            <a:cxnSpLocks/>
          </p:cNvCxnSpPr>
          <p:nvPr/>
        </p:nvCxnSpPr>
        <p:spPr>
          <a:xfrm flipH="1">
            <a:off x="7845669" y="3267835"/>
            <a:ext cx="1375206" cy="28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4EF994-05A5-583F-091A-4477793E537B}"/>
              </a:ext>
            </a:extLst>
          </p:cNvPr>
          <p:cNvCxnSpPr>
            <a:cxnSpLocks/>
          </p:cNvCxnSpPr>
          <p:nvPr/>
        </p:nvCxnSpPr>
        <p:spPr>
          <a:xfrm flipH="1">
            <a:off x="7902821" y="3235569"/>
            <a:ext cx="1381856" cy="156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8AFDE8-692A-9655-F870-A3079F7FAE0E}"/>
              </a:ext>
            </a:extLst>
          </p:cNvPr>
          <p:cNvSpPr txBox="1"/>
          <p:nvPr/>
        </p:nvSpPr>
        <p:spPr>
          <a:xfrm>
            <a:off x="9293807" y="3059667"/>
            <a:ext cx="233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Graficele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valori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37E895-690B-01C5-D119-FB523BA004D2}"/>
              </a:ext>
            </a:extLst>
          </p:cNvPr>
          <p:cNvSpPr/>
          <p:nvPr/>
        </p:nvSpPr>
        <p:spPr>
          <a:xfrm>
            <a:off x="1242280" y="5380892"/>
            <a:ext cx="867507" cy="334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BF3628-555F-907D-4208-5E299D4B91D4}"/>
              </a:ext>
            </a:extLst>
          </p:cNvPr>
          <p:cNvCxnSpPr>
            <a:cxnSpLocks/>
          </p:cNvCxnSpPr>
          <p:nvPr/>
        </p:nvCxnSpPr>
        <p:spPr>
          <a:xfrm flipH="1">
            <a:off x="2166939" y="4798811"/>
            <a:ext cx="7174890" cy="804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304F63-956E-F103-817E-7ABFDFB671AC}"/>
              </a:ext>
            </a:extLst>
          </p:cNvPr>
          <p:cNvSpPr txBox="1"/>
          <p:nvPr/>
        </p:nvSpPr>
        <p:spPr>
          <a:xfrm>
            <a:off x="9293807" y="4557261"/>
            <a:ext cx="209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Pop-up menu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fereastra</a:t>
            </a:r>
            <a:r>
              <a:rPr lang="en-US" dirty="0"/>
              <a:t> cu vi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3D5EA2D-FA1D-5B91-B8E7-1408BC8A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438" y="664589"/>
            <a:ext cx="743054" cy="144800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A0467B8-502E-FB00-8DC6-06F220559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06" y="453773"/>
            <a:ext cx="612948" cy="22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6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9EC26C-45F9-A322-B250-B74B231BA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18" y="829409"/>
            <a:ext cx="6477904" cy="434400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91DE6-9E78-371E-76B4-5E3D3186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6242050"/>
            <a:ext cx="4114800" cy="365125"/>
          </a:xfrm>
        </p:spPr>
        <p:txBody>
          <a:bodyPr/>
          <a:lstStyle/>
          <a:p>
            <a:r>
              <a:rPr lang="en-US"/>
              <a:t>PELIN ANCUTA, GRUPA 2124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67425B-24F3-C788-BF57-BE143F949CF6}"/>
              </a:ext>
            </a:extLst>
          </p:cNvPr>
          <p:cNvCxnSpPr>
            <a:cxnSpLocks/>
          </p:cNvCxnSpPr>
          <p:nvPr/>
        </p:nvCxnSpPr>
        <p:spPr>
          <a:xfrm>
            <a:off x="1139618" y="656492"/>
            <a:ext cx="1533244" cy="177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1E8ECF-67D0-A68D-1974-46668D61495D}"/>
              </a:ext>
            </a:extLst>
          </p:cNvPr>
          <p:cNvCxnSpPr>
            <a:cxnSpLocks/>
          </p:cNvCxnSpPr>
          <p:nvPr/>
        </p:nvCxnSpPr>
        <p:spPr>
          <a:xfrm>
            <a:off x="1139618" y="656492"/>
            <a:ext cx="1474629" cy="223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2E8EB8-82BC-B656-EC96-E45FC63DDCFD}"/>
              </a:ext>
            </a:extLst>
          </p:cNvPr>
          <p:cNvCxnSpPr>
            <a:cxnSpLocks/>
          </p:cNvCxnSpPr>
          <p:nvPr/>
        </p:nvCxnSpPr>
        <p:spPr>
          <a:xfrm>
            <a:off x="1139618" y="656492"/>
            <a:ext cx="1503937" cy="277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15FE66-5B18-F875-0123-C2E63E24281A}"/>
              </a:ext>
            </a:extLst>
          </p:cNvPr>
          <p:cNvCxnSpPr>
            <a:cxnSpLocks/>
          </p:cNvCxnSpPr>
          <p:nvPr/>
        </p:nvCxnSpPr>
        <p:spPr>
          <a:xfrm>
            <a:off x="1139618" y="656492"/>
            <a:ext cx="1503937" cy="331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8D1EF3-AFD3-9197-00D7-694F6356E1CA}"/>
              </a:ext>
            </a:extLst>
          </p:cNvPr>
          <p:cNvCxnSpPr>
            <a:cxnSpLocks/>
          </p:cNvCxnSpPr>
          <p:nvPr/>
        </p:nvCxnSpPr>
        <p:spPr>
          <a:xfrm>
            <a:off x="1139618" y="656492"/>
            <a:ext cx="1474629" cy="38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540F1A-26A1-5FF9-0685-A5DC011B40F5}"/>
              </a:ext>
            </a:extLst>
          </p:cNvPr>
          <p:cNvSpPr txBox="1"/>
          <p:nvPr/>
        </p:nvSpPr>
        <p:spPr>
          <a:xfrm>
            <a:off x="726831" y="328246"/>
            <a:ext cx="31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Butoane</a:t>
            </a:r>
            <a:r>
              <a:rPr lang="en-US" dirty="0"/>
              <a:t> de tip edit </a:t>
            </a:r>
            <a:r>
              <a:rPr lang="en-US" dirty="0" err="1"/>
              <a:t>si</a:t>
            </a:r>
            <a:r>
              <a:rPr lang="en-US" dirty="0"/>
              <a:t> de tip text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FCBB29-931F-1051-B8F7-BC7434D6B88D}"/>
              </a:ext>
            </a:extLst>
          </p:cNvPr>
          <p:cNvCxnSpPr>
            <a:cxnSpLocks/>
          </p:cNvCxnSpPr>
          <p:nvPr/>
        </p:nvCxnSpPr>
        <p:spPr>
          <a:xfrm flipH="1">
            <a:off x="7073412" y="1949209"/>
            <a:ext cx="1359876" cy="108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865C39-9BED-566F-0015-A378D7891401}"/>
              </a:ext>
            </a:extLst>
          </p:cNvPr>
          <p:cNvSpPr txBox="1"/>
          <p:nvPr/>
        </p:nvSpPr>
        <p:spPr>
          <a:xfrm>
            <a:off x="8030309" y="1579877"/>
            <a:ext cx="404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Graficul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butoanele</a:t>
            </a:r>
            <a:r>
              <a:rPr lang="en-US" dirty="0"/>
              <a:t> </a:t>
            </a:r>
            <a:r>
              <a:rPr lang="en-US" dirty="0" err="1"/>
              <a:t>selectate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E1F8-A088-D27B-8027-81501FF1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FORMULE FOLOSITE</a:t>
            </a:r>
          </a:p>
        </p:txBody>
      </p:sp>
      <p:pic>
        <p:nvPicPr>
          <p:cNvPr id="6" name="Content Placeholder 5" descr="A black and white image of a number of letters&#10;&#10;Description automatically generated with medium confidence">
            <a:extLst>
              <a:ext uri="{FF2B5EF4-FFF2-40B4-BE49-F238E27FC236}">
                <a16:creationId xmlns:a16="http://schemas.microsoft.com/office/drawing/2014/main" id="{F2CB0E5B-23F4-FAA7-E0D6-8CF0E33A9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1886743"/>
            <a:ext cx="1219201" cy="9386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9DF6-E714-2CC4-2CE3-4F5BEEA0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9075" y="6310312"/>
            <a:ext cx="4114800" cy="365125"/>
          </a:xfrm>
        </p:spPr>
        <p:txBody>
          <a:bodyPr/>
          <a:lstStyle/>
          <a:p>
            <a:r>
              <a:rPr lang="en-US"/>
              <a:t>PELIN ANCUTA, GRUPA 2124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3AF4B-D273-7D04-9548-B2B9129A4851}"/>
              </a:ext>
            </a:extLst>
          </p:cNvPr>
          <p:cNvSpPr txBox="1"/>
          <p:nvPr/>
        </p:nvSpPr>
        <p:spPr>
          <a:xfrm>
            <a:off x="1002323" y="2171415"/>
            <a:ext cx="4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FTJ</a:t>
            </a:r>
          </a:p>
        </p:txBody>
      </p:sp>
      <p:pic>
        <p:nvPicPr>
          <p:cNvPr id="9" name="Picture 8" descr="A number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6FE83645-84D0-4672-3D0A-223806EA9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14" y="2825420"/>
            <a:ext cx="1072082" cy="956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3C597-0324-4628-DAC4-1734AE4D787E}"/>
              </a:ext>
            </a:extLst>
          </p:cNvPr>
          <p:cNvSpPr txBox="1"/>
          <p:nvPr/>
        </p:nvSpPr>
        <p:spPr>
          <a:xfrm>
            <a:off x="1002323" y="3021474"/>
            <a:ext cx="5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FTS</a:t>
            </a:r>
          </a:p>
        </p:txBody>
      </p:sp>
      <p:pic>
        <p:nvPicPr>
          <p:cNvPr id="12" name="Picture 11" descr="A black and white image of a line&#10;&#10;Description automatically generated with medium confidence">
            <a:extLst>
              <a:ext uri="{FF2B5EF4-FFF2-40B4-BE49-F238E27FC236}">
                <a16:creationId xmlns:a16="http://schemas.microsoft.com/office/drawing/2014/main" id="{5FAAF83D-97E8-2DC2-D8A6-C47ADF601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3810832"/>
            <a:ext cx="1074246" cy="7738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84A340-3CF3-2B86-CB44-42C2E6913C30}"/>
              </a:ext>
            </a:extLst>
          </p:cNvPr>
          <p:cNvSpPr txBox="1"/>
          <p:nvPr/>
        </p:nvSpPr>
        <p:spPr>
          <a:xfrm>
            <a:off x="1002323" y="387153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FTB</a:t>
            </a:r>
          </a:p>
        </p:txBody>
      </p:sp>
      <p:pic>
        <p:nvPicPr>
          <p:cNvPr id="15" name="Picture 14" descr="A number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C83AF32B-91C9-576B-B609-76BAF05F6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4695998"/>
            <a:ext cx="981808" cy="789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86E515-87DE-D9A7-8F78-AD7615B6C821}"/>
              </a:ext>
            </a:extLst>
          </p:cNvPr>
          <p:cNvSpPr txBox="1"/>
          <p:nvPr/>
        </p:nvSpPr>
        <p:spPr>
          <a:xfrm>
            <a:off x="1002323" y="4721592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FOB</a:t>
            </a:r>
          </a:p>
        </p:txBody>
      </p:sp>
      <p:pic>
        <p:nvPicPr>
          <p:cNvPr id="18" name="Picture 17" descr="A black and white image of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AEF760EA-F12C-AA45-C629-A201FCBE8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51" y="1886743"/>
            <a:ext cx="1389549" cy="990939"/>
          </a:xfrm>
          <a:prstGeom prst="rect">
            <a:avLst/>
          </a:prstGeom>
        </p:spPr>
      </p:pic>
      <p:pic>
        <p:nvPicPr>
          <p:cNvPr id="20" name="Picture 19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17057C7B-F28F-B117-F85D-C229C5C23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5" y="3028576"/>
            <a:ext cx="1330986" cy="8008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1FF308-D7D3-E69D-B93D-FF7A403781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2495" y="2933218"/>
            <a:ext cx="1448723" cy="800847"/>
          </a:xfrm>
          <a:prstGeom prst="rect">
            <a:avLst/>
          </a:prstGeom>
        </p:spPr>
      </p:pic>
      <p:pic>
        <p:nvPicPr>
          <p:cNvPr id="23" name="Picture 22" descr="A black and white image of a number&#10;&#10;Description automatically generated with medium confidence">
            <a:extLst>
              <a:ext uri="{FF2B5EF4-FFF2-40B4-BE49-F238E27FC236}">
                <a16:creationId xmlns:a16="http://schemas.microsoft.com/office/drawing/2014/main" id="{A9A0CA5D-06C7-8D9C-E03A-860ADED2A5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79" y="3734065"/>
            <a:ext cx="1449917" cy="773882"/>
          </a:xfrm>
          <a:prstGeom prst="rect">
            <a:avLst/>
          </a:prstGeom>
        </p:spPr>
      </p:pic>
      <p:pic>
        <p:nvPicPr>
          <p:cNvPr id="25" name="Picture 24" descr="A black line with black text&#10;&#10;Description automatically generated">
            <a:extLst>
              <a:ext uri="{FF2B5EF4-FFF2-40B4-BE49-F238E27FC236}">
                <a16:creationId xmlns:a16="http://schemas.microsoft.com/office/drawing/2014/main" id="{A4B2B20A-353D-7EC8-010F-35AD846D1B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734" y="2020160"/>
            <a:ext cx="1416532" cy="7594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53A91F-7C2C-BF12-EC72-68311A1664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4236" y="2180351"/>
            <a:ext cx="3979564" cy="12131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185BB10-B2BA-F7DF-66C3-331B8625D30B}"/>
              </a:ext>
            </a:extLst>
          </p:cNvPr>
          <p:cNvSpPr txBox="1"/>
          <p:nvPr/>
        </p:nvSpPr>
        <p:spPr>
          <a:xfrm>
            <a:off x="7374235" y="3653079"/>
            <a:ext cx="438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v0 = </a:t>
            </a:r>
            <a:r>
              <a:rPr lang="en-US" sz="1800" b="0" i="0" dirty="0" err="1">
                <a:effectLst/>
                <a:latin typeface="Menlo"/>
              </a:rPr>
              <a:t>hA</a:t>
            </a:r>
            <a:r>
              <a:rPr lang="en-US" sz="1800" b="0" i="0" dirty="0">
                <a:effectLst/>
                <a:latin typeface="Menlo"/>
              </a:rPr>
              <a:t> sin( 2 </a:t>
            </a:r>
            <a:r>
              <a:rPr lang="el-GR" b="0" i="0" dirty="0">
                <a:solidFill>
                  <a:srgbClr val="333333"/>
                </a:solidFill>
                <a:effectLst/>
                <a:latin typeface="-webkit-pictograph"/>
              </a:rPr>
              <a:t>π</a:t>
            </a:r>
            <a:r>
              <a:rPr lang="en-US" sz="1800" b="0" i="0" dirty="0">
                <a:effectLst/>
                <a:latin typeface="Menlo"/>
              </a:rPr>
              <a:t> f t + phase)</a:t>
            </a:r>
          </a:p>
          <a:p>
            <a:r>
              <a:rPr lang="en-US" dirty="0"/>
              <a:t>h= abs(numerator/</a:t>
            </a:r>
            <a:r>
              <a:rPr lang="en-US" dirty="0" err="1"/>
              <a:t>numitor</a:t>
            </a:r>
            <a:r>
              <a:rPr lang="en-US" dirty="0"/>
              <a:t>)</a:t>
            </a:r>
          </a:p>
          <a:p>
            <a:r>
              <a:rPr lang="en-US" dirty="0"/>
              <a:t>Phase =</a:t>
            </a:r>
            <a:r>
              <a:rPr lang="da-DK" sz="1800" b="0" i="0" dirty="0">
                <a:effectLst/>
                <a:latin typeface="Menlo"/>
              </a:rPr>
              <a:t>angle(numarator/numitor)*180/</a:t>
            </a:r>
            <a:r>
              <a:rPr lang="el-GR" b="0" i="0" dirty="0">
                <a:solidFill>
                  <a:srgbClr val="333333"/>
                </a:solidFill>
                <a:effectLst/>
                <a:latin typeface="-webkit-pictograph"/>
              </a:rPr>
              <a:t> π</a:t>
            </a:r>
            <a:r>
              <a:rPr lang="en-US" sz="1800" b="0" i="0" dirty="0">
                <a:effectLst/>
                <a:latin typeface="Menl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8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-webkit-pictograph</vt:lpstr>
      <vt:lpstr>Office Theme</vt:lpstr>
      <vt:lpstr>FILTRE RLC</vt:lpstr>
      <vt:lpstr>CONTINUT PROIECT</vt:lpstr>
      <vt:lpstr>PowerPoint Presentation</vt:lpstr>
      <vt:lpstr>PowerPoint Presentation</vt:lpstr>
      <vt:lpstr>FORMULE FOLOSITE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FILTRE RLC</dc:title>
  <dc:creator>Ancuța Pelin</dc:creator>
  <cp:lastModifiedBy>Ancuța Pelin</cp:lastModifiedBy>
  <cp:revision>2</cp:revision>
  <dcterms:created xsi:type="dcterms:W3CDTF">2024-01-16T08:40:12Z</dcterms:created>
  <dcterms:modified xsi:type="dcterms:W3CDTF">2024-01-17T13:41:15Z</dcterms:modified>
</cp:coreProperties>
</file>