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y Jose" userId="4d86ad7f0fa900c4" providerId="LiveId" clId="{6C9562FC-C1F4-4A6A-B73A-6DC32F058381}"/>
    <pc:docChg chg="undo custSel addSld delSld modSld">
      <pc:chgData name="Ancy Jose" userId="4d86ad7f0fa900c4" providerId="LiveId" clId="{6C9562FC-C1F4-4A6A-B73A-6DC32F058381}" dt="2022-05-26T04:23:07.704" v="1086" actId="1076"/>
      <pc:docMkLst>
        <pc:docMk/>
      </pc:docMkLst>
      <pc:sldChg chg="modSp mod">
        <pc:chgData name="Ancy Jose" userId="4d86ad7f0fa900c4" providerId="LiveId" clId="{6C9562FC-C1F4-4A6A-B73A-6DC32F058381}" dt="2022-05-26T03:48:29.071" v="366" actId="1076"/>
        <pc:sldMkLst>
          <pc:docMk/>
          <pc:sldMk cId="1747157967" sldId="256"/>
        </pc:sldMkLst>
        <pc:spChg chg="mod">
          <ac:chgData name="Ancy Jose" userId="4d86ad7f0fa900c4" providerId="LiveId" clId="{6C9562FC-C1F4-4A6A-B73A-6DC32F058381}" dt="2022-05-26T03:48:29.071" v="366" actId="1076"/>
          <ac:spMkLst>
            <pc:docMk/>
            <pc:sldMk cId="1747157967" sldId="256"/>
            <ac:spMk id="2" creationId="{EC2F73DB-B9A3-20F0-385D-C823F2472B60}"/>
          </ac:spMkLst>
        </pc:spChg>
      </pc:sldChg>
      <pc:sldChg chg="modSp mod">
        <pc:chgData name="Ancy Jose" userId="4d86ad7f0fa900c4" providerId="LiveId" clId="{6C9562FC-C1F4-4A6A-B73A-6DC32F058381}" dt="2022-05-26T03:49:06.485" v="376" actId="20577"/>
        <pc:sldMkLst>
          <pc:docMk/>
          <pc:sldMk cId="421904993" sldId="257"/>
        </pc:sldMkLst>
        <pc:spChg chg="mod">
          <ac:chgData name="Ancy Jose" userId="4d86ad7f0fa900c4" providerId="LiveId" clId="{6C9562FC-C1F4-4A6A-B73A-6DC32F058381}" dt="2022-05-13T13:29:19.516" v="78" actId="122"/>
          <ac:spMkLst>
            <pc:docMk/>
            <pc:sldMk cId="421904993" sldId="257"/>
            <ac:spMk id="2" creationId="{31241B04-058C-7BDB-A1EB-3165A97E12F2}"/>
          </ac:spMkLst>
        </pc:spChg>
        <pc:spChg chg="mod">
          <ac:chgData name="Ancy Jose" userId="4d86ad7f0fa900c4" providerId="LiveId" clId="{6C9562FC-C1F4-4A6A-B73A-6DC32F058381}" dt="2022-05-26T03:49:06.485" v="376" actId="20577"/>
          <ac:spMkLst>
            <pc:docMk/>
            <pc:sldMk cId="421904993" sldId="257"/>
            <ac:spMk id="3" creationId="{03AED73C-C8C5-1B53-597E-BDE0A7AFB29C}"/>
          </ac:spMkLst>
        </pc:spChg>
      </pc:sldChg>
      <pc:sldChg chg="modSp mod">
        <pc:chgData name="Ancy Jose" userId="4d86ad7f0fa900c4" providerId="LiveId" clId="{6C9562FC-C1F4-4A6A-B73A-6DC32F058381}" dt="2022-05-26T04:14:00.043" v="777" actId="20577"/>
        <pc:sldMkLst>
          <pc:docMk/>
          <pc:sldMk cId="2341369390" sldId="258"/>
        </pc:sldMkLst>
        <pc:spChg chg="mod">
          <ac:chgData name="Ancy Jose" userId="4d86ad7f0fa900c4" providerId="LiveId" clId="{6C9562FC-C1F4-4A6A-B73A-6DC32F058381}" dt="2022-05-13T13:29:26.122" v="79" actId="122"/>
          <ac:spMkLst>
            <pc:docMk/>
            <pc:sldMk cId="2341369390" sldId="258"/>
            <ac:spMk id="2" creationId="{F5E25A53-0DB2-ADF7-3134-0F6FA7D9232E}"/>
          </ac:spMkLst>
        </pc:spChg>
        <pc:spChg chg="mod">
          <ac:chgData name="Ancy Jose" userId="4d86ad7f0fa900c4" providerId="LiveId" clId="{6C9562FC-C1F4-4A6A-B73A-6DC32F058381}" dt="2022-05-26T04:14:00.043" v="777" actId="20577"/>
          <ac:spMkLst>
            <pc:docMk/>
            <pc:sldMk cId="2341369390" sldId="258"/>
            <ac:spMk id="3" creationId="{C8846ACD-28F8-E4D8-AE8D-9A76757E0DEC}"/>
          </ac:spMkLst>
        </pc:spChg>
      </pc:sldChg>
      <pc:sldChg chg="modSp new mod">
        <pc:chgData name="Ancy Jose" userId="4d86ad7f0fa900c4" providerId="LiveId" clId="{6C9562FC-C1F4-4A6A-B73A-6DC32F058381}" dt="2022-05-26T03:53:25.219" v="531" actId="20577"/>
        <pc:sldMkLst>
          <pc:docMk/>
          <pc:sldMk cId="1660662917" sldId="259"/>
        </pc:sldMkLst>
        <pc:spChg chg="mod">
          <ac:chgData name="Ancy Jose" userId="4d86ad7f0fa900c4" providerId="LiveId" clId="{6C9562FC-C1F4-4A6A-B73A-6DC32F058381}" dt="2022-05-13T13:29:34.953" v="81" actId="122"/>
          <ac:spMkLst>
            <pc:docMk/>
            <pc:sldMk cId="1660662917" sldId="259"/>
            <ac:spMk id="2" creationId="{A9281160-EBD4-11A6-827B-FFC4477A42E5}"/>
          </ac:spMkLst>
        </pc:spChg>
        <pc:spChg chg="mod">
          <ac:chgData name="Ancy Jose" userId="4d86ad7f0fa900c4" providerId="LiveId" clId="{6C9562FC-C1F4-4A6A-B73A-6DC32F058381}" dt="2022-05-26T03:53:25.219" v="531" actId="20577"/>
          <ac:spMkLst>
            <pc:docMk/>
            <pc:sldMk cId="1660662917" sldId="259"/>
            <ac:spMk id="3" creationId="{029DCDFE-E002-C050-336D-0BD6688CD3B4}"/>
          </ac:spMkLst>
        </pc:spChg>
      </pc:sldChg>
      <pc:sldChg chg="modSp new mod">
        <pc:chgData name="Ancy Jose" userId="4d86ad7f0fa900c4" providerId="LiveId" clId="{6C9562FC-C1F4-4A6A-B73A-6DC32F058381}" dt="2022-05-26T03:53:44.075" v="542" actId="20577"/>
        <pc:sldMkLst>
          <pc:docMk/>
          <pc:sldMk cId="1045434683" sldId="260"/>
        </pc:sldMkLst>
        <pc:spChg chg="mod">
          <ac:chgData name="Ancy Jose" userId="4d86ad7f0fa900c4" providerId="LiveId" clId="{6C9562FC-C1F4-4A6A-B73A-6DC32F058381}" dt="2022-05-13T13:29:42.015" v="82" actId="122"/>
          <ac:spMkLst>
            <pc:docMk/>
            <pc:sldMk cId="1045434683" sldId="260"/>
            <ac:spMk id="2" creationId="{9D335A51-AB5D-0F91-04E8-C41FAED21D55}"/>
          </ac:spMkLst>
        </pc:spChg>
        <pc:spChg chg="mod">
          <ac:chgData name="Ancy Jose" userId="4d86ad7f0fa900c4" providerId="LiveId" clId="{6C9562FC-C1F4-4A6A-B73A-6DC32F058381}" dt="2022-05-26T03:53:44.075" v="542" actId="20577"/>
          <ac:spMkLst>
            <pc:docMk/>
            <pc:sldMk cId="1045434683" sldId="260"/>
            <ac:spMk id="3" creationId="{2F7FA8F1-BBE2-F6C8-ED66-1D9AFE5FD26C}"/>
          </ac:spMkLst>
        </pc:spChg>
      </pc:sldChg>
      <pc:sldChg chg="modSp new mod">
        <pc:chgData name="Ancy Jose" userId="4d86ad7f0fa900c4" providerId="LiveId" clId="{6C9562FC-C1F4-4A6A-B73A-6DC32F058381}" dt="2022-05-26T03:54:33.740" v="588" actId="20577"/>
        <pc:sldMkLst>
          <pc:docMk/>
          <pc:sldMk cId="3721876241" sldId="261"/>
        </pc:sldMkLst>
        <pc:spChg chg="mod">
          <ac:chgData name="Ancy Jose" userId="4d86ad7f0fa900c4" providerId="LiveId" clId="{6C9562FC-C1F4-4A6A-B73A-6DC32F058381}" dt="2022-05-13T13:29:50.736" v="83" actId="122"/>
          <ac:spMkLst>
            <pc:docMk/>
            <pc:sldMk cId="3721876241" sldId="261"/>
            <ac:spMk id="2" creationId="{51282C56-13C6-40B7-7A53-CD0497B844BD}"/>
          </ac:spMkLst>
        </pc:spChg>
        <pc:spChg chg="mod">
          <ac:chgData name="Ancy Jose" userId="4d86ad7f0fa900c4" providerId="LiveId" clId="{6C9562FC-C1F4-4A6A-B73A-6DC32F058381}" dt="2022-05-26T03:54:33.740" v="588" actId="20577"/>
          <ac:spMkLst>
            <pc:docMk/>
            <pc:sldMk cId="3721876241" sldId="261"/>
            <ac:spMk id="3" creationId="{2650D70B-70A1-7F9B-31AB-47F5860A388A}"/>
          </ac:spMkLst>
        </pc:spChg>
      </pc:sldChg>
      <pc:sldChg chg="modSp new mod">
        <pc:chgData name="Ancy Jose" userId="4d86ad7f0fa900c4" providerId="LiveId" clId="{6C9562FC-C1F4-4A6A-B73A-6DC32F058381}" dt="2022-05-13T13:29:59.642" v="84" actId="122"/>
        <pc:sldMkLst>
          <pc:docMk/>
          <pc:sldMk cId="2086332836" sldId="262"/>
        </pc:sldMkLst>
        <pc:spChg chg="mod">
          <ac:chgData name="Ancy Jose" userId="4d86ad7f0fa900c4" providerId="LiveId" clId="{6C9562FC-C1F4-4A6A-B73A-6DC32F058381}" dt="2022-05-13T13:29:59.642" v="84" actId="122"/>
          <ac:spMkLst>
            <pc:docMk/>
            <pc:sldMk cId="2086332836" sldId="262"/>
            <ac:spMk id="2" creationId="{799A251C-FB5F-8574-7C32-917447403087}"/>
          </ac:spMkLst>
        </pc:spChg>
      </pc:sldChg>
      <pc:sldChg chg="modSp new mod">
        <pc:chgData name="Ancy Jose" userId="4d86ad7f0fa900c4" providerId="LiveId" clId="{6C9562FC-C1F4-4A6A-B73A-6DC32F058381}" dt="2022-05-13T13:31:16.466" v="121" actId="113"/>
        <pc:sldMkLst>
          <pc:docMk/>
          <pc:sldMk cId="3898866484" sldId="263"/>
        </pc:sldMkLst>
        <pc:spChg chg="mod">
          <ac:chgData name="Ancy Jose" userId="4d86ad7f0fa900c4" providerId="LiveId" clId="{6C9562FC-C1F4-4A6A-B73A-6DC32F058381}" dt="2022-05-13T13:31:16.466" v="121" actId="113"/>
          <ac:spMkLst>
            <pc:docMk/>
            <pc:sldMk cId="3898866484" sldId="263"/>
            <ac:spMk id="2" creationId="{D74712A5-4B98-66E6-6126-EBEECDDA0B23}"/>
          </ac:spMkLst>
        </pc:spChg>
      </pc:sldChg>
      <pc:sldChg chg="del">
        <pc:chgData name="Ancy Jose" userId="4d86ad7f0fa900c4" providerId="LiveId" clId="{6C9562FC-C1F4-4A6A-B73A-6DC32F058381}" dt="2022-05-26T03:55:22.969" v="608" actId="47"/>
        <pc:sldMkLst>
          <pc:docMk/>
          <pc:sldMk cId="4022643592" sldId="264"/>
        </pc:sldMkLst>
      </pc:sldChg>
      <pc:sldChg chg="addSp modSp mod">
        <pc:chgData name="Ancy Jose" userId="4d86ad7f0fa900c4" providerId="LiveId" clId="{6C9562FC-C1F4-4A6A-B73A-6DC32F058381}" dt="2022-05-26T04:23:07.704" v="1086" actId="1076"/>
        <pc:sldMkLst>
          <pc:docMk/>
          <pc:sldMk cId="750179222" sldId="266"/>
        </pc:sldMkLst>
        <pc:spChg chg="mod">
          <ac:chgData name="Ancy Jose" userId="4d86ad7f0fa900c4" providerId="LiveId" clId="{6C9562FC-C1F4-4A6A-B73A-6DC32F058381}" dt="2022-05-26T04:23:01.861" v="1084" actId="20577"/>
          <ac:spMkLst>
            <pc:docMk/>
            <pc:sldMk cId="750179222" sldId="266"/>
            <ac:spMk id="2" creationId="{B4EC357E-14E1-EE1A-ED50-18AFA5A0D572}"/>
          </ac:spMkLst>
        </pc:spChg>
        <pc:spChg chg="mod">
          <ac:chgData name="Ancy Jose" userId="4d86ad7f0fa900c4" providerId="LiveId" clId="{6C9562FC-C1F4-4A6A-B73A-6DC32F058381}" dt="2022-05-26T04:22:17.384" v="1072" actId="20577"/>
          <ac:spMkLst>
            <pc:docMk/>
            <pc:sldMk cId="750179222" sldId="266"/>
            <ac:spMk id="3" creationId="{55A46A83-8B47-30D8-5B72-F1F4E5BDAE9D}"/>
          </ac:spMkLst>
        </pc:spChg>
        <pc:picChg chg="mod">
          <ac:chgData name="Ancy Jose" userId="4d86ad7f0fa900c4" providerId="LiveId" clId="{6C9562FC-C1F4-4A6A-B73A-6DC32F058381}" dt="2022-05-26T04:23:07.704" v="1086" actId="1076"/>
          <ac:picMkLst>
            <pc:docMk/>
            <pc:sldMk cId="750179222" sldId="266"/>
            <ac:picMk id="5" creationId="{FA1A9FD9-AF78-684B-AB72-C8DC19EA3D81}"/>
          </ac:picMkLst>
        </pc:picChg>
        <pc:picChg chg="add mod">
          <ac:chgData name="Ancy Jose" userId="4d86ad7f0fa900c4" providerId="LiveId" clId="{6C9562FC-C1F4-4A6A-B73A-6DC32F058381}" dt="2022-05-26T04:22:21.850" v="1073" actId="1076"/>
          <ac:picMkLst>
            <pc:docMk/>
            <pc:sldMk cId="750179222" sldId="266"/>
            <ac:picMk id="6" creationId="{B02101D1-798A-3586-8DF1-11487D4D9D56}"/>
          </ac:picMkLst>
        </pc:picChg>
      </pc:sldChg>
      <pc:sldChg chg="addSp delSp modSp del mod">
        <pc:chgData name="Ancy Jose" userId="4d86ad7f0fa900c4" providerId="LiveId" clId="{6C9562FC-C1F4-4A6A-B73A-6DC32F058381}" dt="2022-05-26T03:55:33.417" v="609" actId="47"/>
        <pc:sldMkLst>
          <pc:docMk/>
          <pc:sldMk cId="2403561618" sldId="267"/>
        </pc:sldMkLst>
        <pc:spChg chg="mod">
          <ac:chgData name="Ancy Jose" userId="4d86ad7f0fa900c4" providerId="LiveId" clId="{6C9562FC-C1F4-4A6A-B73A-6DC32F058381}" dt="2022-05-17T14:05:01.094" v="137" actId="1076"/>
          <ac:spMkLst>
            <pc:docMk/>
            <pc:sldMk cId="2403561618" sldId="267"/>
            <ac:spMk id="2" creationId="{386A104B-C86E-9684-1BDF-45E080428B87}"/>
          </ac:spMkLst>
        </pc:spChg>
        <pc:spChg chg="add del mod">
          <ac:chgData name="Ancy Jose" userId="4d86ad7f0fa900c4" providerId="LiveId" clId="{6C9562FC-C1F4-4A6A-B73A-6DC32F058381}" dt="2022-05-17T14:04:08.363" v="123" actId="478"/>
          <ac:spMkLst>
            <pc:docMk/>
            <pc:sldMk cId="2403561618" sldId="267"/>
            <ac:spMk id="4" creationId="{A72DA345-23CD-2B73-8239-B4286E7D54DC}"/>
          </ac:spMkLst>
        </pc:spChg>
        <pc:spChg chg="add del mod">
          <ac:chgData name="Ancy Jose" userId="4d86ad7f0fa900c4" providerId="LiveId" clId="{6C9562FC-C1F4-4A6A-B73A-6DC32F058381}" dt="2022-05-17T14:05:27.939" v="141" actId="478"/>
          <ac:spMkLst>
            <pc:docMk/>
            <pc:sldMk cId="2403561618" sldId="267"/>
            <ac:spMk id="8" creationId="{26BC4616-5E86-FC23-7646-BD2A399C5496}"/>
          </ac:spMkLst>
        </pc:spChg>
        <pc:spChg chg="mod">
          <ac:chgData name="Ancy Jose" userId="4d86ad7f0fa900c4" providerId="LiveId" clId="{6C9562FC-C1F4-4A6A-B73A-6DC32F058381}" dt="2022-05-19T09:55:43.663" v="293" actId="20577"/>
          <ac:spMkLst>
            <pc:docMk/>
            <pc:sldMk cId="2403561618" sldId="267"/>
            <ac:spMk id="10" creationId="{5EE6032E-A154-7EFF-B7D3-F2DEF4DB71F0}"/>
          </ac:spMkLst>
        </pc:spChg>
        <pc:spChg chg="mod">
          <ac:chgData name="Ancy Jose" userId="4d86ad7f0fa900c4" providerId="LiveId" clId="{6C9562FC-C1F4-4A6A-B73A-6DC32F058381}" dt="2022-05-19T09:55:49.520" v="295" actId="20577"/>
          <ac:spMkLst>
            <pc:docMk/>
            <pc:sldMk cId="2403561618" sldId="267"/>
            <ac:spMk id="11" creationId="{5C54894D-2020-5707-BDCA-D8D90B0CFA07}"/>
          </ac:spMkLst>
        </pc:spChg>
        <pc:spChg chg="mod">
          <ac:chgData name="Ancy Jose" userId="4d86ad7f0fa900c4" providerId="LiveId" clId="{6C9562FC-C1F4-4A6A-B73A-6DC32F058381}" dt="2022-05-19T09:40:48.578" v="284" actId="20577"/>
          <ac:spMkLst>
            <pc:docMk/>
            <pc:sldMk cId="2403561618" sldId="267"/>
            <ac:spMk id="12" creationId="{F5B87A88-A66C-E380-9637-4B7FFC1D110F}"/>
          </ac:spMkLst>
        </pc:spChg>
        <pc:picChg chg="add mod">
          <ac:chgData name="Ancy Jose" userId="4d86ad7f0fa900c4" providerId="LiveId" clId="{6C9562FC-C1F4-4A6A-B73A-6DC32F058381}" dt="2022-05-19T09:55:39.021" v="290" actId="14100"/>
          <ac:picMkLst>
            <pc:docMk/>
            <pc:sldMk cId="2403561618" sldId="267"/>
            <ac:picMk id="4" creationId="{89098A20-3B1A-92B8-E610-69D27E53205A}"/>
          </ac:picMkLst>
        </pc:picChg>
        <pc:picChg chg="add del">
          <ac:chgData name="Ancy Jose" userId="4d86ad7f0fa900c4" providerId="LiveId" clId="{6C9562FC-C1F4-4A6A-B73A-6DC32F058381}" dt="2022-05-17T14:04:09.920" v="124" actId="478"/>
          <ac:picMkLst>
            <pc:docMk/>
            <pc:sldMk cId="2403561618" sldId="267"/>
            <ac:picMk id="5" creationId="{20313B98-B145-4C9C-DA42-F7B1513BD17B}"/>
          </ac:picMkLst>
        </pc:picChg>
        <pc:picChg chg="add mod">
          <ac:chgData name="Ancy Jose" userId="4d86ad7f0fa900c4" providerId="LiveId" clId="{6C9562FC-C1F4-4A6A-B73A-6DC32F058381}" dt="2022-05-19T10:02:55.393" v="297" actId="14100"/>
          <ac:picMkLst>
            <pc:docMk/>
            <pc:sldMk cId="2403561618" sldId="267"/>
            <ac:picMk id="6" creationId="{39655557-B128-1D8B-A63B-BDCE7F2882C3}"/>
          </ac:picMkLst>
        </pc:picChg>
        <pc:picChg chg="del">
          <ac:chgData name="Ancy Jose" userId="4d86ad7f0fa900c4" providerId="LiveId" clId="{6C9562FC-C1F4-4A6A-B73A-6DC32F058381}" dt="2022-05-17T14:04:39.157" v="133" actId="478"/>
          <ac:picMkLst>
            <pc:docMk/>
            <pc:sldMk cId="2403561618" sldId="267"/>
            <ac:picMk id="7" creationId="{708B5978-29C8-F231-D2BA-D740055804B6}"/>
          </ac:picMkLst>
        </pc:picChg>
        <pc:picChg chg="add mod">
          <ac:chgData name="Ancy Jose" userId="4d86ad7f0fa900c4" providerId="LiveId" clId="{6C9562FC-C1F4-4A6A-B73A-6DC32F058381}" dt="2022-05-19T09:41:20.803" v="285" actId="1076"/>
          <ac:picMkLst>
            <pc:docMk/>
            <pc:sldMk cId="2403561618" sldId="267"/>
            <ac:picMk id="8" creationId="{54F5B577-18ED-D243-D4E4-6C6DF548348C}"/>
          </ac:picMkLst>
        </pc:picChg>
        <pc:picChg chg="del">
          <ac:chgData name="Ancy Jose" userId="4d86ad7f0fa900c4" providerId="LiveId" clId="{6C9562FC-C1F4-4A6A-B73A-6DC32F058381}" dt="2022-05-17T14:05:29.275" v="142" actId="478"/>
          <ac:picMkLst>
            <pc:docMk/>
            <pc:sldMk cId="2403561618" sldId="267"/>
            <ac:picMk id="9" creationId="{90DCA994-4F07-6C3D-9440-C4867FF8E32E}"/>
          </ac:picMkLst>
        </pc:picChg>
        <pc:picChg chg="add del mod">
          <ac:chgData name="Ancy Jose" userId="4d86ad7f0fa900c4" providerId="LiveId" clId="{6C9562FC-C1F4-4A6A-B73A-6DC32F058381}" dt="2022-05-19T09:39:06.280" v="258" actId="478"/>
          <ac:picMkLst>
            <pc:docMk/>
            <pc:sldMk cId="2403561618" sldId="267"/>
            <ac:picMk id="1026" creationId="{84CDFA6E-A9D1-2770-090D-E8781D81E466}"/>
          </ac:picMkLst>
        </pc:picChg>
        <pc:picChg chg="add del mod">
          <ac:chgData name="Ancy Jose" userId="4d86ad7f0fa900c4" providerId="LiveId" clId="{6C9562FC-C1F4-4A6A-B73A-6DC32F058381}" dt="2022-05-19T09:39:21.565" v="263" actId="478"/>
          <ac:picMkLst>
            <pc:docMk/>
            <pc:sldMk cId="2403561618" sldId="267"/>
            <ac:picMk id="1028" creationId="{87E891BC-4034-8A9E-BC5C-8FB421C3B082}"/>
          </ac:picMkLst>
        </pc:picChg>
        <pc:picChg chg="add del mod">
          <ac:chgData name="Ancy Jose" userId="4d86ad7f0fa900c4" providerId="LiveId" clId="{6C9562FC-C1F4-4A6A-B73A-6DC32F058381}" dt="2022-05-19T09:39:59.875" v="272" actId="478"/>
          <ac:picMkLst>
            <pc:docMk/>
            <pc:sldMk cId="2403561618" sldId="267"/>
            <ac:picMk id="1030" creationId="{7A0AD7EB-757D-D284-E6F5-CCC7780C9525}"/>
          </ac:picMkLst>
        </pc:picChg>
      </pc:sldChg>
      <pc:sldChg chg="modSp mod">
        <pc:chgData name="Ancy Jose" userId="4d86ad7f0fa900c4" providerId="LiveId" clId="{6C9562FC-C1F4-4A6A-B73A-6DC32F058381}" dt="2022-05-26T04:14:39.818" v="798" actId="20577"/>
        <pc:sldMkLst>
          <pc:docMk/>
          <pc:sldMk cId="3036479155" sldId="268"/>
        </pc:sldMkLst>
        <pc:spChg chg="mod">
          <ac:chgData name="Ancy Jose" userId="4d86ad7f0fa900c4" providerId="LiveId" clId="{6C9562FC-C1F4-4A6A-B73A-6DC32F058381}" dt="2022-05-26T04:14:39.818" v="798" actId="20577"/>
          <ac:spMkLst>
            <pc:docMk/>
            <pc:sldMk cId="3036479155" sldId="268"/>
            <ac:spMk id="3" creationId="{391AACA5-CF7B-BD55-8C0B-A4D90796F983}"/>
          </ac:spMkLst>
        </pc:spChg>
      </pc:sldChg>
      <pc:sldChg chg="modSp new mod">
        <pc:chgData name="Ancy Jose" userId="4d86ad7f0fa900c4" providerId="LiveId" clId="{6C9562FC-C1F4-4A6A-B73A-6DC32F058381}" dt="2022-05-26T04:12:46.379" v="771" actId="2711"/>
        <pc:sldMkLst>
          <pc:docMk/>
          <pc:sldMk cId="2291035043" sldId="269"/>
        </pc:sldMkLst>
        <pc:spChg chg="mod">
          <ac:chgData name="Ancy Jose" userId="4d86ad7f0fa900c4" providerId="LiveId" clId="{6C9562FC-C1F4-4A6A-B73A-6DC32F058381}" dt="2022-05-26T04:12:46.379" v="771" actId="2711"/>
          <ac:spMkLst>
            <pc:docMk/>
            <pc:sldMk cId="2291035043" sldId="269"/>
            <ac:spMk id="3" creationId="{823A33EF-A7C0-8924-AA49-5B52A583F2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60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0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5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30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1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6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6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0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9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86E4D2-4583-4A12-A150-6C6E691015B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3F95-A8C5-4864-B7B6-F334876FC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8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3DB-B9A3-20F0-385D-C823F247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514" y="0"/>
            <a:ext cx="9727095" cy="3140764"/>
          </a:xfrm>
        </p:spPr>
        <p:txBody>
          <a:bodyPr/>
          <a:lstStyle/>
          <a:p>
            <a:r>
              <a:rPr lang="en-US" sz="5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 Transfer For Real-Time                   Videos &amp; Images Using CNN</a:t>
            </a:r>
            <a:endParaRPr lang="en-IN" sz="54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3BDDC-6C1F-941E-6CB1-DE59D1A6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2" y="4280451"/>
            <a:ext cx="9303027" cy="23058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                                          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. Joice T                                                                                Ancy k j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57E-14E1-EE1A-ED50-18AFA5A0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N" b="1" u="sng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6A83-8B47-30D8-5B72-F1F4E5BD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17983"/>
            <a:ext cx="11307349" cy="4830417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</a:t>
            </a:r>
          </a:p>
          <a:p>
            <a:pPr marL="0" indent="0">
              <a:buNone/>
            </a:pPr>
            <a:r>
              <a:rPr lang="en-US" sz="2600" b="1" dirty="0"/>
              <a:t>                      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VGG19 </a:t>
            </a:r>
            <a:r>
              <a:rPr lang="en-US" sz="2600" b="1" dirty="0"/>
              <a:t>                                                          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VGG16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VGG19 is composed by 16 convolutional layers (with 5 pooling layers) and 3 fully-connected layers </a:t>
            </a:r>
            <a:r>
              <a:rPr lang="en-US" dirty="0"/>
              <a:t>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Y</a:t>
            </a:r>
            <a:r>
              <a:rPr lang="en-US" b="0" i="0" dirty="0">
                <a:effectLst/>
                <a:latin typeface="arial" panose="020B0604020202020204" pitchFamily="34" charset="0"/>
              </a:rPr>
              <a:t>ou can load a pretrained version of the network trained on more than a million images from the ImageNet database 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arial" panose="020B0604020202020204" pitchFamily="34" charset="0"/>
              </a:rPr>
              <a:t>VGG-16 is a convolutional neural network that is 16 layers deep. You can load a pretrained version of the network trained on more than a million images from the ImageNet database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9FD9-AF78-684B-AB72-C8DC19EA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2718"/>
            <a:ext cx="4609741" cy="271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101D1-798A-3586-8DF1-11487D4D9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67" y="452718"/>
            <a:ext cx="4609740" cy="26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C498-B5DF-9F8B-DBCE-5DBC8AF1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1F48-D023-58FB-B0EC-7A31658D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  <a:endParaRPr lang="en-IN" sz="8800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B04-058C-7BDB-A1EB-3165A97E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Relevance of the topic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D73C-C8C5-1B53-597E-BDE0A7AF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3269"/>
            <a:ext cx="10764011" cy="47620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Style transfer </a:t>
            </a:r>
            <a:r>
              <a:rPr lang="en-US" sz="220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allows us to recompose the content of an image in the style of another.</a:t>
            </a:r>
          </a:p>
          <a:p>
            <a:pPr>
              <a:lnSpc>
                <a:spcPct val="200000"/>
              </a:lnSpc>
            </a:pPr>
            <a:r>
              <a:rPr lang="en-US" sz="2200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If you've ever imagined what a photo or video  might look like if it were painted by a famous artist, then style transfer that turns this into a reality.</a:t>
            </a:r>
          </a:p>
          <a:p>
            <a:pPr>
              <a:lnSpc>
                <a:spcPct val="200000"/>
              </a:lnSpc>
            </a:pPr>
            <a:r>
              <a:rPr lang="en-US" sz="2200" b="0" i="0" dirty="0">
                <a:solidFill>
                  <a:srgbClr val="D9D9D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new capability opens up endless doors in design, content generation, and the development of creativity tools.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solidFill>
                  <a:srgbClr val="D9D9D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also helps in </a:t>
            </a:r>
            <a:r>
              <a:rPr lang="en-US" sz="2200" b="0" i="0" dirty="0">
                <a:solidFill>
                  <a:srgbClr val="D9D9D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Photo and video editors, Artist-Community engagement,  Commercial art, Gaming</a:t>
            </a:r>
            <a:r>
              <a:rPr lang="en-US" sz="2200" dirty="0">
                <a:solidFill>
                  <a:srgbClr val="D9D9D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200" b="0" i="0" dirty="0">
                <a:solidFill>
                  <a:srgbClr val="D9D9D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Reality.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D9D9D9"/>
                </a:solidFill>
                <a:latin typeface="SF Display"/>
              </a:rPr>
              <a:t>    </a:t>
            </a:r>
            <a:endParaRPr lang="en-US" sz="2200" b="0" i="0" dirty="0">
              <a:solidFill>
                <a:srgbClr val="D9D9D9"/>
              </a:solidFill>
              <a:effectLst/>
              <a:latin typeface="SF Display"/>
            </a:endParaRPr>
          </a:p>
          <a:p>
            <a:pPr>
              <a:lnSpc>
                <a:spcPct val="200000"/>
              </a:lnSpc>
            </a:pP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5A53-0DB2-ADF7-3134-0F6FA7D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4558"/>
            <a:ext cx="9404723" cy="1073426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project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6ACD-28F8-E4D8-AE8D-9A76757E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417984"/>
            <a:ext cx="10098156" cy="48304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tyle transfer is basically an algorithm which uses CNN to learn features from different images .</a:t>
            </a:r>
          </a:p>
          <a:p>
            <a:pPr>
              <a:lnSpc>
                <a:spcPct val="200000"/>
              </a:lnSpc>
            </a:pPr>
            <a:r>
              <a:rPr lang="en-US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Then it  mixes them together in a new image or real time video  which is basically a combination of the two inputs.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Lato" panose="020F0502020204030203" pitchFamily="34" charset="0"/>
              </a:rPr>
              <a:t> For transfer learning we already have pretrained models like VGGnet which is a 19,16 layers deep neural network architecture to work on.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1160-EBD4-11A6-827B-FFC4477A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9465"/>
            <a:ext cx="9404723" cy="1071282"/>
          </a:xfrm>
        </p:spPr>
        <p:txBody>
          <a:bodyPr/>
          <a:lstStyle/>
          <a:p>
            <a:pPr algn="ctr"/>
            <a:r>
              <a:rPr lang="en-IN" sz="4400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CDFE-E002-C050-336D-0BD6688C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08361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objective of this project is to recompose the content of an image or video  in the style of another image 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Transfer artistic style from one painting to another picture or real time video  using convolutional neural network.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gives an artistic touch to your image and video  by using the style configurations of the other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5A51-AB5D-0F91-04E8-C41FAED2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3828"/>
          </a:xfrm>
        </p:spPr>
        <p:txBody>
          <a:bodyPr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system Vs  Proposed system</a:t>
            </a:r>
            <a:endParaRPr lang="en-IN" sz="4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8F1-BBE2-F6C8-ED66-1D9AFE5F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64974"/>
            <a:ext cx="9832556" cy="50403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i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with Existing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major limiting factor for previous approaches has been the lack of image representations that explicitly represent semantic information and, thus, allow to separate image content from style.</a:t>
            </a:r>
            <a:endParaRPr lang="en-US" i="1" u="sng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i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Proposed system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i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ere we use image representations derived from Convolutional Neural Networks optimized for object recognition, which make high level image and video  information explicit.</a:t>
            </a:r>
            <a:endParaRPr lang="en-US" i="1" u="sng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2C56-13C6-40B7-7A53-CD0497B8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D70B-70A1-7F9B-31AB-47F5860A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image or content video </a:t>
            </a: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Style image</a:t>
            </a:r>
          </a:p>
          <a:p>
            <a:pPr marL="0" indent="0">
              <a:buNone/>
            </a:pPr>
            <a:endParaRPr lang="en-IN" sz="2400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IN" sz="2400" i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image or video 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effectLst/>
                <a:latin typeface="Lato" panose="020F0502020204030203" pitchFamily="34" charset="0"/>
              </a:rPr>
              <a:t>with original content </a:t>
            </a:r>
            <a:r>
              <a:rPr lang="en-US" dirty="0">
                <a:latin typeface="Lato" panose="020F0502020204030203" pitchFamily="34" charset="0"/>
              </a:rPr>
              <a:t>of the input </a:t>
            </a:r>
            <a:r>
              <a:rPr lang="en-US" b="0" i="0" dirty="0">
                <a:effectLst/>
                <a:latin typeface="Lato" panose="020F0502020204030203" pitchFamily="34" charset="0"/>
              </a:rPr>
              <a:t> and with the style of the style image.</a:t>
            </a:r>
            <a:endParaRPr lang="en-IN" i="1" u="sng" dirty="0"/>
          </a:p>
        </p:txBody>
      </p:sp>
    </p:spTree>
    <p:extLst>
      <p:ext uri="{BB962C8B-B14F-4D97-AF65-F5344CB8AC3E}">
        <p14:creationId xmlns:p14="http://schemas.microsoft.com/office/powerpoint/2010/main" val="37218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03C5-B1BD-3D36-93AB-4435CBE8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Modules</a:t>
            </a:r>
            <a:endParaRPr lang="en-IN" b="1" u="sng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ACA5-CF7B-BD55-8C0B-A4D90796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4304"/>
            <a:ext cx="10591732" cy="493097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content.</a:t>
            </a:r>
          </a:p>
          <a:p>
            <a:pPr marL="0" indent="0">
              <a:buNone/>
            </a:pPr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Content: Global structure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content from the content image or real time video using higher layers of VGG19 and VGG16 which is a pretrained convolutional model.</a:t>
            </a: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style.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Style: Colours, local structure</a:t>
            </a:r>
            <a:endParaRPr lang="en-US" sz="1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 style from the style image  using lower layers of VGG19 and VGG16 which is a pretrained convolutional model.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Merge the content and style to get the output.</a:t>
            </a:r>
            <a:endParaRPr lang="en-IN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5CF8-CBA6-C332-6B26-6912A14D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33EF-A7C0-8924-AA49-5B52A583F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452718"/>
            <a:ext cx="10790515" cy="5952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Style Transfer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Neural Algorithm of Artistic Style that can separate and recombine the image content and style of natural images.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algorithm allows us to produce new images of high perceptual quality that combine the content of an arbitrary photograph with the appearance of numerous well known artworks.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Style Transfer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 is nothing but a collection of a set of images. These images are called frames and can be combined to get the original video.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frame is stylized using style image .</a:t>
            </a:r>
            <a:r>
              <a:rPr lang="en-US" b="0" i="0" dirty="0">
                <a:solidFill>
                  <a:srgbClr val="29292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can loop through the steps for all individual frames, recombine and generate the stylized video.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3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12A5-4B98-66E6-6126-EBEECDDA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C3B2-A5CE-1EE8-598A-CFA3333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Steps to perform style transfer: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Visualize data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 Preprocessing/preparing our data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up loss functions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model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 for loss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86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533</TotalTime>
  <Words>641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Century Gothic</vt:lpstr>
      <vt:lpstr>charter</vt:lpstr>
      <vt:lpstr>Lato</vt:lpstr>
      <vt:lpstr>SF Display</vt:lpstr>
      <vt:lpstr>Times New Roman</vt:lpstr>
      <vt:lpstr>Wingdings 3</vt:lpstr>
      <vt:lpstr>Ion</vt:lpstr>
      <vt:lpstr> Style Transfer For Real-Time                   Videos &amp; Images Using CNN</vt:lpstr>
      <vt:lpstr>Relevance of the topic</vt:lpstr>
      <vt:lpstr>Description of the project</vt:lpstr>
      <vt:lpstr>Objective of the study</vt:lpstr>
      <vt:lpstr>Existing system Vs  Proposed system</vt:lpstr>
      <vt:lpstr>Input and Output</vt:lpstr>
      <vt:lpstr>Modules</vt:lpstr>
      <vt:lpstr>PowerPoint Presentation</vt:lpstr>
      <vt:lpstr>Description of the Methodology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Image Style Transfer Using CNN</dc:title>
  <dc:creator>Ancy Jose</dc:creator>
  <cp:lastModifiedBy>Ancy Jose</cp:lastModifiedBy>
  <cp:revision>15</cp:revision>
  <dcterms:created xsi:type="dcterms:W3CDTF">2022-05-09T04:05:26Z</dcterms:created>
  <dcterms:modified xsi:type="dcterms:W3CDTF">2022-05-26T04:23:25Z</dcterms:modified>
</cp:coreProperties>
</file>