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2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429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ANCY JOSE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IN" sz="2400" dirty="0" smtClean="0"/>
              <a:t>4AEF487F9DC3E29BDCD4E90D458B22B4,312208642</a:t>
            </a:r>
            <a:endParaRPr lang="en-US" sz="2400" dirty="0" smtClean="0"/>
          </a:p>
          <a:p>
            <a:r>
              <a:rPr lang="en-US" sz="2400" dirty="0" smtClean="0"/>
              <a:t>DEPARTMENT: B.COM(GENERAL)</a:t>
            </a:r>
            <a:endParaRPr lang="en-US" sz="2400" dirty="0"/>
          </a:p>
          <a:p>
            <a:r>
              <a:rPr lang="en-US" sz="2400" dirty="0" smtClean="0"/>
              <a:t>COLLEGE: MEENAKSHI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39775" y="114300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● STEP -1</a:t>
            </a:r>
          </a:p>
          <a:p>
            <a:r>
              <a:rPr lang="en-US" sz="1600" dirty="0"/>
              <a:t> DOWNLOAD THE EMPLOYEE </a:t>
            </a:r>
            <a:r>
              <a:rPr lang="en-US" sz="1600" dirty="0" smtClean="0"/>
              <a:t>DATASET AND </a:t>
            </a:r>
            <a:r>
              <a:rPr lang="en-US" sz="1600" dirty="0"/>
              <a:t>OPEN THE </a:t>
            </a:r>
            <a:r>
              <a:rPr lang="en-US" sz="1600" dirty="0" smtClean="0"/>
              <a:t>EMPLOYEE DATASET </a:t>
            </a:r>
            <a:r>
              <a:rPr lang="en-US" sz="1600" dirty="0"/>
              <a:t>IN EXCEL.</a:t>
            </a:r>
          </a:p>
          <a:p>
            <a:r>
              <a:rPr lang="en-US" sz="1600" dirty="0"/>
              <a:t>● STEP -2</a:t>
            </a:r>
          </a:p>
          <a:p>
            <a:r>
              <a:rPr lang="en-US" sz="1600" dirty="0"/>
              <a:t> SELECT THE ENTIRE DATA AND </a:t>
            </a:r>
            <a:r>
              <a:rPr lang="en-US" sz="1600" dirty="0" smtClean="0"/>
              <a:t>CLICK ON </a:t>
            </a:r>
            <a:r>
              <a:rPr lang="en-US" sz="1600" dirty="0"/>
              <a:t>DATA AND CLICK ON </a:t>
            </a:r>
            <a:r>
              <a:rPr lang="en-US" sz="1600" dirty="0" smtClean="0"/>
              <a:t>SORT </a:t>
            </a:r>
            <a:r>
              <a:rPr lang="en-US" sz="1600" dirty="0"/>
              <a:t>OPTION.</a:t>
            </a:r>
          </a:p>
          <a:p>
            <a:r>
              <a:rPr lang="en-US" sz="1600" dirty="0"/>
              <a:t>● STEP -3</a:t>
            </a:r>
          </a:p>
          <a:p>
            <a:r>
              <a:rPr lang="en-US" sz="1600" dirty="0" smtClean="0"/>
              <a:t>SORT FROM </a:t>
            </a:r>
            <a:r>
              <a:rPr lang="en-US" sz="1600" dirty="0"/>
              <a:t>A TO Z ORDER.</a:t>
            </a:r>
          </a:p>
          <a:p>
            <a:r>
              <a:rPr lang="en-US" sz="1600" dirty="0"/>
              <a:t>● STEP -4</a:t>
            </a:r>
          </a:p>
          <a:p>
            <a:r>
              <a:rPr lang="en-US" sz="1600" dirty="0"/>
              <a:t> SELECT THE ENTIRE DATA AND </a:t>
            </a:r>
            <a:r>
              <a:rPr lang="en-US" sz="1600" dirty="0" smtClean="0"/>
              <a:t>CLICK ON </a:t>
            </a:r>
            <a:r>
              <a:rPr lang="en-US" sz="1600" dirty="0"/>
              <a:t>INSERT AND CLICK ON PIVOT TABLE </a:t>
            </a:r>
            <a:r>
              <a:rPr lang="en-US" sz="1600" dirty="0" smtClean="0"/>
              <a:t>TO CREATE </a:t>
            </a:r>
            <a:r>
              <a:rPr lang="en-US" sz="1600" dirty="0"/>
              <a:t>PIVOT TABLE.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736816" y="383387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● STEP -5</a:t>
            </a:r>
          </a:p>
          <a:p>
            <a:r>
              <a:rPr lang="en-US" sz="1600" dirty="0"/>
              <a:t> DRAG THE NEEDED DATA AND CREATE </a:t>
            </a:r>
            <a:r>
              <a:rPr lang="en-US" sz="1600" dirty="0" smtClean="0"/>
              <a:t>A PIVOT </a:t>
            </a:r>
            <a:r>
              <a:rPr lang="en-US" sz="1600" dirty="0"/>
              <a:t>TABLE.</a:t>
            </a:r>
          </a:p>
          <a:p>
            <a:r>
              <a:rPr lang="en-US" sz="1600" dirty="0"/>
              <a:t>● STEP -6</a:t>
            </a:r>
          </a:p>
          <a:p>
            <a:r>
              <a:rPr lang="en-US" sz="1600" dirty="0"/>
              <a:t> SELECT THE PIVOT TABLE AND CLICK </a:t>
            </a:r>
            <a:r>
              <a:rPr lang="en-US" sz="1600" dirty="0" smtClean="0"/>
              <a:t>ON INSERT</a:t>
            </a:r>
            <a:r>
              <a:rPr lang="en-US" sz="1600" dirty="0"/>
              <a:t>.</a:t>
            </a:r>
          </a:p>
          <a:p>
            <a:r>
              <a:rPr lang="en-US" sz="1600" dirty="0"/>
              <a:t>● STEP-7</a:t>
            </a:r>
          </a:p>
          <a:p>
            <a:r>
              <a:rPr lang="en-US" sz="1600" dirty="0"/>
              <a:t> NOW CLICK ON THE CHART THAT </a:t>
            </a:r>
            <a:r>
              <a:rPr lang="en-US" sz="1600" dirty="0" smtClean="0"/>
              <a:t>YOU WANT</a:t>
            </a:r>
            <a:r>
              <a:rPr lang="en-US" sz="1600" dirty="0"/>
              <a:t>.</a:t>
            </a:r>
          </a:p>
          <a:p>
            <a:r>
              <a:rPr lang="en-US" sz="1600" dirty="0"/>
              <a:t>● STEP -8</a:t>
            </a:r>
          </a:p>
          <a:p>
            <a:r>
              <a:rPr lang="en-US" sz="1600" dirty="0"/>
              <a:t> THE CHART IS CREATED.</a:t>
            </a: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9645"/>
            <a:ext cx="4724400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" y="1143633"/>
            <a:ext cx="1810669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1774"/>
          </a:xfrm>
        </p:spPr>
        <p:txBody>
          <a:bodyPr/>
          <a:lstStyle/>
          <a:p>
            <a:r>
              <a:rPr lang="en-US" sz="2800" dirty="0" smtClean="0"/>
              <a:t>2.STACKED AREA CHART</a:t>
            </a:r>
            <a:br>
              <a:rPr lang="en-US" sz="2800" dirty="0" smtClean="0"/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4676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5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6002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dataset reveals the overall composition of the</a:t>
            </a:r>
          </a:p>
          <a:p>
            <a:r>
              <a:rPr lang="en-US" sz="2000" dirty="0"/>
              <a:t>workforce, including demographics such as gender,</a:t>
            </a:r>
          </a:p>
          <a:p>
            <a:r>
              <a:rPr lang="en-US" sz="2000" dirty="0"/>
              <a:t>salary, employee type and work location This</a:t>
            </a:r>
          </a:p>
          <a:p>
            <a:r>
              <a:rPr lang="en-US" sz="2000" dirty="0"/>
              <a:t>information is crucial for understanding the diversity</a:t>
            </a:r>
          </a:p>
          <a:p>
            <a:r>
              <a:rPr lang="en-US" sz="2000" dirty="0"/>
              <a:t>and experience level within the </a:t>
            </a:r>
            <a:r>
              <a:rPr lang="en-US" sz="2000" dirty="0" smtClean="0"/>
              <a:t>organization.</a:t>
            </a:r>
          </a:p>
          <a:p>
            <a:endParaRPr lang="en-US" sz="2000" dirty="0"/>
          </a:p>
          <a:p>
            <a:r>
              <a:rPr lang="en-US" sz="2000" dirty="0" smtClean="0"/>
              <a:t>This analysis aids in addressing discrepancies prevailing  in the organization and to mitigate potential biases and ensuring fair treatment of employees </a:t>
            </a:r>
          </a:p>
          <a:p>
            <a:r>
              <a:rPr lang="en-US" sz="2000" dirty="0" smtClean="0"/>
              <a:t>Therefore this analysis is comprehensive, objective, and geared towards promoting fairness and equity in employee evaluations.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BASED ON GENDER AND EMPLOYEE RATING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028917"/>
            <a:ext cx="624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Employee performance evaluations typically focus </a:t>
            </a:r>
            <a:r>
              <a:rPr lang="en-US" sz="2000" dirty="0" smtClean="0"/>
              <a:t>on </a:t>
            </a:r>
            <a:r>
              <a:rPr lang="en-US" sz="2000" dirty="0"/>
              <a:t>objective criteria related to job performance, such as productivity, quality of work, and </a:t>
            </a:r>
            <a:r>
              <a:rPr lang="en-US" sz="2000" dirty="0" smtClean="0"/>
              <a:t>teamwork. </a:t>
            </a:r>
            <a:r>
              <a:rPr lang="en-US" sz="2000" dirty="0"/>
              <a:t>E</a:t>
            </a:r>
            <a:r>
              <a:rPr lang="en-US" sz="2000" dirty="0" smtClean="0"/>
              <a:t>mployee </a:t>
            </a:r>
            <a:r>
              <a:rPr lang="en-US" sz="2000" dirty="0"/>
              <a:t>performance based on gender requires careful consideration to ensure fairness and accuracy. It's important to </a:t>
            </a:r>
            <a:r>
              <a:rPr lang="en-US" sz="2000" dirty="0" smtClean="0"/>
              <a:t>recognize </a:t>
            </a:r>
            <a:r>
              <a:rPr lang="en-US" sz="2000" dirty="0"/>
              <a:t>the potential for bias, and use the insights gained to promote a more equitable workplace.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3079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Employee analysis involves examining various aspects of the workforce to gain insights that can help in decision - making, improving efficiency, and enhancing employee satisfaction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43000" y="20193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● HUMAN </a:t>
            </a:r>
            <a:r>
              <a:rPr lang="en-US" sz="2400" dirty="0"/>
              <a:t>RESOURCE DEPARTMENTS</a:t>
            </a:r>
          </a:p>
          <a:p>
            <a:r>
              <a:rPr lang="en-US" sz="2400" dirty="0"/>
              <a:t>● MANAGEMENT AND LEADERSHIP</a:t>
            </a:r>
          </a:p>
          <a:p>
            <a:r>
              <a:rPr lang="en-US" sz="2400" dirty="0"/>
              <a:t>● TEAM LEADERS AND SUPERVISORS</a:t>
            </a:r>
          </a:p>
          <a:p>
            <a:r>
              <a:rPr lang="en-US" sz="2400" dirty="0"/>
              <a:t>● EMPLOYEES</a:t>
            </a:r>
          </a:p>
          <a:p>
            <a:r>
              <a:rPr lang="en-US" sz="2400" dirty="0"/>
              <a:t>● EXECUTIVE LEADERSHIP</a:t>
            </a:r>
          </a:p>
          <a:p>
            <a:r>
              <a:rPr lang="en-US" sz="2400" dirty="0"/>
              <a:t>● BUSINESS ANALYSTS</a:t>
            </a:r>
          </a:p>
          <a:p>
            <a:r>
              <a:rPr lang="en-US" sz="2400" dirty="0"/>
              <a:t>● RECRUITERS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207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SORTING- </a:t>
            </a:r>
            <a:r>
              <a:rPr lang="en-US" sz="2400" dirty="0"/>
              <a:t>REMOVE </a:t>
            </a:r>
            <a:r>
              <a:rPr lang="en-US" sz="2400" dirty="0" smtClean="0"/>
              <a:t>VALUES</a:t>
            </a:r>
          </a:p>
          <a:p>
            <a:endParaRPr lang="en-US" sz="2400" dirty="0"/>
          </a:p>
          <a:p>
            <a:r>
              <a:rPr lang="en-US" sz="2400" dirty="0"/>
              <a:t>PIVOT TABLE - SUMMARY OF</a:t>
            </a:r>
          </a:p>
          <a:p>
            <a:r>
              <a:rPr lang="en-US" sz="2400" dirty="0"/>
              <a:t>EMPLOYEE </a:t>
            </a:r>
            <a:r>
              <a:rPr lang="en-US" sz="2400" dirty="0" smtClean="0"/>
              <a:t>PERFORMANCE</a:t>
            </a:r>
          </a:p>
          <a:p>
            <a:endParaRPr lang="en-US" sz="2400" dirty="0"/>
          </a:p>
          <a:p>
            <a:r>
              <a:rPr lang="en-US" sz="2400" dirty="0" smtClean="0"/>
              <a:t>STACKED AREA CHART- </a:t>
            </a:r>
            <a:r>
              <a:rPr lang="en-US" sz="2400" dirty="0"/>
              <a:t>FINAL REPORT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3716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● EMPLOYEE DATA SET- NAN MUDHALVAN </a:t>
            </a:r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751289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EMPLOYEE ID- ALPHANUMERIC(TEXT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NAME- </a:t>
            </a:r>
            <a:r>
              <a:rPr lang="en-IN" sz="1600" dirty="0"/>
              <a:t>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GENDER- </a:t>
            </a:r>
            <a:r>
              <a:rPr lang="en-IN" sz="1600" dirty="0"/>
              <a:t>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DEPARTMENT </a:t>
            </a:r>
            <a:r>
              <a:rPr lang="en-IN" sz="1600" dirty="0"/>
              <a:t>- 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SALARY </a:t>
            </a:r>
            <a:r>
              <a:rPr lang="en-IN" sz="1600" dirty="0"/>
              <a:t>- NUMERICAL START </a:t>
            </a:r>
            <a:endParaRPr lang="en-IN" sz="1600" dirty="0" smtClean="0"/>
          </a:p>
          <a:p>
            <a:r>
              <a:rPr lang="en-IN" sz="1600" dirty="0" smtClean="0"/>
              <a:t>DATE </a:t>
            </a:r>
            <a:r>
              <a:rPr lang="en-IN" sz="1600" dirty="0"/>
              <a:t>- ALPHANUMERIC(TEXT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FTE- </a:t>
            </a:r>
            <a:r>
              <a:rPr lang="en-IN" sz="1600" dirty="0"/>
              <a:t>NUMERICALEMPLOYEE </a:t>
            </a:r>
            <a:endParaRPr lang="en-IN" sz="1600" dirty="0" smtClean="0"/>
          </a:p>
          <a:p>
            <a:r>
              <a:rPr lang="en-IN" sz="1600" dirty="0" smtClean="0"/>
              <a:t>TYPE- </a:t>
            </a:r>
            <a:r>
              <a:rPr lang="en-IN" sz="1600" dirty="0"/>
              <a:t>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EMPLOYEE </a:t>
            </a:r>
            <a:r>
              <a:rPr lang="en-IN" sz="1600" dirty="0"/>
              <a:t>LOCATION- 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/>
              <a:t>C</a:t>
            </a:r>
            <a:r>
              <a:rPr lang="en-IN" sz="1600" dirty="0" smtClean="0"/>
              <a:t>urrent </a:t>
            </a:r>
            <a:r>
              <a:rPr lang="en-IN" sz="1600" dirty="0"/>
              <a:t>employee rating-  </a:t>
            </a:r>
            <a:r>
              <a:rPr lang="en-IN" sz="1600" dirty="0" smtClean="0"/>
              <a:t>NUMERICAL</a:t>
            </a:r>
          </a:p>
          <a:p>
            <a:r>
              <a:rPr lang="en-IN" sz="1600" dirty="0" smtClean="0"/>
              <a:t>Title-ALPHABETICAL(TEXT)</a:t>
            </a:r>
          </a:p>
          <a:p>
            <a:r>
              <a:rPr lang="en-IN" sz="1600" dirty="0"/>
              <a:t>B</a:t>
            </a:r>
            <a:r>
              <a:rPr lang="en-IN" sz="1600" dirty="0" smtClean="0"/>
              <a:t>usiness </a:t>
            </a:r>
            <a:r>
              <a:rPr lang="en-IN" sz="1600" dirty="0"/>
              <a:t>unit- 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/>
              <a:t>P</a:t>
            </a:r>
            <a:r>
              <a:rPr lang="en-IN" sz="1600" dirty="0" smtClean="0"/>
              <a:t>erformance rate-numerical</a:t>
            </a:r>
          </a:p>
          <a:p>
            <a:r>
              <a:rPr lang="en-IN" sz="1600" dirty="0"/>
              <a:t>P</a:t>
            </a:r>
            <a:r>
              <a:rPr lang="en-IN" sz="1600" dirty="0" smtClean="0"/>
              <a:t>ay </a:t>
            </a:r>
            <a:r>
              <a:rPr lang="en-IN" sz="1600" dirty="0"/>
              <a:t>zone - 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/>
              <a:t>E</a:t>
            </a:r>
            <a:r>
              <a:rPr lang="en-IN" sz="1600" dirty="0" smtClean="0"/>
              <a:t>mployee </a:t>
            </a:r>
            <a:r>
              <a:rPr lang="en-IN" sz="1600" dirty="0"/>
              <a:t>type- ALPHABETICAL(TEXT</a:t>
            </a:r>
            <a:r>
              <a:rPr lang="en-IN" sz="1600" dirty="0" smtClean="0"/>
              <a:t>)</a:t>
            </a:r>
          </a:p>
          <a:p>
            <a:r>
              <a:rPr lang="en-IN" sz="1600" dirty="0"/>
              <a:t>E</a:t>
            </a:r>
            <a:r>
              <a:rPr lang="en-IN" sz="1600" dirty="0" smtClean="0"/>
              <a:t>mployee </a:t>
            </a:r>
            <a:r>
              <a:rPr lang="en-IN" sz="1600" dirty="0"/>
              <a:t>status- ALPHABETICAL(TEXT)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200075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❖ This analysis helps in identifying and addressing biases. It helps to reduce discrimination and promote equal opportunities. </a:t>
            </a:r>
          </a:p>
          <a:p>
            <a:r>
              <a:rPr lang="en-US" sz="2400" dirty="0" smtClean="0"/>
              <a:t>❖ It helps in promoting fairness and equality which further encourages to highlight discrepancies that need addressing to ensure fair treatment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536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2.STACKED AREA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Ajay jose</cp:lastModifiedBy>
  <cp:revision>25</cp:revision>
  <dcterms:created xsi:type="dcterms:W3CDTF">2024-03-29T15:07:22Z</dcterms:created>
  <dcterms:modified xsi:type="dcterms:W3CDTF">2024-08-25T05:09:05Z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