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59" r:id="rId6"/>
    <p:sldId id="261" r:id="rId7"/>
    <p:sldId id="268" r:id="rId8"/>
    <p:sldId id="260" r:id="rId9"/>
    <p:sldId id="263" r:id="rId10"/>
    <p:sldId id="264" r:id="rId11"/>
    <p:sldId id="265" r:id="rId12"/>
    <p:sldId id="266" r:id="rId13"/>
    <p:sldId id="27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62DF6-141B-4E5C-8E3A-7A048ACEA9BC}" v="908" dt="2020-06-27T07:26:2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広樹 村上" userId="2413674146262dd0" providerId="LiveId" clId="{B1662DF6-141B-4E5C-8E3A-7A048ACEA9BC}"/>
    <pc:docChg chg="undo redo custSel addSld delSld modSld">
      <pc:chgData name="広樹 村上" userId="2413674146262dd0" providerId="LiveId" clId="{B1662DF6-141B-4E5C-8E3A-7A048ACEA9BC}" dt="2020-06-27T07:26:42.749" v="9002" actId="2696"/>
      <pc:docMkLst>
        <pc:docMk/>
      </pc:docMkLst>
      <pc:sldChg chg="modSp add">
        <pc:chgData name="広樹 村上" userId="2413674146262dd0" providerId="LiveId" clId="{B1662DF6-141B-4E5C-8E3A-7A048ACEA9BC}" dt="2020-06-26T23:30:51.618" v="8559" actId="20577"/>
        <pc:sldMkLst>
          <pc:docMk/>
          <pc:sldMk cId="1953698812" sldId="256"/>
        </pc:sldMkLst>
        <pc:spChg chg="mod">
          <ac:chgData name="広樹 村上" userId="2413674146262dd0" providerId="LiveId" clId="{B1662DF6-141B-4E5C-8E3A-7A048ACEA9BC}" dt="2020-06-13T06:40:12.420" v="81" actId="20577"/>
          <ac:spMkLst>
            <pc:docMk/>
            <pc:sldMk cId="1953698812" sldId="256"/>
            <ac:spMk id="2" creationId="{D85514F0-5BA9-490B-9581-5B79ECD929FB}"/>
          </ac:spMkLst>
        </pc:spChg>
        <pc:spChg chg="mod">
          <ac:chgData name="広樹 村上" userId="2413674146262dd0" providerId="LiveId" clId="{B1662DF6-141B-4E5C-8E3A-7A048ACEA9BC}" dt="2020-06-26T23:30:51.618" v="8559" actId="20577"/>
          <ac:spMkLst>
            <pc:docMk/>
            <pc:sldMk cId="1953698812" sldId="256"/>
            <ac:spMk id="3" creationId="{4D62FADC-201D-4545-B6D6-02E90BFC4A52}"/>
          </ac:spMkLst>
        </pc:spChg>
      </pc:sldChg>
      <pc:sldChg chg="modSp add">
        <pc:chgData name="広樹 村上" userId="2413674146262dd0" providerId="LiveId" clId="{B1662DF6-141B-4E5C-8E3A-7A048ACEA9BC}" dt="2020-06-13T08:06:57.214" v="2162" actId="20577"/>
        <pc:sldMkLst>
          <pc:docMk/>
          <pc:sldMk cId="1842128998" sldId="257"/>
        </pc:sldMkLst>
        <pc:spChg chg="mod">
          <ac:chgData name="広樹 村上" userId="2413674146262dd0" providerId="LiveId" clId="{B1662DF6-141B-4E5C-8E3A-7A048ACEA9BC}" dt="2020-06-13T06:42:28.015" v="129"/>
          <ac:spMkLst>
            <pc:docMk/>
            <pc:sldMk cId="1842128998" sldId="257"/>
            <ac:spMk id="2" creationId="{FE70B658-1078-4944-8FE8-E38A6A1F5716}"/>
          </ac:spMkLst>
        </pc:spChg>
        <pc:spChg chg="mod">
          <ac:chgData name="広樹 村上" userId="2413674146262dd0" providerId="LiveId" clId="{B1662DF6-141B-4E5C-8E3A-7A048ACEA9BC}" dt="2020-06-13T08:06:57.214" v="2162" actId="20577"/>
          <ac:spMkLst>
            <pc:docMk/>
            <pc:sldMk cId="1842128998" sldId="257"/>
            <ac:spMk id="3" creationId="{9190AB4E-3714-4026-9EA8-40F9B1C0FADD}"/>
          </ac:spMkLst>
        </pc:spChg>
      </pc:sldChg>
      <pc:sldChg chg="modSp add">
        <pc:chgData name="広樹 村上" userId="2413674146262dd0" providerId="LiveId" clId="{B1662DF6-141B-4E5C-8E3A-7A048ACEA9BC}" dt="2020-06-26T23:35:51.262" v="8593" actId="27636"/>
        <pc:sldMkLst>
          <pc:docMk/>
          <pc:sldMk cId="2687826573" sldId="258"/>
        </pc:sldMkLst>
        <pc:spChg chg="mod">
          <ac:chgData name="広樹 村上" userId="2413674146262dd0" providerId="LiveId" clId="{B1662DF6-141B-4E5C-8E3A-7A048ACEA9BC}" dt="2020-06-13T06:51:37.139" v="706"/>
          <ac:spMkLst>
            <pc:docMk/>
            <pc:sldMk cId="2687826573" sldId="258"/>
            <ac:spMk id="2" creationId="{9B1487AB-D690-47BE-8C5E-083D212A8CB0}"/>
          </ac:spMkLst>
        </pc:spChg>
        <pc:spChg chg="mod">
          <ac:chgData name="広樹 村上" userId="2413674146262dd0" providerId="LiveId" clId="{B1662DF6-141B-4E5C-8E3A-7A048ACEA9BC}" dt="2020-06-26T23:35:51.262" v="8593" actId="27636"/>
          <ac:spMkLst>
            <pc:docMk/>
            <pc:sldMk cId="2687826573" sldId="258"/>
            <ac:spMk id="3" creationId="{3879817B-C88C-49E6-B132-9EFAB9B08A12}"/>
          </ac:spMkLst>
        </pc:spChg>
      </pc:sldChg>
      <pc:sldChg chg="modSp add">
        <pc:chgData name="広樹 村上" userId="2413674146262dd0" providerId="LiveId" clId="{B1662DF6-141B-4E5C-8E3A-7A048ACEA9BC}" dt="2020-06-13T08:06:51.282" v="2161" actId="20577"/>
        <pc:sldMkLst>
          <pc:docMk/>
          <pc:sldMk cId="2181499440" sldId="259"/>
        </pc:sldMkLst>
        <pc:spChg chg="mod">
          <ac:chgData name="広樹 村上" userId="2413674146262dd0" providerId="LiveId" clId="{B1662DF6-141B-4E5C-8E3A-7A048ACEA9BC}" dt="2020-06-13T07:05:06.391" v="1298" actId="20577"/>
          <ac:spMkLst>
            <pc:docMk/>
            <pc:sldMk cId="2181499440" sldId="259"/>
            <ac:spMk id="2" creationId="{BC04E8E2-2EB2-4596-9676-EB3F99E69FB6}"/>
          </ac:spMkLst>
        </pc:spChg>
        <pc:spChg chg="mod">
          <ac:chgData name="広樹 村上" userId="2413674146262dd0" providerId="LiveId" clId="{B1662DF6-141B-4E5C-8E3A-7A048ACEA9BC}" dt="2020-06-13T08:06:51.282" v="2161" actId="20577"/>
          <ac:spMkLst>
            <pc:docMk/>
            <pc:sldMk cId="2181499440" sldId="259"/>
            <ac:spMk id="3" creationId="{7E025333-F4F5-4AFF-9B68-EA71F367E4B8}"/>
          </ac:spMkLst>
        </pc:spChg>
      </pc:sldChg>
      <pc:sldChg chg="modSp add">
        <pc:chgData name="広樹 村上" userId="2413674146262dd0" providerId="LiveId" clId="{B1662DF6-141B-4E5C-8E3A-7A048ACEA9BC}" dt="2020-06-26T20:42:08.675" v="4170" actId="20577"/>
        <pc:sldMkLst>
          <pc:docMk/>
          <pc:sldMk cId="1137294243" sldId="260"/>
        </pc:sldMkLst>
        <pc:spChg chg="mod">
          <ac:chgData name="広樹 村上" userId="2413674146262dd0" providerId="LiveId" clId="{B1662DF6-141B-4E5C-8E3A-7A048ACEA9BC}" dt="2020-06-13T08:05:32.182" v="2110"/>
          <ac:spMkLst>
            <pc:docMk/>
            <pc:sldMk cId="1137294243" sldId="260"/>
            <ac:spMk id="2" creationId="{993C9334-DB2A-479E-A2C6-2EBFEC4C18DA}"/>
          </ac:spMkLst>
        </pc:spChg>
        <pc:spChg chg="mod">
          <ac:chgData name="広樹 村上" userId="2413674146262dd0" providerId="LiveId" clId="{B1662DF6-141B-4E5C-8E3A-7A048ACEA9BC}" dt="2020-06-26T20:42:08.675" v="4170" actId="20577"/>
          <ac:spMkLst>
            <pc:docMk/>
            <pc:sldMk cId="1137294243" sldId="260"/>
            <ac:spMk id="3" creationId="{E70FA007-6967-4E0C-B390-3B313E98A595}"/>
          </ac:spMkLst>
        </pc:spChg>
      </pc:sldChg>
      <pc:sldChg chg="modSp add">
        <pc:chgData name="広樹 村上" userId="2413674146262dd0" providerId="LiveId" clId="{B1662DF6-141B-4E5C-8E3A-7A048ACEA9BC}" dt="2020-06-26T23:31:31.026" v="8586" actId="20577"/>
        <pc:sldMkLst>
          <pc:docMk/>
          <pc:sldMk cId="172761015" sldId="261"/>
        </pc:sldMkLst>
        <pc:spChg chg="mod">
          <ac:chgData name="広樹 村上" userId="2413674146262dd0" providerId="LiveId" clId="{B1662DF6-141B-4E5C-8E3A-7A048ACEA9BC}" dt="2020-06-13T08:09:25.230" v="2219"/>
          <ac:spMkLst>
            <pc:docMk/>
            <pc:sldMk cId="172761015" sldId="261"/>
            <ac:spMk id="2" creationId="{CE1C405A-4846-47D7-AE59-731ED9963D67}"/>
          </ac:spMkLst>
        </pc:spChg>
        <pc:spChg chg="mod">
          <ac:chgData name="広樹 村上" userId="2413674146262dd0" providerId="LiveId" clId="{B1662DF6-141B-4E5C-8E3A-7A048ACEA9BC}" dt="2020-06-26T23:31:31.026" v="8586" actId="20577"/>
          <ac:spMkLst>
            <pc:docMk/>
            <pc:sldMk cId="172761015" sldId="261"/>
            <ac:spMk id="3" creationId="{F7907B28-11A4-477F-BD5A-5BC205ABB8F9}"/>
          </ac:spMkLst>
        </pc:spChg>
      </pc:sldChg>
      <pc:sldChg chg="modSp add">
        <pc:chgData name="広樹 村上" userId="2413674146262dd0" providerId="LiveId" clId="{B1662DF6-141B-4E5C-8E3A-7A048ACEA9BC}" dt="2020-06-13T08:16:20.181" v="2726"/>
        <pc:sldMkLst>
          <pc:docMk/>
          <pc:sldMk cId="756727726" sldId="262"/>
        </pc:sldMkLst>
        <pc:spChg chg="mod">
          <ac:chgData name="広樹 村上" userId="2413674146262dd0" providerId="LiveId" clId="{B1662DF6-141B-4E5C-8E3A-7A048ACEA9BC}" dt="2020-06-13T08:11:47.672" v="2237"/>
          <ac:spMkLst>
            <pc:docMk/>
            <pc:sldMk cId="756727726" sldId="262"/>
            <ac:spMk id="2" creationId="{C4E80689-0582-4E7D-B4BA-856C67125A78}"/>
          </ac:spMkLst>
        </pc:spChg>
        <pc:spChg chg="mod">
          <ac:chgData name="広樹 村上" userId="2413674146262dd0" providerId="LiveId" clId="{B1662DF6-141B-4E5C-8E3A-7A048ACEA9BC}" dt="2020-06-13T08:16:20.181" v="2726"/>
          <ac:spMkLst>
            <pc:docMk/>
            <pc:sldMk cId="756727726" sldId="262"/>
            <ac:spMk id="3" creationId="{B67E6BA4-5FCD-424E-AF6E-6BE4BA027D1F}"/>
          </ac:spMkLst>
        </pc:spChg>
      </pc:sldChg>
      <pc:sldChg chg="addSp modSp add">
        <pc:chgData name="広樹 村上" userId="2413674146262dd0" providerId="LiveId" clId="{B1662DF6-141B-4E5C-8E3A-7A048ACEA9BC}" dt="2020-06-26T19:58:56.197" v="3633" actId="1076"/>
        <pc:sldMkLst>
          <pc:docMk/>
          <pc:sldMk cId="369069919" sldId="263"/>
        </pc:sldMkLst>
        <pc:spChg chg="mod">
          <ac:chgData name="広樹 村上" userId="2413674146262dd0" providerId="LiveId" clId="{B1662DF6-141B-4E5C-8E3A-7A048ACEA9BC}" dt="2020-06-25T22:08:41.960" v="2788" actId="20577"/>
          <ac:spMkLst>
            <pc:docMk/>
            <pc:sldMk cId="369069919" sldId="263"/>
            <ac:spMk id="2" creationId="{5C3A8D2F-C763-4A00-9045-7B16F72BA3F9}"/>
          </ac:spMkLst>
        </pc:spChg>
        <pc:spChg chg="mod">
          <ac:chgData name="広樹 村上" userId="2413674146262dd0" providerId="LiveId" clId="{B1662DF6-141B-4E5C-8E3A-7A048ACEA9BC}" dt="2020-06-26T19:58:55.995" v="3632" actId="20577"/>
          <ac:spMkLst>
            <pc:docMk/>
            <pc:sldMk cId="369069919" sldId="263"/>
            <ac:spMk id="3" creationId="{12A18ACE-DACC-47C2-89AD-02882553886A}"/>
          </ac:spMkLst>
        </pc:spChg>
        <pc:spChg chg="add">
          <ac:chgData name="広樹 村上" userId="2413674146262dd0" providerId="LiveId" clId="{B1662DF6-141B-4E5C-8E3A-7A048ACEA9BC}" dt="2020-06-26T19:57:51.501" v="3617"/>
          <ac:spMkLst>
            <pc:docMk/>
            <pc:sldMk cId="369069919" sldId="263"/>
            <ac:spMk id="4" creationId="{5904BD91-5F7E-4D89-9288-48226BED84AC}"/>
          </ac:spMkLst>
        </pc:spChg>
        <pc:picChg chg="add mod">
          <ac:chgData name="広樹 村上" userId="2413674146262dd0" providerId="LiveId" clId="{B1662DF6-141B-4E5C-8E3A-7A048ACEA9BC}" dt="2020-06-26T19:58:56.197" v="3633" actId="1076"/>
          <ac:picMkLst>
            <pc:docMk/>
            <pc:sldMk cId="369069919" sldId="263"/>
            <ac:picMk id="1028" creationId="{D2E5AF6C-9315-4EDA-A9E9-D8D6F8D96413}"/>
          </ac:picMkLst>
        </pc:picChg>
      </pc:sldChg>
      <pc:sldChg chg="addSp modSp add">
        <pc:chgData name="広樹 村上" userId="2413674146262dd0" providerId="LiveId" clId="{B1662DF6-141B-4E5C-8E3A-7A048ACEA9BC}" dt="2020-06-26T23:40:01.813" v="8607" actId="14100"/>
        <pc:sldMkLst>
          <pc:docMk/>
          <pc:sldMk cId="3728933816" sldId="264"/>
        </pc:sldMkLst>
        <pc:spChg chg="mod">
          <ac:chgData name="広樹 村上" userId="2413674146262dd0" providerId="LiveId" clId="{B1662DF6-141B-4E5C-8E3A-7A048ACEA9BC}" dt="2020-06-26T19:03:02.476" v="2967"/>
          <ac:spMkLst>
            <pc:docMk/>
            <pc:sldMk cId="3728933816" sldId="264"/>
            <ac:spMk id="2" creationId="{0D802EC1-EBA3-483D-88BD-7709E856B316}"/>
          </ac:spMkLst>
        </pc:spChg>
        <pc:spChg chg="mod">
          <ac:chgData name="広樹 村上" userId="2413674146262dd0" providerId="LiveId" clId="{B1662DF6-141B-4E5C-8E3A-7A048ACEA9BC}" dt="2020-06-26T20:38:40.805" v="3961" actId="20577"/>
          <ac:spMkLst>
            <pc:docMk/>
            <pc:sldMk cId="3728933816" sldId="264"/>
            <ac:spMk id="3" creationId="{68996B22-EEE5-4631-8044-5FB330EB6189}"/>
          </ac:spMkLst>
        </pc:spChg>
        <pc:spChg chg="add mod">
          <ac:chgData name="広樹 村上" userId="2413674146262dd0" providerId="LiveId" clId="{B1662DF6-141B-4E5C-8E3A-7A048ACEA9BC}" dt="2020-06-26T23:40:01.813" v="8607" actId="14100"/>
          <ac:spMkLst>
            <pc:docMk/>
            <pc:sldMk cId="3728933816" sldId="264"/>
            <ac:spMk id="7" creationId="{780E87B6-3CB3-4380-AEEA-C65B8EE82905}"/>
          </ac:spMkLst>
        </pc:spChg>
        <pc:picChg chg="add mod">
          <ac:chgData name="広樹 村上" userId="2413674146262dd0" providerId="LiveId" clId="{B1662DF6-141B-4E5C-8E3A-7A048ACEA9BC}" dt="2020-06-26T23:39:11.654" v="8601" actId="1076"/>
          <ac:picMkLst>
            <pc:docMk/>
            <pc:sldMk cId="3728933816" sldId="264"/>
            <ac:picMk id="6" creationId="{EB171365-2AB2-4332-B664-2752AE5C570D}"/>
          </ac:picMkLst>
        </pc:picChg>
      </pc:sldChg>
      <pc:sldChg chg="addSp modSp add">
        <pc:chgData name="広樹 村上" userId="2413674146262dd0" providerId="LiveId" clId="{B1662DF6-141B-4E5C-8E3A-7A048ACEA9BC}" dt="2020-06-26T21:19:50.335" v="5682" actId="5793"/>
        <pc:sldMkLst>
          <pc:docMk/>
          <pc:sldMk cId="546726056" sldId="265"/>
        </pc:sldMkLst>
        <pc:spChg chg="mod">
          <ac:chgData name="広樹 村上" userId="2413674146262dd0" providerId="LiveId" clId="{B1662DF6-141B-4E5C-8E3A-7A048ACEA9BC}" dt="2020-06-26T20:00:23.523" v="3635"/>
          <ac:spMkLst>
            <pc:docMk/>
            <pc:sldMk cId="546726056" sldId="265"/>
            <ac:spMk id="2" creationId="{05CE0BB6-B9C7-4E7A-BD61-C495B67ED41D}"/>
          </ac:spMkLst>
        </pc:spChg>
        <pc:spChg chg="mod">
          <ac:chgData name="広樹 村上" userId="2413674146262dd0" providerId="LiveId" clId="{B1662DF6-141B-4E5C-8E3A-7A048ACEA9BC}" dt="2020-06-26T21:19:50.335" v="5682" actId="5793"/>
          <ac:spMkLst>
            <pc:docMk/>
            <pc:sldMk cId="546726056" sldId="265"/>
            <ac:spMk id="3" creationId="{B058A0F2-02EE-4858-A931-C38AB56BD645}"/>
          </ac:spMkLst>
        </pc:spChg>
        <pc:picChg chg="add mod">
          <ac:chgData name="広樹 村上" userId="2413674146262dd0" providerId="LiveId" clId="{B1662DF6-141B-4E5C-8E3A-7A048ACEA9BC}" dt="2020-06-26T20:07:54.316" v="3711" actId="1076"/>
          <ac:picMkLst>
            <pc:docMk/>
            <pc:sldMk cId="546726056" sldId="265"/>
            <ac:picMk id="5" creationId="{20BBC6ED-EB84-40A1-A168-96DE9AEDB92F}"/>
          </ac:picMkLst>
        </pc:picChg>
      </pc:sldChg>
      <pc:sldChg chg="addSp modSp add">
        <pc:chgData name="広樹 村上" userId="2413674146262dd0" providerId="LiveId" clId="{B1662DF6-141B-4E5C-8E3A-7A048ACEA9BC}" dt="2020-06-27T07:15:00.623" v="8815"/>
        <pc:sldMkLst>
          <pc:docMk/>
          <pc:sldMk cId="1070002965" sldId="266"/>
        </pc:sldMkLst>
        <pc:spChg chg="mod">
          <ac:chgData name="広樹 村上" userId="2413674146262dd0" providerId="LiveId" clId="{B1662DF6-141B-4E5C-8E3A-7A048ACEA9BC}" dt="2020-06-26T20:11:27.958" v="3956" actId="6549"/>
          <ac:spMkLst>
            <pc:docMk/>
            <pc:sldMk cId="1070002965" sldId="266"/>
            <ac:spMk id="2" creationId="{50E15B79-962E-4781-AC9F-D1B02964FF65}"/>
          </ac:spMkLst>
        </pc:spChg>
        <pc:spChg chg="mod">
          <ac:chgData name="広樹 村上" userId="2413674146262dd0" providerId="LiveId" clId="{B1662DF6-141B-4E5C-8E3A-7A048ACEA9BC}" dt="2020-06-27T07:15:00.623" v="8815"/>
          <ac:spMkLst>
            <pc:docMk/>
            <pc:sldMk cId="1070002965" sldId="266"/>
            <ac:spMk id="3" creationId="{0F54F0C5-387A-43B9-B11E-69D3EE2B691A}"/>
          </ac:spMkLst>
        </pc:spChg>
        <pc:picChg chg="add mod">
          <ac:chgData name="広樹 村上" userId="2413674146262dd0" providerId="LiveId" clId="{B1662DF6-141B-4E5C-8E3A-7A048ACEA9BC}" dt="2020-06-27T07:14:51.781" v="8803" actId="1076"/>
          <ac:picMkLst>
            <pc:docMk/>
            <pc:sldMk cId="1070002965" sldId="266"/>
            <ac:picMk id="6" creationId="{3776AA3A-7D6D-4CCB-B542-EA1499CAB110}"/>
          </ac:picMkLst>
        </pc:picChg>
      </pc:sldChg>
      <pc:sldChg chg="modSp add">
        <pc:chgData name="広樹 村上" userId="2413674146262dd0" providerId="LiveId" clId="{B1662DF6-141B-4E5C-8E3A-7A048ACEA9BC}" dt="2020-06-26T21:19:40.789" v="5681" actId="5793"/>
        <pc:sldMkLst>
          <pc:docMk/>
          <pc:sldMk cId="1738925762" sldId="267"/>
        </pc:sldMkLst>
        <pc:spChg chg="mod">
          <ac:chgData name="広樹 村上" userId="2413674146262dd0" providerId="LiveId" clId="{B1662DF6-141B-4E5C-8E3A-7A048ACEA9BC}" dt="2020-06-26T20:42:29.666" v="4200" actId="20577"/>
          <ac:spMkLst>
            <pc:docMk/>
            <pc:sldMk cId="1738925762" sldId="267"/>
            <ac:spMk id="2" creationId="{8AF530CE-EAEB-483D-B249-5D6F9AF178FE}"/>
          </ac:spMkLst>
        </pc:spChg>
        <pc:spChg chg="mod">
          <ac:chgData name="広樹 村上" userId="2413674146262dd0" providerId="LiveId" clId="{B1662DF6-141B-4E5C-8E3A-7A048ACEA9BC}" dt="2020-06-26T21:19:40.789" v="5681" actId="5793"/>
          <ac:spMkLst>
            <pc:docMk/>
            <pc:sldMk cId="1738925762" sldId="267"/>
            <ac:spMk id="3" creationId="{AC4DE8D0-7464-4A05-A3AB-C0486A59EA10}"/>
          </ac:spMkLst>
        </pc:spChg>
      </pc:sldChg>
      <pc:sldChg chg="modSp add">
        <pc:chgData name="広樹 村上" userId="2413674146262dd0" providerId="LiveId" clId="{B1662DF6-141B-4E5C-8E3A-7A048ACEA9BC}" dt="2020-06-26T23:31:42.986" v="8588" actId="403"/>
        <pc:sldMkLst>
          <pc:docMk/>
          <pc:sldMk cId="2862825852" sldId="268"/>
        </pc:sldMkLst>
        <pc:spChg chg="mod">
          <ac:chgData name="広樹 村上" userId="2413674146262dd0" providerId="LiveId" clId="{B1662DF6-141B-4E5C-8E3A-7A048ACEA9BC}" dt="2020-06-26T20:53:35.464" v="4841"/>
          <ac:spMkLst>
            <pc:docMk/>
            <pc:sldMk cId="2862825852" sldId="268"/>
            <ac:spMk id="2" creationId="{65403F5F-D35D-438E-901C-057C02D2E337}"/>
          </ac:spMkLst>
        </pc:spChg>
        <pc:spChg chg="mod">
          <ac:chgData name="広樹 村上" userId="2413674146262dd0" providerId="LiveId" clId="{B1662DF6-141B-4E5C-8E3A-7A048ACEA9BC}" dt="2020-06-26T23:31:42.986" v="8588" actId="403"/>
          <ac:spMkLst>
            <pc:docMk/>
            <pc:sldMk cId="2862825852" sldId="268"/>
            <ac:spMk id="3" creationId="{3CDA627B-47EA-45E0-AC83-1F2BBC8679CB}"/>
          </ac:spMkLst>
        </pc:spChg>
      </pc:sldChg>
      <pc:sldChg chg="modSp add">
        <pc:chgData name="広樹 村上" userId="2413674146262dd0" providerId="LiveId" clId="{B1662DF6-141B-4E5C-8E3A-7A048ACEA9BC}" dt="2020-06-26T23:32:27.789" v="8591" actId="403"/>
        <pc:sldMkLst>
          <pc:docMk/>
          <pc:sldMk cId="3067358074" sldId="269"/>
        </pc:sldMkLst>
        <pc:spChg chg="mod">
          <ac:chgData name="広樹 村上" userId="2413674146262dd0" providerId="LiveId" clId="{B1662DF6-141B-4E5C-8E3A-7A048ACEA9BC}" dt="2020-06-26T21:20:28.515" v="5684"/>
          <ac:spMkLst>
            <pc:docMk/>
            <pc:sldMk cId="3067358074" sldId="269"/>
            <ac:spMk id="2" creationId="{6E61FD94-558F-49A1-880B-86E873C3E9DD}"/>
          </ac:spMkLst>
        </pc:spChg>
        <pc:spChg chg="mod">
          <ac:chgData name="広樹 村上" userId="2413674146262dd0" providerId="LiveId" clId="{B1662DF6-141B-4E5C-8E3A-7A048ACEA9BC}" dt="2020-06-26T23:32:27.789" v="8591" actId="403"/>
          <ac:spMkLst>
            <pc:docMk/>
            <pc:sldMk cId="3067358074" sldId="269"/>
            <ac:spMk id="3" creationId="{CF3BDCC9-28C9-4BB2-BF6E-441FBA863A71}"/>
          </ac:spMkLst>
        </pc:spChg>
      </pc:sldChg>
      <pc:sldChg chg="addSp delSp modSp add">
        <pc:chgData name="広樹 村上" userId="2413674146262dd0" providerId="LiveId" clId="{B1662DF6-141B-4E5C-8E3A-7A048ACEA9BC}" dt="2020-06-26T21:57:45.068" v="6349" actId="1076"/>
        <pc:sldMkLst>
          <pc:docMk/>
          <pc:sldMk cId="2830219460" sldId="270"/>
        </pc:sldMkLst>
        <pc:spChg chg="mod">
          <ac:chgData name="広樹 村上" userId="2413674146262dd0" providerId="LiveId" clId="{B1662DF6-141B-4E5C-8E3A-7A048ACEA9BC}" dt="2020-06-26T21:31:08.055" v="6202" actId="20577"/>
          <ac:spMkLst>
            <pc:docMk/>
            <pc:sldMk cId="2830219460" sldId="270"/>
            <ac:spMk id="2" creationId="{2951A516-4C60-4625-AB20-B49CF4E50927}"/>
          </ac:spMkLst>
        </pc:spChg>
        <pc:spChg chg="del">
          <ac:chgData name="広樹 村上" userId="2413674146262dd0" providerId="LiveId" clId="{B1662DF6-141B-4E5C-8E3A-7A048ACEA9BC}" dt="2020-06-26T21:31:29.432" v="6203" actId="931"/>
          <ac:spMkLst>
            <pc:docMk/>
            <pc:sldMk cId="2830219460" sldId="270"/>
            <ac:spMk id="3" creationId="{739EC1DD-F1B1-457B-A3B3-0129A43A1B42}"/>
          </ac:spMkLst>
        </pc:spChg>
        <pc:spChg chg="add mod">
          <ac:chgData name="広樹 村上" userId="2413674146262dd0" providerId="LiveId" clId="{B1662DF6-141B-4E5C-8E3A-7A048ACEA9BC}" dt="2020-06-26T21:57:45.068" v="6349" actId="1076"/>
          <ac:spMkLst>
            <pc:docMk/>
            <pc:sldMk cId="2830219460" sldId="270"/>
            <ac:spMk id="6" creationId="{AB13FF68-5EA9-4151-B8B5-0E75D6F70116}"/>
          </ac:spMkLst>
        </pc:spChg>
        <pc:spChg chg="add mod">
          <ac:chgData name="広樹 村上" userId="2413674146262dd0" providerId="LiveId" clId="{B1662DF6-141B-4E5C-8E3A-7A048ACEA9BC}" dt="2020-06-26T21:57:33.915" v="6348" actId="14100"/>
          <ac:spMkLst>
            <pc:docMk/>
            <pc:sldMk cId="2830219460" sldId="270"/>
            <ac:spMk id="7" creationId="{5D2297DD-A071-4DB0-AEC4-60B2A514AF57}"/>
          </ac:spMkLst>
        </pc:spChg>
        <pc:picChg chg="add mod">
          <ac:chgData name="広樹 村上" userId="2413674146262dd0" providerId="LiveId" clId="{B1662DF6-141B-4E5C-8E3A-7A048ACEA9BC}" dt="2020-06-26T21:57:27.555" v="6346" actId="1076"/>
          <ac:picMkLst>
            <pc:docMk/>
            <pc:sldMk cId="2830219460" sldId="270"/>
            <ac:picMk id="5" creationId="{EACF2ECA-EC0B-4EE4-B2D6-4B422F7CD905}"/>
          </ac:picMkLst>
        </pc:picChg>
      </pc:sldChg>
      <pc:sldChg chg="addSp delSp modSp add">
        <pc:chgData name="広樹 村上" userId="2413674146262dd0" providerId="LiveId" clId="{B1662DF6-141B-4E5C-8E3A-7A048ACEA9BC}" dt="2020-06-26T22:03:08.302" v="6757" actId="20577"/>
        <pc:sldMkLst>
          <pc:docMk/>
          <pc:sldMk cId="140777124" sldId="271"/>
        </pc:sldMkLst>
        <pc:spChg chg="mod">
          <ac:chgData name="広樹 村上" userId="2413674146262dd0" providerId="LiveId" clId="{B1662DF6-141B-4E5C-8E3A-7A048ACEA9BC}" dt="2020-06-26T21:57:54.131" v="6359"/>
          <ac:spMkLst>
            <pc:docMk/>
            <pc:sldMk cId="140777124" sldId="271"/>
            <ac:spMk id="2" creationId="{11768AD0-13E5-4D40-8A3B-4045C234E85A}"/>
          </ac:spMkLst>
        </pc:spChg>
        <pc:spChg chg="del">
          <ac:chgData name="広樹 村上" userId="2413674146262dd0" providerId="LiveId" clId="{B1662DF6-141B-4E5C-8E3A-7A048ACEA9BC}" dt="2020-06-26T21:58:31.638" v="6360" actId="931"/>
          <ac:spMkLst>
            <pc:docMk/>
            <pc:sldMk cId="140777124" sldId="271"/>
            <ac:spMk id="3" creationId="{CDEF0211-655C-44D9-8DA5-956BB5DA5D90}"/>
          </ac:spMkLst>
        </pc:spChg>
        <pc:spChg chg="add mod">
          <ac:chgData name="広樹 村上" userId="2413674146262dd0" providerId="LiveId" clId="{B1662DF6-141B-4E5C-8E3A-7A048ACEA9BC}" dt="2020-06-26T22:03:08.302" v="6757" actId="20577"/>
          <ac:spMkLst>
            <pc:docMk/>
            <pc:sldMk cId="140777124" sldId="271"/>
            <ac:spMk id="6" creationId="{54698C62-ABD3-4484-BA21-712B425F61DC}"/>
          </ac:spMkLst>
        </pc:spChg>
        <pc:spChg chg="add mod">
          <ac:chgData name="広樹 村上" userId="2413674146262dd0" providerId="LiveId" clId="{B1662DF6-141B-4E5C-8E3A-7A048ACEA9BC}" dt="2020-06-26T22:02:15.651" v="6672"/>
          <ac:spMkLst>
            <pc:docMk/>
            <pc:sldMk cId="140777124" sldId="271"/>
            <ac:spMk id="7" creationId="{3DE6E364-0A7C-430F-986B-65B07150154C}"/>
          </ac:spMkLst>
        </pc:spChg>
        <pc:spChg chg="add mod">
          <ac:chgData name="広樹 村上" userId="2413674146262dd0" providerId="LiveId" clId="{B1662DF6-141B-4E5C-8E3A-7A048ACEA9BC}" dt="2020-06-26T22:02:43.202" v="6733"/>
          <ac:spMkLst>
            <pc:docMk/>
            <pc:sldMk cId="140777124" sldId="271"/>
            <ac:spMk id="8" creationId="{0754FBD0-8668-4745-96B1-D622F2B35990}"/>
          </ac:spMkLst>
        </pc:spChg>
        <pc:picChg chg="add mod">
          <ac:chgData name="広樹 村上" userId="2413674146262dd0" providerId="LiveId" clId="{B1662DF6-141B-4E5C-8E3A-7A048ACEA9BC}" dt="2020-06-26T21:58:41.816" v="6364" actId="1076"/>
          <ac:picMkLst>
            <pc:docMk/>
            <pc:sldMk cId="140777124" sldId="271"/>
            <ac:picMk id="5" creationId="{5D5F46BB-ACD0-4476-8AD4-E3FBFAC787C3}"/>
          </ac:picMkLst>
        </pc:picChg>
      </pc:sldChg>
      <pc:sldChg chg="addSp delSp modSp add">
        <pc:chgData name="広樹 村上" userId="2413674146262dd0" providerId="LiveId" clId="{B1662DF6-141B-4E5C-8E3A-7A048ACEA9BC}" dt="2020-06-26T22:21:21.145" v="7013" actId="20577"/>
        <pc:sldMkLst>
          <pc:docMk/>
          <pc:sldMk cId="4185122388" sldId="272"/>
        </pc:sldMkLst>
        <pc:spChg chg="mod">
          <ac:chgData name="広樹 村上" userId="2413674146262dd0" providerId="LiveId" clId="{B1662DF6-141B-4E5C-8E3A-7A048ACEA9BC}" dt="2020-06-26T22:21:21.145" v="7013" actId="20577"/>
          <ac:spMkLst>
            <pc:docMk/>
            <pc:sldMk cId="4185122388" sldId="272"/>
            <ac:spMk id="2" creationId="{008F7811-9567-4F6D-BF21-B3670445CA5C}"/>
          </ac:spMkLst>
        </pc:spChg>
        <pc:spChg chg="mod">
          <ac:chgData name="広樹 村上" userId="2413674146262dd0" providerId="LiveId" clId="{B1662DF6-141B-4E5C-8E3A-7A048ACEA9BC}" dt="2020-06-26T22:06:37.396" v="6900"/>
          <ac:spMkLst>
            <pc:docMk/>
            <pc:sldMk cId="4185122388" sldId="272"/>
            <ac:spMk id="3" creationId="{FCEA8B80-BA31-48CA-AD28-A54AD79DEF9B}"/>
          </ac:spMkLst>
        </pc:spChg>
        <pc:spChg chg="add mod">
          <ac:chgData name="広樹 村上" userId="2413674146262dd0" providerId="LiveId" clId="{B1662DF6-141B-4E5C-8E3A-7A048ACEA9BC}" dt="2020-06-26T22:08:29.593" v="6918" actId="14100"/>
          <ac:spMkLst>
            <pc:docMk/>
            <pc:sldMk cId="4185122388" sldId="272"/>
            <ac:spMk id="8" creationId="{5454BED4-8ADE-47E2-ABF8-A5AA2D038423}"/>
          </ac:spMkLst>
        </pc:spChg>
        <pc:picChg chg="add del mod">
          <ac:chgData name="広樹 村上" userId="2413674146262dd0" providerId="LiveId" clId="{B1662DF6-141B-4E5C-8E3A-7A048ACEA9BC}" dt="2020-06-26T22:07:13.505" v="6906"/>
          <ac:picMkLst>
            <pc:docMk/>
            <pc:sldMk cId="4185122388" sldId="272"/>
            <ac:picMk id="5" creationId="{A4D00F0D-418B-45D5-B04B-C8761CFA6E52}"/>
          </ac:picMkLst>
        </pc:picChg>
        <pc:picChg chg="add mod">
          <ac:chgData name="広樹 村上" userId="2413674146262dd0" providerId="LiveId" clId="{B1662DF6-141B-4E5C-8E3A-7A048ACEA9BC}" dt="2020-06-26T22:07:35.236" v="6912" actId="14100"/>
          <ac:picMkLst>
            <pc:docMk/>
            <pc:sldMk cId="4185122388" sldId="272"/>
            <ac:picMk id="7" creationId="{84D8C5A9-06C0-4F03-BA5F-AF9E865A0664}"/>
          </ac:picMkLst>
        </pc:picChg>
      </pc:sldChg>
      <pc:sldChg chg="addSp delSp modSp add">
        <pc:chgData name="広樹 村上" userId="2413674146262dd0" providerId="LiveId" clId="{B1662DF6-141B-4E5C-8E3A-7A048ACEA9BC}" dt="2020-06-26T22:28:07.949" v="7467" actId="20577"/>
        <pc:sldMkLst>
          <pc:docMk/>
          <pc:sldMk cId="3532276211" sldId="273"/>
        </pc:sldMkLst>
        <pc:spChg chg="mod">
          <ac:chgData name="広樹 村上" userId="2413674146262dd0" providerId="LiveId" clId="{B1662DF6-141B-4E5C-8E3A-7A048ACEA9BC}" dt="2020-06-26T22:21:30.421" v="7029" actId="20577"/>
          <ac:spMkLst>
            <pc:docMk/>
            <pc:sldMk cId="3532276211" sldId="273"/>
            <ac:spMk id="2" creationId="{B8CB9FC7-C921-45E0-954A-26A17A801090}"/>
          </ac:spMkLst>
        </pc:spChg>
        <pc:spChg chg="del">
          <ac:chgData name="広樹 村上" userId="2413674146262dd0" providerId="LiveId" clId="{B1662DF6-141B-4E5C-8E3A-7A048ACEA9BC}" dt="2020-06-26T22:22:00.585" v="7030" actId="931"/>
          <ac:spMkLst>
            <pc:docMk/>
            <pc:sldMk cId="3532276211" sldId="273"/>
            <ac:spMk id="3" creationId="{D26E999A-C7C7-4B16-A919-51287EBDB17B}"/>
          </ac:spMkLst>
        </pc:spChg>
        <pc:spChg chg="add mod">
          <ac:chgData name="広樹 村上" userId="2413674146262dd0" providerId="LiveId" clId="{B1662DF6-141B-4E5C-8E3A-7A048ACEA9BC}" dt="2020-06-26T22:23:48.483" v="7103"/>
          <ac:spMkLst>
            <pc:docMk/>
            <pc:sldMk cId="3532276211" sldId="273"/>
            <ac:spMk id="7" creationId="{19706924-3FCB-4C27-B76C-C22407A614FE}"/>
          </ac:spMkLst>
        </pc:spChg>
        <pc:spChg chg="add mod">
          <ac:chgData name="広樹 村上" userId="2413674146262dd0" providerId="LiveId" clId="{B1662DF6-141B-4E5C-8E3A-7A048ACEA9BC}" dt="2020-06-26T22:24:48.621" v="7208"/>
          <ac:spMkLst>
            <pc:docMk/>
            <pc:sldMk cId="3532276211" sldId="273"/>
            <ac:spMk id="8" creationId="{382895F1-47D2-4241-A965-C4CA961E87D5}"/>
          </ac:spMkLst>
        </pc:spChg>
        <pc:spChg chg="add mod">
          <ac:chgData name="広樹 村上" userId="2413674146262dd0" providerId="LiveId" clId="{B1662DF6-141B-4E5C-8E3A-7A048ACEA9BC}" dt="2020-06-26T22:25:29.190" v="7267"/>
          <ac:spMkLst>
            <pc:docMk/>
            <pc:sldMk cId="3532276211" sldId="273"/>
            <ac:spMk id="9" creationId="{75724802-89B8-42AE-A40C-3BD7DE5FF621}"/>
          </ac:spMkLst>
        </pc:spChg>
        <pc:spChg chg="add mod">
          <ac:chgData name="広樹 村上" userId="2413674146262dd0" providerId="LiveId" clId="{B1662DF6-141B-4E5C-8E3A-7A048ACEA9BC}" dt="2020-06-26T22:28:07.949" v="7467" actId="20577"/>
          <ac:spMkLst>
            <pc:docMk/>
            <pc:sldMk cId="3532276211" sldId="273"/>
            <ac:spMk id="10" creationId="{AC4A18B9-FAE3-4C06-93C3-1D9FE15865FB}"/>
          </ac:spMkLst>
        </pc:spChg>
        <pc:picChg chg="add mod">
          <ac:chgData name="広樹 村上" userId="2413674146262dd0" providerId="LiveId" clId="{B1662DF6-141B-4E5C-8E3A-7A048ACEA9BC}" dt="2020-06-26T22:22:07.823" v="7034" actId="1076"/>
          <ac:picMkLst>
            <pc:docMk/>
            <pc:sldMk cId="3532276211" sldId="273"/>
            <ac:picMk id="5" creationId="{8F6D3E69-BAD7-4E6F-BD21-09492375915B}"/>
          </ac:picMkLst>
        </pc:picChg>
        <pc:picChg chg="add del">
          <ac:chgData name="広樹 村上" userId="2413674146262dd0" providerId="LiveId" clId="{B1662DF6-141B-4E5C-8E3A-7A048ACEA9BC}" dt="2020-06-26T22:22:27.003" v="7036"/>
          <ac:picMkLst>
            <pc:docMk/>
            <pc:sldMk cId="3532276211" sldId="273"/>
            <ac:picMk id="6" creationId="{D2E16489-605F-49E9-A48C-E2EAF476F3F8}"/>
          </ac:picMkLst>
        </pc:picChg>
      </pc:sldChg>
      <pc:sldChg chg="addSp delSp modSp add">
        <pc:chgData name="広樹 村上" userId="2413674146262dd0" providerId="LiveId" clId="{B1662DF6-141B-4E5C-8E3A-7A048ACEA9BC}" dt="2020-06-26T22:35:30.564" v="7645"/>
        <pc:sldMkLst>
          <pc:docMk/>
          <pc:sldMk cId="3664914394" sldId="274"/>
        </pc:sldMkLst>
        <pc:spChg chg="mod">
          <ac:chgData name="広樹 村上" userId="2413674146262dd0" providerId="LiveId" clId="{B1662DF6-141B-4E5C-8E3A-7A048ACEA9BC}" dt="2020-06-26T22:32:06.833" v="7493" actId="20577"/>
          <ac:spMkLst>
            <pc:docMk/>
            <pc:sldMk cId="3664914394" sldId="274"/>
            <ac:spMk id="2" creationId="{BB094E50-7F62-4F00-A431-00163522176F}"/>
          </ac:spMkLst>
        </pc:spChg>
        <pc:spChg chg="del">
          <ac:chgData name="広樹 村上" userId="2413674146262dd0" providerId="LiveId" clId="{B1662DF6-141B-4E5C-8E3A-7A048ACEA9BC}" dt="2020-06-26T22:32:29.469" v="7494" actId="931"/>
          <ac:spMkLst>
            <pc:docMk/>
            <pc:sldMk cId="3664914394" sldId="274"/>
            <ac:spMk id="3" creationId="{44988FDA-637A-4A77-928A-50CBB3F21DBC}"/>
          </ac:spMkLst>
        </pc:spChg>
        <pc:spChg chg="add mod">
          <ac:chgData name="広樹 村上" userId="2413674146262dd0" providerId="LiveId" clId="{B1662DF6-141B-4E5C-8E3A-7A048ACEA9BC}" dt="2020-06-26T22:35:09.340" v="7608"/>
          <ac:spMkLst>
            <pc:docMk/>
            <pc:sldMk cId="3664914394" sldId="274"/>
            <ac:spMk id="6" creationId="{865DFD26-33E7-4ABB-A321-A7491F7D7C68}"/>
          </ac:spMkLst>
        </pc:spChg>
        <pc:spChg chg="add mod">
          <ac:chgData name="広樹 村上" userId="2413674146262dd0" providerId="LiveId" clId="{B1662DF6-141B-4E5C-8E3A-7A048ACEA9BC}" dt="2020-06-26T22:35:30.564" v="7645"/>
          <ac:spMkLst>
            <pc:docMk/>
            <pc:sldMk cId="3664914394" sldId="274"/>
            <ac:spMk id="7" creationId="{9702728A-A21E-4A7E-ADA6-278CF53823E3}"/>
          </ac:spMkLst>
        </pc:spChg>
        <pc:picChg chg="add mod">
          <ac:chgData name="広樹 村上" userId="2413674146262dd0" providerId="LiveId" clId="{B1662DF6-141B-4E5C-8E3A-7A048ACEA9BC}" dt="2020-06-26T22:32:37.318" v="7498" actId="1076"/>
          <ac:picMkLst>
            <pc:docMk/>
            <pc:sldMk cId="3664914394" sldId="274"/>
            <ac:picMk id="5" creationId="{4DB330A2-B7AB-4064-8127-BA2A0F5A311F}"/>
          </ac:picMkLst>
        </pc:picChg>
      </pc:sldChg>
      <pc:sldChg chg="addSp modSp add">
        <pc:chgData name="広樹 村上" userId="2413674146262dd0" providerId="LiveId" clId="{B1662DF6-141B-4E5C-8E3A-7A048ACEA9BC}" dt="2020-06-26T22:49:05.451" v="8215" actId="14100"/>
        <pc:sldMkLst>
          <pc:docMk/>
          <pc:sldMk cId="3925186500" sldId="275"/>
        </pc:sldMkLst>
        <pc:spChg chg="mod">
          <ac:chgData name="広樹 村上" userId="2413674146262dd0" providerId="LiveId" clId="{B1662DF6-141B-4E5C-8E3A-7A048ACEA9BC}" dt="2020-06-26T22:38:33.427" v="7700" actId="20577"/>
          <ac:spMkLst>
            <pc:docMk/>
            <pc:sldMk cId="3925186500" sldId="275"/>
            <ac:spMk id="2" creationId="{7DF49A58-3905-4340-BA75-D9D47AD5C04D}"/>
          </ac:spMkLst>
        </pc:spChg>
        <pc:spChg chg="mod">
          <ac:chgData name="広樹 村上" userId="2413674146262dd0" providerId="LiveId" clId="{B1662DF6-141B-4E5C-8E3A-7A048ACEA9BC}" dt="2020-06-26T22:39:30.587" v="7814" actId="20577"/>
          <ac:spMkLst>
            <pc:docMk/>
            <pc:sldMk cId="3925186500" sldId="275"/>
            <ac:spMk id="3" creationId="{DACE38C2-6766-416A-8243-075C14CAFFA3}"/>
          </ac:spMkLst>
        </pc:spChg>
        <pc:spChg chg="add mod">
          <ac:chgData name="広樹 村上" userId="2413674146262dd0" providerId="LiveId" clId="{B1662DF6-141B-4E5C-8E3A-7A048ACEA9BC}" dt="2020-06-26T22:41:04.523" v="7934" actId="14100"/>
          <ac:spMkLst>
            <pc:docMk/>
            <pc:sldMk cId="3925186500" sldId="275"/>
            <ac:spMk id="6" creationId="{2985EB65-9C5A-4015-999A-957AAC8C983C}"/>
          </ac:spMkLst>
        </pc:spChg>
        <pc:spChg chg="add mod">
          <ac:chgData name="広樹 村上" userId="2413674146262dd0" providerId="LiveId" clId="{B1662DF6-141B-4E5C-8E3A-7A048ACEA9BC}" dt="2020-06-26T22:41:45.222" v="7985"/>
          <ac:spMkLst>
            <pc:docMk/>
            <pc:sldMk cId="3925186500" sldId="275"/>
            <ac:spMk id="7" creationId="{C9F66A76-A1AA-466F-BB32-7124E0554F31}"/>
          </ac:spMkLst>
        </pc:spChg>
        <pc:spChg chg="add mod">
          <ac:chgData name="広樹 村上" userId="2413674146262dd0" providerId="LiveId" clId="{B1662DF6-141B-4E5C-8E3A-7A048ACEA9BC}" dt="2020-06-26T22:42:32.282" v="8107"/>
          <ac:spMkLst>
            <pc:docMk/>
            <pc:sldMk cId="3925186500" sldId="275"/>
            <ac:spMk id="8" creationId="{D9B5F3F1-FE38-454A-B0B5-81E99B8D3CA2}"/>
          </ac:spMkLst>
        </pc:spChg>
        <pc:spChg chg="add mod">
          <ac:chgData name="広樹 村上" userId="2413674146262dd0" providerId="LiveId" clId="{B1662DF6-141B-4E5C-8E3A-7A048ACEA9BC}" dt="2020-06-26T22:49:05.451" v="8215" actId="14100"/>
          <ac:spMkLst>
            <pc:docMk/>
            <pc:sldMk cId="3925186500" sldId="275"/>
            <ac:spMk id="9" creationId="{F24D4983-9C49-4C6B-B7B6-E0EAD4E51297}"/>
          </ac:spMkLst>
        </pc:spChg>
        <pc:spChg chg="add mod">
          <ac:chgData name="広樹 村上" userId="2413674146262dd0" providerId="LiveId" clId="{B1662DF6-141B-4E5C-8E3A-7A048ACEA9BC}" dt="2020-06-26T22:48:52.978" v="8214" actId="1076"/>
          <ac:spMkLst>
            <pc:docMk/>
            <pc:sldMk cId="3925186500" sldId="275"/>
            <ac:spMk id="10" creationId="{81AB9875-7813-4F33-8379-C09A4946A36C}"/>
          </ac:spMkLst>
        </pc:spChg>
        <pc:picChg chg="add mod">
          <ac:chgData name="広樹 村上" userId="2413674146262dd0" providerId="LiveId" clId="{B1662DF6-141B-4E5C-8E3A-7A048ACEA9BC}" dt="2020-06-26T22:40:05.493" v="7820" actId="1076"/>
          <ac:picMkLst>
            <pc:docMk/>
            <pc:sldMk cId="3925186500" sldId="275"/>
            <ac:picMk id="5" creationId="{3A72367A-B33B-42FC-896D-038D733EA793}"/>
          </ac:picMkLst>
        </pc:picChg>
      </pc:sldChg>
      <pc:sldChg chg="modSp add">
        <pc:chgData name="広樹 村上" userId="2413674146262dd0" providerId="LiveId" clId="{B1662DF6-141B-4E5C-8E3A-7A048ACEA9BC}" dt="2020-06-26T23:29:46.103" v="8518"/>
        <pc:sldMkLst>
          <pc:docMk/>
          <pc:sldMk cId="3778366020" sldId="276"/>
        </pc:sldMkLst>
        <pc:spChg chg="mod">
          <ac:chgData name="広樹 村上" userId="2413674146262dd0" providerId="LiveId" clId="{B1662DF6-141B-4E5C-8E3A-7A048ACEA9BC}" dt="2020-06-26T22:49:22.508" v="8232"/>
          <ac:spMkLst>
            <pc:docMk/>
            <pc:sldMk cId="3778366020" sldId="276"/>
            <ac:spMk id="2" creationId="{4CE450E1-871D-4B0C-BD29-95BBA11B042E}"/>
          </ac:spMkLst>
        </pc:spChg>
        <pc:spChg chg="mod">
          <ac:chgData name="広樹 村上" userId="2413674146262dd0" providerId="LiveId" clId="{B1662DF6-141B-4E5C-8E3A-7A048ACEA9BC}" dt="2020-06-26T23:29:46.103" v="8518"/>
          <ac:spMkLst>
            <pc:docMk/>
            <pc:sldMk cId="3778366020" sldId="276"/>
            <ac:spMk id="3" creationId="{B44010C9-54AA-41C4-986F-5D60F59CBBF3}"/>
          </ac:spMkLst>
        </pc:spChg>
      </pc:sldChg>
      <pc:sldChg chg="addSp delSp modSp add del">
        <pc:chgData name="広樹 村上" userId="2413674146262dd0" providerId="LiveId" clId="{B1662DF6-141B-4E5C-8E3A-7A048ACEA9BC}" dt="2020-06-27T07:23:54.802" v="8886" actId="2696"/>
        <pc:sldMkLst>
          <pc:docMk/>
          <pc:sldMk cId="2333824562" sldId="277"/>
        </pc:sldMkLst>
        <pc:spChg chg="mod">
          <ac:chgData name="広樹 村上" userId="2413674146262dd0" providerId="LiveId" clId="{B1662DF6-141B-4E5C-8E3A-7A048ACEA9BC}" dt="2020-06-27T07:20:49.400" v="8817"/>
          <ac:spMkLst>
            <pc:docMk/>
            <pc:sldMk cId="2333824562" sldId="277"/>
            <ac:spMk id="2" creationId="{49ECCA74-2E02-4BAB-BBAE-345E452ABA40}"/>
          </ac:spMkLst>
        </pc:spChg>
        <pc:spChg chg="del">
          <ac:chgData name="広樹 村上" userId="2413674146262dd0" providerId="LiveId" clId="{B1662DF6-141B-4E5C-8E3A-7A048ACEA9BC}" dt="2020-06-27T07:21:22.431" v="8818" actId="931"/>
          <ac:spMkLst>
            <pc:docMk/>
            <pc:sldMk cId="2333824562" sldId="277"/>
            <ac:spMk id="3" creationId="{EC6EF056-0A20-4556-AB4D-69B034F1A2A7}"/>
          </ac:spMkLst>
        </pc:spChg>
        <pc:spChg chg="add del mod">
          <ac:chgData name="広樹 村上" userId="2413674146262dd0" providerId="LiveId" clId="{B1662DF6-141B-4E5C-8E3A-7A048ACEA9BC}" dt="2020-06-27T07:21:42.103" v="8820" actId="931"/>
          <ac:spMkLst>
            <pc:docMk/>
            <pc:sldMk cId="2333824562" sldId="277"/>
            <ac:spMk id="8" creationId="{492B185A-38F1-40EF-8A08-5324AF7F02C5}"/>
          </ac:spMkLst>
        </pc:spChg>
        <pc:spChg chg="add mod">
          <ac:chgData name="広樹 村上" userId="2413674146262dd0" providerId="LiveId" clId="{B1662DF6-141B-4E5C-8E3A-7A048ACEA9BC}" dt="2020-06-27T07:23:48.536" v="8884" actId="20577"/>
          <ac:spMkLst>
            <pc:docMk/>
            <pc:sldMk cId="2333824562" sldId="277"/>
            <ac:spMk id="12" creationId="{214EF6FD-0216-418C-B71A-A83493BEEE3A}"/>
          </ac:spMkLst>
        </pc:spChg>
        <pc:picChg chg="add del mod">
          <ac:chgData name="広樹 村上" userId="2413674146262dd0" providerId="LiveId" clId="{B1662DF6-141B-4E5C-8E3A-7A048ACEA9BC}" dt="2020-06-27T07:21:28.403" v="8819" actId="478"/>
          <ac:picMkLst>
            <pc:docMk/>
            <pc:sldMk cId="2333824562" sldId="277"/>
            <ac:picMk id="6" creationId="{117E374D-8DA7-46DE-BB4D-621B1343B36D}"/>
          </ac:picMkLst>
        </pc:picChg>
        <pc:picChg chg="add del mod">
          <ac:chgData name="広樹 村上" userId="2413674146262dd0" providerId="LiveId" clId="{B1662DF6-141B-4E5C-8E3A-7A048ACEA9BC}" dt="2020-06-27T07:22:35.490" v="8825" actId="478"/>
          <ac:picMkLst>
            <pc:docMk/>
            <pc:sldMk cId="2333824562" sldId="277"/>
            <ac:picMk id="10" creationId="{F470AD47-184A-42FD-ABBC-57ABBC194F1D}"/>
          </ac:picMkLst>
        </pc:picChg>
      </pc:sldChg>
      <pc:sldChg chg="addSp modSp add">
        <pc:chgData name="広樹 村上" userId="2413674146262dd0" providerId="LiveId" clId="{B1662DF6-141B-4E5C-8E3A-7A048ACEA9BC}" dt="2020-06-27T07:25:54.276" v="8981" actId="1076"/>
        <pc:sldMkLst>
          <pc:docMk/>
          <pc:sldMk cId="4100173653" sldId="278"/>
        </pc:sldMkLst>
        <pc:spChg chg="mod">
          <ac:chgData name="広樹 村上" userId="2413674146262dd0" providerId="LiveId" clId="{B1662DF6-141B-4E5C-8E3A-7A048ACEA9BC}" dt="2020-06-27T07:24:03.055" v="8887"/>
          <ac:spMkLst>
            <pc:docMk/>
            <pc:sldMk cId="4100173653" sldId="278"/>
            <ac:spMk id="2" creationId="{0A09FE6E-25A0-47D0-A167-5D038812AB1D}"/>
          </ac:spMkLst>
        </pc:spChg>
        <pc:spChg chg="mod">
          <ac:chgData name="広樹 村上" userId="2413674146262dd0" providerId="LiveId" clId="{B1662DF6-141B-4E5C-8E3A-7A048ACEA9BC}" dt="2020-06-27T07:25:51.055" v="8980" actId="1076"/>
          <ac:spMkLst>
            <pc:docMk/>
            <pc:sldMk cId="4100173653" sldId="278"/>
            <ac:spMk id="3" creationId="{13D2706F-9C94-4161-8B76-B7677ADDDFEE}"/>
          </ac:spMkLst>
        </pc:spChg>
        <pc:picChg chg="add mod">
          <ac:chgData name="広樹 村上" userId="2413674146262dd0" providerId="LiveId" clId="{B1662DF6-141B-4E5C-8E3A-7A048ACEA9BC}" dt="2020-06-27T07:25:54.276" v="8981" actId="1076"/>
          <ac:picMkLst>
            <pc:docMk/>
            <pc:sldMk cId="4100173653" sldId="278"/>
            <ac:picMk id="6" creationId="{695A733E-46C4-40D1-B351-1338BDF0C07C}"/>
          </ac:picMkLst>
        </pc:picChg>
      </pc:sldChg>
      <pc:sldChg chg="modSp add del">
        <pc:chgData name="広樹 村上" userId="2413674146262dd0" providerId="LiveId" clId="{B1662DF6-141B-4E5C-8E3A-7A048ACEA9BC}" dt="2020-06-27T07:26:42.749" v="9002" actId="2696"/>
        <pc:sldMkLst>
          <pc:docMk/>
          <pc:sldMk cId="4089812928" sldId="279"/>
        </pc:sldMkLst>
        <pc:spChg chg="mod">
          <ac:chgData name="広樹 村上" userId="2413674146262dd0" providerId="LiveId" clId="{B1662DF6-141B-4E5C-8E3A-7A048ACEA9BC}" dt="2020-06-27T07:26:34.262" v="9001" actId="20577"/>
          <ac:spMkLst>
            <pc:docMk/>
            <pc:sldMk cId="4089812928" sldId="279"/>
            <ac:spMk id="2" creationId="{0E1751E2-C3DF-4235-A5AB-3F4D3E34BE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B630-84E2-4B5F-B87D-CDCFA0B20F1A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7F9A-7758-42B1-9EF1-DC088C2DD2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E3BC9-B2F2-46B8-8D2B-F5CFB605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0180C0-2326-4D48-AC31-D061CEF8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863D8-8FAE-4296-A666-60638C88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1A6A-656B-4375-AFE6-E630556F3992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14BE16-EC87-4CBC-BED0-BA7E91E8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FF10A-FAC9-4DE5-BB62-C1F64DBD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28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C8FF1-D356-47A2-87FA-63AC7A2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9B67CB-9A34-463F-8DA7-9E32BFF3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C599E-01F3-4780-BE2C-96F5880B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A1C-8891-4A99-9398-47A6CB052C7B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5682E-42FD-4B88-86CA-F35ED731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FCF52-B2AB-4519-97DF-4374F177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73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56915B-DABD-4C96-8BA2-C0AD46353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13226F-0CD2-4678-8AEF-BBAE920F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88E28-4292-406B-ADE2-85CFA710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7B9A-31E7-4CCE-BA70-E0452EF86805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B825C-C54C-45C3-B7E0-FC86987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40801-BBE0-435D-BE08-259BBDA4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72EF7-B299-4FDC-9EE5-84934FD7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9A9FA-EC2A-4631-BA2A-F6864D4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FDF05-99D8-4AAB-9FAF-1E0B2A55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986A-FA11-4853-9B7E-DEE73880D83B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7599B-88A1-432E-8962-C4E077D5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E3723-9364-46D7-A100-CD12B976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36148-E6D2-44C8-9BFC-C7C867A0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05665-8D43-4818-A5E8-3FFE3066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38FF69-580E-4797-9A49-9D89C2E5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9DF2-F569-47D1-B8E6-0E79F75B27DE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EE268C-5680-44ED-95C7-1428EC62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E9E47-6FBF-4280-868E-3C0DFAC3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2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5D731-ED22-4C9E-86C3-05F7F953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7457E-A390-4DDF-A1BE-C5970ED2B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9BE585-55A4-4E92-A11A-777A8AD2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BD9882-20EC-4238-A8CF-40C3F06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F7E-0C91-4B0F-8A78-7FC6D33ED68B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F8B74B-1CF1-4EF7-AC97-FD6AAA63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A4C00-E706-4B6E-8C3A-0389F66E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46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C7769-69C6-45CF-9262-712B9379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B0D24-53B1-451E-AB50-B7F51D97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C2B752-553C-4F82-9E7B-2CDC47F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987AD3-AD76-4BB6-A43B-EDF3D885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3AE55B-0CB4-450B-B3BF-21304C4F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01D6E1-5529-4FF8-BD12-EB04193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46EF-C148-40F3-86B7-1E1F783B1AA1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485339-8111-46F4-9669-58E1F84B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F392B8-77A4-4E4B-870E-692FF2D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72F6A-FACF-4D16-83CD-AB82E2ED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835B06-3D66-4A64-BE2C-ADEC4653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E3D0-1986-4B6A-90CC-D7C6BABB7437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5B808-6727-4C3B-B79B-ED2A130F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5870BA-7D71-44B7-AEF2-34F77DF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35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FC3058-D497-4F0A-9AD9-CA016540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E47-9D6C-4F33-9FC3-87DEF50F1D33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E4624D-8483-4AA2-8C9E-CACEFFA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02D9CE-3BC7-43D6-BA67-26117921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2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004A0-5A2D-4012-B205-9EA1568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784680-ECB1-40EC-8C1D-DF4316B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827C8-6F3A-4ECA-BC30-69D4D76E1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3B1E48-F475-4030-B936-26154D4B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8296-527B-43B3-B771-4C1D42EED346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A8E45-C74F-4247-8753-978776B7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EAF0D-CE0B-47EB-A136-99947A2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4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5A3B-EDB6-49CD-ABB3-FE7F1480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AD83B0-63FE-45A4-918F-03768BF5F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E4318-8B01-4BAA-A27B-88032C3F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9E53-9442-41CA-9292-9D3C8F4B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DA66-BB4A-45BE-9177-C61C46E099E3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23FD61-5C50-44EF-BE7F-45030E2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39C354-E4A0-411A-8287-2269961D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1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BC15FD-B8B3-4140-A90F-7ECFDCCB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321AA-EE44-4079-A3E1-AB7E7D29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4281E8-637C-47AA-989C-539D21D36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A04E-3B2F-4925-80E2-7D9EB9CAD32B}" type="datetime1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AD269-A02D-47AB-9AF2-4C76A2015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CBF07-CDE7-4925-93F8-15ADED0B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AD61-49BF-4436-982B-DAD1B1F2E8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medium.com/lsc-psd/%E8%87%AA%E7%84%B6%E8%A8%80%E8%AA%9E%E5%87%A6%E7%90%86%E3%81%AE%E5%B7%A8%E7%8D%A3-transformer-%E3%81%AEself-attention-layer%E7%B4%B9%E4%BB%8B-a04dc999ef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agami12.hatenablog.com/entry/2017/12/30/1751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514F0-5BA9-490B-9581-5B79ECD92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ALBERT: A LITE BERT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62FADC-201D-4545-B6D6-02E90BFC4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and@OSK</a:t>
            </a:r>
            <a:r>
              <a:rPr lang="en-US" altLang="ja-JP" dirty="0"/>
              <a:t> dl-study</a:t>
            </a:r>
          </a:p>
          <a:p>
            <a:r>
              <a:rPr kumimoji="1" lang="en-US" altLang="ja-JP" dirty="0"/>
              <a:t>2020/06/27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099A1-F0AA-4296-BB66-66C26E75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69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02EC1-EBA3-483D-88BD-7709E856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①a factorized embedding parameterization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96B22-EEE5-4631-8044-5FB330EB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One-hot</a:t>
            </a:r>
            <a:r>
              <a:rPr lang="ja-JP" altLang="en-US" dirty="0"/>
              <a:t>ベクトルから分散表現に変換するときの処理を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Embedding </a:t>
            </a:r>
            <a:r>
              <a:rPr lang="ja-JP" altLang="en-US" dirty="0"/>
              <a:t>→ </a:t>
            </a:r>
            <a:r>
              <a:rPr lang="en-US" altLang="ja-JP" dirty="0"/>
              <a:t>Embedding + Linear </a:t>
            </a:r>
            <a:r>
              <a:rPr lang="ja-JP" altLang="en-US" dirty="0"/>
              <a:t>と変更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これにより必要パラメータは以下のように変化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600" dirty="0"/>
              <a:t>V x E </a:t>
            </a:r>
            <a:r>
              <a:rPr lang="ja-JP" altLang="en-US" sz="3600" dirty="0"/>
              <a:t>→ </a:t>
            </a:r>
            <a:r>
              <a:rPr lang="en-US" altLang="ja-JP" sz="3600" dirty="0"/>
              <a:t>V x E + E x H</a:t>
            </a:r>
          </a:p>
          <a:p>
            <a:pPr marL="0" indent="0">
              <a:buNone/>
            </a:pPr>
            <a:r>
              <a:rPr lang="en-US" altLang="ja-JP" sz="2400" dirty="0"/>
              <a:t>V</a:t>
            </a:r>
            <a:r>
              <a:rPr lang="ja-JP" altLang="en-US" sz="2400" dirty="0"/>
              <a:t>：語彙数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E</a:t>
            </a:r>
            <a:r>
              <a:rPr kumimoji="1" lang="ja-JP" altLang="en-US" sz="2400" dirty="0"/>
              <a:t>：埋め込みサイズ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</a:t>
            </a:r>
            <a:r>
              <a:rPr lang="ja-JP" altLang="en-US" sz="2400" dirty="0"/>
              <a:t>：隠れサイズ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F00FC-8FEF-49E4-858D-2904F8B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 descr="オレンジ, 時計, 民衆, 持つ が含まれている画像&#10;&#10;自動的に生成された説明">
            <a:extLst>
              <a:ext uri="{FF2B5EF4-FFF2-40B4-BE49-F238E27FC236}">
                <a16:creationId xmlns:a16="http://schemas.microsoft.com/office/drawing/2014/main" id="{EB171365-2AB2-4332-B664-2752AE5C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46" y="4265454"/>
            <a:ext cx="4113082" cy="145462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0E87B6-3CB3-4380-AEEA-C65B8EE82905}"/>
              </a:ext>
            </a:extLst>
          </p:cNvPr>
          <p:cNvSpPr/>
          <p:nvPr/>
        </p:nvSpPr>
        <p:spPr>
          <a:xfrm>
            <a:off x="6949440" y="4145280"/>
            <a:ext cx="4521200" cy="1767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93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E0BB6-B9C7-4E7A-BD61-C495B67E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①a factorized embedding parameterization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A0F2-02EE-4858-A931-C38AB56B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なお、</a:t>
            </a:r>
            <a:r>
              <a:rPr kumimoji="1" lang="en-US" altLang="ja-JP" dirty="0"/>
              <a:t>embedding</a:t>
            </a:r>
            <a:r>
              <a:rPr kumimoji="1" lang="ja-JP" altLang="en-US" dirty="0"/>
              <a:t>には</a:t>
            </a:r>
            <a:r>
              <a:rPr kumimoji="1" lang="en-US" altLang="ja-JP" dirty="0"/>
              <a:t>Word Piece Embedding</a:t>
            </a:r>
            <a:r>
              <a:rPr kumimoji="1" lang="ja-JP" altLang="en-US" dirty="0"/>
              <a:t>を使用している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Jet </a:t>
            </a:r>
            <a:r>
              <a:rPr lang="ja-JP" altLang="en-US" dirty="0"/>
              <a:t>と </a:t>
            </a:r>
            <a:r>
              <a:rPr lang="en-US" altLang="ja-JP" dirty="0"/>
              <a:t>feud </a:t>
            </a:r>
            <a:r>
              <a:rPr lang="ja-JP" altLang="en-US" dirty="0"/>
              <a:t>が </a:t>
            </a:r>
            <a:r>
              <a:rPr lang="en-US" altLang="ja-JP" dirty="0"/>
              <a:t>sub-word units = Word Piece</a:t>
            </a:r>
            <a:r>
              <a:rPr lang="ja-JP" altLang="en-US" dirty="0"/>
              <a:t>に分割されている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本論文の議論対象ではない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BBC6ED-EB84-40A1-A168-96DE9AEDB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1" y="2901440"/>
            <a:ext cx="11580277" cy="105512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939A0-7404-448B-A331-F650F59B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2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15B79-962E-4781-AC9F-D1B02964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ja-JP" altLang="en-US" dirty="0"/>
              <a:t>②</a:t>
            </a:r>
            <a:r>
              <a:rPr lang="en-US" altLang="ja-JP" dirty="0"/>
              <a:t>cross-layer parameter sharing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4F0C5-387A-43B9-B11E-69D3EE2B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レイヤー間パラメータ共有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レイヤー間で全てのパラメータを共有する。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Feed-forward network parameter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Attention parameter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1C73-F983-482B-A54D-60161746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776AA3A-7D6D-4CCB-B542-EA1499CA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31" y="1370555"/>
            <a:ext cx="3664138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9FE6E-25A0-47D0-A167-5D038812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/>
              <a:t>cross-layer parameter sharing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2706F-9C94-4161-8B76-B7677ADD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Attention Parameter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hlinkClick r:id="rId2"/>
              </a:rPr>
              <a:t>https://medium.com/lsc-psd/%E8%87%AA%E7%84%B6%E8%A8%80%E8%AA%9E%E5%87%A6%E7%90%86%E3%81%AE%E5%B7%A8%E7%8D%A3-transformer-%E3%81%AEself-attention-layer%E7%B4%B9%E4%BB%8B-a04dc999efc5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Feed-forward network</a:t>
            </a:r>
            <a:r>
              <a:rPr kumimoji="1" lang="ja-JP" altLang="en-US" dirty="0"/>
              <a:t>（</a:t>
            </a:r>
            <a:r>
              <a:rPr kumimoji="1" lang="en-US" altLang="ja-JP" dirty="0"/>
              <a:t>FFN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parameter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EC7234-69AF-4BB5-BE93-33933D47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 descr="ナイフ が含まれている画像&#10;&#10;自動的に生成された説明">
            <a:extLst>
              <a:ext uri="{FF2B5EF4-FFF2-40B4-BE49-F238E27FC236}">
                <a16:creationId xmlns:a16="http://schemas.microsoft.com/office/drawing/2014/main" id="{695A733E-46C4-40D1-B351-1338BDF0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50" y="4186532"/>
            <a:ext cx="6195650" cy="1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530CE-EAEB-483D-B249-5D6F9AF1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Inter-sentence coherence loss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DE8D0-7464-4A05-A3AB-C0486A59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パラメータ削減の手法ではなく、</a:t>
            </a:r>
            <a:r>
              <a:rPr lang="ja-JP" altLang="en-US" dirty="0"/>
              <a:t>精度向上のための手法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先行研究で行われた意思決定に基づく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事前学習に使うタスクを以下のように変化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3600" dirty="0"/>
              <a:t>MLM&amp;NSP </a:t>
            </a:r>
            <a:r>
              <a:rPr lang="ja-JP" altLang="en-US" sz="3600" dirty="0"/>
              <a:t>→ </a:t>
            </a:r>
            <a:r>
              <a:rPr lang="en-US" altLang="ja-JP" sz="3600" dirty="0"/>
              <a:t>MLM&amp;SOP</a:t>
            </a:r>
          </a:p>
          <a:p>
            <a:pPr marL="0" indent="0">
              <a:buNone/>
            </a:pPr>
            <a:r>
              <a:rPr lang="en-US" altLang="ja-JP" sz="2400" dirty="0"/>
              <a:t>MLM</a:t>
            </a:r>
            <a:r>
              <a:rPr lang="ja-JP" altLang="en-US" sz="2400" dirty="0"/>
              <a:t>：</a:t>
            </a:r>
            <a:r>
              <a:rPr lang="en-US" altLang="ja-JP" sz="2400" dirty="0"/>
              <a:t>masked language modeling</a:t>
            </a:r>
          </a:p>
          <a:p>
            <a:pPr marL="0" indent="0">
              <a:buNone/>
            </a:pPr>
            <a:r>
              <a:rPr lang="en-US" altLang="ja-JP" sz="2400" dirty="0"/>
              <a:t>NSP</a:t>
            </a:r>
            <a:r>
              <a:rPr lang="ja-JP" altLang="en-US" sz="2400" dirty="0"/>
              <a:t>：</a:t>
            </a:r>
            <a:r>
              <a:rPr lang="en-US" altLang="ja-JP" sz="2400" dirty="0"/>
              <a:t>next-sentence prediction</a:t>
            </a:r>
          </a:p>
          <a:p>
            <a:pPr marL="0" indent="0">
              <a:buNone/>
            </a:pPr>
            <a:r>
              <a:rPr kumimoji="1" lang="en-US" altLang="ja-JP" sz="2400" dirty="0"/>
              <a:t>SOP</a:t>
            </a:r>
            <a:r>
              <a:rPr kumimoji="1" lang="ja-JP" altLang="en-US" sz="2400" dirty="0"/>
              <a:t>：</a:t>
            </a:r>
            <a:r>
              <a:rPr lang="en-US" altLang="ja-JP" sz="2400" dirty="0"/>
              <a:t>sentence-order prediction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91F734-427E-4E81-AE2E-EF403007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92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1FD94-558F-49A1-880B-86E873C3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Inter-sentence coherence loss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3BDCC9-28C9-4BB2-BF6E-441FBA86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200" dirty="0"/>
              <a:t>SOP</a:t>
            </a:r>
          </a:p>
          <a:p>
            <a:pPr marL="0" indent="0">
              <a:buNone/>
            </a:pPr>
            <a:r>
              <a:rPr kumimoji="1" lang="en-US" altLang="ja-JP" dirty="0"/>
              <a:t>2</a:t>
            </a:r>
            <a:r>
              <a:rPr kumimoji="1" lang="ja-JP" altLang="en-US" dirty="0"/>
              <a:t>つの文章の並び順が正しいか予測する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※NSP</a:t>
            </a:r>
            <a:r>
              <a:rPr lang="ja-JP" altLang="en-US" dirty="0"/>
              <a:t>を使わない理由は以下のように考えられている。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・簡単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・トピック予測と一貫性予測を行うが、そのトピック予測の部分が</a:t>
            </a:r>
            <a:r>
              <a:rPr lang="en-US" altLang="ja-JP" dirty="0"/>
              <a:t>MLM</a:t>
            </a:r>
            <a:r>
              <a:rPr lang="ja-JP" altLang="en-US" dirty="0"/>
              <a:t>でやってることと重複する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48F8D3-FB32-45E7-B266-103AC70A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35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1A516-4C60-4625-AB20-B49CF4E5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 SETUP</a:t>
            </a:r>
            <a:endParaRPr kumimoji="1" lang="ja-JP" altLang="en-US" dirty="0"/>
          </a:p>
        </p:txBody>
      </p:sp>
      <p:pic>
        <p:nvPicPr>
          <p:cNvPr id="5" name="コンテンツ プレースホルダー 4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EACF2ECA-EC0B-4EE4-B2D6-4B422F7C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3303"/>
            <a:ext cx="10181646" cy="2287276"/>
          </a:xfr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B13FF68-5EA9-4151-B8B5-0E75D6F70116}"/>
              </a:ext>
            </a:extLst>
          </p:cNvPr>
          <p:cNvSpPr/>
          <p:nvPr/>
        </p:nvSpPr>
        <p:spPr>
          <a:xfrm>
            <a:off x="5682342" y="5469235"/>
            <a:ext cx="3004457" cy="1023640"/>
          </a:xfrm>
          <a:prstGeom prst="wedgeRectCallout">
            <a:avLst>
              <a:gd name="adj1" fmla="val -52751"/>
              <a:gd name="adj2" fmla="val -706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結果が似ていたため</a:t>
            </a:r>
            <a:r>
              <a:rPr lang="en-US" altLang="ja-JP" dirty="0">
                <a:solidFill>
                  <a:schemeClr val="tx1"/>
                </a:solidFill>
              </a:rPr>
              <a:t>12</a:t>
            </a:r>
            <a:r>
              <a:rPr lang="ja-JP" altLang="en-US" dirty="0">
                <a:solidFill>
                  <a:schemeClr val="tx1"/>
                </a:solidFill>
              </a:rPr>
              <a:t>層にしたそう。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2297DD-A071-4DB0-AEC4-60B2A514AF57}"/>
              </a:ext>
            </a:extLst>
          </p:cNvPr>
          <p:cNvSpPr txBox="1"/>
          <p:nvPr/>
        </p:nvSpPr>
        <p:spPr>
          <a:xfrm>
            <a:off x="1115785" y="1690688"/>
            <a:ext cx="498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BOOK CORPUS</a:t>
            </a:r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English Wikipedia </a:t>
            </a:r>
            <a:r>
              <a:rPr lang="ja-JP" altLang="en-US" sz="2800" dirty="0"/>
              <a:t>を使用</a:t>
            </a:r>
            <a:endParaRPr kumimoji="1" lang="ja-JP" altLang="en-US" sz="280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C219AD8-DA70-4657-9A37-50FA982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21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68AD0-13E5-4D40-8A3B-4045C234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</a:t>
            </a:r>
          </a:p>
        </p:txBody>
      </p:sp>
      <p:pic>
        <p:nvPicPr>
          <p:cNvPr id="5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D5F46BB-ACD0-4476-8AD4-E3FBFAC7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2" y="1690688"/>
            <a:ext cx="11859088" cy="225280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98C62-ABD3-4484-BA21-712B425F61DC}"/>
              </a:ext>
            </a:extLst>
          </p:cNvPr>
          <p:cNvSpPr txBox="1"/>
          <p:nvPr/>
        </p:nvSpPr>
        <p:spPr>
          <a:xfrm>
            <a:off x="838200" y="4531860"/>
            <a:ext cx="972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base</a:t>
            </a:r>
            <a:r>
              <a:rPr lang="ja-JP" altLang="en-US" sz="2800" dirty="0"/>
              <a:t>同士</a:t>
            </a:r>
            <a:r>
              <a:rPr lang="en-US" altLang="ja-JP" sz="2800" dirty="0"/>
              <a:t>,large</a:t>
            </a:r>
            <a:r>
              <a:rPr lang="ja-JP" altLang="en-US" sz="2800" dirty="0"/>
              <a:t>同士を比べると精度はちょっと落ちてる。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E6E364-0A7C-430F-986B-65B07150154C}"/>
              </a:ext>
            </a:extLst>
          </p:cNvPr>
          <p:cNvSpPr txBox="1"/>
          <p:nvPr/>
        </p:nvSpPr>
        <p:spPr>
          <a:xfrm>
            <a:off x="838200" y="5055080"/>
            <a:ext cx="972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・パラメータが超少ない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4FBD0-8668-4745-96B1-D622F2B35990}"/>
              </a:ext>
            </a:extLst>
          </p:cNvPr>
          <p:cNvSpPr txBox="1"/>
          <p:nvPr/>
        </p:nvSpPr>
        <p:spPr>
          <a:xfrm>
            <a:off x="838200" y="5578300"/>
            <a:ext cx="972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 err="1"/>
              <a:t>ALBERTxxlarge</a:t>
            </a:r>
            <a:r>
              <a:rPr lang="ja-JP" altLang="en-US" sz="2800" dirty="0"/>
              <a:t>は精度一番良い</a:t>
            </a:r>
            <a:endParaRPr lang="en-US" altLang="ja-JP" sz="280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2C0D8E-F4F5-4D42-B1B4-D91232E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7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F7811-9567-4F6D-BF21-B367044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-</a:t>
            </a:r>
            <a:r>
              <a:rPr kumimoji="1" lang="ja-JP" altLang="en-US" dirty="0"/>
              <a:t>埋め込みサイズについて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EA8B80-BA31-48CA-AD28-A54AD79D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4000" dirty="0"/>
              <a:t>V x E + E x H </a:t>
            </a:r>
            <a:r>
              <a:rPr lang="en-US" altLang="ja-JP" sz="2400" dirty="0"/>
              <a:t>(V</a:t>
            </a:r>
            <a:r>
              <a:rPr lang="ja-JP" altLang="en-US" sz="2400" dirty="0"/>
              <a:t>：語彙数</a:t>
            </a:r>
            <a:r>
              <a:rPr lang="en-US" altLang="ja-JP" sz="2400" dirty="0"/>
              <a:t> E</a:t>
            </a:r>
            <a:r>
              <a:rPr lang="ja-JP" altLang="en-US" sz="2400" dirty="0"/>
              <a:t>：埋め込みサイズ </a:t>
            </a:r>
            <a:r>
              <a:rPr lang="en-US" altLang="ja-JP" sz="2400" dirty="0"/>
              <a:t>H</a:t>
            </a:r>
            <a:r>
              <a:rPr lang="ja-JP" altLang="en-US" sz="2400" dirty="0"/>
              <a:t>：隠れサイズ</a:t>
            </a:r>
            <a:r>
              <a:rPr lang="en-US" altLang="ja-JP" sz="2400" dirty="0"/>
              <a:t>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において、</a:t>
            </a:r>
            <a:r>
              <a:rPr kumimoji="1" lang="en-US" altLang="ja-JP" dirty="0"/>
              <a:t>E</a:t>
            </a:r>
            <a:r>
              <a:rPr lang="ja-JP" altLang="en-US" dirty="0"/>
              <a:t>を変えて実験</a:t>
            </a:r>
            <a:endParaRPr kumimoji="1" lang="ja-JP" altLang="en-US" dirty="0"/>
          </a:p>
        </p:txBody>
      </p:sp>
      <p:pic>
        <p:nvPicPr>
          <p:cNvPr id="7" name="図 6" descr="グループ, 女性, 立つ, 民衆 が含まれている画像&#10;&#10;自動的に生成された説明">
            <a:extLst>
              <a:ext uri="{FF2B5EF4-FFF2-40B4-BE49-F238E27FC236}">
                <a16:creationId xmlns:a16="http://schemas.microsoft.com/office/drawing/2014/main" id="{84D8C5A9-06C0-4F03-BA5F-AF9E865A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03" y="3107838"/>
            <a:ext cx="9768718" cy="25581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54BED4-8ADE-47E2-ABF8-A5AA2D038423}"/>
              </a:ext>
            </a:extLst>
          </p:cNvPr>
          <p:cNvSpPr/>
          <p:nvPr/>
        </p:nvSpPr>
        <p:spPr>
          <a:xfrm>
            <a:off x="2808515" y="4767944"/>
            <a:ext cx="440872" cy="293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A19EFB-82EA-414B-B647-3E8FBE50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12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B9FC7-C921-45E0-954A-26A17A80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-</a:t>
            </a:r>
            <a:r>
              <a:rPr lang="ja-JP" altLang="en-US" dirty="0"/>
              <a:t>パラメータ共有について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8F6D3E69-BAD7-4E6F-BD21-09492375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4" y="1690688"/>
            <a:ext cx="10611328" cy="2636985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706924-3FCB-4C27-B76C-C22407A614FE}"/>
              </a:ext>
            </a:extLst>
          </p:cNvPr>
          <p:cNvSpPr txBox="1"/>
          <p:nvPr/>
        </p:nvSpPr>
        <p:spPr>
          <a:xfrm>
            <a:off x="838199" y="4531859"/>
            <a:ext cx="98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not-shared</a:t>
            </a:r>
            <a:r>
              <a:rPr lang="ja-JP" altLang="en-US" sz="2800" dirty="0"/>
              <a:t>がパラメータ共有をしないモデル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2895F1-47D2-4241-A965-C4CA961E87D5}"/>
              </a:ext>
            </a:extLst>
          </p:cNvPr>
          <p:cNvSpPr txBox="1"/>
          <p:nvPr/>
        </p:nvSpPr>
        <p:spPr>
          <a:xfrm>
            <a:off x="838198" y="5055079"/>
            <a:ext cx="98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attention</a:t>
            </a:r>
            <a:r>
              <a:rPr lang="ja-JP" altLang="en-US" sz="2800" dirty="0"/>
              <a:t>パラメータの共有は影響少ない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724802-89B8-42AE-A40C-3BD7DE5FF621}"/>
              </a:ext>
            </a:extLst>
          </p:cNvPr>
          <p:cNvSpPr txBox="1"/>
          <p:nvPr/>
        </p:nvSpPr>
        <p:spPr>
          <a:xfrm>
            <a:off x="838197" y="5578299"/>
            <a:ext cx="98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FFN</a:t>
            </a:r>
            <a:r>
              <a:rPr lang="ja-JP" altLang="en-US" sz="2800" dirty="0"/>
              <a:t>パラメータの共有はパフォーマンスに影響</a:t>
            </a:r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4A18B9-FAE3-4C06-93C3-1D9FE15865FB}"/>
              </a:ext>
            </a:extLst>
          </p:cNvPr>
          <p:cNvSpPr txBox="1"/>
          <p:nvPr/>
        </p:nvSpPr>
        <p:spPr>
          <a:xfrm>
            <a:off x="838196" y="6101519"/>
            <a:ext cx="98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・いろいろ考慮して論文は</a:t>
            </a:r>
            <a:r>
              <a:rPr lang="en-US" altLang="ja-JP" sz="2800" dirty="0"/>
              <a:t>all-shared</a:t>
            </a:r>
            <a:r>
              <a:rPr lang="ja-JP" altLang="en-US" sz="2800" dirty="0"/>
              <a:t>戦略を</a:t>
            </a:r>
            <a:r>
              <a:rPr lang="en-US" altLang="ja-JP" sz="2800" dirty="0"/>
              <a:t>default</a:t>
            </a:r>
            <a:r>
              <a:rPr lang="ja-JP" altLang="en-US" sz="2800" dirty="0"/>
              <a:t>に決定</a:t>
            </a:r>
            <a:endParaRPr lang="en-US" altLang="ja-JP" sz="280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37297BE-D03F-4B29-BF89-AA04079A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0B658-1078-4944-8FE8-E38A6A1F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0AB4E-3714-4026-9EA8-40F9B1C0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自然言語処理分野の論文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BERT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Bidirectional Encoder Representations from Transformers </a:t>
            </a:r>
            <a:r>
              <a:rPr lang="ja-JP" altLang="en-US" dirty="0"/>
              <a:t>をもとにパラメータ削減の方法を主張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→①メモリー制限に達しづらくなる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②学習スピードが速くなる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という恩恵がある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97A2CF-6E4D-4737-8E04-74E586F9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2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94E50-7F62-4F00-A431-00163522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-SOP vs NSP</a:t>
            </a:r>
            <a:endParaRPr kumimoji="1" lang="ja-JP" altLang="en-US" dirty="0"/>
          </a:p>
        </p:txBody>
      </p:sp>
      <p:pic>
        <p:nvPicPr>
          <p:cNvPr id="5" name="コンテンツ プレースホルダー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4DB330A2-B7AB-4064-8127-BA2A0F5A3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" y="1534887"/>
            <a:ext cx="12087213" cy="173708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5DFD26-33E7-4ABB-A321-A7491F7D7C68}"/>
              </a:ext>
            </a:extLst>
          </p:cNvPr>
          <p:cNvSpPr txBox="1"/>
          <p:nvPr/>
        </p:nvSpPr>
        <p:spPr>
          <a:xfrm>
            <a:off x="838200" y="3586030"/>
            <a:ext cx="982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SST-2(</a:t>
            </a:r>
            <a:r>
              <a:rPr lang="ja-JP" altLang="en-US" sz="2800" dirty="0"/>
              <a:t>映画レビューの</a:t>
            </a:r>
            <a:r>
              <a:rPr lang="en-US" altLang="ja-JP" sz="2800" dirty="0"/>
              <a:t>positive/negative</a:t>
            </a:r>
            <a:r>
              <a:rPr lang="ja-JP" altLang="en-US" sz="2800" dirty="0"/>
              <a:t>二値分類</a:t>
            </a:r>
            <a:r>
              <a:rPr lang="en-US" altLang="ja-JP" sz="2800" dirty="0"/>
              <a:t>)</a:t>
            </a:r>
            <a:r>
              <a:rPr lang="ja-JP" altLang="en-US" sz="2800" dirty="0"/>
              <a:t>だけ</a:t>
            </a:r>
            <a:r>
              <a:rPr lang="en-US" altLang="ja-JP" sz="2800" dirty="0"/>
              <a:t>NSP</a:t>
            </a:r>
            <a:r>
              <a:rPr lang="ja-JP" altLang="en-US" sz="2800" dirty="0"/>
              <a:t>が精度高い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02728A-A21E-4A7E-ADA6-278CF53823E3}"/>
              </a:ext>
            </a:extLst>
          </p:cNvPr>
          <p:cNvSpPr txBox="1"/>
          <p:nvPr/>
        </p:nvSpPr>
        <p:spPr>
          <a:xfrm>
            <a:off x="838199" y="4540137"/>
            <a:ext cx="982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・全体的に</a:t>
            </a:r>
            <a:r>
              <a:rPr lang="en-US" altLang="ja-JP" sz="2800" dirty="0"/>
              <a:t>SOP</a:t>
            </a:r>
            <a:r>
              <a:rPr lang="ja-JP" altLang="en-US" sz="2800" dirty="0"/>
              <a:t>が精度高い</a:t>
            </a:r>
            <a:endParaRPr lang="en-US" altLang="ja-JP" sz="280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AFFEF671-51E0-4717-99BF-63A6C2BF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91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49A58-3905-4340-BA75-D9D47AD5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kumimoji="1" lang="en-US" altLang="ja-JP" dirty="0"/>
              <a:t>-</a:t>
            </a:r>
            <a:r>
              <a:rPr kumimoji="1" lang="ja-JP" altLang="en-US" dirty="0"/>
              <a:t>学習時間を同じにする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CE38C2-6766-416A-8243-075C14CA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学習長いほど精度向上する</a:t>
            </a:r>
            <a:endParaRPr kumimoji="1" lang="en-US" altLang="ja-JP" dirty="0"/>
          </a:p>
          <a:p>
            <a:r>
              <a:rPr kumimoji="1" lang="ja-JP" altLang="en-US" dirty="0"/>
              <a:t>図</a:t>
            </a:r>
            <a:r>
              <a:rPr kumimoji="1" lang="en-US" altLang="ja-JP" dirty="0"/>
              <a:t>0</a:t>
            </a:r>
            <a:r>
              <a:rPr kumimoji="1" lang="ja-JP" altLang="en-US" dirty="0"/>
              <a:t>で、</a:t>
            </a:r>
            <a:r>
              <a:rPr kumimoji="1" lang="en-US" altLang="ja-JP" dirty="0"/>
              <a:t>ALBERT-</a:t>
            </a:r>
            <a:r>
              <a:rPr kumimoji="1" lang="en-US" altLang="ja-JP" dirty="0" err="1"/>
              <a:t>xxlarge</a:t>
            </a:r>
            <a:r>
              <a:rPr kumimoji="1" lang="ja-JP" altLang="en-US" dirty="0"/>
              <a:t>は最も学習時間遅かった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72367A-B33B-42FC-896D-038D733E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16" y="3244619"/>
            <a:ext cx="11011567" cy="10872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85EB65-9C5A-4015-999A-957AAC8C983C}"/>
              </a:ext>
            </a:extLst>
          </p:cNvPr>
          <p:cNvSpPr txBox="1"/>
          <p:nvPr/>
        </p:nvSpPr>
        <p:spPr>
          <a:xfrm>
            <a:off x="838199" y="4531859"/>
            <a:ext cx="1031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・ほぼ同じ学習時間にして</a:t>
            </a:r>
            <a:r>
              <a:rPr lang="en-US" altLang="ja-JP" sz="2800" dirty="0" err="1"/>
              <a:t>BERTlarge</a:t>
            </a:r>
            <a:r>
              <a:rPr lang="ja-JP" altLang="en-US" sz="2800" dirty="0"/>
              <a:t>と</a:t>
            </a:r>
            <a:r>
              <a:rPr lang="en-US" altLang="ja-JP" sz="2800" dirty="0" err="1"/>
              <a:t>ALBERTxxlarge</a:t>
            </a:r>
            <a:r>
              <a:rPr lang="ja-JP" altLang="en-US" sz="2800" dirty="0"/>
              <a:t>を比較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F66A76-A1AA-466F-BB32-7124E0554F31}"/>
              </a:ext>
            </a:extLst>
          </p:cNvPr>
          <p:cNvSpPr txBox="1"/>
          <p:nvPr/>
        </p:nvSpPr>
        <p:spPr>
          <a:xfrm>
            <a:off x="838198" y="5053744"/>
            <a:ext cx="1031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 err="1"/>
              <a:t>ALBERTxxlarge</a:t>
            </a:r>
            <a:r>
              <a:rPr lang="ja-JP" altLang="en-US" sz="2800" dirty="0"/>
              <a:t>のほうが精度高い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B5F3F1-FE38-454A-B0B5-81E99B8D3CA2}"/>
              </a:ext>
            </a:extLst>
          </p:cNvPr>
          <p:cNvSpPr txBox="1"/>
          <p:nvPr/>
        </p:nvSpPr>
        <p:spPr>
          <a:xfrm>
            <a:off x="838197" y="5575629"/>
            <a:ext cx="1031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・パラメータが少ないだけでなく精度の面でも上といえる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4D4983-9C49-4C6B-B7B6-E0EAD4E51297}"/>
              </a:ext>
            </a:extLst>
          </p:cNvPr>
          <p:cNvSpPr txBox="1"/>
          <p:nvPr/>
        </p:nvSpPr>
        <p:spPr>
          <a:xfrm>
            <a:off x="1163577" y="6097514"/>
            <a:ext cx="727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パラメータ数：</a:t>
            </a:r>
            <a:r>
              <a:rPr lang="en-US" altLang="ja-JP" sz="2000" dirty="0" err="1"/>
              <a:t>BERTlarge</a:t>
            </a:r>
            <a:r>
              <a:rPr lang="ja-JP" altLang="en-US" sz="2000" dirty="0"/>
              <a:t>→</a:t>
            </a:r>
            <a:r>
              <a:rPr lang="en-US" altLang="ja-JP" sz="2000" dirty="0"/>
              <a:t>334M, </a:t>
            </a:r>
            <a:r>
              <a:rPr lang="en-US" altLang="ja-JP" sz="2000" dirty="0" err="1"/>
              <a:t>ALBERTxxlarge</a:t>
            </a:r>
            <a:r>
              <a:rPr lang="ja-JP" altLang="en-US" sz="2000" dirty="0"/>
              <a:t>→</a:t>
            </a:r>
            <a:r>
              <a:rPr lang="en-US" altLang="ja-JP" sz="2000" dirty="0"/>
              <a:t>235M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1AB9875-7813-4F33-8379-C09A4946A36C}"/>
              </a:ext>
            </a:extLst>
          </p:cNvPr>
          <p:cNvSpPr/>
          <p:nvPr/>
        </p:nvSpPr>
        <p:spPr>
          <a:xfrm>
            <a:off x="1163575" y="6076852"/>
            <a:ext cx="7278295" cy="400110"/>
          </a:xfrm>
          <a:prstGeom prst="wedgeRectCallout">
            <a:avLst>
              <a:gd name="adj1" fmla="val -34294"/>
              <a:gd name="adj2" fmla="val -803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710C8C79-F3EB-44F1-BB97-6020247A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18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450E1-871D-4B0C-BD29-95BBA11B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010C9-54AA-41C4-986F-5D60F59C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ALBERTxxlarge</a:t>
            </a:r>
            <a:r>
              <a:rPr kumimoji="1" lang="ja-JP" altLang="en-US" dirty="0"/>
              <a:t>はパラメータは少なくなったものの、単純に構造が大きいので学習</a:t>
            </a:r>
            <a:r>
              <a:rPr kumimoji="1" lang="en-US" altLang="ja-JP" dirty="0"/>
              <a:t>/</a:t>
            </a:r>
            <a:r>
              <a:rPr kumimoji="1" lang="ja-JP" altLang="en-US" dirty="0"/>
              <a:t>推論スピードが遅い</a:t>
            </a:r>
            <a:endParaRPr kumimoji="1" lang="en-US" altLang="ja-JP" dirty="0"/>
          </a:p>
          <a:p>
            <a:r>
              <a:rPr lang="ja-JP" altLang="en-US" dirty="0"/>
              <a:t>事前学習に使うタスクは</a:t>
            </a:r>
            <a:r>
              <a:rPr lang="en-US" altLang="ja-JP" dirty="0"/>
              <a:t>MLM&amp;SOP</a:t>
            </a:r>
            <a:r>
              <a:rPr lang="ja-JP" altLang="en-US" dirty="0"/>
              <a:t>が最適とは限らない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01A754-DF27-40CC-9D7B-F2A7E296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3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80689-0582-4E7D-B4BA-856C671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E6BA4-5FCD-424E-AF6E-6BE4BA02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自然言語処理において、大規模なモデルほど性能が向上されることが示された（具体的には、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つの自然言語処理</a:t>
            </a:r>
            <a:r>
              <a:rPr lang="ja-JP" altLang="en-US" dirty="0"/>
              <a:t>タスクにおいて「隠れ層を大きくすること」「隠れ層を増やすこと」「</a:t>
            </a:r>
            <a:r>
              <a:rPr lang="en-US" altLang="ja-JP" dirty="0"/>
              <a:t>attention head</a:t>
            </a:r>
            <a:r>
              <a:rPr lang="ja-JP" altLang="en-US" dirty="0"/>
              <a:t>を増やすこと」はより良い性能につながることが示された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48661C-1815-4589-BF2A-D25B5892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2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487AB-D690-47BE-8C5E-083D212A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79817B-C88C-49E6-B132-9EFAB9B0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Model parallelization(2019)</a:t>
            </a:r>
          </a:p>
          <a:p>
            <a:r>
              <a:rPr kumimoji="1" lang="en-US" altLang="ja-JP" dirty="0"/>
              <a:t>Clever memory management(2016,2017)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Communication overhead</a:t>
            </a:r>
            <a:r>
              <a:rPr lang="ja-JP" altLang="en-US" dirty="0"/>
              <a:t>に着目したのは</a:t>
            </a:r>
            <a:r>
              <a:rPr lang="en-US" altLang="ja-JP" dirty="0"/>
              <a:t>ALBERT</a:t>
            </a:r>
            <a:r>
              <a:rPr lang="ja-JP" altLang="en-US" dirty="0"/>
              <a:t>が初めて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Communication Overhead</a:t>
            </a:r>
            <a:r>
              <a:rPr lang="ja-JP" altLang="en-US" dirty="0"/>
              <a:t>とは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br>
              <a:rPr lang="en-US" altLang="ja-JP" dirty="0"/>
            </a:br>
            <a:r>
              <a:rPr lang="en-US" altLang="ja-JP" dirty="0"/>
              <a:t>The total number of packets are to be transferred or transmitted from one node to another is known as the </a:t>
            </a:r>
            <a:r>
              <a:rPr lang="en-US" altLang="ja-JP" b="1" dirty="0"/>
              <a:t>communication overhead</a:t>
            </a:r>
            <a:r>
              <a:rPr lang="en-US" altLang="ja-JP" dirty="0"/>
              <a:t>. 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BEE0B8-C19B-43AC-B4ED-E8477243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8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4E8E2-2EB2-4596-9676-EB3F99E6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25333-F4F5-4AFF-9B68-EA71F367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精度</a:t>
            </a:r>
            <a:r>
              <a:rPr kumimoji="1" lang="ja-JP" altLang="en-US" dirty="0"/>
              <a:t>をそこまで損なわないまま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BERT</a:t>
            </a:r>
            <a:r>
              <a:rPr kumimoji="1" lang="ja-JP" altLang="en-US" dirty="0"/>
              <a:t>より</a:t>
            </a:r>
            <a:r>
              <a:rPr kumimoji="1" lang="en-US" altLang="ja-JP" dirty="0"/>
              <a:t>18</a:t>
            </a:r>
            <a:r>
              <a:rPr kumimoji="1" lang="ja-JP" altLang="en-US" dirty="0"/>
              <a:t>倍少ないパラメータ数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BERT</a:t>
            </a:r>
            <a:r>
              <a:rPr lang="ja-JP" altLang="en-US" dirty="0"/>
              <a:t>より</a:t>
            </a:r>
            <a:r>
              <a:rPr lang="en-US" altLang="ja-JP" dirty="0"/>
              <a:t>1.7</a:t>
            </a:r>
            <a:r>
              <a:rPr lang="ja-JP" altLang="en-US" dirty="0"/>
              <a:t>倍速い学習時間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また、パラメータ削減したことによって</a:t>
            </a:r>
            <a:r>
              <a:rPr lang="en-US" altLang="ja-JP" dirty="0"/>
              <a:t>BERT</a:t>
            </a:r>
            <a:r>
              <a:rPr lang="ja-JP" altLang="en-US" dirty="0"/>
              <a:t>より大規模なモデルを作ることができ、その大規模なモデル（</a:t>
            </a:r>
            <a:r>
              <a:rPr lang="en-US" altLang="ja-JP" dirty="0" err="1"/>
              <a:t>ALBERT</a:t>
            </a:r>
            <a:r>
              <a:rPr lang="en-US" altLang="ja-JP" sz="2400" dirty="0" err="1"/>
              <a:t>xxlarge</a:t>
            </a:r>
            <a:r>
              <a:rPr lang="ja-JP" altLang="en-US" dirty="0"/>
              <a:t>）は精度が</a:t>
            </a:r>
            <a:r>
              <a:rPr lang="en-US" altLang="ja-JP" dirty="0"/>
              <a:t>BERT</a:t>
            </a:r>
            <a:r>
              <a:rPr lang="ja-JP" altLang="en-US" dirty="0"/>
              <a:t>より良い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7ADBC8-2AD3-4940-A885-D55E546F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4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C405A-4846-47D7-AE59-731ED99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BERT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907B28-11A4-477F-BD5A-5BC205AB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2018</a:t>
            </a:r>
            <a:r>
              <a:rPr lang="ja-JP" altLang="en-US" dirty="0"/>
              <a:t>年発表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汎用性が高いし精度が良いので画期的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事前学習→特定のタスクに</a:t>
            </a:r>
            <a:r>
              <a:rPr lang="en-US" altLang="ja-JP" dirty="0"/>
              <a:t>fine tuning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masked language modeling(MLM)</a:t>
            </a:r>
          </a:p>
          <a:p>
            <a:pPr marL="0" indent="0">
              <a:buNone/>
            </a:pPr>
            <a:r>
              <a:rPr lang="en-US" altLang="ja-JP" dirty="0"/>
              <a:t>next-sentence prediction (NSP)</a:t>
            </a:r>
            <a:r>
              <a:rPr lang="ja-JP" altLang="en-US" dirty="0"/>
              <a:t>を使って事前学習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7EA999-24B3-4C76-8D78-DFFC0647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3F5F-D35D-438E-901C-057C02D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BERT 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A627B-47EA-45E0-AC83-1F2BBC86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3200" dirty="0"/>
              <a:t>MLM</a:t>
            </a:r>
          </a:p>
          <a:p>
            <a:pPr marL="0" indent="0">
              <a:buNone/>
            </a:pPr>
            <a:r>
              <a:rPr lang="en-US" altLang="ja-JP" dirty="0"/>
              <a:t>15%</a:t>
            </a:r>
            <a:r>
              <a:rPr lang="ja-JP" altLang="en-US" dirty="0"/>
              <a:t>のトークン（単語）が</a:t>
            </a:r>
            <a:r>
              <a:rPr lang="en-US" altLang="ja-JP" dirty="0"/>
              <a:t>[Mask]</a:t>
            </a:r>
            <a:r>
              <a:rPr lang="ja-JP" altLang="en-US" dirty="0"/>
              <a:t>トークンで置き換えられる。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[Mask]</a:t>
            </a:r>
            <a:r>
              <a:rPr lang="ja-JP" altLang="en-US" dirty="0"/>
              <a:t>トークンの元のトークンを予測する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dirty="0"/>
              <a:t>NSP</a:t>
            </a:r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つの文章を見て連続している文章か予測する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F2DF7-B6B1-4CDF-9684-1712611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2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C9334-DB2A-479E-A2C6-2EBFEC4C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ALBERT</a:t>
            </a:r>
            <a:r>
              <a:rPr kumimoji="1" lang="ja-JP" altLang="en-US" dirty="0"/>
              <a:t>で紹介されている技術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FA007-6967-4E0C-B390-3B313E98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パラメータ削減のための</a:t>
            </a:r>
            <a:r>
              <a:rPr lang="en-US" altLang="ja-JP" dirty="0"/>
              <a:t>2</a:t>
            </a:r>
            <a:r>
              <a:rPr lang="ja-JP" altLang="en-US" dirty="0"/>
              <a:t>つのテクニックを提唱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lang="en-US" altLang="ja-JP" dirty="0"/>
              <a:t>a factorized embedding parameterization</a:t>
            </a:r>
          </a:p>
          <a:p>
            <a:pPr marL="0" indent="0">
              <a:buNone/>
            </a:pPr>
            <a:r>
              <a:rPr lang="en-US" altLang="ja-JP" dirty="0"/>
              <a:t>	-embedding</a:t>
            </a:r>
            <a:r>
              <a:rPr lang="ja-JP" altLang="en-US" dirty="0"/>
              <a:t>行列の因数分解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lang="en-US" altLang="ja-JP" dirty="0"/>
              <a:t>cross-layer parameter sharing</a:t>
            </a:r>
          </a:p>
          <a:p>
            <a:pPr marL="0" indent="0">
              <a:buNone/>
            </a:pPr>
            <a:r>
              <a:rPr kumimoji="1" lang="en-US" altLang="ja-JP" dirty="0"/>
              <a:t>	-</a:t>
            </a:r>
            <a:r>
              <a:rPr kumimoji="1" lang="ja-JP" altLang="en-US" dirty="0"/>
              <a:t>レイヤー間パラメータ共有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115F93-3EA2-43E7-BF23-BBC54F44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9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A8D2F-C763-4A00-9045-7B16F72B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①a factorized embedding parameterization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18ACE-DACC-47C2-89AD-02882553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embedding</a:t>
            </a:r>
            <a:r>
              <a:rPr lang="ja-JP" altLang="en-US" dirty="0"/>
              <a:t>行列の因数分解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（参考）</a:t>
            </a:r>
            <a:r>
              <a:rPr lang="en-US" altLang="ja-JP" dirty="0"/>
              <a:t>embedding</a:t>
            </a:r>
            <a:r>
              <a:rPr lang="ja-JP" altLang="en-US" dirty="0"/>
              <a:t>とは→</a:t>
            </a:r>
            <a:r>
              <a:rPr lang="en-US" altLang="ja-JP" dirty="0">
                <a:hlinkClick r:id="rId2"/>
              </a:rPr>
              <a:t> http://yagami12.hatenablog.com/entry/2017/12/30/175113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AutoShape 2" descr="PyTorch DL for NLP -単語埋め込み、n-gram、CBOW- | fukuの犬小屋">
            <a:extLst>
              <a:ext uri="{FF2B5EF4-FFF2-40B4-BE49-F238E27FC236}">
                <a16:creationId xmlns:a16="http://schemas.microsoft.com/office/drawing/2014/main" id="{5904BD91-5F7E-4D89-9288-48226BED8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E5AF6C-9315-4EDA-A9E9-D8D6F8D9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54450"/>
            <a:ext cx="4800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F98667-B595-446C-9B0A-E105B64D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AD61-49BF-4436-982B-DAD1B1F2E88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891</Words>
  <Application>Microsoft Office PowerPoint</Application>
  <PresentationFormat>ワイド画面</PresentationFormat>
  <Paragraphs>145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ALBERT: A LITE BERT</vt:lpstr>
      <vt:lpstr>概要</vt:lpstr>
      <vt:lpstr>研究背景</vt:lpstr>
      <vt:lpstr>関連研究</vt:lpstr>
      <vt:lpstr>成果</vt:lpstr>
      <vt:lpstr>BERTとは？</vt:lpstr>
      <vt:lpstr>BERT 手法</vt:lpstr>
      <vt:lpstr>ALBERTで紹介されている技術</vt:lpstr>
      <vt:lpstr>①a factorized embedding parameterization</vt:lpstr>
      <vt:lpstr>①a factorized embedding parameterization</vt:lpstr>
      <vt:lpstr>①a factorized embedding parameterization</vt:lpstr>
      <vt:lpstr>②cross-layer parameter sharing</vt:lpstr>
      <vt:lpstr>②cross-layer parameter sharing</vt:lpstr>
      <vt:lpstr>Inter-sentence coherence loss</vt:lpstr>
      <vt:lpstr>Inter-sentence coherence loss</vt:lpstr>
      <vt:lpstr>MODEL SETUP</vt:lpstr>
      <vt:lpstr>評価</vt:lpstr>
      <vt:lpstr>実験-埋め込みサイズについて</vt:lpstr>
      <vt:lpstr>実験-パラメータ共有について</vt:lpstr>
      <vt:lpstr>実験-SOP vs NSP</vt:lpstr>
      <vt:lpstr>実験-学習時間を同じにする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ALBERT: A LITE BERT</dc:title>
  <dc:creator>広樹 村上</dc:creator>
  <cp:lastModifiedBy>広樹 村上</cp:lastModifiedBy>
  <cp:revision>1</cp:revision>
  <dcterms:created xsi:type="dcterms:W3CDTF">2020-06-13T06:38:48Z</dcterms:created>
  <dcterms:modified xsi:type="dcterms:W3CDTF">2020-06-27T07:26:48Z</dcterms:modified>
</cp:coreProperties>
</file>