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95" r:id="rId7"/>
    <p:sldId id="296" r:id="rId8"/>
    <p:sldId id="265" r:id="rId9"/>
    <p:sldId id="264" r:id="rId10"/>
    <p:sldId id="263" r:id="rId11"/>
    <p:sldId id="266" r:id="rId12"/>
    <p:sldId id="284" r:id="rId13"/>
    <p:sldId id="267" r:id="rId14"/>
    <p:sldId id="262" r:id="rId15"/>
    <p:sldId id="268" r:id="rId16"/>
    <p:sldId id="269" r:id="rId17"/>
    <p:sldId id="270" r:id="rId18"/>
    <p:sldId id="271" r:id="rId19"/>
    <p:sldId id="272" r:id="rId20"/>
    <p:sldId id="273" r:id="rId21"/>
    <p:sldId id="274" r:id="rId22"/>
    <p:sldId id="275" r:id="rId23"/>
    <p:sldId id="276" r:id="rId24"/>
    <p:sldId id="277" r:id="rId25"/>
    <p:sldId id="279" r:id="rId26"/>
    <p:sldId id="293" r:id="rId27"/>
    <p:sldId id="294" r:id="rId28"/>
    <p:sldId id="278" r:id="rId29"/>
    <p:sldId id="280" r:id="rId30"/>
    <p:sldId id="281" r:id="rId31"/>
    <p:sldId id="282" r:id="rId32"/>
    <p:sldId id="283" r:id="rId33"/>
    <p:sldId id="286" r:id="rId34"/>
    <p:sldId id="285" r:id="rId35"/>
    <p:sldId id="287" r:id="rId36"/>
    <p:sldId id="288" r:id="rId37"/>
    <p:sldId id="289" r:id="rId38"/>
    <p:sldId id="290" r:id="rId39"/>
    <p:sldId id="291" r:id="rId40"/>
    <p:sldId id="292" r:id="rId4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97A629-5183-4FC6-AB20-5AEBB6586275}" v="2940" dt="2020-08-21T20:59:28.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村上 広樹" userId="2413674146262dd0" providerId="LiveId" clId="{1997A629-5183-4FC6-AB20-5AEBB6586275}"/>
    <pc:docChg chg="undo addSld delSld modSld sldOrd">
      <pc:chgData name="村上 広樹" userId="2413674146262dd0" providerId="LiveId" clId="{1997A629-5183-4FC6-AB20-5AEBB6586275}" dt="2020-08-21T20:59:28.232" v="643"/>
      <pc:docMkLst>
        <pc:docMk/>
      </pc:docMkLst>
      <pc:sldChg chg="modSp">
        <pc:chgData name="村上 広樹" userId="2413674146262dd0" providerId="LiveId" clId="{1997A629-5183-4FC6-AB20-5AEBB6586275}" dt="2020-08-21T19:05:29.599" v="11" actId="20577"/>
        <pc:sldMkLst>
          <pc:docMk/>
          <pc:sldMk cId="440697152" sldId="256"/>
        </pc:sldMkLst>
        <pc:spChg chg="mod">
          <ac:chgData name="村上 広樹" userId="2413674146262dd0" providerId="LiveId" clId="{1997A629-5183-4FC6-AB20-5AEBB6586275}" dt="2020-08-21T19:05:29.599" v="11" actId="20577"/>
          <ac:spMkLst>
            <pc:docMk/>
            <pc:sldMk cId="440697152" sldId="256"/>
            <ac:spMk id="3" creationId="{67B57CA1-E4C9-4AE8-B447-C762D6A5355A}"/>
          </ac:spMkLst>
        </pc:spChg>
      </pc:sldChg>
      <pc:sldChg chg="modSp">
        <pc:chgData name="村上 広樹" userId="2413674146262dd0" providerId="LiveId" clId="{1997A629-5183-4FC6-AB20-5AEBB6586275}" dt="2020-08-21T20:51:57.337" v="570" actId="20577"/>
        <pc:sldMkLst>
          <pc:docMk/>
          <pc:sldMk cId="1642965389" sldId="258"/>
        </pc:sldMkLst>
        <pc:spChg chg="mod">
          <ac:chgData name="村上 広樹" userId="2413674146262dd0" providerId="LiveId" clId="{1997A629-5183-4FC6-AB20-5AEBB6586275}" dt="2020-08-21T20:51:57.337" v="570" actId="20577"/>
          <ac:spMkLst>
            <pc:docMk/>
            <pc:sldMk cId="1642965389" sldId="258"/>
            <ac:spMk id="3" creationId="{440D44C0-8624-4BA5-A727-16CD14916FBA}"/>
          </ac:spMkLst>
        </pc:spChg>
      </pc:sldChg>
      <pc:sldChg chg="del">
        <pc:chgData name="村上 広樹" userId="2413674146262dd0" providerId="LiveId" clId="{1997A629-5183-4FC6-AB20-5AEBB6586275}" dt="2020-08-21T19:11:18.680" v="343" actId="2696"/>
        <pc:sldMkLst>
          <pc:docMk/>
          <pc:sldMk cId="1176490395" sldId="261"/>
        </pc:sldMkLst>
      </pc:sldChg>
      <pc:sldChg chg="modSp">
        <pc:chgData name="村上 広樹" userId="2413674146262dd0" providerId="LiveId" clId="{1997A629-5183-4FC6-AB20-5AEBB6586275}" dt="2020-08-21T19:20:37.229" v="491" actId="20577"/>
        <pc:sldMkLst>
          <pc:docMk/>
          <pc:sldMk cId="92933265" sldId="263"/>
        </pc:sldMkLst>
        <pc:spChg chg="mod">
          <ac:chgData name="村上 広樹" userId="2413674146262dd0" providerId="LiveId" clId="{1997A629-5183-4FC6-AB20-5AEBB6586275}" dt="2020-08-21T19:20:37.229" v="491" actId="20577"/>
          <ac:spMkLst>
            <pc:docMk/>
            <pc:sldMk cId="92933265" sldId="263"/>
            <ac:spMk id="21" creationId="{C63F0B37-04C6-4043-B5F8-8496DE6EE401}"/>
          </ac:spMkLst>
        </pc:spChg>
      </pc:sldChg>
      <pc:sldChg chg="modSp">
        <pc:chgData name="村上 広樹" userId="2413674146262dd0" providerId="LiveId" clId="{1997A629-5183-4FC6-AB20-5AEBB6586275}" dt="2020-08-21T19:14:50.104" v="371" actId="20577"/>
        <pc:sldMkLst>
          <pc:docMk/>
          <pc:sldMk cId="2413006748" sldId="264"/>
        </pc:sldMkLst>
        <pc:spChg chg="mod">
          <ac:chgData name="村上 広樹" userId="2413674146262dd0" providerId="LiveId" clId="{1997A629-5183-4FC6-AB20-5AEBB6586275}" dt="2020-08-21T19:14:50.104" v="371" actId="20577"/>
          <ac:spMkLst>
            <pc:docMk/>
            <pc:sldMk cId="2413006748" sldId="264"/>
            <ac:spMk id="9" creationId="{BA9CFF13-7CC2-47C3-B368-09B17CB12A92}"/>
          </ac:spMkLst>
        </pc:spChg>
      </pc:sldChg>
      <pc:sldChg chg="modSp">
        <pc:chgData name="村上 広樹" userId="2413674146262dd0" providerId="LiveId" clId="{1997A629-5183-4FC6-AB20-5AEBB6586275}" dt="2020-08-21T20:55:22.542" v="626" actId="113"/>
        <pc:sldMkLst>
          <pc:docMk/>
          <pc:sldMk cId="3888608976" sldId="265"/>
        </pc:sldMkLst>
        <pc:spChg chg="mod">
          <ac:chgData name="村上 広樹" userId="2413674146262dd0" providerId="LiveId" clId="{1997A629-5183-4FC6-AB20-5AEBB6586275}" dt="2020-08-21T20:55:22.542" v="626" actId="113"/>
          <ac:spMkLst>
            <pc:docMk/>
            <pc:sldMk cId="3888608976" sldId="265"/>
            <ac:spMk id="10" creationId="{8F5BB5E2-E40A-4A74-8332-6B0C58E206C9}"/>
          </ac:spMkLst>
        </pc:spChg>
      </pc:sldChg>
      <pc:sldChg chg="ord">
        <pc:chgData name="村上 広樹" userId="2413674146262dd0" providerId="LiveId" clId="{1997A629-5183-4FC6-AB20-5AEBB6586275}" dt="2020-08-21T19:13:42.747" v="345"/>
        <pc:sldMkLst>
          <pc:docMk/>
          <pc:sldMk cId="3414990801" sldId="266"/>
        </pc:sldMkLst>
      </pc:sldChg>
      <pc:sldChg chg="modSp">
        <pc:chgData name="村上 広樹" userId="2413674146262dd0" providerId="LiveId" clId="{1997A629-5183-4FC6-AB20-5AEBB6586275}" dt="2020-08-21T20:59:28.232" v="643"/>
        <pc:sldMkLst>
          <pc:docMk/>
          <pc:sldMk cId="1466079861" sldId="278"/>
        </pc:sldMkLst>
        <pc:spChg chg="mod">
          <ac:chgData name="村上 広樹" userId="2413674146262dd0" providerId="LiveId" clId="{1997A629-5183-4FC6-AB20-5AEBB6586275}" dt="2020-08-21T20:59:28.232" v="643"/>
          <ac:spMkLst>
            <pc:docMk/>
            <pc:sldMk cId="1466079861" sldId="278"/>
            <ac:spMk id="6" creationId="{C89F4ABB-A317-4283-915D-82463B0E5ADB}"/>
          </ac:spMkLst>
        </pc:spChg>
      </pc:sldChg>
      <pc:sldChg chg="addSp modSp">
        <pc:chgData name="村上 広樹" userId="2413674146262dd0" providerId="LiveId" clId="{1997A629-5183-4FC6-AB20-5AEBB6586275}" dt="2020-08-21T20:51:24.099" v="546" actId="1076"/>
        <pc:sldMkLst>
          <pc:docMk/>
          <pc:sldMk cId="362594250" sldId="284"/>
        </pc:sldMkLst>
        <pc:spChg chg="mod">
          <ac:chgData name="村上 広樹" userId="2413674146262dd0" providerId="LiveId" clId="{1997A629-5183-4FC6-AB20-5AEBB6586275}" dt="2020-08-21T20:51:09.328" v="541" actId="20577"/>
          <ac:spMkLst>
            <pc:docMk/>
            <pc:sldMk cId="362594250" sldId="284"/>
            <ac:spMk id="3" creationId="{58885F52-E06C-48FF-8640-724E7218DD93}"/>
          </ac:spMkLst>
        </pc:spChg>
        <pc:picChg chg="add mod">
          <ac:chgData name="村上 広樹" userId="2413674146262dd0" providerId="LiveId" clId="{1997A629-5183-4FC6-AB20-5AEBB6586275}" dt="2020-08-21T20:51:24.099" v="546" actId="1076"/>
          <ac:picMkLst>
            <pc:docMk/>
            <pc:sldMk cId="362594250" sldId="284"/>
            <ac:picMk id="6" creationId="{4966E482-DC70-4E94-A9AA-D63DEAB5BD23}"/>
          </ac:picMkLst>
        </pc:picChg>
      </pc:sldChg>
      <pc:sldChg chg="addSp modSp ord">
        <pc:chgData name="村上 広樹" userId="2413674146262dd0" providerId="LiveId" clId="{1997A629-5183-4FC6-AB20-5AEBB6586275}" dt="2020-08-21T20:54:01.001" v="622" actId="207"/>
        <pc:sldMkLst>
          <pc:docMk/>
          <pc:sldMk cId="578456449" sldId="295"/>
        </pc:sldMkLst>
        <pc:spChg chg="add mod">
          <ac:chgData name="村上 広樹" userId="2413674146262dd0" providerId="LiveId" clId="{1997A629-5183-4FC6-AB20-5AEBB6586275}" dt="2020-08-21T20:53:23.404" v="574" actId="1582"/>
          <ac:spMkLst>
            <pc:docMk/>
            <pc:sldMk cId="578456449" sldId="295"/>
            <ac:spMk id="5" creationId="{6ECABBD6-641F-4242-80F4-F376D5AD94C5}"/>
          </ac:spMkLst>
        </pc:spChg>
        <pc:spChg chg="add mod">
          <ac:chgData name="村上 広樹" userId="2413674146262dd0" providerId="LiveId" clId="{1997A629-5183-4FC6-AB20-5AEBB6586275}" dt="2020-08-21T20:54:01.001" v="622" actId="207"/>
          <ac:spMkLst>
            <pc:docMk/>
            <pc:sldMk cId="578456449" sldId="295"/>
            <ac:spMk id="6" creationId="{5AD9742B-EF62-46EF-AFA0-DBA51F6B46F7}"/>
          </ac:spMkLst>
        </pc:spChg>
      </pc:sldChg>
      <pc:sldChg chg="addSp modSp add">
        <pc:chgData name="村上 広樹" userId="2413674146262dd0" providerId="LiveId" clId="{1997A629-5183-4FC6-AB20-5AEBB6586275}" dt="2020-08-21T20:55:04.492" v="624" actId="113"/>
        <pc:sldMkLst>
          <pc:docMk/>
          <pc:sldMk cId="3760117391" sldId="296"/>
        </pc:sldMkLst>
        <pc:spChg chg="mod">
          <ac:chgData name="村上 広樹" userId="2413674146262dd0" providerId="LiveId" clId="{1997A629-5183-4FC6-AB20-5AEBB6586275}" dt="2020-08-21T19:08:22.071" v="59"/>
          <ac:spMkLst>
            <pc:docMk/>
            <pc:sldMk cId="3760117391" sldId="296"/>
            <ac:spMk id="2" creationId="{7C776E3B-0E35-4A13-B32D-1E0D30CC653D}"/>
          </ac:spMkLst>
        </pc:spChg>
        <pc:spChg chg="mod">
          <ac:chgData name="村上 広樹" userId="2413674146262dd0" providerId="LiveId" clId="{1997A629-5183-4FC6-AB20-5AEBB6586275}" dt="2020-08-21T20:55:04.492" v="624" actId="113"/>
          <ac:spMkLst>
            <pc:docMk/>
            <pc:sldMk cId="3760117391" sldId="296"/>
            <ac:spMk id="3" creationId="{587BCE13-4F61-4028-8585-A01F473A4F7B}"/>
          </ac:spMkLst>
        </pc:spChg>
        <pc:picChg chg="add mod">
          <ac:chgData name="村上 広樹" userId="2413674146262dd0" providerId="LiveId" clId="{1997A629-5183-4FC6-AB20-5AEBB6586275}" dt="2020-08-21T19:10:00.145" v="264" actId="1076"/>
          <ac:picMkLst>
            <pc:docMk/>
            <pc:sldMk cId="3760117391" sldId="296"/>
            <ac:picMk id="6" creationId="{DDEFFCA7-376E-4B06-ACE2-44A4B032AE9C}"/>
          </ac:picMkLst>
        </pc:picChg>
      </pc:sldChg>
    </pc:docChg>
  </pc:docChgLst>
  <pc:docChgLst>
    <pc:chgData name="広樹 村上" userId="2413674146262dd0" providerId="LiveId" clId="{1997A629-5183-4FC6-AB20-5AEBB6586275}"/>
    <pc:docChg chg="undo redo custSel mod addSld delSld modSld sldOrd">
      <pc:chgData name="広樹 村上" userId="2413674146262dd0" providerId="LiveId" clId="{1997A629-5183-4FC6-AB20-5AEBB6586275}" dt="2020-08-08T10:42:54.787" v="20988"/>
      <pc:docMkLst>
        <pc:docMk/>
      </pc:docMkLst>
      <pc:sldChg chg="modSp add">
        <pc:chgData name="広樹 村上" userId="2413674146262dd0" providerId="LiveId" clId="{1997A629-5183-4FC6-AB20-5AEBB6586275}" dt="2020-08-03T07:28:26.251" v="3102" actId="20577"/>
        <pc:sldMkLst>
          <pc:docMk/>
          <pc:sldMk cId="440697152" sldId="256"/>
        </pc:sldMkLst>
        <pc:spChg chg="mod">
          <ac:chgData name="広樹 村上" userId="2413674146262dd0" providerId="LiveId" clId="{1997A629-5183-4FC6-AB20-5AEBB6586275}" dt="2020-08-03T07:28:26.251" v="3102" actId="20577"/>
          <ac:spMkLst>
            <pc:docMk/>
            <pc:sldMk cId="440697152" sldId="256"/>
            <ac:spMk id="2" creationId="{3F195ACB-560C-40E5-B335-9769B743FAEE}"/>
          </ac:spMkLst>
        </pc:spChg>
        <pc:spChg chg="mod">
          <ac:chgData name="広樹 村上" userId="2413674146262dd0" providerId="LiveId" clId="{1997A629-5183-4FC6-AB20-5AEBB6586275}" dt="2020-08-03T06:39:51.705" v="95" actId="20577"/>
          <ac:spMkLst>
            <pc:docMk/>
            <pc:sldMk cId="440697152" sldId="256"/>
            <ac:spMk id="3" creationId="{67B57CA1-E4C9-4AE8-B447-C762D6A5355A}"/>
          </ac:spMkLst>
        </pc:spChg>
      </pc:sldChg>
      <pc:sldChg chg="modSp add">
        <pc:chgData name="広樹 村上" userId="2413674146262dd0" providerId="LiveId" clId="{1997A629-5183-4FC6-AB20-5AEBB6586275}" dt="2020-08-05T19:02:52.721" v="18403" actId="20577"/>
        <pc:sldMkLst>
          <pc:docMk/>
          <pc:sldMk cId="426618706" sldId="257"/>
        </pc:sldMkLst>
        <pc:spChg chg="mod">
          <ac:chgData name="広樹 村上" userId="2413674146262dd0" providerId="LiveId" clId="{1997A629-5183-4FC6-AB20-5AEBB6586275}" dt="2020-08-03T06:40:12.034" v="105"/>
          <ac:spMkLst>
            <pc:docMk/>
            <pc:sldMk cId="426618706" sldId="257"/>
            <ac:spMk id="2" creationId="{E0E0B968-9BF1-4804-8837-5E7BED1B658A}"/>
          </ac:spMkLst>
        </pc:spChg>
        <pc:spChg chg="mod">
          <ac:chgData name="広樹 村上" userId="2413674146262dd0" providerId="LiveId" clId="{1997A629-5183-4FC6-AB20-5AEBB6586275}" dt="2020-08-05T19:02:52.721" v="18403" actId="20577"/>
          <ac:spMkLst>
            <pc:docMk/>
            <pc:sldMk cId="426618706" sldId="257"/>
            <ac:spMk id="3" creationId="{73B6219C-8655-40A9-9154-B8A5C60E0F76}"/>
          </ac:spMkLst>
        </pc:spChg>
      </pc:sldChg>
      <pc:sldChg chg="modSp add">
        <pc:chgData name="広樹 村上" userId="2413674146262dd0" providerId="LiveId" clId="{1997A629-5183-4FC6-AB20-5AEBB6586275}" dt="2020-08-08T10:01:42.642" v="20535"/>
        <pc:sldMkLst>
          <pc:docMk/>
          <pc:sldMk cId="1642965389" sldId="258"/>
        </pc:sldMkLst>
        <pc:spChg chg="mod">
          <ac:chgData name="広樹 村上" userId="2413674146262dd0" providerId="LiveId" clId="{1997A629-5183-4FC6-AB20-5AEBB6586275}" dt="2020-08-08T10:01:42.642" v="20535"/>
          <ac:spMkLst>
            <pc:docMk/>
            <pc:sldMk cId="1642965389" sldId="258"/>
            <ac:spMk id="2" creationId="{25A2E639-C14F-4F49-9010-FD99A7212049}"/>
          </ac:spMkLst>
        </pc:spChg>
        <pc:spChg chg="mod">
          <ac:chgData name="広樹 村上" userId="2413674146262dd0" providerId="LiveId" clId="{1997A629-5183-4FC6-AB20-5AEBB6586275}" dt="2020-08-03T07:01:39.088" v="2007"/>
          <ac:spMkLst>
            <pc:docMk/>
            <pc:sldMk cId="1642965389" sldId="258"/>
            <ac:spMk id="3" creationId="{440D44C0-8624-4BA5-A727-16CD14916FBA}"/>
          </ac:spMkLst>
        </pc:spChg>
      </pc:sldChg>
      <pc:sldChg chg="modSp add">
        <pc:chgData name="広樹 村上" userId="2413674146262dd0" providerId="LiveId" clId="{1997A629-5183-4FC6-AB20-5AEBB6586275}" dt="2020-08-08T10:01:49.996" v="20556"/>
        <pc:sldMkLst>
          <pc:docMk/>
          <pc:sldMk cId="236198690" sldId="259"/>
        </pc:sldMkLst>
        <pc:spChg chg="mod">
          <ac:chgData name="広樹 村上" userId="2413674146262dd0" providerId="LiveId" clId="{1997A629-5183-4FC6-AB20-5AEBB6586275}" dt="2020-08-08T10:01:49.996" v="20556"/>
          <ac:spMkLst>
            <pc:docMk/>
            <pc:sldMk cId="236198690" sldId="259"/>
            <ac:spMk id="2" creationId="{74F0E113-F81C-49A7-95D9-47821179AC58}"/>
          </ac:spMkLst>
        </pc:spChg>
        <pc:spChg chg="mod">
          <ac:chgData name="広樹 村上" userId="2413674146262dd0" providerId="LiveId" clId="{1997A629-5183-4FC6-AB20-5AEBB6586275}" dt="2020-08-08T09:44:00.470" v="20185" actId="20577"/>
          <ac:spMkLst>
            <pc:docMk/>
            <pc:sldMk cId="236198690" sldId="259"/>
            <ac:spMk id="3" creationId="{A074404C-838F-444B-A9B3-B89F86F192AA}"/>
          </ac:spMkLst>
        </pc:spChg>
      </pc:sldChg>
      <pc:sldChg chg="addSp delSp modSp add">
        <pc:chgData name="広樹 村上" userId="2413674146262dd0" providerId="LiveId" clId="{1997A629-5183-4FC6-AB20-5AEBB6586275}" dt="2020-08-08T10:01:56.489" v="20566"/>
        <pc:sldMkLst>
          <pc:docMk/>
          <pc:sldMk cId="1530473733" sldId="260"/>
        </pc:sldMkLst>
        <pc:spChg chg="mod">
          <ac:chgData name="広樹 村上" userId="2413674146262dd0" providerId="LiveId" clId="{1997A629-5183-4FC6-AB20-5AEBB6586275}" dt="2020-08-08T10:01:56.489" v="20566"/>
          <ac:spMkLst>
            <pc:docMk/>
            <pc:sldMk cId="1530473733" sldId="260"/>
            <ac:spMk id="2" creationId="{4227D8DC-E844-4070-AD79-769D72F96E41}"/>
          </ac:spMkLst>
        </pc:spChg>
        <pc:spChg chg="mod">
          <ac:chgData name="広樹 村上" userId="2413674146262dd0" providerId="LiveId" clId="{1997A629-5183-4FC6-AB20-5AEBB6586275}" dt="2020-08-08T09:42:28.410" v="20165" actId="5793"/>
          <ac:spMkLst>
            <pc:docMk/>
            <pc:sldMk cId="1530473733" sldId="260"/>
            <ac:spMk id="3" creationId="{3C1E8C54-3C27-43A3-8D9A-145174C36FC3}"/>
          </ac:spMkLst>
        </pc:spChg>
        <pc:spChg chg="add mod">
          <ac:chgData name="広樹 村上" userId="2413674146262dd0" providerId="LiveId" clId="{1997A629-5183-4FC6-AB20-5AEBB6586275}" dt="2020-08-04T17:47:56.158" v="8855"/>
          <ac:spMkLst>
            <pc:docMk/>
            <pc:sldMk cId="1530473733" sldId="260"/>
            <ac:spMk id="4" creationId="{9DC3D016-7C51-40B6-9288-1CB067DEB23E}"/>
          </ac:spMkLst>
        </pc:spChg>
        <pc:spChg chg="add mod">
          <ac:chgData name="広樹 村上" userId="2413674146262dd0" providerId="LiveId" clId="{1997A629-5183-4FC6-AB20-5AEBB6586275}" dt="2020-08-03T07:21:36.794" v="2973" actId="20577"/>
          <ac:spMkLst>
            <pc:docMk/>
            <pc:sldMk cId="1530473733" sldId="260"/>
            <ac:spMk id="5" creationId="{EBA52F29-4155-4C2B-A548-5C7566F2E0B4}"/>
          </ac:spMkLst>
        </pc:spChg>
        <pc:spChg chg="add del mod">
          <ac:chgData name="広樹 村上" userId="2413674146262dd0" providerId="LiveId" clId="{1997A629-5183-4FC6-AB20-5AEBB6586275}" dt="2020-08-03T07:23:45.827" v="2995" actId="478"/>
          <ac:spMkLst>
            <pc:docMk/>
            <pc:sldMk cId="1530473733" sldId="260"/>
            <ac:spMk id="13" creationId="{18C7134B-0BB1-445A-ACCD-5BA83EE35AEB}"/>
          </ac:spMkLst>
        </pc:spChg>
        <pc:spChg chg="add del mod">
          <ac:chgData name="広樹 村上" userId="2413674146262dd0" providerId="LiveId" clId="{1997A629-5183-4FC6-AB20-5AEBB6586275}" dt="2020-08-03T07:24:39.312" v="2997" actId="478"/>
          <ac:spMkLst>
            <pc:docMk/>
            <pc:sldMk cId="1530473733" sldId="260"/>
            <ac:spMk id="14" creationId="{BD56A58F-5C18-4BB0-AEA7-63AEF2CE6BD0}"/>
          </ac:spMkLst>
        </pc:spChg>
        <pc:spChg chg="add mod">
          <ac:chgData name="広樹 村上" userId="2413674146262dd0" providerId="LiveId" clId="{1997A629-5183-4FC6-AB20-5AEBB6586275}" dt="2020-08-03T07:25:54.467" v="3009" actId="208"/>
          <ac:spMkLst>
            <pc:docMk/>
            <pc:sldMk cId="1530473733" sldId="260"/>
            <ac:spMk id="22" creationId="{6FF95688-0D2C-41E0-8DAE-4C9D598EC769}"/>
          </ac:spMkLst>
        </pc:spChg>
        <pc:spChg chg="add mod">
          <ac:chgData name="広樹 村上" userId="2413674146262dd0" providerId="LiveId" clId="{1997A629-5183-4FC6-AB20-5AEBB6586275}" dt="2020-08-03T07:27:07.433" v="3088" actId="207"/>
          <ac:spMkLst>
            <pc:docMk/>
            <pc:sldMk cId="1530473733" sldId="260"/>
            <ac:spMk id="23" creationId="{D8B11B2E-20BE-4573-A6A7-F8064B3168B6}"/>
          </ac:spMkLst>
        </pc:spChg>
        <pc:grpChg chg="mod">
          <ac:chgData name="広樹 村上" userId="2413674146262dd0" providerId="LiveId" clId="{1997A629-5183-4FC6-AB20-5AEBB6586275}" dt="2020-08-03T07:22:48.567" v="2977"/>
          <ac:grpSpMkLst>
            <pc:docMk/>
            <pc:sldMk cId="1530473733" sldId="260"/>
            <ac:grpSpMk id="9" creationId="{0A9C169D-AEB9-48CE-A400-62E74B0874C5}"/>
          </ac:grpSpMkLst>
        </pc:grpChg>
        <pc:grpChg chg="mod">
          <ac:chgData name="広樹 村上" userId="2413674146262dd0" providerId="LiveId" clId="{1997A629-5183-4FC6-AB20-5AEBB6586275}" dt="2020-08-03T07:22:52.428" v="2980"/>
          <ac:grpSpMkLst>
            <pc:docMk/>
            <pc:sldMk cId="1530473733" sldId="260"/>
            <ac:grpSpMk id="12" creationId="{29F6416E-343D-4D5F-9B31-842ECC391929}"/>
          </ac:grpSpMkLst>
        </pc:grpChg>
        <pc:inkChg chg="add del mod">
          <ac:chgData name="広樹 村上" userId="2413674146262dd0" providerId="LiveId" clId="{1997A629-5183-4FC6-AB20-5AEBB6586275}" dt="2020-08-03T07:22:59.045" v="2985" actId="9405"/>
          <ac:inkMkLst>
            <pc:docMk/>
            <pc:sldMk cId="1530473733" sldId="260"/>
            <ac:inkMk id="6" creationId="{0FBBC8C5-0D01-4F99-903F-8EA20B0D66D5}"/>
          </ac:inkMkLst>
        </pc:inkChg>
        <pc:inkChg chg="add del mod">
          <ac:chgData name="広樹 村上" userId="2413674146262dd0" providerId="LiveId" clId="{1997A629-5183-4FC6-AB20-5AEBB6586275}" dt="2020-08-03T07:22:58.581" v="2984" actId="9405"/>
          <ac:inkMkLst>
            <pc:docMk/>
            <pc:sldMk cId="1530473733" sldId="260"/>
            <ac:inkMk id="7" creationId="{503EEEEF-789D-4319-AC01-DB35F4D83129}"/>
          </ac:inkMkLst>
        </pc:inkChg>
        <pc:inkChg chg="add del mod">
          <ac:chgData name="広樹 村上" userId="2413674146262dd0" providerId="LiveId" clId="{1997A629-5183-4FC6-AB20-5AEBB6586275}" dt="2020-08-03T07:22:58.293" v="2983" actId="9405"/>
          <ac:inkMkLst>
            <pc:docMk/>
            <pc:sldMk cId="1530473733" sldId="260"/>
            <ac:inkMk id="8" creationId="{A5415328-1D17-40C3-AA39-0FDE6FC7FC55}"/>
          </ac:inkMkLst>
        </pc:inkChg>
        <pc:inkChg chg="add del mod">
          <ac:chgData name="広樹 村上" userId="2413674146262dd0" providerId="LiveId" clId="{1997A629-5183-4FC6-AB20-5AEBB6586275}" dt="2020-08-03T07:22:58.102" v="2982" actId="9405"/>
          <ac:inkMkLst>
            <pc:docMk/>
            <pc:sldMk cId="1530473733" sldId="260"/>
            <ac:inkMk id="10" creationId="{E21037B0-D8DD-4A80-BA40-92B6007090B2}"/>
          </ac:inkMkLst>
        </pc:inkChg>
        <pc:inkChg chg="add del mod">
          <ac:chgData name="広樹 村上" userId="2413674146262dd0" providerId="LiveId" clId="{1997A629-5183-4FC6-AB20-5AEBB6586275}" dt="2020-08-03T07:22:57.695" v="2981" actId="9405"/>
          <ac:inkMkLst>
            <pc:docMk/>
            <pc:sldMk cId="1530473733" sldId="260"/>
            <ac:inkMk id="11" creationId="{EF9824DB-07F6-4862-A557-BBBE9D58DC95}"/>
          </ac:inkMkLst>
        </pc:inkChg>
        <pc:cxnChg chg="add del mod">
          <ac:chgData name="広樹 村上" userId="2413674146262dd0" providerId="LiveId" clId="{1997A629-5183-4FC6-AB20-5AEBB6586275}" dt="2020-08-03T07:24:54.668" v="3002" actId="478"/>
          <ac:cxnSpMkLst>
            <pc:docMk/>
            <pc:sldMk cId="1530473733" sldId="260"/>
            <ac:cxnSpMk id="16" creationId="{E20B5D23-69E1-4B81-B3ED-3244673B379B}"/>
          </ac:cxnSpMkLst>
        </pc:cxnChg>
        <pc:cxnChg chg="add del mod">
          <ac:chgData name="広樹 村上" userId="2413674146262dd0" providerId="LiveId" clId="{1997A629-5183-4FC6-AB20-5AEBB6586275}" dt="2020-08-03T07:25:12.072" v="3005" actId="478"/>
          <ac:cxnSpMkLst>
            <pc:docMk/>
            <pc:sldMk cId="1530473733" sldId="260"/>
            <ac:cxnSpMk id="20" creationId="{FD9A870B-EC28-435F-A41B-214B667D7877}"/>
          </ac:cxnSpMkLst>
        </pc:cxnChg>
      </pc:sldChg>
      <pc:sldChg chg="addSp delSp modSp add mod setBg">
        <pc:chgData name="広樹 村上" userId="2413674146262dd0" providerId="LiveId" clId="{1997A629-5183-4FC6-AB20-5AEBB6586275}" dt="2020-08-08T10:39:34.301" v="20903" actId="20577"/>
        <pc:sldMkLst>
          <pc:docMk/>
          <pc:sldMk cId="1176490395" sldId="261"/>
        </pc:sldMkLst>
        <pc:spChg chg="mod">
          <ac:chgData name="広樹 村上" userId="2413674146262dd0" providerId="LiveId" clId="{1997A629-5183-4FC6-AB20-5AEBB6586275}" dt="2020-08-08T10:02:34.076" v="20595"/>
          <ac:spMkLst>
            <pc:docMk/>
            <pc:sldMk cId="1176490395" sldId="261"/>
            <ac:spMk id="2" creationId="{1E65ED42-3187-45D4-A445-023B05CBD8D8}"/>
          </ac:spMkLst>
        </pc:spChg>
        <pc:spChg chg="add del mod">
          <ac:chgData name="広樹 村上" userId="2413674146262dd0" providerId="LiveId" clId="{1997A629-5183-4FC6-AB20-5AEBB6586275}" dt="2020-08-08T10:39:34.301" v="20903" actId="20577"/>
          <ac:spMkLst>
            <pc:docMk/>
            <pc:sldMk cId="1176490395" sldId="261"/>
            <ac:spMk id="3" creationId="{4C2426B7-60BE-4FD3-8F71-5CB510789B59}"/>
          </ac:spMkLst>
        </pc:spChg>
        <pc:spChg chg="add del">
          <ac:chgData name="広樹 村上" userId="2413674146262dd0" providerId="LiveId" clId="{1997A629-5183-4FC6-AB20-5AEBB6586275}" dt="2020-08-04T17:51:02.220" v="8857" actId="26606"/>
          <ac:spMkLst>
            <pc:docMk/>
            <pc:sldMk cId="1176490395" sldId="261"/>
            <ac:spMk id="9" creationId="{7DA1F35B-C8F7-4A5A-9339-7DA4D785B300}"/>
          </ac:spMkLst>
        </pc:spChg>
        <pc:spChg chg="add del">
          <ac:chgData name="広樹 村上" userId="2413674146262dd0" providerId="LiveId" clId="{1997A629-5183-4FC6-AB20-5AEBB6586275}" dt="2020-08-04T17:51:02.220" v="8857" actId="26606"/>
          <ac:spMkLst>
            <pc:docMk/>
            <pc:sldMk cId="1176490395" sldId="261"/>
            <ac:spMk id="11" creationId="{B2D4AD41-40DA-4A81-92F5-B6E3BA1ED82A}"/>
          </ac:spMkLst>
        </pc:spChg>
        <pc:spChg chg="add del">
          <ac:chgData name="広樹 村上" userId="2413674146262dd0" providerId="LiveId" clId="{1997A629-5183-4FC6-AB20-5AEBB6586275}" dt="2020-08-04T17:51:07.397" v="8859" actId="26606"/>
          <ac:spMkLst>
            <pc:docMk/>
            <pc:sldMk cId="1176490395" sldId="261"/>
            <ac:spMk id="13" creationId="{3A5B4632-C963-4296-86F0-79AA9EA5AE98}"/>
          </ac:spMkLst>
        </pc:spChg>
        <pc:graphicFrameChg chg="add del">
          <ac:chgData name="広樹 村上" userId="2413674146262dd0" providerId="LiveId" clId="{1997A629-5183-4FC6-AB20-5AEBB6586275}" dt="2020-08-04T17:51:02.220" v="8857" actId="26606"/>
          <ac:graphicFrameMkLst>
            <pc:docMk/>
            <pc:sldMk cId="1176490395" sldId="261"/>
            <ac:graphicFrameMk id="5" creationId="{E10DC1A6-54A6-41F0-84BC-C378E42901D5}"/>
          </ac:graphicFrameMkLst>
        </pc:graphicFrameChg>
        <pc:graphicFrameChg chg="add del">
          <ac:chgData name="広樹 村上" userId="2413674146262dd0" providerId="LiveId" clId="{1997A629-5183-4FC6-AB20-5AEBB6586275}" dt="2020-08-04T17:51:07.397" v="8859" actId="26606"/>
          <ac:graphicFrameMkLst>
            <pc:docMk/>
            <pc:sldMk cId="1176490395" sldId="261"/>
            <ac:graphicFrameMk id="14" creationId="{87D66E4C-FEC0-4F97-85EB-A99727E8B71E}"/>
          </ac:graphicFrameMkLst>
        </pc:graphicFrameChg>
      </pc:sldChg>
      <pc:sldChg chg="addSp modSp add ord">
        <pc:chgData name="広樹 村上" userId="2413674146262dd0" providerId="LiveId" clId="{1997A629-5183-4FC6-AB20-5AEBB6586275}" dt="2020-08-08T10:08:33.944" v="20682" actId="20577"/>
        <pc:sldMkLst>
          <pc:docMk/>
          <pc:sldMk cId="2188062139" sldId="262"/>
        </pc:sldMkLst>
        <pc:spChg chg="mod">
          <ac:chgData name="広樹 村上" userId="2413674146262dd0" providerId="LiveId" clId="{1997A629-5183-4FC6-AB20-5AEBB6586275}" dt="2020-08-08T10:08:33.944" v="20682" actId="20577"/>
          <ac:spMkLst>
            <pc:docMk/>
            <pc:sldMk cId="2188062139" sldId="262"/>
            <ac:spMk id="2" creationId="{2EAB26A4-7E70-4746-9E9F-46785C2D513C}"/>
          </ac:spMkLst>
        </pc:spChg>
        <pc:spChg chg="mod">
          <ac:chgData name="広樹 村上" userId="2413674146262dd0" providerId="LiveId" clId="{1997A629-5183-4FC6-AB20-5AEBB6586275}" dt="2020-08-08T09:32:23.987" v="19416"/>
          <ac:spMkLst>
            <pc:docMk/>
            <pc:sldMk cId="2188062139" sldId="262"/>
            <ac:spMk id="3" creationId="{5F48085D-22A3-4245-8980-A4856344044F}"/>
          </ac:spMkLst>
        </pc:spChg>
        <pc:spChg chg="add mod">
          <ac:chgData name="広樹 村上" userId="2413674146262dd0" providerId="LiveId" clId="{1997A629-5183-4FC6-AB20-5AEBB6586275}" dt="2020-08-03T19:22:18.140" v="4916"/>
          <ac:spMkLst>
            <pc:docMk/>
            <pc:sldMk cId="2188062139" sldId="262"/>
            <ac:spMk id="6" creationId="{9AF89716-6741-4C05-8114-36F0644CF467}"/>
          </ac:spMkLst>
        </pc:spChg>
        <pc:spChg chg="add mod">
          <ac:chgData name="広樹 村上" userId="2413674146262dd0" providerId="LiveId" clId="{1997A629-5183-4FC6-AB20-5AEBB6586275}" dt="2020-08-03T08:20:21.471" v="4414" actId="1076"/>
          <ac:spMkLst>
            <pc:docMk/>
            <pc:sldMk cId="2188062139" sldId="262"/>
            <ac:spMk id="7" creationId="{AC833254-C8BC-4644-AB3F-08F92BA0188C}"/>
          </ac:spMkLst>
        </pc:spChg>
        <pc:picChg chg="add mod">
          <ac:chgData name="広樹 村上" userId="2413674146262dd0" providerId="LiveId" clId="{1997A629-5183-4FC6-AB20-5AEBB6586275}" dt="2020-08-03T08:15:36.988" v="4342" actId="14100"/>
          <ac:picMkLst>
            <pc:docMk/>
            <pc:sldMk cId="2188062139" sldId="262"/>
            <ac:picMk id="5" creationId="{0C8C8BD9-C821-4393-97EB-D691D5574DDC}"/>
          </ac:picMkLst>
        </pc:picChg>
      </pc:sldChg>
      <pc:sldChg chg="addSp delSp modSp add mod ord setBg">
        <pc:chgData name="広樹 村上" userId="2413674146262dd0" providerId="LiveId" clId="{1997A629-5183-4FC6-AB20-5AEBB6586275}" dt="2020-08-08T10:07:16.287" v="20646" actId="1076"/>
        <pc:sldMkLst>
          <pc:docMk/>
          <pc:sldMk cId="92933265" sldId="263"/>
        </pc:sldMkLst>
        <pc:spChg chg="mod">
          <ac:chgData name="広樹 村上" userId="2413674146262dd0" providerId="LiveId" clId="{1997A629-5183-4FC6-AB20-5AEBB6586275}" dt="2020-08-03T19:43:09.208" v="5833" actId="20577"/>
          <ac:spMkLst>
            <pc:docMk/>
            <pc:sldMk cId="92933265" sldId="263"/>
            <ac:spMk id="2" creationId="{FDB3BDD2-4B99-4DE4-8851-6C8E2A165E92}"/>
          </ac:spMkLst>
        </pc:spChg>
        <pc:spChg chg="del mod">
          <ac:chgData name="広樹 村上" userId="2413674146262dd0" providerId="LiveId" clId="{1997A629-5183-4FC6-AB20-5AEBB6586275}" dt="2020-08-03T19:08:08.918" v="4668" actId="931"/>
          <ac:spMkLst>
            <pc:docMk/>
            <pc:sldMk cId="92933265" sldId="263"/>
            <ac:spMk id="3" creationId="{D6FDEB93-D5BE-4FCA-96F5-89AF47517BBF}"/>
          </ac:spMkLst>
        </pc:spChg>
        <pc:spChg chg="add del mod">
          <ac:chgData name="広樹 村上" userId="2413674146262dd0" providerId="LiveId" clId="{1997A629-5183-4FC6-AB20-5AEBB6586275}" dt="2020-08-03T19:09:08.980" v="4672" actId="931"/>
          <ac:spMkLst>
            <pc:docMk/>
            <pc:sldMk cId="92933265" sldId="263"/>
            <ac:spMk id="7" creationId="{12FA9659-8956-42BE-B3B9-BFAED575BEF6}"/>
          </ac:spMkLst>
        </pc:spChg>
        <pc:spChg chg="add del mod">
          <ac:chgData name="広樹 村上" userId="2413674146262dd0" providerId="LiveId" clId="{1997A629-5183-4FC6-AB20-5AEBB6586275}" dt="2020-08-03T19:10:06.013" v="4680" actId="931"/>
          <ac:spMkLst>
            <pc:docMk/>
            <pc:sldMk cId="92933265" sldId="263"/>
            <ac:spMk id="11" creationId="{4C5B9AB1-861A-4186-A1F9-4E22E36364B9}"/>
          </ac:spMkLst>
        </pc:spChg>
        <pc:spChg chg="add del">
          <ac:chgData name="広樹 村上" userId="2413674146262dd0" providerId="LiveId" clId="{1997A629-5183-4FC6-AB20-5AEBB6586275}" dt="2020-08-03T19:31:26.511" v="5376" actId="26606"/>
          <ac:spMkLst>
            <pc:docMk/>
            <pc:sldMk cId="92933265" sldId="263"/>
            <ac:spMk id="19" creationId="{D88FD1AF-F746-45E3-A0DB-0F74B16D9C44}"/>
          </ac:spMkLst>
        </pc:spChg>
        <pc:spChg chg="add del mod">
          <ac:chgData name="広樹 村上" userId="2413674146262dd0" providerId="LiveId" clId="{1997A629-5183-4FC6-AB20-5AEBB6586275}" dt="2020-08-03T19:35:25.285" v="5420" actId="47"/>
          <ac:spMkLst>
            <pc:docMk/>
            <pc:sldMk cId="92933265" sldId="263"/>
            <ac:spMk id="20" creationId="{4E7645BA-B0F8-44DE-BE87-A1F947F25188}"/>
          </ac:spMkLst>
        </pc:spChg>
        <pc:spChg chg="add mod">
          <ac:chgData name="広樹 村上" userId="2413674146262dd0" providerId="LiveId" clId="{1997A629-5183-4FC6-AB20-5AEBB6586275}" dt="2020-08-08T10:07:16.287" v="20646" actId="1076"/>
          <ac:spMkLst>
            <pc:docMk/>
            <pc:sldMk cId="92933265" sldId="263"/>
            <ac:spMk id="21" creationId="{C63F0B37-04C6-4043-B5F8-8496DE6EE401}"/>
          </ac:spMkLst>
        </pc:spChg>
        <pc:spChg chg="add del">
          <ac:chgData name="広樹 村上" userId="2413674146262dd0" providerId="LiveId" clId="{1997A629-5183-4FC6-AB20-5AEBB6586275}" dt="2020-08-03T19:31:26.511" v="5376" actId="26606"/>
          <ac:spMkLst>
            <pc:docMk/>
            <pc:sldMk cId="92933265" sldId="263"/>
            <ac:spMk id="22" creationId="{A98BC887-4916-4227-9F48-3B078D238FAF}"/>
          </ac:spMkLst>
        </pc:spChg>
        <pc:spChg chg="add del">
          <ac:chgData name="広樹 村上" userId="2413674146262dd0" providerId="LiveId" clId="{1997A629-5183-4FC6-AB20-5AEBB6586275}" dt="2020-08-03T19:31:26.511" v="5376" actId="26606"/>
          <ac:spMkLst>
            <pc:docMk/>
            <pc:sldMk cId="92933265" sldId="263"/>
            <ac:spMk id="24" creationId="{1AD6DCFA-0E71-4650-A5E4-3C20E73EB6C9}"/>
          </ac:spMkLst>
        </pc:spChg>
        <pc:picChg chg="add del mod">
          <ac:chgData name="広樹 村上" userId="2413674146262dd0" providerId="LiveId" clId="{1997A629-5183-4FC6-AB20-5AEBB6586275}" dt="2020-08-03T19:08:24.188" v="4671" actId="478"/>
          <ac:picMkLst>
            <pc:docMk/>
            <pc:sldMk cId="92933265" sldId="263"/>
            <ac:picMk id="5" creationId="{E7E5D9EF-A178-4343-8582-C57D53AC2B32}"/>
          </ac:picMkLst>
        </pc:picChg>
        <pc:picChg chg="add del mod">
          <ac:chgData name="広樹 村上" userId="2413674146262dd0" providerId="LiveId" clId="{1997A629-5183-4FC6-AB20-5AEBB6586275}" dt="2020-08-03T19:09:49.573" v="4679" actId="478"/>
          <ac:picMkLst>
            <pc:docMk/>
            <pc:sldMk cId="92933265" sldId="263"/>
            <ac:picMk id="9" creationId="{8401081B-AC92-427C-B60C-8BB26AACD85F}"/>
          </ac:picMkLst>
        </pc:picChg>
        <pc:picChg chg="add mod">
          <ac:chgData name="広樹 村上" userId="2413674146262dd0" providerId="LiveId" clId="{1997A629-5183-4FC6-AB20-5AEBB6586275}" dt="2020-08-03T19:31:26.511" v="5376" actId="26606"/>
          <ac:picMkLst>
            <pc:docMk/>
            <pc:sldMk cId="92933265" sldId="263"/>
            <ac:picMk id="13" creationId="{E6C67E53-B235-4C7D-A3CF-1DBA13B02F46}"/>
          </ac:picMkLst>
        </pc:picChg>
        <pc:picChg chg="add mod">
          <ac:chgData name="広樹 村上" userId="2413674146262dd0" providerId="LiveId" clId="{1997A629-5183-4FC6-AB20-5AEBB6586275}" dt="2020-08-03T19:31:45.868" v="5378" actId="1076"/>
          <ac:picMkLst>
            <pc:docMk/>
            <pc:sldMk cId="92933265" sldId="263"/>
            <ac:picMk id="15" creationId="{49D65831-4C78-48C4-AC76-7C770444ED14}"/>
          </ac:picMkLst>
        </pc:picChg>
      </pc:sldChg>
      <pc:sldChg chg="addSp delSp modSp add">
        <pc:chgData name="広樹 村上" userId="2413674146262dd0" providerId="LiveId" clId="{1997A629-5183-4FC6-AB20-5AEBB6586275}" dt="2020-08-08T10:05:51.682" v="20635"/>
        <pc:sldMkLst>
          <pc:docMk/>
          <pc:sldMk cId="2413006748" sldId="264"/>
        </pc:sldMkLst>
        <pc:spChg chg="mod">
          <ac:chgData name="広樹 村上" userId="2413674146262dd0" providerId="LiveId" clId="{1997A629-5183-4FC6-AB20-5AEBB6586275}" dt="2020-08-03T19:43:00.247" v="5822" actId="6549"/>
          <ac:spMkLst>
            <pc:docMk/>
            <pc:sldMk cId="2413006748" sldId="264"/>
            <ac:spMk id="2" creationId="{C3D96DAA-5B2A-4A1F-92A4-D4C2F8FAC871}"/>
          </ac:spMkLst>
        </pc:spChg>
        <pc:spChg chg="del">
          <ac:chgData name="広樹 村上" userId="2413674146262dd0" providerId="LiveId" clId="{1997A629-5183-4FC6-AB20-5AEBB6586275}" dt="2020-08-03T19:11:20.968" v="4699" actId="931"/>
          <ac:spMkLst>
            <pc:docMk/>
            <pc:sldMk cId="2413006748" sldId="264"/>
            <ac:spMk id="3" creationId="{87DA6E08-01A4-4FE4-A027-3DC1AEA2F88E}"/>
          </ac:spMkLst>
        </pc:spChg>
        <pc:spChg chg="add mod">
          <ac:chgData name="広樹 村上" userId="2413674146262dd0" providerId="LiveId" clId="{1997A629-5183-4FC6-AB20-5AEBB6586275}" dt="2020-08-08T10:05:51.682" v="20635"/>
          <ac:spMkLst>
            <pc:docMk/>
            <pc:sldMk cId="2413006748" sldId="264"/>
            <ac:spMk id="9" creationId="{BA9CFF13-7CC2-47C3-B368-09B17CB12A92}"/>
          </ac:spMkLst>
        </pc:spChg>
        <pc:picChg chg="add mod">
          <ac:chgData name="広樹 村上" userId="2413674146262dd0" providerId="LiveId" clId="{1997A629-5183-4FC6-AB20-5AEBB6586275}" dt="2020-08-03T19:11:37.902" v="4705" actId="14100"/>
          <ac:picMkLst>
            <pc:docMk/>
            <pc:sldMk cId="2413006748" sldId="264"/>
            <ac:picMk id="5" creationId="{719C8E64-993C-417E-92FC-AA797278926E}"/>
          </ac:picMkLst>
        </pc:picChg>
        <pc:picChg chg="add del mod">
          <ac:chgData name="広樹 村上" userId="2413674146262dd0" providerId="LiveId" clId="{1997A629-5183-4FC6-AB20-5AEBB6586275}" dt="2020-08-03T19:11:49.404" v="4708" actId="478"/>
          <ac:picMkLst>
            <pc:docMk/>
            <pc:sldMk cId="2413006748" sldId="264"/>
            <ac:picMk id="6" creationId="{2561A2CE-D5C6-4320-9809-29E8C8B99E7D}"/>
          </ac:picMkLst>
        </pc:picChg>
        <pc:picChg chg="add mod">
          <ac:chgData name="広樹 村上" userId="2413674146262dd0" providerId="LiveId" clId="{1997A629-5183-4FC6-AB20-5AEBB6586275}" dt="2020-08-03T19:31:46.507" v="5379" actId="1076"/>
          <ac:picMkLst>
            <pc:docMk/>
            <pc:sldMk cId="2413006748" sldId="264"/>
            <ac:picMk id="8" creationId="{61299D26-D6EE-463E-80C4-E2CCBEB623DA}"/>
          </ac:picMkLst>
        </pc:picChg>
      </pc:sldChg>
      <pc:sldChg chg="addSp delSp modSp add mod ord setBg">
        <pc:chgData name="広樹 村上" userId="2413674146262dd0" providerId="LiveId" clId="{1997A629-5183-4FC6-AB20-5AEBB6586275}" dt="2020-08-08T10:06:25.031" v="20641" actId="20577"/>
        <pc:sldMkLst>
          <pc:docMk/>
          <pc:sldMk cId="3888608976" sldId="265"/>
        </pc:sldMkLst>
        <pc:spChg chg="mod">
          <ac:chgData name="広樹 村上" userId="2413674146262dd0" providerId="LiveId" clId="{1997A629-5183-4FC6-AB20-5AEBB6586275}" dt="2020-08-03T19:42:49.833" v="5802" actId="20577"/>
          <ac:spMkLst>
            <pc:docMk/>
            <pc:sldMk cId="3888608976" sldId="265"/>
            <ac:spMk id="2" creationId="{089ACFD4-144E-4A32-A956-3A0D662B3BC8}"/>
          </ac:spMkLst>
        </pc:spChg>
        <pc:spChg chg="del">
          <ac:chgData name="広樹 村上" userId="2413674146262dd0" providerId="LiveId" clId="{1997A629-5183-4FC6-AB20-5AEBB6586275}" dt="2020-08-03T19:12:56.236" v="4726" actId="931"/>
          <ac:spMkLst>
            <pc:docMk/>
            <pc:sldMk cId="3888608976" sldId="265"/>
            <ac:spMk id="3" creationId="{54DF3533-8AE9-4CC1-89B2-583226165A08}"/>
          </ac:spMkLst>
        </pc:spChg>
        <pc:spChg chg="add mod ord">
          <ac:chgData name="広樹 村上" userId="2413674146262dd0" providerId="LiveId" clId="{1997A629-5183-4FC6-AB20-5AEBB6586275}" dt="2020-08-08T10:06:25.031" v="20641" actId="20577"/>
          <ac:spMkLst>
            <pc:docMk/>
            <pc:sldMk cId="3888608976" sldId="265"/>
            <ac:spMk id="10" creationId="{8F5BB5E2-E40A-4A74-8332-6B0C58E206C9}"/>
          </ac:spMkLst>
        </pc:spChg>
        <pc:spChg chg="add del">
          <ac:chgData name="広樹 村上" userId="2413674146262dd0" providerId="LiveId" clId="{1997A629-5183-4FC6-AB20-5AEBB6586275}" dt="2020-08-03T19:27:08.909" v="5118"/>
          <ac:spMkLst>
            <pc:docMk/>
            <pc:sldMk cId="3888608976" sldId="265"/>
            <ac:spMk id="11" creationId="{459FDB8F-EBBA-4E63-AA0E-DA9B3874D20D}"/>
          </ac:spMkLst>
        </pc:spChg>
        <pc:spChg chg="add del">
          <ac:chgData name="広樹 村上" userId="2413674146262dd0" providerId="LiveId" clId="{1997A629-5183-4FC6-AB20-5AEBB6586275}" dt="2020-08-03T19:31:47.301" v="5381" actId="26606"/>
          <ac:spMkLst>
            <pc:docMk/>
            <pc:sldMk cId="3888608976" sldId="265"/>
            <ac:spMk id="15" creationId="{C95B82D5-A8BB-45BF-BED8-C7B206892100}"/>
          </ac:spMkLst>
        </pc:spChg>
        <pc:spChg chg="add del">
          <ac:chgData name="広樹 村上" userId="2413674146262dd0" providerId="LiveId" clId="{1997A629-5183-4FC6-AB20-5AEBB6586275}" dt="2020-08-03T19:31:47.301" v="5381" actId="26606"/>
          <ac:spMkLst>
            <pc:docMk/>
            <pc:sldMk cId="3888608976" sldId="265"/>
            <ac:spMk id="17" creationId="{296C61EC-FBF4-4216-BE67-6C864D30A01C}"/>
          </ac:spMkLst>
        </pc:spChg>
        <pc:spChg chg="add del">
          <ac:chgData name="広樹 村上" userId="2413674146262dd0" providerId="LiveId" clId="{1997A629-5183-4FC6-AB20-5AEBB6586275}" dt="2020-08-03T19:31:47.301" v="5381" actId="26606"/>
          <ac:spMkLst>
            <pc:docMk/>
            <pc:sldMk cId="3888608976" sldId="265"/>
            <ac:spMk id="19" creationId="{39D6C490-0229-4573-9696-B73E5B3A9C33}"/>
          </ac:spMkLst>
        </pc:spChg>
        <pc:picChg chg="add mod">
          <ac:chgData name="広樹 村上" userId="2413674146262dd0" providerId="LiveId" clId="{1997A629-5183-4FC6-AB20-5AEBB6586275}" dt="2020-08-03T19:31:47.301" v="5381" actId="26606"/>
          <ac:picMkLst>
            <pc:docMk/>
            <pc:sldMk cId="3888608976" sldId="265"/>
            <ac:picMk id="5" creationId="{D2945A6F-7DDC-4D9C-A737-A0BAD4D8C9FB}"/>
          </ac:picMkLst>
        </pc:picChg>
        <pc:picChg chg="add del mod">
          <ac:chgData name="広樹 村上" userId="2413674146262dd0" providerId="LiveId" clId="{1997A629-5183-4FC6-AB20-5AEBB6586275}" dt="2020-08-03T19:13:50.914" v="4741" actId="478"/>
          <ac:picMkLst>
            <pc:docMk/>
            <pc:sldMk cId="3888608976" sldId="265"/>
            <ac:picMk id="7" creationId="{9362B010-26D4-4EB1-A1BF-5861448E9977}"/>
          </ac:picMkLst>
        </pc:picChg>
        <pc:picChg chg="add mod">
          <ac:chgData name="広樹 村上" userId="2413674146262dd0" providerId="LiveId" clId="{1997A629-5183-4FC6-AB20-5AEBB6586275}" dt="2020-08-03T19:31:47.301" v="5381" actId="26606"/>
          <ac:picMkLst>
            <pc:docMk/>
            <pc:sldMk cId="3888608976" sldId="265"/>
            <ac:picMk id="9" creationId="{D31BEAA9-4E1B-405E-821A-0AC76387F148}"/>
          </ac:picMkLst>
        </pc:picChg>
      </pc:sldChg>
      <pc:sldChg chg="addSp delSp modSp add mod ord setBg">
        <pc:chgData name="広樹 村上" userId="2413674146262dd0" providerId="LiveId" clId="{1997A629-5183-4FC6-AB20-5AEBB6586275}" dt="2020-08-03T19:42:01.677" v="5767" actId="404"/>
        <pc:sldMkLst>
          <pc:docMk/>
          <pc:sldMk cId="3414990801" sldId="266"/>
        </pc:sldMkLst>
        <pc:spChg chg="mod">
          <ac:chgData name="広樹 村上" userId="2413674146262dd0" providerId="LiveId" clId="{1997A629-5183-4FC6-AB20-5AEBB6586275}" dt="2020-08-03T19:42:01.677" v="5767" actId="404"/>
          <ac:spMkLst>
            <pc:docMk/>
            <pc:sldMk cId="3414990801" sldId="266"/>
            <ac:spMk id="2" creationId="{8471340F-E7CA-4467-BDBF-2216096B325D}"/>
          </ac:spMkLst>
        </pc:spChg>
        <pc:spChg chg="del">
          <ac:chgData name="広樹 村上" userId="2413674146262dd0" providerId="LiveId" clId="{1997A629-5183-4FC6-AB20-5AEBB6586275}" dt="2020-08-03T19:26:36.016" v="5112" actId="931"/>
          <ac:spMkLst>
            <pc:docMk/>
            <pc:sldMk cId="3414990801" sldId="266"/>
            <ac:spMk id="3" creationId="{5085B04A-F2E6-4C9C-9E76-591F988307F8}"/>
          </ac:spMkLst>
        </pc:spChg>
        <pc:spChg chg="add mod">
          <ac:chgData name="広樹 村上" userId="2413674146262dd0" providerId="LiveId" clId="{1997A629-5183-4FC6-AB20-5AEBB6586275}" dt="2020-08-03T19:31:49.954" v="5382" actId="26606"/>
          <ac:spMkLst>
            <pc:docMk/>
            <pc:sldMk cId="3414990801" sldId="266"/>
            <ac:spMk id="6" creationId="{B459724C-0C57-4788-809C-EE08062657D1}"/>
          </ac:spMkLst>
        </pc:spChg>
        <pc:spChg chg="add del">
          <ac:chgData name="広樹 村上" userId="2413674146262dd0" providerId="LiveId" clId="{1997A629-5183-4FC6-AB20-5AEBB6586275}" dt="2020-08-03T19:31:49.954" v="5382" actId="26606"/>
          <ac:spMkLst>
            <pc:docMk/>
            <pc:sldMk cId="3414990801" sldId="266"/>
            <ac:spMk id="11" creationId="{46F7435D-E3DB-47B1-BA61-B00ACC83A9DE}"/>
          </ac:spMkLst>
        </pc:spChg>
        <pc:spChg chg="add del">
          <ac:chgData name="広樹 村上" userId="2413674146262dd0" providerId="LiveId" clId="{1997A629-5183-4FC6-AB20-5AEBB6586275}" dt="2020-08-03T19:31:49.954" v="5382" actId="26606"/>
          <ac:spMkLst>
            <pc:docMk/>
            <pc:sldMk cId="3414990801" sldId="266"/>
            <ac:spMk id="13" creationId="{F263A0B5-F8C4-4116-809F-78A768EA79A6}"/>
          </ac:spMkLst>
        </pc:spChg>
        <pc:picChg chg="add mod ord">
          <ac:chgData name="広樹 村上" userId="2413674146262dd0" providerId="LiveId" clId="{1997A629-5183-4FC6-AB20-5AEBB6586275}" dt="2020-08-03T19:31:49.954" v="5382" actId="26606"/>
          <ac:picMkLst>
            <pc:docMk/>
            <pc:sldMk cId="3414990801" sldId="266"/>
            <ac:picMk id="5" creationId="{BB7E576E-CEC4-4A03-A78B-7AF9A9F8CD66}"/>
          </ac:picMkLst>
        </pc:picChg>
      </pc:sldChg>
      <pc:sldChg chg="addSp delSp modSp add">
        <pc:chgData name="広樹 村上" userId="2413674146262dd0" providerId="LiveId" clId="{1997A629-5183-4FC6-AB20-5AEBB6586275}" dt="2020-08-03T20:16:07.225" v="6307" actId="20577"/>
        <pc:sldMkLst>
          <pc:docMk/>
          <pc:sldMk cId="941754351" sldId="267"/>
        </pc:sldMkLst>
        <pc:spChg chg="mod">
          <ac:chgData name="広樹 村上" userId="2413674146262dd0" providerId="LiveId" clId="{1997A629-5183-4FC6-AB20-5AEBB6586275}" dt="2020-08-03T20:16:07.225" v="6307" actId="20577"/>
          <ac:spMkLst>
            <pc:docMk/>
            <pc:sldMk cId="941754351" sldId="267"/>
            <ac:spMk id="2" creationId="{C1C12806-6705-43FC-95A7-E93E6CF22BE1}"/>
          </ac:spMkLst>
        </pc:spChg>
        <pc:spChg chg="del">
          <ac:chgData name="広樹 村上" userId="2413674146262dd0" providerId="LiveId" clId="{1997A629-5183-4FC6-AB20-5AEBB6586275}" dt="2020-08-03T20:06:18.893" v="5983" actId="931"/>
          <ac:spMkLst>
            <pc:docMk/>
            <pc:sldMk cId="941754351" sldId="267"/>
            <ac:spMk id="3" creationId="{87896334-2032-495F-9F9F-4EBAE34D3638}"/>
          </ac:spMkLst>
        </pc:spChg>
        <pc:spChg chg="add mod">
          <ac:chgData name="広樹 村上" userId="2413674146262dd0" providerId="LiveId" clId="{1997A629-5183-4FC6-AB20-5AEBB6586275}" dt="2020-08-03T20:14:15.443" v="6286"/>
          <ac:spMkLst>
            <pc:docMk/>
            <pc:sldMk cId="941754351" sldId="267"/>
            <ac:spMk id="6" creationId="{C9925615-83DF-493B-A645-39E9D8EBB6BD}"/>
          </ac:spMkLst>
        </pc:spChg>
        <pc:picChg chg="add mod">
          <ac:chgData name="広樹 村上" userId="2413674146262dd0" providerId="LiveId" clId="{1997A629-5183-4FC6-AB20-5AEBB6586275}" dt="2020-08-03T20:06:33.997" v="5991" actId="1076"/>
          <ac:picMkLst>
            <pc:docMk/>
            <pc:sldMk cId="941754351" sldId="267"/>
            <ac:picMk id="5" creationId="{4E4224D2-6828-4A39-8645-DDB854E516FF}"/>
          </ac:picMkLst>
        </pc:picChg>
      </pc:sldChg>
      <pc:sldChg chg="modSp add">
        <pc:chgData name="広樹 村上" userId="2413674146262dd0" providerId="LiveId" clId="{1997A629-5183-4FC6-AB20-5AEBB6586275}" dt="2020-08-08T10:09:05.713" v="20717"/>
        <pc:sldMkLst>
          <pc:docMk/>
          <pc:sldMk cId="862517222" sldId="268"/>
        </pc:sldMkLst>
        <pc:spChg chg="mod">
          <ac:chgData name="広樹 村上" userId="2413674146262dd0" providerId="LiveId" clId="{1997A629-5183-4FC6-AB20-5AEBB6586275}" dt="2020-08-08T10:09:05.713" v="20717"/>
          <ac:spMkLst>
            <pc:docMk/>
            <pc:sldMk cId="862517222" sldId="268"/>
            <ac:spMk id="2" creationId="{7F2A6B19-F03C-464A-B5F4-5CADB2477EBB}"/>
          </ac:spMkLst>
        </pc:spChg>
        <pc:spChg chg="mod">
          <ac:chgData name="広樹 村上" userId="2413674146262dd0" providerId="LiveId" clId="{1997A629-5183-4FC6-AB20-5AEBB6586275}" dt="2020-08-04T17:05:55.434" v="8188" actId="20577"/>
          <ac:spMkLst>
            <pc:docMk/>
            <pc:sldMk cId="862517222" sldId="268"/>
            <ac:spMk id="3" creationId="{88B11A46-27E6-46EC-B6A1-80E1BF628B97}"/>
          </ac:spMkLst>
        </pc:spChg>
      </pc:sldChg>
      <pc:sldChg chg="addSp delSp modSp add">
        <pc:chgData name="広樹 村上" userId="2413674146262dd0" providerId="LiveId" clId="{1997A629-5183-4FC6-AB20-5AEBB6586275}" dt="2020-08-08T10:09:13.892" v="20747"/>
        <pc:sldMkLst>
          <pc:docMk/>
          <pc:sldMk cId="2627284174" sldId="269"/>
        </pc:sldMkLst>
        <pc:spChg chg="mod">
          <ac:chgData name="広樹 村上" userId="2413674146262dd0" providerId="LiveId" clId="{1997A629-5183-4FC6-AB20-5AEBB6586275}" dt="2020-08-08T10:09:13.892" v="20747"/>
          <ac:spMkLst>
            <pc:docMk/>
            <pc:sldMk cId="2627284174" sldId="269"/>
            <ac:spMk id="2" creationId="{C4985A44-4117-4093-994E-AB3D8EF5EC5A}"/>
          </ac:spMkLst>
        </pc:spChg>
        <pc:spChg chg="del">
          <ac:chgData name="広樹 村上" userId="2413674146262dd0" providerId="LiveId" clId="{1997A629-5183-4FC6-AB20-5AEBB6586275}" dt="2020-08-03T20:48:06.188" v="6802" actId="931"/>
          <ac:spMkLst>
            <pc:docMk/>
            <pc:sldMk cId="2627284174" sldId="269"/>
            <ac:spMk id="3" creationId="{CA2AEDFE-EF07-4F16-8D99-C05CF1A1B771}"/>
          </ac:spMkLst>
        </pc:spChg>
        <pc:spChg chg="add mod">
          <ac:chgData name="広樹 村上" userId="2413674146262dd0" providerId="LiveId" clId="{1997A629-5183-4FC6-AB20-5AEBB6586275}" dt="2020-08-03T20:54:43.539" v="7430" actId="20577"/>
          <ac:spMkLst>
            <pc:docMk/>
            <pc:sldMk cId="2627284174" sldId="269"/>
            <ac:spMk id="6" creationId="{70F13420-2F47-400C-888F-66EA430ED3DD}"/>
          </ac:spMkLst>
        </pc:spChg>
        <pc:spChg chg="add del mod">
          <ac:chgData name="広樹 村上" userId="2413674146262dd0" providerId="LiveId" clId="{1997A629-5183-4FC6-AB20-5AEBB6586275}" dt="2020-08-03T20:51:02.403" v="7035" actId="478"/>
          <ac:spMkLst>
            <pc:docMk/>
            <pc:sldMk cId="2627284174" sldId="269"/>
            <ac:spMk id="7" creationId="{248C6E3B-F259-4986-825C-471A333AAC42}"/>
          </ac:spMkLst>
        </pc:spChg>
        <pc:picChg chg="add mod">
          <ac:chgData name="広樹 村上" userId="2413674146262dd0" providerId="LiveId" clId="{1997A629-5183-4FC6-AB20-5AEBB6586275}" dt="2020-08-03T20:48:13.240" v="6807" actId="1076"/>
          <ac:picMkLst>
            <pc:docMk/>
            <pc:sldMk cId="2627284174" sldId="269"/>
            <ac:picMk id="5" creationId="{F6940213-A1EB-4C06-9F1D-A608F5B7DD2D}"/>
          </ac:picMkLst>
        </pc:picChg>
      </pc:sldChg>
      <pc:sldChg chg="addSp modSp add">
        <pc:chgData name="広樹 村上" userId="2413674146262dd0" providerId="LiveId" clId="{1997A629-5183-4FC6-AB20-5AEBB6586275}" dt="2020-08-08T10:09:20.320" v="20762"/>
        <pc:sldMkLst>
          <pc:docMk/>
          <pc:sldMk cId="3175766570" sldId="270"/>
        </pc:sldMkLst>
        <pc:spChg chg="mod">
          <ac:chgData name="広樹 村上" userId="2413674146262dd0" providerId="LiveId" clId="{1997A629-5183-4FC6-AB20-5AEBB6586275}" dt="2020-08-08T10:09:20.320" v="20762"/>
          <ac:spMkLst>
            <pc:docMk/>
            <pc:sldMk cId="3175766570" sldId="270"/>
            <ac:spMk id="2" creationId="{E95A1671-39E9-4EBC-AEBD-38931BE607E9}"/>
          </ac:spMkLst>
        </pc:spChg>
        <pc:spChg chg="mod">
          <ac:chgData name="広樹 村上" userId="2413674146262dd0" providerId="LiveId" clId="{1997A629-5183-4FC6-AB20-5AEBB6586275}" dt="2020-08-05T09:25:56.137" v="15150"/>
          <ac:spMkLst>
            <pc:docMk/>
            <pc:sldMk cId="3175766570" sldId="270"/>
            <ac:spMk id="3" creationId="{4C1A4B21-C984-4CDF-A683-06C805868A50}"/>
          </ac:spMkLst>
        </pc:spChg>
        <pc:spChg chg="add mod">
          <ac:chgData name="広樹 村上" userId="2413674146262dd0" providerId="LiveId" clId="{1997A629-5183-4FC6-AB20-5AEBB6586275}" dt="2020-08-03T21:18:28.569" v="8100" actId="1076"/>
          <ac:spMkLst>
            <pc:docMk/>
            <pc:sldMk cId="3175766570" sldId="270"/>
            <ac:spMk id="8" creationId="{0DA9D961-4A0C-4AB9-A29C-8A02C8543723}"/>
          </ac:spMkLst>
        </pc:spChg>
        <pc:picChg chg="add mod">
          <ac:chgData name="広樹 村上" userId="2413674146262dd0" providerId="LiveId" clId="{1997A629-5183-4FC6-AB20-5AEBB6586275}" dt="2020-08-03T21:18:09.910" v="8098" actId="1076"/>
          <ac:picMkLst>
            <pc:docMk/>
            <pc:sldMk cId="3175766570" sldId="270"/>
            <ac:picMk id="5" creationId="{1777BAE3-B40D-468E-BA6F-D13E44023911}"/>
          </ac:picMkLst>
        </pc:picChg>
        <pc:picChg chg="add mod">
          <ac:chgData name="広樹 村上" userId="2413674146262dd0" providerId="LiveId" clId="{1997A629-5183-4FC6-AB20-5AEBB6586275}" dt="2020-08-03T21:18:18.242" v="8099" actId="1076"/>
          <ac:picMkLst>
            <pc:docMk/>
            <pc:sldMk cId="3175766570" sldId="270"/>
            <ac:picMk id="7" creationId="{7B1AB396-F461-4CC4-8DEA-F2FC802531FE}"/>
          </ac:picMkLst>
        </pc:picChg>
        <pc:cxnChg chg="add mod">
          <ac:chgData name="広樹 村上" userId="2413674146262dd0" providerId="LiveId" clId="{1997A629-5183-4FC6-AB20-5AEBB6586275}" dt="2020-08-03T21:16:23.318" v="8096" actId="1076"/>
          <ac:cxnSpMkLst>
            <pc:docMk/>
            <pc:sldMk cId="3175766570" sldId="270"/>
            <ac:cxnSpMk id="10" creationId="{59324352-ABB3-4766-8AC9-F9DACC9DA4F7}"/>
          </ac:cxnSpMkLst>
        </pc:cxnChg>
      </pc:sldChg>
      <pc:sldChg chg="addSp delSp modSp add">
        <pc:chgData name="広樹 村上" userId="2413674146262dd0" providerId="LiveId" clId="{1997A629-5183-4FC6-AB20-5AEBB6586275}" dt="2020-08-04T19:55:20.344" v="9896" actId="20577"/>
        <pc:sldMkLst>
          <pc:docMk/>
          <pc:sldMk cId="3780499498" sldId="271"/>
        </pc:sldMkLst>
        <pc:spChg chg="mod">
          <ac:chgData name="広樹 村上" userId="2413674146262dd0" providerId="LiveId" clId="{1997A629-5183-4FC6-AB20-5AEBB6586275}" dt="2020-08-04T17:20:28.057" v="8265" actId="20577"/>
          <ac:spMkLst>
            <pc:docMk/>
            <pc:sldMk cId="3780499498" sldId="271"/>
            <ac:spMk id="2" creationId="{D2E07B8C-4B5D-4440-9C2B-4B0B6ED75EB6}"/>
          </ac:spMkLst>
        </pc:spChg>
        <pc:spChg chg="mod">
          <ac:chgData name="広樹 村上" userId="2413674146262dd0" providerId="LiveId" clId="{1997A629-5183-4FC6-AB20-5AEBB6586275}" dt="2020-08-04T19:55:20.344" v="9896" actId="20577"/>
          <ac:spMkLst>
            <pc:docMk/>
            <pc:sldMk cId="3780499498" sldId="271"/>
            <ac:spMk id="3" creationId="{9FD01AB9-818E-465B-9F02-0A90BC524A14}"/>
          </ac:spMkLst>
        </pc:spChg>
        <pc:spChg chg="add del mod">
          <ac:chgData name="広樹 村上" userId="2413674146262dd0" providerId="LiveId" clId="{1997A629-5183-4FC6-AB20-5AEBB6586275}" dt="2020-08-04T17:45:11.229" v="8828" actId="478"/>
          <ac:spMkLst>
            <pc:docMk/>
            <pc:sldMk cId="3780499498" sldId="271"/>
            <ac:spMk id="6" creationId="{047E715E-2E92-4672-9FC0-DDEEC8549DBD}"/>
          </ac:spMkLst>
        </pc:spChg>
        <pc:spChg chg="add mod">
          <ac:chgData name="広樹 村上" userId="2413674146262dd0" providerId="LiveId" clId="{1997A629-5183-4FC6-AB20-5AEBB6586275}" dt="2020-08-04T18:52:27.317" v="9801" actId="5793"/>
          <ac:spMkLst>
            <pc:docMk/>
            <pc:sldMk cId="3780499498" sldId="271"/>
            <ac:spMk id="11" creationId="{0177C44D-7A65-4643-BF1C-8182F1FB4A34}"/>
          </ac:spMkLst>
        </pc:spChg>
        <pc:picChg chg="add del mod">
          <ac:chgData name="広樹 村上" userId="2413674146262dd0" providerId="LiveId" clId="{1997A629-5183-4FC6-AB20-5AEBB6586275}" dt="2020-08-04T17:45:08.236" v="8827" actId="478"/>
          <ac:picMkLst>
            <pc:docMk/>
            <pc:sldMk cId="3780499498" sldId="271"/>
            <ac:picMk id="5" creationId="{16F50550-83B5-45F5-9CB9-6B21B2011B14}"/>
          </ac:picMkLst>
        </pc:picChg>
        <pc:picChg chg="add mod">
          <ac:chgData name="広樹 村上" userId="2413674146262dd0" providerId="LiveId" clId="{1997A629-5183-4FC6-AB20-5AEBB6586275}" dt="2020-08-04T18:55:13.141" v="9878" actId="1076"/>
          <ac:picMkLst>
            <pc:docMk/>
            <pc:sldMk cId="3780499498" sldId="271"/>
            <ac:picMk id="8" creationId="{FBA55638-881E-41C9-92EA-A4CB3F2ADBF1}"/>
          </ac:picMkLst>
        </pc:picChg>
        <pc:picChg chg="add mod">
          <ac:chgData name="広樹 村上" userId="2413674146262dd0" providerId="LiveId" clId="{1997A629-5183-4FC6-AB20-5AEBB6586275}" dt="2020-08-04T18:42:23.963" v="9627" actId="1076"/>
          <ac:picMkLst>
            <pc:docMk/>
            <pc:sldMk cId="3780499498" sldId="271"/>
            <ac:picMk id="10" creationId="{940E174B-08A3-43E1-B70A-E60675D47D52}"/>
          </ac:picMkLst>
        </pc:picChg>
        <pc:cxnChg chg="add mod">
          <ac:chgData name="広樹 村上" userId="2413674146262dd0" providerId="LiveId" clId="{1997A629-5183-4FC6-AB20-5AEBB6586275}" dt="2020-08-04T18:55:24.334" v="9880" actId="1076"/>
          <ac:cxnSpMkLst>
            <pc:docMk/>
            <pc:sldMk cId="3780499498" sldId="271"/>
            <ac:cxnSpMk id="12" creationId="{278F1209-7754-4343-B29F-D1F22D1295BA}"/>
          </ac:cxnSpMkLst>
        </pc:cxnChg>
      </pc:sldChg>
      <pc:sldChg chg="delSp modSp add">
        <pc:chgData name="広樹 村上" userId="2413674146262dd0" providerId="LiveId" clId="{1997A629-5183-4FC6-AB20-5AEBB6586275}" dt="2020-08-04T17:46:23.420" v="8842" actId="20577"/>
        <pc:sldMkLst>
          <pc:docMk/>
          <pc:sldMk cId="1004945889" sldId="272"/>
        </pc:sldMkLst>
        <pc:spChg chg="mod">
          <ac:chgData name="広樹 村上" userId="2413674146262dd0" providerId="LiveId" clId="{1997A629-5183-4FC6-AB20-5AEBB6586275}" dt="2020-08-04T17:46:23.420" v="8842" actId="20577"/>
          <ac:spMkLst>
            <pc:docMk/>
            <pc:sldMk cId="1004945889" sldId="272"/>
            <ac:spMk id="3" creationId="{9FD01AB9-818E-465B-9F02-0A90BC524A14}"/>
          </ac:spMkLst>
        </pc:spChg>
        <pc:spChg chg="mod">
          <ac:chgData name="広樹 村上" userId="2413674146262dd0" providerId="LiveId" clId="{1997A629-5183-4FC6-AB20-5AEBB6586275}" dt="2020-08-04T17:46:13.815" v="8837" actId="1076"/>
          <ac:spMkLst>
            <pc:docMk/>
            <pc:sldMk cId="1004945889" sldId="272"/>
            <ac:spMk id="6" creationId="{047E715E-2E92-4672-9FC0-DDEEC8549DBD}"/>
          </ac:spMkLst>
        </pc:spChg>
        <pc:picChg chg="mod">
          <ac:chgData name="広樹 村上" userId="2413674146262dd0" providerId="LiveId" clId="{1997A629-5183-4FC6-AB20-5AEBB6586275}" dt="2020-08-04T17:46:14.378" v="8838" actId="1076"/>
          <ac:picMkLst>
            <pc:docMk/>
            <pc:sldMk cId="1004945889" sldId="272"/>
            <ac:picMk id="5" creationId="{16F50550-83B5-45F5-9CB9-6B21B2011B14}"/>
          </ac:picMkLst>
        </pc:picChg>
        <pc:picChg chg="del">
          <ac:chgData name="広樹 村上" userId="2413674146262dd0" providerId="LiveId" clId="{1997A629-5183-4FC6-AB20-5AEBB6586275}" dt="2020-08-04T17:45:45.974" v="8832" actId="478"/>
          <ac:picMkLst>
            <pc:docMk/>
            <pc:sldMk cId="1004945889" sldId="272"/>
            <ac:picMk id="8" creationId="{FBA55638-881E-41C9-92EA-A4CB3F2ADBF1}"/>
          </ac:picMkLst>
        </pc:picChg>
      </pc:sldChg>
      <pc:sldChg chg="addSp delSp modSp add">
        <pc:chgData name="広樹 村上" userId="2413674146262dd0" providerId="LiveId" clId="{1997A629-5183-4FC6-AB20-5AEBB6586275}" dt="2020-08-04T18:20:37.852" v="8994" actId="1076"/>
        <pc:sldMkLst>
          <pc:docMk/>
          <pc:sldMk cId="2325760283" sldId="273"/>
        </pc:sldMkLst>
        <pc:spChg chg="mod">
          <ac:chgData name="広樹 村上" userId="2413674146262dd0" providerId="LiveId" clId="{1997A629-5183-4FC6-AB20-5AEBB6586275}" dt="2020-08-04T18:12:33.790" v="8871" actId="20577"/>
          <ac:spMkLst>
            <pc:docMk/>
            <pc:sldMk cId="2325760283" sldId="273"/>
            <ac:spMk id="2" creationId="{E4C347C0-29B7-47C2-8B25-0D7CF5606965}"/>
          </ac:spMkLst>
        </pc:spChg>
        <pc:spChg chg="mod">
          <ac:chgData name="広樹 村上" userId="2413674146262dd0" providerId="LiveId" clId="{1997A629-5183-4FC6-AB20-5AEBB6586275}" dt="2020-08-04T18:14:07.725" v="8925" actId="1076"/>
          <ac:spMkLst>
            <pc:docMk/>
            <pc:sldMk cId="2325760283" sldId="273"/>
            <ac:spMk id="3" creationId="{8F537374-6291-487F-976D-18C98C25F00E}"/>
          </ac:spMkLst>
        </pc:spChg>
        <pc:spChg chg="add del">
          <ac:chgData name="広樹 村上" userId="2413674146262dd0" providerId="LiveId" clId="{1997A629-5183-4FC6-AB20-5AEBB6586275}" dt="2020-08-04T18:17:01.191" v="8943"/>
          <ac:spMkLst>
            <pc:docMk/>
            <pc:sldMk cId="2325760283" sldId="273"/>
            <ac:spMk id="4" creationId="{702C094F-7C09-4F95-BC93-4CBD663054E5}"/>
          </ac:spMkLst>
        </pc:spChg>
        <pc:spChg chg="add del mod">
          <ac:chgData name="広樹 村上" userId="2413674146262dd0" providerId="LiveId" clId="{1997A629-5183-4FC6-AB20-5AEBB6586275}" dt="2020-08-04T18:17:37.835" v="8947" actId="478"/>
          <ac:spMkLst>
            <pc:docMk/>
            <pc:sldMk cId="2325760283" sldId="273"/>
            <ac:spMk id="5" creationId="{8AD877E0-1EED-49C1-92ED-179B812229A2}"/>
          </ac:spMkLst>
        </pc:spChg>
        <pc:spChg chg="add del mod">
          <ac:chgData name="広樹 村上" userId="2413674146262dd0" providerId="LiveId" clId="{1997A629-5183-4FC6-AB20-5AEBB6586275}" dt="2020-08-04T18:17:37.835" v="8947" actId="478"/>
          <ac:spMkLst>
            <pc:docMk/>
            <pc:sldMk cId="2325760283" sldId="273"/>
            <ac:spMk id="6" creationId="{4C0CAD1B-F449-4DC9-A830-C6552A2AD798}"/>
          </ac:spMkLst>
        </pc:spChg>
        <pc:spChg chg="add del">
          <ac:chgData name="広樹 村上" userId="2413674146262dd0" providerId="LiveId" clId="{1997A629-5183-4FC6-AB20-5AEBB6586275}" dt="2020-08-04T18:17:59.078" v="8969"/>
          <ac:spMkLst>
            <pc:docMk/>
            <pc:sldMk cId="2325760283" sldId="273"/>
            <ac:spMk id="7" creationId="{1A350C34-BA7A-489E-84DE-11AA959B82DD}"/>
          </ac:spMkLst>
        </pc:spChg>
        <pc:spChg chg="add del mod">
          <ac:chgData name="広樹 村上" userId="2413674146262dd0" providerId="LiveId" clId="{1997A629-5183-4FC6-AB20-5AEBB6586275}" dt="2020-08-04T18:20:25.781" v="8992" actId="478"/>
          <ac:spMkLst>
            <pc:docMk/>
            <pc:sldMk cId="2325760283" sldId="273"/>
            <ac:spMk id="8" creationId="{C60B0596-4C22-4D37-A1D5-584B974ECAB1}"/>
          </ac:spMkLst>
        </pc:spChg>
        <pc:spChg chg="add del">
          <ac:chgData name="広樹 村上" userId="2413674146262dd0" providerId="LiveId" clId="{1997A629-5183-4FC6-AB20-5AEBB6586275}" dt="2020-08-04T18:19:16.746" v="8979"/>
          <ac:spMkLst>
            <pc:docMk/>
            <pc:sldMk cId="2325760283" sldId="273"/>
            <ac:spMk id="9" creationId="{10CD13A0-D7C3-4F32-9D8B-F3996B1A3D27}"/>
          </ac:spMkLst>
        </pc:spChg>
        <pc:spChg chg="add del">
          <ac:chgData name="広樹 村上" userId="2413674146262dd0" providerId="LiveId" clId="{1997A629-5183-4FC6-AB20-5AEBB6586275}" dt="2020-08-04T18:19:26.813" v="8983"/>
          <ac:spMkLst>
            <pc:docMk/>
            <pc:sldMk cId="2325760283" sldId="273"/>
            <ac:spMk id="10" creationId="{CC3739AF-9921-4A70-938C-840F68864DDC}"/>
          </ac:spMkLst>
        </pc:spChg>
        <pc:spChg chg="add del mod">
          <ac:chgData name="広樹 村上" userId="2413674146262dd0" providerId="LiveId" clId="{1997A629-5183-4FC6-AB20-5AEBB6586275}" dt="2020-08-04T18:20:28.621" v="8993" actId="478"/>
          <ac:spMkLst>
            <pc:docMk/>
            <pc:sldMk cId="2325760283" sldId="273"/>
            <ac:spMk id="11" creationId="{848B1769-A39D-4B25-9F0E-98F649A9F985}"/>
          </ac:spMkLst>
        </pc:spChg>
        <pc:picChg chg="add mod">
          <ac:chgData name="広樹 村上" userId="2413674146262dd0" providerId="LiveId" clId="{1997A629-5183-4FC6-AB20-5AEBB6586275}" dt="2020-08-04T18:20:37.852" v="8994" actId="1076"/>
          <ac:picMkLst>
            <pc:docMk/>
            <pc:sldMk cId="2325760283" sldId="273"/>
            <ac:picMk id="1026" creationId="{FA7769D6-9D0A-4B1F-8704-A70C4293675A}"/>
          </ac:picMkLst>
        </pc:picChg>
      </pc:sldChg>
      <pc:sldChg chg="addSp delSp modSp add">
        <pc:chgData name="広樹 村上" userId="2413674146262dd0" providerId="LiveId" clId="{1997A629-5183-4FC6-AB20-5AEBB6586275}" dt="2020-08-04T18:28:11.460" v="9590" actId="14100"/>
        <pc:sldMkLst>
          <pc:docMk/>
          <pc:sldMk cId="449929461" sldId="274"/>
        </pc:sldMkLst>
        <pc:spChg chg="add mod">
          <ac:chgData name="広樹 村上" userId="2413674146262dd0" providerId="LiveId" clId="{1997A629-5183-4FC6-AB20-5AEBB6586275}" dt="2020-08-04T18:28:11.460" v="9590" actId="14100"/>
          <ac:spMkLst>
            <pc:docMk/>
            <pc:sldMk cId="449929461" sldId="274"/>
            <ac:spMk id="7" creationId="{6F891790-93D8-43E4-AC3B-9E1B62587663}"/>
          </ac:spMkLst>
        </pc:spChg>
        <pc:picChg chg="add mod">
          <ac:chgData name="広樹 村上" userId="2413674146262dd0" providerId="LiveId" clId="{1997A629-5183-4FC6-AB20-5AEBB6586275}" dt="2020-08-04T18:22:03.643" v="9005" actId="1076"/>
          <ac:picMkLst>
            <pc:docMk/>
            <pc:sldMk cId="449929461" sldId="274"/>
            <ac:picMk id="5" creationId="{89DC6A26-2D61-4DCA-B062-5511C7A0267B}"/>
          </ac:picMkLst>
        </pc:picChg>
        <pc:picChg chg="del">
          <ac:chgData name="広樹 村上" userId="2413674146262dd0" providerId="LiveId" clId="{1997A629-5183-4FC6-AB20-5AEBB6586275}" dt="2020-08-04T18:20:53.422" v="8996" actId="478"/>
          <ac:picMkLst>
            <pc:docMk/>
            <pc:sldMk cId="449929461" sldId="274"/>
            <ac:picMk id="1026" creationId="{FA7769D6-9D0A-4B1F-8704-A70C4293675A}"/>
          </ac:picMkLst>
        </pc:picChg>
      </pc:sldChg>
      <pc:sldChg chg="addSp delSp modSp add">
        <pc:chgData name="広樹 村上" userId="2413674146262dd0" providerId="LiveId" clId="{1997A629-5183-4FC6-AB20-5AEBB6586275}" dt="2020-08-04T20:18:15.963" v="10755"/>
        <pc:sldMkLst>
          <pc:docMk/>
          <pc:sldMk cId="1233862716" sldId="275"/>
        </pc:sldMkLst>
        <pc:spChg chg="mod">
          <ac:chgData name="広樹 村上" userId="2413674146262dd0" providerId="LiveId" clId="{1997A629-5183-4FC6-AB20-5AEBB6586275}" dt="2020-08-04T20:04:31.801" v="9904" actId="20577"/>
          <ac:spMkLst>
            <pc:docMk/>
            <pc:sldMk cId="1233862716" sldId="275"/>
            <ac:spMk id="2" creationId="{627401F4-4960-4A17-BD91-B01EEF9B62EA}"/>
          </ac:spMkLst>
        </pc:spChg>
        <pc:spChg chg="mod">
          <ac:chgData name="広樹 村上" userId="2413674146262dd0" providerId="LiveId" clId="{1997A629-5183-4FC6-AB20-5AEBB6586275}" dt="2020-08-04T20:05:11.145" v="9993"/>
          <ac:spMkLst>
            <pc:docMk/>
            <pc:sldMk cId="1233862716" sldId="275"/>
            <ac:spMk id="3" creationId="{682BE788-D9E9-4DCC-8C4C-825AECFF624C}"/>
          </ac:spMkLst>
        </pc:spChg>
        <pc:spChg chg="add mod">
          <ac:chgData name="広樹 村上" userId="2413674146262dd0" providerId="LiveId" clId="{1997A629-5183-4FC6-AB20-5AEBB6586275}" dt="2020-08-04T20:18:15.963" v="10755"/>
          <ac:spMkLst>
            <pc:docMk/>
            <pc:sldMk cId="1233862716" sldId="275"/>
            <ac:spMk id="8" creationId="{78CF9E68-4EF1-44AD-BED8-C28F323ABAD4}"/>
          </ac:spMkLst>
        </pc:spChg>
        <pc:spChg chg="add mod">
          <ac:chgData name="広樹 村上" userId="2413674146262dd0" providerId="LiveId" clId="{1997A629-5183-4FC6-AB20-5AEBB6586275}" dt="2020-08-04T20:12:34.650" v="10388" actId="14100"/>
          <ac:spMkLst>
            <pc:docMk/>
            <pc:sldMk cId="1233862716" sldId="275"/>
            <ac:spMk id="9" creationId="{323FB0F8-452D-4AE9-9591-B1B66985DD38}"/>
          </ac:spMkLst>
        </pc:spChg>
        <pc:spChg chg="add mod">
          <ac:chgData name="広樹 村上" userId="2413674146262dd0" providerId="LiveId" clId="{1997A629-5183-4FC6-AB20-5AEBB6586275}" dt="2020-08-04T20:16:50.192" v="10491" actId="1076"/>
          <ac:spMkLst>
            <pc:docMk/>
            <pc:sldMk cId="1233862716" sldId="275"/>
            <ac:spMk id="10" creationId="{936FC3EC-74DB-4969-89D3-1EF4C0A87B32}"/>
          </ac:spMkLst>
        </pc:spChg>
        <pc:spChg chg="add mod">
          <ac:chgData name="広樹 村上" userId="2413674146262dd0" providerId="LiveId" clId="{1997A629-5183-4FC6-AB20-5AEBB6586275}" dt="2020-08-04T20:15:01.329" v="10483" actId="1076"/>
          <ac:spMkLst>
            <pc:docMk/>
            <pc:sldMk cId="1233862716" sldId="275"/>
            <ac:spMk id="11" creationId="{429F3D4B-C5E7-422C-916B-46C7A105A7B5}"/>
          </ac:spMkLst>
        </pc:spChg>
        <pc:spChg chg="add del mod">
          <ac:chgData name="広樹 村上" userId="2413674146262dd0" providerId="LiveId" clId="{1997A629-5183-4FC6-AB20-5AEBB6586275}" dt="2020-08-04T20:15:01.988" v="10484"/>
          <ac:spMkLst>
            <pc:docMk/>
            <pc:sldMk cId="1233862716" sldId="275"/>
            <ac:spMk id="12" creationId="{2A0DA1F8-590F-4158-90DC-1F6925C9B05F}"/>
          </ac:spMkLst>
        </pc:spChg>
        <pc:spChg chg="add mod">
          <ac:chgData name="広樹 村上" userId="2413674146262dd0" providerId="LiveId" clId="{1997A629-5183-4FC6-AB20-5AEBB6586275}" dt="2020-08-04T20:15:11.968" v="10486" actId="1076"/>
          <ac:spMkLst>
            <pc:docMk/>
            <pc:sldMk cId="1233862716" sldId="275"/>
            <ac:spMk id="13" creationId="{4E0966EB-318F-48EA-A7CA-C3D7121632D0}"/>
          </ac:spMkLst>
        </pc:spChg>
        <pc:spChg chg="add mod">
          <ac:chgData name="広樹 村上" userId="2413674146262dd0" providerId="LiveId" clId="{1997A629-5183-4FC6-AB20-5AEBB6586275}" dt="2020-08-04T20:15:39.711" v="10488" actId="1076"/>
          <ac:spMkLst>
            <pc:docMk/>
            <pc:sldMk cId="1233862716" sldId="275"/>
            <ac:spMk id="14" creationId="{47CAC596-9416-4C06-AB69-D2AF794976BC}"/>
          </ac:spMkLst>
        </pc:spChg>
        <pc:picChg chg="add mod">
          <ac:chgData name="広樹 村上" userId="2413674146262dd0" providerId="LiveId" clId="{1997A629-5183-4FC6-AB20-5AEBB6586275}" dt="2020-08-04T20:15:00.210" v="10482" actId="1076"/>
          <ac:picMkLst>
            <pc:docMk/>
            <pc:sldMk cId="1233862716" sldId="275"/>
            <ac:picMk id="5" creationId="{F3410074-5E46-4F04-8B15-2F081DBB9258}"/>
          </ac:picMkLst>
        </pc:picChg>
        <pc:picChg chg="add mod">
          <ac:chgData name="広樹 村上" userId="2413674146262dd0" providerId="LiveId" clId="{1997A629-5183-4FC6-AB20-5AEBB6586275}" dt="2020-08-04T20:16:36.935" v="10489" actId="1076"/>
          <ac:picMkLst>
            <pc:docMk/>
            <pc:sldMk cId="1233862716" sldId="275"/>
            <ac:picMk id="7" creationId="{A3E6F027-9675-4955-846E-9488DBC27F36}"/>
          </ac:picMkLst>
        </pc:picChg>
      </pc:sldChg>
      <pc:sldChg chg="addSp delSp modSp add">
        <pc:chgData name="広樹 村上" userId="2413674146262dd0" providerId="LiveId" clId="{1997A629-5183-4FC6-AB20-5AEBB6586275}" dt="2020-08-04T20:33:16.636" v="10860"/>
        <pc:sldMkLst>
          <pc:docMk/>
          <pc:sldMk cId="3357336891" sldId="276"/>
        </pc:sldMkLst>
        <pc:spChg chg="mod">
          <ac:chgData name="広樹 村上" userId="2413674146262dd0" providerId="LiveId" clId="{1997A629-5183-4FC6-AB20-5AEBB6586275}" dt="2020-08-04T20:29:25.864" v="10767" actId="20577"/>
          <ac:spMkLst>
            <pc:docMk/>
            <pc:sldMk cId="3357336891" sldId="276"/>
            <ac:spMk id="2" creationId="{55E654DF-3AB4-4AFB-8E1B-E55358356581}"/>
          </ac:spMkLst>
        </pc:spChg>
        <pc:spChg chg="del">
          <ac:chgData name="広樹 村上" userId="2413674146262dd0" providerId="LiveId" clId="{1997A629-5183-4FC6-AB20-5AEBB6586275}" dt="2020-08-04T20:29:08.106" v="10757" actId="931"/>
          <ac:spMkLst>
            <pc:docMk/>
            <pc:sldMk cId="3357336891" sldId="276"/>
            <ac:spMk id="3" creationId="{3A408F62-307B-4E9F-AE2A-970F28E46D8D}"/>
          </ac:spMkLst>
        </pc:spChg>
        <pc:spChg chg="add mod">
          <ac:chgData name="広樹 村上" userId="2413674146262dd0" providerId="LiveId" clId="{1997A629-5183-4FC6-AB20-5AEBB6586275}" dt="2020-08-04T20:31:26.931" v="10852"/>
          <ac:spMkLst>
            <pc:docMk/>
            <pc:sldMk cId="3357336891" sldId="276"/>
            <ac:spMk id="6" creationId="{657AB967-08A0-4F78-B20A-AAA0DB0D25FF}"/>
          </ac:spMkLst>
        </pc:spChg>
        <pc:picChg chg="add del mod">
          <ac:chgData name="広樹 村上" userId="2413674146262dd0" providerId="LiveId" clId="{1997A629-5183-4FC6-AB20-5AEBB6586275}" dt="2020-08-04T20:29:43.166" v="10770"/>
          <ac:picMkLst>
            <pc:docMk/>
            <pc:sldMk cId="3357336891" sldId="276"/>
            <ac:picMk id="5" creationId="{3F42DE3A-EE1D-4D4B-8135-0944CEDAD4E6}"/>
          </ac:picMkLst>
        </pc:picChg>
        <pc:picChg chg="add mod">
          <ac:chgData name="広樹 村上" userId="2413674146262dd0" providerId="LiveId" clId="{1997A629-5183-4FC6-AB20-5AEBB6586275}" dt="2020-08-04T20:33:13.481" v="10859" actId="1076"/>
          <ac:picMkLst>
            <pc:docMk/>
            <pc:sldMk cId="3357336891" sldId="276"/>
            <ac:picMk id="7" creationId="{E784C110-1682-4033-8C29-985EA4FA0DA0}"/>
          </ac:picMkLst>
        </pc:picChg>
        <pc:picChg chg="add del mod">
          <ac:chgData name="広樹 村上" userId="2413674146262dd0" providerId="LiveId" clId="{1997A629-5183-4FC6-AB20-5AEBB6586275}" dt="2020-08-04T20:33:16.636" v="10860"/>
          <ac:picMkLst>
            <pc:docMk/>
            <pc:sldMk cId="3357336891" sldId="276"/>
            <ac:picMk id="9" creationId="{3CCBD698-7BA4-4029-85F3-E5F049F0EF5A}"/>
          </ac:picMkLst>
        </pc:picChg>
      </pc:sldChg>
      <pc:sldChg chg="addSp delSp modSp add">
        <pc:chgData name="広樹 村上" userId="2413674146262dd0" providerId="LiveId" clId="{1997A629-5183-4FC6-AB20-5AEBB6586275}" dt="2020-08-04T20:38:08.090" v="11286"/>
        <pc:sldMkLst>
          <pc:docMk/>
          <pc:sldMk cId="922110501" sldId="277"/>
        </pc:sldMkLst>
        <pc:spChg chg="add mod">
          <ac:chgData name="広樹 村上" userId="2413674146262dd0" providerId="LiveId" clId="{1997A629-5183-4FC6-AB20-5AEBB6586275}" dt="2020-08-04T20:38:08.090" v="11286"/>
          <ac:spMkLst>
            <pc:docMk/>
            <pc:sldMk cId="922110501" sldId="277"/>
            <ac:spMk id="8" creationId="{9E9FB507-C962-46FF-BB7F-4A587B9D2F39}"/>
          </ac:spMkLst>
        </pc:spChg>
        <pc:picChg chg="add mod">
          <ac:chgData name="広樹 村上" userId="2413674146262dd0" providerId="LiveId" clId="{1997A629-5183-4FC6-AB20-5AEBB6586275}" dt="2020-08-04T20:33:27.997" v="10865" actId="14100"/>
          <ac:picMkLst>
            <pc:docMk/>
            <pc:sldMk cId="922110501" sldId="277"/>
            <ac:picMk id="5" creationId="{39C096A6-A57B-43DF-83B0-12F7CBED7598}"/>
          </ac:picMkLst>
        </pc:picChg>
        <pc:picChg chg="del">
          <ac:chgData name="広樹 村上" userId="2413674146262dd0" providerId="LiveId" clId="{1997A629-5183-4FC6-AB20-5AEBB6586275}" dt="2020-08-04T20:33:22.914" v="10862" actId="478"/>
          <ac:picMkLst>
            <pc:docMk/>
            <pc:sldMk cId="922110501" sldId="277"/>
            <ac:picMk id="7" creationId="{E784C110-1682-4033-8C29-985EA4FA0DA0}"/>
          </ac:picMkLst>
        </pc:picChg>
      </pc:sldChg>
      <pc:sldChg chg="addSp delSp modSp add">
        <pc:chgData name="広樹 村上" userId="2413674146262dd0" providerId="LiveId" clId="{1997A629-5183-4FC6-AB20-5AEBB6586275}" dt="2020-08-04T21:00:53.170" v="11638"/>
        <pc:sldMkLst>
          <pc:docMk/>
          <pc:sldMk cId="1466079861" sldId="278"/>
        </pc:sldMkLst>
        <pc:spChg chg="mod">
          <ac:chgData name="広樹 村上" userId="2413674146262dd0" providerId="LiveId" clId="{1997A629-5183-4FC6-AB20-5AEBB6586275}" dt="2020-08-04T20:49:54.593" v="11312" actId="20577"/>
          <ac:spMkLst>
            <pc:docMk/>
            <pc:sldMk cId="1466079861" sldId="278"/>
            <ac:spMk id="2" creationId="{C3B2F747-2E83-42D2-A4CE-60A6856EAE56}"/>
          </ac:spMkLst>
        </pc:spChg>
        <pc:spChg chg="mod">
          <ac:chgData name="広樹 村上" userId="2413674146262dd0" providerId="LiveId" clId="{1997A629-5183-4FC6-AB20-5AEBB6586275}" dt="2020-08-04T20:58:33.404" v="11465"/>
          <ac:spMkLst>
            <pc:docMk/>
            <pc:sldMk cId="1466079861" sldId="278"/>
            <ac:spMk id="3" creationId="{AB8D96EB-A653-439C-A3F6-CA682A3BD4FD}"/>
          </ac:spMkLst>
        </pc:spChg>
        <pc:spChg chg="add mod">
          <ac:chgData name="広樹 村上" userId="2413674146262dd0" providerId="LiveId" clId="{1997A629-5183-4FC6-AB20-5AEBB6586275}" dt="2020-08-04T21:00:53.170" v="11638"/>
          <ac:spMkLst>
            <pc:docMk/>
            <pc:sldMk cId="1466079861" sldId="278"/>
            <ac:spMk id="6" creationId="{C89F4ABB-A317-4283-915D-82463B0E5ADB}"/>
          </ac:spMkLst>
        </pc:spChg>
        <pc:spChg chg="add del">
          <ac:chgData name="広樹 村上" userId="2413674146262dd0" providerId="LiveId" clId="{1997A629-5183-4FC6-AB20-5AEBB6586275}" dt="2020-08-04T20:53:49.194" v="11399"/>
          <ac:spMkLst>
            <pc:docMk/>
            <pc:sldMk cId="1466079861" sldId="278"/>
            <ac:spMk id="7" creationId="{4B10E2F5-4D3E-4F46-A48D-993DA64B6782}"/>
          </ac:spMkLst>
        </pc:spChg>
        <pc:spChg chg="add del mod">
          <ac:chgData name="広樹 村上" userId="2413674146262dd0" providerId="LiveId" clId="{1997A629-5183-4FC6-AB20-5AEBB6586275}" dt="2020-08-04T20:59:16.986" v="11470" actId="478"/>
          <ac:spMkLst>
            <pc:docMk/>
            <pc:sldMk cId="1466079861" sldId="278"/>
            <ac:spMk id="8" creationId="{6EC15838-4BB5-4284-BED1-46945E56EAEF}"/>
          </ac:spMkLst>
        </pc:spChg>
        <pc:picChg chg="add mod">
          <ac:chgData name="広樹 村上" userId="2413674146262dd0" providerId="LiveId" clId="{1997A629-5183-4FC6-AB20-5AEBB6586275}" dt="2020-08-04T20:53:01.517" v="11357" actId="1076"/>
          <ac:picMkLst>
            <pc:docMk/>
            <pc:sldMk cId="1466079861" sldId="278"/>
            <ac:picMk id="5" creationId="{1A92399A-9F78-4AD1-A50F-099E48DEDC4C}"/>
          </ac:picMkLst>
        </pc:picChg>
      </pc:sldChg>
      <pc:sldChg chg="addSp delSp modSp add ord">
        <pc:chgData name="広樹 村上" userId="2413674146262dd0" providerId="LiveId" clId="{1997A629-5183-4FC6-AB20-5AEBB6586275}" dt="2020-08-05T18:43:22.174" v="17806"/>
        <pc:sldMkLst>
          <pc:docMk/>
          <pc:sldMk cId="2895202842" sldId="279"/>
        </pc:sldMkLst>
        <pc:spChg chg="mod">
          <ac:chgData name="広樹 村上" userId="2413674146262dd0" providerId="LiveId" clId="{1997A629-5183-4FC6-AB20-5AEBB6586275}" dt="2020-08-04T21:01:50.207" v="11646" actId="20577"/>
          <ac:spMkLst>
            <pc:docMk/>
            <pc:sldMk cId="2895202842" sldId="279"/>
            <ac:spMk id="2" creationId="{635D1121-266B-433E-B097-2516CDAF257A}"/>
          </ac:spMkLst>
        </pc:spChg>
        <pc:spChg chg="mod">
          <ac:chgData name="広樹 村上" userId="2413674146262dd0" providerId="LiveId" clId="{1997A629-5183-4FC6-AB20-5AEBB6586275}" dt="2020-08-05T18:43:22.174" v="17806"/>
          <ac:spMkLst>
            <pc:docMk/>
            <pc:sldMk cId="2895202842" sldId="279"/>
            <ac:spMk id="3" creationId="{09DDEE55-5061-46DF-8A0B-1F08A96218E1}"/>
          </ac:spMkLst>
        </pc:spChg>
        <pc:spChg chg="add mod">
          <ac:chgData name="広樹 村上" userId="2413674146262dd0" providerId="LiveId" clId="{1997A629-5183-4FC6-AB20-5AEBB6586275}" dt="2020-08-04T21:06:09.032" v="11912" actId="1076"/>
          <ac:spMkLst>
            <pc:docMk/>
            <pc:sldMk cId="2895202842" sldId="279"/>
            <ac:spMk id="6" creationId="{C01F5187-3896-41D6-88A7-F39D65C7EE8C}"/>
          </ac:spMkLst>
        </pc:spChg>
        <pc:spChg chg="add del">
          <ac:chgData name="広樹 村上" userId="2413674146262dd0" providerId="LiveId" clId="{1997A629-5183-4FC6-AB20-5AEBB6586275}" dt="2020-08-04T21:03:27.156" v="11709"/>
          <ac:spMkLst>
            <pc:docMk/>
            <pc:sldMk cId="2895202842" sldId="279"/>
            <ac:spMk id="7" creationId="{CE0406BC-D6FD-4ADE-8120-16D74D074B55}"/>
          </ac:spMkLst>
        </pc:spChg>
        <pc:spChg chg="add mod">
          <ac:chgData name="広樹 村上" userId="2413674146262dd0" providerId="LiveId" clId="{1997A629-5183-4FC6-AB20-5AEBB6586275}" dt="2020-08-05T13:51:11.475" v="17567" actId="20577"/>
          <ac:spMkLst>
            <pc:docMk/>
            <pc:sldMk cId="2895202842" sldId="279"/>
            <ac:spMk id="8" creationId="{A2ACAA39-70B6-4584-AD82-87652FE62A13}"/>
          </ac:spMkLst>
        </pc:spChg>
        <pc:picChg chg="add mod">
          <ac:chgData name="広樹 村上" userId="2413674146262dd0" providerId="LiveId" clId="{1997A629-5183-4FC6-AB20-5AEBB6586275}" dt="2020-08-04T21:06:03.216" v="11911" actId="1076"/>
          <ac:picMkLst>
            <pc:docMk/>
            <pc:sldMk cId="2895202842" sldId="279"/>
            <ac:picMk id="5" creationId="{50956347-30E1-465C-A4A2-F65FD57F3028}"/>
          </ac:picMkLst>
        </pc:picChg>
        <pc:cxnChg chg="add mod">
          <ac:chgData name="広樹 村上" userId="2413674146262dd0" providerId="LiveId" clId="{1997A629-5183-4FC6-AB20-5AEBB6586275}" dt="2020-08-04T21:06:53.037" v="11917" actId="1076"/>
          <ac:cxnSpMkLst>
            <pc:docMk/>
            <pc:sldMk cId="2895202842" sldId="279"/>
            <ac:cxnSpMk id="9" creationId="{A88412B9-9CEF-467B-958C-300ACA90B785}"/>
          </ac:cxnSpMkLst>
        </pc:cxnChg>
        <pc:cxnChg chg="add mod">
          <ac:chgData name="広樹 村上" userId="2413674146262dd0" providerId="LiveId" clId="{1997A629-5183-4FC6-AB20-5AEBB6586275}" dt="2020-08-04T21:06:48.073" v="11916" actId="1076"/>
          <ac:cxnSpMkLst>
            <pc:docMk/>
            <pc:sldMk cId="2895202842" sldId="279"/>
            <ac:cxnSpMk id="10" creationId="{DB0327DC-AA4A-49B4-91CC-6DF58A068873}"/>
          </ac:cxnSpMkLst>
        </pc:cxnChg>
      </pc:sldChg>
      <pc:sldChg chg="addSp modSp add">
        <pc:chgData name="広樹 村上" userId="2413674146262dd0" providerId="LiveId" clId="{1997A629-5183-4FC6-AB20-5AEBB6586275}" dt="2020-08-04T21:26:47.764" v="12444" actId="20577"/>
        <pc:sldMkLst>
          <pc:docMk/>
          <pc:sldMk cId="2986973165" sldId="280"/>
        </pc:sldMkLst>
        <pc:spChg chg="mod">
          <ac:chgData name="広樹 村上" userId="2413674146262dd0" providerId="LiveId" clId="{1997A629-5183-4FC6-AB20-5AEBB6586275}" dt="2020-08-04T21:19:56.531" v="11926" actId="20577"/>
          <ac:spMkLst>
            <pc:docMk/>
            <pc:sldMk cId="2986973165" sldId="280"/>
            <ac:spMk id="2" creationId="{84D18115-7FA2-4FB6-BD72-E1AC2316BF89}"/>
          </ac:spMkLst>
        </pc:spChg>
        <pc:spChg chg="mod">
          <ac:chgData name="広樹 村上" userId="2413674146262dd0" providerId="LiveId" clId="{1997A629-5183-4FC6-AB20-5AEBB6586275}" dt="2020-08-04T21:26:47.764" v="12444" actId="20577"/>
          <ac:spMkLst>
            <pc:docMk/>
            <pc:sldMk cId="2986973165" sldId="280"/>
            <ac:spMk id="3" creationId="{6FC974C4-5386-4D50-B243-AC1F68D37557}"/>
          </ac:spMkLst>
        </pc:spChg>
        <pc:spChg chg="add mod">
          <ac:chgData name="広樹 村上" userId="2413674146262dd0" providerId="LiveId" clId="{1997A629-5183-4FC6-AB20-5AEBB6586275}" dt="2020-08-04T21:26:11.396" v="12429" actId="1076"/>
          <ac:spMkLst>
            <pc:docMk/>
            <pc:sldMk cId="2986973165" sldId="280"/>
            <ac:spMk id="6" creationId="{A98A5B78-A6E7-44DF-AE7B-D021E70A1F70}"/>
          </ac:spMkLst>
        </pc:spChg>
        <pc:picChg chg="add mod">
          <ac:chgData name="広樹 村上" userId="2413674146262dd0" providerId="LiveId" clId="{1997A629-5183-4FC6-AB20-5AEBB6586275}" dt="2020-08-04T21:26:02.624" v="12428" actId="1076"/>
          <ac:picMkLst>
            <pc:docMk/>
            <pc:sldMk cId="2986973165" sldId="280"/>
            <ac:picMk id="5" creationId="{5DC8FC80-8A93-4DA5-A591-B24BFA0C5759}"/>
          </ac:picMkLst>
        </pc:picChg>
      </pc:sldChg>
      <pc:sldChg chg="addSp delSp modSp add">
        <pc:chgData name="広樹 村上" userId="2413674146262dd0" providerId="LiveId" clId="{1997A629-5183-4FC6-AB20-5AEBB6586275}" dt="2020-08-04T22:04:42.496" v="13104" actId="1037"/>
        <pc:sldMkLst>
          <pc:docMk/>
          <pc:sldMk cId="2041003165" sldId="281"/>
        </pc:sldMkLst>
        <pc:spChg chg="del mod">
          <ac:chgData name="広樹 村上" userId="2413674146262dd0" providerId="LiveId" clId="{1997A629-5183-4FC6-AB20-5AEBB6586275}" dt="2020-08-04T21:38:16.822" v="12461" actId="478"/>
          <ac:spMkLst>
            <pc:docMk/>
            <pc:sldMk cId="2041003165" sldId="281"/>
            <ac:spMk id="3" creationId="{6FC974C4-5386-4D50-B243-AC1F68D37557}"/>
          </ac:spMkLst>
        </pc:spChg>
        <pc:spChg chg="mod">
          <ac:chgData name="広樹 村上" userId="2413674146262dd0" providerId="LiveId" clId="{1997A629-5183-4FC6-AB20-5AEBB6586275}" dt="2020-08-04T21:40:14.804" v="12588" actId="14100"/>
          <ac:spMkLst>
            <pc:docMk/>
            <pc:sldMk cId="2041003165" sldId="281"/>
            <ac:spMk id="6" creationId="{A98A5B78-A6E7-44DF-AE7B-D021E70A1F70}"/>
          </ac:spMkLst>
        </pc:spChg>
        <pc:spChg chg="add mod">
          <ac:chgData name="広樹 村上" userId="2413674146262dd0" providerId="LiveId" clId="{1997A629-5183-4FC6-AB20-5AEBB6586275}" dt="2020-08-04T21:40:17.863" v="12589" actId="1076"/>
          <ac:spMkLst>
            <pc:docMk/>
            <pc:sldMk cId="2041003165" sldId="281"/>
            <ac:spMk id="8" creationId="{AE1EFB14-5C2B-4E46-9817-4671104C10FD}"/>
          </ac:spMkLst>
        </pc:spChg>
        <pc:spChg chg="add del mod">
          <ac:chgData name="広樹 村上" userId="2413674146262dd0" providerId="LiveId" clId="{1997A629-5183-4FC6-AB20-5AEBB6586275}" dt="2020-08-04T21:41:09.671" v="12596" actId="478"/>
          <ac:spMkLst>
            <pc:docMk/>
            <pc:sldMk cId="2041003165" sldId="281"/>
            <ac:spMk id="12" creationId="{0DFABF2A-25C7-444D-930C-2912EFA3DFE3}"/>
          </ac:spMkLst>
        </pc:spChg>
        <pc:spChg chg="add mod">
          <ac:chgData name="広樹 村上" userId="2413674146262dd0" providerId="LiveId" clId="{1997A629-5183-4FC6-AB20-5AEBB6586275}" dt="2020-08-04T22:04:42.496" v="13104" actId="1037"/>
          <ac:spMkLst>
            <pc:docMk/>
            <pc:sldMk cId="2041003165" sldId="281"/>
            <ac:spMk id="13" creationId="{67195625-FA6B-4FE6-8E69-2E0FF6BDD21B}"/>
          </ac:spMkLst>
        </pc:spChg>
        <pc:picChg chg="del">
          <ac:chgData name="広樹 村上" userId="2413674146262dd0" providerId="LiveId" clId="{1997A629-5183-4FC6-AB20-5AEBB6586275}" dt="2020-08-04T21:37:10.987" v="12446" actId="478"/>
          <ac:picMkLst>
            <pc:docMk/>
            <pc:sldMk cId="2041003165" sldId="281"/>
            <ac:picMk id="5" creationId="{5DC8FC80-8A93-4DA5-A591-B24BFA0C5759}"/>
          </ac:picMkLst>
        </pc:picChg>
        <pc:picChg chg="add mod">
          <ac:chgData name="広樹 村上" userId="2413674146262dd0" providerId="LiveId" clId="{1997A629-5183-4FC6-AB20-5AEBB6586275}" dt="2020-08-04T21:37:58.867" v="12459" actId="1076"/>
          <ac:picMkLst>
            <pc:docMk/>
            <pc:sldMk cId="2041003165" sldId="281"/>
            <ac:picMk id="7" creationId="{81744946-041F-46E1-8180-9B8250E159F0}"/>
          </ac:picMkLst>
        </pc:picChg>
        <pc:cxnChg chg="add del mod">
          <ac:chgData name="広樹 村上" userId="2413674146262dd0" providerId="LiveId" clId="{1997A629-5183-4FC6-AB20-5AEBB6586275}" dt="2020-08-04T21:40:55.944" v="12593" actId="478"/>
          <ac:cxnSpMkLst>
            <pc:docMk/>
            <pc:sldMk cId="2041003165" sldId="281"/>
            <ac:cxnSpMk id="10" creationId="{2E352370-8DCD-4A27-B3E2-61DB598201CF}"/>
          </ac:cxnSpMkLst>
        </pc:cxnChg>
      </pc:sldChg>
      <pc:sldChg chg="addSp modSp add">
        <pc:chgData name="広樹 村上" userId="2413674146262dd0" providerId="LiveId" clId="{1997A629-5183-4FC6-AB20-5AEBB6586275}" dt="2020-08-04T21:55:48.619" v="12740" actId="14100"/>
        <pc:sldMkLst>
          <pc:docMk/>
          <pc:sldMk cId="1579335555" sldId="282"/>
        </pc:sldMkLst>
        <pc:spChg chg="mod">
          <ac:chgData name="広樹 村上" userId="2413674146262dd0" providerId="LiveId" clId="{1997A629-5183-4FC6-AB20-5AEBB6586275}" dt="2020-08-04T21:50:30.979" v="12604" actId="20577"/>
          <ac:spMkLst>
            <pc:docMk/>
            <pc:sldMk cId="1579335555" sldId="282"/>
            <ac:spMk id="2" creationId="{FFF6EDD3-58B0-4F50-8419-A694EE03053F}"/>
          </ac:spMkLst>
        </pc:spChg>
        <pc:spChg chg="mod">
          <ac:chgData name="広樹 村上" userId="2413674146262dd0" providerId="LiveId" clId="{1997A629-5183-4FC6-AB20-5AEBB6586275}" dt="2020-08-04T21:50:47.210" v="12634"/>
          <ac:spMkLst>
            <pc:docMk/>
            <pc:sldMk cId="1579335555" sldId="282"/>
            <ac:spMk id="3" creationId="{5792C26E-63B8-4B3A-83E2-0693B6E1CCA9}"/>
          </ac:spMkLst>
        </pc:spChg>
        <pc:spChg chg="add mod">
          <ac:chgData name="広樹 村上" userId="2413674146262dd0" providerId="LiveId" clId="{1997A629-5183-4FC6-AB20-5AEBB6586275}" dt="2020-08-04T21:55:48.619" v="12740" actId="14100"/>
          <ac:spMkLst>
            <pc:docMk/>
            <pc:sldMk cId="1579335555" sldId="282"/>
            <ac:spMk id="6" creationId="{353FF50B-338D-4BC1-BFCE-421D3D4B9560}"/>
          </ac:spMkLst>
        </pc:spChg>
        <pc:picChg chg="add mod">
          <ac:chgData name="広樹 村上" userId="2413674146262dd0" providerId="LiveId" clId="{1997A629-5183-4FC6-AB20-5AEBB6586275}" dt="2020-08-04T21:51:11.491" v="12641" actId="1076"/>
          <ac:picMkLst>
            <pc:docMk/>
            <pc:sldMk cId="1579335555" sldId="282"/>
            <ac:picMk id="5" creationId="{DDF918C8-DEDC-4F8E-9818-A9391A396EF5}"/>
          </ac:picMkLst>
        </pc:picChg>
      </pc:sldChg>
      <pc:sldChg chg="add del">
        <pc:chgData name="広樹 村上" userId="2413674146262dd0" providerId="LiveId" clId="{1997A629-5183-4FC6-AB20-5AEBB6586275}" dt="2020-08-04T21:58:15.690" v="12742" actId="2696"/>
        <pc:sldMkLst>
          <pc:docMk/>
          <pc:sldMk cId="772751156" sldId="283"/>
        </pc:sldMkLst>
      </pc:sldChg>
      <pc:sldChg chg="addSp delSp modSp add">
        <pc:chgData name="広樹 村上" userId="2413674146262dd0" providerId="LiveId" clId="{1997A629-5183-4FC6-AB20-5AEBB6586275}" dt="2020-08-05T07:22:03.966" v="13200" actId="20577"/>
        <pc:sldMkLst>
          <pc:docMk/>
          <pc:sldMk cId="3185677602" sldId="283"/>
        </pc:sldMkLst>
        <pc:spChg chg="del">
          <ac:chgData name="広樹 村上" userId="2413674146262dd0" providerId="LiveId" clId="{1997A629-5183-4FC6-AB20-5AEBB6586275}" dt="2020-08-04T21:58:26.101" v="12745" actId="478"/>
          <ac:spMkLst>
            <pc:docMk/>
            <pc:sldMk cId="3185677602" sldId="283"/>
            <ac:spMk id="6" creationId="{353FF50B-338D-4BC1-BFCE-421D3D4B9560}"/>
          </ac:spMkLst>
        </pc:spChg>
        <pc:spChg chg="add mod">
          <ac:chgData name="広樹 村上" userId="2413674146262dd0" providerId="LiveId" clId="{1997A629-5183-4FC6-AB20-5AEBB6586275}" dt="2020-08-05T07:22:03.966" v="13200" actId="20577"/>
          <ac:spMkLst>
            <pc:docMk/>
            <pc:sldMk cId="3185677602" sldId="283"/>
            <ac:spMk id="8" creationId="{C4796505-8D30-4E1E-9E40-41054D48230A}"/>
          </ac:spMkLst>
        </pc:spChg>
        <pc:picChg chg="del">
          <ac:chgData name="広樹 村上" userId="2413674146262dd0" providerId="LiveId" clId="{1997A629-5183-4FC6-AB20-5AEBB6586275}" dt="2020-08-04T21:58:21.748" v="12744" actId="478"/>
          <ac:picMkLst>
            <pc:docMk/>
            <pc:sldMk cId="3185677602" sldId="283"/>
            <ac:picMk id="5" creationId="{DDF918C8-DEDC-4F8E-9818-A9391A396EF5}"/>
          </ac:picMkLst>
        </pc:picChg>
        <pc:picChg chg="add mod">
          <ac:chgData name="広樹 村上" userId="2413674146262dd0" providerId="LiveId" clId="{1997A629-5183-4FC6-AB20-5AEBB6586275}" dt="2020-08-04T21:58:56.416" v="12752" actId="1076"/>
          <ac:picMkLst>
            <pc:docMk/>
            <pc:sldMk cId="3185677602" sldId="283"/>
            <ac:picMk id="7" creationId="{05DD98F0-45D5-492D-A18B-99C2612617F6}"/>
          </ac:picMkLst>
        </pc:picChg>
      </pc:sldChg>
      <pc:sldChg chg="modSp add ord">
        <pc:chgData name="広樹 村上" userId="2413674146262dd0" providerId="LiveId" clId="{1997A629-5183-4FC6-AB20-5AEBB6586275}" dt="2020-08-08T10:42:54.787" v="20988"/>
        <pc:sldMkLst>
          <pc:docMk/>
          <pc:sldMk cId="362594250" sldId="284"/>
        </pc:sldMkLst>
        <pc:spChg chg="mod">
          <ac:chgData name="広樹 村上" userId="2413674146262dd0" providerId="LiveId" clId="{1997A629-5183-4FC6-AB20-5AEBB6586275}" dt="2020-08-04T22:06:45.945" v="13133" actId="20577"/>
          <ac:spMkLst>
            <pc:docMk/>
            <pc:sldMk cId="362594250" sldId="284"/>
            <ac:spMk id="2" creationId="{80EE7BC0-CCA3-4ABC-A696-F0BD3D1A08A4}"/>
          </ac:spMkLst>
        </pc:spChg>
        <pc:spChg chg="mod">
          <ac:chgData name="広樹 村上" userId="2413674146262dd0" providerId="LiveId" clId="{1997A629-5183-4FC6-AB20-5AEBB6586275}" dt="2020-08-08T10:42:54.787" v="20988"/>
          <ac:spMkLst>
            <pc:docMk/>
            <pc:sldMk cId="362594250" sldId="284"/>
            <ac:spMk id="3" creationId="{58885F52-E06C-48FF-8640-724E7218DD93}"/>
          </ac:spMkLst>
        </pc:spChg>
      </pc:sldChg>
      <pc:sldChg chg="addSp modSp add">
        <pc:chgData name="広樹 村上" userId="2413674146262dd0" providerId="LiveId" clId="{1997A629-5183-4FC6-AB20-5AEBB6586275}" dt="2020-08-05T12:58:42.343" v="15168" actId="20577"/>
        <pc:sldMkLst>
          <pc:docMk/>
          <pc:sldMk cId="497732689" sldId="285"/>
        </pc:sldMkLst>
        <pc:spChg chg="mod">
          <ac:chgData name="広樹 村上" userId="2413674146262dd0" providerId="LiveId" clId="{1997A629-5183-4FC6-AB20-5AEBB6586275}" dt="2020-08-05T07:30:23.633" v="13208" actId="20577"/>
          <ac:spMkLst>
            <pc:docMk/>
            <pc:sldMk cId="497732689" sldId="285"/>
            <ac:spMk id="2" creationId="{80842B81-8F0F-4EA5-9DAE-8C994C1747B5}"/>
          </ac:spMkLst>
        </pc:spChg>
        <pc:spChg chg="mod">
          <ac:chgData name="広樹 村上" userId="2413674146262dd0" providerId="LiveId" clId="{1997A629-5183-4FC6-AB20-5AEBB6586275}" dt="2020-08-05T07:31:22.575" v="13240" actId="20577"/>
          <ac:spMkLst>
            <pc:docMk/>
            <pc:sldMk cId="497732689" sldId="285"/>
            <ac:spMk id="3" creationId="{2DBB7B1D-096C-4138-A6CA-9B6BDCB114F2}"/>
          </ac:spMkLst>
        </pc:spChg>
        <pc:spChg chg="add mod">
          <ac:chgData name="広樹 村上" userId="2413674146262dd0" providerId="LiveId" clId="{1997A629-5183-4FC6-AB20-5AEBB6586275}" dt="2020-08-05T12:58:42.343" v="15168" actId="20577"/>
          <ac:spMkLst>
            <pc:docMk/>
            <pc:sldMk cId="497732689" sldId="285"/>
            <ac:spMk id="6" creationId="{50B5B4F6-F080-44BD-8777-02D28048C89D}"/>
          </ac:spMkLst>
        </pc:spChg>
        <pc:picChg chg="add mod">
          <ac:chgData name="広樹 村上" userId="2413674146262dd0" providerId="LiveId" clId="{1997A629-5183-4FC6-AB20-5AEBB6586275}" dt="2020-08-05T07:32:23.925" v="13245" actId="14100"/>
          <ac:picMkLst>
            <pc:docMk/>
            <pc:sldMk cId="497732689" sldId="285"/>
            <ac:picMk id="5" creationId="{56E762EB-4971-4B92-BC65-0B08052C7B43}"/>
          </ac:picMkLst>
        </pc:picChg>
      </pc:sldChg>
      <pc:sldChg chg="addSp modSp add ord">
        <pc:chgData name="広樹 村上" userId="2413674146262dd0" providerId="LiveId" clId="{1997A629-5183-4FC6-AB20-5AEBB6586275}" dt="2020-08-05T07:44:36.430" v="14018" actId="13926"/>
        <pc:sldMkLst>
          <pc:docMk/>
          <pc:sldMk cId="1024770745" sldId="286"/>
        </pc:sldMkLst>
        <pc:spChg chg="add mod">
          <ac:chgData name="広樹 村上" userId="2413674146262dd0" providerId="LiveId" clId="{1997A629-5183-4FC6-AB20-5AEBB6586275}" dt="2020-08-05T07:44:36.430" v="14018" actId="13926"/>
          <ac:spMkLst>
            <pc:docMk/>
            <pc:sldMk cId="1024770745" sldId="286"/>
            <ac:spMk id="6" creationId="{F9EBD537-9031-4DF9-B738-BF5D1BCE9424}"/>
          </ac:spMkLst>
        </pc:spChg>
      </pc:sldChg>
      <pc:sldChg chg="addSp delSp modSp add">
        <pc:chgData name="広樹 村上" userId="2413674146262dd0" providerId="LiveId" clId="{1997A629-5183-4FC6-AB20-5AEBB6586275}" dt="2020-08-05T08:22:48.985" v="14645"/>
        <pc:sldMkLst>
          <pc:docMk/>
          <pc:sldMk cId="1084019487" sldId="287"/>
        </pc:sldMkLst>
        <pc:spChg chg="mod">
          <ac:chgData name="広樹 村上" userId="2413674146262dd0" providerId="LiveId" clId="{1997A629-5183-4FC6-AB20-5AEBB6586275}" dt="2020-08-05T08:01:24.445" v="14101" actId="20577"/>
          <ac:spMkLst>
            <pc:docMk/>
            <pc:sldMk cId="1084019487" sldId="287"/>
            <ac:spMk id="2" creationId="{D545D772-34BE-46C7-8D79-6C9F77F1EC25}"/>
          </ac:spMkLst>
        </pc:spChg>
        <pc:spChg chg="add del mod">
          <ac:chgData name="広樹 村上" userId="2413674146262dd0" providerId="LiveId" clId="{1997A629-5183-4FC6-AB20-5AEBB6586275}" dt="2020-08-05T08:22:48.985" v="14645"/>
          <ac:spMkLst>
            <pc:docMk/>
            <pc:sldMk cId="1084019487" sldId="287"/>
            <ac:spMk id="3" creationId="{B46AFF96-CF72-4AAA-8859-7C95674E9665}"/>
          </ac:spMkLst>
        </pc:spChg>
        <pc:spChg chg="add mod">
          <ac:chgData name="広樹 村上" userId="2413674146262dd0" providerId="LiveId" clId="{1997A629-5183-4FC6-AB20-5AEBB6586275}" dt="2020-08-05T08:22:11.598" v="14620" actId="1076"/>
          <ac:spMkLst>
            <pc:docMk/>
            <pc:sldMk cId="1084019487" sldId="287"/>
            <ac:spMk id="5" creationId="{31E7F107-656C-46BD-B71E-C37066192FCE}"/>
          </ac:spMkLst>
        </pc:spChg>
        <pc:spChg chg="add del mod">
          <ac:chgData name="広樹 村上" userId="2413674146262dd0" providerId="LiveId" clId="{1997A629-5183-4FC6-AB20-5AEBB6586275}" dt="2020-08-05T08:21:15.610" v="14612" actId="478"/>
          <ac:spMkLst>
            <pc:docMk/>
            <pc:sldMk cId="1084019487" sldId="287"/>
            <ac:spMk id="6" creationId="{D46EE73F-A30C-47F4-909C-E9857886EDE5}"/>
          </ac:spMkLst>
        </pc:spChg>
        <pc:spChg chg="add mod">
          <ac:chgData name="広樹 村上" userId="2413674146262dd0" providerId="LiveId" clId="{1997A629-5183-4FC6-AB20-5AEBB6586275}" dt="2020-08-05T08:22:25.413" v="14622" actId="14100"/>
          <ac:spMkLst>
            <pc:docMk/>
            <pc:sldMk cId="1084019487" sldId="287"/>
            <ac:spMk id="7" creationId="{25BA4742-60BA-4A64-B940-1966692705F5}"/>
          </ac:spMkLst>
        </pc:spChg>
        <pc:graphicFrameChg chg="add del mod">
          <ac:chgData name="広樹 村上" userId="2413674146262dd0" providerId="LiveId" clId="{1997A629-5183-4FC6-AB20-5AEBB6586275}" dt="2020-08-05T08:14:41.594" v="14212" actId="12084"/>
          <ac:graphicFrameMkLst>
            <pc:docMk/>
            <pc:sldMk cId="1084019487" sldId="287"/>
            <ac:graphicFrameMk id="4" creationId="{E351ABA3-F571-4735-96E3-3BBADF7A4EDB}"/>
          </ac:graphicFrameMkLst>
        </pc:graphicFrameChg>
      </pc:sldChg>
      <pc:sldChg chg="add del">
        <pc:chgData name="広樹 村上" userId="2413674146262dd0" providerId="LiveId" clId="{1997A629-5183-4FC6-AB20-5AEBB6586275}" dt="2020-08-05T07:38:25.205" v="13490" actId="2696"/>
        <pc:sldMkLst>
          <pc:docMk/>
          <pc:sldMk cId="3365238117" sldId="287"/>
        </pc:sldMkLst>
      </pc:sldChg>
      <pc:sldChg chg="addSp delSp modSp add">
        <pc:chgData name="広樹 村上" userId="2413674146262dd0" providerId="LiveId" clId="{1997A629-5183-4FC6-AB20-5AEBB6586275}" dt="2020-08-05T18:45:13.493" v="17827"/>
        <pc:sldMkLst>
          <pc:docMk/>
          <pc:sldMk cId="1668727698" sldId="288"/>
        </pc:sldMkLst>
        <pc:spChg chg="mod">
          <ac:chgData name="広樹 村上" userId="2413674146262dd0" providerId="LiveId" clId="{1997A629-5183-4FC6-AB20-5AEBB6586275}" dt="2020-08-05T08:22:58.353" v="14653" actId="20577"/>
          <ac:spMkLst>
            <pc:docMk/>
            <pc:sldMk cId="1668727698" sldId="288"/>
            <ac:spMk id="2" creationId="{6BCA5E68-116B-4921-84ED-891766036B17}"/>
          </ac:spMkLst>
        </pc:spChg>
        <pc:spChg chg="del">
          <ac:chgData name="広樹 村上" userId="2413674146262dd0" providerId="LiveId" clId="{1997A629-5183-4FC6-AB20-5AEBB6586275}" dt="2020-08-05T08:23:19.365" v="14654" actId="931"/>
          <ac:spMkLst>
            <pc:docMk/>
            <pc:sldMk cId="1668727698" sldId="288"/>
            <ac:spMk id="3" creationId="{9E5178C3-8A8A-48DD-9B14-21D178DC71F0}"/>
          </ac:spMkLst>
        </pc:spChg>
        <pc:spChg chg="add mod">
          <ac:chgData name="広樹 村上" userId="2413674146262dd0" providerId="LiveId" clId="{1997A629-5183-4FC6-AB20-5AEBB6586275}" dt="2020-08-05T18:45:13.493" v="17827"/>
          <ac:spMkLst>
            <pc:docMk/>
            <pc:sldMk cId="1668727698" sldId="288"/>
            <ac:spMk id="6" creationId="{070C7277-9BD7-4DAC-9BE3-AAC5F413B97E}"/>
          </ac:spMkLst>
        </pc:spChg>
        <pc:spChg chg="add mod">
          <ac:chgData name="広樹 村上" userId="2413674146262dd0" providerId="LiveId" clId="{1997A629-5183-4FC6-AB20-5AEBB6586275}" dt="2020-08-05T13:53:02.138" v="17573" actId="1036"/>
          <ac:spMkLst>
            <pc:docMk/>
            <pc:sldMk cId="1668727698" sldId="288"/>
            <ac:spMk id="7" creationId="{272C85A8-38EA-4588-BD03-6A0943A64BD5}"/>
          </ac:spMkLst>
        </pc:spChg>
        <pc:picChg chg="add mod">
          <ac:chgData name="広樹 村上" userId="2413674146262dd0" providerId="LiveId" clId="{1997A629-5183-4FC6-AB20-5AEBB6586275}" dt="2020-08-05T08:23:25.018" v="14658" actId="1076"/>
          <ac:picMkLst>
            <pc:docMk/>
            <pc:sldMk cId="1668727698" sldId="288"/>
            <ac:picMk id="5" creationId="{9CE91982-F2C2-4DB0-91DC-C595C29005E8}"/>
          </ac:picMkLst>
        </pc:picChg>
      </pc:sldChg>
      <pc:sldChg chg="modSp add">
        <pc:chgData name="広樹 村上" userId="2413674146262dd0" providerId="LiveId" clId="{1997A629-5183-4FC6-AB20-5AEBB6586275}" dt="2020-08-05T18:46:43.714" v="17935" actId="6549"/>
        <pc:sldMkLst>
          <pc:docMk/>
          <pc:sldMk cId="1112575888" sldId="289"/>
        </pc:sldMkLst>
        <pc:spChg chg="mod">
          <ac:chgData name="広樹 村上" userId="2413674146262dd0" providerId="LiveId" clId="{1997A629-5183-4FC6-AB20-5AEBB6586275}" dt="2020-08-05T13:20:49.228" v="16430" actId="20577"/>
          <ac:spMkLst>
            <pc:docMk/>
            <pc:sldMk cId="1112575888" sldId="289"/>
            <ac:spMk id="2" creationId="{F568D88B-1C44-4243-9BD6-8CD077CE13DF}"/>
          </ac:spMkLst>
        </pc:spChg>
        <pc:spChg chg="mod">
          <ac:chgData name="広樹 村上" userId="2413674146262dd0" providerId="LiveId" clId="{1997A629-5183-4FC6-AB20-5AEBB6586275}" dt="2020-08-05T18:46:43.714" v="17935" actId="6549"/>
          <ac:spMkLst>
            <pc:docMk/>
            <pc:sldMk cId="1112575888" sldId="289"/>
            <ac:spMk id="3" creationId="{43AFDA0C-BA8E-4742-A4DF-DFFC80627423}"/>
          </ac:spMkLst>
        </pc:spChg>
      </pc:sldChg>
      <pc:sldChg chg="modSp add">
        <pc:chgData name="広樹 村上" userId="2413674146262dd0" providerId="LiveId" clId="{1997A629-5183-4FC6-AB20-5AEBB6586275}" dt="2020-08-08T10:14:50.128" v="20837"/>
        <pc:sldMkLst>
          <pc:docMk/>
          <pc:sldMk cId="2974149643" sldId="290"/>
        </pc:sldMkLst>
        <pc:spChg chg="mod">
          <ac:chgData name="広樹 村上" userId="2413674146262dd0" providerId="LiveId" clId="{1997A629-5183-4FC6-AB20-5AEBB6586275}" dt="2020-08-05T18:47:02.190" v="17946"/>
          <ac:spMkLst>
            <pc:docMk/>
            <pc:sldMk cId="2974149643" sldId="290"/>
            <ac:spMk id="2" creationId="{139FF162-0C1C-472B-83B4-AA48871A5EC7}"/>
          </ac:spMkLst>
        </pc:spChg>
        <pc:spChg chg="mod">
          <ac:chgData name="広樹 村上" userId="2413674146262dd0" providerId="LiveId" clId="{1997A629-5183-4FC6-AB20-5AEBB6586275}" dt="2020-08-08T10:14:50.128" v="20837"/>
          <ac:spMkLst>
            <pc:docMk/>
            <pc:sldMk cId="2974149643" sldId="290"/>
            <ac:spMk id="3" creationId="{9C6883F0-32FF-4012-B46B-D1B173644403}"/>
          </ac:spMkLst>
        </pc:spChg>
      </pc:sldChg>
      <pc:sldChg chg="modSp add del">
        <pc:chgData name="広樹 村上" userId="2413674146262dd0" providerId="LiveId" clId="{1997A629-5183-4FC6-AB20-5AEBB6586275}" dt="2020-08-05T13:32:25.860" v="17322" actId="2696"/>
        <pc:sldMkLst>
          <pc:docMk/>
          <pc:sldMk cId="546532289" sldId="291"/>
        </pc:sldMkLst>
        <pc:spChg chg="mod">
          <ac:chgData name="広樹 村上" userId="2413674146262dd0" providerId="LiveId" clId="{1997A629-5183-4FC6-AB20-5AEBB6586275}" dt="2020-08-05T13:19:10.638" v="16274" actId="20577"/>
          <ac:spMkLst>
            <pc:docMk/>
            <pc:sldMk cId="546532289" sldId="291"/>
            <ac:spMk id="2" creationId="{DAC278E6-0FD8-40DB-BB2C-DEB3829BBCFE}"/>
          </ac:spMkLst>
        </pc:spChg>
        <pc:spChg chg="mod">
          <ac:chgData name="広樹 村上" userId="2413674146262dd0" providerId="LiveId" clId="{1997A629-5183-4FC6-AB20-5AEBB6586275}" dt="2020-08-05T13:19:28.931" v="16336"/>
          <ac:spMkLst>
            <pc:docMk/>
            <pc:sldMk cId="546532289" sldId="291"/>
            <ac:spMk id="3" creationId="{4C3AA1E8-096F-4670-BE32-3AB1872048EA}"/>
          </ac:spMkLst>
        </pc:spChg>
      </pc:sldChg>
      <pc:sldChg chg="addSp delSp modSp add">
        <pc:chgData name="広樹 村上" userId="2413674146262dd0" providerId="LiveId" clId="{1997A629-5183-4FC6-AB20-5AEBB6586275}" dt="2020-08-08T10:10:56.499" v="20822"/>
        <pc:sldMkLst>
          <pc:docMk/>
          <pc:sldMk cId="2839723367" sldId="291"/>
        </pc:sldMkLst>
        <pc:spChg chg="mod">
          <ac:chgData name="広樹 村上" userId="2413674146262dd0" providerId="LiveId" clId="{1997A629-5183-4FC6-AB20-5AEBB6586275}" dt="2020-08-08T10:10:56.499" v="20822"/>
          <ac:spMkLst>
            <pc:docMk/>
            <pc:sldMk cId="2839723367" sldId="291"/>
            <ac:spMk id="2" creationId="{F17060E3-052A-4232-95BA-9B2977FA58E6}"/>
          </ac:spMkLst>
        </pc:spChg>
        <pc:spChg chg="mod">
          <ac:chgData name="広樹 村上" userId="2413674146262dd0" providerId="LiveId" clId="{1997A629-5183-4FC6-AB20-5AEBB6586275}" dt="2020-08-05T18:55:47.767" v="17970"/>
          <ac:spMkLst>
            <pc:docMk/>
            <pc:sldMk cId="2839723367" sldId="291"/>
            <ac:spMk id="3" creationId="{5D8D8AB1-B6AA-49E0-9D62-4B1EA6262B91}"/>
          </ac:spMkLst>
        </pc:spChg>
        <pc:spChg chg="add mod">
          <ac:chgData name="広樹 村上" userId="2413674146262dd0" providerId="LiveId" clId="{1997A629-5183-4FC6-AB20-5AEBB6586275}" dt="2020-08-05T19:01:33.280" v="18389"/>
          <ac:spMkLst>
            <pc:docMk/>
            <pc:sldMk cId="2839723367" sldId="291"/>
            <ac:spMk id="6" creationId="{FD14D5D2-D9C3-487A-8AA4-6D8D640E65CD}"/>
          </ac:spMkLst>
        </pc:spChg>
        <pc:spChg chg="add mod">
          <ac:chgData name="広樹 村上" userId="2413674146262dd0" providerId="LiveId" clId="{1997A629-5183-4FC6-AB20-5AEBB6586275}" dt="2020-08-05T18:59:15.806" v="18178"/>
          <ac:spMkLst>
            <pc:docMk/>
            <pc:sldMk cId="2839723367" sldId="291"/>
            <ac:spMk id="7" creationId="{F85F65CA-9851-4952-AB1F-CE8BB236E828}"/>
          </ac:spMkLst>
        </pc:spChg>
        <pc:spChg chg="add del">
          <ac:chgData name="広樹 村上" userId="2413674146262dd0" providerId="LiveId" clId="{1997A629-5183-4FC6-AB20-5AEBB6586275}" dt="2020-08-05T19:01:03.496" v="18361"/>
          <ac:spMkLst>
            <pc:docMk/>
            <pc:sldMk cId="2839723367" sldId="291"/>
            <ac:spMk id="8" creationId="{2A6055EB-F55D-46E1-9B74-DA14799205ED}"/>
          </ac:spMkLst>
        </pc:spChg>
        <pc:picChg chg="add mod">
          <ac:chgData name="広樹 村上" userId="2413674146262dd0" providerId="LiveId" clId="{1997A629-5183-4FC6-AB20-5AEBB6586275}" dt="2020-08-05T18:55:03.651" v="17966" actId="1076"/>
          <ac:picMkLst>
            <pc:docMk/>
            <pc:sldMk cId="2839723367" sldId="291"/>
            <ac:picMk id="5" creationId="{C3B33553-8DC7-4BBD-9971-045B26ADCAD1}"/>
          </ac:picMkLst>
        </pc:picChg>
      </pc:sldChg>
      <pc:sldChg chg="modSp add">
        <pc:chgData name="広樹 村上" userId="2413674146262dd0" providerId="LiveId" clId="{1997A629-5183-4FC6-AB20-5AEBB6586275}" dt="2020-08-08T10:10:21.601" v="20772"/>
        <pc:sldMkLst>
          <pc:docMk/>
          <pc:sldMk cId="2428316606" sldId="292"/>
        </pc:sldMkLst>
        <pc:spChg chg="mod">
          <ac:chgData name="広樹 村上" userId="2413674146262dd0" providerId="LiveId" clId="{1997A629-5183-4FC6-AB20-5AEBB6586275}" dt="2020-08-08T10:10:21.601" v="20772"/>
          <ac:spMkLst>
            <pc:docMk/>
            <pc:sldMk cId="2428316606" sldId="292"/>
            <ac:spMk id="2" creationId="{A04848EC-6287-4479-A16E-D0088BBA5CDD}"/>
          </ac:spMkLst>
        </pc:spChg>
        <pc:spChg chg="mod">
          <ac:chgData name="広樹 村上" userId="2413674146262dd0" providerId="LiveId" clId="{1997A629-5183-4FC6-AB20-5AEBB6586275}" dt="2020-08-05T21:47:34.165" v="19075"/>
          <ac:spMkLst>
            <pc:docMk/>
            <pc:sldMk cId="2428316606" sldId="292"/>
            <ac:spMk id="3" creationId="{187C3AF7-450A-4386-BE72-8BF4C42E08E9}"/>
          </ac:spMkLst>
        </pc:spChg>
      </pc:sldChg>
      <pc:sldChg chg="add del">
        <pc:chgData name="広樹 村上" userId="2413674146262dd0" providerId="LiveId" clId="{1997A629-5183-4FC6-AB20-5AEBB6586275}" dt="2020-08-05T13:52:36.298" v="17569"/>
        <pc:sldMkLst>
          <pc:docMk/>
          <pc:sldMk cId="4240290624" sldId="292"/>
        </pc:sldMkLst>
      </pc:sldChg>
      <pc:sldChg chg="addSp delSp modSp add">
        <pc:chgData name="広樹 村上" userId="2413674146262dd0" providerId="LiveId" clId="{1997A629-5183-4FC6-AB20-5AEBB6586275}" dt="2020-08-05T21:58:11.943" v="19257"/>
        <pc:sldMkLst>
          <pc:docMk/>
          <pc:sldMk cId="2141312316" sldId="293"/>
        </pc:sldMkLst>
        <pc:spChg chg="mod">
          <ac:chgData name="広樹 村上" userId="2413674146262dd0" providerId="LiveId" clId="{1997A629-5183-4FC6-AB20-5AEBB6586275}" dt="2020-08-05T21:54:33.064" v="19086" actId="404"/>
          <ac:spMkLst>
            <pc:docMk/>
            <pc:sldMk cId="2141312316" sldId="293"/>
            <ac:spMk id="3" creationId="{09DDEE55-5061-46DF-8A0B-1F08A96218E1}"/>
          </ac:spMkLst>
        </pc:spChg>
        <pc:spChg chg="del mod">
          <ac:chgData name="広樹 村上" userId="2413674146262dd0" providerId="LiveId" clId="{1997A629-5183-4FC6-AB20-5AEBB6586275}" dt="2020-08-05T21:54:43.794" v="19089" actId="478"/>
          <ac:spMkLst>
            <pc:docMk/>
            <pc:sldMk cId="2141312316" sldId="293"/>
            <ac:spMk id="6" creationId="{C01F5187-3896-41D6-88A7-F39D65C7EE8C}"/>
          </ac:spMkLst>
        </pc:spChg>
        <pc:spChg chg="mod">
          <ac:chgData name="広樹 村上" userId="2413674146262dd0" providerId="LiveId" clId="{1997A629-5183-4FC6-AB20-5AEBB6586275}" dt="2020-08-05T21:58:11.943" v="19257"/>
          <ac:spMkLst>
            <pc:docMk/>
            <pc:sldMk cId="2141312316" sldId="293"/>
            <ac:spMk id="8" creationId="{A2ACAA39-70B6-4584-AD82-87652FE62A13}"/>
          </ac:spMkLst>
        </pc:spChg>
        <pc:spChg chg="add del">
          <ac:chgData name="広樹 村上" userId="2413674146262dd0" providerId="LiveId" clId="{1997A629-5183-4FC6-AB20-5AEBB6586275}" dt="2020-08-05T21:56:34.555" v="19103"/>
          <ac:spMkLst>
            <pc:docMk/>
            <pc:sldMk cId="2141312316" sldId="293"/>
            <ac:spMk id="11" creationId="{AE61DB39-5B1D-440F-B4F7-DAF011C7DE51}"/>
          </ac:spMkLst>
        </pc:spChg>
        <pc:picChg chg="del">
          <ac:chgData name="広樹 村上" userId="2413674146262dd0" providerId="LiveId" clId="{1997A629-5183-4FC6-AB20-5AEBB6586275}" dt="2020-08-05T21:54:35.686" v="19087" actId="478"/>
          <ac:picMkLst>
            <pc:docMk/>
            <pc:sldMk cId="2141312316" sldId="293"/>
            <ac:picMk id="5" creationId="{50956347-30E1-465C-A4A2-F65FD57F3028}"/>
          </ac:picMkLst>
        </pc:picChg>
        <pc:picChg chg="add mod">
          <ac:chgData name="広樹 村上" userId="2413674146262dd0" providerId="LiveId" clId="{1997A629-5183-4FC6-AB20-5AEBB6586275}" dt="2020-08-05T21:55:48.253" v="19096" actId="1076"/>
          <ac:picMkLst>
            <pc:docMk/>
            <pc:sldMk cId="2141312316" sldId="293"/>
            <ac:picMk id="7" creationId="{7A8AAE9F-B211-4186-9378-65C0FCE3FCCC}"/>
          </ac:picMkLst>
        </pc:picChg>
        <pc:cxnChg chg="del">
          <ac:chgData name="広樹 村上" userId="2413674146262dd0" providerId="LiveId" clId="{1997A629-5183-4FC6-AB20-5AEBB6586275}" dt="2020-08-05T21:55:41.330" v="19093" actId="478"/>
          <ac:cxnSpMkLst>
            <pc:docMk/>
            <pc:sldMk cId="2141312316" sldId="293"/>
            <ac:cxnSpMk id="9" creationId="{A88412B9-9CEF-467B-958C-300ACA90B785}"/>
          </ac:cxnSpMkLst>
        </pc:cxnChg>
        <pc:cxnChg chg="del mod">
          <ac:chgData name="広樹 村上" userId="2413674146262dd0" providerId="LiveId" clId="{1997A629-5183-4FC6-AB20-5AEBB6586275}" dt="2020-08-05T21:56:45.634" v="19106" actId="478"/>
          <ac:cxnSpMkLst>
            <pc:docMk/>
            <pc:sldMk cId="2141312316" sldId="293"/>
            <ac:cxnSpMk id="10" creationId="{DB0327DC-AA4A-49B4-91CC-6DF58A068873}"/>
          </ac:cxnSpMkLst>
        </pc:cxnChg>
      </pc:sldChg>
      <pc:sldChg chg="addSp delSp modSp add">
        <pc:chgData name="広樹 村上" userId="2413674146262dd0" providerId="LiveId" clId="{1997A629-5183-4FC6-AB20-5AEBB6586275}" dt="2020-08-05T22:01:55.932" v="19393"/>
        <pc:sldMkLst>
          <pc:docMk/>
          <pc:sldMk cId="3979911445" sldId="294"/>
        </pc:sldMkLst>
        <pc:spChg chg="mod">
          <ac:chgData name="広樹 村上" userId="2413674146262dd0" providerId="LiveId" clId="{1997A629-5183-4FC6-AB20-5AEBB6586275}" dt="2020-08-05T21:59:21.322" v="19280" actId="6549"/>
          <ac:spMkLst>
            <pc:docMk/>
            <pc:sldMk cId="3979911445" sldId="294"/>
            <ac:spMk id="3" creationId="{09DDEE55-5061-46DF-8A0B-1F08A96218E1}"/>
          </ac:spMkLst>
        </pc:spChg>
        <pc:spChg chg="add del">
          <ac:chgData name="広樹 村上" userId="2413674146262dd0" providerId="LiveId" clId="{1997A629-5183-4FC6-AB20-5AEBB6586275}" dt="2020-08-05T22:00:40.709" v="19293"/>
          <ac:spMkLst>
            <pc:docMk/>
            <pc:sldMk cId="3979911445" sldId="294"/>
            <ac:spMk id="6" creationId="{8E0158BA-8C9C-43D7-9093-2A48D5D7DC9C}"/>
          </ac:spMkLst>
        </pc:spChg>
        <pc:spChg chg="mod">
          <ac:chgData name="広樹 村上" userId="2413674146262dd0" providerId="LiveId" clId="{1997A629-5183-4FC6-AB20-5AEBB6586275}" dt="2020-08-05T22:01:55.932" v="19393"/>
          <ac:spMkLst>
            <pc:docMk/>
            <pc:sldMk cId="3979911445" sldId="294"/>
            <ac:spMk id="8" creationId="{A2ACAA39-70B6-4584-AD82-87652FE62A13}"/>
          </ac:spMkLst>
        </pc:spChg>
        <pc:picChg chg="add mod">
          <ac:chgData name="広樹 村上" userId="2413674146262dd0" providerId="LiveId" clId="{1997A629-5183-4FC6-AB20-5AEBB6586275}" dt="2020-08-05T21:59:59.018" v="19289" actId="1076"/>
          <ac:picMkLst>
            <pc:docMk/>
            <pc:sldMk cId="3979911445" sldId="294"/>
            <ac:picMk id="5" creationId="{68BE0D43-6F23-484C-B0A0-9863E9790BC0}"/>
          </ac:picMkLst>
        </pc:picChg>
        <pc:picChg chg="del">
          <ac:chgData name="広樹 村上" userId="2413674146262dd0" providerId="LiveId" clId="{1997A629-5183-4FC6-AB20-5AEBB6586275}" dt="2020-08-05T21:59:23.481" v="19281" actId="478"/>
          <ac:picMkLst>
            <pc:docMk/>
            <pc:sldMk cId="3979911445" sldId="294"/>
            <ac:picMk id="7" creationId="{7A8AAE9F-B211-4186-9378-65C0FCE3FCCC}"/>
          </ac:picMkLst>
        </pc:picChg>
      </pc:sldChg>
      <pc:sldChg chg="addSp delSp modSp add">
        <pc:chgData name="広樹 村上" userId="2413674146262dd0" providerId="LiveId" clId="{1997A629-5183-4FC6-AB20-5AEBB6586275}" dt="2020-08-08T09:40:39.863" v="19971"/>
        <pc:sldMkLst>
          <pc:docMk/>
          <pc:sldMk cId="578456449" sldId="295"/>
        </pc:sldMkLst>
        <pc:spChg chg="mod">
          <ac:chgData name="広樹 村上" userId="2413674146262dd0" providerId="LiveId" clId="{1997A629-5183-4FC6-AB20-5AEBB6586275}" dt="2020-08-08T09:32:56.524" v="19425" actId="20577"/>
          <ac:spMkLst>
            <pc:docMk/>
            <pc:sldMk cId="578456449" sldId="295"/>
            <ac:spMk id="2" creationId="{EAAF5058-D7B1-4F45-B40A-F0A890C03A16}"/>
          </ac:spMkLst>
        </pc:spChg>
        <pc:spChg chg="mod">
          <ac:chgData name="広樹 村上" userId="2413674146262dd0" providerId="LiveId" clId="{1997A629-5183-4FC6-AB20-5AEBB6586275}" dt="2020-08-08T09:40:39.863" v="19971"/>
          <ac:spMkLst>
            <pc:docMk/>
            <pc:sldMk cId="578456449" sldId="295"/>
            <ac:spMk id="3" creationId="{EE5F2204-76E0-406F-85B4-45E781E2DA6B}"/>
          </ac:spMkLst>
        </pc:spChg>
        <pc:spChg chg="add del">
          <ac:chgData name="広樹 村上" userId="2413674146262dd0" providerId="LiveId" clId="{1997A629-5183-4FC6-AB20-5AEBB6586275}" dt="2020-08-08T09:39:35.404" v="19792" actId="478"/>
          <ac:spMkLst>
            <pc:docMk/>
            <pc:sldMk cId="578456449" sldId="295"/>
            <ac:spMk id="4" creationId="{40E0C4EF-9AEA-4F63-A38E-9899B29CA8B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CF152E-9B16-4DC0-BB6C-6ECF44C19892}" type="datetimeFigureOut">
              <a:rPr kumimoji="1" lang="ja-JP" altLang="en-US" smtClean="0"/>
              <a:t>2020/8/22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F5A32-A273-4C99-8DF1-FB46120F0927}" type="slidenum">
              <a:rPr kumimoji="1" lang="ja-JP" altLang="en-US" smtClean="0"/>
              <a:t>‹#›</a:t>
            </a:fld>
            <a:endParaRPr kumimoji="1" lang="ja-JP" altLang="en-US"/>
          </a:p>
        </p:txBody>
      </p:sp>
    </p:spTree>
    <p:extLst>
      <p:ext uri="{BB962C8B-B14F-4D97-AF65-F5344CB8AC3E}">
        <p14:creationId xmlns:p14="http://schemas.microsoft.com/office/powerpoint/2010/main" val="10905147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A515F-35AB-4A8F-BFAA-FDC44E28BEE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92EBC6E-DC0A-4EE4-881D-09D807DA12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4A04C46-BCC5-4265-BDAE-1452DDB80473}"/>
              </a:ext>
            </a:extLst>
          </p:cNvPr>
          <p:cNvSpPr>
            <a:spLocks noGrp="1"/>
          </p:cNvSpPr>
          <p:nvPr>
            <p:ph type="dt" sz="half" idx="10"/>
          </p:nvPr>
        </p:nvSpPr>
        <p:spPr/>
        <p:txBody>
          <a:bodyPr/>
          <a:lstStyle/>
          <a:p>
            <a:fld id="{7A0044F0-A90A-4BB8-85A2-3B2FCA6D4A14}" type="datetime1">
              <a:rPr kumimoji="1" lang="ja-JP" altLang="en-US" smtClean="0"/>
              <a:t>2020/8/22</a:t>
            </a:fld>
            <a:endParaRPr kumimoji="1" lang="ja-JP" altLang="en-US"/>
          </a:p>
        </p:txBody>
      </p:sp>
      <p:sp>
        <p:nvSpPr>
          <p:cNvPr id="5" name="フッター プレースホルダー 4">
            <a:extLst>
              <a:ext uri="{FF2B5EF4-FFF2-40B4-BE49-F238E27FC236}">
                <a16:creationId xmlns:a16="http://schemas.microsoft.com/office/drawing/2014/main" id="{3F61AB9D-33F7-440C-A60F-1DE2F607EC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7E3683-82E1-485B-8BF3-010A9A9510D7}"/>
              </a:ext>
            </a:extLst>
          </p:cNvPr>
          <p:cNvSpPr>
            <a:spLocks noGrp="1"/>
          </p:cNvSpPr>
          <p:nvPr>
            <p:ph type="sldNum" sz="quarter" idx="12"/>
          </p:nvPr>
        </p:nvSpPr>
        <p:spPr/>
        <p:txBody>
          <a:bodyPr/>
          <a:lstStyle/>
          <a:p>
            <a:fld id="{A55D906C-EEAC-4CA8-94EF-75B78FCA50F7}" type="slidenum">
              <a:rPr kumimoji="1" lang="ja-JP" altLang="en-US" smtClean="0"/>
              <a:t>‹#›</a:t>
            </a:fld>
            <a:endParaRPr kumimoji="1" lang="ja-JP" altLang="en-US"/>
          </a:p>
        </p:txBody>
      </p:sp>
    </p:spTree>
    <p:extLst>
      <p:ext uri="{BB962C8B-B14F-4D97-AF65-F5344CB8AC3E}">
        <p14:creationId xmlns:p14="http://schemas.microsoft.com/office/powerpoint/2010/main" val="83134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51105F-1881-473F-B7E3-F90F44AFAE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AA06282-AD11-44EF-B9A5-F1319E4DDFF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B2B0E5-06E3-47D0-9F28-A6C8E6D961F8}"/>
              </a:ext>
            </a:extLst>
          </p:cNvPr>
          <p:cNvSpPr>
            <a:spLocks noGrp="1"/>
          </p:cNvSpPr>
          <p:nvPr>
            <p:ph type="dt" sz="half" idx="10"/>
          </p:nvPr>
        </p:nvSpPr>
        <p:spPr/>
        <p:txBody>
          <a:bodyPr/>
          <a:lstStyle/>
          <a:p>
            <a:fld id="{77DED168-572B-4F6C-8104-F55145B60028}" type="datetime1">
              <a:rPr kumimoji="1" lang="ja-JP" altLang="en-US" smtClean="0"/>
              <a:t>2020/8/22</a:t>
            </a:fld>
            <a:endParaRPr kumimoji="1" lang="ja-JP" altLang="en-US"/>
          </a:p>
        </p:txBody>
      </p:sp>
      <p:sp>
        <p:nvSpPr>
          <p:cNvPr id="5" name="フッター プレースホルダー 4">
            <a:extLst>
              <a:ext uri="{FF2B5EF4-FFF2-40B4-BE49-F238E27FC236}">
                <a16:creationId xmlns:a16="http://schemas.microsoft.com/office/drawing/2014/main" id="{6DF745C0-91F2-4DB3-B300-A2F858AB73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F83513-3C70-4A82-BF2C-6D66553A3AB0}"/>
              </a:ext>
            </a:extLst>
          </p:cNvPr>
          <p:cNvSpPr>
            <a:spLocks noGrp="1"/>
          </p:cNvSpPr>
          <p:nvPr>
            <p:ph type="sldNum" sz="quarter" idx="12"/>
          </p:nvPr>
        </p:nvSpPr>
        <p:spPr/>
        <p:txBody>
          <a:bodyPr/>
          <a:lstStyle/>
          <a:p>
            <a:fld id="{A55D906C-EEAC-4CA8-94EF-75B78FCA50F7}" type="slidenum">
              <a:rPr kumimoji="1" lang="ja-JP" altLang="en-US" smtClean="0"/>
              <a:t>‹#›</a:t>
            </a:fld>
            <a:endParaRPr kumimoji="1" lang="ja-JP" altLang="en-US"/>
          </a:p>
        </p:txBody>
      </p:sp>
    </p:spTree>
    <p:extLst>
      <p:ext uri="{BB962C8B-B14F-4D97-AF65-F5344CB8AC3E}">
        <p14:creationId xmlns:p14="http://schemas.microsoft.com/office/powerpoint/2010/main" val="1743802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0A86FC5-FBE9-4100-851F-960438D6755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889CC1-497C-471A-95F6-9AB9FC71A4F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BFC624-11C2-4F91-BBBD-188D6EF35AFF}"/>
              </a:ext>
            </a:extLst>
          </p:cNvPr>
          <p:cNvSpPr>
            <a:spLocks noGrp="1"/>
          </p:cNvSpPr>
          <p:nvPr>
            <p:ph type="dt" sz="half" idx="10"/>
          </p:nvPr>
        </p:nvSpPr>
        <p:spPr/>
        <p:txBody>
          <a:bodyPr/>
          <a:lstStyle/>
          <a:p>
            <a:fld id="{D90156F4-24B7-4BB3-842C-B57305D225DA}" type="datetime1">
              <a:rPr kumimoji="1" lang="ja-JP" altLang="en-US" smtClean="0"/>
              <a:t>2020/8/22</a:t>
            </a:fld>
            <a:endParaRPr kumimoji="1" lang="ja-JP" altLang="en-US"/>
          </a:p>
        </p:txBody>
      </p:sp>
      <p:sp>
        <p:nvSpPr>
          <p:cNvPr id="5" name="フッター プレースホルダー 4">
            <a:extLst>
              <a:ext uri="{FF2B5EF4-FFF2-40B4-BE49-F238E27FC236}">
                <a16:creationId xmlns:a16="http://schemas.microsoft.com/office/drawing/2014/main" id="{CEC5DBF9-96CE-411C-B8AF-15553EE62F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F1CAA6-DB3B-4658-96D4-C581774E1C4C}"/>
              </a:ext>
            </a:extLst>
          </p:cNvPr>
          <p:cNvSpPr>
            <a:spLocks noGrp="1"/>
          </p:cNvSpPr>
          <p:nvPr>
            <p:ph type="sldNum" sz="quarter" idx="12"/>
          </p:nvPr>
        </p:nvSpPr>
        <p:spPr/>
        <p:txBody>
          <a:bodyPr/>
          <a:lstStyle/>
          <a:p>
            <a:fld id="{A55D906C-EEAC-4CA8-94EF-75B78FCA50F7}" type="slidenum">
              <a:rPr kumimoji="1" lang="ja-JP" altLang="en-US" smtClean="0"/>
              <a:t>‹#›</a:t>
            </a:fld>
            <a:endParaRPr kumimoji="1" lang="ja-JP" altLang="en-US"/>
          </a:p>
        </p:txBody>
      </p:sp>
    </p:spTree>
    <p:extLst>
      <p:ext uri="{BB962C8B-B14F-4D97-AF65-F5344CB8AC3E}">
        <p14:creationId xmlns:p14="http://schemas.microsoft.com/office/powerpoint/2010/main" val="424096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2DE513-DB7D-429D-B6FA-CA4A3ADBC4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981B3E-FCA8-4510-B4BB-30A23EAFF3B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B755B1-BA93-437B-925E-F0790F6A871C}"/>
              </a:ext>
            </a:extLst>
          </p:cNvPr>
          <p:cNvSpPr>
            <a:spLocks noGrp="1"/>
          </p:cNvSpPr>
          <p:nvPr>
            <p:ph type="dt" sz="half" idx="10"/>
          </p:nvPr>
        </p:nvSpPr>
        <p:spPr/>
        <p:txBody>
          <a:bodyPr/>
          <a:lstStyle/>
          <a:p>
            <a:fld id="{CDCF6392-4CFA-472E-A222-DEF2C1CC435F}" type="datetime1">
              <a:rPr kumimoji="1" lang="ja-JP" altLang="en-US" smtClean="0"/>
              <a:t>2020/8/22</a:t>
            </a:fld>
            <a:endParaRPr kumimoji="1" lang="ja-JP" altLang="en-US"/>
          </a:p>
        </p:txBody>
      </p:sp>
      <p:sp>
        <p:nvSpPr>
          <p:cNvPr id="5" name="フッター プレースホルダー 4">
            <a:extLst>
              <a:ext uri="{FF2B5EF4-FFF2-40B4-BE49-F238E27FC236}">
                <a16:creationId xmlns:a16="http://schemas.microsoft.com/office/drawing/2014/main" id="{6888C6F4-8074-454C-9B10-A55AE11F20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11A82-2100-487D-A882-3CEA9F441C17}"/>
              </a:ext>
            </a:extLst>
          </p:cNvPr>
          <p:cNvSpPr>
            <a:spLocks noGrp="1"/>
          </p:cNvSpPr>
          <p:nvPr>
            <p:ph type="sldNum" sz="quarter" idx="12"/>
          </p:nvPr>
        </p:nvSpPr>
        <p:spPr/>
        <p:txBody>
          <a:bodyPr/>
          <a:lstStyle/>
          <a:p>
            <a:fld id="{A55D906C-EEAC-4CA8-94EF-75B78FCA50F7}" type="slidenum">
              <a:rPr kumimoji="1" lang="ja-JP" altLang="en-US" smtClean="0"/>
              <a:t>‹#›</a:t>
            </a:fld>
            <a:endParaRPr kumimoji="1" lang="ja-JP" altLang="en-US"/>
          </a:p>
        </p:txBody>
      </p:sp>
    </p:spTree>
    <p:extLst>
      <p:ext uri="{BB962C8B-B14F-4D97-AF65-F5344CB8AC3E}">
        <p14:creationId xmlns:p14="http://schemas.microsoft.com/office/powerpoint/2010/main" val="242515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091CC-4050-477E-8633-DA873566043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9F3D457-0192-4F17-BE4A-5C17D69C08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693EAFD-7AD9-4300-AE1E-D7F025605AA0}"/>
              </a:ext>
            </a:extLst>
          </p:cNvPr>
          <p:cNvSpPr>
            <a:spLocks noGrp="1"/>
          </p:cNvSpPr>
          <p:nvPr>
            <p:ph type="dt" sz="half" idx="10"/>
          </p:nvPr>
        </p:nvSpPr>
        <p:spPr/>
        <p:txBody>
          <a:bodyPr/>
          <a:lstStyle/>
          <a:p>
            <a:fld id="{B51DA04C-2A6E-4FAB-AD43-0E9BAD3A2B88}" type="datetime1">
              <a:rPr kumimoji="1" lang="ja-JP" altLang="en-US" smtClean="0"/>
              <a:t>2020/8/22</a:t>
            </a:fld>
            <a:endParaRPr kumimoji="1" lang="ja-JP" altLang="en-US"/>
          </a:p>
        </p:txBody>
      </p:sp>
      <p:sp>
        <p:nvSpPr>
          <p:cNvPr id="5" name="フッター プレースホルダー 4">
            <a:extLst>
              <a:ext uri="{FF2B5EF4-FFF2-40B4-BE49-F238E27FC236}">
                <a16:creationId xmlns:a16="http://schemas.microsoft.com/office/drawing/2014/main" id="{CCD3FFCE-1943-4EBF-8D43-9FE1364378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6CCAF3-1D46-4A86-8CAA-0A0B44E27B32}"/>
              </a:ext>
            </a:extLst>
          </p:cNvPr>
          <p:cNvSpPr>
            <a:spLocks noGrp="1"/>
          </p:cNvSpPr>
          <p:nvPr>
            <p:ph type="sldNum" sz="quarter" idx="12"/>
          </p:nvPr>
        </p:nvSpPr>
        <p:spPr/>
        <p:txBody>
          <a:bodyPr/>
          <a:lstStyle/>
          <a:p>
            <a:fld id="{A55D906C-EEAC-4CA8-94EF-75B78FCA50F7}" type="slidenum">
              <a:rPr kumimoji="1" lang="ja-JP" altLang="en-US" smtClean="0"/>
              <a:t>‹#›</a:t>
            </a:fld>
            <a:endParaRPr kumimoji="1" lang="ja-JP" altLang="en-US"/>
          </a:p>
        </p:txBody>
      </p:sp>
    </p:spTree>
    <p:extLst>
      <p:ext uri="{BB962C8B-B14F-4D97-AF65-F5344CB8AC3E}">
        <p14:creationId xmlns:p14="http://schemas.microsoft.com/office/powerpoint/2010/main" val="35043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FE4BFE-8638-433E-AC76-A8188225E99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8AE592-C217-4090-AF84-14D9D493E1A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4D0D0C5-2F40-4044-8D73-9825B38E8C9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F318C17-9240-4204-A479-14EC26A0B17D}"/>
              </a:ext>
            </a:extLst>
          </p:cNvPr>
          <p:cNvSpPr>
            <a:spLocks noGrp="1"/>
          </p:cNvSpPr>
          <p:nvPr>
            <p:ph type="dt" sz="half" idx="10"/>
          </p:nvPr>
        </p:nvSpPr>
        <p:spPr/>
        <p:txBody>
          <a:bodyPr/>
          <a:lstStyle/>
          <a:p>
            <a:fld id="{80FFF33D-78E3-4D47-9939-37F4A5E9B9DE}" type="datetime1">
              <a:rPr kumimoji="1" lang="ja-JP" altLang="en-US" smtClean="0"/>
              <a:t>2020/8/22</a:t>
            </a:fld>
            <a:endParaRPr kumimoji="1" lang="ja-JP" altLang="en-US"/>
          </a:p>
        </p:txBody>
      </p:sp>
      <p:sp>
        <p:nvSpPr>
          <p:cNvPr id="6" name="フッター プレースホルダー 5">
            <a:extLst>
              <a:ext uri="{FF2B5EF4-FFF2-40B4-BE49-F238E27FC236}">
                <a16:creationId xmlns:a16="http://schemas.microsoft.com/office/drawing/2014/main" id="{9AF91E14-ABBA-4B36-908B-DCEEB1F8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464701-12C4-40F0-B0B4-28FED0BF78D3}"/>
              </a:ext>
            </a:extLst>
          </p:cNvPr>
          <p:cNvSpPr>
            <a:spLocks noGrp="1"/>
          </p:cNvSpPr>
          <p:nvPr>
            <p:ph type="sldNum" sz="quarter" idx="12"/>
          </p:nvPr>
        </p:nvSpPr>
        <p:spPr/>
        <p:txBody>
          <a:bodyPr/>
          <a:lstStyle/>
          <a:p>
            <a:fld id="{A55D906C-EEAC-4CA8-94EF-75B78FCA50F7}" type="slidenum">
              <a:rPr kumimoji="1" lang="ja-JP" altLang="en-US" smtClean="0"/>
              <a:t>‹#›</a:t>
            </a:fld>
            <a:endParaRPr kumimoji="1" lang="ja-JP" altLang="en-US"/>
          </a:p>
        </p:txBody>
      </p:sp>
    </p:spTree>
    <p:extLst>
      <p:ext uri="{BB962C8B-B14F-4D97-AF65-F5344CB8AC3E}">
        <p14:creationId xmlns:p14="http://schemas.microsoft.com/office/powerpoint/2010/main" val="250705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939679-9BD8-4653-9DC6-5F4EE04FF15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374AB0-C547-407B-8625-41A7BEF4C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440307F-210A-4C86-B825-203E491CFE6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32441C4-C94B-49FA-9944-9FE7D1A502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70507F-286C-4CE3-BE59-BAA4D6F148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63C0854-6B66-41A7-B54E-254563CB5CEC}"/>
              </a:ext>
            </a:extLst>
          </p:cNvPr>
          <p:cNvSpPr>
            <a:spLocks noGrp="1"/>
          </p:cNvSpPr>
          <p:nvPr>
            <p:ph type="dt" sz="half" idx="10"/>
          </p:nvPr>
        </p:nvSpPr>
        <p:spPr/>
        <p:txBody>
          <a:bodyPr/>
          <a:lstStyle/>
          <a:p>
            <a:fld id="{6AC8C13A-5DD5-4242-BE4F-F2D58FF4FEF6}" type="datetime1">
              <a:rPr kumimoji="1" lang="ja-JP" altLang="en-US" smtClean="0"/>
              <a:t>2020/8/22</a:t>
            </a:fld>
            <a:endParaRPr kumimoji="1" lang="ja-JP" altLang="en-US"/>
          </a:p>
        </p:txBody>
      </p:sp>
      <p:sp>
        <p:nvSpPr>
          <p:cNvPr id="8" name="フッター プレースホルダー 7">
            <a:extLst>
              <a:ext uri="{FF2B5EF4-FFF2-40B4-BE49-F238E27FC236}">
                <a16:creationId xmlns:a16="http://schemas.microsoft.com/office/drawing/2014/main" id="{B362F0C5-8F18-4B51-A773-84E8F06A2DF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373A607-2B6A-46DE-BD74-C8858908FD3A}"/>
              </a:ext>
            </a:extLst>
          </p:cNvPr>
          <p:cNvSpPr>
            <a:spLocks noGrp="1"/>
          </p:cNvSpPr>
          <p:nvPr>
            <p:ph type="sldNum" sz="quarter" idx="12"/>
          </p:nvPr>
        </p:nvSpPr>
        <p:spPr/>
        <p:txBody>
          <a:bodyPr/>
          <a:lstStyle/>
          <a:p>
            <a:fld id="{A55D906C-EEAC-4CA8-94EF-75B78FCA50F7}" type="slidenum">
              <a:rPr kumimoji="1" lang="ja-JP" altLang="en-US" smtClean="0"/>
              <a:t>‹#›</a:t>
            </a:fld>
            <a:endParaRPr kumimoji="1" lang="ja-JP" altLang="en-US"/>
          </a:p>
        </p:txBody>
      </p:sp>
    </p:spTree>
    <p:extLst>
      <p:ext uri="{BB962C8B-B14F-4D97-AF65-F5344CB8AC3E}">
        <p14:creationId xmlns:p14="http://schemas.microsoft.com/office/powerpoint/2010/main" val="315827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CA6254-F115-4CE7-A1A0-A200B3A84BE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BA0AD5-9083-4051-98A4-769A8F8F3324}"/>
              </a:ext>
            </a:extLst>
          </p:cNvPr>
          <p:cNvSpPr>
            <a:spLocks noGrp="1"/>
          </p:cNvSpPr>
          <p:nvPr>
            <p:ph type="dt" sz="half" idx="10"/>
          </p:nvPr>
        </p:nvSpPr>
        <p:spPr/>
        <p:txBody>
          <a:bodyPr/>
          <a:lstStyle/>
          <a:p>
            <a:fld id="{06663D43-3827-4941-99D4-B93295DA90ED}" type="datetime1">
              <a:rPr kumimoji="1" lang="ja-JP" altLang="en-US" smtClean="0"/>
              <a:t>2020/8/22</a:t>
            </a:fld>
            <a:endParaRPr kumimoji="1" lang="ja-JP" altLang="en-US"/>
          </a:p>
        </p:txBody>
      </p:sp>
      <p:sp>
        <p:nvSpPr>
          <p:cNvPr id="4" name="フッター プレースホルダー 3">
            <a:extLst>
              <a:ext uri="{FF2B5EF4-FFF2-40B4-BE49-F238E27FC236}">
                <a16:creationId xmlns:a16="http://schemas.microsoft.com/office/drawing/2014/main" id="{F166602C-083C-4712-9892-CE11EE9569A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A8435F-3BB2-4B2B-8043-83ABCD77B762}"/>
              </a:ext>
            </a:extLst>
          </p:cNvPr>
          <p:cNvSpPr>
            <a:spLocks noGrp="1"/>
          </p:cNvSpPr>
          <p:nvPr>
            <p:ph type="sldNum" sz="quarter" idx="12"/>
          </p:nvPr>
        </p:nvSpPr>
        <p:spPr/>
        <p:txBody>
          <a:bodyPr/>
          <a:lstStyle/>
          <a:p>
            <a:fld id="{A55D906C-EEAC-4CA8-94EF-75B78FCA50F7}" type="slidenum">
              <a:rPr kumimoji="1" lang="ja-JP" altLang="en-US" smtClean="0"/>
              <a:t>‹#›</a:t>
            </a:fld>
            <a:endParaRPr kumimoji="1" lang="ja-JP" altLang="en-US"/>
          </a:p>
        </p:txBody>
      </p:sp>
    </p:spTree>
    <p:extLst>
      <p:ext uri="{BB962C8B-B14F-4D97-AF65-F5344CB8AC3E}">
        <p14:creationId xmlns:p14="http://schemas.microsoft.com/office/powerpoint/2010/main" val="142043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99BCD2C-49F6-449B-AEC1-9EAFDDD6A94F}"/>
              </a:ext>
            </a:extLst>
          </p:cNvPr>
          <p:cNvSpPr>
            <a:spLocks noGrp="1"/>
          </p:cNvSpPr>
          <p:nvPr>
            <p:ph type="dt" sz="half" idx="10"/>
          </p:nvPr>
        </p:nvSpPr>
        <p:spPr/>
        <p:txBody>
          <a:bodyPr/>
          <a:lstStyle/>
          <a:p>
            <a:fld id="{04D4D919-143C-4039-897D-D3A9E04F7B6D}" type="datetime1">
              <a:rPr kumimoji="1" lang="ja-JP" altLang="en-US" smtClean="0"/>
              <a:t>2020/8/22</a:t>
            </a:fld>
            <a:endParaRPr kumimoji="1" lang="ja-JP" altLang="en-US"/>
          </a:p>
        </p:txBody>
      </p:sp>
      <p:sp>
        <p:nvSpPr>
          <p:cNvPr id="3" name="フッター プレースホルダー 2">
            <a:extLst>
              <a:ext uri="{FF2B5EF4-FFF2-40B4-BE49-F238E27FC236}">
                <a16:creationId xmlns:a16="http://schemas.microsoft.com/office/drawing/2014/main" id="{4C2503B3-C492-4BC2-B062-90C369F98F0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16FA44-8AF5-4570-ADFE-2782B755B3B1}"/>
              </a:ext>
            </a:extLst>
          </p:cNvPr>
          <p:cNvSpPr>
            <a:spLocks noGrp="1"/>
          </p:cNvSpPr>
          <p:nvPr>
            <p:ph type="sldNum" sz="quarter" idx="12"/>
          </p:nvPr>
        </p:nvSpPr>
        <p:spPr/>
        <p:txBody>
          <a:bodyPr/>
          <a:lstStyle/>
          <a:p>
            <a:fld id="{A55D906C-EEAC-4CA8-94EF-75B78FCA50F7}" type="slidenum">
              <a:rPr kumimoji="1" lang="ja-JP" altLang="en-US" smtClean="0"/>
              <a:t>‹#›</a:t>
            </a:fld>
            <a:endParaRPr kumimoji="1" lang="ja-JP" altLang="en-US"/>
          </a:p>
        </p:txBody>
      </p:sp>
    </p:spTree>
    <p:extLst>
      <p:ext uri="{BB962C8B-B14F-4D97-AF65-F5344CB8AC3E}">
        <p14:creationId xmlns:p14="http://schemas.microsoft.com/office/powerpoint/2010/main" val="100780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D81438-C6B7-413B-9512-3F9D855E4CF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E7AD413-5FBC-47A9-A3E6-B56F5EAFFC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6478B94-03E7-4C45-82E6-1A7200108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2BDE71-7E2D-4B6B-A6A3-65DAAA2062AC}"/>
              </a:ext>
            </a:extLst>
          </p:cNvPr>
          <p:cNvSpPr>
            <a:spLocks noGrp="1"/>
          </p:cNvSpPr>
          <p:nvPr>
            <p:ph type="dt" sz="half" idx="10"/>
          </p:nvPr>
        </p:nvSpPr>
        <p:spPr/>
        <p:txBody>
          <a:bodyPr/>
          <a:lstStyle/>
          <a:p>
            <a:fld id="{67BFFA46-33CC-4E69-A69E-3B998DCD9F5F}" type="datetime1">
              <a:rPr kumimoji="1" lang="ja-JP" altLang="en-US" smtClean="0"/>
              <a:t>2020/8/22</a:t>
            </a:fld>
            <a:endParaRPr kumimoji="1" lang="ja-JP" altLang="en-US"/>
          </a:p>
        </p:txBody>
      </p:sp>
      <p:sp>
        <p:nvSpPr>
          <p:cNvPr id="6" name="フッター プレースホルダー 5">
            <a:extLst>
              <a:ext uri="{FF2B5EF4-FFF2-40B4-BE49-F238E27FC236}">
                <a16:creationId xmlns:a16="http://schemas.microsoft.com/office/drawing/2014/main" id="{9B498CA4-9AC3-4839-91A4-05C72F06BE2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9F6347-ED7B-4A0E-81DC-7A2A4D10F532}"/>
              </a:ext>
            </a:extLst>
          </p:cNvPr>
          <p:cNvSpPr>
            <a:spLocks noGrp="1"/>
          </p:cNvSpPr>
          <p:nvPr>
            <p:ph type="sldNum" sz="quarter" idx="12"/>
          </p:nvPr>
        </p:nvSpPr>
        <p:spPr/>
        <p:txBody>
          <a:bodyPr/>
          <a:lstStyle/>
          <a:p>
            <a:fld id="{A55D906C-EEAC-4CA8-94EF-75B78FCA50F7}" type="slidenum">
              <a:rPr kumimoji="1" lang="ja-JP" altLang="en-US" smtClean="0"/>
              <a:t>‹#›</a:t>
            </a:fld>
            <a:endParaRPr kumimoji="1" lang="ja-JP" altLang="en-US"/>
          </a:p>
        </p:txBody>
      </p:sp>
    </p:spTree>
    <p:extLst>
      <p:ext uri="{BB962C8B-B14F-4D97-AF65-F5344CB8AC3E}">
        <p14:creationId xmlns:p14="http://schemas.microsoft.com/office/powerpoint/2010/main" val="348631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251A37-432C-423D-88E5-348B4879FE4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52E71A3-245D-42EE-A269-9E778BDAD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210A6A3-601E-44AE-B1F0-49E2F5E27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AF4DF3-9B24-4E19-85DC-EF32AE48A9A5}"/>
              </a:ext>
            </a:extLst>
          </p:cNvPr>
          <p:cNvSpPr>
            <a:spLocks noGrp="1"/>
          </p:cNvSpPr>
          <p:nvPr>
            <p:ph type="dt" sz="half" idx="10"/>
          </p:nvPr>
        </p:nvSpPr>
        <p:spPr/>
        <p:txBody>
          <a:bodyPr/>
          <a:lstStyle/>
          <a:p>
            <a:fld id="{7EF803A8-DADE-46C1-B818-ED6B0EC8A2F0}" type="datetime1">
              <a:rPr kumimoji="1" lang="ja-JP" altLang="en-US" smtClean="0"/>
              <a:t>2020/8/22</a:t>
            </a:fld>
            <a:endParaRPr kumimoji="1" lang="ja-JP" altLang="en-US"/>
          </a:p>
        </p:txBody>
      </p:sp>
      <p:sp>
        <p:nvSpPr>
          <p:cNvPr id="6" name="フッター プレースホルダー 5">
            <a:extLst>
              <a:ext uri="{FF2B5EF4-FFF2-40B4-BE49-F238E27FC236}">
                <a16:creationId xmlns:a16="http://schemas.microsoft.com/office/drawing/2014/main" id="{BECC76FB-8D81-42C1-8D4C-21402CAB69E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EB9C2-FD75-425D-B225-BDBC857C9DB7}"/>
              </a:ext>
            </a:extLst>
          </p:cNvPr>
          <p:cNvSpPr>
            <a:spLocks noGrp="1"/>
          </p:cNvSpPr>
          <p:nvPr>
            <p:ph type="sldNum" sz="quarter" idx="12"/>
          </p:nvPr>
        </p:nvSpPr>
        <p:spPr/>
        <p:txBody>
          <a:bodyPr/>
          <a:lstStyle/>
          <a:p>
            <a:fld id="{A55D906C-EEAC-4CA8-94EF-75B78FCA50F7}" type="slidenum">
              <a:rPr kumimoji="1" lang="ja-JP" altLang="en-US" smtClean="0"/>
              <a:t>‹#›</a:t>
            </a:fld>
            <a:endParaRPr kumimoji="1" lang="ja-JP" altLang="en-US"/>
          </a:p>
        </p:txBody>
      </p:sp>
    </p:spTree>
    <p:extLst>
      <p:ext uri="{BB962C8B-B14F-4D97-AF65-F5344CB8AC3E}">
        <p14:creationId xmlns:p14="http://schemas.microsoft.com/office/powerpoint/2010/main" val="276273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B2D919C-1E29-48C3-B789-931DA22D1C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BB8A81-2FF4-4C55-BCEA-A15A8264D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AB2E83-8428-46E4-B1CB-3ACE00BB10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0AC6F-EDBA-4070-A016-C4E6F1E18FD1}" type="datetime1">
              <a:rPr kumimoji="1" lang="ja-JP" altLang="en-US" smtClean="0"/>
              <a:t>2020/8/22</a:t>
            </a:fld>
            <a:endParaRPr kumimoji="1" lang="ja-JP" altLang="en-US"/>
          </a:p>
        </p:txBody>
      </p:sp>
      <p:sp>
        <p:nvSpPr>
          <p:cNvPr id="5" name="フッター プレースホルダー 4">
            <a:extLst>
              <a:ext uri="{FF2B5EF4-FFF2-40B4-BE49-F238E27FC236}">
                <a16:creationId xmlns:a16="http://schemas.microsoft.com/office/drawing/2014/main" id="{56582026-CFDE-4E7F-B291-A42E10E416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056AD6-A2D9-4AAD-913C-C2D5636C95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D906C-EEAC-4CA8-94EF-75B78FCA50F7}" type="slidenum">
              <a:rPr kumimoji="1" lang="ja-JP" altLang="en-US" smtClean="0"/>
              <a:t>‹#›</a:t>
            </a:fld>
            <a:endParaRPr kumimoji="1" lang="ja-JP" altLang="en-US"/>
          </a:p>
        </p:txBody>
      </p:sp>
    </p:spTree>
    <p:extLst>
      <p:ext uri="{BB962C8B-B14F-4D97-AF65-F5344CB8AC3E}">
        <p14:creationId xmlns:p14="http://schemas.microsoft.com/office/powerpoint/2010/main" val="4036594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cubeglb.com/media/2020/07/22/gpt-3-gamechange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medium.com/@akichan_f/%E8%B6%85%E5%B7%A8%E5%A4%A7%E9%AB%98%E6%80%A7%E8%83%BD%E3%83%A2%E3%83%87%E3%83%ABgpt-3%E3%81%AE%E5%88%B0%E9%81%94%E7%82%B9%E3%81%A8%E3%81%9D%E3%81%AE%E9%99%90%E7%95%8C-867dfdc99189" TargetMode="External"/><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95ACB-560C-40E5-B335-9769B743FAEE}"/>
              </a:ext>
            </a:extLst>
          </p:cNvPr>
          <p:cNvSpPr>
            <a:spLocks noGrp="1"/>
          </p:cNvSpPr>
          <p:nvPr>
            <p:ph type="ctrTitle"/>
          </p:nvPr>
        </p:nvSpPr>
        <p:spPr/>
        <p:txBody>
          <a:bodyPr/>
          <a:lstStyle/>
          <a:p>
            <a:r>
              <a:rPr kumimoji="1" lang="en-US" altLang="ja-JP" dirty="0"/>
              <a:t>Language Models are Few-</a:t>
            </a:r>
            <a:r>
              <a:rPr lang="en-US" altLang="ja-JP" dirty="0"/>
              <a:t>S</a:t>
            </a:r>
            <a:r>
              <a:rPr kumimoji="1" lang="en-US" altLang="ja-JP" dirty="0"/>
              <a:t>hot Learners</a:t>
            </a:r>
            <a:endParaRPr kumimoji="1" lang="ja-JP" altLang="en-US" dirty="0"/>
          </a:p>
        </p:txBody>
      </p:sp>
      <p:sp>
        <p:nvSpPr>
          <p:cNvPr id="3" name="字幕 2">
            <a:extLst>
              <a:ext uri="{FF2B5EF4-FFF2-40B4-BE49-F238E27FC236}">
                <a16:creationId xmlns:a16="http://schemas.microsoft.com/office/drawing/2014/main" id="{67B57CA1-E4C9-4AE8-B447-C762D6A5355A}"/>
              </a:ext>
            </a:extLst>
          </p:cNvPr>
          <p:cNvSpPr>
            <a:spLocks noGrp="1"/>
          </p:cNvSpPr>
          <p:nvPr>
            <p:ph type="subTitle" idx="1"/>
          </p:nvPr>
        </p:nvSpPr>
        <p:spPr/>
        <p:txBody>
          <a:bodyPr/>
          <a:lstStyle/>
          <a:p>
            <a:r>
              <a:rPr lang="en-US" altLang="ja-JP" dirty="0"/>
              <a:t>a</a:t>
            </a:r>
            <a:r>
              <a:rPr kumimoji="1" lang="en-US" altLang="ja-JP" dirty="0"/>
              <a:t>nd @OSK dl-study</a:t>
            </a:r>
          </a:p>
          <a:p>
            <a:r>
              <a:rPr kumimoji="1" lang="en-US" altLang="ja-JP" dirty="0"/>
              <a:t>2020/</a:t>
            </a:r>
            <a:r>
              <a:rPr lang="en-US" altLang="ja-JP" dirty="0"/>
              <a:t>08</a:t>
            </a:r>
            <a:r>
              <a:rPr kumimoji="1" lang="en-US" altLang="ja-JP" dirty="0"/>
              <a:t>/22 </a:t>
            </a:r>
            <a:endParaRPr kumimoji="1" lang="ja-JP" altLang="en-US" dirty="0"/>
          </a:p>
        </p:txBody>
      </p:sp>
      <p:sp>
        <p:nvSpPr>
          <p:cNvPr id="4" name="スライド番号プレースホルダー 3">
            <a:extLst>
              <a:ext uri="{FF2B5EF4-FFF2-40B4-BE49-F238E27FC236}">
                <a16:creationId xmlns:a16="http://schemas.microsoft.com/office/drawing/2014/main" id="{CC4DFC6A-3FD8-411E-A6B2-8EC2F61084B4}"/>
              </a:ext>
            </a:extLst>
          </p:cNvPr>
          <p:cNvSpPr>
            <a:spLocks noGrp="1"/>
          </p:cNvSpPr>
          <p:nvPr>
            <p:ph type="sldNum" sz="quarter" idx="12"/>
          </p:nvPr>
        </p:nvSpPr>
        <p:spPr/>
        <p:txBody>
          <a:bodyPr/>
          <a:lstStyle/>
          <a:p>
            <a:fld id="{A55D906C-EEAC-4CA8-94EF-75B78FCA50F7}" type="slidenum">
              <a:rPr kumimoji="1" lang="ja-JP" altLang="en-US" smtClean="0"/>
              <a:t>1</a:t>
            </a:fld>
            <a:endParaRPr kumimoji="1" lang="ja-JP" altLang="en-US"/>
          </a:p>
        </p:txBody>
      </p:sp>
    </p:spTree>
    <p:extLst>
      <p:ext uri="{BB962C8B-B14F-4D97-AF65-F5344CB8AC3E}">
        <p14:creationId xmlns:p14="http://schemas.microsoft.com/office/powerpoint/2010/main" val="440697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B3BDD2-4B99-4DE4-8851-6C8E2A165E92}"/>
              </a:ext>
            </a:extLst>
          </p:cNvPr>
          <p:cNvSpPr>
            <a:spLocks noGrp="1"/>
          </p:cNvSpPr>
          <p:nvPr>
            <p:ph type="title"/>
          </p:nvPr>
        </p:nvSpPr>
        <p:spPr/>
        <p:txBody>
          <a:bodyPr/>
          <a:lstStyle/>
          <a:p>
            <a:r>
              <a:rPr lang="en-US" altLang="ja-JP" dirty="0"/>
              <a:t>Approach </a:t>
            </a:r>
            <a:r>
              <a:rPr lang="en-US" altLang="ja-JP" sz="3200" dirty="0">
                <a:solidFill>
                  <a:prstClr val="white">
                    <a:lumMod val="50000"/>
                  </a:prstClr>
                </a:solidFill>
              </a:rPr>
              <a:t>–Zero-shot</a:t>
            </a:r>
            <a:r>
              <a:rPr lang="ja-JP" altLang="en-US" sz="3200" dirty="0">
                <a:solidFill>
                  <a:prstClr val="white">
                    <a:lumMod val="50000"/>
                  </a:prstClr>
                </a:solidFill>
              </a:rPr>
              <a:t>紹介</a:t>
            </a:r>
            <a:endParaRPr kumimoji="1" lang="ja-JP" altLang="en-US" dirty="0"/>
          </a:p>
        </p:txBody>
      </p:sp>
      <p:pic>
        <p:nvPicPr>
          <p:cNvPr id="13" name="コンテンツ プレースホルダー 12" descr="スクリーンショットの画面&#10;&#10;自動的に生成された説明">
            <a:extLst>
              <a:ext uri="{FF2B5EF4-FFF2-40B4-BE49-F238E27FC236}">
                <a16:creationId xmlns:a16="http://schemas.microsoft.com/office/drawing/2014/main" id="{E6C67E53-B235-4C7D-A3CF-1DBA13B02F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572" y="1568918"/>
            <a:ext cx="5164841" cy="2364801"/>
          </a:xfrm>
        </p:spPr>
      </p:pic>
      <p:pic>
        <p:nvPicPr>
          <p:cNvPr id="15" name="図 14" descr="ナイフ が含まれている画像&#10;&#10;自動的に生成された説明">
            <a:extLst>
              <a:ext uri="{FF2B5EF4-FFF2-40B4-BE49-F238E27FC236}">
                <a16:creationId xmlns:a16="http://schemas.microsoft.com/office/drawing/2014/main" id="{49D65831-4C78-48C4-AC76-7C770444E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874" y="3933719"/>
            <a:ext cx="8738570" cy="1456428"/>
          </a:xfrm>
          <a:prstGeom prst="rect">
            <a:avLst/>
          </a:prstGeom>
        </p:spPr>
      </p:pic>
      <p:sp>
        <p:nvSpPr>
          <p:cNvPr id="21" name="テキスト ボックス 20">
            <a:extLst>
              <a:ext uri="{FF2B5EF4-FFF2-40B4-BE49-F238E27FC236}">
                <a16:creationId xmlns:a16="http://schemas.microsoft.com/office/drawing/2014/main" id="{C63F0B37-04C6-4043-B5F8-8496DE6EE401}"/>
              </a:ext>
            </a:extLst>
          </p:cNvPr>
          <p:cNvSpPr txBox="1"/>
          <p:nvPr/>
        </p:nvSpPr>
        <p:spPr>
          <a:xfrm>
            <a:off x="6527515" y="1690688"/>
            <a:ext cx="5396564" cy="3170099"/>
          </a:xfrm>
          <a:prstGeom prst="rect">
            <a:avLst/>
          </a:prstGeom>
          <a:noFill/>
        </p:spPr>
        <p:txBody>
          <a:bodyPr wrap="square" rtlCol="0">
            <a:spAutoFit/>
          </a:bodyPr>
          <a:lstStyle/>
          <a:p>
            <a:r>
              <a:rPr lang="ja-JP" altLang="en-US" sz="2000" dirty="0">
                <a:solidFill>
                  <a:sysClr val="windowText" lastClr="000000"/>
                </a:solidFill>
              </a:rPr>
              <a:t>条件付き確率の条件として タスク内容記述を用いる。</a:t>
            </a:r>
            <a:endParaRPr lang="en-US" altLang="ja-JP" sz="2000" dirty="0">
              <a:solidFill>
                <a:sysClr val="windowText" lastClr="000000"/>
              </a:solidFill>
            </a:endParaRPr>
          </a:p>
          <a:p>
            <a:endParaRPr lang="en-US" altLang="ja-JP" sz="2000" dirty="0">
              <a:solidFill>
                <a:sysClr val="windowText" lastClr="000000"/>
              </a:solidFill>
            </a:endParaRPr>
          </a:p>
          <a:p>
            <a:r>
              <a:rPr lang="ja-JP" altLang="en-US" sz="2000" dirty="0">
                <a:solidFill>
                  <a:sysClr val="windowText" lastClr="000000"/>
                </a:solidFill>
              </a:rPr>
              <a:t>最も楽なので利便性高い。</a:t>
            </a:r>
            <a:endParaRPr lang="en-US" altLang="ja-JP" sz="2000" dirty="0">
              <a:solidFill>
                <a:sysClr val="windowText" lastClr="000000"/>
              </a:solidFill>
            </a:endParaRPr>
          </a:p>
          <a:p>
            <a:endParaRPr kumimoji="1" lang="en-US" altLang="ja-JP" sz="2000" dirty="0">
              <a:solidFill>
                <a:sysClr val="windowText" lastClr="000000"/>
              </a:solidFill>
            </a:endParaRPr>
          </a:p>
          <a:p>
            <a:r>
              <a:rPr kumimoji="1" lang="ja-JP" altLang="en-US" sz="2000" dirty="0">
                <a:solidFill>
                  <a:sysClr val="windowText" lastClr="000000"/>
                </a:solidFill>
              </a:rPr>
              <a:t>最もロバストになる潜在性を秘めている（</a:t>
            </a:r>
            <a:r>
              <a:rPr kumimoji="1" lang="en-US" altLang="ja-JP" sz="2000" dirty="0">
                <a:solidFill>
                  <a:sysClr val="windowText" lastClr="000000"/>
                </a:solidFill>
              </a:rPr>
              <a:t>One-shot</a:t>
            </a:r>
            <a:r>
              <a:rPr kumimoji="1" lang="ja-JP" altLang="en-US" sz="2000" dirty="0">
                <a:solidFill>
                  <a:sysClr val="windowText" lastClr="000000"/>
                </a:solidFill>
              </a:rPr>
              <a:t>や</a:t>
            </a:r>
            <a:r>
              <a:rPr kumimoji="1" lang="en-US" altLang="ja-JP" sz="2000" dirty="0">
                <a:solidFill>
                  <a:sysClr val="windowText" lastClr="000000"/>
                </a:solidFill>
              </a:rPr>
              <a:t>Few-shot</a:t>
            </a:r>
            <a:r>
              <a:rPr kumimoji="1" lang="ja-JP" altLang="en-US" sz="2000" dirty="0">
                <a:solidFill>
                  <a:sysClr val="windowText" lastClr="000000"/>
                </a:solidFill>
              </a:rPr>
              <a:t>は</a:t>
            </a:r>
            <a:r>
              <a:rPr lang="ja-JP" altLang="en-US" sz="2000" dirty="0">
                <a:solidFill>
                  <a:sysClr val="windowText" lastClr="000000"/>
                </a:solidFill>
              </a:rPr>
              <a:t>精度が</a:t>
            </a:r>
            <a:r>
              <a:rPr lang="en-US" altLang="ja-JP" sz="2000" dirty="0">
                <a:solidFill>
                  <a:sysClr val="windowText" lastClr="000000"/>
                </a:solidFill>
              </a:rPr>
              <a:t>Example</a:t>
            </a:r>
            <a:r>
              <a:rPr lang="ja-JP" altLang="en-US" sz="2000" dirty="0">
                <a:solidFill>
                  <a:sysClr val="windowText" lastClr="000000"/>
                </a:solidFill>
              </a:rPr>
              <a:t>に影響を受ける</a:t>
            </a:r>
            <a:r>
              <a:rPr kumimoji="1" lang="ja-JP" altLang="en-US" sz="2000" dirty="0">
                <a:solidFill>
                  <a:sysClr val="windowText" lastClr="000000"/>
                </a:solidFill>
              </a:rPr>
              <a:t>）</a:t>
            </a:r>
            <a:endParaRPr kumimoji="1" lang="en-US" altLang="ja-JP" sz="2000" dirty="0">
              <a:solidFill>
                <a:sysClr val="windowText" lastClr="000000"/>
              </a:solidFill>
            </a:endParaRPr>
          </a:p>
          <a:p>
            <a:endParaRPr lang="en-US" altLang="ja-JP" sz="2000" dirty="0">
              <a:solidFill>
                <a:sysClr val="windowText" lastClr="000000"/>
              </a:solidFill>
            </a:endParaRPr>
          </a:p>
          <a:p>
            <a:r>
              <a:rPr kumimoji="1" lang="ja-JP" altLang="en-US" sz="2000" dirty="0">
                <a:solidFill>
                  <a:sysClr val="windowText" lastClr="000000"/>
                </a:solidFill>
              </a:rPr>
              <a:t>最も難しい</a:t>
            </a:r>
          </a:p>
        </p:txBody>
      </p:sp>
      <p:sp>
        <p:nvSpPr>
          <p:cNvPr id="3" name="スライド番号プレースホルダー 2">
            <a:extLst>
              <a:ext uri="{FF2B5EF4-FFF2-40B4-BE49-F238E27FC236}">
                <a16:creationId xmlns:a16="http://schemas.microsoft.com/office/drawing/2014/main" id="{9A0B5174-D54D-4A0D-B44A-30E298A83DF0}"/>
              </a:ext>
            </a:extLst>
          </p:cNvPr>
          <p:cNvSpPr>
            <a:spLocks noGrp="1"/>
          </p:cNvSpPr>
          <p:nvPr>
            <p:ph type="sldNum" sz="quarter" idx="12"/>
          </p:nvPr>
        </p:nvSpPr>
        <p:spPr/>
        <p:txBody>
          <a:bodyPr/>
          <a:lstStyle/>
          <a:p>
            <a:fld id="{A55D906C-EEAC-4CA8-94EF-75B78FCA50F7}" type="slidenum">
              <a:rPr kumimoji="1" lang="ja-JP" altLang="en-US" smtClean="0"/>
              <a:t>10</a:t>
            </a:fld>
            <a:endParaRPr kumimoji="1" lang="ja-JP" altLang="en-US"/>
          </a:p>
        </p:txBody>
      </p:sp>
    </p:spTree>
    <p:extLst>
      <p:ext uri="{BB962C8B-B14F-4D97-AF65-F5344CB8AC3E}">
        <p14:creationId xmlns:p14="http://schemas.microsoft.com/office/powerpoint/2010/main" val="92933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1340F-E7CA-4467-BDBF-2216096B325D}"/>
              </a:ext>
            </a:extLst>
          </p:cNvPr>
          <p:cNvSpPr>
            <a:spLocks noGrp="1"/>
          </p:cNvSpPr>
          <p:nvPr>
            <p:ph type="title"/>
          </p:nvPr>
        </p:nvSpPr>
        <p:spPr/>
        <p:txBody>
          <a:bodyPr/>
          <a:lstStyle/>
          <a:p>
            <a:r>
              <a:rPr kumimoji="1" lang="en-US" altLang="ja-JP" dirty="0"/>
              <a:t>Approach </a:t>
            </a:r>
            <a:r>
              <a:rPr kumimoji="1" lang="en-US" altLang="ja-JP" sz="3200" dirty="0">
                <a:solidFill>
                  <a:schemeClr val="bg1">
                    <a:lumMod val="50000"/>
                  </a:schemeClr>
                </a:solidFill>
              </a:rPr>
              <a:t>-Fine tuning</a:t>
            </a:r>
            <a:r>
              <a:rPr kumimoji="1" lang="ja-JP" altLang="en-US" sz="3200" dirty="0">
                <a:solidFill>
                  <a:schemeClr val="bg1">
                    <a:lumMod val="50000"/>
                  </a:schemeClr>
                </a:solidFill>
              </a:rPr>
              <a:t>紹介</a:t>
            </a:r>
            <a:endParaRPr kumimoji="1" lang="ja-JP" altLang="en-US" dirty="0">
              <a:solidFill>
                <a:schemeClr val="bg1">
                  <a:lumMod val="50000"/>
                </a:schemeClr>
              </a:solidFill>
            </a:endParaRPr>
          </a:p>
        </p:txBody>
      </p:sp>
      <p:pic>
        <p:nvPicPr>
          <p:cNvPr id="5" name="コンテンツ プレースホルダー 4" descr="スクリーンショットの画面&#10;&#10;自動的に生成された説明">
            <a:extLst>
              <a:ext uri="{FF2B5EF4-FFF2-40B4-BE49-F238E27FC236}">
                <a16:creationId xmlns:a16="http://schemas.microsoft.com/office/drawing/2014/main" id="{BB7E576E-CEC4-4A03-A78B-7AF9A9F8CD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92445"/>
            <a:ext cx="3982527" cy="5100430"/>
          </a:xfrm>
        </p:spPr>
      </p:pic>
      <p:sp>
        <p:nvSpPr>
          <p:cNvPr id="6" name="テキスト ボックス 5">
            <a:extLst>
              <a:ext uri="{FF2B5EF4-FFF2-40B4-BE49-F238E27FC236}">
                <a16:creationId xmlns:a16="http://schemas.microsoft.com/office/drawing/2014/main" id="{B459724C-0C57-4788-809C-EE08062657D1}"/>
              </a:ext>
            </a:extLst>
          </p:cNvPr>
          <p:cNvSpPr txBox="1"/>
          <p:nvPr/>
        </p:nvSpPr>
        <p:spPr>
          <a:xfrm>
            <a:off x="5200852" y="1690688"/>
            <a:ext cx="5194432" cy="2246769"/>
          </a:xfrm>
          <a:prstGeom prst="rect">
            <a:avLst/>
          </a:prstGeom>
          <a:noFill/>
        </p:spPr>
        <p:txBody>
          <a:bodyPr wrap="square" rtlCol="0">
            <a:spAutoFit/>
          </a:bodyPr>
          <a:lstStyle/>
          <a:p>
            <a:r>
              <a:rPr kumimoji="1" lang="en-US" altLang="ja-JP" sz="2000">
                <a:solidFill>
                  <a:sysClr val="windowText" lastClr="000000"/>
                </a:solidFill>
              </a:rPr>
              <a:t>BERT</a:t>
            </a:r>
            <a:r>
              <a:rPr kumimoji="1" lang="ja-JP" altLang="en-US" sz="2000">
                <a:solidFill>
                  <a:sysClr val="windowText" lastClr="000000"/>
                </a:solidFill>
              </a:rPr>
              <a:t>等で使われている</a:t>
            </a:r>
            <a:r>
              <a:rPr kumimoji="1" lang="en-US" altLang="ja-JP" sz="2000">
                <a:solidFill>
                  <a:sysClr val="windowText" lastClr="000000"/>
                </a:solidFill>
              </a:rPr>
              <a:t>Fine-tuning</a:t>
            </a:r>
            <a:r>
              <a:rPr kumimoji="1" lang="ja-JP" altLang="en-US" sz="2000">
                <a:solidFill>
                  <a:sysClr val="windowText" lastClr="000000"/>
                </a:solidFill>
              </a:rPr>
              <a:t>の手法（</a:t>
            </a:r>
            <a:r>
              <a:rPr kumimoji="1" lang="en-US" altLang="ja-JP" sz="2000">
                <a:solidFill>
                  <a:sysClr val="windowText" lastClr="000000"/>
                </a:solidFill>
              </a:rPr>
              <a:t>GPT-3</a:t>
            </a:r>
            <a:r>
              <a:rPr kumimoji="1" lang="ja-JP" altLang="en-US" sz="2000">
                <a:solidFill>
                  <a:sysClr val="windowText" lastClr="000000"/>
                </a:solidFill>
              </a:rPr>
              <a:t>では使われていない）</a:t>
            </a:r>
            <a:endParaRPr kumimoji="1" lang="en-US" altLang="ja-JP" sz="2000">
              <a:solidFill>
                <a:sysClr val="windowText" lastClr="000000"/>
              </a:solidFill>
            </a:endParaRPr>
          </a:p>
          <a:p>
            <a:endParaRPr kumimoji="1" lang="en-US" altLang="ja-JP" sz="2000">
              <a:solidFill>
                <a:sysClr val="windowText" lastClr="000000"/>
              </a:solidFill>
            </a:endParaRPr>
          </a:p>
          <a:p>
            <a:r>
              <a:rPr kumimoji="1" lang="ja-JP" altLang="en-US" sz="2000">
                <a:solidFill>
                  <a:sysClr val="windowText" lastClr="000000"/>
                </a:solidFill>
              </a:rPr>
              <a:t>勾配更新を伴う</a:t>
            </a:r>
            <a:endParaRPr kumimoji="1" lang="en-US" altLang="ja-JP" sz="2000">
              <a:solidFill>
                <a:sysClr val="windowText" lastClr="000000"/>
              </a:solidFill>
            </a:endParaRPr>
          </a:p>
          <a:p>
            <a:endParaRPr kumimoji="1" lang="en-US" altLang="ja-JP" sz="2000">
              <a:solidFill>
                <a:sysClr val="windowText" lastClr="000000"/>
              </a:solidFill>
            </a:endParaRPr>
          </a:p>
          <a:p>
            <a:r>
              <a:rPr lang="en-US" altLang="ja-JP" sz="2000">
                <a:solidFill>
                  <a:sysClr val="windowText" lastClr="000000"/>
                </a:solidFill>
              </a:rPr>
              <a:t>GPT-3</a:t>
            </a:r>
            <a:r>
              <a:rPr lang="ja-JP" altLang="en-US" sz="2000">
                <a:solidFill>
                  <a:sysClr val="windowText" lastClr="000000"/>
                </a:solidFill>
              </a:rPr>
              <a:t>では使われていないが、精度が期待できるので</a:t>
            </a:r>
            <a:r>
              <a:rPr lang="en-US" altLang="ja-JP" sz="2000">
                <a:solidFill>
                  <a:sysClr val="windowText" lastClr="000000"/>
                </a:solidFill>
              </a:rPr>
              <a:t>future work</a:t>
            </a:r>
            <a:r>
              <a:rPr lang="ja-JP" altLang="en-US" sz="2000">
                <a:solidFill>
                  <a:sysClr val="windowText" lastClr="000000"/>
                </a:solidFill>
              </a:rPr>
              <a:t>として残されている。</a:t>
            </a:r>
            <a:endParaRPr kumimoji="1" lang="ja-JP" altLang="en-US" sz="2000" dirty="0">
              <a:solidFill>
                <a:sysClr val="windowText" lastClr="000000"/>
              </a:solidFill>
            </a:endParaRPr>
          </a:p>
        </p:txBody>
      </p:sp>
      <p:sp>
        <p:nvSpPr>
          <p:cNvPr id="3" name="スライド番号プレースホルダー 2">
            <a:extLst>
              <a:ext uri="{FF2B5EF4-FFF2-40B4-BE49-F238E27FC236}">
                <a16:creationId xmlns:a16="http://schemas.microsoft.com/office/drawing/2014/main" id="{A84B2BEB-F496-4BDE-BA7C-08D59B4B224C}"/>
              </a:ext>
            </a:extLst>
          </p:cNvPr>
          <p:cNvSpPr>
            <a:spLocks noGrp="1"/>
          </p:cNvSpPr>
          <p:nvPr>
            <p:ph type="sldNum" sz="quarter" idx="12"/>
          </p:nvPr>
        </p:nvSpPr>
        <p:spPr/>
        <p:txBody>
          <a:bodyPr/>
          <a:lstStyle/>
          <a:p>
            <a:fld id="{A55D906C-EEAC-4CA8-94EF-75B78FCA50F7}" type="slidenum">
              <a:rPr kumimoji="1" lang="ja-JP" altLang="en-US" smtClean="0"/>
              <a:t>11</a:t>
            </a:fld>
            <a:endParaRPr kumimoji="1" lang="ja-JP" altLang="en-US"/>
          </a:p>
        </p:txBody>
      </p:sp>
    </p:spTree>
    <p:extLst>
      <p:ext uri="{BB962C8B-B14F-4D97-AF65-F5344CB8AC3E}">
        <p14:creationId xmlns:p14="http://schemas.microsoft.com/office/powerpoint/2010/main" val="3414990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E7BC0-CCA3-4ABC-A696-F0BD3D1A08A4}"/>
              </a:ext>
            </a:extLst>
          </p:cNvPr>
          <p:cNvSpPr>
            <a:spLocks noGrp="1"/>
          </p:cNvSpPr>
          <p:nvPr>
            <p:ph type="title"/>
          </p:nvPr>
        </p:nvSpPr>
        <p:spPr/>
        <p:txBody>
          <a:bodyPr/>
          <a:lstStyle/>
          <a:p>
            <a:r>
              <a:rPr kumimoji="1" lang="en-US" altLang="ja-JP" dirty="0"/>
              <a:t>Models and Architectures</a:t>
            </a:r>
            <a:endParaRPr kumimoji="1" lang="ja-JP" altLang="en-US" dirty="0"/>
          </a:p>
        </p:txBody>
      </p:sp>
      <p:sp>
        <p:nvSpPr>
          <p:cNvPr id="3" name="コンテンツ プレースホルダー 2">
            <a:extLst>
              <a:ext uri="{FF2B5EF4-FFF2-40B4-BE49-F238E27FC236}">
                <a16:creationId xmlns:a16="http://schemas.microsoft.com/office/drawing/2014/main" id="{58885F52-E06C-48FF-8640-724E7218DD93}"/>
              </a:ext>
            </a:extLst>
          </p:cNvPr>
          <p:cNvSpPr>
            <a:spLocks noGrp="1"/>
          </p:cNvSpPr>
          <p:nvPr>
            <p:ph idx="1"/>
          </p:nvPr>
        </p:nvSpPr>
        <p:spPr/>
        <p:txBody>
          <a:bodyPr/>
          <a:lstStyle/>
          <a:p>
            <a:r>
              <a:rPr kumimoji="1" lang="en-US" altLang="ja-JP" dirty="0"/>
              <a:t>GPT-2</a:t>
            </a:r>
            <a:r>
              <a:rPr lang="ja-JP" altLang="en-US" dirty="0"/>
              <a:t>と基本的に同じ構造</a:t>
            </a:r>
            <a:r>
              <a:rPr lang="en-US" altLang="ja-JP" dirty="0"/>
              <a:t>, Transformer</a:t>
            </a:r>
            <a:r>
              <a:rPr lang="ja-JP" altLang="en-US" dirty="0"/>
              <a:t>の</a:t>
            </a:r>
            <a:r>
              <a:rPr lang="en-US" altLang="ja-JP" dirty="0"/>
              <a:t>Decoder</a:t>
            </a:r>
            <a:r>
              <a:rPr lang="ja-JP" altLang="en-US" dirty="0"/>
              <a:t>だけ使う</a:t>
            </a:r>
          </a:p>
        </p:txBody>
      </p:sp>
      <p:sp>
        <p:nvSpPr>
          <p:cNvPr id="4" name="スライド番号プレースホルダー 3">
            <a:extLst>
              <a:ext uri="{FF2B5EF4-FFF2-40B4-BE49-F238E27FC236}">
                <a16:creationId xmlns:a16="http://schemas.microsoft.com/office/drawing/2014/main" id="{2100E80C-D814-4EDB-BE96-A6AC23BA7EF9}"/>
              </a:ext>
            </a:extLst>
          </p:cNvPr>
          <p:cNvSpPr>
            <a:spLocks noGrp="1"/>
          </p:cNvSpPr>
          <p:nvPr>
            <p:ph type="sldNum" sz="quarter" idx="12"/>
          </p:nvPr>
        </p:nvSpPr>
        <p:spPr/>
        <p:txBody>
          <a:bodyPr/>
          <a:lstStyle/>
          <a:p>
            <a:fld id="{A55D906C-EEAC-4CA8-94EF-75B78FCA50F7}" type="slidenum">
              <a:rPr kumimoji="1" lang="ja-JP" altLang="en-US" smtClean="0"/>
              <a:t>12</a:t>
            </a:fld>
            <a:endParaRPr kumimoji="1" lang="ja-JP" altLang="en-US"/>
          </a:p>
        </p:txBody>
      </p:sp>
      <p:pic>
        <p:nvPicPr>
          <p:cNvPr id="6" name="図 5" descr="スクリーンショットの画面&#10;&#10;自動的に生成された説明">
            <a:extLst>
              <a:ext uri="{FF2B5EF4-FFF2-40B4-BE49-F238E27FC236}">
                <a16:creationId xmlns:a16="http://schemas.microsoft.com/office/drawing/2014/main" id="{4966E482-DC70-4E94-A9AA-D63DEAB5B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776" y="2584775"/>
            <a:ext cx="9315929" cy="4051508"/>
          </a:xfrm>
          <a:prstGeom prst="rect">
            <a:avLst/>
          </a:prstGeom>
        </p:spPr>
      </p:pic>
    </p:spTree>
    <p:extLst>
      <p:ext uri="{BB962C8B-B14F-4D97-AF65-F5344CB8AC3E}">
        <p14:creationId xmlns:p14="http://schemas.microsoft.com/office/powerpoint/2010/main" val="36259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C12806-6705-43FC-95A7-E93E6CF22BE1}"/>
              </a:ext>
            </a:extLst>
          </p:cNvPr>
          <p:cNvSpPr>
            <a:spLocks noGrp="1"/>
          </p:cNvSpPr>
          <p:nvPr>
            <p:ph type="title"/>
          </p:nvPr>
        </p:nvSpPr>
        <p:spPr/>
        <p:txBody>
          <a:bodyPr/>
          <a:lstStyle/>
          <a:p>
            <a:r>
              <a:rPr kumimoji="1" lang="en-US" altLang="ja-JP" dirty="0"/>
              <a:t>Models and Architectures</a:t>
            </a:r>
            <a:endParaRPr kumimoji="1" lang="ja-JP" altLang="en-US" dirty="0"/>
          </a:p>
        </p:txBody>
      </p:sp>
      <p:pic>
        <p:nvPicPr>
          <p:cNvPr id="5" name="コンテンツ プレースホルダー 4" descr="スクリーンショットの画面&#10;&#10;自動的に生成された説明">
            <a:extLst>
              <a:ext uri="{FF2B5EF4-FFF2-40B4-BE49-F238E27FC236}">
                <a16:creationId xmlns:a16="http://schemas.microsoft.com/office/drawing/2014/main" id="{4E4224D2-6828-4A39-8645-DDB854E516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678" y="1690688"/>
            <a:ext cx="9804643" cy="2763214"/>
          </a:xfr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9925615-83DF-493B-A645-39E9D8EBB6BD}"/>
                  </a:ext>
                </a:extLst>
              </p:cNvPr>
              <p:cNvSpPr txBox="1"/>
              <p:nvPr/>
            </p:nvSpPr>
            <p:spPr>
              <a:xfrm>
                <a:off x="1491916" y="4754880"/>
                <a:ext cx="8739739" cy="1520673"/>
              </a:xfrm>
              <a:prstGeom prst="rect">
                <a:avLst/>
              </a:prstGeom>
              <a:noFill/>
            </p:spPr>
            <p:txBody>
              <a:bodyPr wrap="square" rtlCol="0">
                <a:spAutoFit/>
              </a:bodyPr>
              <a:lstStyle/>
              <a:p>
                <a14:m>
                  <m:oMath xmlns:m="http://schemas.openxmlformats.org/officeDocument/2006/math">
                    <m:sSub>
                      <m:sSubPr>
                        <m:ctrlPr>
                          <a:rPr lang="en-US" altLang="ja-JP" i="1" smtClean="0">
                            <a:solidFill>
                              <a:sysClr val="windowText" lastClr="000000"/>
                            </a:solidFill>
                            <a:latin typeface="Cambria Math" panose="02040503050406030204" pitchFamily="18" charset="0"/>
                          </a:rPr>
                        </m:ctrlPr>
                      </m:sSubPr>
                      <m:e>
                        <m:r>
                          <a:rPr lang="en-US" altLang="ja-JP" i="1">
                            <a:solidFill>
                              <a:sysClr val="windowText" lastClr="000000"/>
                            </a:solidFill>
                            <a:latin typeface="Cambria Math" panose="02040503050406030204" pitchFamily="18" charset="0"/>
                          </a:rPr>
                          <m:t>𝑛</m:t>
                        </m:r>
                      </m:e>
                      <m:sub>
                        <m:r>
                          <a:rPr lang="en-US" altLang="ja-JP" b="0" i="1" smtClean="0">
                            <a:solidFill>
                              <a:sysClr val="windowText" lastClr="000000"/>
                            </a:solidFill>
                            <a:latin typeface="Cambria Math" panose="02040503050406030204" pitchFamily="18" charset="0"/>
                          </a:rPr>
                          <m:t>𝑝𝑎𝑟𝑎𝑚𝑠</m:t>
                        </m:r>
                      </m:sub>
                    </m:sSub>
                    <m:r>
                      <a:rPr lang="en-US" altLang="ja-JP" i="1">
                        <a:solidFill>
                          <a:sysClr val="windowText" lastClr="000000"/>
                        </a:solidFill>
                        <a:latin typeface="Cambria Math" panose="02040503050406030204" pitchFamily="18" charset="0"/>
                      </a:rPr>
                      <m:t> </m:t>
                    </m:r>
                  </m:oMath>
                </a14:m>
                <a:r>
                  <a:rPr kumimoji="1" lang="ja-JP" altLang="en-US" dirty="0">
                    <a:solidFill>
                      <a:sysClr val="windowText" lastClr="000000"/>
                    </a:solidFill>
                  </a:rPr>
                  <a:t>：パラメータ数</a:t>
                </a:r>
                <a:endParaRPr kumimoji="1" lang="en-US" altLang="ja-JP" dirty="0">
                  <a:solidFill>
                    <a:sysClr val="windowText" lastClr="000000"/>
                  </a:solidFill>
                </a:endParaRPr>
              </a:p>
              <a:p>
                <a14:m>
                  <m:oMath xmlns:m="http://schemas.openxmlformats.org/officeDocument/2006/math">
                    <m:sSub>
                      <m:sSubPr>
                        <m:ctrlPr>
                          <a:rPr lang="en-US" altLang="ja-JP" i="1" smtClean="0">
                            <a:solidFill>
                              <a:sysClr val="windowText" lastClr="000000"/>
                            </a:solidFill>
                            <a:latin typeface="Cambria Math" panose="02040503050406030204" pitchFamily="18" charset="0"/>
                          </a:rPr>
                        </m:ctrlPr>
                      </m:sSubPr>
                      <m:e>
                        <m:r>
                          <a:rPr lang="en-US" altLang="ja-JP" i="1">
                            <a:solidFill>
                              <a:sysClr val="windowText" lastClr="000000"/>
                            </a:solidFill>
                            <a:latin typeface="Cambria Math" panose="02040503050406030204" pitchFamily="18" charset="0"/>
                          </a:rPr>
                          <m:t>𝑛</m:t>
                        </m:r>
                      </m:e>
                      <m:sub>
                        <m:r>
                          <a:rPr lang="en-US" altLang="ja-JP" b="0" i="1" smtClean="0">
                            <a:solidFill>
                              <a:sysClr val="windowText" lastClr="000000"/>
                            </a:solidFill>
                            <a:latin typeface="Cambria Math" panose="02040503050406030204" pitchFamily="18" charset="0"/>
                          </a:rPr>
                          <m:t>𝑙𝑎𝑦𝑒𝑟</m:t>
                        </m:r>
                        <m:r>
                          <a:rPr lang="en-US" altLang="ja-JP" i="1">
                            <a:solidFill>
                              <a:sysClr val="windowText" lastClr="000000"/>
                            </a:solidFill>
                            <a:latin typeface="Cambria Math" panose="02040503050406030204" pitchFamily="18" charset="0"/>
                          </a:rPr>
                          <m:t>𝑠</m:t>
                        </m:r>
                      </m:sub>
                    </m:sSub>
                    <m:r>
                      <a:rPr lang="en-US" altLang="ja-JP" i="1">
                        <a:solidFill>
                          <a:sysClr val="windowText" lastClr="000000"/>
                        </a:solidFill>
                        <a:latin typeface="Cambria Math" panose="02040503050406030204" pitchFamily="18" charset="0"/>
                      </a:rPr>
                      <m:t> </m:t>
                    </m:r>
                  </m:oMath>
                </a14:m>
                <a:r>
                  <a:rPr lang="ja-JP" altLang="en-US" dirty="0">
                    <a:solidFill>
                      <a:sysClr val="windowText" lastClr="000000"/>
                    </a:solidFill>
                  </a:rPr>
                  <a:t>：レイヤー数</a:t>
                </a:r>
                <a:endParaRPr lang="en-US" altLang="ja-JP" dirty="0">
                  <a:solidFill>
                    <a:sysClr val="windowText" lastClr="000000"/>
                  </a:solidFill>
                </a:endParaRPr>
              </a:p>
              <a:p>
                <a14:m>
                  <m:oMath xmlns:m="http://schemas.openxmlformats.org/officeDocument/2006/math">
                    <m:sSub>
                      <m:sSubPr>
                        <m:ctrlPr>
                          <a:rPr lang="en-US" altLang="ja-JP" i="1">
                            <a:solidFill>
                              <a:sysClr val="windowText" lastClr="000000"/>
                            </a:solidFill>
                            <a:latin typeface="Cambria Math" panose="02040503050406030204" pitchFamily="18" charset="0"/>
                          </a:rPr>
                        </m:ctrlPr>
                      </m:sSubPr>
                      <m:e>
                        <m:r>
                          <a:rPr lang="en-US" altLang="ja-JP" b="0" i="1" smtClean="0">
                            <a:solidFill>
                              <a:sysClr val="windowText" lastClr="000000"/>
                            </a:solidFill>
                            <a:latin typeface="Cambria Math" panose="02040503050406030204" pitchFamily="18" charset="0"/>
                          </a:rPr>
                          <m:t>𝑑</m:t>
                        </m:r>
                      </m:e>
                      <m:sub>
                        <m:r>
                          <a:rPr lang="en-US" altLang="ja-JP" b="0" i="1" smtClean="0">
                            <a:solidFill>
                              <a:sysClr val="windowText" lastClr="000000"/>
                            </a:solidFill>
                            <a:latin typeface="Cambria Math" panose="02040503050406030204" pitchFamily="18" charset="0"/>
                          </a:rPr>
                          <m:t>𝑚𝑜𝑑𝑒𝑙</m:t>
                        </m:r>
                      </m:sub>
                    </m:sSub>
                    <m:r>
                      <a:rPr lang="en-US" altLang="ja-JP" i="1">
                        <a:solidFill>
                          <a:sysClr val="windowText" lastClr="000000"/>
                        </a:solidFill>
                        <a:latin typeface="Cambria Math" panose="02040503050406030204" pitchFamily="18" charset="0"/>
                      </a:rPr>
                      <m:t> </m:t>
                    </m:r>
                  </m:oMath>
                </a14:m>
                <a:r>
                  <a:rPr lang="ja-JP" altLang="en-US" dirty="0">
                    <a:solidFill>
                      <a:sysClr val="windowText" lastClr="000000"/>
                    </a:solidFill>
                  </a:rPr>
                  <a:t>：ボトルネックレイヤーにある</a:t>
                </a:r>
                <a:r>
                  <a:rPr lang="en-US" altLang="ja-JP" dirty="0">
                    <a:solidFill>
                      <a:sysClr val="windowText" lastClr="000000"/>
                    </a:solidFill>
                  </a:rPr>
                  <a:t>unit</a:t>
                </a:r>
                <a:r>
                  <a:rPr lang="ja-JP" altLang="en-US" dirty="0">
                    <a:solidFill>
                      <a:sysClr val="windowText" lastClr="000000"/>
                    </a:solidFill>
                  </a:rPr>
                  <a:t>の数？</a:t>
                </a:r>
                <a:endParaRPr lang="en-US" altLang="ja-JP" dirty="0">
                  <a:solidFill>
                    <a:sysClr val="windowText" lastClr="000000"/>
                  </a:solidFill>
                </a:endParaRPr>
              </a:p>
              <a:p>
                <a14:m>
                  <m:oMath xmlns:m="http://schemas.openxmlformats.org/officeDocument/2006/math">
                    <m:sSub>
                      <m:sSubPr>
                        <m:ctrlPr>
                          <a:rPr lang="en-US" altLang="ja-JP" i="1">
                            <a:solidFill>
                              <a:sysClr val="windowText" lastClr="000000"/>
                            </a:solidFill>
                            <a:latin typeface="Cambria Math" panose="02040503050406030204" pitchFamily="18" charset="0"/>
                          </a:rPr>
                        </m:ctrlPr>
                      </m:sSubPr>
                      <m:e>
                        <m:r>
                          <a:rPr lang="en-US" altLang="ja-JP" i="1">
                            <a:solidFill>
                              <a:sysClr val="windowText" lastClr="000000"/>
                            </a:solidFill>
                            <a:latin typeface="Cambria Math" panose="02040503050406030204" pitchFamily="18" charset="0"/>
                          </a:rPr>
                          <m:t>𝑛</m:t>
                        </m:r>
                      </m:e>
                      <m:sub>
                        <m:r>
                          <a:rPr lang="en-US" altLang="ja-JP" b="0" i="1" smtClean="0">
                            <a:solidFill>
                              <a:sysClr val="windowText" lastClr="000000"/>
                            </a:solidFill>
                            <a:latin typeface="Cambria Math" panose="02040503050406030204" pitchFamily="18" charset="0"/>
                          </a:rPr>
                          <m:t>h𝑒𝑎𝑑</m:t>
                        </m:r>
                        <m:r>
                          <a:rPr lang="en-US" altLang="ja-JP" i="1">
                            <a:solidFill>
                              <a:sysClr val="windowText" lastClr="000000"/>
                            </a:solidFill>
                            <a:latin typeface="Cambria Math" panose="02040503050406030204" pitchFamily="18" charset="0"/>
                          </a:rPr>
                          <m:t>𝑠</m:t>
                        </m:r>
                      </m:sub>
                    </m:sSub>
                    <m:r>
                      <a:rPr lang="en-US" altLang="ja-JP" i="1">
                        <a:solidFill>
                          <a:sysClr val="windowText" lastClr="000000"/>
                        </a:solidFill>
                        <a:latin typeface="Cambria Math" panose="02040503050406030204" pitchFamily="18" charset="0"/>
                      </a:rPr>
                      <m:t> </m:t>
                    </m:r>
                  </m:oMath>
                </a14:m>
                <a:r>
                  <a:rPr lang="ja-JP" altLang="en-US" dirty="0">
                    <a:solidFill>
                      <a:sysClr val="windowText" lastClr="000000"/>
                    </a:solidFill>
                  </a:rPr>
                  <a:t>：？？</a:t>
                </a:r>
                <a:endParaRPr lang="en-US" altLang="ja-JP" dirty="0">
                  <a:solidFill>
                    <a:sysClr val="windowText" lastClr="000000"/>
                  </a:solidFill>
                </a:endParaRPr>
              </a:p>
              <a:p>
                <a14:m>
                  <m:oMath xmlns:m="http://schemas.openxmlformats.org/officeDocument/2006/math">
                    <m:sSub>
                      <m:sSubPr>
                        <m:ctrlPr>
                          <a:rPr lang="en-US" altLang="ja-JP" i="1">
                            <a:solidFill>
                              <a:sysClr val="windowText" lastClr="000000"/>
                            </a:solidFill>
                            <a:latin typeface="Cambria Math" panose="02040503050406030204" pitchFamily="18" charset="0"/>
                          </a:rPr>
                        </m:ctrlPr>
                      </m:sSubPr>
                      <m:e>
                        <m:r>
                          <a:rPr lang="en-US" altLang="ja-JP" b="0" i="1" smtClean="0">
                            <a:solidFill>
                              <a:sysClr val="windowText" lastClr="000000"/>
                            </a:solidFill>
                            <a:latin typeface="Cambria Math" panose="02040503050406030204" pitchFamily="18" charset="0"/>
                          </a:rPr>
                          <m:t>𝑑</m:t>
                        </m:r>
                      </m:e>
                      <m:sub>
                        <m:r>
                          <a:rPr lang="en-US" altLang="ja-JP" b="0" i="1" smtClean="0">
                            <a:solidFill>
                              <a:sysClr val="windowText" lastClr="000000"/>
                            </a:solidFill>
                            <a:latin typeface="Cambria Math" panose="02040503050406030204" pitchFamily="18" charset="0"/>
                          </a:rPr>
                          <m:t>h𝑒𝑎𝑑</m:t>
                        </m:r>
                      </m:sub>
                    </m:sSub>
                    <m:r>
                      <a:rPr lang="en-US" altLang="ja-JP" i="1">
                        <a:solidFill>
                          <a:sysClr val="windowText" lastClr="000000"/>
                        </a:solidFill>
                        <a:latin typeface="Cambria Math" panose="02040503050406030204" pitchFamily="18" charset="0"/>
                      </a:rPr>
                      <m:t> </m:t>
                    </m:r>
                  </m:oMath>
                </a14:m>
                <a:r>
                  <a:rPr lang="ja-JP" altLang="en-US" dirty="0">
                    <a:solidFill>
                      <a:sysClr val="windowText" lastClr="000000"/>
                    </a:solidFill>
                  </a:rPr>
                  <a:t>：</a:t>
                </a:r>
                <a:r>
                  <a:rPr lang="en-US" altLang="ja-JP" dirty="0">
                    <a:solidFill>
                      <a:sysClr val="windowText" lastClr="000000"/>
                    </a:solidFill>
                  </a:rPr>
                  <a:t> attention head</a:t>
                </a:r>
                <a:r>
                  <a:rPr lang="ja-JP" altLang="en-US" dirty="0">
                    <a:solidFill>
                      <a:sysClr val="windowText" lastClr="000000"/>
                    </a:solidFill>
                  </a:rPr>
                  <a:t>の次元数</a:t>
                </a:r>
                <a:endParaRPr lang="en-US" altLang="ja-JP" dirty="0">
                  <a:solidFill>
                    <a:sysClr val="windowText" lastClr="000000"/>
                  </a:solidFill>
                </a:endParaRPr>
              </a:p>
            </p:txBody>
          </p:sp>
        </mc:Choice>
        <mc:Fallback xmlns="">
          <p:sp>
            <p:nvSpPr>
              <p:cNvPr id="6" name="テキスト ボックス 5">
                <a:extLst>
                  <a:ext uri="{FF2B5EF4-FFF2-40B4-BE49-F238E27FC236}">
                    <a16:creationId xmlns:a16="http://schemas.microsoft.com/office/drawing/2014/main" id="{C9925615-83DF-493B-A645-39E9D8EBB6BD}"/>
                  </a:ext>
                </a:extLst>
              </p:cNvPr>
              <p:cNvSpPr txBox="1">
                <a:spLocks noRot="1" noChangeAspect="1" noMove="1" noResize="1" noEditPoints="1" noAdjustHandles="1" noChangeArrowheads="1" noChangeShapeType="1" noTextEdit="1"/>
              </p:cNvSpPr>
              <p:nvPr/>
            </p:nvSpPr>
            <p:spPr>
              <a:xfrm>
                <a:off x="1491916" y="4754880"/>
                <a:ext cx="8739739" cy="1520673"/>
              </a:xfrm>
              <a:prstGeom prst="rect">
                <a:avLst/>
              </a:prstGeom>
              <a:blipFill>
                <a:blip r:embed="rId3"/>
                <a:stretch>
                  <a:fillRect t="-1205" b="-602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21D066C0-D2DD-419B-B63A-1A1B3985E84F}"/>
              </a:ext>
            </a:extLst>
          </p:cNvPr>
          <p:cNvSpPr>
            <a:spLocks noGrp="1"/>
          </p:cNvSpPr>
          <p:nvPr>
            <p:ph type="sldNum" sz="quarter" idx="12"/>
          </p:nvPr>
        </p:nvSpPr>
        <p:spPr/>
        <p:txBody>
          <a:bodyPr/>
          <a:lstStyle/>
          <a:p>
            <a:fld id="{A55D906C-EEAC-4CA8-94EF-75B78FCA50F7}" type="slidenum">
              <a:rPr kumimoji="1" lang="ja-JP" altLang="en-US" smtClean="0"/>
              <a:t>13</a:t>
            </a:fld>
            <a:endParaRPr kumimoji="1" lang="ja-JP" altLang="en-US"/>
          </a:p>
        </p:txBody>
      </p:sp>
    </p:spTree>
    <p:extLst>
      <p:ext uri="{BB962C8B-B14F-4D97-AF65-F5344CB8AC3E}">
        <p14:creationId xmlns:p14="http://schemas.microsoft.com/office/powerpoint/2010/main" val="94175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B26A4-7E70-4746-9E9F-46785C2D513C}"/>
              </a:ext>
            </a:extLst>
          </p:cNvPr>
          <p:cNvSpPr>
            <a:spLocks noGrp="1"/>
          </p:cNvSpPr>
          <p:nvPr>
            <p:ph type="title"/>
          </p:nvPr>
        </p:nvSpPr>
        <p:spPr/>
        <p:txBody>
          <a:bodyPr/>
          <a:lstStyle/>
          <a:p>
            <a:r>
              <a:rPr lang="en-US" altLang="ja-JP" dirty="0"/>
              <a:t>Models and Architectures</a:t>
            </a:r>
            <a:endParaRPr kumimoji="1" lang="ja-JP" altLang="en-US" dirty="0"/>
          </a:p>
        </p:txBody>
      </p:sp>
      <p:sp>
        <p:nvSpPr>
          <p:cNvPr id="3" name="コンテンツ プレースホルダー 2">
            <a:extLst>
              <a:ext uri="{FF2B5EF4-FFF2-40B4-BE49-F238E27FC236}">
                <a16:creationId xmlns:a16="http://schemas.microsoft.com/office/drawing/2014/main" id="{5F48085D-22A3-4245-8980-A4856344044F}"/>
              </a:ext>
            </a:extLst>
          </p:cNvPr>
          <p:cNvSpPr>
            <a:spLocks noGrp="1"/>
          </p:cNvSpPr>
          <p:nvPr>
            <p:ph idx="1"/>
          </p:nvPr>
        </p:nvSpPr>
        <p:spPr/>
        <p:txBody>
          <a:bodyPr/>
          <a:lstStyle/>
          <a:p>
            <a:pPr marL="0" indent="0">
              <a:buNone/>
            </a:pPr>
            <a:r>
              <a:rPr kumimoji="1" lang="ja-JP" altLang="en-US" dirty="0"/>
              <a:t>微調整の手法</a:t>
            </a:r>
            <a:r>
              <a:rPr kumimoji="1" lang="en-US" altLang="ja-JP" dirty="0"/>
              <a:t>/</a:t>
            </a:r>
            <a:r>
              <a:rPr kumimoji="1" lang="ja-JP" altLang="en-US" dirty="0"/>
              <a:t>パラメータ数を変えて</a:t>
            </a:r>
            <a:r>
              <a:rPr kumimoji="1" lang="en-US" altLang="ja-JP" dirty="0"/>
              <a:t>GPT-3</a:t>
            </a:r>
            <a:r>
              <a:rPr kumimoji="1" lang="ja-JP" altLang="en-US" dirty="0"/>
              <a:t>の適応力を評価</a:t>
            </a:r>
          </a:p>
        </p:txBody>
      </p:sp>
      <p:pic>
        <p:nvPicPr>
          <p:cNvPr id="5" name="図 4" descr="地図のスクリーンショット&#10;&#10;自動的に生成された説明">
            <a:extLst>
              <a:ext uri="{FF2B5EF4-FFF2-40B4-BE49-F238E27FC236}">
                <a16:creationId xmlns:a16="http://schemas.microsoft.com/office/drawing/2014/main" id="{0C8C8BD9-C821-4393-97EB-D691D5574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15005"/>
            <a:ext cx="7432497" cy="3728406"/>
          </a:xfrm>
          <a:prstGeom prst="rect">
            <a:avLst/>
          </a:prstGeom>
        </p:spPr>
      </p:pic>
      <p:sp>
        <p:nvSpPr>
          <p:cNvPr id="6" name="テキスト ボックス 5">
            <a:extLst>
              <a:ext uri="{FF2B5EF4-FFF2-40B4-BE49-F238E27FC236}">
                <a16:creationId xmlns:a16="http://schemas.microsoft.com/office/drawing/2014/main" id="{9AF89716-6741-4C05-8114-36F0644CF467}"/>
              </a:ext>
            </a:extLst>
          </p:cNvPr>
          <p:cNvSpPr txBox="1"/>
          <p:nvPr/>
        </p:nvSpPr>
        <p:spPr>
          <a:xfrm>
            <a:off x="1663985" y="5924407"/>
            <a:ext cx="5780926" cy="738664"/>
          </a:xfrm>
          <a:prstGeom prst="rect">
            <a:avLst/>
          </a:prstGeom>
          <a:noFill/>
        </p:spPr>
        <p:txBody>
          <a:bodyPr wrap="square" rtlCol="0">
            <a:spAutoFit/>
          </a:bodyPr>
          <a:lstStyle/>
          <a:p>
            <a:r>
              <a:rPr kumimoji="1" lang="en-US" altLang="ja-JP" sz="1400" dirty="0">
                <a:solidFill>
                  <a:sysClr val="windowText" lastClr="000000"/>
                </a:solidFill>
              </a:rPr>
              <a:t>Zero-shot</a:t>
            </a:r>
            <a:r>
              <a:rPr kumimoji="1" lang="ja-JP" altLang="en-US" sz="1400" dirty="0">
                <a:solidFill>
                  <a:sysClr val="windowText" lastClr="000000"/>
                </a:solidFill>
              </a:rPr>
              <a:t>：タスク内容記述のみ</a:t>
            </a:r>
            <a:endParaRPr kumimoji="1" lang="en-US" altLang="ja-JP" sz="1400" dirty="0">
              <a:solidFill>
                <a:sysClr val="windowText" lastClr="000000"/>
              </a:solidFill>
            </a:endParaRPr>
          </a:p>
          <a:p>
            <a:r>
              <a:rPr lang="en-US" altLang="ja-JP" sz="1400" dirty="0">
                <a:solidFill>
                  <a:sysClr val="windowText" lastClr="000000"/>
                </a:solidFill>
              </a:rPr>
              <a:t>One-shot</a:t>
            </a:r>
            <a:r>
              <a:rPr lang="ja-JP" altLang="en-US" sz="1400" dirty="0">
                <a:solidFill>
                  <a:sysClr val="windowText" lastClr="000000"/>
                </a:solidFill>
              </a:rPr>
              <a:t>：タスク内容記述</a:t>
            </a:r>
            <a:r>
              <a:rPr lang="en-US" altLang="ja-JP" sz="1400" dirty="0">
                <a:solidFill>
                  <a:sysClr val="windowText" lastClr="000000"/>
                </a:solidFill>
              </a:rPr>
              <a:t>+</a:t>
            </a:r>
            <a:r>
              <a:rPr lang="ja-JP" altLang="en-US" sz="1400" dirty="0">
                <a:solidFill>
                  <a:sysClr val="windowText" lastClr="000000"/>
                </a:solidFill>
              </a:rPr>
              <a:t>タスクのデモンストレーション</a:t>
            </a:r>
            <a:r>
              <a:rPr lang="en-US" altLang="ja-JP" sz="1400" dirty="0">
                <a:solidFill>
                  <a:sysClr val="windowText" lastClr="000000"/>
                </a:solidFill>
              </a:rPr>
              <a:t>1</a:t>
            </a:r>
            <a:r>
              <a:rPr lang="ja-JP" altLang="en-US" sz="1400" dirty="0">
                <a:solidFill>
                  <a:sysClr val="windowText" lastClr="000000"/>
                </a:solidFill>
              </a:rPr>
              <a:t>例</a:t>
            </a:r>
            <a:endParaRPr lang="en-US" altLang="ja-JP" sz="1400" dirty="0">
              <a:solidFill>
                <a:sysClr val="windowText" lastClr="000000"/>
              </a:solidFill>
            </a:endParaRPr>
          </a:p>
          <a:p>
            <a:r>
              <a:rPr lang="en-US" altLang="ja-JP" sz="1400" dirty="0">
                <a:solidFill>
                  <a:sysClr val="windowText" lastClr="000000"/>
                </a:solidFill>
              </a:rPr>
              <a:t>Few-shot</a:t>
            </a:r>
            <a:r>
              <a:rPr lang="ja-JP" altLang="en-US" sz="1400" dirty="0">
                <a:solidFill>
                  <a:sysClr val="windowText" lastClr="000000"/>
                </a:solidFill>
              </a:rPr>
              <a:t>：タスク内容記述</a:t>
            </a:r>
            <a:r>
              <a:rPr lang="en-US" altLang="ja-JP" sz="1400" dirty="0">
                <a:solidFill>
                  <a:sysClr val="windowText" lastClr="000000"/>
                </a:solidFill>
              </a:rPr>
              <a:t>+</a:t>
            </a:r>
            <a:r>
              <a:rPr lang="ja-JP" altLang="en-US" sz="1400" dirty="0">
                <a:solidFill>
                  <a:sysClr val="windowText" lastClr="000000"/>
                </a:solidFill>
              </a:rPr>
              <a:t>タスクのデモンストレーション</a:t>
            </a:r>
            <a:r>
              <a:rPr lang="en-US" altLang="ja-JP" sz="1400" dirty="0">
                <a:solidFill>
                  <a:sysClr val="windowText" lastClr="000000"/>
                </a:solidFill>
              </a:rPr>
              <a:t>10-100</a:t>
            </a:r>
            <a:r>
              <a:rPr lang="ja-JP" altLang="en-US" sz="1400" dirty="0">
                <a:solidFill>
                  <a:sysClr val="windowText" lastClr="000000"/>
                </a:solidFill>
              </a:rPr>
              <a:t>例</a:t>
            </a:r>
            <a:endParaRPr kumimoji="1" lang="ja-JP" altLang="en-US" sz="1400" dirty="0">
              <a:solidFill>
                <a:sysClr val="windowText" lastClr="000000"/>
              </a:solidFill>
            </a:endParaRPr>
          </a:p>
        </p:txBody>
      </p:sp>
      <p:sp>
        <p:nvSpPr>
          <p:cNvPr id="7" name="テキスト ボックス 6">
            <a:extLst>
              <a:ext uri="{FF2B5EF4-FFF2-40B4-BE49-F238E27FC236}">
                <a16:creationId xmlns:a16="http://schemas.microsoft.com/office/drawing/2014/main" id="{AC833254-C8BC-4644-AB3F-08F92BA0188C}"/>
              </a:ext>
            </a:extLst>
          </p:cNvPr>
          <p:cNvSpPr txBox="1"/>
          <p:nvPr/>
        </p:nvSpPr>
        <p:spPr>
          <a:xfrm>
            <a:off x="6579314" y="2369117"/>
            <a:ext cx="5780926" cy="400110"/>
          </a:xfrm>
          <a:prstGeom prst="rect">
            <a:avLst/>
          </a:prstGeom>
          <a:noFill/>
        </p:spPr>
        <p:txBody>
          <a:bodyPr wrap="square" rtlCol="0">
            <a:spAutoFit/>
          </a:bodyPr>
          <a:lstStyle/>
          <a:p>
            <a:r>
              <a:rPr kumimoji="1" lang="en-US" altLang="ja-JP" sz="2000" dirty="0">
                <a:solidFill>
                  <a:sysClr val="windowText" lastClr="000000"/>
                </a:solidFill>
              </a:rPr>
              <a:t>※</a:t>
            </a:r>
            <a:r>
              <a:rPr kumimoji="1" lang="ja-JP" altLang="en-US" sz="2000" dirty="0">
                <a:solidFill>
                  <a:sysClr val="windowText" lastClr="000000"/>
                </a:solidFill>
              </a:rPr>
              <a:t>微調整時パラメータの更新は行われない</a:t>
            </a:r>
          </a:p>
        </p:txBody>
      </p:sp>
      <p:sp>
        <p:nvSpPr>
          <p:cNvPr id="4" name="スライド番号プレースホルダー 3">
            <a:extLst>
              <a:ext uri="{FF2B5EF4-FFF2-40B4-BE49-F238E27FC236}">
                <a16:creationId xmlns:a16="http://schemas.microsoft.com/office/drawing/2014/main" id="{5CB21576-B39F-435E-86D1-84B16739146F}"/>
              </a:ext>
            </a:extLst>
          </p:cNvPr>
          <p:cNvSpPr>
            <a:spLocks noGrp="1"/>
          </p:cNvSpPr>
          <p:nvPr>
            <p:ph type="sldNum" sz="quarter" idx="12"/>
          </p:nvPr>
        </p:nvSpPr>
        <p:spPr/>
        <p:txBody>
          <a:bodyPr/>
          <a:lstStyle/>
          <a:p>
            <a:fld id="{A55D906C-EEAC-4CA8-94EF-75B78FCA50F7}" type="slidenum">
              <a:rPr kumimoji="1" lang="ja-JP" altLang="en-US" smtClean="0"/>
              <a:t>14</a:t>
            </a:fld>
            <a:endParaRPr kumimoji="1" lang="ja-JP" altLang="en-US"/>
          </a:p>
        </p:txBody>
      </p:sp>
    </p:spTree>
    <p:extLst>
      <p:ext uri="{BB962C8B-B14F-4D97-AF65-F5344CB8AC3E}">
        <p14:creationId xmlns:p14="http://schemas.microsoft.com/office/powerpoint/2010/main" val="2188062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2A6B19-F03C-464A-B5F4-5CADB2477EBB}"/>
              </a:ext>
            </a:extLst>
          </p:cNvPr>
          <p:cNvSpPr>
            <a:spLocks noGrp="1"/>
          </p:cNvSpPr>
          <p:nvPr>
            <p:ph type="title"/>
          </p:nvPr>
        </p:nvSpPr>
        <p:spPr/>
        <p:txBody>
          <a:bodyPr/>
          <a:lstStyle/>
          <a:p>
            <a:r>
              <a:rPr kumimoji="1" lang="ja-JP" altLang="en-US" dirty="0"/>
              <a:t>データセット</a:t>
            </a:r>
          </a:p>
        </p:txBody>
      </p:sp>
      <p:sp>
        <p:nvSpPr>
          <p:cNvPr id="3" name="コンテンツ プレースホルダー 2">
            <a:extLst>
              <a:ext uri="{FF2B5EF4-FFF2-40B4-BE49-F238E27FC236}">
                <a16:creationId xmlns:a16="http://schemas.microsoft.com/office/drawing/2014/main" id="{88B11A46-27E6-46EC-B6A1-80E1BF628B97}"/>
              </a:ext>
            </a:extLst>
          </p:cNvPr>
          <p:cNvSpPr>
            <a:spLocks noGrp="1"/>
          </p:cNvSpPr>
          <p:nvPr>
            <p:ph idx="1"/>
          </p:nvPr>
        </p:nvSpPr>
        <p:spPr/>
        <p:txBody>
          <a:bodyPr/>
          <a:lstStyle/>
          <a:p>
            <a:r>
              <a:rPr lang="en-US" altLang="ja-JP" dirty="0"/>
              <a:t>the Common Crawl dataset</a:t>
            </a:r>
            <a:r>
              <a:rPr lang="ja-JP" altLang="en-US" dirty="0"/>
              <a:t>（約</a:t>
            </a:r>
            <a:r>
              <a:rPr lang="en-US" altLang="ja-JP" dirty="0"/>
              <a:t>1</a:t>
            </a:r>
            <a:r>
              <a:rPr lang="ja-JP" altLang="en-US" dirty="0"/>
              <a:t>兆語）を使用</a:t>
            </a:r>
            <a:endParaRPr lang="en-US" altLang="ja-JP" dirty="0"/>
          </a:p>
          <a:p>
            <a:endParaRPr lang="en-US" altLang="ja-JP" dirty="0"/>
          </a:p>
          <a:p>
            <a:r>
              <a:rPr lang="en-US" altLang="ja-JP" dirty="0"/>
              <a:t>92%</a:t>
            </a:r>
            <a:r>
              <a:rPr lang="ja-JP" altLang="en-US" dirty="0"/>
              <a:t>：</a:t>
            </a:r>
            <a:r>
              <a:rPr lang="en-US" altLang="ja-JP" dirty="0"/>
              <a:t>English, 7%</a:t>
            </a:r>
            <a:r>
              <a:rPr lang="ja-JP" altLang="en-US" dirty="0"/>
              <a:t>：</a:t>
            </a:r>
            <a:r>
              <a:rPr lang="en-US" altLang="ja-JP" dirty="0"/>
              <a:t>other languages</a:t>
            </a:r>
          </a:p>
          <a:p>
            <a:endParaRPr kumimoji="1" lang="en-US" altLang="ja-JP" dirty="0"/>
          </a:p>
          <a:p>
            <a:r>
              <a:rPr kumimoji="1" lang="ja-JP" altLang="en-US" dirty="0"/>
              <a:t>データセットの品質を上げるため次のような工夫をしている</a:t>
            </a:r>
            <a:endParaRPr kumimoji="1" lang="en-US" altLang="ja-JP" dirty="0"/>
          </a:p>
          <a:p>
            <a:pPr lvl="1"/>
            <a:r>
              <a:rPr kumimoji="1" lang="ja-JP" altLang="en-US" dirty="0"/>
              <a:t>ドキュメント単位で</a:t>
            </a:r>
            <a:r>
              <a:rPr lang="ja-JP" altLang="en-US" dirty="0"/>
              <a:t>大体同じ内容の文を省く</a:t>
            </a:r>
            <a:r>
              <a:rPr kumimoji="1" lang="ja-JP" altLang="en-US" dirty="0"/>
              <a:t>「あいまいな重複排除」処理を行う</a:t>
            </a:r>
            <a:endParaRPr kumimoji="1" lang="en-US" altLang="ja-JP" dirty="0"/>
          </a:p>
          <a:p>
            <a:pPr lvl="1"/>
            <a:r>
              <a:rPr kumimoji="1" lang="ja-JP" altLang="en-US" dirty="0"/>
              <a:t>高品質なテキストデータ</a:t>
            </a:r>
            <a:r>
              <a:rPr kumimoji="1" lang="en-US" altLang="ja-JP" dirty="0"/>
              <a:t>(</a:t>
            </a:r>
            <a:r>
              <a:rPr kumimoji="1" lang="en-US" altLang="ja-JP" dirty="0" err="1"/>
              <a:t>WebText</a:t>
            </a:r>
            <a:r>
              <a:rPr kumimoji="1" lang="en-US" altLang="ja-JP" dirty="0"/>
              <a:t> dataset, two-Internet based books corpora, English-language Wikipedia)</a:t>
            </a:r>
            <a:r>
              <a:rPr kumimoji="1" lang="ja-JP" altLang="en-US" dirty="0"/>
              <a:t>を足す</a:t>
            </a:r>
            <a:endParaRPr lang="en-US" altLang="ja-JP" dirty="0"/>
          </a:p>
        </p:txBody>
      </p:sp>
      <p:sp>
        <p:nvSpPr>
          <p:cNvPr id="4" name="スライド番号プレースホルダー 3">
            <a:extLst>
              <a:ext uri="{FF2B5EF4-FFF2-40B4-BE49-F238E27FC236}">
                <a16:creationId xmlns:a16="http://schemas.microsoft.com/office/drawing/2014/main" id="{D8E79892-50C1-49BE-8FF8-D206B4418C55}"/>
              </a:ext>
            </a:extLst>
          </p:cNvPr>
          <p:cNvSpPr>
            <a:spLocks noGrp="1"/>
          </p:cNvSpPr>
          <p:nvPr>
            <p:ph type="sldNum" sz="quarter" idx="12"/>
          </p:nvPr>
        </p:nvSpPr>
        <p:spPr/>
        <p:txBody>
          <a:bodyPr/>
          <a:lstStyle/>
          <a:p>
            <a:fld id="{A55D906C-EEAC-4CA8-94EF-75B78FCA50F7}" type="slidenum">
              <a:rPr kumimoji="1" lang="ja-JP" altLang="en-US" smtClean="0"/>
              <a:t>15</a:t>
            </a:fld>
            <a:endParaRPr kumimoji="1" lang="ja-JP" altLang="en-US"/>
          </a:p>
        </p:txBody>
      </p:sp>
    </p:spTree>
    <p:extLst>
      <p:ext uri="{BB962C8B-B14F-4D97-AF65-F5344CB8AC3E}">
        <p14:creationId xmlns:p14="http://schemas.microsoft.com/office/powerpoint/2010/main" val="862517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85A44-4117-4093-994E-AB3D8EF5EC5A}"/>
              </a:ext>
            </a:extLst>
          </p:cNvPr>
          <p:cNvSpPr>
            <a:spLocks noGrp="1"/>
          </p:cNvSpPr>
          <p:nvPr>
            <p:ph type="title"/>
          </p:nvPr>
        </p:nvSpPr>
        <p:spPr/>
        <p:txBody>
          <a:bodyPr/>
          <a:lstStyle/>
          <a:p>
            <a:r>
              <a:rPr lang="ja-JP" altLang="en-US" dirty="0"/>
              <a:t>データセット</a:t>
            </a:r>
            <a:endParaRPr kumimoji="1" lang="ja-JP" altLang="en-US" dirty="0"/>
          </a:p>
        </p:txBody>
      </p:sp>
      <p:pic>
        <p:nvPicPr>
          <p:cNvPr id="5" name="コンテンツ プレースホルダー 4" descr="スクリーンショットの画面&#10;&#10;自動的に生成された説明">
            <a:extLst>
              <a:ext uri="{FF2B5EF4-FFF2-40B4-BE49-F238E27FC236}">
                <a16:creationId xmlns:a16="http://schemas.microsoft.com/office/drawing/2014/main" id="{F6940213-A1EB-4C06-9F1D-A608F5B7DD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298" y="1613686"/>
            <a:ext cx="8085305" cy="2310088"/>
          </a:xfrm>
        </p:spPr>
      </p:pic>
      <p:sp>
        <p:nvSpPr>
          <p:cNvPr id="6" name="テキスト ボックス 5">
            <a:extLst>
              <a:ext uri="{FF2B5EF4-FFF2-40B4-BE49-F238E27FC236}">
                <a16:creationId xmlns:a16="http://schemas.microsoft.com/office/drawing/2014/main" id="{70F13420-2F47-400C-888F-66EA430ED3DD}"/>
              </a:ext>
            </a:extLst>
          </p:cNvPr>
          <p:cNvSpPr txBox="1"/>
          <p:nvPr/>
        </p:nvSpPr>
        <p:spPr>
          <a:xfrm>
            <a:off x="1126155" y="4312118"/>
            <a:ext cx="9625263" cy="1200329"/>
          </a:xfrm>
          <a:prstGeom prst="rect">
            <a:avLst/>
          </a:prstGeom>
          <a:noFill/>
        </p:spPr>
        <p:txBody>
          <a:bodyPr wrap="square" rtlCol="0">
            <a:spAutoFit/>
          </a:bodyPr>
          <a:lstStyle/>
          <a:p>
            <a:r>
              <a:rPr lang="ja-JP" altLang="en-US" dirty="0">
                <a:solidFill>
                  <a:sysClr val="windowText" lastClr="000000"/>
                </a:solidFill>
              </a:rPr>
              <a:t>意図的に高品質なデータが多く使われるようにしている（</a:t>
            </a:r>
            <a:r>
              <a:rPr lang="en-US" altLang="ja-JP" dirty="0">
                <a:solidFill>
                  <a:sysClr val="windowText" lastClr="000000"/>
                </a:solidFill>
              </a:rPr>
              <a:t>Common Crawl</a:t>
            </a:r>
            <a:r>
              <a:rPr lang="ja-JP" altLang="en-US" dirty="0">
                <a:solidFill>
                  <a:sysClr val="windowText" lastClr="000000"/>
                </a:solidFill>
              </a:rPr>
              <a:t>や</a:t>
            </a:r>
            <a:r>
              <a:rPr lang="en-US" altLang="ja-JP" dirty="0">
                <a:solidFill>
                  <a:sysClr val="windowText" lastClr="000000"/>
                </a:solidFill>
              </a:rPr>
              <a:t>Books2</a:t>
            </a:r>
            <a:r>
              <a:rPr lang="ja-JP" altLang="en-US" dirty="0">
                <a:solidFill>
                  <a:sysClr val="windowText" lastClr="000000"/>
                </a:solidFill>
              </a:rPr>
              <a:t>などのデータは</a:t>
            </a:r>
            <a:r>
              <a:rPr lang="en-US" altLang="ja-JP" dirty="0">
                <a:solidFill>
                  <a:sysClr val="windowText" lastClr="000000"/>
                </a:solidFill>
              </a:rPr>
              <a:t>1</a:t>
            </a:r>
            <a:r>
              <a:rPr lang="ja-JP" altLang="en-US" dirty="0">
                <a:solidFill>
                  <a:sysClr val="windowText" lastClr="000000"/>
                </a:solidFill>
              </a:rPr>
              <a:t>回未満しかサンプルされないが、何回もサンプルされるデータもある。）</a:t>
            </a:r>
            <a:endParaRPr lang="en-US" altLang="ja-JP" dirty="0">
              <a:solidFill>
                <a:sysClr val="windowText" lastClr="000000"/>
              </a:solidFill>
            </a:endParaRPr>
          </a:p>
          <a:p>
            <a:endParaRPr lang="en-US" altLang="ja-JP" dirty="0">
              <a:solidFill>
                <a:sysClr val="windowText" lastClr="000000"/>
              </a:solidFill>
            </a:endParaRPr>
          </a:p>
          <a:p>
            <a:r>
              <a:rPr lang="ja-JP" altLang="en-US" dirty="0">
                <a:solidFill>
                  <a:sysClr val="windowText" lastClr="000000"/>
                </a:solidFill>
              </a:rPr>
              <a:t>これにより、より高品質なデータで学習が行える利点がある（その代わり少し</a:t>
            </a:r>
            <a:r>
              <a:rPr lang="en-US" altLang="ja-JP" dirty="0">
                <a:solidFill>
                  <a:sysClr val="windowText" lastClr="000000"/>
                </a:solidFill>
              </a:rPr>
              <a:t>overfit</a:t>
            </a:r>
            <a:r>
              <a:rPr lang="ja-JP" altLang="en-US" dirty="0">
                <a:solidFill>
                  <a:sysClr val="windowText" lastClr="000000"/>
                </a:solidFill>
              </a:rPr>
              <a:t>する）</a:t>
            </a:r>
            <a:endParaRPr lang="en-US" altLang="ja-JP" dirty="0">
              <a:solidFill>
                <a:sysClr val="windowText" lastClr="000000"/>
              </a:solidFill>
            </a:endParaRPr>
          </a:p>
        </p:txBody>
      </p:sp>
      <p:sp>
        <p:nvSpPr>
          <p:cNvPr id="3" name="スライド番号プレースホルダー 2">
            <a:extLst>
              <a:ext uri="{FF2B5EF4-FFF2-40B4-BE49-F238E27FC236}">
                <a16:creationId xmlns:a16="http://schemas.microsoft.com/office/drawing/2014/main" id="{75025E02-D0A5-4F6C-BCCC-06B472F99ED0}"/>
              </a:ext>
            </a:extLst>
          </p:cNvPr>
          <p:cNvSpPr>
            <a:spLocks noGrp="1"/>
          </p:cNvSpPr>
          <p:nvPr>
            <p:ph type="sldNum" sz="quarter" idx="12"/>
          </p:nvPr>
        </p:nvSpPr>
        <p:spPr/>
        <p:txBody>
          <a:bodyPr/>
          <a:lstStyle/>
          <a:p>
            <a:fld id="{A55D906C-EEAC-4CA8-94EF-75B78FCA50F7}" type="slidenum">
              <a:rPr kumimoji="1" lang="ja-JP" altLang="en-US" smtClean="0"/>
              <a:t>16</a:t>
            </a:fld>
            <a:endParaRPr kumimoji="1" lang="ja-JP" altLang="en-US"/>
          </a:p>
        </p:txBody>
      </p:sp>
    </p:spTree>
    <p:extLst>
      <p:ext uri="{BB962C8B-B14F-4D97-AF65-F5344CB8AC3E}">
        <p14:creationId xmlns:p14="http://schemas.microsoft.com/office/powerpoint/2010/main" val="262728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5A1671-39E9-4EBC-AEBD-38931BE607E9}"/>
              </a:ext>
            </a:extLst>
          </p:cNvPr>
          <p:cNvSpPr>
            <a:spLocks noGrp="1"/>
          </p:cNvSpPr>
          <p:nvPr>
            <p:ph type="title"/>
          </p:nvPr>
        </p:nvSpPr>
        <p:spPr/>
        <p:txBody>
          <a:bodyPr/>
          <a:lstStyle/>
          <a:p>
            <a:r>
              <a:rPr kumimoji="1" lang="ja-JP" altLang="en-US" dirty="0"/>
              <a:t>データセット</a:t>
            </a:r>
          </a:p>
        </p:txBody>
      </p:sp>
      <p:sp>
        <p:nvSpPr>
          <p:cNvPr id="3" name="コンテンツ プレースホルダー 2">
            <a:extLst>
              <a:ext uri="{FF2B5EF4-FFF2-40B4-BE49-F238E27FC236}">
                <a16:creationId xmlns:a16="http://schemas.microsoft.com/office/drawing/2014/main" id="{4C1A4B21-C984-4CDF-A683-06C805868A50}"/>
              </a:ext>
            </a:extLst>
          </p:cNvPr>
          <p:cNvSpPr>
            <a:spLocks noGrp="1"/>
          </p:cNvSpPr>
          <p:nvPr>
            <p:ph idx="1"/>
          </p:nvPr>
        </p:nvSpPr>
        <p:spPr/>
        <p:txBody>
          <a:bodyPr/>
          <a:lstStyle/>
          <a:p>
            <a:pPr marL="0" indent="0">
              <a:buNone/>
            </a:pPr>
            <a:r>
              <a:rPr lang="ja-JP" altLang="en-US" dirty="0"/>
              <a:t>大量の</a:t>
            </a:r>
            <a:r>
              <a:rPr lang="en-US" altLang="ja-JP" dirty="0"/>
              <a:t>Pre-training Dataset</a:t>
            </a:r>
            <a:r>
              <a:rPr lang="ja-JP" altLang="en-US" dirty="0"/>
              <a:t>の中に評価のためのタスクに関するデータが入ってしまう恐れがある。すると、</a:t>
            </a:r>
            <a:r>
              <a:rPr lang="en-US" altLang="ja-JP" dirty="0"/>
              <a:t>few-shot</a:t>
            </a:r>
            <a:r>
              <a:rPr lang="ja-JP" altLang="en-US" dirty="0"/>
              <a:t>の意味がなくなる</a:t>
            </a:r>
            <a:r>
              <a:rPr lang="en-US" altLang="ja-JP" dirty="0"/>
              <a:t>…</a:t>
            </a:r>
            <a:r>
              <a:rPr lang="ja-JP" altLang="en-US" dirty="0"/>
              <a:t>。</a:t>
            </a:r>
            <a:endParaRPr lang="en-US" altLang="ja-JP" dirty="0"/>
          </a:p>
          <a:p>
            <a:pPr marL="0" indent="0">
              <a:buNone/>
            </a:pPr>
            <a:endParaRPr kumimoji="1" lang="en-US" altLang="ja-JP" dirty="0"/>
          </a:p>
          <a:p>
            <a:pPr marL="0" indent="0">
              <a:buNone/>
            </a:pPr>
            <a:r>
              <a:rPr kumimoji="1" lang="ja-JP" altLang="en-US" dirty="0"/>
              <a:t>→それを防ぐため検索して</a:t>
            </a:r>
            <a:r>
              <a:rPr kumimoji="1" lang="en-US" altLang="ja-JP" dirty="0"/>
              <a:t>Overlap</a:t>
            </a:r>
            <a:r>
              <a:rPr kumimoji="1" lang="ja-JP" altLang="en-US" dirty="0"/>
              <a:t>をなるべく取り除いている。</a:t>
            </a:r>
          </a:p>
        </p:txBody>
      </p:sp>
      <p:pic>
        <p:nvPicPr>
          <p:cNvPr id="5" name="図 4">
            <a:extLst>
              <a:ext uri="{FF2B5EF4-FFF2-40B4-BE49-F238E27FC236}">
                <a16:creationId xmlns:a16="http://schemas.microsoft.com/office/drawing/2014/main" id="{1777BAE3-B40D-468E-BA6F-D13E44023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698" y="4647804"/>
            <a:ext cx="10038596" cy="273875"/>
          </a:xfrm>
          <a:prstGeom prst="rect">
            <a:avLst/>
          </a:prstGeom>
        </p:spPr>
      </p:pic>
      <p:pic>
        <p:nvPicPr>
          <p:cNvPr id="7" name="図 6">
            <a:extLst>
              <a:ext uri="{FF2B5EF4-FFF2-40B4-BE49-F238E27FC236}">
                <a16:creationId xmlns:a16="http://schemas.microsoft.com/office/drawing/2014/main" id="{7B1AB396-F461-4CC4-8DEA-F2FC80253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698" y="4921679"/>
            <a:ext cx="1915646" cy="231562"/>
          </a:xfrm>
          <a:prstGeom prst="rect">
            <a:avLst/>
          </a:prstGeom>
        </p:spPr>
      </p:pic>
      <p:sp>
        <p:nvSpPr>
          <p:cNvPr id="8" name="テキスト ボックス 7">
            <a:extLst>
              <a:ext uri="{FF2B5EF4-FFF2-40B4-BE49-F238E27FC236}">
                <a16:creationId xmlns:a16="http://schemas.microsoft.com/office/drawing/2014/main" id="{0DA9D961-4A0C-4AB9-A29C-8A02C8543723}"/>
              </a:ext>
            </a:extLst>
          </p:cNvPr>
          <p:cNvSpPr txBox="1"/>
          <p:nvPr/>
        </p:nvSpPr>
        <p:spPr>
          <a:xfrm>
            <a:off x="1122698" y="5480436"/>
            <a:ext cx="9625263" cy="369332"/>
          </a:xfrm>
          <a:prstGeom prst="rect">
            <a:avLst/>
          </a:prstGeom>
          <a:noFill/>
        </p:spPr>
        <p:txBody>
          <a:bodyPr wrap="square" rtlCol="0">
            <a:spAutoFit/>
          </a:bodyPr>
          <a:lstStyle/>
          <a:p>
            <a:r>
              <a:rPr lang="ja-JP" altLang="en-US" dirty="0">
                <a:solidFill>
                  <a:sysClr val="windowText" lastClr="000000"/>
                </a:solidFill>
              </a:rPr>
              <a:t>このフィルタリング部分でバグが見つかり、いくつかの</a:t>
            </a:r>
            <a:r>
              <a:rPr lang="en-US" altLang="ja-JP" dirty="0">
                <a:solidFill>
                  <a:sysClr val="windowText" lastClr="000000"/>
                </a:solidFill>
              </a:rPr>
              <a:t>overlaps</a:t>
            </a:r>
            <a:r>
              <a:rPr lang="ja-JP" altLang="en-US" dirty="0">
                <a:solidFill>
                  <a:sysClr val="windowText" lastClr="000000"/>
                </a:solidFill>
              </a:rPr>
              <a:t>が混入してしまっている</a:t>
            </a:r>
            <a:endParaRPr lang="en-US" altLang="ja-JP" dirty="0">
              <a:solidFill>
                <a:sysClr val="windowText" lastClr="000000"/>
              </a:solidFill>
            </a:endParaRPr>
          </a:p>
        </p:txBody>
      </p:sp>
      <p:cxnSp>
        <p:nvCxnSpPr>
          <p:cNvPr id="10" name="直線コネクタ 9">
            <a:extLst>
              <a:ext uri="{FF2B5EF4-FFF2-40B4-BE49-F238E27FC236}">
                <a16:creationId xmlns:a16="http://schemas.microsoft.com/office/drawing/2014/main" id="{59324352-ABB3-4766-8AC9-F9DACC9DA4F7}"/>
              </a:ext>
            </a:extLst>
          </p:cNvPr>
          <p:cNvCxnSpPr>
            <a:cxnSpLocks/>
          </p:cNvCxnSpPr>
          <p:nvPr/>
        </p:nvCxnSpPr>
        <p:spPr>
          <a:xfrm>
            <a:off x="838200" y="4309302"/>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a:extLst>
              <a:ext uri="{FF2B5EF4-FFF2-40B4-BE49-F238E27FC236}">
                <a16:creationId xmlns:a16="http://schemas.microsoft.com/office/drawing/2014/main" id="{B997AF96-8A70-4A4C-B8E1-8CA93DF383A3}"/>
              </a:ext>
            </a:extLst>
          </p:cNvPr>
          <p:cNvSpPr>
            <a:spLocks noGrp="1"/>
          </p:cNvSpPr>
          <p:nvPr>
            <p:ph type="sldNum" sz="quarter" idx="12"/>
          </p:nvPr>
        </p:nvSpPr>
        <p:spPr/>
        <p:txBody>
          <a:bodyPr/>
          <a:lstStyle/>
          <a:p>
            <a:fld id="{A55D906C-EEAC-4CA8-94EF-75B78FCA50F7}" type="slidenum">
              <a:rPr kumimoji="1" lang="ja-JP" altLang="en-US" smtClean="0"/>
              <a:t>17</a:t>
            </a:fld>
            <a:endParaRPr kumimoji="1" lang="ja-JP" altLang="en-US"/>
          </a:p>
        </p:txBody>
      </p:sp>
    </p:spTree>
    <p:extLst>
      <p:ext uri="{BB962C8B-B14F-4D97-AF65-F5344CB8AC3E}">
        <p14:creationId xmlns:p14="http://schemas.microsoft.com/office/powerpoint/2010/main" val="3175766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07B8C-4B5D-4440-9C2B-4B0B6ED75EB6}"/>
              </a:ext>
            </a:extLst>
          </p:cNvPr>
          <p:cNvSpPr>
            <a:spLocks noGrp="1"/>
          </p:cNvSpPr>
          <p:nvPr>
            <p:ph type="title"/>
          </p:nvPr>
        </p:nvSpPr>
        <p:spPr/>
        <p:txBody>
          <a:bodyPr/>
          <a:lstStyle/>
          <a:p>
            <a:r>
              <a:rPr kumimoji="1" lang="en-US" altLang="ja-JP" dirty="0"/>
              <a:t>Results</a:t>
            </a:r>
            <a:endParaRPr kumimoji="1" lang="ja-JP" altLang="en-US" dirty="0"/>
          </a:p>
        </p:txBody>
      </p:sp>
      <p:sp>
        <p:nvSpPr>
          <p:cNvPr id="3" name="コンテンツ プレースホルダー 2">
            <a:extLst>
              <a:ext uri="{FF2B5EF4-FFF2-40B4-BE49-F238E27FC236}">
                <a16:creationId xmlns:a16="http://schemas.microsoft.com/office/drawing/2014/main" id="{9FD01AB9-818E-465B-9F02-0A90BC524A14}"/>
              </a:ext>
            </a:extLst>
          </p:cNvPr>
          <p:cNvSpPr>
            <a:spLocks noGrp="1"/>
          </p:cNvSpPr>
          <p:nvPr>
            <p:ph idx="1"/>
          </p:nvPr>
        </p:nvSpPr>
        <p:spPr/>
        <p:txBody>
          <a:bodyPr/>
          <a:lstStyle/>
          <a:p>
            <a:r>
              <a:rPr kumimoji="1" lang="ja-JP" altLang="en-US" dirty="0"/>
              <a:t>タスク「</a:t>
            </a:r>
            <a:r>
              <a:rPr kumimoji="1" lang="en-US" altLang="ja-JP" dirty="0"/>
              <a:t>LAMBADA</a:t>
            </a:r>
            <a:r>
              <a:rPr kumimoji="1" lang="ja-JP" altLang="en-US" dirty="0"/>
              <a:t>」</a:t>
            </a:r>
            <a:r>
              <a:rPr kumimoji="1" lang="en-US" altLang="ja-JP" dirty="0"/>
              <a:t>…</a:t>
            </a:r>
            <a:r>
              <a:rPr kumimoji="1" lang="ja-JP" altLang="en-US" dirty="0"/>
              <a:t>文章を読んで単語の穴埋め</a:t>
            </a:r>
            <a:endParaRPr kumimoji="1" lang="en-US" altLang="ja-JP" dirty="0"/>
          </a:p>
          <a:p>
            <a:pPr marL="0" indent="0">
              <a:buNone/>
            </a:pPr>
            <a:r>
              <a:rPr lang="ja-JP" altLang="en-US" dirty="0"/>
              <a:t>（例）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sz="2400" dirty="0"/>
          </a:p>
          <a:p>
            <a:pPr marL="0" indent="0">
              <a:buNone/>
            </a:pPr>
            <a:r>
              <a:rPr lang="ja-JP" altLang="en-US" sz="2400" dirty="0"/>
              <a:t>（</a:t>
            </a:r>
            <a:r>
              <a:rPr lang="en-US" altLang="ja-JP" sz="2400" dirty="0"/>
              <a:t>One/Few-shot</a:t>
            </a:r>
            <a:r>
              <a:rPr lang="ja-JP" altLang="en-US" sz="2400" dirty="0"/>
              <a:t>でモデルに渡す</a:t>
            </a:r>
            <a:r>
              <a:rPr lang="en-US" altLang="ja-JP" sz="2400" dirty="0"/>
              <a:t>query</a:t>
            </a:r>
            <a:r>
              <a:rPr lang="ja-JP" altLang="en-US" sz="2400" dirty="0"/>
              <a:t>）</a:t>
            </a:r>
            <a:endParaRPr lang="en-US" altLang="ja-JP" sz="2400" dirty="0"/>
          </a:p>
          <a:p>
            <a:pPr marL="0" indent="0">
              <a:buNone/>
            </a:pPr>
            <a:endParaRPr lang="en-US" altLang="ja-JP" dirty="0"/>
          </a:p>
          <a:p>
            <a:pPr marL="0" indent="0">
              <a:buNone/>
            </a:pPr>
            <a:endParaRPr lang="en-US" altLang="ja-JP" dirty="0"/>
          </a:p>
          <a:p>
            <a:pPr marL="0" indent="0">
              <a:buNone/>
            </a:pPr>
            <a:endParaRPr lang="en-US" altLang="ja-JP" dirty="0"/>
          </a:p>
        </p:txBody>
      </p:sp>
      <p:pic>
        <p:nvPicPr>
          <p:cNvPr id="8" name="図 7">
            <a:extLst>
              <a:ext uri="{FF2B5EF4-FFF2-40B4-BE49-F238E27FC236}">
                <a16:creationId xmlns:a16="http://schemas.microsoft.com/office/drawing/2014/main" id="{FBA55638-881E-41C9-92EA-A4CB3F2AD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031" y="5811360"/>
            <a:ext cx="6390753" cy="613067"/>
          </a:xfrm>
          <a:prstGeom prst="rect">
            <a:avLst/>
          </a:prstGeom>
        </p:spPr>
      </p:pic>
      <p:pic>
        <p:nvPicPr>
          <p:cNvPr id="10" name="図 9">
            <a:extLst>
              <a:ext uri="{FF2B5EF4-FFF2-40B4-BE49-F238E27FC236}">
                <a16:creationId xmlns:a16="http://schemas.microsoft.com/office/drawing/2014/main" id="{940E174B-08A3-43E1-B70A-E60675D47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290" y="2777499"/>
            <a:ext cx="9487420" cy="1068698"/>
          </a:xfrm>
          <a:prstGeom prst="rect">
            <a:avLst/>
          </a:prstGeom>
        </p:spPr>
      </p:pic>
      <p:sp>
        <p:nvSpPr>
          <p:cNvPr id="11" name="テキスト ボックス 10">
            <a:extLst>
              <a:ext uri="{FF2B5EF4-FFF2-40B4-BE49-F238E27FC236}">
                <a16:creationId xmlns:a16="http://schemas.microsoft.com/office/drawing/2014/main" id="{0177C44D-7A65-4643-BF1C-8182F1FB4A34}"/>
              </a:ext>
            </a:extLst>
          </p:cNvPr>
          <p:cNvSpPr txBox="1"/>
          <p:nvPr/>
        </p:nvSpPr>
        <p:spPr>
          <a:xfrm>
            <a:off x="1869895" y="3846197"/>
            <a:ext cx="8661115" cy="1107996"/>
          </a:xfrm>
          <a:prstGeom prst="rect">
            <a:avLst/>
          </a:prstGeom>
          <a:noFill/>
        </p:spPr>
        <p:txBody>
          <a:bodyPr wrap="square" rtlCol="0">
            <a:spAutoFit/>
          </a:bodyPr>
          <a:lstStyle/>
          <a:p>
            <a:r>
              <a:rPr lang="ja-JP" altLang="en-US" sz="1600" dirty="0"/>
              <a:t>「そう、私は赤ちゃんを失うと思っていた」「僕も怖かった」と彼は言った 彼の目には誠実さが溢れていた 「あなたが？」「もちろんだよ なぜ聞くの？」「この赤ちゃんは計画的ではなかったから</a:t>
            </a:r>
            <a:r>
              <a:rPr lang="en-US" altLang="ja-JP" sz="1600" dirty="0"/>
              <a:t>…</a:t>
            </a:r>
            <a:r>
              <a:rPr lang="ja-JP" altLang="en-US" sz="1600" dirty="0"/>
              <a:t>」</a:t>
            </a:r>
            <a:endParaRPr lang="en-US" altLang="ja-JP" sz="1600" dirty="0"/>
          </a:p>
          <a:p>
            <a:r>
              <a:rPr lang="ja-JP" altLang="en-US" sz="1600" dirty="0"/>
              <a:t>「僕が</a:t>
            </a:r>
            <a:r>
              <a:rPr lang="en-US" altLang="ja-JP" sz="1600" dirty="0"/>
              <a:t>『</a:t>
            </a:r>
            <a:r>
              <a:rPr lang="ja-JP" altLang="en-US" sz="1600" dirty="0"/>
              <a:t>君に</a:t>
            </a:r>
            <a:r>
              <a:rPr lang="ja-JP" altLang="en-US" sz="1600" dirty="0">
                <a:solidFill>
                  <a:srgbClr val="FF0000"/>
                </a:solidFill>
              </a:rPr>
              <a:t>流産</a:t>
            </a:r>
            <a:r>
              <a:rPr lang="ja-JP" altLang="en-US" sz="1600" dirty="0"/>
              <a:t>して欲しい</a:t>
            </a:r>
            <a:r>
              <a:rPr lang="en-US" altLang="ja-JP" sz="1600" dirty="0"/>
              <a:t>』</a:t>
            </a:r>
            <a:r>
              <a:rPr lang="ja-JP" altLang="en-US" sz="1600" dirty="0"/>
              <a:t>と考えると思う？」</a:t>
            </a:r>
            <a:endParaRPr kumimoji="1" lang="ja-JP" altLang="en-US" sz="1600" dirty="0"/>
          </a:p>
        </p:txBody>
      </p:sp>
      <p:cxnSp>
        <p:nvCxnSpPr>
          <p:cNvPr id="12" name="直線コネクタ 11">
            <a:extLst>
              <a:ext uri="{FF2B5EF4-FFF2-40B4-BE49-F238E27FC236}">
                <a16:creationId xmlns:a16="http://schemas.microsoft.com/office/drawing/2014/main" id="{278F1209-7754-4343-B29F-D1F22D1295BA}"/>
              </a:ext>
            </a:extLst>
          </p:cNvPr>
          <p:cNvCxnSpPr>
            <a:cxnSpLocks/>
          </p:cNvCxnSpPr>
          <p:nvPr/>
        </p:nvCxnSpPr>
        <p:spPr>
          <a:xfrm>
            <a:off x="838200" y="5100412"/>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a:extLst>
              <a:ext uri="{FF2B5EF4-FFF2-40B4-BE49-F238E27FC236}">
                <a16:creationId xmlns:a16="http://schemas.microsoft.com/office/drawing/2014/main" id="{49053052-A22C-49B7-96EF-B176C613FA11}"/>
              </a:ext>
            </a:extLst>
          </p:cNvPr>
          <p:cNvSpPr>
            <a:spLocks noGrp="1"/>
          </p:cNvSpPr>
          <p:nvPr>
            <p:ph type="sldNum" sz="quarter" idx="12"/>
          </p:nvPr>
        </p:nvSpPr>
        <p:spPr/>
        <p:txBody>
          <a:bodyPr/>
          <a:lstStyle/>
          <a:p>
            <a:fld id="{A55D906C-EEAC-4CA8-94EF-75B78FCA50F7}" type="slidenum">
              <a:rPr kumimoji="1" lang="ja-JP" altLang="en-US" smtClean="0"/>
              <a:t>18</a:t>
            </a:fld>
            <a:endParaRPr kumimoji="1" lang="ja-JP" altLang="en-US"/>
          </a:p>
        </p:txBody>
      </p:sp>
    </p:spTree>
    <p:extLst>
      <p:ext uri="{BB962C8B-B14F-4D97-AF65-F5344CB8AC3E}">
        <p14:creationId xmlns:p14="http://schemas.microsoft.com/office/powerpoint/2010/main" val="3780499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07B8C-4B5D-4440-9C2B-4B0B6ED75EB6}"/>
              </a:ext>
            </a:extLst>
          </p:cNvPr>
          <p:cNvSpPr>
            <a:spLocks noGrp="1"/>
          </p:cNvSpPr>
          <p:nvPr>
            <p:ph type="title"/>
          </p:nvPr>
        </p:nvSpPr>
        <p:spPr/>
        <p:txBody>
          <a:bodyPr/>
          <a:lstStyle/>
          <a:p>
            <a:r>
              <a:rPr kumimoji="1" lang="en-US" altLang="ja-JP" dirty="0"/>
              <a:t>Results</a:t>
            </a:r>
            <a:endParaRPr kumimoji="1" lang="ja-JP" altLang="en-US" dirty="0"/>
          </a:p>
        </p:txBody>
      </p:sp>
      <p:sp>
        <p:nvSpPr>
          <p:cNvPr id="3" name="コンテンツ プレースホルダー 2">
            <a:extLst>
              <a:ext uri="{FF2B5EF4-FFF2-40B4-BE49-F238E27FC236}">
                <a16:creationId xmlns:a16="http://schemas.microsoft.com/office/drawing/2014/main" id="{9FD01AB9-818E-465B-9F02-0A90BC524A14}"/>
              </a:ext>
            </a:extLst>
          </p:cNvPr>
          <p:cNvSpPr>
            <a:spLocks noGrp="1"/>
          </p:cNvSpPr>
          <p:nvPr>
            <p:ph idx="1"/>
          </p:nvPr>
        </p:nvSpPr>
        <p:spPr/>
        <p:txBody>
          <a:bodyPr/>
          <a:lstStyle/>
          <a:p>
            <a:r>
              <a:rPr kumimoji="1" lang="ja-JP" altLang="en-US" dirty="0"/>
              <a:t>タスク「</a:t>
            </a:r>
            <a:r>
              <a:rPr kumimoji="1" lang="en-US" altLang="ja-JP" dirty="0"/>
              <a:t>LAMBADA</a:t>
            </a:r>
            <a:r>
              <a:rPr kumimoji="1" lang="ja-JP" altLang="en-US" dirty="0"/>
              <a:t>」</a:t>
            </a:r>
            <a:r>
              <a:rPr kumimoji="1" lang="en-US" altLang="ja-JP" dirty="0"/>
              <a:t>…</a:t>
            </a:r>
            <a:r>
              <a:rPr kumimoji="1" lang="ja-JP" altLang="en-US" dirty="0"/>
              <a:t>文章を読んで単語の穴埋め</a:t>
            </a:r>
          </a:p>
        </p:txBody>
      </p:sp>
      <p:pic>
        <p:nvPicPr>
          <p:cNvPr id="5" name="図 4" descr="地図のスクリーンショット&#10;&#10;自動的に生成された説明">
            <a:extLst>
              <a:ext uri="{FF2B5EF4-FFF2-40B4-BE49-F238E27FC236}">
                <a16:creationId xmlns:a16="http://schemas.microsoft.com/office/drawing/2014/main" id="{16F50550-83B5-45F5-9CB9-6B21B2011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73832"/>
            <a:ext cx="6102440" cy="3838067"/>
          </a:xfrm>
          <a:prstGeom prst="rect">
            <a:avLst/>
          </a:prstGeom>
        </p:spPr>
      </p:pic>
      <p:sp>
        <p:nvSpPr>
          <p:cNvPr id="6" name="テキスト ボックス 5">
            <a:extLst>
              <a:ext uri="{FF2B5EF4-FFF2-40B4-BE49-F238E27FC236}">
                <a16:creationId xmlns:a16="http://schemas.microsoft.com/office/drawing/2014/main" id="{047E715E-2E92-4672-9FC0-DDEEC8549DBD}"/>
              </a:ext>
            </a:extLst>
          </p:cNvPr>
          <p:cNvSpPr txBox="1"/>
          <p:nvPr/>
        </p:nvSpPr>
        <p:spPr>
          <a:xfrm>
            <a:off x="7222731" y="2653927"/>
            <a:ext cx="4498243" cy="3477875"/>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000" dirty="0">
                <a:solidFill>
                  <a:sysClr val="windowText" lastClr="000000"/>
                </a:solidFill>
              </a:rPr>
              <a:t>Zero-shot SOTA</a:t>
            </a:r>
            <a:r>
              <a:rPr kumimoji="1" lang="ja-JP" altLang="en-US" sz="2000" dirty="0">
                <a:solidFill>
                  <a:sysClr val="windowText" lastClr="000000"/>
                </a:solidFill>
              </a:rPr>
              <a:t>を達成</a:t>
            </a:r>
            <a:endParaRPr kumimoji="1" lang="en-US" altLang="ja-JP" sz="2000" dirty="0">
              <a:solidFill>
                <a:sysClr val="windowText" lastClr="000000"/>
              </a:solidFill>
            </a:endParaRPr>
          </a:p>
          <a:p>
            <a:pPr marL="342900" indent="-342900">
              <a:buFont typeface="Arial" panose="020B0604020202020204" pitchFamily="34" charset="0"/>
              <a:buChar char="•"/>
            </a:pPr>
            <a:endParaRPr lang="en-US" altLang="ja-JP" sz="2000" dirty="0">
              <a:solidFill>
                <a:sysClr val="windowText" lastClr="000000"/>
              </a:solidFill>
            </a:endParaRPr>
          </a:p>
          <a:p>
            <a:pPr marL="342900" indent="-342900">
              <a:buFont typeface="Arial" panose="020B0604020202020204" pitchFamily="34" charset="0"/>
              <a:buChar char="•"/>
            </a:pPr>
            <a:r>
              <a:rPr kumimoji="1" lang="en-US" altLang="ja-JP" sz="2000" dirty="0">
                <a:solidFill>
                  <a:sysClr val="windowText" lastClr="000000"/>
                </a:solidFill>
              </a:rPr>
              <a:t>Few-shot</a:t>
            </a:r>
            <a:r>
              <a:rPr kumimoji="1" lang="ja-JP" altLang="en-US" sz="2000" dirty="0">
                <a:solidFill>
                  <a:sysClr val="windowText" lastClr="000000"/>
                </a:solidFill>
              </a:rPr>
              <a:t>で</a:t>
            </a:r>
            <a:r>
              <a:rPr lang="en-US" altLang="ja-JP" sz="2000" dirty="0">
                <a:solidFill>
                  <a:sysClr val="windowText" lastClr="000000"/>
                </a:solidFill>
              </a:rPr>
              <a:t>86%</a:t>
            </a:r>
            <a:r>
              <a:rPr lang="ja-JP" altLang="en-US" sz="2000" dirty="0">
                <a:solidFill>
                  <a:sysClr val="windowText" lastClr="000000"/>
                </a:solidFill>
              </a:rPr>
              <a:t>の正答率</a:t>
            </a:r>
            <a:r>
              <a:rPr lang="en-US" altLang="ja-JP" sz="2000" dirty="0">
                <a:solidFill>
                  <a:sysClr val="windowText" lastClr="000000"/>
                </a:solidFill>
              </a:rPr>
              <a:t>(SOTA)</a:t>
            </a:r>
          </a:p>
          <a:p>
            <a:pPr marL="342900" indent="-342900">
              <a:buFont typeface="Arial" panose="020B0604020202020204" pitchFamily="34" charset="0"/>
              <a:buChar char="•"/>
            </a:pPr>
            <a:endParaRPr kumimoji="1" lang="en-US" altLang="ja-JP" sz="2000" dirty="0">
              <a:solidFill>
                <a:sysClr val="windowText" lastClr="000000"/>
              </a:solidFill>
            </a:endParaRPr>
          </a:p>
          <a:p>
            <a:pPr marL="342900" indent="-342900">
              <a:buFont typeface="Arial" panose="020B0604020202020204" pitchFamily="34" charset="0"/>
              <a:buChar char="•"/>
            </a:pPr>
            <a:r>
              <a:rPr kumimoji="1" lang="ja-JP" altLang="en-US" sz="2000" dirty="0">
                <a:solidFill>
                  <a:sysClr val="windowText" lastClr="000000"/>
                </a:solidFill>
              </a:rPr>
              <a:t>モデルを大きくしても少ししか精度が良くならない</a:t>
            </a:r>
            <a:r>
              <a:rPr kumimoji="1" lang="en-US" altLang="ja-JP" sz="2000" dirty="0">
                <a:solidFill>
                  <a:sysClr val="windowText" lastClr="000000"/>
                </a:solidFill>
              </a:rPr>
              <a:t>(LAMBADA</a:t>
            </a:r>
            <a:r>
              <a:rPr kumimoji="1" lang="ja-JP" altLang="en-US" sz="2000" dirty="0">
                <a:solidFill>
                  <a:sysClr val="windowText" lastClr="000000"/>
                </a:solidFill>
              </a:rPr>
              <a:t>の特徴らしい</a:t>
            </a:r>
            <a:r>
              <a:rPr kumimoji="1" lang="en-US" altLang="ja-JP" sz="2000" dirty="0">
                <a:solidFill>
                  <a:sysClr val="windowText" lastClr="000000"/>
                </a:solidFill>
              </a:rPr>
              <a:t>)</a:t>
            </a:r>
          </a:p>
          <a:p>
            <a:pPr marL="342900" indent="-342900">
              <a:buFont typeface="Arial" panose="020B0604020202020204" pitchFamily="34" charset="0"/>
              <a:buChar char="•"/>
            </a:pPr>
            <a:endParaRPr lang="en-US" altLang="ja-JP" sz="2000" dirty="0">
              <a:solidFill>
                <a:sysClr val="windowText" lastClr="000000"/>
              </a:solidFill>
            </a:endParaRPr>
          </a:p>
          <a:p>
            <a:pPr marL="342900" indent="-342900">
              <a:buFont typeface="Arial" panose="020B0604020202020204" pitchFamily="34" charset="0"/>
              <a:buChar char="•"/>
            </a:pPr>
            <a:r>
              <a:rPr lang="ja-JP" altLang="en-US" sz="2000" dirty="0">
                <a:solidFill>
                  <a:sysClr val="windowText" lastClr="000000"/>
                </a:solidFill>
              </a:rPr>
              <a:t>精度が</a:t>
            </a:r>
            <a:r>
              <a:rPr lang="en-US" altLang="ja-JP" sz="2000" dirty="0">
                <a:solidFill>
                  <a:sysClr val="windowText" lastClr="000000"/>
                </a:solidFill>
              </a:rPr>
              <a:t>One-shot&lt;Zero-shot</a:t>
            </a:r>
            <a:r>
              <a:rPr lang="ja-JP" altLang="en-US" sz="2000" dirty="0">
                <a:solidFill>
                  <a:sysClr val="windowText" lastClr="000000"/>
                </a:solidFill>
              </a:rPr>
              <a:t>（この問題では一つでパターンを見つけるのは難しいよう。）</a:t>
            </a:r>
            <a:endParaRPr kumimoji="1" lang="ja-JP" altLang="en-US" sz="2000" dirty="0">
              <a:solidFill>
                <a:sysClr val="windowText" lastClr="000000"/>
              </a:solidFill>
            </a:endParaRPr>
          </a:p>
        </p:txBody>
      </p:sp>
      <p:sp>
        <p:nvSpPr>
          <p:cNvPr id="4" name="スライド番号プレースホルダー 3">
            <a:extLst>
              <a:ext uri="{FF2B5EF4-FFF2-40B4-BE49-F238E27FC236}">
                <a16:creationId xmlns:a16="http://schemas.microsoft.com/office/drawing/2014/main" id="{D75835BB-93BD-4BE7-9C44-724F28CEF6DA}"/>
              </a:ext>
            </a:extLst>
          </p:cNvPr>
          <p:cNvSpPr>
            <a:spLocks noGrp="1"/>
          </p:cNvSpPr>
          <p:nvPr>
            <p:ph type="sldNum" sz="quarter" idx="12"/>
          </p:nvPr>
        </p:nvSpPr>
        <p:spPr/>
        <p:txBody>
          <a:bodyPr/>
          <a:lstStyle/>
          <a:p>
            <a:fld id="{A55D906C-EEAC-4CA8-94EF-75B78FCA50F7}" type="slidenum">
              <a:rPr kumimoji="1" lang="ja-JP" altLang="en-US" smtClean="0"/>
              <a:t>19</a:t>
            </a:fld>
            <a:endParaRPr kumimoji="1" lang="ja-JP" altLang="en-US"/>
          </a:p>
        </p:txBody>
      </p:sp>
    </p:spTree>
    <p:extLst>
      <p:ext uri="{BB962C8B-B14F-4D97-AF65-F5344CB8AC3E}">
        <p14:creationId xmlns:p14="http://schemas.microsoft.com/office/powerpoint/2010/main" val="100494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E0B968-9BF1-4804-8837-5E7BED1B658A}"/>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73B6219C-8655-40A9-9154-B8A5C60E0F76}"/>
              </a:ext>
            </a:extLst>
          </p:cNvPr>
          <p:cNvSpPr>
            <a:spLocks noGrp="1"/>
          </p:cNvSpPr>
          <p:nvPr>
            <p:ph idx="1"/>
          </p:nvPr>
        </p:nvSpPr>
        <p:spPr/>
        <p:txBody>
          <a:bodyPr/>
          <a:lstStyle/>
          <a:p>
            <a:pPr marL="0" indent="0">
              <a:buNone/>
            </a:pPr>
            <a:r>
              <a:rPr kumimoji="1" lang="ja-JP" altLang="en-US" dirty="0"/>
              <a:t>自然言語処理分野の論文</a:t>
            </a:r>
            <a:endParaRPr kumimoji="1" lang="en-US" altLang="ja-JP" dirty="0"/>
          </a:p>
          <a:p>
            <a:pPr marL="0" indent="0">
              <a:buNone/>
            </a:pPr>
            <a:r>
              <a:rPr lang="ja-JP" altLang="en-US" dirty="0"/>
              <a:t>モデル「</a:t>
            </a:r>
            <a:r>
              <a:rPr lang="en-US" altLang="ja-JP" dirty="0"/>
              <a:t>GPT-3</a:t>
            </a:r>
            <a:r>
              <a:rPr lang="ja-JP" altLang="en-US" dirty="0"/>
              <a:t>」を論文内で提唱している。</a:t>
            </a:r>
            <a:endParaRPr lang="en-US" altLang="ja-JP" dirty="0"/>
          </a:p>
          <a:p>
            <a:pPr marL="0" indent="0">
              <a:buNone/>
            </a:pPr>
            <a:r>
              <a:rPr kumimoji="1" lang="en-US" altLang="ja-JP" dirty="0" err="1"/>
              <a:t>OpenAI</a:t>
            </a:r>
            <a:r>
              <a:rPr kumimoji="1" lang="ja-JP" altLang="en-US" dirty="0"/>
              <a:t>開発</a:t>
            </a:r>
            <a:endParaRPr kumimoji="1" lang="en-US" altLang="ja-JP" dirty="0"/>
          </a:p>
          <a:p>
            <a:pPr marL="0" indent="0">
              <a:buNone/>
            </a:pPr>
            <a:r>
              <a:rPr kumimoji="1" lang="en-US" altLang="ja-JP" dirty="0"/>
              <a:t>※GPT=</a:t>
            </a:r>
            <a:r>
              <a:rPr lang="en-US" altLang="ja-JP" dirty="0"/>
              <a:t>Generative Pretrained Transformer</a:t>
            </a:r>
          </a:p>
          <a:p>
            <a:pPr marL="0" indent="0">
              <a:buNone/>
            </a:pPr>
            <a:endParaRPr kumimoji="1"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5EF4FEC9-8499-4886-B4F9-3E7A1642137E}"/>
              </a:ext>
            </a:extLst>
          </p:cNvPr>
          <p:cNvSpPr>
            <a:spLocks noGrp="1"/>
          </p:cNvSpPr>
          <p:nvPr>
            <p:ph type="sldNum" sz="quarter" idx="12"/>
          </p:nvPr>
        </p:nvSpPr>
        <p:spPr/>
        <p:txBody>
          <a:bodyPr/>
          <a:lstStyle/>
          <a:p>
            <a:fld id="{A55D906C-EEAC-4CA8-94EF-75B78FCA50F7}" type="slidenum">
              <a:rPr kumimoji="1" lang="ja-JP" altLang="en-US" smtClean="0"/>
              <a:t>2</a:t>
            </a:fld>
            <a:endParaRPr kumimoji="1" lang="ja-JP" altLang="en-US"/>
          </a:p>
        </p:txBody>
      </p:sp>
    </p:spTree>
    <p:extLst>
      <p:ext uri="{BB962C8B-B14F-4D97-AF65-F5344CB8AC3E}">
        <p14:creationId xmlns:p14="http://schemas.microsoft.com/office/powerpoint/2010/main" val="426618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347C0-29B7-47C2-8B25-0D7CF5606965}"/>
              </a:ext>
            </a:extLst>
          </p:cNvPr>
          <p:cNvSpPr>
            <a:spLocks noGrp="1"/>
          </p:cNvSpPr>
          <p:nvPr>
            <p:ph type="title"/>
          </p:nvPr>
        </p:nvSpPr>
        <p:spPr/>
        <p:txBody>
          <a:bodyPr/>
          <a:lstStyle/>
          <a:p>
            <a:r>
              <a:rPr kumimoji="1" lang="en-US" altLang="ja-JP" dirty="0"/>
              <a:t>Results</a:t>
            </a:r>
            <a:endParaRPr kumimoji="1" lang="ja-JP" altLang="en-US" dirty="0"/>
          </a:p>
        </p:txBody>
      </p:sp>
      <p:sp>
        <p:nvSpPr>
          <p:cNvPr id="3" name="コンテンツ プレースホルダー 2">
            <a:extLst>
              <a:ext uri="{FF2B5EF4-FFF2-40B4-BE49-F238E27FC236}">
                <a16:creationId xmlns:a16="http://schemas.microsoft.com/office/drawing/2014/main" id="{8F537374-6291-487F-976D-18C98C25F00E}"/>
              </a:ext>
            </a:extLst>
          </p:cNvPr>
          <p:cNvSpPr>
            <a:spLocks noGrp="1"/>
          </p:cNvSpPr>
          <p:nvPr>
            <p:ph idx="1"/>
          </p:nvPr>
        </p:nvSpPr>
        <p:spPr>
          <a:xfrm>
            <a:off x="753223" y="1657297"/>
            <a:ext cx="10675147" cy="4351338"/>
          </a:xfrm>
        </p:spPr>
        <p:txBody>
          <a:bodyPr/>
          <a:lstStyle/>
          <a:p>
            <a:r>
              <a:rPr kumimoji="1" lang="ja-JP" altLang="en-US" dirty="0"/>
              <a:t>タスク「</a:t>
            </a:r>
            <a:r>
              <a:rPr kumimoji="1" lang="en-US" altLang="ja-JP" dirty="0" err="1"/>
              <a:t>TriviaQA</a:t>
            </a:r>
            <a:r>
              <a:rPr kumimoji="1" lang="ja-JP" altLang="en-US" dirty="0"/>
              <a:t>」</a:t>
            </a:r>
            <a:r>
              <a:rPr kumimoji="1" lang="en-US" altLang="ja-JP" dirty="0"/>
              <a:t>…</a:t>
            </a:r>
            <a:r>
              <a:rPr kumimoji="1" lang="ja-JP" altLang="en-US" dirty="0"/>
              <a:t>クイズに答える</a:t>
            </a:r>
            <a:endParaRPr kumimoji="1" lang="en-US" altLang="ja-JP" dirty="0"/>
          </a:p>
          <a:p>
            <a:endParaRPr lang="en-US" altLang="ja-JP" dirty="0"/>
          </a:p>
        </p:txBody>
      </p:sp>
      <p:pic>
        <p:nvPicPr>
          <p:cNvPr id="1026" name="Picture 2" descr="PDF] TriviaQA: A Large Scale Distantly Supervised Challenge ...">
            <a:extLst>
              <a:ext uri="{FF2B5EF4-FFF2-40B4-BE49-F238E27FC236}">
                <a16:creationId xmlns:a16="http://schemas.microsoft.com/office/drawing/2014/main" id="{FA7769D6-9D0A-4B1F-8704-A70C429367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382" t="20631" r="19401" b="-430"/>
          <a:stretch/>
        </p:blipFill>
        <p:spPr bwMode="auto">
          <a:xfrm>
            <a:off x="1992803" y="2420157"/>
            <a:ext cx="8195986" cy="2017686"/>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a:extLst>
              <a:ext uri="{FF2B5EF4-FFF2-40B4-BE49-F238E27FC236}">
                <a16:creationId xmlns:a16="http://schemas.microsoft.com/office/drawing/2014/main" id="{CEC1C63C-857B-41B8-B5DD-32D0C1C84D8D}"/>
              </a:ext>
            </a:extLst>
          </p:cNvPr>
          <p:cNvSpPr>
            <a:spLocks noGrp="1"/>
          </p:cNvSpPr>
          <p:nvPr>
            <p:ph type="sldNum" sz="quarter" idx="12"/>
          </p:nvPr>
        </p:nvSpPr>
        <p:spPr/>
        <p:txBody>
          <a:bodyPr/>
          <a:lstStyle/>
          <a:p>
            <a:fld id="{A55D906C-EEAC-4CA8-94EF-75B78FCA50F7}" type="slidenum">
              <a:rPr kumimoji="1" lang="ja-JP" altLang="en-US" smtClean="0"/>
              <a:t>20</a:t>
            </a:fld>
            <a:endParaRPr kumimoji="1" lang="ja-JP" altLang="en-US"/>
          </a:p>
        </p:txBody>
      </p:sp>
    </p:spTree>
    <p:extLst>
      <p:ext uri="{BB962C8B-B14F-4D97-AF65-F5344CB8AC3E}">
        <p14:creationId xmlns:p14="http://schemas.microsoft.com/office/powerpoint/2010/main" val="2325760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347C0-29B7-47C2-8B25-0D7CF5606965}"/>
              </a:ext>
            </a:extLst>
          </p:cNvPr>
          <p:cNvSpPr>
            <a:spLocks noGrp="1"/>
          </p:cNvSpPr>
          <p:nvPr>
            <p:ph type="title"/>
          </p:nvPr>
        </p:nvSpPr>
        <p:spPr/>
        <p:txBody>
          <a:bodyPr/>
          <a:lstStyle/>
          <a:p>
            <a:r>
              <a:rPr kumimoji="1" lang="en-US" altLang="ja-JP" dirty="0"/>
              <a:t>Results</a:t>
            </a:r>
            <a:endParaRPr kumimoji="1" lang="ja-JP" altLang="en-US" dirty="0"/>
          </a:p>
        </p:txBody>
      </p:sp>
      <p:sp>
        <p:nvSpPr>
          <p:cNvPr id="3" name="コンテンツ プレースホルダー 2">
            <a:extLst>
              <a:ext uri="{FF2B5EF4-FFF2-40B4-BE49-F238E27FC236}">
                <a16:creationId xmlns:a16="http://schemas.microsoft.com/office/drawing/2014/main" id="{8F537374-6291-487F-976D-18C98C25F00E}"/>
              </a:ext>
            </a:extLst>
          </p:cNvPr>
          <p:cNvSpPr>
            <a:spLocks noGrp="1"/>
          </p:cNvSpPr>
          <p:nvPr>
            <p:ph idx="1"/>
          </p:nvPr>
        </p:nvSpPr>
        <p:spPr>
          <a:xfrm>
            <a:off x="753223" y="1657297"/>
            <a:ext cx="10675147" cy="4351338"/>
          </a:xfrm>
        </p:spPr>
        <p:txBody>
          <a:bodyPr/>
          <a:lstStyle/>
          <a:p>
            <a:r>
              <a:rPr kumimoji="1" lang="ja-JP" altLang="en-US" dirty="0"/>
              <a:t>タスク「</a:t>
            </a:r>
            <a:r>
              <a:rPr kumimoji="1" lang="en-US" altLang="ja-JP" dirty="0" err="1"/>
              <a:t>TriviaQA</a:t>
            </a:r>
            <a:r>
              <a:rPr kumimoji="1" lang="ja-JP" altLang="en-US" dirty="0"/>
              <a:t>」</a:t>
            </a:r>
            <a:r>
              <a:rPr kumimoji="1" lang="en-US" altLang="ja-JP" dirty="0"/>
              <a:t>…</a:t>
            </a:r>
            <a:r>
              <a:rPr kumimoji="1" lang="ja-JP" altLang="en-US" dirty="0"/>
              <a:t>クイズに答える</a:t>
            </a:r>
            <a:endParaRPr kumimoji="1" lang="en-US" altLang="ja-JP" dirty="0"/>
          </a:p>
          <a:p>
            <a:endParaRPr lang="en-US" altLang="ja-JP" dirty="0"/>
          </a:p>
        </p:txBody>
      </p:sp>
      <p:pic>
        <p:nvPicPr>
          <p:cNvPr id="5" name="図 4" descr="地図のスクリーンショット&#10;&#10;自動的に生成された説明">
            <a:extLst>
              <a:ext uri="{FF2B5EF4-FFF2-40B4-BE49-F238E27FC236}">
                <a16:creationId xmlns:a16="http://schemas.microsoft.com/office/drawing/2014/main" id="{89DC6A26-2D61-4DCA-B062-5511C7A02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630" y="2509607"/>
            <a:ext cx="6220852" cy="3703298"/>
          </a:xfrm>
          <a:prstGeom prst="rect">
            <a:avLst/>
          </a:prstGeom>
        </p:spPr>
      </p:pic>
      <p:sp>
        <p:nvSpPr>
          <p:cNvPr id="7" name="テキスト ボックス 6">
            <a:extLst>
              <a:ext uri="{FF2B5EF4-FFF2-40B4-BE49-F238E27FC236}">
                <a16:creationId xmlns:a16="http://schemas.microsoft.com/office/drawing/2014/main" id="{6F891790-93D8-43E4-AC3B-9E1B62587663}"/>
              </a:ext>
            </a:extLst>
          </p:cNvPr>
          <p:cNvSpPr txBox="1"/>
          <p:nvPr/>
        </p:nvSpPr>
        <p:spPr>
          <a:xfrm>
            <a:off x="6994889" y="2314880"/>
            <a:ext cx="4830666" cy="3785652"/>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solidFill>
                  <a:sysClr val="windowText" lastClr="000000"/>
                </a:solidFill>
              </a:rPr>
              <a:t>Few-shot</a:t>
            </a:r>
            <a:r>
              <a:rPr lang="ja-JP" altLang="en-US" sz="2000" dirty="0">
                <a:solidFill>
                  <a:sysClr val="windowText" lastClr="000000"/>
                </a:solidFill>
              </a:rPr>
              <a:t>なのに</a:t>
            </a:r>
            <a:r>
              <a:rPr lang="en-US" altLang="ja-JP" sz="2000" dirty="0">
                <a:solidFill>
                  <a:sysClr val="windowText" lastClr="000000"/>
                </a:solidFill>
              </a:rPr>
              <a:t>Fine-tuning</a:t>
            </a:r>
            <a:r>
              <a:rPr lang="ja-JP" altLang="en-US" sz="2000" dirty="0">
                <a:solidFill>
                  <a:sysClr val="windowText" lastClr="000000"/>
                </a:solidFill>
              </a:rPr>
              <a:t>を使ったモデルの</a:t>
            </a:r>
            <a:r>
              <a:rPr lang="en-US" altLang="ja-JP" sz="2000" dirty="0">
                <a:solidFill>
                  <a:sysClr val="windowText" lastClr="000000"/>
                </a:solidFill>
              </a:rPr>
              <a:t>SOTA</a:t>
            </a:r>
            <a:r>
              <a:rPr lang="ja-JP" altLang="en-US" sz="2000" dirty="0">
                <a:solidFill>
                  <a:sysClr val="windowText" lastClr="000000"/>
                </a:solidFill>
              </a:rPr>
              <a:t>を超えてる（</a:t>
            </a:r>
            <a:r>
              <a:rPr lang="en-US" altLang="ja-JP" sz="2000" dirty="0">
                <a:solidFill>
                  <a:sysClr val="windowText" lastClr="000000"/>
                </a:solidFill>
              </a:rPr>
              <a:t>One-shot</a:t>
            </a:r>
            <a:r>
              <a:rPr lang="ja-JP" altLang="en-US" sz="2000" dirty="0">
                <a:solidFill>
                  <a:sysClr val="windowText" lastClr="000000"/>
                </a:solidFill>
              </a:rPr>
              <a:t>で同じ精度</a:t>
            </a:r>
            <a:r>
              <a:rPr lang="en-US" altLang="ja-JP" sz="2000" dirty="0">
                <a:solidFill>
                  <a:sysClr val="windowText" lastClr="000000"/>
                </a:solidFill>
              </a:rPr>
              <a:t>!</a:t>
            </a:r>
            <a:r>
              <a:rPr lang="ja-JP" altLang="en-US" sz="2000" dirty="0">
                <a:solidFill>
                  <a:sysClr val="windowText" lastClr="000000"/>
                </a:solidFill>
              </a:rPr>
              <a:t>）</a:t>
            </a:r>
            <a:endParaRPr lang="en-US" altLang="ja-JP" sz="2000" dirty="0">
              <a:solidFill>
                <a:sysClr val="windowText" lastClr="000000"/>
              </a:solidFill>
            </a:endParaRPr>
          </a:p>
          <a:p>
            <a:pPr marL="342900" indent="-342900">
              <a:buFont typeface="Arial" panose="020B0604020202020204" pitchFamily="34" charset="0"/>
              <a:buChar char="•"/>
            </a:pPr>
            <a:endParaRPr kumimoji="1" lang="en-US" altLang="ja-JP" sz="2000" dirty="0">
              <a:solidFill>
                <a:sysClr val="windowText" lastClr="000000"/>
              </a:solidFill>
            </a:endParaRPr>
          </a:p>
          <a:p>
            <a:pPr marL="342900" indent="-342900">
              <a:buFont typeface="Arial" panose="020B0604020202020204" pitchFamily="34" charset="0"/>
              <a:buChar char="•"/>
            </a:pPr>
            <a:r>
              <a:rPr kumimoji="1" lang="ja-JP" altLang="en-US" sz="2000" dirty="0">
                <a:solidFill>
                  <a:sysClr val="windowText" lastClr="000000"/>
                </a:solidFill>
              </a:rPr>
              <a:t>モデルが大きいほど精度が出ている。</a:t>
            </a:r>
            <a:endParaRPr kumimoji="1" lang="en-US" altLang="ja-JP" sz="2000" dirty="0">
              <a:solidFill>
                <a:sysClr val="windowText" lastClr="000000"/>
              </a:solidFill>
            </a:endParaRPr>
          </a:p>
          <a:p>
            <a:pPr marL="342900" indent="-342900">
              <a:buFont typeface="Arial" panose="020B0604020202020204" pitchFamily="34" charset="0"/>
              <a:buChar char="•"/>
            </a:pPr>
            <a:endParaRPr lang="en-US" altLang="ja-JP" sz="2000" dirty="0">
              <a:solidFill>
                <a:sysClr val="windowText" lastClr="000000"/>
              </a:solidFill>
            </a:endParaRPr>
          </a:p>
          <a:p>
            <a:pPr marL="342900" indent="-342900">
              <a:buFont typeface="Arial" panose="020B0604020202020204" pitchFamily="34" charset="0"/>
              <a:buChar char="•"/>
            </a:pPr>
            <a:r>
              <a:rPr lang="ja-JP" altLang="en-US" sz="2000" dirty="0">
                <a:solidFill>
                  <a:sysClr val="windowText" lastClr="000000"/>
                </a:solidFill>
              </a:rPr>
              <a:t>このタスクでは順当に</a:t>
            </a:r>
            <a:r>
              <a:rPr lang="en-US" altLang="ja-JP" sz="2000" dirty="0">
                <a:solidFill>
                  <a:sysClr val="windowText" lastClr="000000"/>
                </a:solidFill>
              </a:rPr>
              <a:t>Zero-shot&lt;One-shot</a:t>
            </a:r>
          </a:p>
          <a:p>
            <a:pPr marL="342900" indent="-342900">
              <a:buFont typeface="Arial" panose="020B0604020202020204" pitchFamily="34" charset="0"/>
              <a:buChar char="•"/>
            </a:pPr>
            <a:endParaRPr kumimoji="1" lang="en-US" altLang="ja-JP" sz="2000" dirty="0">
              <a:solidFill>
                <a:sysClr val="windowText" lastClr="000000"/>
              </a:solidFill>
            </a:endParaRPr>
          </a:p>
          <a:p>
            <a:pPr marL="342900" indent="-342900">
              <a:buFont typeface="Arial" panose="020B0604020202020204" pitchFamily="34" charset="0"/>
              <a:buChar char="•"/>
            </a:pPr>
            <a:r>
              <a:rPr kumimoji="1" lang="ja-JP" altLang="en-US" sz="2000" dirty="0">
                <a:solidFill>
                  <a:sysClr val="windowText" lastClr="000000"/>
                </a:solidFill>
              </a:rPr>
              <a:t>まさに圧倒的なパラメータ数を持つ</a:t>
            </a:r>
            <a:r>
              <a:rPr kumimoji="1" lang="en-US" altLang="ja-JP" sz="2000" dirty="0">
                <a:solidFill>
                  <a:sysClr val="windowText" lastClr="000000"/>
                </a:solidFill>
              </a:rPr>
              <a:t>GPT-3</a:t>
            </a:r>
            <a:r>
              <a:rPr kumimoji="1" lang="ja-JP" altLang="en-US" sz="2000" dirty="0">
                <a:solidFill>
                  <a:sysClr val="windowText" lastClr="000000"/>
                </a:solidFill>
              </a:rPr>
              <a:t>の強みが知識量となり表れている感じがするな～</a:t>
            </a:r>
          </a:p>
        </p:txBody>
      </p:sp>
      <p:sp>
        <p:nvSpPr>
          <p:cNvPr id="4" name="スライド番号プレースホルダー 3">
            <a:extLst>
              <a:ext uri="{FF2B5EF4-FFF2-40B4-BE49-F238E27FC236}">
                <a16:creationId xmlns:a16="http://schemas.microsoft.com/office/drawing/2014/main" id="{FC3287E1-D358-40CE-A600-2E85ACC331C7}"/>
              </a:ext>
            </a:extLst>
          </p:cNvPr>
          <p:cNvSpPr>
            <a:spLocks noGrp="1"/>
          </p:cNvSpPr>
          <p:nvPr>
            <p:ph type="sldNum" sz="quarter" idx="12"/>
          </p:nvPr>
        </p:nvSpPr>
        <p:spPr/>
        <p:txBody>
          <a:bodyPr/>
          <a:lstStyle/>
          <a:p>
            <a:fld id="{A55D906C-EEAC-4CA8-94EF-75B78FCA50F7}" type="slidenum">
              <a:rPr kumimoji="1" lang="ja-JP" altLang="en-US" smtClean="0"/>
              <a:t>21</a:t>
            </a:fld>
            <a:endParaRPr kumimoji="1" lang="ja-JP" altLang="en-US"/>
          </a:p>
        </p:txBody>
      </p:sp>
    </p:spTree>
    <p:extLst>
      <p:ext uri="{BB962C8B-B14F-4D97-AF65-F5344CB8AC3E}">
        <p14:creationId xmlns:p14="http://schemas.microsoft.com/office/powerpoint/2010/main" val="449929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401F4-4960-4A17-BD91-B01EEF9B62EA}"/>
              </a:ext>
            </a:extLst>
          </p:cNvPr>
          <p:cNvSpPr>
            <a:spLocks noGrp="1"/>
          </p:cNvSpPr>
          <p:nvPr>
            <p:ph type="title"/>
          </p:nvPr>
        </p:nvSpPr>
        <p:spPr/>
        <p:txBody>
          <a:bodyPr/>
          <a:lstStyle/>
          <a:p>
            <a:r>
              <a:rPr kumimoji="1" lang="en-US" altLang="ja-JP" dirty="0"/>
              <a:t>Results</a:t>
            </a:r>
            <a:endParaRPr kumimoji="1" lang="ja-JP" altLang="en-US" dirty="0"/>
          </a:p>
        </p:txBody>
      </p:sp>
      <p:sp>
        <p:nvSpPr>
          <p:cNvPr id="3" name="コンテンツ プレースホルダー 2">
            <a:extLst>
              <a:ext uri="{FF2B5EF4-FFF2-40B4-BE49-F238E27FC236}">
                <a16:creationId xmlns:a16="http://schemas.microsoft.com/office/drawing/2014/main" id="{682BE788-D9E9-4DCC-8C4C-825AECFF624C}"/>
              </a:ext>
            </a:extLst>
          </p:cNvPr>
          <p:cNvSpPr>
            <a:spLocks noGrp="1"/>
          </p:cNvSpPr>
          <p:nvPr>
            <p:ph idx="1"/>
          </p:nvPr>
        </p:nvSpPr>
        <p:spPr/>
        <p:txBody>
          <a:bodyPr/>
          <a:lstStyle/>
          <a:p>
            <a:r>
              <a:rPr lang="ja-JP" altLang="en-US" dirty="0"/>
              <a:t>翻訳性能</a:t>
            </a:r>
            <a:endParaRPr kumimoji="1" lang="ja-JP" altLang="en-US" dirty="0"/>
          </a:p>
        </p:txBody>
      </p:sp>
      <p:pic>
        <p:nvPicPr>
          <p:cNvPr id="5" name="図 4" descr="スクリーンショット, ストリート, 木製, 吊るす が含まれている画像&#10;&#10;自動的に生成された説明">
            <a:extLst>
              <a:ext uri="{FF2B5EF4-FFF2-40B4-BE49-F238E27FC236}">
                <a16:creationId xmlns:a16="http://schemas.microsoft.com/office/drawing/2014/main" id="{F3410074-5E46-4F04-8B15-2F081DBB9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44099"/>
            <a:ext cx="5677502" cy="1837282"/>
          </a:xfrm>
          <a:prstGeom prst="rect">
            <a:avLst/>
          </a:prstGeom>
        </p:spPr>
      </p:pic>
      <p:pic>
        <p:nvPicPr>
          <p:cNvPr id="7" name="図 6" descr="テキスト, 地図 が含まれている画像&#10;&#10;自動的に生成された説明">
            <a:extLst>
              <a:ext uri="{FF2B5EF4-FFF2-40B4-BE49-F238E27FC236}">
                <a16:creationId xmlns:a16="http://schemas.microsoft.com/office/drawing/2014/main" id="{A3E6F027-9675-4955-846E-9488DBC27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702" y="1384972"/>
            <a:ext cx="5583752" cy="3555536"/>
          </a:xfrm>
          <a:prstGeom prst="rect">
            <a:avLst/>
          </a:prstGeom>
        </p:spPr>
      </p:pic>
      <p:sp>
        <p:nvSpPr>
          <p:cNvPr id="8" name="テキスト ボックス 7">
            <a:extLst>
              <a:ext uri="{FF2B5EF4-FFF2-40B4-BE49-F238E27FC236}">
                <a16:creationId xmlns:a16="http://schemas.microsoft.com/office/drawing/2014/main" id="{78CF9E68-4EF1-44AD-BED8-C28F323ABAD4}"/>
              </a:ext>
            </a:extLst>
          </p:cNvPr>
          <p:cNvSpPr txBox="1"/>
          <p:nvPr/>
        </p:nvSpPr>
        <p:spPr>
          <a:xfrm>
            <a:off x="1039655" y="4834572"/>
            <a:ext cx="10826997" cy="1754326"/>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solidFill>
                  <a:sysClr val="windowText" lastClr="000000"/>
                </a:solidFill>
              </a:rPr>
              <a:t>多言語→英語への翻訳で高い性能を示した。</a:t>
            </a:r>
            <a:endParaRPr lang="en-US" altLang="ja-JP" dirty="0">
              <a:solidFill>
                <a:sysClr val="windowText" lastClr="000000"/>
              </a:solidFill>
            </a:endParaRPr>
          </a:p>
          <a:p>
            <a:pPr marL="285750" indent="-285750">
              <a:buFont typeface="Arial" panose="020B0604020202020204" pitchFamily="34" charset="0"/>
              <a:buChar char="•"/>
            </a:pPr>
            <a:endParaRPr lang="en-US" altLang="ja-JP" dirty="0">
              <a:solidFill>
                <a:sysClr val="windowText" lastClr="000000"/>
              </a:solidFill>
            </a:endParaRPr>
          </a:p>
          <a:p>
            <a:pPr marL="285750" indent="-285750">
              <a:buFont typeface="Arial" panose="020B0604020202020204" pitchFamily="34" charset="0"/>
              <a:buChar char="•"/>
            </a:pPr>
            <a:r>
              <a:rPr lang="ja-JP" altLang="en-US" dirty="0">
                <a:solidFill>
                  <a:sysClr val="windowText" lastClr="000000"/>
                </a:solidFill>
              </a:rPr>
              <a:t>普通翻訳モデルは二つの言語データで学習するので、英語中心で学習してこの精度が出るのは凄い</a:t>
            </a:r>
            <a:endParaRPr lang="en-US" altLang="ja-JP" dirty="0">
              <a:solidFill>
                <a:sysClr val="windowText" lastClr="000000"/>
              </a:solidFill>
            </a:endParaRPr>
          </a:p>
          <a:p>
            <a:pPr marL="285750" indent="-285750">
              <a:buFont typeface="Arial" panose="020B0604020202020204" pitchFamily="34" charset="0"/>
              <a:buChar char="•"/>
            </a:pPr>
            <a:endParaRPr lang="en-US" altLang="ja-JP" dirty="0">
              <a:solidFill>
                <a:sysClr val="windowText" lastClr="000000"/>
              </a:solidFill>
            </a:endParaRPr>
          </a:p>
          <a:p>
            <a:r>
              <a:rPr lang="en-US" altLang="ja-JP" dirty="0">
                <a:solidFill>
                  <a:sysClr val="windowText" lastClr="000000"/>
                </a:solidFill>
              </a:rPr>
              <a:t>※GPT-3</a:t>
            </a:r>
            <a:r>
              <a:rPr lang="ja-JP" altLang="en-US" dirty="0">
                <a:solidFill>
                  <a:sysClr val="windowText" lastClr="000000"/>
                </a:solidFill>
              </a:rPr>
              <a:t>は様々な言語をミックスしたデータで事前学習しているため、厳密には他の教師なし学習モデルとは比較できない</a:t>
            </a:r>
            <a:endParaRPr lang="en-US" altLang="ja-JP" dirty="0">
              <a:solidFill>
                <a:sysClr val="windowText" lastClr="000000"/>
              </a:solidFill>
            </a:endParaRPr>
          </a:p>
        </p:txBody>
      </p:sp>
      <p:sp>
        <p:nvSpPr>
          <p:cNvPr id="9" name="テキスト ボックス 8">
            <a:extLst>
              <a:ext uri="{FF2B5EF4-FFF2-40B4-BE49-F238E27FC236}">
                <a16:creationId xmlns:a16="http://schemas.microsoft.com/office/drawing/2014/main" id="{323FB0F8-452D-4AE9-9591-B1B66985DD38}"/>
              </a:ext>
            </a:extLst>
          </p:cNvPr>
          <p:cNvSpPr txBox="1"/>
          <p:nvPr/>
        </p:nvSpPr>
        <p:spPr>
          <a:xfrm>
            <a:off x="2702356" y="4062429"/>
            <a:ext cx="2034031" cy="314362"/>
          </a:xfrm>
          <a:prstGeom prst="rect">
            <a:avLst/>
          </a:prstGeom>
          <a:noFill/>
        </p:spPr>
        <p:txBody>
          <a:bodyPr wrap="square" rtlCol="0">
            <a:spAutoFit/>
          </a:bodyPr>
          <a:lstStyle/>
          <a:p>
            <a:r>
              <a:rPr lang="ja-JP" altLang="en-US" sz="1400" dirty="0">
                <a:solidFill>
                  <a:sysClr val="windowText" lastClr="000000"/>
                </a:solidFill>
              </a:rPr>
              <a:t>（他モデルとの比較）</a:t>
            </a:r>
            <a:endParaRPr lang="en-US" altLang="ja-JP" sz="1400" dirty="0">
              <a:solidFill>
                <a:sysClr val="windowText" lastClr="000000"/>
              </a:solidFill>
            </a:endParaRPr>
          </a:p>
        </p:txBody>
      </p:sp>
      <p:sp>
        <p:nvSpPr>
          <p:cNvPr id="10" name="テキスト ボックス 9">
            <a:extLst>
              <a:ext uri="{FF2B5EF4-FFF2-40B4-BE49-F238E27FC236}">
                <a16:creationId xmlns:a16="http://schemas.microsoft.com/office/drawing/2014/main" id="{936FC3EC-74DB-4969-89D3-1EF4C0A87B32}"/>
              </a:ext>
            </a:extLst>
          </p:cNvPr>
          <p:cNvSpPr txBox="1"/>
          <p:nvPr/>
        </p:nvSpPr>
        <p:spPr>
          <a:xfrm>
            <a:off x="8002418" y="1077195"/>
            <a:ext cx="2610319" cy="307777"/>
          </a:xfrm>
          <a:prstGeom prst="rect">
            <a:avLst/>
          </a:prstGeom>
          <a:noFill/>
        </p:spPr>
        <p:txBody>
          <a:bodyPr wrap="square" rtlCol="0">
            <a:spAutoFit/>
          </a:bodyPr>
          <a:lstStyle/>
          <a:p>
            <a:r>
              <a:rPr lang="ja-JP" altLang="en-US" sz="1400" dirty="0">
                <a:solidFill>
                  <a:sysClr val="windowText" lastClr="000000"/>
                </a:solidFill>
              </a:rPr>
              <a:t>（翻訳する言語ごとの精度）</a:t>
            </a:r>
            <a:endParaRPr lang="en-US" altLang="ja-JP" sz="1400" dirty="0">
              <a:solidFill>
                <a:sysClr val="windowText" lastClr="000000"/>
              </a:solidFill>
            </a:endParaRPr>
          </a:p>
        </p:txBody>
      </p:sp>
      <p:sp>
        <p:nvSpPr>
          <p:cNvPr id="11" name="正方形/長方形 10">
            <a:extLst>
              <a:ext uri="{FF2B5EF4-FFF2-40B4-BE49-F238E27FC236}">
                <a16:creationId xmlns:a16="http://schemas.microsoft.com/office/drawing/2014/main" id="{429F3D4B-C5E7-422C-916B-46C7A105A7B5}"/>
              </a:ext>
            </a:extLst>
          </p:cNvPr>
          <p:cNvSpPr/>
          <p:nvPr/>
        </p:nvSpPr>
        <p:spPr>
          <a:xfrm>
            <a:off x="3061699" y="3760725"/>
            <a:ext cx="410965" cy="3017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E0966EB-318F-48EA-A7CA-C3D7121632D0}"/>
              </a:ext>
            </a:extLst>
          </p:cNvPr>
          <p:cNvSpPr/>
          <p:nvPr/>
        </p:nvSpPr>
        <p:spPr>
          <a:xfrm>
            <a:off x="4377735" y="3749843"/>
            <a:ext cx="410965" cy="3017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7CAC596-9416-4C06-AB69-D2AF794976BC}"/>
              </a:ext>
            </a:extLst>
          </p:cNvPr>
          <p:cNvSpPr/>
          <p:nvPr/>
        </p:nvSpPr>
        <p:spPr>
          <a:xfrm>
            <a:off x="5710678" y="3760725"/>
            <a:ext cx="410965" cy="3017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1C69914D-4879-4AEC-A5B2-1870AD0938CD}"/>
              </a:ext>
            </a:extLst>
          </p:cNvPr>
          <p:cNvSpPr>
            <a:spLocks noGrp="1"/>
          </p:cNvSpPr>
          <p:nvPr>
            <p:ph type="sldNum" sz="quarter" idx="12"/>
          </p:nvPr>
        </p:nvSpPr>
        <p:spPr/>
        <p:txBody>
          <a:bodyPr/>
          <a:lstStyle/>
          <a:p>
            <a:fld id="{A55D906C-EEAC-4CA8-94EF-75B78FCA50F7}" type="slidenum">
              <a:rPr kumimoji="1" lang="ja-JP" altLang="en-US" smtClean="0"/>
              <a:t>22</a:t>
            </a:fld>
            <a:endParaRPr kumimoji="1" lang="ja-JP" altLang="en-US"/>
          </a:p>
        </p:txBody>
      </p:sp>
    </p:spTree>
    <p:extLst>
      <p:ext uri="{BB962C8B-B14F-4D97-AF65-F5344CB8AC3E}">
        <p14:creationId xmlns:p14="http://schemas.microsoft.com/office/powerpoint/2010/main" val="1233862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E654DF-3AB4-4AFB-8E1B-E55358356581}"/>
              </a:ext>
            </a:extLst>
          </p:cNvPr>
          <p:cNvSpPr>
            <a:spLocks noGrp="1"/>
          </p:cNvSpPr>
          <p:nvPr>
            <p:ph type="title"/>
          </p:nvPr>
        </p:nvSpPr>
        <p:spPr/>
        <p:txBody>
          <a:bodyPr/>
          <a:lstStyle/>
          <a:p>
            <a:r>
              <a:rPr kumimoji="1" lang="en-US" altLang="ja-JP" dirty="0"/>
              <a:t>Results</a:t>
            </a:r>
            <a:endParaRPr kumimoji="1" lang="ja-JP" altLang="en-US" dirty="0"/>
          </a:p>
        </p:txBody>
      </p:sp>
      <p:sp>
        <p:nvSpPr>
          <p:cNvPr id="6" name="コンテンツ プレースホルダー 5">
            <a:extLst>
              <a:ext uri="{FF2B5EF4-FFF2-40B4-BE49-F238E27FC236}">
                <a16:creationId xmlns:a16="http://schemas.microsoft.com/office/drawing/2014/main" id="{657AB967-08A0-4F78-B20A-AAA0DB0D25FF}"/>
              </a:ext>
            </a:extLst>
          </p:cNvPr>
          <p:cNvSpPr>
            <a:spLocks noGrp="1"/>
          </p:cNvSpPr>
          <p:nvPr>
            <p:ph idx="1"/>
          </p:nvPr>
        </p:nvSpPr>
        <p:spPr/>
        <p:txBody>
          <a:bodyPr/>
          <a:lstStyle/>
          <a:p>
            <a:r>
              <a:rPr kumimoji="1" lang="ja-JP" altLang="en-US" dirty="0"/>
              <a:t>タスク「</a:t>
            </a:r>
            <a:r>
              <a:rPr kumimoji="1" lang="en-US" altLang="ja-JP" dirty="0" err="1"/>
              <a:t>Winogrande</a:t>
            </a:r>
            <a:r>
              <a:rPr kumimoji="1" lang="ja-JP" altLang="en-US" dirty="0"/>
              <a:t>」</a:t>
            </a:r>
            <a:r>
              <a:rPr kumimoji="1" lang="en-US" altLang="ja-JP" dirty="0"/>
              <a:t>…</a:t>
            </a:r>
            <a:r>
              <a:rPr kumimoji="1" lang="ja-JP" altLang="en-US" dirty="0"/>
              <a:t>代名詞が何を指しているか</a:t>
            </a:r>
            <a:endParaRPr kumimoji="1" lang="en-US" altLang="ja-JP" dirty="0"/>
          </a:p>
          <a:p>
            <a:endParaRPr kumimoji="1" lang="ja-JP" altLang="en-US" dirty="0"/>
          </a:p>
        </p:txBody>
      </p:sp>
      <p:pic>
        <p:nvPicPr>
          <p:cNvPr id="7" name="コンテンツ プレースホルダー 4">
            <a:extLst>
              <a:ext uri="{FF2B5EF4-FFF2-40B4-BE49-F238E27FC236}">
                <a16:creationId xmlns:a16="http://schemas.microsoft.com/office/drawing/2014/main" id="{E784C110-1682-4033-8C29-985EA4FA0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70" y="2572086"/>
            <a:ext cx="11504385" cy="616307"/>
          </a:xfrm>
          <a:prstGeom prst="rect">
            <a:avLst/>
          </a:prstGeom>
        </p:spPr>
      </p:pic>
      <p:sp>
        <p:nvSpPr>
          <p:cNvPr id="3" name="スライド番号プレースホルダー 2">
            <a:extLst>
              <a:ext uri="{FF2B5EF4-FFF2-40B4-BE49-F238E27FC236}">
                <a16:creationId xmlns:a16="http://schemas.microsoft.com/office/drawing/2014/main" id="{D35DB53D-11B5-46FC-A8FA-7058180B47FE}"/>
              </a:ext>
            </a:extLst>
          </p:cNvPr>
          <p:cNvSpPr>
            <a:spLocks noGrp="1"/>
          </p:cNvSpPr>
          <p:nvPr>
            <p:ph type="sldNum" sz="quarter" idx="12"/>
          </p:nvPr>
        </p:nvSpPr>
        <p:spPr/>
        <p:txBody>
          <a:bodyPr/>
          <a:lstStyle/>
          <a:p>
            <a:fld id="{A55D906C-EEAC-4CA8-94EF-75B78FCA50F7}" type="slidenum">
              <a:rPr kumimoji="1" lang="ja-JP" altLang="en-US" smtClean="0"/>
              <a:t>23</a:t>
            </a:fld>
            <a:endParaRPr kumimoji="1" lang="ja-JP" altLang="en-US"/>
          </a:p>
        </p:txBody>
      </p:sp>
    </p:spTree>
    <p:extLst>
      <p:ext uri="{BB962C8B-B14F-4D97-AF65-F5344CB8AC3E}">
        <p14:creationId xmlns:p14="http://schemas.microsoft.com/office/powerpoint/2010/main" val="3357336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E654DF-3AB4-4AFB-8E1B-E55358356581}"/>
              </a:ext>
            </a:extLst>
          </p:cNvPr>
          <p:cNvSpPr>
            <a:spLocks noGrp="1"/>
          </p:cNvSpPr>
          <p:nvPr>
            <p:ph type="title"/>
          </p:nvPr>
        </p:nvSpPr>
        <p:spPr/>
        <p:txBody>
          <a:bodyPr/>
          <a:lstStyle/>
          <a:p>
            <a:r>
              <a:rPr kumimoji="1" lang="en-US" altLang="ja-JP" dirty="0"/>
              <a:t>Results</a:t>
            </a:r>
            <a:endParaRPr kumimoji="1" lang="ja-JP" altLang="en-US" dirty="0"/>
          </a:p>
        </p:txBody>
      </p:sp>
      <p:sp>
        <p:nvSpPr>
          <p:cNvPr id="6" name="コンテンツ プレースホルダー 5">
            <a:extLst>
              <a:ext uri="{FF2B5EF4-FFF2-40B4-BE49-F238E27FC236}">
                <a16:creationId xmlns:a16="http://schemas.microsoft.com/office/drawing/2014/main" id="{657AB967-08A0-4F78-B20A-AAA0DB0D25FF}"/>
              </a:ext>
            </a:extLst>
          </p:cNvPr>
          <p:cNvSpPr>
            <a:spLocks noGrp="1"/>
          </p:cNvSpPr>
          <p:nvPr>
            <p:ph idx="1"/>
          </p:nvPr>
        </p:nvSpPr>
        <p:spPr/>
        <p:txBody>
          <a:bodyPr/>
          <a:lstStyle/>
          <a:p>
            <a:r>
              <a:rPr kumimoji="1" lang="ja-JP" altLang="en-US" dirty="0"/>
              <a:t>タスク「</a:t>
            </a:r>
            <a:r>
              <a:rPr kumimoji="1" lang="en-US" altLang="ja-JP" dirty="0" err="1"/>
              <a:t>Winogrande</a:t>
            </a:r>
            <a:r>
              <a:rPr kumimoji="1" lang="ja-JP" altLang="en-US" dirty="0"/>
              <a:t>」</a:t>
            </a:r>
            <a:r>
              <a:rPr kumimoji="1" lang="en-US" altLang="ja-JP" dirty="0"/>
              <a:t>…</a:t>
            </a:r>
            <a:r>
              <a:rPr kumimoji="1" lang="ja-JP" altLang="en-US" dirty="0"/>
              <a:t>代名詞が何を指しているか</a:t>
            </a:r>
            <a:endParaRPr kumimoji="1" lang="en-US" altLang="ja-JP" dirty="0"/>
          </a:p>
          <a:p>
            <a:endParaRPr kumimoji="1" lang="ja-JP" altLang="en-US" dirty="0"/>
          </a:p>
        </p:txBody>
      </p:sp>
      <p:pic>
        <p:nvPicPr>
          <p:cNvPr id="5" name="図 4" descr="テキスト, 地図 が含まれている画像&#10;&#10;自動的に生成された説明">
            <a:extLst>
              <a:ext uri="{FF2B5EF4-FFF2-40B4-BE49-F238E27FC236}">
                <a16:creationId xmlns:a16="http://schemas.microsoft.com/office/drawing/2014/main" id="{39C096A6-A57B-43DF-83B0-12F7CBED7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04808"/>
            <a:ext cx="6336892" cy="3995992"/>
          </a:xfrm>
          <a:prstGeom prst="rect">
            <a:avLst/>
          </a:prstGeom>
        </p:spPr>
      </p:pic>
      <p:sp>
        <p:nvSpPr>
          <p:cNvPr id="8" name="テキスト ボックス 7">
            <a:extLst>
              <a:ext uri="{FF2B5EF4-FFF2-40B4-BE49-F238E27FC236}">
                <a16:creationId xmlns:a16="http://schemas.microsoft.com/office/drawing/2014/main" id="{9E9FB507-C962-46FF-BB7F-4A587B9D2F39}"/>
              </a:ext>
            </a:extLst>
          </p:cNvPr>
          <p:cNvSpPr txBox="1"/>
          <p:nvPr/>
        </p:nvSpPr>
        <p:spPr>
          <a:xfrm>
            <a:off x="7087356" y="2724021"/>
            <a:ext cx="4830666" cy="2862322"/>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solidFill>
                  <a:sysClr val="windowText" lastClr="000000"/>
                </a:solidFill>
              </a:rPr>
              <a:t>Few-shot</a:t>
            </a:r>
            <a:r>
              <a:rPr lang="ja-JP" altLang="en-US" sz="2000" dirty="0">
                <a:solidFill>
                  <a:sysClr val="windowText" lastClr="000000"/>
                </a:solidFill>
              </a:rPr>
              <a:t>が</a:t>
            </a:r>
            <a:r>
              <a:rPr lang="en-US" altLang="ja-JP" sz="2000" dirty="0">
                <a:solidFill>
                  <a:sysClr val="windowText" lastClr="000000"/>
                </a:solidFill>
              </a:rPr>
              <a:t>Fine-tuning</a:t>
            </a:r>
            <a:r>
              <a:rPr lang="ja-JP" altLang="en-US" sz="2000" dirty="0">
                <a:solidFill>
                  <a:sysClr val="windowText" lastClr="000000"/>
                </a:solidFill>
              </a:rPr>
              <a:t>を使ったモデル「</a:t>
            </a:r>
            <a:r>
              <a:rPr lang="en-US" altLang="ja-JP" sz="2000" dirty="0" err="1">
                <a:solidFill>
                  <a:sysClr val="windowText" lastClr="000000"/>
                </a:solidFill>
              </a:rPr>
              <a:t>RoBERT</a:t>
            </a:r>
            <a:r>
              <a:rPr lang="en-US" altLang="ja-JP" sz="2000" dirty="0">
                <a:solidFill>
                  <a:sysClr val="windowText" lastClr="000000"/>
                </a:solidFill>
              </a:rPr>
              <a:t> a-large</a:t>
            </a:r>
            <a:r>
              <a:rPr lang="ja-JP" altLang="en-US" sz="2000" dirty="0">
                <a:solidFill>
                  <a:sysClr val="windowText" lastClr="000000"/>
                </a:solidFill>
              </a:rPr>
              <a:t>」と同等の精度を達成。</a:t>
            </a:r>
            <a:endParaRPr lang="en-US" altLang="ja-JP" sz="2000" dirty="0">
              <a:solidFill>
                <a:sysClr val="windowText" lastClr="000000"/>
              </a:solidFill>
            </a:endParaRPr>
          </a:p>
          <a:p>
            <a:pPr marL="342900" indent="-342900">
              <a:buFont typeface="Arial" panose="020B0604020202020204" pitchFamily="34" charset="0"/>
              <a:buChar char="•"/>
            </a:pPr>
            <a:endParaRPr kumimoji="1" lang="en-US" altLang="ja-JP" sz="2000" dirty="0">
              <a:solidFill>
                <a:sysClr val="windowText" lastClr="000000"/>
              </a:solidFill>
            </a:endParaRPr>
          </a:p>
          <a:p>
            <a:pPr marL="342900" indent="-342900">
              <a:buFont typeface="Arial" panose="020B0604020202020204" pitchFamily="34" charset="0"/>
              <a:buChar char="•"/>
            </a:pPr>
            <a:r>
              <a:rPr lang="en-US" altLang="ja-JP" sz="2000" dirty="0">
                <a:solidFill>
                  <a:sysClr val="windowText" lastClr="000000"/>
                </a:solidFill>
              </a:rPr>
              <a:t>Fine-tuning</a:t>
            </a:r>
            <a:r>
              <a:rPr lang="ja-JP" altLang="en-US" sz="2000" dirty="0">
                <a:solidFill>
                  <a:sysClr val="windowText" lastClr="000000"/>
                </a:solidFill>
              </a:rPr>
              <a:t>を使った</a:t>
            </a:r>
            <a:r>
              <a:rPr lang="en-US" altLang="ja-JP" sz="2000" dirty="0">
                <a:solidFill>
                  <a:sysClr val="windowText" lastClr="000000"/>
                </a:solidFill>
              </a:rPr>
              <a:t>SOTA</a:t>
            </a:r>
            <a:r>
              <a:rPr lang="ja-JP" altLang="en-US" sz="2000" dirty="0">
                <a:solidFill>
                  <a:sysClr val="windowText" lastClr="000000"/>
                </a:solidFill>
              </a:rPr>
              <a:t>モデルには届いてない。</a:t>
            </a:r>
            <a:endParaRPr kumimoji="1" lang="en-US" altLang="ja-JP" sz="2000" dirty="0">
              <a:solidFill>
                <a:sysClr val="windowText" lastClr="000000"/>
              </a:solidFill>
            </a:endParaRPr>
          </a:p>
          <a:p>
            <a:pPr marL="342900" indent="-342900">
              <a:buFont typeface="Arial" panose="020B0604020202020204" pitchFamily="34" charset="0"/>
              <a:buChar char="•"/>
            </a:pPr>
            <a:endParaRPr lang="en-US" altLang="ja-JP" sz="2000" dirty="0">
              <a:solidFill>
                <a:sysClr val="windowText" lastClr="000000"/>
              </a:solidFill>
            </a:endParaRPr>
          </a:p>
          <a:p>
            <a:pPr marL="342900" indent="-342900">
              <a:buFont typeface="Arial" panose="020B0604020202020204" pitchFamily="34" charset="0"/>
              <a:buChar char="•"/>
            </a:pPr>
            <a:r>
              <a:rPr lang="en-US" altLang="ja-JP" sz="2000" dirty="0" err="1">
                <a:solidFill>
                  <a:sysClr val="windowText" lastClr="000000"/>
                </a:solidFill>
              </a:rPr>
              <a:t>Winogrande</a:t>
            </a:r>
            <a:r>
              <a:rPr lang="ja-JP" altLang="en-US" sz="2000" dirty="0">
                <a:solidFill>
                  <a:sysClr val="windowText" lastClr="000000"/>
                </a:solidFill>
              </a:rPr>
              <a:t>は結構人と現在のモデルでラグが大きいタスクらしい。</a:t>
            </a:r>
            <a:endParaRPr lang="en-US" altLang="ja-JP" sz="2000" dirty="0">
              <a:solidFill>
                <a:sysClr val="windowText" lastClr="000000"/>
              </a:solidFill>
            </a:endParaRPr>
          </a:p>
        </p:txBody>
      </p:sp>
      <p:sp>
        <p:nvSpPr>
          <p:cNvPr id="3" name="スライド番号プレースホルダー 2">
            <a:extLst>
              <a:ext uri="{FF2B5EF4-FFF2-40B4-BE49-F238E27FC236}">
                <a16:creationId xmlns:a16="http://schemas.microsoft.com/office/drawing/2014/main" id="{A52FEC46-8475-4E83-9753-D3B1139D5832}"/>
              </a:ext>
            </a:extLst>
          </p:cNvPr>
          <p:cNvSpPr>
            <a:spLocks noGrp="1"/>
          </p:cNvSpPr>
          <p:nvPr>
            <p:ph type="sldNum" sz="quarter" idx="12"/>
          </p:nvPr>
        </p:nvSpPr>
        <p:spPr/>
        <p:txBody>
          <a:bodyPr/>
          <a:lstStyle/>
          <a:p>
            <a:fld id="{A55D906C-EEAC-4CA8-94EF-75B78FCA50F7}" type="slidenum">
              <a:rPr kumimoji="1" lang="ja-JP" altLang="en-US" smtClean="0"/>
              <a:t>24</a:t>
            </a:fld>
            <a:endParaRPr kumimoji="1" lang="ja-JP" altLang="en-US"/>
          </a:p>
        </p:txBody>
      </p:sp>
    </p:spTree>
    <p:extLst>
      <p:ext uri="{BB962C8B-B14F-4D97-AF65-F5344CB8AC3E}">
        <p14:creationId xmlns:p14="http://schemas.microsoft.com/office/powerpoint/2010/main" val="922110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5D1121-266B-433E-B097-2516CDAF257A}"/>
              </a:ext>
            </a:extLst>
          </p:cNvPr>
          <p:cNvSpPr>
            <a:spLocks noGrp="1"/>
          </p:cNvSpPr>
          <p:nvPr>
            <p:ph type="title"/>
          </p:nvPr>
        </p:nvSpPr>
        <p:spPr/>
        <p:txBody>
          <a:bodyPr/>
          <a:lstStyle/>
          <a:p>
            <a:r>
              <a:rPr kumimoji="1" lang="en-US" altLang="ja-JP" dirty="0"/>
              <a:t>Results</a:t>
            </a:r>
            <a:endParaRPr kumimoji="1" lang="ja-JP" altLang="en-US" dirty="0"/>
          </a:p>
        </p:txBody>
      </p:sp>
      <p:sp>
        <p:nvSpPr>
          <p:cNvPr id="3" name="コンテンツ プレースホルダー 2">
            <a:extLst>
              <a:ext uri="{FF2B5EF4-FFF2-40B4-BE49-F238E27FC236}">
                <a16:creationId xmlns:a16="http://schemas.microsoft.com/office/drawing/2014/main" id="{09DDEE55-5061-46DF-8A0B-1F08A96218E1}"/>
              </a:ext>
            </a:extLst>
          </p:cNvPr>
          <p:cNvSpPr>
            <a:spLocks noGrp="1"/>
          </p:cNvSpPr>
          <p:nvPr>
            <p:ph idx="1"/>
          </p:nvPr>
        </p:nvSpPr>
        <p:spPr/>
        <p:txBody>
          <a:bodyPr/>
          <a:lstStyle/>
          <a:p>
            <a:r>
              <a:rPr lang="ja-JP" altLang="en-US" dirty="0"/>
              <a:t>タスク：「</a:t>
            </a:r>
            <a:r>
              <a:rPr lang="en-US" altLang="ja-JP" dirty="0"/>
              <a:t>PIQA</a:t>
            </a:r>
            <a:r>
              <a:rPr lang="ja-JP" altLang="en-US" dirty="0"/>
              <a:t>」</a:t>
            </a:r>
            <a:r>
              <a:rPr lang="en-US" altLang="ja-JP" dirty="0"/>
              <a:t>…</a:t>
            </a:r>
            <a:r>
              <a:rPr lang="ja-JP" altLang="en-US" dirty="0"/>
              <a:t>常識問題（二択）</a:t>
            </a:r>
            <a:endParaRPr kumimoji="1" lang="ja-JP" altLang="en-US" dirty="0"/>
          </a:p>
        </p:txBody>
      </p:sp>
      <p:pic>
        <p:nvPicPr>
          <p:cNvPr id="5" name="図 4" descr="スクリーンショットの画面&#10;&#10;自動的に生成された説明">
            <a:extLst>
              <a:ext uri="{FF2B5EF4-FFF2-40B4-BE49-F238E27FC236}">
                <a16:creationId xmlns:a16="http://schemas.microsoft.com/office/drawing/2014/main" id="{50956347-30E1-465C-A4A2-F65FD57F3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390" y="2300808"/>
            <a:ext cx="8569219" cy="1834866"/>
          </a:xfrm>
          <a:prstGeom prst="rect">
            <a:avLst/>
          </a:prstGeom>
        </p:spPr>
      </p:pic>
      <p:sp>
        <p:nvSpPr>
          <p:cNvPr id="6" name="テキスト ボックス 5">
            <a:extLst>
              <a:ext uri="{FF2B5EF4-FFF2-40B4-BE49-F238E27FC236}">
                <a16:creationId xmlns:a16="http://schemas.microsoft.com/office/drawing/2014/main" id="{C01F5187-3896-41D6-88A7-F39D65C7EE8C}"/>
              </a:ext>
            </a:extLst>
          </p:cNvPr>
          <p:cNvSpPr txBox="1"/>
          <p:nvPr/>
        </p:nvSpPr>
        <p:spPr>
          <a:xfrm>
            <a:off x="1811390" y="4238065"/>
            <a:ext cx="8767693" cy="1477328"/>
          </a:xfrm>
          <a:prstGeom prst="rect">
            <a:avLst/>
          </a:prstGeom>
          <a:noFill/>
        </p:spPr>
        <p:txBody>
          <a:bodyPr wrap="square" rtlCol="0">
            <a:spAutoFit/>
          </a:bodyPr>
          <a:lstStyle/>
          <a:p>
            <a:r>
              <a:rPr lang="ja-JP" altLang="en-US" dirty="0"/>
              <a:t>問題：ウォーターボトルを使用して卵白を卵黄から分離するには</a:t>
            </a:r>
            <a:r>
              <a:rPr lang="en-US" altLang="ja-JP" dirty="0"/>
              <a:t>...</a:t>
            </a:r>
          </a:p>
          <a:p>
            <a:r>
              <a:rPr lang="ja-JP" altLang="en-US" dirty="0"/>
              <a:t>解決策</a:t>
            </a:r>
            <a:r>
              <a:rPr lang="en-US" altLang="ja-JP" dirty="0"/>
              <a:t>1</a:t>
            </a:r>
            <a:r>
              <a:rPr lang="ja-JP" altLang="en-US" dirty="0"/>
              <a:t>：ウォーターボトルを絞って卵黄に押し付けます。解放、それは吸引を作成し、卵黄を持ち上げます。</a:t>
            </a:r>
          </a:p>
          <a:p>
            <a:r>
              <a:rPr lang="ja-JP" altLang="en-US" dirty="0"/>
              <a:t>解決策</a:t>
            </a:r>
            <a:r>
              <a:rPr lang="en-US" altLang="ja-JP" dirty="0"/>
              <a:t>2</a:t>
            </a:r>
            <a:r>
              <a:rPr lang="ja-JP" altLang="en-US" dirty="0"/>
              <a:t>：ウォーターボトルを置き、卵黄に押し付けます。押し続けると、吸引力が生まれ、卵黄が持ち上げられます。</a:t>
            </a:r>
            <a:endParaRPr kumimoji="1" lang="ja-JP" altLang="en-US" dirty="0"/>
          </a:p>
        </p:txBody>
      </p:sp>
      <p:sp>
        <p:nvSpPr>
          <p:cNvPr id="8" name="テキスト ボックス 7">
            <a:extLst>
              <a:ext uri="{FF2B5EF4-FFF2-40B4-BE49-F238E27FC236}">
                <a16:creationId xmlns:a16="http://schemas.microsoft.com/office/drawing/2014/main" id="{A2ACAA39-70B6-4584-AD82-87652FE62A13}"/>
              </a:ext>
            </a:extLst>
          </p:cNvPr>
          <p:cNvSpPr txBox="1"/>
          <p:nvPr/>
        </p:nvSpPr>
        <p:spPr>
          <a:xfrm>
            <a:off x="1811390" y="5956188"/>
            <a:ext cx="9027846" cy="646331"/>
          </a:xfrm>
          <a:prstGeom prst="rect">
            <a:avLst/>
          </a:prstGeom>
          <a:noFill/>
        </p:spPr>
        <p:txBody>
          <a:bodyPr wrap="square" rtlCol="0">
            <a:spAutoFit/>
          </a:bodyPr>
          <a:lstStyle/>
          <a:p>
            <a:r>
              <a:rPr lang="ja-JP" altLang="en-US" dirty="0"/>
              <a:t>（</a:t>
            </a:r>
            <a:r>
              <a:rPr kumimoji="1" lang="ja-JP" altLang="en-US" dirty="0"/>
              <a:t>簡単に思えるけど、ペットボトルを見たことも触ったこともない言語モデルがこの問題解くの凄いね</a:t>
            </a:r>
            <a:r>
              <a:rPr kumimoji="1" lang="en-US" altLang="ja-JP" dirty="0"/>
              <a:t>…</a:t>
            </a:r>
            <a:r>
              <a:rPr kumimoji="1" lang="ja-JP" altLang="en-US" dirty="0"/>
              <a:t>）</a:t>
            </a:r>
          </a:p>
        </p:txBody>
      </p:sp>
      <p:cxnSp>
        <p:nvCxnSpPr>
          <p:cNvPr id="9" name="直線コネクタ 8">
            <a:extLst>
              <a:ext uri="{FF2B5EF4-FFF2-40B4-BE49-F238E27FC236}">
                <a16:creationId xmlns:a16="http://schemas.microsoft.com/office/drawing/2014/main" id="{A88412B9-9CEF-467B-958C-300ACA90B785}"/>
              </a:ext>
            </a:extLst>
          </p:cNvPr>
          <p:cNvCxnSpPr>
            <a:cxnSpLocks/>
          </p:cNvCxnSpPr>
          <p:nvPr/>
        </p:nvCxnSpPr>
        <p:spPr>
          <a:xfrm>
            <a:off x="920393" y="4170926"/>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B0327DC-AA4A-49B4-91CC-6DF58A068873}"/>
              </a:ext>
            </a:extLst>
          </p:cNvPr>
          <p:cNvCxnSpPr>
            <a:cxnSpLocks/>
          </p:cNvCxnSpPr>
          <p:nvPr/>
        </p:nvCxnSpPr>
        <p:spPr>
          <a:xfrm>
            <a:off x="838200" y="5869262"/>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a:extLst>
              <a:ext uri="{FF2B5EF4-FFF2-40B4-BE49-F238E27FC236}">
                <a16:creationId xmlns:a16="http://schemas.microsoft.com/office/drawing/2014/main" id="{3FF9FD4B-1BFC-4605-B762-E07E5E2AEC14}"/>
              </a:ext>
            </a:extLst>
          </p:cNvPr>
          <p:cNvSpPr>
            <a:spLocks noGrp="1"/>
          </p:cNvSpPr>
          <p:nvPr>
            <p:ph type="sldNum" sz="quarter" idx="12"/>
          </p:nvPr>
        </p:nvSpPr>
        <p:spPr/>
        <p:txBody>
          <a:bodyPr/>
          <a:lstStyle/>
          <a:p>
            <a:fld id="{A55D906C-EEAC-4CA8-94EF-75B78FCA50F7}" type="slidenum">
              <a:rPr kumimoji="1" lang="ja-JP" altLang="en-US" smtClean="0"/>
              <a:t>25</a:t>
            </a:fld>
            <a:endParaRPr kumimoji="1" lang="ja-JP" altLang="en-US"/>
          </a:p>
        </p:txBody>
      </p:sp>
    </p:spTree>
    <p:extLst>
      <p:ext uri="{BB962C8B-B14F-4D97-AF65-F5344CB8AC3E}">
        <p14:creationId xmlns:p14="http://schemas.microsoft.com/office/powerpoint/2010/main" val="2895202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5D1121-266B-433E-B097-2516CDAF257A}"/>
              </a:ext>
            </a:extLst>
          </p:cNvPr>
          <p:cNvSpPr>
            <a:spLocks noGrp="1"/>
          </p:cNvSpPr>
          <p:nvPr>
            <p:ph type="title"/>
          </p:nvPr>
        </p:nvSpPr>
        <p:spPr/>
        <p:txBody>
          <a:bodyPr/>
          <a:lstStyle/>
          <a:p>
            <a:r>
              <a:rPr kumimoji="1" lang="en-US" altLang="ja-JP" dirty="0"/>
              <a:t>Results</a:t>
            </a:r>
            <a:endParaRPr kumimoji="1" lang="ja-JP" altLang="en-US" dirty="0"/>
          </a:p>
        </p:txBody>
      </p:sp>
      <p:sp>
        <p:nvSpPr>
          <p:cNvPr id="3" name="コンテンツ プレースホルダー 2">
            <a:extLst>
              <a:ext uri="{FF2B5EF4-FFF2-40B4-BE49-F238E27FC236}">
                <a16:creationId xmlns:a16="http://schemas.microsoft.com/office/drawing/2014/main" id="{09DDEE55-5061-46DF-8A0B-1F08A96218E1}"/>
              </a:ext>
            </a:extLst>
          </p:cNvPr>
          <p:cNvSpPr>
            <a:spLocks noGrp="1"/>
          </p:cNvSpPr>
          <p:nvPr>
            <p:ph idx="1"/>
          </p:nvPr>
        </p:nvSpPr>
        <p:spPr/>
        <p:txBody>
          <a:bodyPr/>
          <a:lstStyle/>
          <a:p>
            <a:r>
              <a:rPr lang="ja-JP" altLang="en-US" dirty="0"/>
              <a:t>タスク：「</a:t>
            </a:r>
            <a:r>
              <a:rPr lang="en-US" altLang="ja-JP" dirty="0"/>
              <a:t>ARC</a:t>
            </a:r>
            <a:r>
              <a:rPr lang="ja-JP" altLang="en-US" dirty="0"/>
              <a:t>」</a:t>
            </a:r>
            <a:r>
              <a:rPr lang="en-US" altLang="ja-JP" dirty="0"/>
              <a:t>…</a:t>
            </a:r>
            <a:r>
              <a:rPr lang="en-US" altLang="ja-JP" dirty="0">
                <a:solidFill>
                  <a:sysClr val="windowText" lastClr="000000"/>
                </a:solidFill>
              </a:rPr>
              <a:t> </a:t>
            </a:r>
            <a:r>
              <a:rPr lang="en-US" altLang="ja-JP" sz="2000" dirty="0">
                <a:solidFill>
                  <a:sysClr val="windowText" lastClr="000000"/>
                </a:solidFill>
              </a:rPr>
              <a:t>3</a:t>
            </a:r>
            <a:r>
              <a:rPr lang="ja-JP" altLang="en-US" sz="2000" dirty="0">
                <a:solidFill>
                  <a:sysClr val="windowText" lastClr="000000"/>
                </a:solidFill>
              </a:rPr>
              <a:t>年生から</a:t>
            </a:r>
            <a:r>
              <a:rPr lang="en-US" altLang="ja-JP" sz="2000" dirty="0">
                <a:solidFill>
                  <a:sysClr val="windowText" lastClr="000000"/>
                </a:solidFill>
              </a:rPr>
              <a:t>9</a:t>
            </a:r>
            <a:r>
              <a:rPr lang="ja-JP" altLang="en-US" sz="2000" dirty="0">
                <a:solidFill>
                  <a:sysClr val="windowText" lastClr="000000"/>
                </a:solidFill>
              </a:rPr>
              <a:t>年生の科学試験から収集された選択問題</a:t>
            </a:r>
            <a:endParaRPr kumimoji="1" lang="ja-JP" altLang="en-US" dirty="0"/>
          </a:p>
        </p:txBody>
      </p:sp>
      <p:sp>
        <p:nvSpPr>
          <p:cNvPr id="8" name="テキスト ボックス 7">
            <a:extLst>
              <a:ext uri="{FF2B5EF4-FFF2-40B4-BE49-F238E27FC236}">
                <a16:creationId xmlns:a16="http://schemas.microsoft.com/office/drawing/2014/main" id="{A2ACAA39-70B6-4584-AD82-87652FE62A13}"/>
              </a:ext>
            </a:extLst>
          </p:cNvPr>
          <p:cNvSpPr txBox="1"/>
          <p:nvPr/>
        </p:nvSpPr>
        <p:spPr>
          <a:xfrm>
            <a:off x="838199" y="4568856"/>
            <a:ext cx="10607211" cy="1754326"/>
          </a:xfrm>
          <a:prstGeom prst="rect">
            <a:avLst/>
          </a:prstGeom>
          <a:noFill/>
        </p:spPr>
        <p:txBody>
          <a:bodyPr wrap="square" rtlCol="0">
            <a:spAutoFit/>
          </a:bodyPr>
          <a:lstStyle/>
          <a:p>
            <a:r>
              <a:rPr lang="ja-JP" altLang="en-US" dirty="0"/>
              <a:t>質問：ジョージは、手をこすって手をすばやく温めたいと考えています。どの皮膚の表面が最も熱を発生しますか？</a:t>
            </a:r>
            <a:endParaRPr lang="en-US" altLang="ja-JP" dirty="0"/>
          </a:p>
          <a:p>
            <a:r>
              <a:rPr kumimoji="1" lang="en-US" altLang="ja-JP" dirty="0"/>
              <a:t>	</a:t>
            </a:r>
            <a:r>
              <a:rPr kumimoji="1" lang="ja-JP" altLang="en-US" dirty="0"/>
              <a:t>乾いた手のひら</a:t>
            </a:r>
            <a:endParaRPr kumimoji="1" lang="en-US" altLang="ja-JP" dirty="0"/>
          </a:p>
          <a:p>
            <a:r>
              <a:rPr kumimoji="1" lang="en-US" altLang="ja-JP" dirty="0"/>
              <a:t>	</a:t>
            </a:r>
            <a:r>
              <a:rPr kumimoji="1" lang="ja-JP" altLang="en-US" dirty="0"/>
              <a:t>濡れた手のひら</a:t>
            </a:r>
            <a:endParaRPr kumimoji="1" lang="en-US" altLang="ja-JP" dirty="0"/>
          </a:p>
          <a:p>
            <a:r>
              <a:rPr lang="en-US" altLang="ja-JP" dirty="0"/>
              <a:t>	</a:t>
            </a:r>
            <a:r>
              <a:rPr lang="ja-JP" altLang="en-US" dirty="0"/>
              <a:t>油で覆われた手のひら</a:t>
            </a:r>
            <a:endParaRPr lang="en-US" altLang="ja-JP" dirty="0"/>
          </a:p>
          <a:p>
            <a:r>
              <a:rPr kumimoji="1" lang="en-US" altLang="ja-JP" dirty="0"/>
              <a:t>	</a:t>
            </a:r>
            <a:r>
              <a:rPr kumimoji="1" lang="ja-JP" altLang="en-US" dirty="0"/>
              <a:t>ローションで覆われた手のひら</a:t>
            </a:r>
          </a:p>
        </p:txBody>
      </p:sp>
      <p:pic>
        <p:nvPicPr>
          <p:cNvPr id="7" name="図 6" descr="スクリーンショットの画面&#10;&#10;自動的に生成された説明">
            <a:extLst>
              <a:ext uri="{FF2B5EF4-FFF2-40B4-BE49-F238E27FC236}">
                <a16:creationId xmlns:a16="http://schemas.microsoft.com/office/drawing/2014/main" id="{7A8AAE9F-B211-4186-9378-65C0FCE3F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62733"/>
            <a:ext cx="10692113" cy="1890679"/>
          </a:xfrm>
          <a:prstGeom prst="rect">
            <a:avLst/>
          </a:prstGeom>
        </p:spPr>
      </p:pic>
      <p:sp>
        <p:nvSpPr>
          <p:cNvPr id="4" name="スライド番号プレースホルダー 3">
            <a:extLst>
              <a:ext uri="{FF2B5EF4-FFF2-40B4-BE49-F238E27FC236}">
                <a16:creationId xmlns:a16="http://schemas.microsoft.com/office/drawing/2014/main" id="{3D6F33F4-4395-4739-B621-2052B2649D3B}"/>
              </a:ext>
            </a:extLst>
          </p:cNvPr>
          <p:cNvSpPr>
            <a:spLocks noGrp="1"/>
          </p:cNvSpPr>
          <p:nvPr>
            <p:ph type="sldNum" sz="quarter" idx="12"/>
          </p:nvPr>
        </p:nvSpPr>
        <p:spPr/>
        <p:txBody>
          <a:bodyPr/>
          <a:lstStyle/>
          <a:p>
            <a:fld id="{A55D906C-EEAC-4CA8-94EF-75B78FCA50F7}" type="slidenum">
              <a:rPr kumimoji="1" lang="ja-JP" altLang="en-US" smtClean="0"/>
              <a:t>26</a:t>
            </a:fld>
            <a:endParaRPr kumimoji="1" lang="ja-JP" altLang="en-US"/>
          </a:p>
        </p:txBody>
      </p:sp>
    </p:spTree>
    <p:extLst>
      <p:ext uri="{BB962C8B-B14F-4D97-AF65-F5344CB8AC3E}">
        <p14:creationId xmlns:p14="http://schemas.microsoft.com/office/powerpoint/2010/main" val="2141312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5D1121-266B-433E-B097-2516CDAF257A}"/>
              </a:ext>
            </a:extLst>
          </p:cNvPr>
          <p:cNvSpPr>
            <a:spLocks noGrp="1"/>
          </p:cNvSpPr>
          <p:nvPr>
            <p:ph type="title"/>
          </p:nvPr>
        </p:nvSpPr>
        <p:spPr/>
        <p:txBody>
          <a:bodyPr/>
          <a:lstStyle/>
          <a:p>
            <a:r>
              <a:rPr kumimoji="1" lang="en-US" altLang="ja-JP" dirty="0"/>
              <a:t>Results</a:t>
            </a:r>
            <a:endParaRPr kumimoji="1" lang="ja-JP" altLang="en-US" dirty="0"/>
          </a:p>
        </p:txBody>
      </p:sp>
      <p:sp>
        <p:nvSpPr>
          <p:cNvPr id="3" name="コンテンツ プレースホルダー 2">
            <a:extLst>
              <a:ext uri="{FF2B5EF4-FFF2-40B4-BE49-F238E27FC236}">
                <a16:creationId xmlns:a16="http://schemas.microsoft.com/office/drawing/2014/main" id="{09DDEE55-5061-46DF-8A0B-1F08A96218E1}"/>
              </a:ext>
            </a:extLst>
          </p:cNvPr>
          <p:cNvSpPr>
            <a:spLocks noGrp="1"/>
          </p:cNvSpPr>
          <p:nvPr>
            <p:ph idx="1"/>
          </p:nvPr>
        </p:nvSpPr>
        <p:spPr/>
        <p:txBody>
          <a:bodyPr/>
          <a:lstStyle/>
          <a:p>
            <a:r>
              <a:rPr lang="ja-JP" altLang="en-US" dirty="0"/>
              <a:t>タスク：「</a:t>
            </a:r>
            <a:r>
              <a:rPr lang="en-US" altLang="ja-JP" dirty="0" err="1"/>
              <a:t>OpenBookQA</a:t>
            </a:r>
            <a:r>
              <a:rPr lang="ja-JP" altLang="en-US" dirty="0"/>
              <a:t>」</a:t>
            </a:r>
            <a:r>
              <a:rPr lang="en-US" altLang="ja-JP" dirty="0"/>
              <a:t>…</a:t>
            </a:r>
            <a:r>
              <a:rPr lang="ja-JP" altLang="en-US" dirty="0">
                <a:solidFill>
                  <a:sysClr val="windowText" lastClr="000000"/>
                </a:solidFill>
              </a:rPr>
              <a:t>小学校レベルの科学の質問</a:t>
            </a:r>
            <a:endParaRPr kumimoji="1" lang="ja-JP" altLang="en-US" dirty="0"/>
          </a:p>
        </p:txBody>
      </p:sp>
      <p:sp>
        <p:nvSpPr>
          <p:cNvPr id="8" name="テキスト ボックス 7">
            <a:extLst>
              <a:ext uri="{FF2B5EF4-FFF2-40B4-BE49-F238E27FC236}">
                <a16:creationId xmlns:a16="http://schemas.microsoft.com/office/drawing/2014/main" id="{A2ACAA39-70B6-4584-AD82-87652FE62A13}"/>
              </a:ext>
            </a:extLst>
          </p:cNvPr>
          <p:cNvSpPr txBox="1"/>
          <p:nvPr/>
        </p:nvSpPr>
        <p:spPr>
          <a:xfrm>
            <a:off x="838199" y="4568856"/>
            <a:ext cx="10607211" cy="1477328"/>
          </a:xfrm>
          <a:prstGeom prst="rect">
            <a:avLst/>
          </a:prstGeom>
          <a:noFill/>
        </p:spPr>
        <p:txBody>
          <a:bodyPr wrap="square" rtlCol="0">
            <a:spAutoFit/>
          </a:bodyPr>
          <a:lstStyle/>
          <a:p>
            <a:r>
              <a:rPr lang="ja-JP" altLang="en-US" dirty="0"/>
              <a:t>生物は何をするためにエネルギーを必要としますか？</a:t>
            </a:r>
          </a:p>
          <a:p>
            <a:r>
              <a:rPr lang="en-US" altLang="ja-JP" dirty="0"/>
              <a:t>	</a:t>
            </a:r>
            <a:r>
              <a:rPr lang="ja-JP" altLang="en-US" dirty="0"/>
              <a:t>成熟して成長する。</a:t>
            </a:r>
          </a:p>
          <a:p>
            <a:r>
              <a:rPr lang="en-US" altLang="ja-JP" dirty="0"/>
              <a:t>	</a:t>
            </a:r>
            <a:r>
              <a:rPr lang="ja-JP" altLang="en-US" dirty="0"/>
              <a:t>安らかに休む。</a:t>
            </a:r>
          </a:p>
          <a:p>
            <a:r>
              <a:rPr lang="en-US" altLang="ja-JP" dirty="0"/>
              <a:t>	</a:t>
            </a:r>
            <a:r>
              <a:rPr lang="ja-JP" altLang="en-US" dirty="0"/>
              <a:t>光を吸収する。</a:t>
            </a:r>
          </a:p>
          <a:p>
            <a:r>
              <a:rPr lang="en-US" altLang="ja-JP" dirty="0"/>
              <a:t>	</a:t>
            </a:r>
            <a:r>
              <a:rPr lang="ja-JP" altLang="en-US" dirty="0"/>
              <a:t>栄養素を摂取する。</a:t>
            </a:r>
            <a:endParaRPr kumimoji="1" lang="ja-JP" altLang="en-US" dirty="0"/>
          </a:p>
        </p:txBody>
      </p:sp>
      <p:pic>
        <p:nvPicPr>
          <p:cNvPr id="5" name="図 4" descr="スクリーンショットの画面&#10;&#10;自動的に生成された説明">
            <a:extLst>
              <a:ext uri="{FF2B5EF4-FFF2-40B4-BE49-F238E27FC236}">
                <a16:creationId xmlns:a16="http://schemas.microsoft.com/office/drawing/2014/main" id="{68BE0D43-6F23-484C-B0A0-9863E9790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523" y="2437550"/>
            <a:ext cx="10289887" cy="1519382"/>
          </a:xfrm>
          <a:prstGeom prst="rect">
            <a:avLst/>
          </a:prstGeom>
        </p:spPr>
      </p:pic>
      <p:sp>
        <p:nvSpPr>
          <p:cNvPr id="4" name="スライド番号プレースホルダー 3">
            <a:extLst>
              <a:ext uri="{FF2B5EF4-FFF2-40B4-BE49-F238E27FC236}">
                <a16:creationId xmlns:a16="http://schemas.microsoft.com/office/drawing/2014/main" id="{84D63B06-BC24-457D-B612-3872BB701ADE}"/>
              </a:ext>
            </a:extLst>
          </p:cNvPr>
          <p:cNvSpPr>
            <a:spLocks noGrp="1"/>
          </p:cNvSpPr>
          <p:nvPr>
            <p:ph type="sldNum" sz="quarter" idx="12"/>
          </p:nvPr>
        </p:nvSpPr>
        <p:spPr/>
        <p:txBody>
          <a:bodyPr/>
          <a:lstStyle/>
          <a:p>
            <a:fld id="{A55D906C-EEAC-4CA8-94EF-75B78FCA50F7}" type="slidenum">
              <a:rPr kumimoji="1" lang="ja-JP" altLang="en-US" smtClean="0"/>
              <a:t>27</a:t>
            </a:fld>
            <a:endParaRPr kumimoji="1" lang="ja-JP" altLang="en-US"/>
          </a:p>
        </p:txBody>
      </p:sp>
    </p:spTree>
    <p:extLst>
      <p:ext uri="{BB962C8B-B14F-4D97-AF65-F5344CB8AC3E}">
        <p14:creationId xmlns:p14="http://schemas.microsoft.com/office/powerpoint/2010/main" val="3979911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B2F747-2E83-42D2-A4CE-60A6856EAE56}"/>
              </a:ext>
            </a:extLst>
          </p:cNvPr>
          <p:cNvSpPr>
            <a:spLocks noGrp="1"/>
          </p:cNvSpPr>
          <p:nvPr>
            <p:ph type="title"/>
          </p:nvPr>
        </p:nvSpPr>
        <p:spPr/>
        <p:txBody>
          <a:bodyPr/>
          <a:lstStyle/>
          <a:p>
            <a:r>
              <a:rPr kumimoji="1" lang="en-US" altLang="ja-JP" dirty="0"/>
              <a:t>Results</a:t>
            </a:r>
            <a:endParaRPr kumimoji="1" lang="ja-JP" altLang="en-US" dirty="0"/>
          </a:p>
        </p:txBody>
      </p:sp>
      <p:sp>
        <p:nvSpPr>
          <p:cNvPr id="3" name="コンテンツ プレースホルダー 2">
            <a:extLst>
              <a:ext uri="{FF2B5EF4-FFF2-40B4-BE49-F238E27FC236}">
                <a16:creationId xmlns:a16="http://schemas.microsoft.com/office/drawing/2014/main" id="{AB8D96EB-A653-439C-A3F6-CA682A3BD4FD}"/>
              </a:ext>
            </a:extLst>
          </p:cNvPr>
          <p:cNvSpPr>
            <a:spLocks noGrp="1"/>
          </p:cNvSpPr>
          <p:nvPr>
            <p:ph idx="1"/>
          </p:nvPr>
        </p:nvSpPr>
        <p:spPr/>
        <p:txBody>
          <a:bodyPr/>
          <a:lstStyle/>
          <a:p>
            <a:r>
              <a:rPr kumimoji="1" lang="ja-JP" altLang="en-US" dirty="0"/>
              <a:t>常識問題</a:t>
            </a:r>
          </a:p>
        </p:txBody>
      </p:sp>
      <p:pic>
        <p:nvPicPr>
          <p:cNvPr id="5" name="図 4" descr="スクリーンショットの画面&#10;&#10;自動的に生成された説明">
            <a:extLst>
              <a:ext uri="{FF2B5EF4-FFF2-40B4-BE49-F238E27FC236}">
                <a16:creationId xmlns:a16="http://schemas.microsoft.com/office/drawing/2014/main" id="{1A92399A-9F78-4AD1-A50F-099E48DED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001" y="2334930"/>
            <a:ext cx="8903998" cy="1825506"/>
          </a:xfrm>
          <a:prstGeom prst="rect">
            <a:avLst/>
          </a:prstGeom>
        </p:spPr>
      </p:pic>
      <p:sp>
        <p:nvSpPr>
          <p:cNvPr id="6" name="テキスト ボックス 5">
            <a:extLst>
              <a:ext uri="{FF2B5EF4-FFF2-40B4-BE49-F238E27FC236}">
                <a16:creationId xmlns:a16="http://schemas.microsoft.com/office/drawing/2014/main" id="{C89F4ABB-A317-4283-915D-82463B0E5ADB}"/>
              </a:ext>
            </a:extLst>
          </p:cNvPr>
          <p:cNvSpPr txBox="1"/>
          <p:nvPr/>
        </p:nvSpPr>
        <p:spPr>
          <a:xfrm>
            <a:off x="1050287" y="4553737"/>
            <a:ext cx="10826997" cy="1477328"/>
          </a:xfrm>
          <a:prstGeom prst="rect">
            <a:avLst/>
          </a:prstGeom>
          <a:noFill/>
        </p:spPr>
        <p:txBody>
          <a:bodyPr wrap="square" rtlCol="0">
            <a:spAutoFit/>
          </a:bodyPr>
          <a:lstStyle/>
          <a:p>
            <a:r>
              <a:rPr lang="en-US" altLang="ja-JP" dirty="0">
                <a:solidFill>
                  <a:sysClr val="windowText" lastClr="000000"/>
                </a:solidFill>
              </a:rPr>
              <a:t>PIQA</a:t>
            </a:r>
            <a:r>
              <a:rPr lang="ja-JP" altLang="en-US" dirty="0">
                <a:solidFill>
                  <a:sysClr val="windowText" lastClr="000000"/>
                </a:solidFill>
              </a:rPr>
              <a:t>：常識問題（二択）</a:t>
            </a:r>
            <a:endParaRPr lang="en-US" altLang="ja-JP" dirty="0">
              <a:solidFill>
                <a:sysClr val="windowText" lastClr="000000"/>
              </a:solidFill>
            </a:endParaRPr>
          </a:p>
          <a:p>
            <a:r>
              <a:rPr lang="en-US" altLang="ja-JP" dirty="0">
                <a:solidFill>
                  <a:sysClr val="windowText" lastClr="000000"/>
                </a:solidFill>
              </a:rPr>
              <a:t>ARC</a:t>
            </a:r>
            <a:r>
              <a:rPr lang="ja-JP" altLang="en-US" dirty="0">
                <a:solidFill>
                  <a:sysClr val="windowText" lastClr="000000"/>
                </a:solidFill>
              </a:rPr>
              <a:t>：</a:t>
            </a:r>
            <a:r>
              <a:rPr lang="en-US" altLang="ja-JP" dirty="0">
                <a:solidFill>
                  <a:sysClr val="windowText" lastClr="000000"/>
                </a:solidFill>
              </a:rPr>
              <a:t>3</a:t>
            </a:r>
            <a:r>
              <a:rPr lang="ja-JP" altLang="en-US" dirty="0">
                <a:solidFill>
                  <a:sysClr val="windowText" lastClr="000000"/>
                </a:solidFill>
              </a:rPr>
              <a:t>年生から</a:t>
            </a:r>
            <a:r>
              <a:rPr lang="en-US" altLang="ja-JP" dirty="0">
                <a:solidFill>
                  <a:sysClr val="windowText" lastClr="000000"/>
                </a:solidFill>
              </a:rPr>
              <a:t>9</a:t>
            </a:r>
            <a:r>
              <a:rPr lang="ja-JP" altLang="en-US" dirty="0">
                <a:solidFill>
                  <a:sysClr val="windowText" lastClr="000000"/>
                </a:solidFill>
              </a:rPr>
              <a:t>年生の科学試験から収集された選択問題</a:t>
            </a:r>
            <a:endParaRPr lang="en-US" altLang="ja-JP" dirty="0">
              <a:solidFill>
                <a:sysClr val="windowText" lastClr="000000"/>
              </a:solidFill>
            </a:endParaRPr>
          </a:p>
          <a:p>
            <a:r>
              <a:rPr lang="en-US" altLang="ja-JP" dirty="0" err="1">
                <a:solidFill>
                  <a:sysClr val="windowText" lastClr="000000"/>
                </a:solidFill>
              </a:rPr>
              <a:t>OpenBookQA</a:t>
            </a:r>
            <a:r>
              <a:rPr lang="ja-JP" altLang="en-US" dirty="0">
                <a:solidFill>
                  <a:sysClr val="windowText" lastClr="000000"/>
                </a:solidFill>
              </a:rPr>
              <a:t>：小学校レベルの科学の質問</a:t>
            </a:r>
            <a:endParaRPr lang="en-US" altLang="ja-JP" dirty="0">
              <a:solidFill>
                <a:sysClr val="windowText" lastClr="000000"/>
              </a:solidFill>
            </a:endParaRPr>
          </a:p>
          <a:p>
            <a:endParaRPr lang="en-US" altLang="ja-JP" dirty="0">
              <a:solidFill>
                <a:sysClr val="windowText" lastClr="000000"/>
              </a:solidFill>
            </a:endParaRPr>
          </a:p>
          <a:p>
            <a:r>
              <a:rPr lang="ja-JP" altLang="en-US" dirty="0">
                <a:solidFill>
                  <a:sysClr val="windowText" lastClr="000000"/>
                </a:solidFill>
              </a:rPr>
              <a:t>・</a:t>
            </a:r>
            <a:r>
              <a:rPr lang="en-US" altLang="ja-JP" dirty="0">
                <a:solidFill>
                  <a:sysClr val="windowText" lastClr="000000"/>
                </a:solidFill>
              </a:rPr>
              <a:t>GPT-3</a:t>
            </a:r>
            <a:r>
              <a:rPr lang="ja-JP" altLang="en-US" dirty="0">
                <a:solidFill>
                  <a:sysClr val="windowText" lastClr="000000"/>
                </a:solidFill>
              </a:rPr>
              <a:t>は</a:t>
            </a:r>
            <a:r>
              <a:rPr lang="ja-JP" altLang="en-US">
                <a:solidFill>
                  <a:sysClr val="windowText" lastClr="000000"/>
                </a:solidFill>
              </a:rPr>
              <a:t>常識問題の二択は</a:t>
            </a:r>
            <a:r>
              <a:rPr lang="ja-JP" altLang="en-US" dirty="0">
                <a:solidFill>
                  <a:sysClr val="windowText" lastClr="000000"/>
                </a:solidFill>
              </a:rPr>
              <a:t>得意そうだが、専門的な質問では</a:t>
            </a:r>
            <a:r>
              <a:rPr lang="en-US" altLang="ja-JP" dirty="0">
                <a:solidFill>
                  <a:sysClr val="windowText" lastClr="000000"/>
                </a:solidFill>
              </a:rPr>
              <a:t>fine-tuning</a:t>
            </a:r>
            <a:r>
              <a:rPr lang="ja-JP" altLang="en-US" dirty="0">
                <a:solidFill>
                  <a:sysClr val="windowText" lastClr="000000"/>
                </a:solidFill>
              </a:rPr>
              <a:t>に劣っていることが分かる</a:t>
            </a:r>
            <a:endParaRPr lang="en-US" altLang="ja-JP" dirty="0">
              <a:solidFill>
                <a:sysClr val="windowText" lastClr="000000"/>
              </a:solidFill>
            </a:endParaRPr>
          </a:p>
        </p:txBody>
      </p:sp>
      <p:sp>
        <p:nvSpPr>
          <p:cNvPr id="4" name="スライド番号プレースホルダー 3">
            <a:extLst>
              <a:ext uri="{FF2B5EF4-FFF2-40B4-BE49-F238E27FC236}">
                <a16:creationId xmlns:a16="http://schemas.microsoft.com/office/drawing/2014/main" id="{6712765B-07C4-4995-9DD0-34B5A983ADF3}"/>
              </a:ext>
            </a:extLst>
          </p:cNvPr>
          <p:cNvSpPr>
            <a:spLocks noGrp="1"/>
          </p:cNvSpPr>
          <p:nvPr>
            <p:ph type="sldNum" sz="quarter" idx="12"/>
          </p:nvPr>
        </p:nvSpPr>
        <p:spPr/>
        <p:txBody>
          <a:bodyPr/>
          <a:lstStyle/>
          <a:p>
            <a:fld id="{A55D906C-EEAC-4CA8-94EF-75B78FCA50F7}" type="slidenum">
              <a:rPr kumimoji="1" lang="ja-JP" altLang="en-US" smtClean="0"/>
              <a:t>28</a:t>
            </a:fld>
            <a:endParaRPr kumimoji="1" lang="ja-JP" altLang="en-US"/>
          </a:p>
        </p:txBody>
      </p:sp>
    </p:spTree>
    <p:extLst>
      <p:ext uri="{BB962C8B-B14F-4D97-AF65-F5344CB8AC3E}">
        <p14:creationId xmlns:p14="http://schemas.microsoft.com/office/powerpoint/2010/main" val="1466079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D18115-7FA2-4FB6-BD72-E1AC2316BF89}"/>
              </a:ext>
            </a:extLst>
          </p:cNvPr>
          <p:cNvSpPr>
            <a:spLocks noGrp="1"/>
          </p:cNvSpPr>
          <p:nvPr>
            <p:ph type="title"/>
          </p:nvPr>
        </p:nvSpPr>
        <p:spPr/>
        <p:txBody>
          <a:bodyPr/>
          <a:lstStyle/>
          <a:p>
            <a:r>
              <a:rPr kumimoji="1" lang="en-US" altLang="ja-JP" dirty="0"/>
              <a:t>Results</a:t>
            </a:r>
            <a:endParaRPr kumimoji="1" lang="ja-JP" altLang="en-US" dirty="0"/>
          </a:p>
        </p:txBody>
      </p:sp>
      <p:sp>
        <p:nvSpPr>
          <p:cNvPr id="3" name="コンテンツ プレースホルダー 2">
            <a:extLst>
              <a:ext uri="{FF2B5EF4-FFF2-40B4-BE49-F238E27FC236}">
                <a16:creationId xmlns:a16="http://schemas.microsoft.com/office/drawing/2014/main" id="{6FC974C4-5386-4D50-B243-AC1F68D37557}"/>
              </a:ext>
            </a:extLst>
          </p:cNvPr>
          <p:cNvSpPr>
            <a:spLocks noGrp="1"/>
          </p:cNvSpPr>
          <p:nvPr>
            <p:ph idx="1"/>
          </p:nvPr>
        </p:nvSpPr>
        <p:spPr/>
        <p:txBody>
          <a:bodyPr/>
          <a:lstStyle/>
          <a:p>
            <a:r>
              <a:rPr kumimoji="1" lang="ja-JP" altLang="en-US" dirty="0"/>
              <a:t>「</a:t>
            </a:r>
            <a:r>
              <a:rPr lang="en-US" altLang="ja-JP" dirty="0" err="1"/>
              <a:t>superGLUE</a:t>
            </a:r>
            <a:r>
              <a:rPr kumimoji="1" lang="ja-JP" altLang="en-US" dirty="0"/>
              <a:t>」</a:t>
            </a:r>
            <a:r>
              <a:rPr kumimoji="1" lang="en-US" altLang="ja-JP" dirty="0"/>
              <a:t>…</a:t>
            </a:r>
            <a:r>
              <a:rPr kumimoji="1" lang="ja-JP" altLang="en-US" dirty="0"/>
              <a:t>自然言語処理モデルを評価する最も一般的な指標（いろいろなタスクの詰め合わせ）</a:t>
            </a:r>
          </a:p>
        </p:txBody>
      </p:sp>
      <p:pic>
        <p:nvPicPr>
          <p:cNvPr id="5" name="図 4" descr="ストリート, 市 が含まれている画像&#10;&#10;自動的に生成された説明">
            <a:extLst>
              <a:ext uri="{FF2B5EF4-FFF2-40B4-BE49-F238E27FC236}">
                <a16:creationId xmlns:a16="http://schemas.microsoft.com/office/drawing/2014/main" id="{5DC8FC80-8A93-4DA5-A591-B24BFA0C5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707" y="2758014"/>
            <a:ext cx="7220585" cy="2534147"/>
          </a:xfrm>
          <a:prstGeom prst="rect">
            <a:avLst/>
          </a:prstGeom>
        </p:spPr>
      </p:pic>
      <p:sp>
        <p:nvSpPr>
          <p:cNvPr id="6" name="テキスト ボックス 5">
            <a:extLst>
              <a:ext uri="{FF2B5EF4-FFF2-40B4-BE49-F238E27FC236}">
                <a16:creationId xmlns:a16="http://schemas.microsoft.com/office/drawing/2014/main" id="{A98A5B78-A6E7-44DF-AE7B-D021E70A1F70}"/>
              </a:ext>
            </a:extLst>
          </p:cNvPr>
          <p:cNvSpPr txBox="1"/>
          <p:nvPr/>
        </p:nvSpPr>
        <p:spPr>
          <a:xfrm>
            <a:off x="1150154" y="5388570"/>
            <a:ext cx="9891690" cy="923330"/>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solidFill>
                  <a:sysClr val="windowText" lastClr="000000"/>
                </a:solidFill>
              </a:rPr>
              <a:t>Fine-tuning</a:t>
            </a:r>
            <a:r>
              <a:rPr lang="ja-JP" altLang="en-US" dirty="0">
                <a:solidFill>
                  <a:sysClr val="windowText" lastClr="000000"/>
                </a:solidFill>
              </a:rPr>
              <a:t>の</a:t>
            </a:r>
            <a:r>
              <a:rPr lang="en-US" altLang="ja-JP" dirty="0">
                <a:solidFill>
                  <a:sysClr val="windowText" lastClr="000000"/>
                </a:solidFill>
              </a:rPr>
              <a:t>SOTA</a:t>
            </a:r>
            <a:r>
              <a:rPr lang="ja-JP" altLang="en-US" dirty="0">
                <a:solidFill>
                  <a:sysClr val="windowText" lastClr="000000"/>
                </a:solidFill>
              </a:rPr>
              <a:t>モデルに比べると平均スコアは低い</a:t>
            </a:r>
            <a:endParaRPr lang="en-US" altLang="ja-JP" dirty="0">
              <a:solidFill>
                <a:sysClr val="windowText" lastClr="000000"/>
              </a:solidFill>
            </a:endParaRPr>
          </a:p>
          <a:p>
            <a:pPr marL="285750" indent="-285750">
              <a:buFont typeface="Arial" panose="020B0604020202020204" pitchFamily="34" charset="0"/>
              <a:buChar char="•"/>
            </a:pPr>
            <a:endParaRPr lang="en-US" altLang="ja-JP" dirty="0">
              <a:solidFill>
                <a:sysClr val="windowText" lastClr="000000"/>
              </a:solidFill>
            </a:endParaRPr>
          </a:p>
          <a:p>
            <a:pPr marL="285750" indent="-285750">
              <a:buFont typeface="Arial" panose="020B0604020202020204" pitchFamily="34" charset="0"/>
              <a:buChar char="•"/>
            </a:pPr>
            <a:r>
              <a:rPr lang="en-US" altLang="ja-JP" dirty="0">
                <a:solidFill>
                  <a:sysClr val="windowText" lastClr="000000"/>
                </a:solidFill>
              </a:rPr>
              <a:t>BERT-large</a:t>
            </a:r>
            <a:r>
              <a:rPr lang="ja-JP" altLang="en-US" dirty="0">
                <a:solidFill>
                  <a:sysClr val="windowText" lastClr="000000"/>
                </a:solidFill>
              </a:rPr>
              <a:t>よりは平均スコアがいい</a:t>
            </a:r>
            <a:endParaRPr lang="en-US" altLang="ja-JP" dirty="0">
              <a:solidFill>
                <a:sysClr val="windowText" lastClr="000000"/>
              </a:solidFill>
            </a:endParaRPr>
          </a:p>
        </p:txBody>
      </p:sp>
      <p:sp>
        <p:nvSpPr>
          <p:cNvPr id="4" name="スライド番号プレースホルダー 3">
            <a:extLst>
              <a:ext uri="{FF2B5EF4-FFF2-40B4-BE49-F238E27FC236}">
                <a16:creationId xmlns:a16="http://schemas.microsoft.com/office/drawing/2014/main" id="{6792285C-C793-466F-B9C6-9B3934AC8A1B}"/>
              </a:ext>
            </a:extLst>
          </p:cNvPr>
          <p:cNvSpPr>
            <a:spLocks noGrp="1"/>
          </p:cNvSpPr>
          <p:nvPr>
            <p:ph type="sldNum" sz="quarter" idx="12"/>
          </p:nvPr>
        </p:nvSpPr>
        <p:spPr/>
        <p:txBody>
          <a:bodyPr/>
          <a:lstStyle/>
          <a:p>
            <a:fld id="{A55D906C-EEAC-4CA8-94EF-75B78FCA50F7}" type="slidenum">
              <a:rPr kumimoji="1" lang="ja-JP" altLang="en-US" smtClean="0"/>
              <a:t>29</a:t>
            </a:fld>
            <a:endParaRPr kumimoji="1" lang="ja-JP" altLang="en-US"/>
          </a:p>
        </p:txBody>
      </p:sp>
    </p:spTree>
    <p:extLst>
      <p:ext uri="{BB962C8B-B14F-4D97-AF65-F5344CB8AC3E}">
        <p14:creationId xmlns:p14="http://schemas.microsoft.com/office/powerpoint/2010/main" val="298697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2E639-C14F-4F49-9010-FD99A7212049}"/>
              </a:ext>
            </a:extLst>
          </p:cNvPr>
          <p:cNvSpPr>
            <a:spLocks noGrp="1"/>
          </p:cNvSpPr>
          <p:nvPr>
            <p:ph type="title"/>
          </p:nvPr>
        </p:nvSpPr>
        <p:spPr/>
        <p:txBody>
          <a:bodyPr/>
          <a:lstStyle/>
          <a:p>
            <a:r>
              <a:rPr lang="ja-JP" altLang="en-US" dirty="0"/>
              <a:t>背景</a:t>
            </a:r>
            <a:endParaRPr kumimoji="1" lang="ja-JP" altLang="en-US" dirty="0"/>
          </a:p>
        </p:txBody>
      </p:sp>
      <p:sp>
        <p:nvSpPr>
          <p:cNvPr id="3" name="コンテンツ プレースホルダー 2">
            <a:extLst>
              <a:ext uri="{FF2B5EF4-FFF2-40B4-BE49-F238E27FC236}">
                <a16:creationId xmlns:a16="http://schemas.microsoft.com/office/drawing/2014/main" id="{440D44C0-8624-4BA5-A727-16CD14916FBA}"/>
              </a:ext>
            </a:extLst>
          </p:cNvPr>
          <p:cNvSpPr>
            <a:spLocks noGrp="1"/>
          </p:cNvSpPr>
          <p:nvPr>
            <p:ph idx="1"/>
          </p:nvPr>
        </p:nvSpPr>
        <p:spPr/>
        <p:txBody>
          <a:bodyPr>
            <a:normAutofit/>
          </a:bodyPr>
          <a:lstStyle/>
          <a:p>
            <a:pPr marL="0" indent="0">
              <a:buNone/>
            </a:pPr>
            <a:r>
              <a:rPr kumimoji="1" lang="ja-JP" altLang="en-US" dirty="0"/>
              <a:t>自然言語処理トレンドの移り変わり</a:t>
            </a:r>
            <a:endParaRPr kumimoji="1" lang="en-US" altLang="ja-JP" dirty="0"/>
          </a:p>
          <a:p>
            <a:pPr lvl="1">
              <a:buFont typeface="Wingdings" panose="05000000000000000000" pitchFamily="2" charset="2"/>
              <a:buChar char="l"/>
            </a:pPr>
            <a:r>
              <a:rPr kumimoji="1" lang="en-US" altLang="ja-JP" dirty="0"/>
              <a:t>RNN&amp;CNN</a:t>
            </a:r>
          </a:p>
          <a:p>
            <a:pPr marL="914400" lvl="2" indent="0">
              <a:buNone/>
            </a:pPr>
            <a:r>
              <a:rPr kumimoji="1" lang="ja-JP" altLang="en-US" dirty="0"/>
              <a:t>文章</a:t>
            </a:r>
            <a:r>
              <a:rPr lang="ja-JP" altLang="en-US" dirty="0"/>
              <a:t>の特徴量を引き継いだり畳み込んで得ようとする。</a:t>
            </a:r>
            <a:endParaRPr lang="en-US" altLang="ja-JP" dirty="0"/>
          </a:p>
          <a:p>
            <a:pPr marL="914400" lvl="2" indent="0">
              <a:buNone/>
            </a:pPr>
            <a:r>
              <a:rPr kumimoji="1" lang="ja-JP" altLang="en-US" dirty="0"/>
              <a:t>遠い依存関係が失われてしまう問題がある</a:t>
            </a:r>
            <a:endParaRPr kumimoji="1" lang="en-US" altLang="ja-JP" dirty="0"/>
          </a:p>
          <a:p>
            <a:pPr marL="914400" lvl="2" indent="0">
              <a:buNone/>
            </a:pPr>
            <a:endParaRPr kumimoji="1" lang="en-US" altLang="ja-JP" dirty="0"/>
          </a:p>
          <a:p>
            <a:pPr lvl="1">
              <a:buFont typeface="Wingdings" panose="05000000000000000000" pitchFamily="2" charset="2"/>
              <a:buChar char="l"/>
            </a:pPr>
            <a:r>
              <a:rPr lang="en-US" altLang="ja-JP" dirty="0"/>
              <a:t>LSTM</a:t>
            </a:r>
          </a:p>
          <a:p>
            <a:pPr marL="914400" lvl="2" indent="0">
              <a:buNone/>
            </a:pPr>
            <a:r>
              <a:rPr lang="ja-JP" altLang="en-US" dirty="0"/>
              <a:t>いろんなゲートを備えた</a:t>
            </a:r>
            <a:r>
              <a:rPr lang="en-US" altLang="ja-JP" dirty="0"/>
              <a:t>LSTM</a:t>
            </a:r>
            <a:r>
              <a:rPr lang="ja-JP" altLang="en-US" dirty="0"/>
              <a:t>を使って文章の特徴量を引き継ぐ</a:t>
            </a:r>
            <a:endParaRPr lang="en-US" altLang="ja-JP" dirty="0"/>
          </a:p>
          <a:p>
            <a:pPr marL="914400" lvl="2" indent="0">
              <a:buNone/>
            </a:pPr>
            <a:r>
              <a:rPr lang="ja-JP" altLang="en-US" dirty="0"/>
              <a:t>改善はされたがやはり遠い依存関係はあまり引き継げない</a:t>
            </a:r>
            <a:endParaRPr lang="en-US" altLang="ja-JP" dirty="0"/>
          </a:p>
          <a:p>
            <a:pPr marL="914400" lvl="2" indent="0">
              <a:buNone/>
            </a:pPr>
            <a:endParaRPr lang="en-US" altLang="ja-JP" dirty="0"/>
          </a:p>
          <a:p>
            <a:pPr marL="914400" lvl="2" indent="0">
              <a:buNone/>
            </a:pPr>
            <a:endParaRPr kumimoji="1" lang="en-US" altLang="ja-JP" dirty="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ja-JP" altLang="en-US" dirty="0"/>
          </a:p>
        </p:txBody>
      </p:sp>
      <p:sp>
        <p:nvSpPr>
          <p:cNvPr id="4" name="スライド番号プレースホルダー 3">
            <a:extLst>
              <a:ext uri="{FF2B5EF4-FFF2-40B4-BE49-F238E27FC236}">
                <a16:creationId xmlns:a16="http://schemas.microsoft.com/office/drawing/2014/main" id="{953D0794-1779-4A22-9E94-1AEBFFF39D1E}"/>
              </a:ext>
            </a:extLst>
          </p:cNvPr>
          <p:cNvSpPr>
            <a:spLocks noGrp="1"/>
          </p:cNvSpPr>
          <p:nvPr>
            <p:ph type="sldNum" sz="quarter" idx="12"/>
          </p:nvPr>
        </p:nvSpPr>
        <p:spPr/>
        <p:txBody>
          <a:bodyPr/>
          <a:lstStyle/>
          <a:p>
            <a:fld id="{A55D906C-EEAC-4CA8-94EF-75B78FCA50F7}" type="slidenum">
              <a:rPr kumimoji="1" lang="ja-JP" altLang="en-US" smtClean="0"/>
              <a:t>3</a:t>
            </a:fld>
            <a:endParaRPr kumimoji="1" lang="ja-JP" altLang="en-US"/>
          </a:p>
        </p:txBody>
      </p:sp>
    </p:spTree>
    <p:extLst>
      <p:ext uri="{BB962C8B-B14F-4D97-AF65-F5344CB8AC3E}">
        <p14:creationId xmlns:p14="http://schemas.microsoft.com/office/powerpoint/2010/main" val="1642965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D18115-7FA2-4FB6-BD72-E1AC2316BF89}"/>
              </a:ext>
            </a:extLst>
          </p:cNvPr>
          <p:cNvSpPr>
            <a:spLocks noGrp="1"/>
          </p:cNvSpPr>
          <p:nvPr>
            <p:ph type="title"/>
          </p:nvPr>
        </p:nvSpPr>
        <p:spPr/>
        <p:txBody>
          <a:bodyPr/>
          <a:lstStyle/>
          <a:p>
            <a:r>
              <a:rPr kumimoji="1" lang="en-US" altLang="ja-JP" dirty="0"/>
              <a:t>Results</a:t>
            </a:r>
            <a:endParaRPr kumimoji="1" lang="ja-JP" altLang="en-US" dirty="0"/>
          </a:p>
        </p:txBody>
      </p:sp>
      <p:sp>
        <p:nvSpPr>
          <p:cNvPr id="6" name="テキスト ボックス 5">
            <a:extLst>
              <a:ext uri="{FF2B5EF4-FFF2-40B4-BE49-F238E27FC236}">
                <a16:creationId xmlns:a16="http://schemas.microsoft.com/office/drawing/2014/main" id="{A98A5B78-A6E7-44DF-AE7B-D021E70A1F70}"/>
              </a:ext>
            </a:extLst>
          </p:cNvPr>
          <p:cNvSpPr txBox="1"/>
          <p:nvPr/>
        </p:nvSpPr>
        <p:spPr>
          <a:xfrm>
            <a:off x="945223" y="5715298"/>
            <a:ext cx="4140486" cy="369332"/>
          </a:xfrm>
          <a:prstGeom prst="rect">
            <a:avLst/>
          </a:prstGeom>
          <a:noFill/>
        </p:spPr>
        <p:txBody>
          <a:bodyPr wrap="square" rtlCol="0">
            <a:spAutoFit/>
          </a:bodyPr>
          <a:lstStyle/>
          <a:p>
            <a:r>
              <a:rPr lang="ja-JP" altLang="en-US" dirty="0">
                <a:solidFill>
                  <a:sysClr val="windowText" lastClr="000000"/>
                </a:solidFill>
              </a:rPr>
              <a:t>（パラメータを増やしたときの精度）</a:t>
            </a:r>
            <a:endParaRPr lang="en-US" altLang="ja-JP" dirty="0">
              <a:solidFill>
                <a:sysClr val="windowText" lastClr="000000"/>
              </a:solidFill>
            </a:endParaRPr>
          </a:p>
        </p:txBody>
      </p:sp>
      <p:pic>
        <p:nvPicPr>
          <p:cNvPr id="7" name="図 6" descr="地図のスクリーンショットの画面&#10;&#10;自動的に生成された説明">
            <a:extLst>
              <a:ext uri="{FF2B5EF4-FFF2-40B4-BE49-F238E27FC236}">
                <a16:creationId xmlns:a16="http://schemas.microsoft.com/office/drawing/2014/main" id="{81744946-041F-46E1-8180-9B8250E15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9018109" cy="4024610"/>
          </a:xfrm>
          <a:prstGeom prst="rect">
            <a:avLst/>
          </a:prstGeom>
        </p:spPr>
      </p:pic>
      <p:sp>
        <p:nvSpPr>
          <p:cNvPr id="8" name="テキスト ボックス 7">
            <a:extLst>
              <a:ext uri="{FF2B5EF4-FFF2-40B4-BE49-F238E27FC236}">
                <a16:creationId xmlns:a16="http://schemas.microsoft.com/office/drawing/2014/main" id="{AE1EFB14-5C2B-4E46-9817-4671104C10FD}"/>
              </a:ext>
            </a:extLst>
          </p:cNvPr>
          <p:cNvSpPr txBox="1"/>
          <p:nvPr/>
        </p:nvSpPr>
        <p:spPr>
          <a:xfrm>
            <a:off x="5946475" y="5701515"/>
            <a:ext cx="3288281" cy="369332"/>
          </a:xfrm>
          <a:prstGeom prst="rect">
            <a:avLst/>
          </a:prstGeom>
          <a:noFill/>
        </p:spPr>
        <p:txBody>
          <a:bodyPr wrap="square" rtlCol="0">
            <a:spAutoFit/>
          </a:bodyPr>
          <a:lstStyle/>
          <a:p>
            <a:r>
              <a:rPr lang="ja-JP" altLang="en-US" dirty="0">
                <a:solidFill>
                  <a:sysClr val="windowText" lastClr="000000"/>
                </a:solidFill>
              </a:rPr>
              <a:t>（</a:t>
            </a:r>
            <a:r>
              <a:rPr lang="en-US" altLang="ja-JP" dirty="0">
                <a:solidFill>
                  <a:sysClr val="windowText" lastClr="000000"/>
                </a:solidFill>
              </a:rPr>
              <a:t>K</a:t>
            </a:r>
            <a:r>
              <a:rPr lang="ja-JP" altLang="en-US" dirty="0">
                <a:solidFill>
                  <a:sysClr val="windowText" lastClr="000000"/>
                </a:solidFill>
              </a:rPr>
              <a:t>を増やした時の精度）</a:t>
            </a:r>
            <a:endParaRPr lang="en-US" altLang="ja-JP" dirty="0">
              <a:solidFill>
                <a:sysClr val="windowText" lastClr="000000"/>
              </a:solidFill>
            </a:endParaRPr>
          </a:p>
        </p:txBody>
      </p:sp>
      <p:sp>
        <p:nvSpPr>
          <p:cNvPr id="13" name="矢印: 左 12">
            <a:extLst>
              <a:ext uri="{FF2B5EF4-FFF2-40B4-BE49-F238E27FC236}">
                <a16:creationId xmlns:a16="http://schemas.microsoft.com/office/drawing/2014/main" id="{67195625-FA6B-4FE6-8E69-2E0FF6BDD21B}"/>
              </a:ext>
            </a:extLst>
          </p:cNvPr>
          <p:cNvSpPr/>
          <p:nvPr/>
        </p:nvSpPr>
        <p:spPr>
          <a:xfrm>
            <a:off x="9544694" y="2188396"/>
            <a:ext cx="249972" cy="184934"/>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2B53E407-435F-41C3-8677-069B335112B9}"/>
              </a:ext>
            </a:extLst>
          </p:cNvPr>
          <p:cNvSpPr>
            <a:spLocks noGrp="1"/>
          </p:cNvSpPr>
          <p:nvPr>
            <p:ph type="sldNum" sz="quarter" idx="12"/>
          </p:nvPr>
        </p:nvSpPr>
        <p:spPr/>
        <p:txBody>
          <a:bodyPr/>
          <a:lstStyle/>
          <a:p>
            <a:fld id="{A55D906C-EEAC-4CA8-94EF-75B78FCA50F7}" type="slidenum">
              <a:rPr kumimoji="1" lang="ja-JP" altLang="en-US" smtClean="0"/>
              <a:t>30</a:t>
            </a:fld>
            <a:endParaRPr kumimoji="1" lang="ja-JP" altLang="en-US"/>
          </a:p>
        </p:txBody>
      </p:sp>
    </p:spTree>
    <p:extLst>
      <p:ext uri="{BB962C8B-B14F-4D97-AF65-F5344CB8AC3E}">
        <p14:creationId xmlns:p14="http://schemas.microsoft.com/office/powerpoint/2010/main" val="2041003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6EDD3-58B0-4F50-8419-A694EE03053F}"/>
              </a:ext>
            </a:extLst>
          </p:cNvPr>
          <p:cNvSpPr>
            <a:spLocks noGrp="1"/>
          </p:cNvSpPr>
          <p:nvPr>
            <p:ph type="title"/>
          </p:nvPr>
        </p:nvSpPr>
        <p:spPr/>
        <p:txBody>
          <a:bodyPr/>
          <a:lstStyle/>
          <a:p>
            <a:r>
              <a:rPr kumimoji="1" lang="en-US" altLang="ja-JP" dirty="0"/>
              <a:t>Results</a:t>
            </a:r>
            <a:endParaRPr kumimoji="1" lang="ja-JP" altLang="en-US" dirty="0"/>
          </a:p>
        </p:txBody>
      </p:sp>
      <p:sp>
        <p:nvSpPr>
          <p:cNvPr id="3" name="コンテンツ プレースホルダー 2">
            <a:extLst>
              <a:ext uri="{FF2B5EF4-FFF2-40B4-BE49-F238E27FC236}">
                <a16:creationId xmlns:a16="http://schemas.microsoft.com/office/drawing/2014/main" id="{5792C26E-63B8-4B3A-83E2-0693B6E1CCA9}"/>
              </a:ext>
            </a:extLst>
          </p:cNvPr>
          <p:cNvSpPr>
            <a:spLocks noGrp="1"/>
          </p:cNvSpPr>
          <p:nvPr>
            <p:ph idx="1"/>
          </p:nvPr>
        </p:nvSpPr>
        <p:spPr/>
        <p:txBody>
          <a:bodyPr/>
          <a:lstStyle/>
          <a:p>
            <a:r>
              <a:rPr lang="ja-JP" altLang="en-US" dirty="0"/>
              <a:t>計算</a:t>
            </a:r>
            <a:endParaRPr kumimoji="1" lang="ja-JP" altLang="en-US" dirty="0"/>
          </a:p>
        </p:txBody>
      </p:sp>
      <p:pic>
        <p:nvPicPr>
          <p:cNvPr id="5" name="図 4" descr="テキスト, 地図 が含まれている画像&#10;&#10;自動的に生成された説明">
            <a:extLst>
              <a:ext uri="{FF2B5EF4-FFF2-40B4-BE49-F238E27FC236}">
                <a16:creationId xmlns:a16="http://schemas.microsoft.com/office/drawing/2014/main" id="{DDF918C8-DEDC-4F8E-9818-A9391A396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99195"/>
            <a:ext cx="6631953" cy="4093680"/>
          </a:xfrm>
          <a:prstGeom prst="rect">
            <a:avLst/>
          </a:prstGeom>
        </p:spPr>
      </p:pic>
      <p:sp>
        <p:nvSpPr>
          <p:cNvPr id="6" name="テキスト ボックス 5">
            <a:extLst>
              <a:ext uri="{FF2B5EF4-FFF2-40B4-BE49-F238E27FC236}">
                <a16:creationId xmlns:a16="http://schemas.microsoft.com/office/drawing/2014/main" id="{353FF50B-338D-4BC1-BFCE-421D3D4B9560}"/>
              </a:ext>
            </a:extLst>
          </p:cNvPr>
          <p:cNvSpPr txBox="1"/>
          <p:nvPr/>
        </p:nvSpPr>
        <p:spPr>
          <a:xfrm>
            <a:off x="7602876" y="2724021"/>
            <a:ext cx="4315146" cy="3477875"/>
          </a:xfrm>
          <a:prstGeom prst="rect">
            <a:avLst/>
          </a:prstGeom>
          <a:noFill/>
        </p:spPr>
        <p:txBody>
          <a:bodyPr wrap="square" rtlCol="0">
            <a:spAutoFit/>
          </a:bodyPr>
          <a:lstStyle/>
          <a:p>
            <a:r>
              <a:rPr lang="en-US" altLang="ja-JP" sz="2000" dirty="0"/>
              <a:t>2-digit subtraction</a:t>
            </a:r>
            <a:r>
              <a:rPr lang="ja-JP" altLang="en-US" sz="2000" dirty="0"/>
              <a:t>：</a:t>
            </a:r>
            <a:r>
              <a:rPr lang="en-US" altLang="ja-JP" sz="2000" dirty="0"/>
              <a:t>“Q: What is 34 minus 53? A: -19”.</a:t>
            </a:r>
          </a:p>
          <a:p>
            <a:endParaRPr lang="en-US" altLang="ja-JP" sz="2000" dirty="0">
              <a:solidFill>
                <a:sysClr val="windowText" lastClr="000000"/>
              </a:solidFill>
            </a:endParaRPr>
          </a:p>
          <a:p>
            <a:r>
              <a:rPr lang="en-US" altLang="ja-JP" sz="2000" dirty="0"/>
              <a:t>3-digit addition</a:t>
            </a:r>
            <a:r>
              <a:rPr lang="ja-JP" altLang="en-US" sz="2000" dirty="0"/>
              <a:t>：</a:t>
            </a:r>
            <a:r>
              <a:rPr lang="en-US" altLang="ja-JP" sz="2000" dirty="0"/>
              <a:t> “Q: What is 248 plus 176? A: 424”.</a:t>
            </a:r>
          </a:p>
          <a:p>
            <a:endParaRPr lang="en-US" altLang="ja-JP" sz="2000" dirty="0">
              <a:solidFill>
                <a:sysClr val="windowText" lastClr="000000"/>
              </a:solidFill>
            </a:endParaRPr>
          </a:p>
          <a:p>
            <a:r>
              <a:rPr lang="en-US" altLang="ja-JP" sz="2000" dirty="0"/>
              <a:t>2-digit multiplication</a:t>
            </a:r>
            <a:r>
              <a:rPr lang="ja-JP" altLang="en-US" sz="2000" dirty="0"/>
              <a:t>：</a:t>
            </a:r>
            <a:r>
              <a:rPr lang="en-US" altLang="ja-JP" sz="2000" dirty="0"/>
              <a:t>“Q: What is 24 times 42? A: 1008”</a:t>
            </a:r>
          </a:p>
          <a:p>
            <a:endParaRPr lang="en-US" altLang="ja-JP" sz="2000" dirty="0">
              <a:solidFill>
                <a:sysClr val="windowText" lastClr="000000"/>
              </a:solidFill>
            </a:endParaRPr>
          </a:p>
          <a:p>
            <a:r>
              <a:rPr lang="en-US" altLang="ja-JP" sz="2000" dirty="0"/>
              <a:t>1-digit 3 Ops</a:t>
            </a:r>
            <a:r>
              <a:rPr lang="ja-JP" altLang="en-US" sz="2000" dirty="0"/>
              <a:t>：</a:t>
            </a:r>
            <a:r>
              <a:rPr lang="en-US" altLang="ja-JP" sz="2000" dirty="0"/>
              <a:t>“Q: What is 6+(4*8)? A: 38”</a:t>
            </a:r>
            <a:endParaRPr lang="en-US" altLang="ja-JP" sz="2000" dirty="0">
              <a:solidFill>
                <a:sysClr val="windowText" lastClr="000000"/>
              </a:solidFill>
            </a:endParaRPr>
          </a:p>
        </p:txBody>
      </p:sp>
      <p:sp>
        <p:nvSpPr>
          <p:cNvPr id="4" name="スライド番号プレースホルダー 3">
            <a:extLst>
              <a:ext uri="{FF2B5EF4-FFF2-40B4-BE49-F238E27FC236}">
                <a16:creationId xmlns:a16="http://schemas.microsoft.com/office/drawing/2014/main" id="{B7315C94-0F21-4BB6-84F1-8578350F090A}"/>
              </a:ext>
            </a:extLst>
          </p:cNvPr>
          <p:cNvSpPr>
            <a:spLocks noGrp="1"/>
          </p:cNvSpPr>
          <p:nvPr>
            <p:ph type="sldNum" sz="quarter" idx="12"/>
          </p:nvPr>
        </p:nvSpPr>
        <p:spPr/>
        <p:txBody>
          <a:bodyPr/>
          <a:lstStyle/>
          <a:p>
            <a:fld id="{A55D906C-EEAC-4CA8-94EF-75B78FCA50F7}" type="slidenum">
              <a:rPr kumimoji="1" lang="ja-JP" altLang="en-US" smtClean="0"/>
              <a:t>31</a:t>
            </a:fld>
            <a:endParaRPr kumimoji="1" lang="ja-JP" altLang="en-US"/>
          </a:p>
        </p:txBody>
      </p:sp>
    </p:spTree>
    <p:extLst>
      <p:ext uri="{BB962C8B-B14F-4D97-AF65-F5344CB8AC3E}">
        <p14:creationId xmlns:p14="http://schemas.microsoft.com/office/powerpoint/2010/main" val="1579335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6EDD3-58B0-4F50-8419-A694EE03053F}"/>
              </a:ext>
            </a:extLst>
          </p:cNvPr>
          <p:cNvSpPr>
            <a:spLocks noGrp="1"/>
          </p:cNvSpPr>
          <p:nvPr>
            <p:ph type="title"/>
          </p:nvPr>
        </p:nvSpPr>
        <p:spPr/>
        <p:txBody>
          <a:bodyPr/>
          <a:lstStyle/>
          <a:p>
            <a:r>
              <a:rPr kumimoji="1" lang="en-US" altLang="ja-JP" dirty="0"/>
              <a:t>Results</a:t>
            </a:r>
            <a:endParaRPr kumimoji="1" lang="ja-JP" altLang="en-US" dirty="0"/>
          </a:p>
        </p:txBody>
      </p:sp>
      <p:sp>
        <p:nvSpPr>
          <p:cNvPr id="3" name="コンテンツ プレースホルダー 2">
            <a:extLst>
              <a:ext uri="{FF2B5EF4-FFF2-40B4-BE49-F238E27FC236}">
                <a16:creationId xmlns:a16="http://schemas.microsoft.com/office/drawing/2014/main" id="{5792C26E-63B8-4B3A-83E2-0693B6E1CCA9}"/>
              </a:ext>
            </a:extLst>
          </p:cNvPr>
          <p:cNvSpPr>
            <a:spLocks noGrp="1"/>
          </p:cNvSpPr>
          <p:nvPr>
            <p:ph idx="1"/>
          </p:nvPr>
        </p:nvSpPr>
        <p:spPr/>
        <p:txBody>
          <a:bodyPr/>
          <a:lstStyle/>
          <a:p>
            <a:r>
              <a:rPr lang="ja-JP" altLang="en-US" dirty="0"/>
              <a:t>計算</a:t>
            </a:r>
            <a:endParaRPr kumimoji="1" lang="ja-JP" altLang="en-US" dirty="0"/>
          </a:p>
        </p:txBody>
      </p:sp>
      <p:pic>
        <p:nvPicPr>
          <p:cNvPr id="7" name="図 6" descr="スクリーンショットの画面&#10;&#10;自動的に生成された説明">
            <a:extLst>
              <a:ext uri="{FF2B5EF4-FFF2-40B4-BE49-F238E27FC236}">
                <a16:creationId xmlns:a16="http://schemas.microsoft.com/office/drawing/2014/main" id="{05DD98F0-45D5-492D-A18B-99C261261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530" y="2557430"/>
            <a:ext cx="9667627" cy="1743140"/>
          </a:xfrm>
          <a:prstGeom prst="rect">
            <a:avLst/>
          </a:prstGeom>
        </p:spPr>
      </p:pic>
      <p:sp>
        <p:nvSpPr>
          <p:cNvPr id="8" name="テキスト ボックス 7">
            <a:extLst>
              <a:ext uri="{FF2B5EF4-FFF2-40B4-BE49-F238E27FC236}">
                <a16:creationId xmlns:a16="http://schemas.microsoft.com/office/drawing/2014/main" id="{C4796505-8D30-4E1E-9E40-41054D48230A}"/>
              </a:ext>
            </a:extLst>
          </p:cNvPr>
          <p:cNvSpPr txBox="1"/>
          <p:nvPr/>
        </p:nvSpPr>
        <p:spPr>
          <a:xfrm>
            <a:off x="1374216" y="4568760"/>
            <a:ext cx="9667628" cy="923330"/>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solidFill>
                  <a:sysClr val="windowText" lastClr="000000"/>
                </a:solidFill>
              </a:rPr>
              <a:t>4</a:t>
            </a:r>
            <a:r>
              <a:rPr lang="ja-JP" altLang="en-US" dirty="0">
                <a:solidFill>
                  <a:sysClr val="windowText" lastClr="000000"/>
                </a:solidFill>
              </a:rPr>
              <a:t>桁</a:t>
            </a:r>
            <a:r>
              <a:rPr lang="en-US" altLang="ja-JP" dirty="0">
                <a:solidFill>
                  <a:sysClr val="windowText" lastClr="000000"/>
                </a:solidFill>
              </a:rPr>
              <a:t>,5</a:t>
            </a:r>
            <a:r>
              <a:rPr lang="ja-JP" altLang="en-US" dirty="0">
                <a:solidFill>
                  <a:sysClr val="windowText" lastClr="000000"/>
                </a:solidFill>
              </a:rPr>
              <a:t>桁の足し算引き算が難しいみたい</a:t>
            </a:r>
            <a:endParaRPr lang="en-US" altLang="ja-JP" dirty="0">
              <a:solidFill>
                <a:sysClr val="windowText" lastClr="000000"/>
              </a:solidFill>
            </a:endParaRPr>
          </a:p>
          <a:p>
            <a:pPr marL="285750" indent="-285750">
              <a:buFont typeface="Arial" panose="020B0604020202020204" pitchFamily="34" charset="0"/>
              <a:buChar char="•"/>
            </a:pPr>
            <a:endParaRPr lang="en-US" altLang="ja-JP" dirty="0">
              <a:solidFill>
                <a:sysClr val="windowText" lastClr="000000"/>
              </a:solidFill>
            </a:endParaRPr>
          </a:p>
          <a:p>
            <a:pPr marL="285750" indent="-285750">
              <a:buFont typeface="Arial" panose="020B0604020202020204" pitchFamily="34" charset="0"/>
              <a:buChar char="•"/>
            </a:pPr>
            <a:r>
              <a:rPr lang="ja-JP" altLang="en-US" dirty="0">
                <a:solidFill>
                  <a:sysClr val="windowText" lastClr="000000"/>
                </a:solidFill>
              </a:rPr>
              <a:t>掛け算や複合形も難しい</a:t>
            </a:r>
            <a:endParaRPr lang="en-US" altLang="ja-JP" dirty="0">
              <a:solidFill>
                <a:sysClr val="windowText" lastClr="000000"/>
              </a:solidFill>
            </a:endParaRPr>
          </a:p>
        </p:txBody>
      </p:sp>
      <p:sp>
        <p:nvSpPr>
          <p:cNvPr id="4" name="スライド番号プレースホルダー 3">
            <a:extLst>
              <a:ext uri="{FF2B5EF4-FFF2-40B4-BE49-F238E27FC236}">
                <a16:creationId xmlns:a16="http://schemas.microsoft.com/office/drawing/2014/main" id="{5A6BEE9E-3913-47A9-B13B-B90AA8B86286}"/>
              </a:ext>
            </a:extLst>
          </p:cNvPr>
          <p:cNvSpPr>
            <a:spLocks noGrp="1"/>
          </p:cNvSpPr>
          <p:nvPr>
            <p:ph type="sldNum" sz="quarter" idx="12"/>
          </p:nvPr>
        </p:nvSpPr>
        <p:spPr/>
        <p:txBody>
          <a:bodyPr/>
          <a:lstStyle/>
          <a:p>
            <a:fld id="{A55D906C-EEAC-4CA8-94EF-75B78FCA50F7}" type="slidenum">
              <a:rPr kumimoji="1" lang="ja-JP" altLang="en-US" smtClean="0"/>
              <a:t>32</a:t>
            </a:fld>
            <a:endParaRPr kumimoji="1" lang="ja-JP" altLang="en-US"/>
          </a:p>
        </p:txBody>
      </p:sp>
    </p:spTree>
    <p:extLst>
      <p:ext uri="{BB962C8B-B14F-4D97-AF65-F5344CB8AC3E}">
        <p14:creationId xmlns:p14="http://schemas.microsoft.com/office/powerpoint/2010/main" val="3185677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842B81-8F0F-4EA5-9DAE-8C994C1747B5}"/>
              </a:ext>
            </a:extLst>
          </p:cNvPr>
          <p:cNvSpPr>
            <a:spLocks noGrp="1"/>
          </p:cNvSpPr>
          <p:nvPr>
            <p:ph type="title"/>
          </p:nvPr>
        </p:nvSpPr>
        <p:spPr/>
        <p:txBody>
          <a:bodyPr/>
          <a:lstStyle/>
          <a:p>
            <a:r>
              <a:rPr kumimoji="1" lang="en-US" altLang="ja-JP" dirty="0"/>
              <a:t>Results</a:t>
            </a:r>
            <a:endParaRPr kumimoji="1" lang="ja-JP" altLang="en-US" dirty="0"/>
          </a:p>
        </p:txBody>
      </p:sp>
      <p:sp>
        <p:nvSpPr>
          <p:cNvPr id="3" name="コンテンツ プレースホルダー 2">
            <a:extLst>
              <a:ext uri="{FF2B5EF4-FFF2-40B4-BE49-F238E27FC236}">
                <a16:creationId xmlns:a16="http://schemas.microsoft.com/office/drawing/2014/main" id="{2DBB7B1D-096C-4138-A6CA-9B6BDCB114F2}"/>
              </a:ext>
            </a:extLst>
          </p:cNvPr>
          <p:cNvSpPr>
            <a:spLocks noGrp="1"/>
          </p:cNvSpPr>
          <p:nvPr>
            <p:ph idx="1"/>
          </p:nvPr>
        </p:nvSpPr>
        <p:spPr/>
        <p:txBody>
          <a:bodyPr/>
          <a:lstStyle/>
          <a:p>
            <a:r>
              <a:rPr kumimoji="1" lang="ja-JP" altLang="en-US" dirty="0"/>
              <a:t>タスク「</a:t>
            </a:r>
            <a:r>
              <a:rPr kumimoji="1" lang="en-US" altLang="ja-JP" dirty="0"/>
              <a:t>Word Scrambling</a:t>
            </a:r>
            <a:r>
              <a:rPr kumimoji="1" lang="ja-JP" altLang="en-US" dirty="0"/>
              <a:t>」</a:t>
            </a:r>
          </a:p>
        </p:txBody>
      </p:sp>
      <p:pic>
        <p:nvPicPr>
          <p:cNvPr id="5" name="図 4" descr="地図のスクリーンショット&#10;&#10;自動的に生成された説明">
            <a:extLst>
              <a:ext uri="{FF2B5EF4-FFF2-40B4-BE49-F238E27FC236}">
                <a16:creationId xmlns:a16="http://schemas.microsoft.com/office/drawing/2014/main" id="{56E762EB-4971-4B92-BC65-0B08052C7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58" y="2424591"/>
            <a:ext cx="6471013" cy="4192620"/>
          </a:xfrm>
          <a:prstGeom prst="rect">
            <a:avLst/>
          </a:prstGeom>
        </p:spPr>
      </p:pic>
      <p:sp>
        <p:nvSpPr>
          <p:cNvPr id="6" name="テキスト ボックス 5">
            <a:extLst>
              <a:ext uri="{FF2B5EF4-FFF2-40B4-BE49-F238E27FC236}">
                <a16:creationId xmlns:a16="http://schemas.microsoft.com/office/drawing/2014/main" id="{F9EBD537-9031-4DF9-B738-BF5D1BCE9424}"/>
              </a:ext>
            </a:extLst>
          </p:cNvPr>
          <p:cNvSpPr txBox="1"/>
          <p:nvPr/>
        </p:nvSpPr>
        <p:spPr>
          <a:xfrm>
            <a:off x="7048071" y="2837036"/>
            <a:ext cx="4982966" cy="3170099"/>
          </a:xfrm>
          <a:prstGeom prst="rect">
            <a:avLst/>
          </a:prstGeom>
          <a:noFill/>
        </p:spPr>
        <p:txBody>
          <a:bodyPr wrap="square" rtlCol="0">
            <a:spAutoFit/>
          </a:bodyPr>
          <a:lstStyle/>
          <a:p>
            <a:r>
              <a:rPr lang="en-US" altLang="ja-JP" sz="2000" dirty="0"/>
              <a:t>Cycle letters</a:t>
            </a:r>
            <a:r>
              <a:rPr lang="ja-JP" altLang="en-US" sz="2000" dirty="0"/>
              <a:t>：</a:t>
            </a:r>
            <a:r>
              <a:rPr lang="en-US" altLang="ja-JP" sz="2000" dirty="0"/>
              <a:t>”</a:t>
            </a:r>
            <a:r>
              <a:rPr lang="en-US" altLang="ja-JP" sz="2000" dirty="0" err="1"/>
              <a:t>lyinevitab</a:t>
            </a:r>
            <a:r>
              <a:rPr lang="en-US" altLang="ja-JP" sz="2000" dirty="0"/>
              <a:t>” </a:t>
            </a:r>
            <a:r>
              <a:rPr lang="ja-JP" altLang="en-US" sz="2000" dirty="0"/>
              <a:t>→</a:t>
            </a:r>
            <a:r>
              <a:rPr lang="en-US" altLang="ja-JP" sz="2000" dirty="0"/>
              <a:t>“inevitably” </a:t>
            </a:r>
          </a:p>
          <a:p>
            <a:endParaRPr lang="en-US" altLang="ja-JP" sz="2000" dirty="0">
              <a:solidFill>
                <a:sysClr val="windowText" lastClr="000000"/>
              </a:solidFill>
            </a:endParaRPr>
          </a:p>
          <a:p>
            <a:r>
              <a:rPr lang="en-US" altLang="ja-JP" sz="2000" dirty="0"/>
              <a:t>Mid word 1</a:t>
            </a:r>
            <a:r>
              <a:rPr lang="ja-JP" altLang="en-US" sz="2000" dirty="0"/>
              <a:t>：</a:t>
            </a:r>
            <a:r>
              <a:rPr lang="en-US" altLang="ja-JP" sz="2000" dirty="0"/>
              <a:t>”</a:t>
            </a:r>
            <a:r>
              <a:rPr lang="en-US" altLang="ja-JP" sz="2000" dirty="0" err="1"/>
              <a:t>criroptuon</a:t>
            </a:r>
            <a:r>
              <a:rPr lang="en-US" altLang="ja-JP" sz="2000" dirty="0"/>
              <a:t>”</a:t>
            </a:r>
            <a:r>
              <a:rPr lang="ja-JP" altLang="en-US" sz="2000" dirty="0"/>
              <a:t>→</a:t>
            </a:r>
            <a:r>
              <a:rPr lang="en-US" altLang="ja-JP" sz="2000" dirty="0"/>
              <a:t>“corruption”</a:t>
            </a:r>
          </a:p>
          <a:p>
            <a:endParaRPr lang="en-US" altLang="ja-JP" sz="2000" dirty="0">
              <a:solidFill>
                <a:sysClr val="windowText" lastClr="000000"/>
              </a:solidFill>
            </a:endParaRPr>
          </a:p>
          <a:p>
            <a:r>
              <a:rPr lang="en-US" altLang="ja-JP" sz="2000" dirty="0">
                <a:solidFill>
                  <a:sysClr val="windowText" lastClr="000000"/>
                </a:solidFill>
              </a:rPr>
              <a:t>Mid word 2</a:t>
            </a:r>
            <a:r>
              <a:rPr lang="ja-JP" altLang="en-US" sz="2000" dirty="0">
                <a:solidFill>
                  <a:sysClr val="windowText" lastClr="000000"/>
                </a:solidFill>
              </a:rPr>
              <a:t>：</a:t>
            </a:r>
            <a:r>
              <a:rPr lang="en-US" altLang="ja-JP" sz="2000" dirty="0">
                <a:solidFill>
                  <a:sysClr val="windowText" lastClr="000000"/>
                </a:solidFill>
              </a:rPr>
              <a:t>”</a:t>
            </a:r>
            <a:r>
              <a:rPr lang="en-US" altLang="ja-JP" sz="2000" dirty="0" err="1"/>
              <a:t>opoepnnt</a:t>
            </a:r>
            <a:r>
              <a:rPr lang="en-US" altLang="ja-JP" sz="2000" dirty="0"/>
              <a:t>” → “opponent”</a:t>
            </a:r>
          </a:p>
          <a:p>
            <a:endParaRPr lang="en-US" altLang="ja-JP" sz="2000" dirty="0">
              <a:solidFill>
                <a:sysClr val="windowText" lastClr="000000"/>
              </a:solidFill>
            </a:endParaRPr>
          </a:p>
          <a:p>
            <a:r>
              <a:rPr lang="en-US" altLang="ja-JP" sz="2000" dirty="0"/>
              <a:t>Random words</a:t>
            </a:r>
            <a:r>
              <a:rPr lang="ja-JP" altLang="en-US" sz="2000" dirty="0"/>
              <a:t>：</a:t>
            </a:r>
            <a:r>
              <a:rPr lang="en-US" altLang="ja-JP" sz="2000" dirty="0"/>
              <a:t>”</a:t>
            </a:r>
            <a:r>
              <a:rPr lang="pt-BR" altLang="ja-JP" sz="2000" dirty="0"/>
              <a:t>s.u!c/c!e.s s i/o/n”</a:t>
            </a:r>
            <a:r>
              <a:rPr lang="ja-JP" altLang="en-US" sz="2000" dirty="0"/>
              <a:t>→</a:t>
            </a:r>
            <a:r>
              <a:rPr lang="pt-BR" altLang="ja-JP" sz="2000" dirty="0"/>
              <a:t> “succession”</a:t>
            </a:r>
          </a:p>
          <a:p>
            <a:endParaRPr lang="pt-BR" altLang="ja-JP" sz="2000" dirty="0"/>
          </a:p>
          <a:p>
            <a:r>
              <a:rPr lang="pt-BR" altLang="ja-JP" sz="2000" dirty="0"/>
              <a:t>Reversed words</a:t>
            </a:r>
            <a:r>
              <a:rPr lang="ja-JP" altLang="en-US" sz="2000" dirty="0"/>
              <a:t>：</a:t>
            </a:r>
            <a:r>
              <a:rPr lang="en-US" altLang="ja-JP" sz="2000" dirty="0"/>
              <a:t>”</a:t>
            </a:r>
            <a:r>
              <a:rPr lang="en-US" altLang="ja-JP" sz="2000" dirty="0" err="1"/>
              <a:t>stcejbo</a:t>
            </a:r>
            <a:r>
              <a:rPr lang="en-US" altLang="ja-JP" sz="2000" dirty="0"/>
              <a:t>” → “objects”</a:t>
            </a:r>
            <a:r>
              <a:rPr lang="pt-BR" altLang="ja-JP" sz="2000" dirty="0"/>
              <a:t> </a:t>
            </a:r>
            <a:endParaRPr lang="en-US" altLang="ja-JP" sz="2000" dirty="0">
              <a:solidFill>
                <a:sysClr val="windowText" lastClr="000000"/>
              </a:solidFill>
            </a:endParaRPr>
          </a:p>
        </p:txBody>
      </p:sp>
      <p:sp>
        <p:nvSpPr>
          <p:cNvPr id="4" name="スライド番号プレースホルダー 3">
            <a:extLst>
              <a:ext uri="{FF2B5EF4-FFF2-40B4-BE49-F238E27FC236}">
                <a16:creationId xmlns:a16="http://schemas.microsoft.com/office/drawing/2014/main" id="{F767529F-5D44-4602-B498-780DC079FFA1}"/>
              </a:ext>
            </a:extLst>
          </p:cNvPr>
          <p:cNvSpPr>
            <a:spLocks noGrp="1"/>
          </p:cNvSpPr>
          <p:nvPr>
            <p:ph type="sldNum" sz="quarter" idx="12"/>
          </p:nvPr>
        </p:nvSpPr>
        <p:spPr/>
        <p:txBody>
          <a:bodyPr/>
          <a:lstStyle/>
          <a:p>
            <a:fld id="{A55D906C-EEAC-4CA8-94EF-75B78FCA50F7}" type="slidenum">
              <a:rPr kumimoji="1" lang="ja-JP" altLang="en-US" smtClean="0"/>
              <a:t>33</a:t>
            </a:fld>
            <a:endParaRPr kumimoji="1" lang="ja-JP" altLang="en-US"/>
          </a:p>
        </p:txBody>
      </p:sp>
    </p:spTree>
    <p:extLst>
      <p:ext uri="{BB962C8B-B14F-4D97-AF65-F5344CB8AC3E}">
        <p14:creationId xmlns:p14="http://schemas.microsoft.com/office/powerpoint/2010/main" val="1024770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842B81-8F0F-4EA5-9DAE-8C994C1747B5}"/>
              </a:ext>
            </a:extLst>
          </p:cNvPr>
          <p:cNvSpPr>
            <a:spLocks noGrp="1"/>
          </p:cNvSpPr>
          <p:nvPr>
            <p:ph type="title"/>
          </p:nvPr>
        </p:nvSpPr>
        <p:spPr/>
        <p:txBody>
          <a:bodyPr/>
          <a:lstStyle/>
          <a:p>
            <a:r>
              <a:rPr kumimoji="1" lang="en-US" altLang="ja-JP" dirty="0"/>
              <a:t>Results</a:t>
            </a:r>
            <a:endParaRPr kumimoji="1" lang="ja-JP" altLang="en-US" dirty="0"/>
          </a:p>
        </p:txBody>
      </p:sp>
      <p:sp>
        <p:nvSpPr>
          <p:cNvPr id="3" name="コンテンツ プレースホルダー 2">
            <a:extLst>
              <a:ext uri="{FF2B5EF4-FFF2-40B4-BE49-F238E27FC236}">
                <a16:creationId xmlns:a16="http://schemas.microsoft.com/office/drawing/2014/main" id="{2DBB7B1D-096C-4138-A6CA-9B6BDCB114F2}"/>
              </a:ext>
            </a:extLst>
          </p:cNvPr>
          <p:cNvSpPr>
            <a:spLocks noGrp="1"/>
          </p:cNvSpPr>
          <p:nvPr>
            <p:ph idx="1"/>
          </p:nvPr>
        </p:nvSpPr>
        <p:spPr/>
        <p:txBody>
          <a:bodyPr/>
          <a:lstStyle/>
          <a:p>
            <a:r>
              <a:rPr kumimoji="1" lang="ja-JP" altLang="en-US" dirty="0"/>
              <a:t>タスク「</a:t>
            </a:r>
            <a:r>
              <a:rPr kumimoji="1" lang="en-US" altLang="ja-JP" dirty="0"/>
              <a:t>Word Scrambling</a:t>
            </a:r>
            <a:r>
              <a:rPr kumimoji="1" lang="ja-JP" altLang="en-US" dirty="0"/>
              <a:t>」</a:t>
            </a:r>
          </a:p>
        </p:txBody>
      </p:sp>
      <p:pic>
        <p:nvPicPr>
          <p:cNvPr id="5" name="図 4" descr="地図のスクリーンショット&#10;&#10;自動的に生成された説明">
            <a:extLst>
              <a:ext uri="{FF2B5EF4-FFF2-40B4-BE49-F238E27FC236}">
                <a16:creationId xmlns:a16="http://schemas.microsoft.com/office/drawing/2014/main" id="{56E762EB-4971-4B92-BC65-0B08052C7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58" y="2424591"/>
            <a:ext cx="6471013" cy="4192620"/>
          </a:xfrm>
          <a:prstGeom prst="rect">
            <a:avLst/>
          </a:prstGeom>
        </p:spPr>
      </p:pic>
      <p:sp>
        <p:nvSpPr>
          <p:cNvPr id="6" name="テキスト ボックス 5">
            <a:extLst>
              <a:ext uri="{FF2B5EF4-FFF2-40B4-BE49-F238E27FC236}">
                <a16:creationId xmlns:a16="http://schemas.microsoft.com/office/drawing/2014/main" id="{50B5B4F6-F080-44BD-8777-02D28048C89D}"/>
              </a:ext>
            </a:extLst>
          </p:cNvPr>
          <p:cNvSpPr txBox="1"/>
          <p:nvPr/>
        </p:nvSpPr>
        <p:spPr>
          <a:xfrm>
            <a:off x="7048071" y="2837036"/>
            <a:ext cx="4982966" cy="2246769"/>
          </a:xfrm>
          <a:prstGeom prst="rect">
            <a:avLst/>
          </a:prstGeom>
          <a:noFill/>
        </p:spPr>
        <p:txBody>
          <a:bodyPr wrap="square" rtlCol="0">
            <a:spAutoFit/>
          </a:bodyPr>
          <a:lstStyle/>
          <a:p>
            <a:pPr marL="342900" indent="-342900">
              <a:buFont typeface="Arial" panose="020B0604020202020204" pitchFamily="34" charset="0"/>
              <a:buChar char="•"/>
            </a:pPr>
            <a:r>
              <a:rPr lang="pt-BR" altLang="ja-JP" sz="2000" dirty="0"/>
              <a:t>K=100</a:t>
            </a:r>
            <a:r>
              <a:rPr lang="ja-JP" altLang="en-US" sz="2000" dirty="0"/>
              <a:t>の</a:t>
            </a:r>
            <a:r>
              <a:rPr lang="en-US" altLang="ja-JP" sz="2000" dirty="0"/>
              <a:t>Few-shot</a:t>
            </a:r>
          </a:p>
          <a:p>
            <a:pPr marL="342900" indent="-342900">
              <a:buFont typeface="Arial" panose="020B0604020202020204" pitchFamily="34" charset="0"/>
              <a:buChar char="•"/>
            </a:pPr>
            <a:endParaRPr lang="en-US" altLang="ja-JP" sz="2000" dirty="0"/>
          </a:p>
          <a:p>
            <a:pPr marL="342900" indent="-342900">
              <a:buFont typeface="Arial" panose="020B0604020202020204" pitchFamily="34" charset="0"/>
              <a:buChar char="•"/>
            </a:pPr>
            <a:r>
              <a:rPr lang="ja-JP" altLang="en-US" sz="2000" dirty="0"/>
              <a:t>精度が出そうなタスクに見えるが意外と苦戦してる印象。</a:t>
            </a:r>
            <a:endParaRPr lang="en-US" altLang="ja-JP" sz="2000" dirty="0"/>
          </a:p>
          <a:p>
            <a:pPr marL="342900" indent="-342900">
              <a:buFont typeface="Arial" panose="020B0604020202020204" pitchFamily="34" charset="0"/>
              <a:buChar char="•"/>
            </a:pPr>
            <a:endParaRPr lang="en-US" altLang="ja-JP" sz="2000" dirty="0"/>
          </a:p>
          <a:p>
            <a:pPr marL="342900" indent="-342900">
              <a:buFont typeface="Arial" panose="020B0604020202020204" pitchFamily="34" charset="0"/>
              <a:buChar char="•"/>
            </a:pPr>
            <a:r>
              <a:rPr lang="ja-JP" altLang="en-US" sz="2000" dirty="0"/>
              <a:t>単語より小さい文字単位の処理が難しい？</a:t>
            </a:r>
            <a:endParaRPr lang="en-US" altLang="ja-JP" sz="2000" dirty="0"/>
          </a:p>
        </p:txBody>
      </p:sp>
      <p:sp>
        <p:nvSpPr>
          <p:cNvPr id="4" name="スライド番号プレースホルダー 3">
            <a:extLst>
              <a:ext uri="{FF2B5EF4-FFF2-40B4-BE49-F238E27FC236}">
                <a16:creationId xmlns:a16="http://schemas.microsoft.com/office/drawing/2014/main" id="{05171733-2F4C-45BD-B747-FA339548C03C}"/>
              </a:ext>
            </a:extLst>
          </p:cNvPr>
          <p:cNvSpPr>
            <a:spLocks noGrp="1"/>
          </p:cNvSpPr>
          <p:nvPr>
            <p:ph type="sldNum" sz="quarter" idx="12"/>
          </p:nvPr>
        </p:nvSpPr>
        <p:spPr/>
        <p:txBody>
          <a:bodyPr/>
          <a:lstStyle/>
          <a:p>
            <a:fld id="{A55D906C-EEAC-4CA8-94EF-75B78FCA50F7}" type="slidenum">
              <a:rPr kumimoji="1" lang="ja-JP" altLang="en-US" smtClean="0"/>
              <a:t>34</a:t>
            </a:fld>
            <a:endParaRPr kumimoji="1" lang="ja-JP" altLang="en-US"/>
          </a:p>
        </p:txBody>
      </p:sp>
    </p:spTree>
    <p:extLst>
      <p:ext uri="{BB962C8B-B14F-4D97-AF65-F5344CB8AC3E}">
        <p14:creationId xmlns:p14="http://schemas.microsoft.com/office/powerpoint/2010/main" val="497732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5D772-34BE-46C7-8D79-6C9F77F1EC25}"/>
              </a:ext>
            </a:extLst>
          </p:cNvPr>
          <p:cNvSpPr>
            <a:spLocks noGrp="1"/>
          </p:cNvSpPr>
          <p:nvPr>
            <p:ph type="title"/>
          </p:nvPr>
        </p:nvSpPr>
        <p:spPr/>
        <p:txBody>
          <a:bodyPr/>
          <a:lstStyle/>
          <a:p>
            <a:r>
              <a:rPr kumimoji="1" lang="en-US" altLang="ja-JP" dirty="0"/>
              <a:t>Results</a:t>
            </a:r>
            <a:endParaRPr kumimoji="1" lang="ja-JP" altLang="en-US" dirty="0"/>
          </a:p>
        </p:txBody>
      </p:sp>
      <p:sp>
        <p:nvSpPr>
          <p:cNvPr id="3" name="コンテンツ プレースホルダー 2">
            <a:extLst>
              <a:ext uri="{FF2B5EF4-FFF2-40B4-BE49-F238E27FC236}">
                <a16:creationId xmlns:a16="http://schemas.microsoft.com/office/drawing/2014/main" id="{B46AFF96-CF72-4AAA-8859-7C95674E9665}"/>
              </a:ext>
            </a:extLst>
          </p:cNvPr>
          <p:cNvSpPr>
            <a:spLocks noGrp="1"/>
          </p:cNvSpPr>
          <p:nvPr>
            <p:ph idx="1"/>
          </p:nvPr>
        </p:nvSpPr>
        <p:spPr/>
        <p:txBody>
          <a:bodyPr/>
          <a:lstStyle/>
          <a:p>
            <a:r>
              <a:rPr kumimoji="1" lang="ja-JP" altLang="en-US" dirty="0"/>
              <a:t>ニュース記事生成</a:t>
            </a:r>
            <a:endParaRPr kumimoji="1" lang="en-US" altLang="ja-JP" dirty="0"/>
          </a:p>
          <a:p>
            <a:pPr marL="0" indent="0">
              <a:buNone/>
            </a:pPr>
            <a:r>
              <a:rPr lang="en-US" altLang="ja-JP" dirty="0">
                <a:hlinkClick r:id="rId2"/>
              </a:rPr>
              <a:t>https://cubeglb.com/media/2020/07/22/gpt-3-gamechanger/</a:t>
            </a:r>
            <a:endParaRPr lang="en-US" altLang="ja-JP" dirty="0"/>
          </a:p>
          <a:p>
            <a:pPr marL="0" indent="0">
              <a:buNone/>
            </a:pPr>
            <a:endParaRPr kumimoji="1" lang="en-US" altLang="ja-JP" dirty="0"/>
          </a:p>
          <a:p>
            <a:pPr marL="0" indent="0">
              <a:buNone/>
            </a:pPr>
            <a:endParaRPr lang="en-US" altLang="ja-JP" sz="2000" dirty="0"/>
          </a:p>
          <a:p>
            <a:pPr marL="0" indent="0">
              <a:buNone/>
            </a:pPr>
            <a:r>
              <a:rPr lang="ja-JP" altLang="en-US" sz="2000" dirty="0"/>
              <a:t>記事を読んで</a:t>
            </a:r>
            <a:r>
              <a:rPr lang="en-US" altLang="ja-JP" sz="2000" dirty="0"/>
              <a:t>						</a:t>
            </a:r>
            <a:r>
              <a:rPr lang="ja-JP" altLang="en-US" sz="2000" dirty="0"/>
              <a:t>　から選択（人が判別）</a:t>
            </a:r>
            <a:endParaRPr kumimoji="1" lang="ja-JP" altLang="en-US" sz="2000" dirty="0"/>
          </a:p>
        </p:txBody>
      </p:sp>
      <p:sp>
        <p:nvSpPr>
          <p:cNvPr id="5" name="テキスト ボックス 4">
            <a:extLst>
              <a:ext uri="{FF2B5EF4-FFF2-40B4-BE49-F238E27FC236}">
                <a16:creationId xmlns:a16="http://schemas.microsoft.com/office/drawing/2014/main" id="{31E7F107-656C-46BD-B71E-C37066192FCE}"/>
              </a:ext>
            </a:extLst>
          </p:cNvPr>
          <p:cNvSpPr txBox="1"/>
          <p:nvPr/>
        </p:nvSpPr>
        <p:spPr>
          <a:xfrm>
            <a:off x="2958956" y="3151597"/>
            <a:ext cx="4089116" cy="2185214"/>
          </a:xfrm>
          <a:prstGeom prst="rect">
            <a:avLst/>
          </a:prstGeom>
          <a:noFill/>
        </p:spPr>
        <p:txBody>
          <a:bodyPr wrap="square" rtlCol="0">
            <a:spAutoFit/>
          </a:bodyPr>
          <a:lstStyle/>
          <a:p>
            <a:r>
              <a:rPr lang="ja-JP" altLang="en-US" sz="2000" dirty="0"/>
              <a:t>「人の文章」</a:t>
            </a:r>
            <a:endParaRPr lang="en-US" altLang="ja-JP" sz="2000" dirty="0"/>
          </a:p>
          <a:p>
            <a:r>
              <a:rPr lang="ja-JP" altLang="en-US" sz="2000" dirty="0"/>
              <a:t>「どちらかというと人の文章」</a:t>
            </a:r>
            <a:endParaRPr lang="en-US" altLang="ja-JP" sz="2000" dirty="0"/>
          </a:p>
          <a:p>
            <a:r>
              <a:rPr lang="ja-JP" altLang="en-US" sz="2000" dirty="0"/>
              <a:t>「分からない」</a:t>
            </a:r>
            <a:endParaRPr lang="en-US" altLang="ja-JP" sz="2000" dirty="0"/>
          </a:p>
          <a:p>
            <a:r>
              <a:rPr lang="ja-JP" altLang="en-US" sz="2000" dirty="0"/>
              <a:t>「どちらかというと機械の文章」</a:t>
            </a:r>
            <a:endParaRPr lang="en-US" altLang="ja-JP" sz="2000" dirty="0"/>
          </a:p>
          <a:p>
            <a:r>
              <a:rPr lang="ja-JP" altLang="en-US" sz="2000" dirty="0"/>
              <a:t>「機械の文章」</a:t>
            </a:r>
          </a:p>
          <a:p>
            <a:endParaRPr kumimoji="1" lang="en-US" altLang="ja-JP" dirty="0"/>
          </a:p>
          <a:p>
            <a:endParaRPr kumimoji="1" lang="ja-JP" altLang="en-US" dirty="0"/>
          </a:p>
        </p:txBody>
      </p:sp>
      <p:sp>
        <p:nvSpPr>
          <p:cNvPr id="7" name="大かっこ 6">
            <a:extLst>
              <a:ext uri="{FF2B5EF4-FFF2-40B4-BE49-F238E27FC236}">
                <a16:creationId xmlns:a16="http://schemas.microsoft.com/office/drawing/2014/main" id="{25BA4742-60BA-4A64-B940-1966692705F5}"/>
              </a:ext>
            </a:extLst>
          </p:cNvPr>
          <p:cNvSpPr/>
          <p:nvPr/>
        </p:nvSpPr>
        <p:spPr>
          <a:xfrm>
            <a:off x="2671281" y="3016661"/>
            <a:ext cx="4623370" cy="1863564"/>
          </a:xfrm>
          <a:prstGeom prst="bracketPair">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592A91AB-BDED-4497-839E-02B7395C0E0C}"/>
              </a:ext>
            </a:extLst>
          </p:cNvPr>
          <p:cNvSpPr>
            <a:spLocks noGrp="1"/>
          </p:cNvSpPr>
          <p:nvPr>
            <p:ph type="sldNum" sz="quarter" idx="12"/>
          </p:nvPr>
        </p:nvSpPr>
        <p:spPr/>
        <p:txBody>
          <a:bodyPr/>
          <a:lstStyle/>
          <a:p>
            <a:fld id="{A55D906C-EEAC-4CA8-94EF-75B78FCA50F7}" type="slidenum">
              <a:rPr kumimoji="1" lang="ja-JP" altLang="en-US" smtClean="0"/>
              <a:t>35</a:t>
            </a:fld>
            <a:endParaRPr kumimoji="1" lang="ja-JP" altLang="en-US"/>
          </a:p>
        </p:txBody>
      </p:sp>
    </p:spTree>
    <p:extLst>
      <p:ext uri="{BB962C8B-B14F-4D97-AF65-F5344CB8AC3E}">
        <p14:creationId xmlns:p14="http://schemas.microsoft.com/office/powerpoint/2010/main" val="1084019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CA5E68-116B-4921-84ED-891766036B17}"/>
              </a:ext>
            </a:extLst>
          </p:cNvPr>
          <p:cNvSpPr>
            <a:spLocks noGrp="1"/>
          </p:cNvSpPr>
          <p:nvPr>
            <p:ph type="title"/>
          </p:nvPr>
        </p:nvSpPr>
        <p:spPr/>
        <p:txBody>
          <a:bodyPr/>
          <a:lstStyle/>
          <a:p>
            <a:r>
              <a:rPr kumimoji="1" lang="en-US" altLang="ja-JP" dirty="0"/>
              <a:t>Results</a:t>
            </a:r>
            <a:endParaRPr kumimoji="1" lang="ja-JP" altLang="en-US" dirty="0"/>
          </a:p>
        </p:txBody>
      </p:sp>
      <p:pic>
        <p:nvPicPr>
          <p:cNvPr id="5" name="コンテンツ プレースホルダー 4" descr="スクリーンショットの画面&#10;&#10;自動的に生成された説明">
            <a:extLst>
              <a:ext uri="{FF2B5EF4-FFF2-40B4-BE49-F238E27FC236}">
                <a16:creationId xmlns:a16="http://schemas.microsoft.com/office/drawing/2014/main" id="{9CE91982-F2C2-4DB0-91DC-C595C2900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225073" cy="2976920"/>
          </a:xfrm>
        </p:spPr>
      </p:pic>
      <p:sp>
        <p:nvSpPr>
          <p:cNvPr id="6" name="テキスト ボックス 5">
            <a:extLst>
              <a:ext uri="{FF2B5EF4-FFF2-40B4-BE49-F238E27FC236}">
                <a16:creationId xmlns:a16="http://schemas.microsoft.com/office/drawing/2014/main" id="{070C7277-9BD7-4DAC-9BE3-AAC5F413B97E}"/>
              </a:ext>
            </a:extLst>
          </p:cNvPr>
          <p:cNvSpPr txBox="1"/>
          <p:nvPr/>
        </p:nvSpPr>
        <p:spPr>
          <a:xfrm>
            <a:off x="994073" y="4928356"/>
            <a:ext cx="9667628" cy="1200329"/>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solidFill>
                  <a:sysClr val="windowText" lastClr="000000"/>
                </a:solidFill>
              </a:rPr>
              <a:t>平均精度</a:t>
            </a:r>
            <a:r>
              <a:rPr lang="en-US" altLang="ja-JP" dirty="0">
                <a:solidFill>
                  <a:sysClr val="windowText" lastClr="000000"/>
                </a:solidFill>
              </a:rPr>
              <a:t>100%</a:t>
            </a:r>
            <a:r>
              <a:rPr lang="ja-JP" altLang="en-US" dirty="0">
                <a:solidFill>
                  <a:sysClr val="windowText" lastClr="000000"/>
                </a:solidFill>
              </a:rPr>
              <a:t>＝完璧に判別可能な状態なので、記事のクオリティが上がるほど平均精度は下がっていく。</a:t>
            </a:r>
            <a:endParaRPr lang="en-US" altLang="ja-JP" dirty="0">
              <a:solidFill>
                <a:sysClr val="windowText" lastClr="000000"/>
              </a:solidFill>
            </a:endParaRPr>
          </a:p>
          <a:p>
            <a:pPr marL="285750" indent="-285750">
              <a:buFont typeface="Arial" panose="020B0604020202020204" pitchFamily="34" charset="0"/>
              <a:buChar char="•"/>
            </a:pPr>
            <a:endParaRPr lang="en-US" altLang="ja-JP" dirty="0">
              <a:solidFill>
                <a:sysClr val="windowText" lastClr="000000"/>
              </a:solidFill>
            </a:endParaRPr>
          </a:p>
          <a:p>
            <a:pPr marL="285750" indent="-285750">
              <a:buFont typeface="Arial" panose="020B0604020202020204" pitchFamily="34" charset="0"/>
              <a:buChar char="•"/>
            </a:pPr>
            <a:r>
              <a:rPr lang="en-US" altLang="ja-JP" dirty="0">
                <a:solidFill>
                  <a:sysClr val="windowText" lastClr="000000"/>
                </a:solidFill>
              </a:rPr>
              <a:t>52%</a:t>
            </a:r>
            <a:r>
              <a:rPr lang="ja-JP" altLang="en-US" dirty="0">
                <a:solidFill>
                  <a:sysClr val="windowText" lastClr="000000"/>
                </a:solidFill>
              </a:rPr>
              <a:t>はほぼ偶然で当たってる状態なので、かなり自然な文章が作れているといえる。</a:t>
            </a:r>
            <a:endParaRPr lang="en-US" altLang="ja-JP" dirty="0">
              <a:solidFill>
                <a:sysClr val="windowText" lastClr="000000"/>
              </a:solidFill>
            </a:endParaRPr>
          </a:p>
        </p:txBody>
      </p:sp>
      <p:sp>
        <p:nvSpPr>
          <p:cNvPr id="7" name="正方形/長方形 6">
            <a:extLst>
              <a:ext uri="{FF2B5EF4-FFF2-40B4-BE49-F238E27FC236}">
                <a16:creationId xmlns:a16="http://schemas.microsoft.com/office/drawing/2014/main" id="{272C85A8-38EA-4588-BD03-6A0943A64BD5}"/>
              </a:ext>
            </a:extLst>
          </p:cNvPr>
          <p:cNvSpPr/>
          <p:nvPr/>
        </p:nvSpPr>
        <p:spPr>
          <a:xfrm>
            <a:off x="4654193" y="4223061"/>
            <a:ext cx="410965" cy="3017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76D23BF1-8CE8-43DE-9D21-2AF640A38B27}"/>
              </a:ext>
            </a:extLst>
          </p:cNvPr>
          <p:cNvSpPr>
            <a:spLocks noGrp="1"/>
          </p:cNvSpPr>
          <p:nvPr>
            <p:ph type="sldNum" sz="quarter" idx="12"/>
          </p:nvPr>
        </p:nvSpPr>
        <p:spPr/>
        <p:txBody>
          <a:bodyPr/>
          <a:lstStyle/>
          <a:p>
            <a:fld id="{A55D906C-EEAC-4CA8-94EF-75B78FCA50F7}" type="slidenum">
              <a:rPr kumimoji="1" lang="ja-JP" altLang="en-US" smtClean="0"/>
              <a:t>36</a:t>
            </a:fld>
            <a:endParaRPr kumimoji="1" lang="ja-JP" altLang="en-US"/>
          </a:p>
        </p:txBody>
      </p:sp>
    </p:spTree>
    <p:extLst>
      <p:ext uri="{BB962C8B-B14F-4D97-AF65-F5344CB8AC3E}">
        <p14:creationId xmlns:p14="http://schemas.microsoft.com/office/powerpoint/2010/main" val="1668727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68D88B-1C44-4243-9BD6-8CD077CE13DF}"/>
              </a:ext>
            </a:extLst>
          </p:cNvPr>
          <p:cNvSpPr>
            <a:spLocks noGrp="1"/>
          </p:cNvSpPr>
          <p:nvPr>
            <p:ph type="title"/>
          </p:nvPr>
        </p:nvSpPr>
        <p:spPr/>
        <p:txBody>
          <a:bodyPr/>
          <a:lstStyle/>
          <a:p>
            <a:r>
              <a:rPr lang="en-US" altLang="ja-JP" dirty="0">
                <a:solidFill>
                  <a:prstClr val="black"/>
                </a:solidFill>
              </a:rPr>
              <a:t>Limitations </a:t>
            </a:r>
            <a:r>
              <a:rPr lang="en-US" altLang="ja-JP" sz="3200" dirty="0">
                <a:solidFill>
                  <a:prstClr val="white">
                    <a:lumMod val="50000"/>
                  </a:prstClr>
                </a:solidFill>
              </a:rPr>
              <a:t>–</a:t>
            </a:r>
            <a:r>
              <a:rPr lang="ja-JP" altLang="en-US" sz="3200" dirty="0">
                <a:solidFill>
                  <a:prstClr val="white">
                    <a:lumMod val="50000"/>
                  </a:prstClr>
                </a:solidFill>
              </a:rPr>
              <a:t>自己回帰モデルの限界</a:t>
            </a:r>
            <a:endParaRPr kumimoji="1" lang="ja-JP" altLang="en-US" dirty="0"/>
          </a:p>
        </p:txBody>
      </p:sp>
      <p:sp>
        <p:nvSpPr>
          <p:cNvPr id="3" name="コンテンツ プレースホルダー 2">
            <a:extLst>
              <a:ext uri="{FF2B5EF4-FFF2-40B4-BE49-F238E27FC236}">
                <a16:creationId xmlns:a16="http://schemas.microsoft.com/office/drawing/2014/main" id="{43AFDA0C-BA8E-4742-A4DF-DFFC80627423}"/>
              </a:ext>
            </a:extLst>
          </p:cNvPr>
          <p:cNvSpPr>
            <a:spLocks noGrp="1"/>
          </p:cNvSpPr>
          <p:nvPr>
            <p:ph idx="1"/>
          </p:nvPr>
        </p:nvSpPr>
        <p:spPr/>
        <p:txBody>
          <a:bodyPr>
            <a:normAutofit lnSpcReduction="10000"/>
          </a:bodyPr>
          <a:lstStyle/>
          <a:p>
            <a:r>
              <a:rPr kumimoji="1" lang="ja-JP" altLang="en-US" dirty="0"/>
              <a:t>文章生成では、比較的長い文章を生成するとき文章単位で意味を繰り返したり、一貫性を失ったり、自己矛盾するという問題が発生する。</a:t>
            </a:r>
            <a:endParaRPr kumimoji="1" lang="en-US" altLang="ja-JP" dirty="0"/>
          </a:p>
          <a:p>
            <a:endParaRPr kumimoji="1" lang="en-US" altLang="ja-JP" dirty="0"/>
          </a:p>
          <a:p>
            <a:r>
              <a:rPr lang="ja-JP" altLang="en-US" dirty="0"/>
              <a:t>「チーズを冷蔵庫に入れると溶けますか？」といった問題も苦手とする。</a:t>
            </a:r>
            <a:endParaRPr lang="en-US" altLang="ja-JP" dirty="0"/>
          </a:p>
          <a:p>
            <a:endParaRPr lang="en-US" altLang="ja-JP" dirty="0"/>
          </a:p>
          <a:p>
            <a:r>
              <a:rPr lang="en-US" altLang="ja-JP" dirty="0"/>
              <a:t>Fill-in-the-blank</a:t>
            </a:r>
            <a:r>
              <a:rPr lang="ja-JP" altLang="en-US" dirty="0"/>
              <a:t>のようなタスクは</a:t>
            </a:r>
            <a:r>
              <a:rPr lang="en-US" altLang="ja-JP" dirty="0"/>
              <a:t>Bidirectional</a:t>
            </a:r>
            <a:r>
              <a:rPr lang="ja-JP" altLang="en-US" dirty="0"/>
              <a:t>のほうが経験的に精度が良いため、</a:t>
            </a:r>
            <a:r>
              <a:rPr lang="en-US" altLang="ja-JP" dirty="0"/>
              <a:t>GPT-3</a:t>
            </a:r>
            <a:r>
              <a:rPr lang="ja-JP" altLang="en-US" dirty="0"/>
              <a:t>とサイズが同程度の双方向モデルが</a:t>
            </a:r>
            <a:r>
              <a:rPr lang="en-US" altLang="ja-JP" dirty="0"/>
              <a:t>Future-work</a:t>
            </a:r>
            <a:r>
              <a:rPr lang="ja-JP" altLang="en-US" dirty="0"/>
              <a:t>として期待される。</a:t>
            </a:r>
            <a:endParaRPr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55C288C7-03B3-455C-BF15-D3F07AA60056}"/>
              </a:ext>
            </a:extLst>
          </p:cNvPr>
          <p:cNvSpPr>
            <a:spLocks noGrp="1"/>
          </p:cNvSpPr>
          <p:nvPr>
            <p:ph type="sldNum" sz="quarter" idx="12"/>
          </p:nvPr>
        </p:nvSpPr>
        <p:spPr/>
        <p:txBody>
          <a:bodyPr/>
          <a:lstStyle/>
          <a:p>
            <a:fld id="{A55D906C-EEAC-4CA8-94EF-75B78FCA50F7}" type="slidenum">
              <a:rPr kumimoji="1" lang="ja-JP" altLang="en-US" smtClean="0"/>
              <a:t>37</a:t>
            </a:fld>
            <a:endParaRPr kumimoji="1" lang="ja-JP" altLang="en-US"/>
          </a:p>
        </p:txBody>
      </p:sp>
    </p:spTree>
    <p:extLst>
      <p:ext uri="{BB962C8B-B14F-4D97-AF65-F5344CB8AC3E}">
        <p14:creationId xmlns:p14="http://schemas.microsoft.com/office/powerpoint/2010/main" val="1112575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9FF162-0C1C-472B-83B4-AA48871A5EC7}"/>
              </a:ext>
            </a:extLst>
          </p:cNvPr>
          <p:cNvSpPr>
            <a:spLocks noGrp="1"/>
          </p:cNvSpPr>
          <p:nvPr>
            <p:ph type="title"/>
          </p:nvPr>
        </p:nvSpPr>
        <p:spPr/>
        <p:txBody>
          <a:bodyPr/>
          <a:lstStyle/>
          <a:p>
            <a:r>
              <a:rPr lang="en-US" altLang="ja-JP" dirty="0">
                <a:solidFill>
                  <a:prstClr val="black"/>
                </a:solidFill>
              </a:rPr>
              <a:t>Limitations </a:t>
            </a:r>
            <a:r>
              <a:rPr lang="en-US" altLang="ja-JP" sz="3200" dirty="0">
                <a:solidFill>
                  <a:prstClr val="white">
                    <a:lumMod val="50000"/>
                  </a:prstClr>
                </a:solidFill>
              </a:rPr>
              <a:t>–</a:t>
            </a:r>
            <a:r>
              <a:rPr lang="ja-JP" altLang="en-US" sz="3200" dirty="0">
                <a:solidFill>
                  <a:prstClr val="white">
                    <a:lumMod val="50000"/>
                  </a:prstClr>
                </a:solidFill>
              </a:rPr>
              <a:t>現在のすべての言語モデルの限界</a:t>
            </a:r>
            <a:endParaRPr kumimoji="1" lang="ja-JP" altLang="en-US" dirty="0"/>
          </a:p>
        </p:txBody>
      </p:sp>
      <p:sp>
        <p:nvSpPr>
          <p:cNvPr id="3" name="コンテンツ プレースホルダー 2">
            <a:extLst>
              <a:ext uri="{FF2B5EF4-FFF2-40B4-BE49-F238E27FC236}">
                <a16:creationId xmlns:a16="http://schemas.microsoft.com/office/drawing/2014/main" id="{9C6883F0-32FF-4012-B46B-D1B173644403}"/>
              </a:ext>
            </a:extLst>
          </p:cNvPr>
          <p:cNvSpPr>
            <a:spLocks noGrp="1"/>
          </p:cNvSpPr>
          <p:nvPr>
            <p:ph idx="1"/>
          </p:nvPr>
        </p:nvSpPr>
        <p:spPr/>
        <p:txBody>
          <a:bodyPr>
            <a:normAutofit/>
          </a:bodyPr>
          <a:lstStyle/>
          <a:p>
            <a:r>
              <a:rPr lang="ja-JP" altLang="en-US" dirty="0"/>
              <a:t>自己回帰</a:t>
            </a:r>
            <a:r>
              <a:rPr lang="en-US" altLang="ja-JP" dirty="0"/>
              <a:t>/</a:t>
            </a:r>
            <a:r>
              <a:rPr lang="ja-JP" altLang="en-US" dirty="0"/>
              <a:t>双方向にかかわらず、スケールアップした言語モデルがタスクを解く手法が根本的な限界に直面することも指摘</a:t>
            </a:r>
            <a:endParaRPr lang="en-US" altLang="ja-JP" dirty="0"/>
          </a:p>
          <a:p>
            <a:pPr lvl="1"/>
            <a:r>
              <a:rPr lang="en-US" altLang="ja-JP" dirty="0"/>
              <a:t>Few-shot</a:t>
            </a:r>
            <a:r>
              <a:rPr lang="ja-JP" altLang="en-US" dirty="0"/>
              <a:t>モデルはタスクに対して重みの更新をしないためタスク独自の注意すべき点に対応できない。</a:t>
            </a:r>
            <a:endParaRPr lang="en-US" altLang="ja-JP" dirty="0"/>
          </a:p>
          <a:p>
            <a:pPr lvl="1"/>
            <a:r>
              <a:rPr lang="ja-JP" altLang="en-US" dirty="0"/>
              <a:t>ビデオや現実世界の物理的作用などの経験に基づいていない＝現実世界についてのコンテクストが不足している。</a:t>
            </a:r>
            <a:endParaRPr lang="en-US" altLang="ja-JP" dirty="0"/>
          </a:p>
          <a:p>
            <a:pPr marL="457200" lvl="1" indent="0">
              <a:buNone/>
            </a:pPr>
            <a:endParaRPr lang="en-US" altLang="ja-JP" dirty="0"/>
          </a:p>
          <a:p>
            <a:pPr marL="0" indent="0">
              <a:buNone/>
            </a:pPr>
            <a:r>
              <a:rPr lang="ja-JP" altLang="en-US" dirty="0"/>
              <a:t>人間から目的関数を学ぶ（？）</a:t>
            </a:r>
            <a:endParaRPr lang="en-US" altLang="ja-JP" dirty="0"/>
          </a:p>
          <a:p>
            <a:pPr marL="0" indent="0">
              <a:buNone/>
            </a:pPr>
            <a:r>
              <a:rPr lang="ja-JP" altLang="en-US" dirty="0"/>
              <a:t>強化学習を使った</a:t>
            </a:r>
            <a:r>
              <a:rPr lang="en-US" altLang="ja-JP" dirty="0"/>
              <a:t>Fine-tuning</a:t>
            </a:r>
            <a:r>
              <a:rPr lang="ja-JP" altLang="en-US" dirty="0"/>
              <a:t>（？）</a:t>
            </a:r>
            <a:endParaRPr lang="en-US" altLang="ja-JP" dirty="0"/>
          </a:p>
          <a:p>
            <a:pPr marL="0" indent="0">
              <a:buNone/>
            </a:pPr>
            <a:r>
              <a:rPr lang="ja-JP" altLang="en-US" dirty="0"/>
              <a:t>画像など複数様式から現実世界について学習　等の手法を提案</a:t>
            </a:r>
            <a:endParaRPr lang="en-US" altLang="ja-JP" dirty="0"/>
          </a:p>
        </p:txBody>
      </p:sp>
      <p:sp>
        <p:nvSpPr>
          <p:cNvPr id="4" name="スライド番号プレースホルダー 3">
            <a:extLst>
              <a:ext uri="{FF2B5EF4-FFF2-40B4-BE49-F238E27FC236}">
                <a16:creationId xmlns:a16="http://schemas.microsoft.com/office/drawing/2014/main" id="{CDE11A3E-82D7-4154-8A54-F0FD945E1FE3}"/>
              </a:ext>
            </a:extLst>
          </p:cNvPr>
          <p:cNvSpPr>
            <a:spLocks noGrp="1"/>
          </p:cNvSpPr>
          <p:nvPr>
            <p:ph type="sldNum" sz="quarter" idx="12"/>
          </p:nvPr>
        </p:nvSpPr>
        <p:spPr/>
        <p:txBody>
          <a:bodyPr/>
          <a:lstStyle/>
          <a:p>
            <a:fld id="{A55D906C-EEAC-4CA8-94EF-75B78FCA50F7}" type="slidenum">
              <a:rPr kumimoji="1" lang="ja-JP" altLang="en-US" smtClean="0"/>
              <a:t>38</a:t>
            </a:fld>
            <a:endParaRPr kumimoji="1" lang="ja-JP" altLang="en-US"/>
          </a:p>
        </p:txBody>
      </p:sp>
    </p:spTree>
    <p:extLst>
      <p:ext uri="{BB962C8B-B14F-4D97-AF65-F5344CB8AC3E}">
        <p14:creationId xmlns:p14="http://schemas.microsoft.com/office/powerpoint/2010/main" val="2974149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060E3-052A-4232-95BA-9B2977FA58E6}"/>
              </a:ext>
            </a:extLst>
          </p:cNvPr>
          <p:cNvSpPr>
            <a:spLocks noGrp="1"/>
          </p:cNvSpPr>
          <p:nvPr>
            <p:ph type="title"/>
          </p:nvPr>
        </p:nvSpPr>
        <p:spPr/>
        <p:txBody>
          <a:bodyPr/>
          <a:lstStyle/>
          <a:p>
            <a:r>
              <a:rPr kumimoji="1" lang="ja-JP" altLang="en-US" dirty="0"/>
              <a:t>社会影響</a:t>
            </a:r>
          </a:p>
        </p:txBody>
      </p:sp>
      <p:sp>
        <p:nvSpPr>
          <p:cNvPr id="3" name="コンテンツ プレースホルダー 2">
            <a:extLst>
              <a:ext uri="{FF2B5EF4-FFF2-40B4-BE49-F238E27FC236}">
                <a16:creationId xmlns:a16="http://schemas.microsoft.com/office/drawing/2014/main" id="{5D8D8AB1-B6AA-49E0-9D62-4B1EA6262B91}"/>
              </a:ext>
            </a:extLst>
          </p:cNvPr>
          <p:cNvSpPr>
            <a:spLocks noGrp="1"/>
          </p:cNvSpPr>
          <p:nvPr>
            <p:ph idx="1"/>
          </p:nvPr>
        </p:nvSpPr>
        <p:spPr/>
        <p:txBody>
          <a:bodyPr/>
          <a:lstStyle/>
          <a:p>
            <a:r>
              <a:rPr kumimoji="1" lang="ja-JP" altLang="en-US" dirty="0"/>
              <a:t>悪用</a:t>
            </a:r>
            <a:r>
              <a:rPr lang="ja-JP" altLang="en-US" dirty="0"/>
              <a:t>・偏見の問題がある。</a:t>
            </a:r>
            <a:endParaRPr lang="ja-JP" altLang="en-US" sz="1400" dirty="0"/>
          </a:p>
          <a:p>
            <a:endParaRPr kumimoji="1" lang="ja-JP" altLang="en-US" sz="1400" dirty="0"/>
          </a:p>
        </p:txBody>
      </p:sp>
      <p:pic>
        <p:nvPicPr>
          <p:cNvPr id="5" name="図 4" descr="テキスト, 地図 が含まれている画像&#10;&#10;自動的に生成された説明">
            <a:extLst>
              <a:ext uri="{FF2B5EF4-FFF2-40B4-BE49-F238E27FC236}">
                <a16:creationId xmlns:a16="http://schemas.microsoft.com/office/drawing/2014/main" id="{C3B33553-8DC7-4BBD-9971-045B26ADC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022" y="2431156"/>
            <a:ext cx="5373978" cy="3510874"/>
          </a:xfrm>
          <a:prstGeom prst="rect">
            <a:avLst/>
          </a:prstGeom>
        </p:spPr>
      </p:pic>
      <p:sp>
        <p:nvSpPr>
          <p:cNvPr id="6" name="テキスト ボックス 5">
            <a:extLst>
              <a:ext uri="{FF2B5EF4-FFF2-40B4-BE49-F238E27FC236}">
                <a16:creationId xmlns:a16="http://schemas.microsoft.com/office/drawing/2014/main" id="{FD14D5D2-D9C3-487A-8AA4-6D8D640E65CD}"/>
              </a:ext>
            </a:extLst>
          </p:cNvPr>
          <p:cNvSpPr txBox="1"/>
          <p:nvPr/>
        </p:nvSpPr>
        <p:spPr>
          <a:xfrm>
            <a:off x="6377255" y="2847777"/>
            <a:ext cx="4695290" cy="1938992"/>
          </a:xfrm>
          <a:prstGeom prst="rect">
            <a:avLst/>
          </a:prstGeom>
          <a:noFill/>
        </p:spPr>
        <p:txBody>
          <a:bodyPr wrap="square" rtlCol="0">
            <a:spAutoFit/>
          </a:bodyPr>
          <a:lstStyle/>
          <a:p>
            <a:r>
              <a:rPr lang="en-US" altLang="ja-JP" dirty="0">
                <a:solidFill>
                  <a:sysClr val="windowText" lastClr="000000"/>
                </a:solidFill>
              </a:rPr>
              <a:t>GPT-3</a:t>
            </a:r>
            <a:r>
              <a:rPr lang="ja-JP" altLang="en-US" dirty="0">
                <a:solidFill>
                  <a:sysClr val="windowText" lastClr="000000"/>
                </a:solidFill>
              </a:rPr>
              <a:t>で少なくとも確認されている偏見（性</a:t>
            </a:r>
            <a:r>
              <a:rPr lang="en-US" altLang="ja-JP" dirty="0">
                <a:solidFill>
                  <a:sysClr val="windowText" lastClr="000000"/>
                </a:solidFill>
              </a:rPr>
              <a:t>, </a:t>
            </a:r>
            <a:r>
              <a:rPr lang="ja-JP" altLang="en-US" dirty="0">
                <a:solidFill>
                  <a:sysClr val="windowText" lastClr="000000"/>
                </a:solidFill>
              </a:rPr>
              <a:t>人種</a:t>
            </a:r>
            <a:r>
              <a:rPr lang="en-US" altLang="ja-JP" dirty="0">
                <a:solidFill>
                  <a:sysClr val="windowText" lastClr="000000"/>
                </a:solidFill>
              </a:rPr>
              <a:t>, </a:t>
            </a:r>
            <a:r>
              <a:rPr lang="ja-JP" altLang="en-US" dirty="0">
                <a:solidFill>
                  <a:sysClr val="windowText" lastClr="000000"/>
                </a:solidFill>
              </a:rPr>
              <a:t>宗教）について：</a:t>
            </a:r>
            <a:endParaRPr lang="en-US" altLang="ja-JP" dirty="0">
              <a:solidFill>
                <a:sysClr val="windowText" lastClr="000000"/>
              </a:solidFill>
            </a:endParaRPr>
          </a:p>
          <a:p>
            <a:r>
              <a:rPr lang="en-US" altLang="ja-JP" sz="1400" dirty="0">
                <a:hlinkClick r:id="rId3"/>
              </a:rPr>
              <a:t>https://medium.com/@akichan_f/%E8%B6%85%E5%B7%A8%E5%A4%A7%E9%AB%98%E6%80%A7%E8%83%BD%E3%83%A2%E3%83%87%E3%83%ABgpt-3%E3%81%AE%E5%88%B0%E9%81%94%E7%82%B9%E3%81%A8%E3%81%9D%E3%81%AE%E9%99%90%E7%95%8C-867dfdc99189</a:t>
            </a:r>
            <a:endParaRPr lang="en-US" altLang="ja-JP" sz="1400" dirty="0"/>
          </a:p>
        </p:txBody>
      </p:sp>
      <p:sp>
        <p:nvSpPr>
          <p:cNvPr id="7" name="テキスト ボックス 6">
            <a:extLst>
              <a:ext uri="{FF2B5EF4-FFF2-40B4-BE49-F238E27FC236}">
                <a16:creationId xmlns:a16="http://schemas.microsoft.com/office/drawing/2014/main" id="{F85F65CA-9851-4952-AB1F-CE8BB236E828}"/>
              </a:ext>
            </a:extLst>
          </p:cNvPr>
          <p:cNvSpPr txBox="1"/>
          <p:nvPr/>
        </p:nvSpPr>
        <p:spPr>
          <a:xfrm>
            <a:off x="1580210" y="5952674"/>
            <a:ext cx="3657601" cy="523220"/>
          </a:xfrm>
          <a:prstGeom prst="rect">
            <a:avLst/>
          </a:prstGeom>
          <a:noFill/>
        </p:spPr>
        <p:txBody>
          <a:bodyPr wrap="square" rtlCol="0">
            <a:spAutoFit/>
          </a:bodyPr>
          <a:lstStyle/>
          <a:p>
            <a:r>
              <a:rPr lang="ja-JP" altLang="en-US" sz="1400" dirty="0">
                <a:solidFill>
                  <a:sysClr val="windowText" lastClr="000000"/>
                </a:solidFill>
              </a:rPr>
              <a:t>（人種ごとに共起される単語のポジティブ</a:t>
            </a:r>
            <a:r>
              <a:rPr lang="en-US" altLang="ja-JP" sz="1400" dirty="0">
                <a:solidFill>
                  <a:sysClr val="windowText" lastClr="000000"/>
                </a:solidFill>
              </a:rPr>
              <a:t>/</a:t>
            </a:r>
            <a:r>
              <a:rPr lang="ja-JP" altLang="en-US" sz="1400" dirty="0">
                <a:solidFill>
                  <a:sysClr val="windowText" lastClr="000000"/>
                </a:solidFill>
              </a:rPr>
              <a:t>ネガティブを数値化したグラフ）</a:t>
            </a:r>
            <a:endParaRPr lang="en-US" altLang="ja-JP" sz="1400" dirty="0">
              <a:solidFill>
                <a:sysClr val="windowText" lastClr="000000"/>
              </a:solidFill>
            </a:endParaRPr>
          </a:p>
        </p:txBody>
      </p:sp>
      <p:sp>
        <p:nvSpPr>
          <p:cNvPr id="4" name="スライド番号プレースホルダー 3">
            <a:extLst>
              <a:ext uri="{FF2B5EF4-FFF2-40B4-BE49-F238E27FC236}">
                <a16:creationId xmlns:a16="http://schemas.microsoft.com/office/drawing/2014/main" id="{B431C611-942B-4DB5-9290-1EEAAA138DFC}"/>
              </a:ext>
            </a:extLst>
          </p:cNvPr>
          <p:cNvSpPr>
            <a:spLocks noGrp="1"/>
          </p:cNvSpPr>
          <p:nvPr>
            <p:ph type="sldNum" sz="quarter" idx="12"/>
          </p:nvPr>
        </p:nvSpPr>
        <p:spPr/>
        <p:txBody>
          <a:bodyPr/>
          <a:lstStyle/>
          <a:p>
            <a:fld id="{A55D906C-EEAC-4CA8-94EF-75B78FCA50F7}" type="slidenum">
              <a:rPr kumimoji="1" lang="ja-JP" altLang="en-US" smtClean="0"/>
              <a:t>39</a:t>
            </a:fld>
            <a:endParaRPr kumimoji="1" lang="ja-JP" altLang="en-US"/>
          </a:p>
        </p:txBody>
      </p:sp>
    </p:spTree>
    <p:extLst>
      <p:ext uri="{BB962C8B-B14F-4D97-AF65-F5344CB8AC3E}">
        <p14:creationId xmlns:p14="http://schemas.microsoft.com/office/powerpoint/2010/main" val="283972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0E113-F81C-49A7-95D9-47821179AC58}"/>
              </a:ext>
            </a:extLst>
          </p:cNvPr>
          <p:cNvSpPr>
            <a:spLocks noGrp="1"/>
          </p:cNvSpPr>
          <p:nvPr>
            <p:ph type="title"/>
          </p:nvPr>
        </p:nvSpPr>
        <p:spPr/>
        <p:txBody>
          <a:bodyPr/>
          <a:lstStyle/>
          <a:p>
            <a:r>
              <a:rPr lang="ja-JP" altLang="en-US" dirty="0"/>
              <a:t>背景</a:t>
            </a:r>
            <a:endParaRPr kumimoji="1" lang="ja-JP" altLang="en-US" dirty="0"/>
          </a:p>
        </p:txBody>
      </p:sp>
      <p:sp>
        <p:nvSpPr>
          <p:cNvPr id="3" name="コンテンツ プレースホルダー 2">
            <a:extLst>
              <a:ext uri="{FF2B5EF4-FFF2-40B4-BE49-F238E27FC236}">
                <a16:creationId xmlns:a16="http://schemas.microsoft.com/office/drawing/2014/main" id="{A074404C-838F-444B-A9B3-B89F86F192AA}"/>
              </a:ext>
            </a:extLst>
          </p:cNvPr>
          <p:cNvSpPr>
            <a:spLocks noGrp="1"/>
          </p:cNvSpPr>
          <p:nvPr>
            <p:ph idx="1"/>
          </p:nvPr>
        </p:nvSpPr>
        <p:spPr/>
        <p:txBody>
          <a:bodyPr/>
          <a:lstStyle/>
          <a:p>
            <a:pPr marL="0" indent="0">
              <a:buNone/>
            </a:pPr>
            <a:r>
              <a:rPr kumimoji="1" lang="ja-JP" altLang="en-US" dirty="0"/>
              <a:t>自然言語処理トレンドの移り変わり</a:t>
            </a:r>
            <a:endParaRPr kumimoji="1" lang="en-US" altLang="ja-JP" dirty="0"/>
          </a:p>
          <a:p>
            <a:pPr lvl="1">
              <a:buFont typeface="Wingdings" panose="05000000000000000000" pitchFamily="2" charset="2"/>
              <a:buChar char="l"/>
            </a:pPr>
            <a:r>
              <a:rPr lang="en-US" altLang="ja-JP" dirty="0"/>
              <a:t>Transformer</a:t>
            </a:r>
          </a:p>
          <a:p>
            <a:pPr marL="914400" lvl="2" indent="0">
              <a:buNone/>
            </a:pPr>
            <a:r>
              <a:rPr lang="en-US" altLang="ja-JP" dirty="0"/>
              <a:t>Attention</a:t>
            </a:r>
            <a:r>
              <a:rPr lang="ja-JP" altLang="en-US" dirty="0"/>
              <a:t>機構を使って文章の中で注目すればいい場所を計算してくれる。</a:t>
            </a:r>
            <a:endParaRPr lang="en-US" altLang="ja-JP" dirty="0"/>
          </a:p>
          <a:p>
            <a:pPr marL="914400" lvl="2" indent="0">
              <a:buNone/>
            </a:pPr>
            <a:r>
              <a:rPr lang="ja-JP" altLang="en-US" dirty="0"/>
              <a:t>遠い依存関係を引き継げるようになった</a:t>
            </a:r>
            <a:endParaRPr lang="en-US" altLang="ja-JP" dirty="0"/>
          </a:p>
          <a:p>
            <a:pPr marL="914400" lvl="2" indent="0">
              <a:buNone/>
            </a:pPr>
            <a:endParaRPr lang="en-US" altLang="ja-JP" dirty="0"/>
          </a:p>
          <a:p>
            <a:pPr lvl="1">
              <a:buFont typeface="Wingdings" panose="05000000000000000000" pitchFamily="2" charset="2"/>
              <a:buChar char="l"/>
            </a:pPr>
            <a:r>
              <a:rPr lang="en-US" altLang="ja-JP" dirty="0"/>
              <a:t>BERT</a:t>
            </a:r>
          </a:p>
          <a:p>
            <a:pPr marL="914400" lvl="2" indent="0">
              <a:buNone/>
            </a:pPr>
            <a:r>
              <a:rPr lang="en-US" altLang="ja-JP" dirty="0"/>
              <a:t>Transformer</a:t>
            </a:r>
            <a:r>
              <a:rPr lang="ja-JP" altLang="en-US" dirty="0"/>
              <a:t>を使ったモデル</a:t>
            </a:r>
            <a:endParaRPr lang="en-US" altLang="ja-JP" dirty="0"/>
          </a:p>
          <a:p>
            <a:pPr marL="914400" lvl="2" indent="0">
              <a:buNone/>
            </a:pPr>
            <a:r>
              <a:rPr lang="ja-JP" altLang="en-US" dirty="0"/>
              <a:t>事前学習→</a:t>
            </a:r>
            <a:r>
              <a:rPr lang="en-US" altLang="ja-JP" dirty="0"/>
              <a:t>Fine Tuning</a:t>
            </a:r>
          </a:p>
          <a:p>
            <a:pPr marL="914400" lvl="2" indent="0">
              <a:buNone/>
            </a:pPr>
            <a:r>
              <a:rPr lang="ja-JP" altLang="en-US" dirty="0"/>
              <a:t>言語に関する全般的な知識を事前学習→タスクに関連するデータで微調整。</a:t>
            </a:r>
            <a:endParaRPr lang="en-US" altLang="ja-JP" dirty="0"/>
          </a:p>
          <a:p>
            <a:pPr marL="914400" lvl="2" indent="0">
              <a:buNone/>
            </a:pPr>
            <a:r>
              <a:rPr lang="ja-JP" altLang="en-US" dirty="0"/>
              <a:t>いろんなタスクを解くときに、</a:t>
            </a:r>
            <a:r>
              <a:rPr lang="en-US" altLang="ja-JP" dirty="0"/>
              <a:t>Fine-tuning</a:t>
            </a:r>
            <a:r>
              <a:rPr lang="ja-JP" altLang="en-US" dirty="0"/>
              <a:t>するだけでよくなった</a:t>
            </a:r>
            <a:r>
              <a:rPr lang="en-US" altLang="ja-JP" dirty="0"/>
              <a:t>(</a:t>
            </a:r>
            <a:r>
              <a:rPr lang="ja-JP" altLang="en-US" dirty="0"/>
              <a:t>楽！）</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92BE711-CAF7-4D30-A01E-9B0996996ED3}"/>
              </a:ext>
            </a:extLst>
          </p:cNvPr>
          <p:cNvSpPr>
            <a:spLocks noGrp="1"/>
          </p:cNvSpPr>
          <p:nvPr>
            <p:ph type="sldNum" sz="quarter" idx="12"/>
          </p:nvPr>
        </p:nvSpPr>
        <p:spPr/>
        <p:txBody>
          <a:bodyPr/>
          <a:lstStyle/>
          <a:p>
            <a:fld id="{A55D906C-EEAC-4CA8-94EF-75B78FCA50F7}" type="slidenum">
              <a:rPr kumimoji="1" lang="ja-JP" altLang="en-US" smtClean="0"/>
              <a:t>4</a:t>
            </a:fld>
            <a:endParaRPr kumimoji="1" lang="ja-JP" altLang="en-US"/>
          </a:p>
        </p:txBody>
      </p:sp>
    </p:spTree>
    <p:extLst>
      <p:ext uri="{BB962C8B-B14F-4D97-AF65-F5344CB8AC3E}">
        <p14:creationId xmlns:p14="http://schemas.microsoft.com/office/powerpoint/2010/main" val="236198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4848EC-6287-4479-A16E-D0088BBA5CDD}"/>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187C3AF7-450A-4386-BE72-8BF4C42E08E9}"/>
              </a:ext>
            </a:extLst>
          </p:cNvPr>
          <p:cNvSpPr>
            <a:spLocks noGrp="1"/>
          </p:cNvSpPr>
          <p:nvPr>
            <p:ph idx="1"/>
          </p:nvPr>
        </p:nvSpPr>
        <p:spPr/>
        <p:txBody>
          <a:bodyPr/>
          <a:lstStyle/>
          <a:p>
            <a:r>
              <a:rPr kumimoji="1" lang="ja-JP" altLang="en-US" dirty="0"/>
              <a:t>パラメータ数：</a:t>
            </a:r>
            <a:r>
              <a:rPr kumimoji="1" lang="en-US" altLang="ja-JP" dirty="0"/>
              <a:t>1750</a:t>
            </a:r>
            <a:r>
              <a:rPr lang="ja-JP" altLang="en-US" dirty="0"/>
              <a:t>億</a:t>
            </a:r>
            <a:r>
              <a:rPr kumimoji="1" lang="ja-JP" altLang="en-US" dirty="0"/>
              <a:t>の巨大なモデル「</a:t>
            </a:r>
            <a:r>
              <a:rPr kumimoji="1" lang="en-US" altLang="ja-JP" dirty="0"/>
              <a:t>GPT-3</a:t>
            </a:r>
            <a:r>
              <a:rPr kumimoji="1" lang="ja-JP" altLang="en-US" dirty="0"/>
              <a:t>」を提案した。</a:t>
            </a:r>
            <a:endParaRPr kumimoji="1" lang="en-US" altLang="ja-JP" dirty="0"/>
          </a:p>
          <a:p>
            <a:endParaRPr lang="en-US" altLang="ja-JP" dirty="0"/>
          </a:p>
          <a:p>
            <a:r>
              <a:rPr kumimoji="1" lang="ja-JP" altLang="en-US" dirty="0"/>
              <a:t>いくつかのタスクで</a:t>
            </a:r>
            <a:r>
              <a:rPr kumimoji="1" lang="en-US" altLang="ja-JP" dirty="0"/>
              <a:t>Few-shot</a:t>
            </a:r>
            <a:r>
              <a:rPr kumimoji="1" lang="ja-JP" altLang="en-US" dirty="0"/>
              <a:t>や</a:t>
            </a:r>
            <a:r>
              <a:rPr kumimoji="1" lang="en-US" altLang="ja-JP" dirty="0"/>
              <a:t>One-shot, Zero-shot</a:t>
            </a:r>
            <a:r>
              <a:rPr kumimoji="1" lang="ja-JP" altLang="en-US" dirty="0"/>
              <a:t>で</a:t>
            </a:r>
            <a:r>
              <a:rPr kumimoji="1" lang="en-US" altLang="ja-JP" dirty="0"/>
              <a:t>Fine-tuning</a:t>
            </a:r>
            <a:r>
              <a:rPr kumimoji="1" lang="ja-JP" altLang="en-US" dirty="0"/>
              <a:t>を使った</a:t>
            </a:r>
            <a:r>
              <a:rPr kumimoji="1" lang="en-US" altLang="ja-JP" dirty="0"/>
              <a:t>SOTA</a:t>
            </a:r>
            <a:r>
              <a:rPr kumimoji="1" lang="ja-JP" altLang="en-US" dirty="0"/>
              <a:t>モデルに近い結果を残した。</a:t>
            </a:r>
            <a:endParaRPr kumimoji="1" lang="en-US" altLang="ja-JP" dirty="0"/>
          </a:p>
          <a:p>
            <a:endParaRPr lang="en-US" altLang="ja-JP" dirty="0"/>
          </a:p>
          <a:p>
            <a:r>
              <a:rPr kumimoji="1" lang="ja-JP" altLang="en-US" dirty="0"/>
              <a:t>文章生成など定性的なタスクで高いクオリティを示した。</a:t>
            </a:r>
            <a:endParaRPr kumimoji="1" lang="en-US" altLang="ja-JP" dirty="0"/>
          </a:p>
          <a:p>
            <a:endParaRPr lang="en-US" altLang="ja-JP" dirty="0"/>
          </a:p>
          <a:p>
            <a:r>
              <a:rPr kumimoji="1" lang="ja-JP" altLang="en-US" dirty="0"/>
              <a:t>大規模言語モデルの限界や社会的な影響についても論じた。</a:t>
            </a:r>
          </a:p>
        </p:txBody>
      </p:sp>
      <p:sp>
        <p:nvSpPr>
          <p:cNvPr id="4" name="スライド番号プレースホルダー 3">
            <a:extLst>
              <a:ext uri="{FF2B5EF4-FFF2-40B4-BE49-F238E27FC236}">
                <a16:creationId xmlns:a16="http://schemas.microsoft.com/office/drawing/2014/main" id="{6F1A9121-AAD2-43E3-9C6B-3B3AA07BE978}"/>
              </a:ext>
            </a:extLst>
          </p:cNvPr>
          <p:cNvSpPr>
            <a:spLocks noGrp="1"/>
          </p:cNvSpPr>
          <p:nvPr>
            <p:ph type="sldNum" sz="quarter" idx="12"/>
          </p:nvPr>
        </p:nvSpPr>
        <p:spPr/>
        <p:txBody>
          <a:bodyPr/>
          <a:lstStyle/>
          <a:p>
            <a:fld id="{A55D906C-EEAC-4CA8-94EF-75B78FCA50F7}" type="slidenum">
              <a:rPr kumimoji="1" lang="ja-JP" altLang="en-US" smtClean="0"/>
              <a:t>40</a:t>
            </a:fld>
            <a:endParaRPr kumimoji="1" lang="ja-JP" altLang="en-US"/>
          </a:p>
        </p:txBody>
      </p:sp>
    </p:spTree>
    <p:extLst>
      <p:ext uri="{BB962C8B-B14F-4D97-AF65-F5344CB8AC3E}">
        <p14:creationId xmlns:p14="http://schemas.microsoft.com/office/powerpoint/2010/main" val="242831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27D8DC-E844-4070-AD79-769D72F96E41}"/>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3C1E8C54-3C27-43A3-8D9A-145174C36FC3}"/>
              </a:ext>
            </a:extLst>
          </p:cNvPr>
          <p:cNvSpPr>
            <a:spLocks noGrp="1"/>
          </p:cNvSpPr>
          <p:nvPr>
            <p:ph idx="1"/>
          </p:nvPr>
        </p:nvSpPr>
        <p:spPr/>
        <p:txBody>
          <a:bodyPr/>
          <a:lstStyle/>
          <a:p>
            <a:pPr marL="0" indent="0">
              <a:buNone/>
            </a:pPr>
            <a:r>
              <a:rPr kumimoji="1" lang="en-US" altLang="ja-JP" dirty="0"/>
              <a:t>BERT</a:t>
            </a:r>
            <a:r>
              <a:rPr kumimoji="1" lang="ja-JP" altLang="en-US" dirty="0"/>
              <a:t>では、</a:t>
            </a:r>
            <a:r>
              <a:rPr lang="en-US" altLang="ja-JP" dirty="0"/>
              <a:t>Fine-tuning</a:t>
            </a:r>
            <a:r>
              <a:rPr lang="ja-JP" altLang="en-US" dirty="0"/>
              <a:t>といっても数千</a:t>
            </a:r>
            <a:r>
              <a:rPr lang="en-US" altLang="ja-JP" dirty="0"/>
              <a:t>~</a:t>
            </a:r>
            <a:r>
              <a:rPr lang="ja-JP" altLang="en-US" dirty="0"/>
              <a:t>数十万の教師ありデータが必要になる。→普通に大変。</a:t>
            </a:r>
            <a:endParaRPr lang="en-US" altLang="ja-JP" dirty="0"/>
          </a:p>
          <a:p>
            <a:pPr marL="0" indent="0">
              <a:buNone/>
            </a:pPr>
            <a:r>
              <a:rPr lang="ja-JP" altLang="en-US" dirty="0"/>
              <a:t>人は指示内容だけとか具体例一つでタスクを解けるからそういうモデルがあれば良いな</a:t>
            </a:r>
            <a:r>
              <a:rPr lang="en-US" altLang="ja-JP" dirty="0"/>
              <a:t>…</a:t>
            </a:r>
          </a:p>
        </p:txBody>
      </p:sp>
      <p:sp>
        <p:nvSpPr>
          <p:cNvPr id="4" name="吹き出し: 円形 3">
            <a:extLst>
              <a:ext uri="{FF2B5EF4-FFF2-40B4-BE49-F238E27FC236}">
                <a16:creationId xmlns:a16="http://schemas.microsoft.com/office/drawing/2014/main" id="{9DC3D016-7C51-40B6-9288-1CB067DEB23E}"/>
              </a:ext>
            </a:extLst>
          </p:cNvPr>
          <p:cNvSpPr/>
          <p:nvPr/>
        </p:nvSpPr>
        <p:spPr>
          <a:xfrm>
            <a:off x="747445" y="3723892"/>
            <a:ext cx="3719245" cy="1705510"/>
          </a:xfrm>
          <a:prstGeom prst="wedgeEllipseCallo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この文章がポジティブ</a:t>
            </a:r>
            <a:r>
              <a:rPr lang="ja-JP" altLang="en-US" dirty="0">
                <a:solidFill>
                  <a:sysClr val="windowText" lastClr="000000"/>
                </a:solidFill>
              </a:rPr>
              <a:t>もしくは</a:t>
            </a:r>
            <a:r>
              <a:rPr kumimoji="1" lang="ja-JP" altLang="en-US" dirty="0">
                <a:solidFill>
                  <a:sysClr val="windowText" lastClr="000000"/>
                </a:solidFill>
              </a:rPr>
              <a:t>ネガティブだったら教えて！</a:t>
            </a:r>
          </a:p>
        </p:txBody>
      </p:sp>
      <p:sp>
        <p:nvSpPr>
          <p:cNvPr id="5" name="吹き出し: 円形 4">
            <a:extLst>
              <a:ext uri="{FF2B5EF4-FFF2-40B4-BE49-F238E27FC236}">
                <a16:creationId xmlns:a16="http://schemas.microsoft.com/office/drawing/2014/main" id="{EBA52F29-4155-4C2B-A548-5C7566F2E0B4}"/>
              </a:ext>
            </a:extLst>
          </p:cNvPr>
          <p:cNvSpPr/>
          <p:nvPr/>
        </p:nvSpPr>
        <p:spPr>
          <a:xfrm>
            <a:off x="4006067" y="4787365"/>
            <a:ext cx="3719245" cy="1705510"/>
          </a:xfrm>
          <a:prstGeom prst="wedgeEllipseCallo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これが人々が勇敢に行動する</a:t>
            </a:r>
            <a:r>
              <a:rPr kumimoji="1" lang="en-US" altLang="ja-JP" dirty="0">
                <a:solidFill>
                  <a:sysClr val="windowText" lastClr="000000"/>
                </a:solidFill>
              </a:rPr>
              <a:t>2</a:t>
            </a:r>
            <a:r>
              <a:rPr kumimoji="1" lang="ja-JP" altLang="en-US" dirty="0">
                <a:solidFill>
                  <a:sysClr val="windowText" lastClr="000000"/>
                </a:solidFill>
              </a:rPr>
              <a:t>つの例です！</a:t>
            </a:r>
            <a:r>
              <a:rPr kumimoji="1" lang="en-US" altLang="ja-JP" dirty="0">
                <a:solidFill>
                  <a:sysClr val="windowText" lastClr="000000"/>
                </a:solidFill>
              </a:rPr>
              <a:t>3</a:t>
            </a:r>
            <a:r>
              <a:rPr kumimoji="1" lang="ja-JP" altLang="en-US" dirty="0">
                <a:solidFill>
                  <a:sysClr val="windowText" lastClr="000000"/>
                </a:solidFill>
              </a:rPr>
              <a:t>つ目を教えてください</a:t>
            </a:r>
          </a:p>
        </p:txBody>
      </p:sp>
      <p:sp>
        <p:nvSpPr>
          <p:cNvPr id="22" name="右中かっこ 21">
            <a:extLst>
              <a:ext uri="{FF2B5EF4-FFF2-40B4-BE49-F238E27FC236}">
                <a16:creationId xmlns:a16="http://schemas.microsoft.com/office/drawing/2014/main" id="{6FF95688-0D2C-41E0-8DAE-4C9D598EC769}"/>
              </a:ext>
            </a:extLst>
          </p:cNvPr>
          <p:cNvSpPr/>
          <p:nvPr/>
        </p:nvSpPr>
        <p:spPr>
          <a:xfrm>
            <a:off x="8054939" y="3723892"/>
            <a:ext cx="585627" cy="2768983"/>
          </a:xfrm>
          <a:prstGeom prst="righ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8B11B2E-20BE-4573-A6A7-F8064B3168B6}"/>
              </a:ext>
            </a:extLst>
          </p:cNvPr>
          <p:cNvSpPr txBox="1"/>
          <p:nvPr/>
        </p:nvSpPr>
        <p:spPr>
          <a:xfrm>
            <a:off x="8933381" y="4520629"/>
            <a:ext cx="2742344" cy="1200329"/>
          </a:xfrm>
          <a:prstGeom prst="rect">
            <a:avLst/>
          </a:prstGeom>
          <a:noFill/>
        </p:spPr>
        <p:txBody>
          <a:bodyPr wrap="square" rtlCol="0">
            <a:spAutoFit/>
          </a:bodyPr>
          <a:lstStyle/>
          <a:p>
            <a:r>
              <a:rPr kumimoji="1" lang="ja-JP" altLang="en-US" sz="2400" dirty="0">
                <a:solidFill>
                  <a:srgbClr val="FF0000"/>
                </a:solidFill>
              </a:rPr>
              <a:t>人もこれでいけるし、いけるやろ！という考え</a:t>
            </a:r>
          </a:p>
        </p:txBody>
      </p:sp>
      <p:sp>
        <p:nvSpPr>
          <p:cNvPr id="6" name="スライド番号プレースホルダー 5">
            <a:extLst>
              <a:ext uri="{FF2B5EF4-FFF2-40B4-BE49-F238E27FC236}">
                <a16:creationId xmlns:a16="http://schemas.microsoft.com/office/drawing/2014/main" id="{E7C15832-17BA-4317-9231-009E5184B9CE}"/>
              </a:ext>
            </a:extLst>
          </p:cNvPr>
          <p:cNvSpPr>
            <a:spLocks noGrp="1"/>
          </p:cNvSpPr>
          <p:nvPr>
            <p:ph type="sldNum" sz="quarter" idx="12"/>
          </p:nvPr>
        </p:nvSpPr>
        <p:spPr/>
        <p:txBody>
          <a:bodyPr/>
          <a:lstStyle/>
          <a:p>
            <a:fld id="{A55D906C-EEAC-4CA8-94EF-75B78FCA50F7}" type="slidenum">
              <a:rPr kumimoji="1" lang="ja-JP" altLang="en-US" smtClean="0"/>
              <a:t>5</a:t>
            </a:fld>
            <a:endParaRPr kumimoji="1" lang="ja-JP" altLang="en-US"/>
          </a:p>
        </p:txBody>
      </p:sp>
    </p:spTree>
    <p:extLst>
      <p:ext uri="{BB962C8B-B14F-4D97-AF65-F5344CB8AC3E}">
        <p14:creationId xmlns:p14="http://schemas.microsoft.com/office/powerpoint/2010/main" val="153047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AF5058-D7B1-4F45-B40A-F0A890C03A16}"/>
              </a:ext>
            </a:extLst>
          </p:cNvPr>
          <p:cNvSpPr>
            <a:spLocks noGrp="1"/>
          </p:cNvSpPr>
          <p:nvPr>
            <p:ph type="title"/>
          </p:nvPr>
        </p:nvSpPr>
        <p:spPr/>
        <p:txBody>
          <a:bodyPr/>
          <a:lstStyle/>
          <a:p>
            <a:r>
              <a:rPr kumimoji="1" lang="en-US" altLang="ja-JP" dirty="0"/>
              <a:t>Approach</a:t>
            </a:r>
            <a:endParaRPr kumimoji="1" lang="ja-JP" altLang="en-US" dirty="0"/>
          </a:p>
        </p:txBody>
      </p:sp>
      <p:sp>
        <p:nvSpPr>
          <p:cNvPr id="3" name="コンテンツ プレースホルダー 2">
            <a:extLst>
              <a:ext uri="{FF2B5EF4-FFF2-40B4-BE49-F238E27FC236}">
                <a16:creationId xmlns:a16="http://schemas.microsoft.com/office/drawing/2014/main" id="{EE5F2204-76E0-406F-85B4-45E781E2DA6B}"/>
              </a:ext>
            </a:extLst>
          </p:cNvPr>
          <p:cNvSpPr>
            <a:spLocks noGrp="1"/>
          </p:cNvSpPr>
          <p:nvPr>
            <p:ph idx="1"/>
          </p:nvPr>
        </p:nvSpPr>
        <p:spPr/>
        <p:txBody>
          <a:bodyPr>
            <a:normAutofit lnSpcReduction="10000"/>
          </a:bodyPr>
          <a:lstStyle/>
          <a:p>
            <a:pPr marL="0" indent="0">
              <a:buNone/>
            </a:pPr>
            <a:r>
              <a:rPr kumimoji="1" lang="ja-JP" altLang="en-US" dirty="0"/>
              <a:t>事前学習→微調整</a:t>
            </a:r>
            <a:endParaRPr kumimoji="1" lang="en-US" altLang="ja-JP" dirty="0"/>
          </a:p>
          <a:p>
            <a:pPr lvl="1">
              <a:buFont typeface="Wingdings" panose="05000000000000000000" pitchFamily="2" charset="2"/>
              <a:buChar char="l"/>
            </a:pPr>
            <a:r>
              <a:rPr kumimoji="1" lang="en-US" altLang="ja-JP" dirty="0"/>
              <a:t>Fine-tuning</a:t>
            </a:r>
          </a:p>
          <a:p>
            <a:pPr marL="914400" lvl="2" indent="0">
              <a:buNone/>
            </a:pPr>
            <a:r>
              <a:rPr lang="ja-JP" altLang="en-US" dirty="0"/>
              <a:t>タスクに向けた数千～数十万の教師ありデータで学習</a:t>
            </a:r>
            <a:r>
              <a:rPr lang="en-US" altLang="ja-JP" dirty="0"/>
              <a:t>, </a:t>
            </a:r>
            <a:r>
              <a:rPr lang="ja-JP" altLang="en-US" dirty="0"/>
              <a:t>勾配更新を伴う</a:t>
            </a:r>
            <a:endParaRPr lang="en-US" altLang="ja-JP" dirty="0"/>
          </a:p>
          <a:p>
            <a:pPr marL="914400" lvl="2" indent="0">
              <a:buNone/>
            </a:pPr>
            <a:r>
              <a:rPr lang="ja-JP" altLang="en-US" dirty="0"/>
              <a:t>その後タスクを解く</a:t>
            </a:r>
            <a:endParaRPr lang="en-US" altLang="ja-JP" dirty="0"/>
          </a:p>
          <a:p>
            <a:pPr marL="914400" lvl="2" indent="0">
              <a:buNone/>
            </a:pPr>
            <a:endParaRPr lang="en-US" altLang="ja-JP" dirty="0"/>
          </a:p>
          <a:p>
            <a:pPr lvl="1">
              <a:buFont typeface="Wingdings" panose="05000000000000000000" pitchFamily="2" charset="2"/>
              <a:buChar char="l"/>
            </a:pPr>
            <a:r>
              <a:rPr lang="en-US" altLang="ja-JP" dirty="0"/>
              <a:t>Few-shot</a:t>
            </a:r>
          </a:p>
          <a:p>
            <a:pPr marL="914400" lvl="2" indent="0">
              <a:buNone/>
            </a:pPr>
            <a:r>
              <a:rPr lang="ja-JP" altLang="en-US" dirty="0">
                <a:solidFill>
                  <a:sysClr val="windowText" lastClr="000000"/>
                </a:solidFill>
              </a:rPr>
              <a:t>タスク内容記述</a:t>
            </a:r>
            <a:r>
              <a:rPr lang="en-US" altLang="ja-JP" dirty="0">
                <a:solidFill>
                  <a:sysClr val="windowText" lastClr="000000"/>
                </a:solidFill>
              </a:rPr>
              <a:t>+</a:t>
            </a:r>
            <a:r>
              <a:rPr lang="ja-JP" altLang="en-US" dirty="0">
                <a:solidFill>
                  <a:sysClr val="windowText" lastClr="000000"/>
                </a:solidFill>
              </a:rPr>
              <a:t>タスクのデモンストレーション</a:t>
            </a:r>
            <a:r>
              <a:rPr lang="en-US" altLang="ja-JP" dirty="0">
                <a:solidFill>
                  <a:sysClr val="windowText" lastClr="000000"/>
                </a:solidFill>
              </a:rPr>
              <a:t>10-100</a:t>
            </a:r>
            <a:r>
              <a:rPr lang="ja-JP" altLang="en-US" dirty="0">
                <a:solidFill>
                  <a:sysClr val="windowText" lastClr="000000"/>
                </a:solidFill>
              </a:rPr>
              <a:t>例を入力としタスクを解く</a:t>
            </a:r>
            <a:endParaRPr lang="en-US" altLang="ja-JP" dirty="0">
              <a:solidFill>
                <a:sysClr val="windowText" lastClr="000000"/>
              </a:solidFill>
            </a:endParaRPr>
          </a:p>
          <a:p>
            <a:pPr marL="914400" lvl="2" indent="0">
              <a:buNone/>
            </a:pPr>
            <a:endParaRPr lang="en-US" altLang="ja-JP" dirty="0"/>
          </a:p>
          <a:p>
            <a:pPr lvl="1">
              <a:buFont typeface="Wingdings" panose="05000000000000000000" pitchFamily="2" charset="2"/>
              <a:buChar char="l"/>
            </a:pPr>
            <a:r>
              <a:rPr lang="en-US" altLang="ja-JP" dirty="0"/>
              <a:t>One-shot</a:t>
            </a:r>
          </a:p>
          <a:p>
            <a:pPr marL="914400" lvl="2" indent="0">
              <a:buNone/>
            </a:pPr>
            <a:r>
              <a:rPr lang="ja-JP" altLang="en-US" dirty="0"/>
              <a:t>タスク内容記述</a:t>
            </a:r>
            <a:r>
              <a:rPr lang="en-US" altLang="ja-JP" dirty="0"/>
              <a:t>+</a:t>
            </a:r>
            <a:r>
              <a:rPr lang="ja-JP" altLang="en-US" dirty="0"/>
              <a:t>タスクのデモンストレーション</a:t>
            </a:r>
            <a:r>
              <a:rPr lang="en-US" altLang="ja-JP" dirty="0"/>
              <a:t>1</a:t>
            </a:r>
            <a:r>
              <a:rPr lang="ja-JP" altLang="en-US" dirty="0"/>
              <a:t>例を入力としタスクを解く</a:t>
            </a:r>
          </a:p>
          <a:p>
            <a:pPr marL="914400" lvl="2" indent="0">
              <a:buNone/>
            </a:pPr>
            <a:endParaRPr lang="en-US" altLang="ja-JP" dirty="0"/>
          </a:p>
          <a:p>
            <a:pPr lvl="1">
              <a:buFont typeface="Wingdings" panose="05000000000000000000" pitchFamily="2" charset="2"/>
              <a:buChar char="l"/>
            </a:pPr>
            <a:r>
              <a:rPr lang="en-US" altLang="ja-JP" dirty="0"/>
              <a:t>Zero-shot</a:t>
            </a:r>
          </a:p>
          <a:p>
            <a:pPr marL="914400" lvl="2" indent="0">
              <a:buNone/>
            </a:pPr>
            <a:r>
              <a:rPr lang="ja-JP" altLang="en-US" dirty="0"/>
              <a:t>タスク内容記述のみを入力としタスクを解く</a:t>
            </a:r>
            <a:endParaRPr lang="en-US" altLang="ja-JP" dirty="0"/>
          </a:p>
          <a:p>
            <a:pPr lvl="2">
              <a:buFont typeface="Wingdings" panose="05000000000000000000" pitchFamily="2" charset="2"/>
              <a:buChar char="l"/>
            </a:pPr>
            <a:endParaRPr lang="en-US" altLang="ja-JP" dirty="0"/>
          </a:p>
          <a:p>
            <a:pPr marL="914400" lvl="2" indent="0">
              <a:buNone/>
            </a:pPr>
            <a:endParaRPr kumimoji="1" lang="en-US" altLang="ja-JP" dirty="0"/>
          </a:p>
          <a:p>
            <a:pPr lvl="2">
              <a:buFont typeface="Wingdings" panose="05000000000000000000" pitchFamily="2" charset="2"/>
              <a:buChar char="l"/>
            </a:pPr>
            <a:endParaRPr kumimoji="1" lang="en-US" altLang="ja-JP" dirty="0"/>
          </a:p>
        </p:txBody>
      </p:sp>
      <p:sp>
        <p:nvSpPr>
          <p:cNvPr id="4" name="スライド番号プレースホルダー 3">
            <a:extLst>
              <a:ext uri="{FF2B5EF4-FFF2-40B4-BE49-F238E27FC236}">
                <a16:creationId xmlns:a16="http://schemas.microsoft.com/office/drawing/2014/main" id="{993F9F37-6879-4779-9C8A-6A3AA911F114}"/>
              </a:ext>
            </a:extLst>
          </p:cNvPr>
          <p:cNvSpPr>
            <a:spLocks noGrp="1"/>
          </p:cNvSpPr>
          <p:nvPr>
            <p:ph type="sldNum" sz="quarter" idx="12"/>
          </p:nvPr>
        </p:nvSpPr>
        <p:spPr/>
        <p:txBody>
          <a:bodyPr/>
          <a:lstStyle/>
          <a:p>
            <a:fld id="{A55D906C-EEAC-4CA8-94EF-75B78FCA50F7}" type="slidenum">
              <a:rPr kumimoji="1" lang="ja-JP" altLang="en-US" smtClean="0"/>
              <a:t>6</a:t>
            </a:fld>
            <a:endParaRPr kumimoji="1" lang="ja-JP" altLang="en-US"/>
          </a:p>
        </p:txBody>
      </p:sp>
      <p:sp>
        <p:nvSpPr>
          <p:cNvPr id="5" name="正方形/長方形 4">
            <a:extLst>
              <a:ext uri="{FF2B5EF4-FFF2-40B4-BE49-F238E27FC236}">
                <a16:creationId xmlns:a16="http://schemas.microsoft.com/office/drawing/2014/main" id="{6ECABBD6-641F-4242-80F4-F376D5AD94C5}"/>
              </a:ext>
            </a:extLst>
          </p:cNvPr>
          <p:cNvSpPr/>
          <p:nvPr/>
        </p:nvSpPr>
        <p:spPr>
          <a:xfrm>
            <a:off x="1047964" y="3267182"/>
            <a:ext cx="10515600" cy="30447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5AD9742B-EF62-46EF-AFA0-DBA51F6B46F7}"/>
              </a:ext>
            </a:extLst>
          </p:cNvPr>
          <p:cNvSpPr txBox="1"/>
          <p:nvPr/>
        </p:nvSpPr>
        <p:spPr>
          <a:xfrm>
            <a:off x="8610600" y="6352143"/>
            <a:ext cx="2537716" cy="369332"/>
          </a:xfrm>
          <a:prstGeom prst="rect">
            <a:avLst/>
          </a:prstGeom>
          <a:noFill/>
        </p:spPr>
        <p:txBody>
          <a:bodyPr wrap="square" rtlCol="0">
            <a:spAutoFit/>
          </a:bodyPr>
          <a:lstStyle/>
          <a:p>
            <a:r>
              <a:rPr kumimoji="1" lang="ja-JP" altLang="en-US" dirty="0">
                <a:solidFill>
                  <a:srgbClr val="FF0000"/>
                </a:solidFill>
              </a:rPr>
              <a:t>本論文で取り上げる</a:t>
            </a:r>
          </a:p>
        </p:txBody>
      </p:sp>
    </p:spTree>
    <p:extLst>
      <p:ext uri="{BB962C8B-B14F-4D97-AF65-F5344CB8AC3E}">
        <p14:creationId xmlns:p14="http://schemas.microsoft.com/office/powerpoint/2010/main" val="57845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776E3B-0E35-4A13-B32D-1E0D30CC653D}"/>
              </a:ext>
            </a:extLst>
          </p:cNvPr>
          <p:cNvSpPr>
            <a:spLocks noGrp="1"/>
          </p:cNvSpPr>
          <p:nvPr>
            <p:ph type="title"/>
          </p:nvPr>
        </p:nvSpPr>
        <p:spPr/>
        <p:txBody>
          <a:bodyPr/>
          <a:lstStyle/>
          <a:p>
            <a:r>
              <a:rPr kumimoji="1" lang="ja-JP" altLang="en-US" dirty="0"/>
              <a:t>パラメータの更新は行われない？</a:t>
            </a:r>
          </a:p>
        </p:txBody>
      </p:sp>
      <p:sp>
        <p:nvSpPr>
          <p:cNvPr id="3" name="コンテンツ プレースホルダー 2">
            <a:extLst>
              <a:ext uri="{FF2B5EF4-FFF2-40B4-BE49-F238E27FC236}">
                <a16:creationId xmlns:a16="http://schemas.microsoft.com/office/drawing/2014/main" id="{587BCE13-4F61-4028-8585-A01F473A4F7B}"/>
              </a:ext>
            </a:extLst>
          </p:cNvPr>
          <p:cNvSpPr>
            <a:spLocks noGrp="1"/>
          </p:cNvSpPr>
          <p:nvPr>
            <p:ph idx="1"/>
          </p:nvPr>
        </p:nvSpPr>
        <p:spPr/>
        <p:txBody>
          <a:bodyPr/>
          <a:lstStyle/>
          <a:p>
            <a:r>
              <a:rPr kumimoji="1" lang="en-US" altLang="ja-JP" dirty="0"/>
              <a:t>GPT-3</a:t>
            </a:r>
            <a:r>
              <a:rPr kumimoji="1" lang="ja-JP" altLang="en-US" dirty="0"/>
              <a:t>ではすべてのタスクを同じパラメータのモデルで行う</a:t>
            </a:r>
            <a:endParaRPr kumimoji="1" lang="en-US" altLang="ja-JP" dirty="0"/>
          </a:p>
          <a:p>
            <a:r>
              <a:rPr lang="ja-JP" altLang="en-US" b="1" dirty="0"/>
              <a:t>条件付き確率</a:t>
            </a:r>
            <a:r>
              <a:rPr lang="ja-JP" altLang="en-US" dirty="0"/>
              <a:t>を使って次の単語を予測</a:t>
            </a:r>
            <a:endParaRPr kumimoji="1" lang="ja-JP" altLang="en-US" dirty="0"/>
          </a:p>
        </p:txBody>
      </p:sp>
      <p:sp>
        <p:nvSpPr>
          <p:cNvPr id="4" name="スライド番号プレースホルダー 3">
            <a:extLst>
              <a:ext uri="{FF2B5EF4-FFF2-40B4-BE49-F238E27FC236}">
                <a16:creationId xmlns:a16="http://schemas.microsoft.com/office/drawing/2014/main" id="{9F3C0E12-6674-4B2B-98C0-39A87F803BF5}"/>
              </a:ext>
            </a:extLst>
          </p:cNvPr>
          <p:cNvSpPr>
            <a:spLocks noGrp="1"/>
          </p:cNvSpPr>
          <p:nvPr>
            <p:ph type="sldNum" sz="quarter" idx="12"/>
          </p:nvPr>
        </p:nvSpPr>
        <p:spPr/>
        <p:txBody>
          <a:bodyPr/>
          <a:lstStyle/>
          <a:p>
            <a:fld id="{A55D906C-EEAC-4CA8-94EF-75B78FCA50F7}" type="slidenum">
              <a:rPr kumimoji="1" lang="ja-JP" altLang="en-US" smtClean="0"/>
              <a:t>7</a:t>
            </a:fld>
            <a:endParaRPr kumimoji="1" lang="ja-JP" altLang="en-US"/>
          </a:p>
        </p:txBody>
      </p:sp>
      <p:pic>
        <p:nvPicPr>
          <p:cNvPr id="6" name="図 5" descr="時計 が含まれている画像&#10;&#10;自動的に生成された説明">
            <a:extLst>
              <a:ext uri="{FF2B5EF4-FFF2-40B4-BE49-F238E27FC236}">
                <a16:creationId xmlns:a16="http://schemas.microsoft.com/office/drawing/2014/main" id="{DDEFFCA7-376E-4B06-ACE2-44A4B032A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791" y="3054155"/>
            <a:ext cx="6182418" cy="1894277"/>
          </a:xfrm>
          <a:prstGeom prst="rect">
            <a:avLst/>
          </a:prstGeom>
        </p:spPr>
      </p:pic>
    </p:spTree>
    <p:extLst>
      <p:ext uri="{BB962C8B-B14F-4D97-AF65-F5344CB8AC3E}">
        <p14:creationId xmlns:p14="http://schemas.microsoft.com/office/powerpoint/2010/main" val="376011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9ACFD4-144E-4A32-A956-3A0D662B3BC8}"/>
              </a:ext>
            </a:extLst>
          </p:cNvPr>
          <p:cNvSpPr>
            <a:spLocks noGrp="1"/>
          </p:cNvSpPr>
          <p:nvPr>
            <p:ph type="title"/>
          </p:nvPr>
        </p:nvSpPr>
        <p:spPr/>
        <p:txBody>
          <a:bodyPr/>
          <a:lstStyle/>
          <a:p>
            <a:r>
              <a:rPr kumimoji="1" lang="en-US" altLang="ja-JP" dirty="0"/>
              <a:t>Approach </a:t>
            </a:r>
            <a:r>
              <a:rPr lang="en-US" altLang="ja-JP" sz="3200" dirty="0">
                <a:solidFill>
                  <a:prstClr val="white">
                    <a:lumMod val="50000"/>
                  </a:prstClr>
                </a:solidFill>
              </a:rPr>
              <a:t>–Few-shot</a:t>
            </a:r>
            <a:r>
              <a:rPr lang="ja-JP" altLang="en-US" sz="3200" dirty="0">
                <a:solidFill>
                  <a:prstClr val="white">
                    <a:lumMod val="50000"/>
                  </a:prstClr>
                </a:solidFill>
              </a:rPr>
              <a:t>紹介</a:t>
            </a:r>
            <a:endParaRPr kumimoji="1" lang="ja-JP" altLang="en-US" dirty="0"/>
          </a:p>
        </p:txBody>
      </p:sp>
      <p:pic>
        <p:nvPicPr>
          <p:cNvPr id="5" name="コンテンツ プレースホルダー 4" descr="スクリーンショットの画面&#10;&#10;自動的に生成された説明">
            <a:extLst>
              <a:ext uri="{FF2B5EF4-FFF2-40B4-BE49-F238E27FC236}">
                <a16:creationId xmlns:a16="http://schemas.microsoft.com/office/drawing/2014/main" id="{D2945A6F-7DDC-4D9C-A737-A0BAD4D8C9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4061"/>
            <a:ext cx="4898457" cy="3051498"/>
          </a:xfrm>
        </p:spPr>
      </p:pic>
      <p:pic>
        <p:nvPicPr>
          <p:cNvPr id="9" name="図 8">
            <a:extLst>
              <a:ext uri="{FF2B5EF4-FFF2-40B4-BE49-F238E27FC236}">
                <a16:creationId xmlns:a16="http://schemas.microsoft.com/office/drawing/2014/main" id="{D31BEAA9-4E1B-405E-821A-0AC76387F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825" y="4576519"/>
            <a:ext cx="5689183" cy="1916356"/>
          </a:xfrm>
          <a:prstGeom prst="rect">
            <a:avLst/>
          </a:prstGeom>
        </p:spPr>
      </p:pic>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8F5BB5E2-E40A-4A74-8332-6B0C58E206C9}"/>
                  </a:ext>
                </a:extLst>
              </p:cNvPr>
              <p:cNvSpPr txBox="1"/>
              <p:nvPr/>
            </p:nvSpPr>
            <p:spPr>
              <a:xfrm>
                <a:off x="6365508" y="2281481"/>
                <a:ext cx="5396564" cy="2862322"/>
              </a:xfrm>
              <a:prstGeom prst="rect">
                <a:avLst/>
              </a:prstGeom>
              <a:noFill/>
            </p:spPr>
            <p:txBody>
              <a:bodyPr wrap="square" rtlCol="0">
                <a:spAutoFit/>
              </a:bodyPr>
              <a:lstStyle/>
              <a:p>
                <a:r>
                  <a:rPr lang="ja-JP" altLang="en-US" sz="2000" dirty="0">
                    <a:solidFill>
                      <a:sysClr val="windowText" lastClr="000000"/>
                    </a:solidFill>
                  </a:rPr>
                  <a:t>条件付き確率の条件として タスク内容記述</a:t>
                </a:r>
                <a:r>
                  <a:rPr lang="en-US" altLang="ja-JP" sz="2000" dirty="0">
                    <a:solidFill>
                      <a:sysClr val="windowText" lastClr="000000"/>
                    </a:solidFill>
                  </a:rPr>
                  <a:t>+</a:t>
                </a:r>
                <a:r>
                  <a:rPr lang="ja-JP" altLang="en-US" sz="2000" dirty="0">
                    <a:solidFill>
                      <a:sysClr val="windowText" lastClr="000000"/>
                    </a:solidFill>
                  </a:rPr>
                  <a:t>タスクのデモンストレーション</a:t>
                </a:r>
                <a:r>
                  <a:rPr lang="en-US" altLang="ja-JP" sz="2000" dirty="0">
                    <a:solidFill>
                      <a:sysClr val="windowText" lastClr="000000"/>
                    </a:solidFill>
                  </a:rPr>
                  <a:t>10-100</a:t>
                </a:r>
                <a:r>
                  <a:rPr lang="ja-JP" altLang="en-US" sz="2000" dirty="0">
                    <a:solidFill>
                      <a:sysClr val="windowText" lastClr="000000"/>
                    </a:solidFill>
                  </a:rPr>
                  <a:t>例 を用いる。</a:t>
                </a:r>
              </a:p>
              <a:p>
                <a:endParaRPr kumimoji="1" lang="en-US" altLang="ja-JP" sz="2000" dirty="0">
                  <a:solidFill>
                    <a:sysClr val="windowText" lastClr="000000"/>
                  </a:solidFill>
                </a:endParaRPr>
              </a:p>
              <a:p>
                <a:r>
                  <a:rPr kumimoji="1" lang="en-US" altLang="ja-JP" sz="2000" dirty="0">
                    <a:solidFill>
                      <a:sysClr val="windowText" lastClr="000000"/>
                    </a:solidFill>
                  </a:rPr>
                  <a:t>Example</a:t>
                </a:r>
                <a:r>
                  <a:rPr kumimoji="1" lang="ja-JP" altLang="en-US" sz="2000" dirty="0">
                    <a:solidFill>
                      <a:sysClr val="windowText" lastClr="000000"/>
                    </a:solidFill>
                  </a:rPr>
                  <a:t>数：</a:t>
                </a:r>
                <a:r>
                  <a:rPr kumimoji="1" lang="en-US" altLang="ja-JP" sz="2000" dirty="0">
                    <a:solidFill>
                      <a:sysClr val="windowText" lastClr="000000"/>
                    </a:solidFill>
                  </a:rPr>
                  <a:t>K</a:t>
                </a:r>
              </a:p>
              <a:p>
                <a:r>
                  <a:rPr kumimoji="1" lang="ja-JP" altLang="en-US" sz="2000" dirty="0">
                    <a:solidFill>
                      <a:sysClr val="windowText" lastClr="000000"/>
                    </a:solidFill>
                  </a:rPr>
                  <a:t>モデルの</a:t>
                </a:r>
                <a:r>
                  <a:rPr kumimoji="1" lang="en-US" altLang="ja-JP" sz="2000" dirty="0">
                    <a:solidFill>
                      <a:sysClr val="windowText" lastClr="000000"/>
                    </a:solidFill>
                  </a:rPr>
                  <a:t>context window</a:t>
                </a:r>
                <a:r>
                  <a:rPr kumimoji="1" lang="ja-JP" altLang="en-US" sz="2000" dirty="0">
                    <a:solidFill>
                      <a:sysClr val="windowText" lastClr="000000"/>
                    </a:solidFill>
                  </a:rPr>
                  <a:t>サイズ：</a:t>
                </a:r>
                <a14:m>
                  <m:oMath xmlns:m="http://schemas.openxmlformats.org/officeDocument/2006/math">
                    <m:sSub>
                      <m:sSubPr>
                        <m:ctrlPr>
                          <a:rPr kumimoji="1" lang="en-US" altLang="ja-JP" sz="2000" b="0" i="1" smtClean="0">
                            <a:solidFill>
                              <a:sysClr val="windowText" lastClr="000000"/>
                            </a:solidFill>
                            <a:latin typeface="Cambria Math" panose="02040503050406030204" pitchFamily="18" charset="0"/>
                          </a:rPr>
                        </m:ctrlPr>
                      </m:sSubPr>
                      <m:e>
                        <m:r>
                          <a:rPr kumimoji="1" lang="en-US" altLang="ja-JP" sz="2000" b="0" i="1" smtClean="0">
                            <a:solidFill>
                              <a:sysClr val="windowText" lastClr="000000"/>
                            </a:solidFill>
                            <a:latin typeface="Cambria Math" panose="02040503050406030204" pitchFamily="18" charset="0"/>
                          </a:rPr>
                          <m:t>𝑛</m:t>
                        </m:r>
                      </m:e>
                      <m:sub>
                        <m:r>
                          <a:rPr kumimoji="1" lang="en-US" altLang="ja-JP" sz="2000" b="0" i="1" smtClean="0">
                            <a:solidFill>
                              <a:sysClr val="windowText" lastClr="000000"/>
                            </a:solidFill>
                            <a:latin typeface="Cambria Math" panose="02040503050406030204" pitchFamily="18" charset="0"/>
                          </a:rPr>
                          <m:t>𝑐𝑡𝑥</m:t>
                        </m:r>
                      </m:sub>
                    </m:sSub>
                  </m:oMath>
                </a14:m>
                <a:r>
                  <a:rPr kumimoji="1" lang="en-US" altLang="ja-JP" sz="2000" dirty="0">
                    <a:solidFill>
                      <a:sysClr val="windowText" lastClr="000000"/>
                    </a:solidFill>
                  </a:rPr>
                  <a:t>=2048</a:t>
                </a:r>
                <a:endParaRPr lang="en-US" altLang="ja-JP" sz="2000" dirty="0">
                  <a:solidFill>
                    <a:sysClr val="windowText" lastClr="000000"/>
                  </a:solidFill>
                </a:endParaRPr>
              </a:p>
              <a:p>
                <a:endParaRPr kumimoji="1" lang="en-US" altLang="ja-JP" sz="2000" dirty="0">
                  <a:solidFill>
                    <a:sysClr val="windowText" lastClr="000000"/>
                  </a:solidFill>
                </a:endParaRPr>
              </a:p>
              <a:p>
                <a:r>
                  <a:rPr lang="ja-JP" altLang="en-US" sz="2000" dirty="0">
                    <a:solidFill>
                      <a:sysClr val="windowText" lastClr="000000"/>
                    </a:solidFill>
                  </a:rPr>
                  <a:t>全</a:t>
                </a:r>
                <a:r>
                  <a:rPr lang="en-US" altLang="ja-JP" sz="2000" dirty="0">
                    <a:solidFill>
                      <a:sysClr val="windowText" lastClr="000000"/>
                    </a:solidFill>
                  </a:rPr>
                  <a:t>Example</a:t>
                </a:r>
                <a:r>
                  <a:rPr lang="ja-JP" altLang="en-US" sz="2000" dirty="0">
                    <a:solidFill>
                      <a:sysClr val="windowText" lastClr="000000"/>
                    </a:solidFill>
                  </a:rPr>
                  <a:t>の単語数が</a:t>
                </a:r>
                <a14:m>
                  <m:oMath xmlns:m="http://schemas.openxmlformats.org/officeDocument/2006/math">
                    <m:sSub>
                      <m:sSubPr>
                        <m:ctrlPr>
                          <a:rPr lang="en-US" altLang="ja-JP" sz="2000" i="1">
                            <a:solidFill>
                              <a:sysClr val="windowText" lastClr="000000"/>
                            </a:solidFill>
                            <a:latin typeface="Cambria Math" panose="02040503050406030204" pitchFamily="18" charset="0"/>
                          </a:rPr>
                        </m:ctrlPr>
                      </m:sSubPr>
                      <m:e>
                        <m:r>
                          <a:rPr lang="en-US" altLang="ja-JP" sz="2000" i="1">
                            <a:solidFill>
                              <a:sysClr val="windowText" lastClr="000000"/>
                            </a:solidFill>
                            <a:latin typeface="Cambria Math" panose="02040503050406030204" pitchFamily="18" charset="0"/>
                          </a:rPr>
                          <m:t>𝑛</m:t>
                        </m:r>
                      </m:e>
                      <m:sub>
                        <m:r>
                          <a:rPr lang="en-US" altLang="ja-JP" sz="2000" i="1">
                            <a:solidFill>
                              <a:sysClr val="windowText" lastClr="000000"/>
                            </a:solidFill>
                            <a:latin typeface="Cambria Math" panose="02040503050406030204" pitchFamily="18" charset="0"/>
                          </a:rPr>
                          <m:t>𝑐𝑡𝑥</m:t>
                        </m:r>
                      </m:sub>
                    </m:sSub>
                    <m:r>
                      <a:rPr lang="ja-JP" altLang="en-US" sz="2000" i="1" smtClean="0">
                        <a:solidFill>
                          <a:sysClr val="windowText" lastClr="000000"/>
                        </a:solidFill>
                        <a:latin typeface="Cambria Math" panose="02040503050406030204" pitchFamily="18" charset="0"/>
                      </a:rPr>
                      <m:t>に</m:t>
                    </m:r>
                    <m:r>
                      <a:rPr kumimoji="1" lang="ja-JP" altLang="en-US" sz="2000" i="1" dirty="0" smtClean="0">
                        <a:solidFill>
                          <a:sysClr val="windowText" lastClr="000000"/>
                        </a:solidFill>
                        <a:latin typeface="Cambria Math" panose="02040503050406030204" pitchFamily="18" charset="0"/>
                      </a:rPr>
                      <m:t>おさまるように</m:t>
                    </m:r>
                  </m:oMath>
                </a14:m>
                <a:r>
                  <a:rPr kumimoji="1" lang="en-US" altLang="ja-JP" sz="2000" dirty="0">
                    <a:solidFill>
                      <a:sysClr val="windowText" lastClr="000000"/>
                    </a:solidFill>
                  </a:rPr>
                  <a:t>K</a:t>
                </a:r>
                <a:r>
                  <a:rPr kumimoji="1" lang="ja-JP" altLang="en-US" sz="2000" dirty="0">
                    <a:solidFill>
                      <a:sysClr val="windowText" lastClr="000000"/>
                    </a:solidFill>
                  </a:rPr>
                  <a:t>を</a:t>
                </a:r>
                <a:r>
                  <a:rPr kumimoji="1" lang="en-US" altLang="ja-JP" sz="2000" dirty="0">
                    <a:solidFill>
                      <a:sysClr val="windowText" lastClr="000000"/>
                    </a:solidFill>
                  </a:rPr>
                  <a:t>10-100</a:t>
                </a:r>
                <a:r>
                  <a:rPr kumimoji="1" lang="ja-JP" altLang="en-US" sz="2000" dirty="0">
                    <a:solidFill>
                      <a:sysClr val="windowText" lastClr="000000"/>
                    </a:solidFill>
                  </a:rPr>
                  <a:t>の間で決定する。</a:t>
                </a:r>
                <a:endParaRPr kumimoji="1" lang="en-US" altLang="ja-JP" sz="2000" dirty="0">
                  <a:solidFill>
                    <a:sysClr val="windowText" lastClr="000000"/>
                  </a:solidFill>
                </a:endParaRPr>
              </a:p>
            </p:txBody>
          </p:sp>
        </mc:Choice>
        <mc:Fallback>
          <p:sp>
            <p:nvSpPr>
              <p:cNvPr id="10" name="テキスト ボックス 9">
                <a:extLst>
                  <a:ext uri="{FF2B5EF4-FFF2-40B4-BE49-F238E27FC236}">
                    <a16:creationId xmlns:a16="http://schemas.microsoft.com/office/drawing/2014/main" id="{8F5BB5E2-E40A-4A74-8332-6B0C58E206C9}"/>
                  </a:ext>
                </a:extLst>
              </p:cNvPr>
              <p:cNvSpPr txBox="1">
                <a:spLocks noRot="1" noChangeAspect="1" noMove="1" noResize="1" noEditPoints="1" noAdjustHandles="1" noChangeArrowheads="1" noChangeShapeType="1" noTextEdit="1"/>
              </p:cNvSpPr>
              <p:nvPr/>
            </p:nvSpPr>
            <p:spPr>
              <a:xfrm>
                <a:off x="6365508" y="2281481"/>
                <a:ext cx="5396564" cy="2862322"/>
              </a:xfrm>
              <a:prstGeom prst="rect">
                <a:avLst/>
              </a:prstGeom>
              <a:blipFill>
                <a:blip r:embed="rId4"/>
                <a:stretch>
                  <a:fillRect l="-1130" t="-1064" r="-1243" b="-2766"/>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6BFD5C3D-61D5-48C0-ACC4-C4B09C67F593}"/>
              </a:ext>
            </a:extLst>
          </p:cNvPr>
          <p:cNvSpPr>
            <a:spLocks noGrp="1"/>
          </p:cNvSpPr>
          <p:nvPr>
            <p:ph type="sldNum" sz="quarter" idx="12"/>
          </p:nvPr>
        </p:nvSpPr>
        <p:spPr/>
        <p:txBody>
          <a:bodyPr/>
          <a:lstStyle/>
          <a:p>
            <a:fld id="{A55D906C-EEAC-4CA8-94EF-75B78FCA50F7}" type="slidenum">
              <a:rPr kumimoji="1" lang="ja-JP" altLang="en-US" smtClean="0"/>
              <a:t>8</a:t>
            </a:fld>
            <a:endParaRPr kumimoji="1" lang="ja-JP" altLang="en-US"/>
          </a:p>
        </p:txBody>
      </p:sp>
    </p:spTree>
    <p:extLst>
      <p:ext uri="{BB962C8B-B14F-4D97-AF65-F5344CB8AC3E}">
        <p14:creationId xmlns:p14="http://schemas.microsoft.com/office/powerpoint/2010/main" val="388860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D96DAA-5B2A-4A1F-92A4-D4C2F8FAC871}"/>
              </a:ext>
            </a:extLst>
          </p:cNvPr>
          <p:cNvSpPr>
            <a:spLocks noGrp="1"/>
          </p:cNvSpPr>
          <p:nvPr>
            <p:ph type="title"/>
          </p:nvPr>
        </p:nvSpPr>
        <p:spPr/>
        <p:txBody>
          <a:bodyPr/>
          <a:lstStyle/>
          <a:p>
            <a:r>
              <a:rPr kumimoji="1" lang="en-US" altLang="ja-JP" dirty="0"/>
              <a:t>Approach </a:t>
            </a:r>
            <a:r>
              <a:rPr lang="en-US" altLang="ja-JP" sz="3200" dirty="0">
                <a:solidFill>
                  <a:prstClr val="white">
                    <a:lumMod val="50000"/>
                  </a:prstClr>
                </a:solidFill>
              </a:rPr>
              <a:t>–One-shot</a:t>
            </a:r>
            <a:r>
              <a:rPr lang="ja-JP" altLang="en-US" sz="3200" dirty="0">
                <a:solidFill>
                  <a:prstClr val="white">
                    <a:lumMod val="50000"/>
                  </a:prstClr>
                </a:solidFill>
              </a:rPr>
              <a:t>紹介</a:t>
            </a:r>
            <a:endParaRPr kumimoji="1" lang="ja-JP" altLang="en-US" dirty="0"/>
          </a:p>
        </p:txBody>
      </p:sp>
      <p:pic>
        <p:nvPicPr>
          <p:cNvPr id="5" name="コンテンツ プレースホルダー 4" descr="スクリーンショットの画面&#10;&#10;自動的に生成された説明">
            <a:extLst>
              <a:ext uri="{FF2B5EF4-FFF2-40B4-BE49-F238E27FC236}">
                <a16:creationId xmlns:a16="http://schemas.microsoft.com/office/drawing/2014/main" id="{719C8E64-993C-417E-92FC-AA79727892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551369"/>
            <a:ext cx="5052461" cy="2706676"/>
          </a:xfrm>
        </p:spPr>
      </p:pic>
      <p:pic>
        <p:nvPicPr>
          <p:cNvPr id="8" name="図 7">
            <a:extLst>
              <a:ext uri="{FF2B5EF4-FFF2-40B4-BE49-F238E27FC236}">
                <a16:creationId xmlns:a16="http://schemas.microsoft.com/office/drawing/2014/main" id="{61299D26-D6EE-463E-80C4-E2CCBEB62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522" y="4058974"/>
            <a:ext cx="7181705" cy="2004505"/>
          </a:xfrm>
          <a:prstGeom prst="rect">
            <a:avLst/>
          </a:prstGeom>
        </p:spPr>
      </p:pic>
      <p:sp>
        <p:nvSpPr>
          <p:cNvPr id="9" name="テキスト ボックス 8">
            <a:extLst>
              <a:ext uri="{FF2B5EF4-FFF2-40B4-BE49-F238E27FC236}">
                <a16:creationId xmlns:a16="http://schemas.microsoft.com/office/drawing/2014/main" id="{BA9CFF13-7CC2-47C3-B368-09B17CB12A92}"/>
              </a:ext>
            </a:extLst>
          </p:cNvPr>
          <p:cNvSpPr txBox="1"/>
          <p:nvPr/>
        </p:nvSpPr>
        <p:spPr>
          <a:xfrm>
            <a:off x="6301342" y="2119982"/>
            <a:ext cx="5396564" cy="1323439"/>
          </a:xfrm>
          <a:prstGeom prst="rect">
            <a:avLst/>
          </a:prstGeom>
          <a:noFill/>
        </p:spPr>
        <p:txBody>
          <a:bodyPr wrap="square" rtlCol="0">
            <a:spAutoFit/>
          </a:bodyPr>
          <a:lstStyle/>
          <a:p>
            <a:r>
              <a:rPr lang="ja-JP" altLang="en-US" sz="2000" dirty="0">
                <a:solidFill>
                  <a:sysClr val="windowText" lastClr="000000"/>
                </a:solidFill>
              </a:rPr>
              <a:t>条件付き確率の条件として タスク内容記述</a:t>
            </a:r>
            <a:r>
              <a:rPr lang="en-US" altLang="ja-JP" sz="2000" dirty="0">
                <a:solidFill>
                  <a:sysClr val="windowText" lastClr="000000"/>
                </a:solidFill>
              </a:rPr>
              <a:t>+</a:t>
            </a:r>
            <a:r>
              <a:rPr lang="ja-JP" altLang="en-US" sz="2000" dirty="0">
                <a:solidFill>
                  <a:sysClr val="windowText" lastClr="000000"/>
                </a:solidFill>
              </a:rPr>
              <a:t>タスクのデモンストレーション</a:t>
            </a:r>
            <a:r>
              <a:rPr lang="en-US" altLang="ja-JP" sz="2000" dirty="0">
                <a:solidFill>
                  <a:sysClr val="windowText" lastClr="000000"/>
                </a:solidFill>
              </a:rPr>
              <a:t>1</a:t>
            </a:r>
            <a:r>
              <a:rPr lang="ja-JP" altLang="en-US" sz="2000" dirty="0">
                <a:solidFill>
                  <a:sysClr val="windowText" lastClr="000000"/>
                </a:solidFill>
              </a:rPr>
              <a:t>例 を用いる。</a:t>
            </a:r>
            <a:endParaRPr lang="en-US" altLang="ja-JP" sz="2000" dirty="0">
              <a:solidFill>
                <a:sysClr val="windowText" lastClr="000000"/>
              </a:solidFill>
            </a:endParaRPr>
          </a:p>
          <a:p>
            <a:endParaRPr lang="en-US" altLang="ja-JP" sz="2000" dirty="0">
              <a:solidFill>
                <a:sysClr val="windowText" lastClr="000000"/>
              </a:solidFill>
            </a:endParaRPr>
          </a:p>
          <a:p>
            <a:r>
              <a:rPr lang="ja-JP" altLang="en-US" sz="2000" dirty="0">
                <a:solidFill>
                  <a:sysClr val="windowText" lastClr="000000"/>
                </a:solidFill>
              </a:rPr>
              <a:t>人がタスクを解くときの条件に最も近い？</a:t>
            </a:r>
            <a:endParaRPr lang="en-US" altLang="ja-JP" sz="2000" dirty="0">
              <a:solidFill>
                <a:sysClr val="windowText" lastClr="000000"/>
              </a:solidFill>
            </a:endParaRPr>
          </a:p>
        </p:txBody>
      </p:sp>
      <p:sp>
        <p:nvSpPr>
          <p:cNvPr id="3" name="スライド番号プレースホルダー 2">
            <a:extLst>
              <a:ext uri="{FF2B5EF4-FFF2-40B4-BE49-F238E27FC236}">
                <a16:creationId xmlns:a16="http://schemas.microsoft.com/office/drawing/2014/main" id="{B77F0CC5-68AE-4212-92D0-D9F17601B529}"/>
              </a:ext>
            </a:extLst>
          </p:cNvPr>
          <p:cNvSpPr>
            <a:spLocks noGrp="1"/>
          </p:cNvSpPr>
          <p:nvPr>
            <p:ph type="sldNum" sz="quarter" idx="12"/>
          </p:nvPr>
        </p:nvSpPr>
        <p:spPr/>
        <p:txBody>
          <a:bodyPr/>
          <a:lstStyle/>
          <a:p>
            <a:fld id="{A55D906C-EEAC-4CA8-94EF-75B78FCA50F7}" type="slidenum">
              <a:rPr kumimoji="1" lang="ja-JP" altLang="en-US" smtClean="0"/>
              <a:t>9</a:t>
            </a:fld>
            <a:endParaRPr kumimoji="1" lang="ja-JP" altLang="en-US"/>
          </a:p>
        </p:txBody>
      </p:sp>
    </p:spTree>
    <p:extLst>
      <p:ext uri="{BB962C8B-B14F-4D97-AF65-F5344CB8AC3E}">
        <p14:creationId xmlns:p14="http://schemas.microsoft.com/office/powerpoint/2010/main" val="24130067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1998</TotalTime>
  <Words>2274</Words>
  <Application>Microsoft Office PowerPoint</Application>
  <PresentationFormat>ワイド画面</PresentationFormat>
  <Paragraphs>310</Paragraphs>
  <Slides>40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40</vt:i4>
      </vt:variant>
    </vt:vector>
  </HeadingPairs>
  <TitlesOfParts>
    <vt:vector size="46" baseType="lpstr">
      <vt:lpstr>游ゴシック</vt:lpstr>
      <vt:lpstr>游ゴシック Light</vt:lpstr>
      <vt:lpstr>Arial</vt:lpstr>
      <vt:lpstr>Cambria Math</vt:lpstr>
      <vt:lpstr>Wingdings</vt:lpstr>
      <vt:lpstr>Office テーマ</vt:lpstr>
      <vt:lpstr>Language Models are Few-Shot Learners</vt:lpstr>
      <vt:lpstr>概要</vt:lpstr>
      <vt:lpstr>背景</vt:lpstr>
      <vt:lpstr>背景</vt:lpstr>
      <vt:lpstr>背景</vt:lpstr>
      <vt:lpstr>Approach</vt:lpstr>
      <vt:lpstr>パラメータの更新は行われない？</vt:lpstr>
      <vt:lpstr>Approach –Few-shot紹介</vt:lpstr>
      <vt:lpstr>Approach –One-shot紹介</vt:lpstr>
      <vt:lpstr>Approach –Zero-shot紹介</vt:lpstr>
      <vt:lpstr>Approach -Fine tuning紹介</vt:lpstr>
      <vt:lpstr>Models and Architectures</vt:lpstr>
      <vt:lpstr>Models and Architectures</vt:lpstr>
      <vt:lpstr>Models and Architectures</vt:lpstr>
      <vt:lpstr>データセット</vt:lpstr>
      <vt:lpstr>データセット</vt:lpstr>
      <vt:lpstr>データセット</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Limitations –自己回帰モデルの限界</vt:lpstr>
      <vt:lpstr>Limitations –現在のすべての言語モデルの限界</vt:lpstr>
      <vt:lpstr>社会影響</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 are Few-Shot Learners</dc:title>
  <dc:creator>広樹 村上</dc:creator>
  <cp:lastModifiedBy>村上 広樹</cp:lastModifiedBy>
  <cp:revision>1</cp:revision>
  <dcterms:created xsi:type="dcterms:W3CDTF">2020-08-03T06:38:12Z</dcterms:created>
  <dcterms:modified xsi:type="dcterms:W3CDTF">2020-08-21T20:59:35Z</dcterms:modified>
</cp:coreProperties>
</file>