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7" r:id="rId19"/>
    <p:sldId id="279" r:id="rId20"/>
    <p:sldId id="280" r:id="rId21"/>
    <p:sldId id="281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9F665C-8883-4B1E-A1F6-A6260B5494FD}" v="3061" dt="2020-10-07T16:27:32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村上 広樹" userId="2413674146262dd0" providerId="LiveId" clId="{539F665C-8883-4B1E-A1F6-A6260B5494FD}"/>
    <pc:docChg chg="undo custSel mod addSld delSld modSld sldOrd">
      <pc:chgData name="村上 広樹" userId="2413674146262dd0" providerId="LiveId" clId="{539F665C-8883-4B1E-A1F6-A6260B5494FD}" dt="2020-10-10T06:57:58.951" v="12098" actId="20577"/>
      <pc:docMkLst>
        <pc:docMk/>
      </pc:docMkLst>
      <pc:sldChg chg="modSp add">
        <pc:chgData name="村上 広樹" userId="2413674146262dd0" providerId="LiveId" clId="{539F665C-8883-4B1E-A1F6-A6260B5494FD}" dt="2020-10-10T06:57:58.951" v="12098" actId="20577"/>
        <pc:sldMkLst>
          <pc:docMk/>
          <pc:sldMk cId="4171871561" sldId="256"/>
        </pc:sldMkLst>
        <pc:spChg chg="mod">
          <ac:chgData name="村上 広樹" userId="2413674146262dd0" providerId="LiveId" clId="{539F665C-8883-4B1E-A1F6-A6260B5494FD}" dt="2020-09-24T03:54:03.140" v="211" actId="403"/>
          <ac:spMkLst>
            <pc:docMk/>
            <pc:sldMk cId="4171871561" sldId="256"/>
            <ac:spMk id="2" creationId="{41EDEA1A-E154-4C42-AB1A-A396CDBC51B7}"/>
          </ac:spMkLst>
        </pc:spChg>
        <pc:spChg chg="mod">
          <ac:chgData name="村上 広樹" userId="2413674146262dd0" providerId="LiveId" clId="{539F665C-8883-4B1E-A1F6-A6260B5494FD}" dt="2020-10-10T06:57:58.951" v="12098" actId="20577"/>
          <ac:spMkLst>
            <pc:docMk/>
            <pc:sldMk cId="4171871561" sldId="256"/>
            <ac:spMk id="3" creationId="{8B85933F-CAF2-4D76-AC6F-F69ABFE8B24F}"/>
          </ac:spMkLst>
        </pc:spChg>
      </pc:sldChg>
      <pc:sldChg chg="modSp add">
        <pc:chgData name="村上 広樹" userId="2413674146262dd0" providerId="LiveId" clId="{539F665C-8883-4B1E-A1F6-A6260B5494FD}" dt="2020-10-01T07:52:52.158" v="4118" actId="20577"/>
        <pc:sldMkLst>
          <pc:docMk/>
          <pc:sldMk cId="2348718903" sldId="257"/>
        </pc:sldMkLst>
        <pc:spChg chg="mod">
          <ac:chgData name="村上 広樹" userId="2413674146262dd0" providerId="LiveId" clId="{539F665C-8883-4B1E-A1F6-A6260B5494FD}" dt="2020-09-24T03:41:59.872" v="24"/>
          <ac:spMkLst>
            <pc:docMk/>
            <pc:sldMk cId="2348718903" sldId="257"/>
            <ac:spMk id="2" creationId="{F9938FB6-15CA-4202-BC15-DB3979C312D3}"/>
          </ac:spMkLst>
        </pc:spChg>
        <pc:spChg chg="mod">
          <ac:chgData name="村上 広樹" userId="2413674146262dd0" providerId="LiveId" clId="{539F665C-8883-4B1E-A1F6-A6260B5494FD}" dt="2020-10-01T07:52:52.158" v="4118" actId="20577"/>
          <ac:spMkLst>
            <pc:docMk/>
            <pc:sldMk cId="2348718903" sldId="257"/>
            <ac:spMk id="3" creationId="{C6999A11-9DC9-4F83-B900-D2345478472F}"/>
          </ac:spMkLst>
        </pc:spChg>
      </pc:sldChg>
      <pc:sldChg chg="addSp delSp modSp add mod setBg modNotesTx">
        <pc:chgData name="村上 広樹" userId="2413674146262dd0" providerId="LiveId" clId="{539F665C-8883-4B1E-A1F6-A6260B5494FD}" dt="2020-09-26T17:20:14.152" v="4075"/>
        <pc:sldMkLst>
          <pc:docMk/>
          <pc:sldMk cId="3070699165" sldId="258"/>
        </pc:sldMkLst>
        <pc:spChg chg="mod">
          <ac:chgData name="村上 広樹" userId="2413674146262dd0" providerId="LiveId" clId="{539F665C-8883-4B1E-A1F6-A6260B5494FD}" dt="2020-09-24T04:42:54.707" v="2084"/>
          <ac:spMkLst>
            <pc:docMk/>
            <pc:sldMk cId="3070699165" sldId="258"/>
            <ac:spMk id="2" creationId="{2BE7D903-4C6A-46BA-94CC-692D30E3897C}"/>
          </ac:spMkLst>
        </pc:spChg>
        <pc:spChg chg="del">
          <ac:chgData name="村上 広樹" userId="2413674146262dd0" providerId="LiveId" clId="{539F665C-8883-4B1E-A1F6-A6260B5494FD}" dt="2020-09-24T04:00:25.848" v="510" actId="931"/>
          <ac:spMkLst>
            <pc:docMk/>
            <pc:sldMk cId="3070699165" sldId="258"/>
            <ac:spMk id="3" creationId="{F64E7074-20D9-40C2-AE05-9A8F496A8F07}"/>
          </ac:spMkLst>
        </pc:spChg>
        <pc:spChg chg="add mod">
          <ac:chgData name="村上 広樹" userId="2413674146262dd0" providerId="LiveId" clId="{539F665C-8883-4B1E-A1F6-A6260B5494FD}" dt="2020-09-26T17:20:14.152" v="4075"/>
          <ac:spMkLst>
            <pc:docMk/>
            <pc:sldMk cId="3070699165" sldId="258"/>
            <ac:spMk id="8" creationId="{9C39EB8F-051B-482F-A30B-F5A86075C290}"/>
          </ac:spMkLst>
        </pc:spChg>
        <pc:spChg chg="add del">
          <ac:chgData name="村上 広樹" userId="2413674146262dd0" providerId="LiveId" clId="{539F665C-8883-4B1E-A1F6-A6260B5494FD}" dt="2020-09-24T04:01:09.396" v="518" actId="26606"/>
          <ac:spMkLst>
            <pc:docMk/>
            <pc:sldMk cId="3070699165" sldId="258"/>
            <ac:spMk id="9" creationId="{DDC11EC3-3AA3-46BA-BA12-BB61C9D16A98}"/>
          </ac:spMkLst>
        </pc:spChg>
        <pc:spChg chg="add del">
          <ac:chgData name="村上 広樹" userId="2413674146262dd0" providerId="LiveId" clId="{539F665C-8883-4B1E-A1F6-A6260B5494FD}" dt="2020-09-24T04:01:09.396" v="518" actId="26606"/>
          <ac:spMkLst>
            <pc:docMk/>
            <pc:sldMk cId="3070699165" sldId="258"/>
            <ac:spMk id="12" creationId="{3EEB8ED6-9142-4A11-B029-18DDE98C4952}"/>
          </ac:spMkLst>
        </pc:spChg>
        <pc:picChg chg="add mod">
          <ac:chgData name="村上 広樹" userId="2413674146262dd0" providerId="LiveId" clId="{539F665C-8883-4B1E-A1F6-A6260B5494FD}" dt="2020-09-24T04:01:09.396" v="518" actId="26606"/>
          <ac:picMkLst>
            <pc:docMk/>
            <pc:sldMk cId="3070699165" sldId="258"/>
            <ac:picMk id="5" creationId="{E6BE2419-D1A3-48FD-9FEB-1C5CE67C749E}"/>
          </ac:picMkLst>
        </pc:picChg>
        <pc:cxnChg chg="add mod">
          <ac:chgData name="村上 広樹" userId="2413674146262dd0" providerId="LiveId" clId="{539F665C-8883-4B1E-A1F6-A6260B5494FD}" dt="2020-09-26T17:19:47.456" v="4048" actId="1076"/>
          <ac:cxnSpMkLst>
            <pc:docMk/>
            <pc:sldMk cId="3070699165" sldId="258"/>
            <ac:cxnSpMk id="7" creationId="{B828920C-7651-4FC9-B243-FB97DA6A5BBE}"/>
          </ac:cxnSpMkLst>
        </pc:cxnChg>
      </pc:sldChg>
      <pc:sldChg chg="modSp add">
        <pc:chgData name="村上 広樹" userId="2413674146262dd0" providerId="LiveId" clId="{539F665C-8883-4B1E-A1F6-A6260B5494FD}" dt="2020-10-02T08:36:32.977" v="4451" actId="404"/>
        <pc:sldMkLst>
          <pc:docMk/>
          <pc:sldMk cId="638906795" sldId="259"/>
        </pc:sldMkLst>
        <pc:spChg chg="mod">
          <ac:chgData name="村上 広樹" userId="2413674146262dd0" providerId="LiveId" clId="{539F665C-8883-4B1E-A1F6-A6260B5494FD}" dt="2020-09-24T04:43:11.235" v="2114"/>
          <ac:spMkLst>
            <pc:docMk/>
            <pc:sldMk cId="638906795" sldId="259"/>
            <ac:spMk id="2" creationId="{66562DE0-0FED-4AEF-A8DC-6A5FCEDE23B5}"/>
          </ac:spMkLst>
        </pc:spChg>
        <pc:spChg chg="mod">
          <ac:chgData name="村上 広樹" userId="2413674146262dd0" providerId="LiveId" clId="{539F665C-8883-4B1E-A1F6-A6260B5494FD}" dt="2020-10-02T08:36:32.977" v="4451" actId="404"/>
          <ac:spMkLst>
            <pc:docMk/>
            <pc:sldMk cId="638906795" sldId="259"/>
            <ac:spMk id="3" creationId="{2D7F76A7-EA68-4802-B495-904BC8E9C609}"/>
          </ac:spMkLst>
        </pc:spChg>
      </pc:sldChg>
      <pc:sldChg chg="modSp add">
        <pc:chgData name="村上 広樹" userId="2413674146262dd0" providerId="LiveId" clId="{539F665C-8883-4B1E-A1F6-A6260B5494FD}" dt="2020-09-24T04:42:36.863" v="2077"/>
        <pc:sldMkLst>
          <pc:docMk/>
          <pc:sldMk cId="175425506" sldId="260"/>
        </pc:sldMkLst>
        <pc:spChg chg="mod">
          <ac:chgData name="村上 広樹" userId="2413674146262dd0" providerId="LiveId" clId="{539F665C-8883-4B1E-A1F6-A6260B5494FD}" dt="2020-09-24T04:38:44.669" v="1788"/>
          <ac:spMkLst>
            <pc:docMk/>
            <pc:sldMk cId="175425506" sldId="260"/>
            <ac:spMk id="2" creationId="{8D1495FD-EF84-4F14-9318-BBEAF2D5FA07}"/>
          </ac:spMkLst>
        </pc:spChg>
        <pc:spChg chg="mod">
          <ac:chgData name="村上 広樹" userId="2413674146262dd0" providerId="LiveId" clId="{539F665C-8883-4B1E-A1F6-A6260B5494FD}" dt="2020-09-24T04:42:36.863" v="2077"/>
          <ac:spMkLst>
            <pc:docMk/>
            <pc:sldMk cId="175425506" sldId="260"/>
            <ac:spMk id="3" creationId="{63162ACC-9CBC-46C7-8A46-FB08E9475BA2}"/>
          </ac:spMkLst>
        </pc:spChg>
      </pc:sldChg>
      <pc:sldChg chg="modSp add">
        <pc:chgData name="村上 広樹" userId="2413674146262dd0" providerId="LiveId" clId="{539F665C-8883-4B1E-A1F6-A6260B5494FD}" dt="2020-10-03T08:31:51.945" v="4697" actId="20577"/>
        <pc:sldMkLst>
          <pc:docMk/>
          <pc:sldMk cId="820587274" sldId="261"/>
        </pc:sldMkLst>
        <pc:spChg chg="mod">
          <ac:chgData name="村上 広樹" userId="2413674146262dd0" providerId="LiveId" clId="{539F665C-8883-4B1E-A1F6-A6260B5494FD}" dt="2020-09-24T04:44:09.255" v="2132"/>
          <ac:spMkLst>
            <pc:docMk/>
            <pc:sldMk cId="820587274" sldId="261"/>
            <ac:spMk id="2" creationId="{8AF704DD-6313-4BA4-ABC1-C6B9837773AE}"/>
          </ac:spMkLst>
        </pc:spChg>
        <pc:spChg chg="mod">
          <ac:chgData name="村上 広樹" userId="2413674146262dd0" providerId="LiveId" clId="{539F665C-8883-4B1E-A1F6-A6260B5494FD}" dt="2020-10-03T08:31:51.945" v="4697" actId="20577"/>
          <ac:spMkLst>
            <pc:docMk/>
            <pc:sldMk cId="820587274" sldId="261"/>
            <ac:spMk id="3" creationId="{B9FBB12A-AF32-441E-93EA-7A19750A2F38}"/>
          </ac:spMkLst>
        </pc:spChg>
      </pc:sldChg>
      <pc:sldChg chg="addSp modSp add del ord modTransition">
        <pc:chgData name="村上 広樹" userId="2413674146262dd0" providerId="LiveId" clId="{539F665C-8883-4B1E-A1F6-A6260B5494FD}" dt="2020-10-03T08:31:45.206" v="4695" actId="2696"/>
        <pc:sldMkLst>
          <pc:docMk/>
          <pc:sldMk cId="3322199616" sldId="262"/>
        </pc:sldMkLst>
        <pc:spChg chg="mod">
          <ac:chgData name="村上 広樹" userId="2413674146262dd0" providerId="LiveId" clId="{539F665C-8883-4B1E-A1F6-A6260B5494FD}" dt="2020-09-24T04:50:32.534" v="2430" actId="20577"/>
          <ac:spMkLst>
            <pc:docMk/>
            <pc:sldMk cId="3322199616" sldId="262"/>
            <ac:spMk id="2" creationId="{CCBFA0F4-FD0C-4945-943E-C30258036865}"/>
          </ac:spMkLst>
        </pc:spChg>
        <pc:spChg chg="mod">
          <ac:chgData name="村上 広樹" userId="2413674146262dd0" providerId="LiveId" clId="{539F665C-8883-4B1E-A1F6-A6260B5494FD}" dt="2020-09-24T05:09:51.935" v="3136"/>
          <ac:spMkLst>
            <pc:docMk/>
            <pc:sldMk cId="3322199616" sldId="262"/>
            <ac:spMk id="3" creationId="{322CB6C3-3EA6-4B8E-A0BB-F90CBD5C3698}"/>
          </ac:spMkLst>
        </pc:spChg>
        <pc:spChg chg="add mod">
          <ac:chgData name="村上 広樹" userId="2413674146262dd0" providerId="LiveId" clId="{539F665C-8883-4B1E-A1F6-A6260B5494FD}" dt="2020-09-24T05:09:25.190" v="3085" actId="1076"/>
          <ac:spMkLst>
            <pc:docMk/>
            <pc:sldMk cId="3322199616" sldId="262"/>
            <ac:spMk id="4" creationId="{CDB741D0-6B05-4D3F-8457-C54689525C94}"/>
          </ac:spMkLst>
        </pc:spChg>
      </pc:sldChg>
      <pc:sldChg chg="addSp delSp modSp add del">
        <pc:chgData name="村上 広樹" userId="2413674146262dd0" providerId="LiveId" clId="{539F665C-8883-4B1E-A1F6-A6260B5494FD}" dt="2020-09-24T05:10:00.295" v="3137" actId="2696"/>
        <pc:sldMkLst>
          <pc:docMk/>
          <pc:sldMk cId="722238054" sldId="263"/>
        </pc:sldMkLst>
        <pc:spChg chg="mod">
          <ac:chgData name="村上 広樹" userId="2413674146262dd0" providerId="LiveId" clId="{539F665C-8883-4B1E-A1F6-A6260B5494FD}" dt="2020-09-24T05:07:41.307" v="3056"/>
          <ac:spMkLst>
            <pc:docMk/>
            <pc:sldMk cId="722238054" sldId="263"/>
            <ac:spMk id="2" creationId="{CF3AE88D-5FA9-476D-A29A-09D31319045C}"/>
          </ac:spMkLst>
        </pc:spChg>
        <pc:spChg chg="mod">
          <ac:chgData name="村上 広樹" userId="2413674146262dd0" providerId="LiveId" clId="{539F665C-8883-4B1E-A1F6-A6260B5494FD}" dt="2020-09-24T05:08:31.754" v="3063"/>
          <ac:spMkLst>
            <pc:docMk/>
            <pc:sldMk cId="722238054" sldId="263"/>
            <ac:spMk id="3" creationId="{EB254F7D-8233-455D-898F-14C780A387B3}"/>
          </ac:spMkLst>
        </pc:spChg>
        <pc:spChg chg="add del">
          <ac:chgData name="村上 広樹" userId="2413674146262dd0" providerId="LiveId" clId="{539F665C-8883-4B1E-A1F6-A6260B5494FD}" dt="2020-09-24T05:08:56.181" v="3078"/>
          <ac:spMkLst>
            <pc:docMk/>
            <pc:sldMk cId="722238054" sldId="263"/>
            <ac:spMk id="4" creationId="{038FE1EA-B981-47DA-A786-8CCF4E1A51A5}"/>
          </ac:spMkLst>
        </pc:spChg>
      </pc:sldChg>
      <pc:sldChg chg="modSp add del modTransition">
        <pc:chgData name="村上 広樹" userId="2413674146262dd0" providerId="LiveId" clId="{539F665C-8883-4B1E-A1F6-A6260B5494FD}" dt="2020-10-03T08:31:41.589" v="4694" actId="2696"/>
        <pc:sldMkLst>
          <pc:docMk/>
          <pc:sldMk cId="2687834552" sldId="263"/>
        </pc:sldMkLst>
        <pc:spChg chg="mod">
          <ac:chgData name="村上 広樹" userId="2413674146262dd0" providerId="LiveId" clId="{539F665C-8883-4B1E-A1F6-A6260B5494FD}" dt="2020-09-24T05:11:24.442" v="3141" actId="20577"/>
          <ac:spMkLst>
            <pc:docMk/>
            <pc:sldMk cId="2687834552" sldId="263"/>
            <ac:spMk id="2" creationId="{1E600ED8-8304-4219-A673-0954DE913530}"/>
          </ac:spMkLst>
        </pc:spChg>
        <pc:spChg chg="mod">
          <ac:chgData name="村上 広樹" userId="2413674146262dd0" providerId="LiveId" clId="{539F665C-8883-4B1E-A1F6-A6260B5494FD}" dt="2020-09-24T05:14:53.961" v="3503" actId="113"/>
          <ac:spMkLst>
            <pc:docMk/>
            <pc:sldMk cId="2687834552" sldId="263"/>
            <ac:spMk id="3" creationId="{60CBB0E0-80F2-43F2-8D9B-7EA8347A75AC}"/>
          </ac:spMkLst>
        </pc:spChg>
      </pc:sldChg>
      <pc:sldChg chg="addSp delSp modSp add del">
        <pc:chgData name="村上 広樹" userId="2413674146262dd0" providerId="LiveId" clId="{539F665C-8883-4B1E-A1F6-A6260B5494FD}" dt="2020-10-03T08:31:36.640" v="4692" actId="2696"/>
        <pc:sldMkLst>
          <pc:docMk/>
          <pc:sldMk cId="2604772689" sldId="264"/>
        </pc:sldMkLst>
        <pc:spChg chg="mod">
          <ac:chgData name="村上 広樹" userId="2413674146262dd0" providerId="LiveId" clId="{539F665C-8883-4B1E-A1F6-A6260B5494FD}" dt="2020-09-24T05:19:52.895" v="3507" actId="20577"/>
          <ac:spMkLst>
            <pc:docMk/>
            <pc:sldMk cId="2604772689" sldId="264"/>
            <ac:spMk id="2" creationId="{9E033370-501B-4C85-AAA4-0F19C13F9B51}"/>
          </ac:spMkLst>
        </pc:spChg>
        <pc:spChg chg="mod">
          <ac:chgData name="村上 広樹" userId="2413674146262dd0" providerId="LiveId" clId="{539F665C-8883-4B1E-A1F6-A6260B5494FD}" dt="2020-10-03T08:31:30.078" v="4690" actId="20577"/>
          <ac:spMkLst>
            <pc:docMk/>
            <pc:sldMk cId="2604772689" sldId="264"/>
            <ac:spMk id="3" creationId="{F5439E65-65AE-48BC-BF6C-6E6D073C682A}"/>
          </ac:spMkLst>
        </pc:spChg>
        <pc:spChg chg="add del mod">
          <ac:chgData name="村上 広樹" userId="2413674146262dd0" providerId="LiveId" clId="{539F665C-8883-4B1E-A1F6-A6260B5494FD}" dt="2020-10-03T08:31:34.285" v="4691"/>
          <ac:spMkLst>
            <pc:docMk/>
            <pc:sldMk cId="2604772689" sldId="264"/>
            <ac:spMk id="4" creationId="{5890D421-11EB-44C6-89B4-A83ADB923C74}"/>
          </ac:spMkLst>
        </pc:spChg>
      </pc:sldChg>
      <pc:sldChg chg="add del">
        <pc:chgData name="村上 広樹" userId="2413674146262dd0" providerId="LiveId" clId="{539F665C-8883-4B1E-A1F6-A6260B5494FD}" dt="2020-10-03T08:31:38.473" v="4693" actId="2696"/>
        <pc:sldMkLst>
          <pc:docMk/>
          <pc:sldMk cId="1361196972" sldId="265"/>
        </pc:sldMkLst>
      </pc:sldChg>
      <pc:sldChg chg="addSp delSp modSp add">
        <pc:chgData name="村上 広樹" userId="2413674146262dd0" providerId="LiveId" clId="{539F665C-8883-4B1E-A1F6-A6260B5494FD}" dt="2020-10-05T08:32:45.039" v="5850"/>
        <pc:sldMkLst>
          <pc:docMk/>
          <pc:sldMk cId="2328725164" sldId="266"/>
        </pc:sldMkLst>
        <pc:spChg chg="mod">
          <ac:chgData name="村上 広樹" userId="2413674146262dd0" providerId="LiveId" clId="{539F665C-8883-4B1E-A1F6-A6260B5494FD}" dt="2020-10-05T08:18:05.095" v="5395"/>
          <ac:spMkLst>
            <pc:docMk/>
            <pc:sldMk cId="2328725164" sldId="266"/>
            <ac:spMk id="2" creationId="{36A89A6A-DEEB-41E5-AB82-A45ADCA75785}"/>
          </ac:spMkLst>
        </pc:spChg>
        <pc:spChg chg="del mod">
          <ac:chgData name="村上 広樹" userId="2413674146262dd0" providerId="LiveId" clId="{539F665C-8883-4B1E-A1F6-A6260B5494FD}" dt="2020-10-01T08:01:22.639" v="4289" actId="478"/>
          <ac:spMkLst>
            <pc:docMk/>
            <pc:sldMk cId="2328725164" sldId="266"/>
            <ac:spMk id="3" creationId="{126D0FB3-1AD5-4D4F-9293-E8BC9595CF8E}"/>
          </ac:spMkLst>
        </pc:spChg>
        <pc:spChg chg="add del mod">
          <ac:chgData name="村上 広樹" userId="2413674146262dd0" providerId="LiveId" clId="{539F665C-8883-4B1E-A1F6-A6260B5494FD}" dt="2020-10-05T08:10:28.763" v="5195" actId="478"/>
          <ac:spMkLst>
            <pc:docMk/>
            <pc:sldMk cId="2328725164" sldId="266"/>
            <ac:spMk id="3" creationId="{B7F0C043-50C3-49CF-8D4E-054595089832}"/>
          </ac:spMkLst>
        </pc:spChg>
        <pc:spChg chg="add del mod">
          <ac:chgData name="村上 広樹" userId="2413674146262dd0" providerId="LiveId" clId="{539F665C-8883-4B1E-A1F6-A6260B5494FD}" dt="2020-10-01T08:01:25.469" v="4290" actId="478"/>
          <ac:spMkLst>
            <pc:docMk/>
            <pc:sldMk cId="2328725164" sldId="266"/>
            <ac:spMk id="7" creationId="{AA397B93-8FA2-4E6C-A51C-169CD568C526}"/>
          </ac:spMkLst>
        </pc:spChg>
        <pc:spChg chg="add mod">
          <ac:chgData name="村上 広樹" userId="2413674146262dd0" providerId="LiveId" clId="{539F665C-8883-4B1E-A1F6-A6260B5494FD}" dt="2020-10-05T08:32:45.039" v="5850"/>
          <ac:spMkLst>
            <pc:docMk/>
            <pc:sldMk cId="2328725164" sldId="266"/>
            <ac:spMk id="8" creationId="{2C94A2CB-2B7B-45FC-AF29-3D890EC22D9F}"/>
          </ac:spMkLst>
        </pc:spChg>
        <pc:picChg chg="add mod">
          <ac:chgData name="村上 広樹" userId="2413674146262dd0" providerId="LiveId" clId="{539F665C-8883-4B1E-A1F6-A6260B5494FD}" dt="2020-10-01T08:01:14.456" v="4287" actId="1076"/>
          <ac:picMkLst>
            <pc:docMk/>
            <pc:sldMk cId="2328725164" sldId="266"/>
            <ac:picMk id="5" creationId="{A18CE10C-A6AA-4E39-AC79-B6CFD42A385C}"/>
          </ac:picMkLst>
        </pc:picChg>
      </pc:sldChg>
      <pc:sldChg chg="modSp add del">
        <pc:chgData name="村上 広樹" userId="2413674146262dd0" providerId="LiveId" clId="{539F665C-8883-4B1E-A1F6-A6260B5494FD}" dt="2020-10-05T08:22:58.066" v="5419" actId="2696"/>
        <pc:sldMkLst>
          <pc:docMk/>
          <pc:sldMk cId="3907866372" sldId="267"/>
        </pc:sldMkLst>
        <pc:spChg chg="mod">
          <ac:chgData name="村上 広樹" userId="2413674146262dd0" providerId="LiveId" clId="{539F665C-8883-4B1E-A1F6-A6260B5494FD}" dt="2020-10-05T08:22:40.332" v="5417"/>
          <ac:spMkLst>
            <pc:docMk/>
            <pc:sldMk cId="3907866372" sldId="267"/>
            <ac:spMk id="2" creationId="{98EB94DC-15D2-4C77-BFF1-AFAD10F0BA5B}"/>
          </ac:spMkLst>
        </pc:spChg>
      </pc:sldChg>
      <pc:sldChg chg="addSp delSp modSp add setBg">
        <pc:chgData name="村上 広樹" userId="2413674146262dd0" providerId="LiveId" clId="{539F665C-8883-4B1E-A1F6-A6260B5494FD}" dt="2020-10-05T08:53:48.807" v="7095" actId="20577"/>
        <pc:sldMkLst>
          <pc:docMk/>
          <pc:sldMk cId="373145353" sldId="268"/>
        </pc:sldMkLst>
        <pc:spChg chg="mod">
          <ac:chgData name="村上 広樹" userId="2413674146262dd0" providerId="LiveId" clId="{539F665C-8883-4B1E-A1F6-A6260B5494FD}" dt="2020-10-05T08:23:07.540" v="5441"/>
          <ac:spMkLst>
            <pc:docMk/>
            <pc:sldMk cId="373145353" sldId="268"/>
            <ac:spMk id="2" creationId="{36A89A6A-DEEB-41E5-AB82-A45ADCA75785}"/>
          </ac:spMkLst>
        </pc:spChg>
        <pc:spChg chg="add mod ord">
          <ac:chgData name="村上 広樹" userId="2413674146262dd0" providerId="LiveId" clId="{539F665C-8883-4B1E-A1F6-A6260B5494FD}" dt="2020-10-05T08:30:24.354" v="5683" actId="692"/>
          <ac:spMkLst>
            <pc:docMk/>
            <pc:sldMk cId="373145353" sldId="268"/>
            <ac:spMk id="6" creationId="{F04F28A4-12DB-40B3-869C-C050D41F4BC6}"/>
          </ac:spMkLst>
        </pc:spChg>
        <pc:spChg chg="mod">
          <ac:chgData name="村上 広樹" userId="2413674146262dd0" providerId="LiveId" clId="{539F665C-8883-4B1E-A1F6-A6260B5494FD}" dt="2020-10-05T08:53:48.807" v="7095" actId="20577"/>
          <ac:spMkLst>
            <pc:docMk/>
            <pc:sldMk cId="373145353" sldId="268"/>
            <ac:spMk id="8" creationId="{2C94A2CB-2B7B-45FC-AF29-3D890EC22D9F}"/>
          </ac:spMkLst>
        </pc:spChg>
        <pc:picChg chg="add del mod">
          <ac:chgData name="村上 広樹" userId="2413674146262dd0" providerId="LiveId" clId="{539F665C-8883-4B1E-A1F6-A6260B5494FD}" dt="2020-10-05T08:23:44.250" v="5455" actId="931"/>
          <ac:picMkLst>
            <pc:docMk/>
            <pc:sldMk cId="373145353" sldId="268"/>
            <ac:picMk id="4" creationId="{5466B603-853A-44A3-9557-1124833B25B7}"/>
          </ac:picMkLst>
        </pc:picChg>
        <pc:picChg chg="add del">
          <ac:chgData name="村上 広樹" userId="2413674146262dd0" providerId="LiveId" clId="{539F665C-8883-4B1E-A1F6-A6260B5494FD}" dt="2020-10-05T08:23:44.653" v="5456" actId="478"/>
          <ac:picMkLst>
            <pc:docMk/>
            <pc:sldMk cId="373145353" sldId="268"/>
            <ac:picMk id="5" creationId="{A18CE10C-A6AA-4E39-AC79-B6CFD42A385C}"/>
          </ac:picMkLst>
        </pc:picChg>
      </pc:sldChg>
      <pc:sldChg chg="addSp delSp modSp add">
        <pc:chgData name="村上 広樹" userId="2413674146262dd0" providerId="LiveId" clId="{539F665C-8883-4B1E-A1F6-A6260B5494FD}" dt="2020-10-05T08:41:14.755" v="6364" actId="1076"/>
        <pc:sldMkLst>
          <pc:docMk/>
          <pc:sldMk cId="1980335029" sldId="269"/>
        </pc:sldMkLst>
        <pc:spChg chg="del">
          <ac:chgData name="村上 広樹" userId="2413674146262dd0" providerId="LiveId" clId="{539F665C-8883-4B1E-A1F6-A6260B5494FD}" dt="2020-10-05T08:39:45.647" v="6305" actId="478"/>
          <ac:spMkLst>
            <pc:docMk/>
            <pc:sldMk cId="1980335029" sldId="269"/>
            <ac:spMk id="6" creationId="{F04F28A4-12DB-40B3-869C-C050D41F4BC6}"/>
          </ac:spMkLst>
        </pc:spChg>
        <pc:spChg chg="mod">
          <ac:chgData name="村上 広樹" userId="2413674146262dd0" providerId="LiveId" clId="{539F665C-8883-4B1E-A1F6-A6260B5494FD}" dt="2020-10-05T08:36:36.662" v="6203" actId="5793"/>
          <ac:spMkLst>
            <pc:docMk/>
            <pc:sldMk cId="1980335029" sldId="269"/>
            <ac:spMk id="8" creationId="{2C94A2CB-2B7B-45FC-AF29-3D890EC22D9F}"/>
          </ac:spMkLst>
        </pc:spChg>
        <pc:spChg chg="add mod">
          <ac:chgData name="村上 広樹" userId="2413674146262dd0" providerId="LiveId" clId="{539F665C-8883-4B1E-A1F6-A6260B5494FD}" dt="2020-10-05T08:41:14.755" v="6364" actId="1076"/>
          <ac:spMkLst>
            <pc:docMk/>
            <pc:sldMk cId="1980335029" sldId="269"/>
            <ac:spMk id="10" creationId="{7F198B6C-99F1-4EB0-8F57-189B74440A91}"/>
          </ac:spMkLst>
        </pc:spChg>
        <pc:picChg chg="add mod">
          <ac:chgData name="村上 広樹" userId="2413674146262dd0" providerId="LiveId" clId="{539F665C-8883-4B1E-A1F6-A6260B5494FD}" dt="2020-10-05T08:40:08.538" v="6312" actId="1076"/>
          <ac:picMkLst>
            <pc:docMk/>
            <pc:sldMk cId="1980335029" sldId="269"/>
            <ac:picMk id="4" creationId="{DF4DA2B0-3CB9-4014-B38A-44511F5D5070}"/>
          </ac:picMkLst>
        </pc:picChg>
        <pc:picChg chg="del">
          <ac:chgData name="村上 広樹" userId="2413674146262dd0" providerId="LiveId" clId="{539F665C-8883-4B1E-A1F6-A6260B5494FD}" dt="2020-10-05T08:39:43.274" v="6304" actId="478"/>
          <ac:picMkLst>
            <pc:docMk/>
            <pc:sldMk cId="1980335029" sldId="269"/>
            <ac:picMk id="5" creationId="{A18CE10C-A6AA-4E39-AC79-B6CFD42A385C}"/>
          </ac:picMkLst>
        </pc:picChg>
        <pc:picChg chg="add mod">
          <ac:chgData name="村上 広樹" userId="2413674146262dd0" providerId="LiveId" clId="{539F665C-8883-4B1E-A1F6-A6260B5494FD}" dt="2020-10-05T08:40:28.271" v="6318" actId="14100"/>
          <ac:picMkLst>
            <pc:docMk/>
            <pc:sldMk cId="1980335029" sldId="269"/>
            <ac:picMk id="9" creationId="{E53467BD-41F8-490D-A09B-4150B165E3DA}"/>
          </ac:picMkLst>
        </pc:picChg>
      </pc:sldChg>
      <pc:sldChg chg="add del">
        <pc:chgData name="村上 広樹" userId="2413674146262dd0" providerId="LiveId" clId="{539F665C-8883-4B1E-A1F6-A6260B5494FD}" dt="2020-10-05T08:41:29.093" v="6366" actId="2696"/>
        <pc:sldMkLst>
          <pc:docMk/>
          <pc:sldMk cId="3527321513" sldId="270"/>
        </pc:sldMkLst>
      </pc:sldChg>
      <pc:sldChg chg="addSp delSp modSp add">
        <pc:chgData name="村上 広樹" userId="2413674146262dd0" providerId="LiveId" clId="{539F665C-8883-4B1E-A1F6-A6260B5494FD}" dt="2020-10-05T08:46:18.307" v="6504" actId="1076"/>
        <pc:sldMkLst>
          <pc:docMk/>
          <pc:sldMk cId="4071398411" sldId="270"/>
        </pc:sldMkLst>
        <pc:spChg chg="mod">
          <ac:chgData name="村上 広樹" userId="2413674146262dd0" providerId="LiveId" clId="{539F665C-8883-4B1E-A1F6-A6260B5494FD}" dt="2020-10-05T08:43:13.219" v="6439" actId="14100"/>
          <ac:spMkLst>
            <pc:docMk/>
            <pc:sldMk cId="4071398411" sldId="270"/>
            <ac:spMk id="10" creationId="{7F198B6C-99F1-4EB0-8F57-189B74440A91}"/>
          </ac:spMkLst>
        </pc:spChg>
        <pc:spChg chg="add mod">
          <ac:chgData name="村上 広樹" userId="2413674146262dd0" providerId="LiveId" clId="{539F665C-8883-4B1E-A1F6-A6260B5494FD}" dt="2020-10-05T08:46:18.307" v="6504" actId="1076"/>
          <ac:spMkLst>
            <pc:docMk/>
            <pc:sldMk cId="4071398411" sldId="270"/>
            <ac:spMk id="13" creationId="{932DFBF0-A6FF-4614-9A61-0E66B1223A7C}"/>
          </ac:spMkLst>
        </pc:spChg>
        <pc:picChg chg="del">
          <ac:chgData name="村上 広樹" userId="2413674146262dd0" providerId="LiveId" clId="{539F665C-8883-4B1E-A1F6-A6260B5494FD}" dt="2020-10-05T08:41:38.400" v="6377" actId="478"/>
          <ac:picMkLst>
            <pc:docMk/>
            <pc:sldMk cId="4071398411" sldId="270"/>
            <ac:picMk id="4" creationId="{DF4DA2B0-3CB9-4014-B38A-44511F5D5070}"/>
          </ac:picMkLst>
        </pc:picChg>
        <pc:picChg chg="add mod">
          <ac:chgData name="村上 広樹" userId="2413674146262dd0" providerId="LiveId" clId="{539F665C-8883-4B1E-A1F6-A6260B5494FD}" dt="2020-10-05T08:43:34.607" v="6442" actId="931"/>
          <ac:picMkLst>
            <pc:docMk/>
            <pc:sldMk cId="4071398411" sldId="270"/>
            <ac:picMk id="5" creationId="{7E0EED95-C6DE-446E-A28F-8B44C4E21BDF}"/>
          </ac:picMkLst>
        </pc:picChg>
        <pc:picChg chg="add mod">
          <ac:chgData name="村上 広樹" userId="2413674146262dd0" providerId="LiveId" clId="{539F665C-8883-4B1E-A1F6-A6260B5494FD}" dt="2020-10-05T08:45:10.834" v="6459" actId="14100"/>
          <ac:picMkLst>
            <pc:docMk/>
            <pc:sldMk cId="4071398411" sldId="270"/>
            <ac:picMk id="7" creationId="{D34701C3-40A8-4006-BB03-0D9CBBBB5599}"/>
          </ac:picMkLst>
        </pc:picChg>
        <pc:picChg chg="del">
          <ac:chgData name="村上 広樹" userId="2413674146262dd0" providerId="LiveId" clId="{539F665C-8883-4B1E-A1F6-A6260B5494FD}" dt="2020-10-05T08:41:40.109" v="6378" actId="478"/>
          <ac:picMkLst>
            <pc:docMk/>
            <pc:sldMk cId="4071398411" sldId="270"/>
            <ac:picMk id="9" creationId="{E53467BD-41F8-490D-A09B-4150B165E3DA}"/>
          </ac:picMkLst>
        </pc:picChg>
        <pc:picChg chg="add mod">
          <ac:chgData name="村上 広樹" userId="2413674146262dd0" providerId="LiveId" clId="{539F665C-8883-4B1E-A1F6-A6260B5494FD}" dt="2020-10-05T08:45:05.655" v="6458" actId="1076"/>
          <ac:picMkLst>
            <pc:docMk/>
            <pc:sldMk cId="4071398411" sldId="270"/>
            <ac:picMk id="12" creationId="{04C09502-7F8F-45C7-98A7-162F18F753C0}"/>
          </ac:picMkLst>
        </pc:picChg>
      </pc:sldChg>
      <pc:sldChg chg="add del">
        <pc:chgData name="村上 広樹" userId="2413674146262dd0" providerId="LiveId" clId="{539F665C-8883-4B1E-A1F6-A6260B5494FD}" dt="2020-10-05T08:43:18.869" v="6441" actId="2696"/>
        <pc:sldMkLst>
          <pc:docMk/>
          <pc:sldMk cId="502784673" sldId="271"/>
        </pc:sldMkLst>
      </pc:sldChg>
      <pc:sldChg chg="modSp add ord">
        <pc:chgData name="村上 広樹" userId="2413674146262dd0" providerId="LiveId" clId="{539F665C-8883-4B1E-A1F6-A6260B5494FD}" dt="2020-10-05T08:55:04.519" v="7105" actId="14100"/>
        <pc:sldMkLst>
          <pc:docMk/>
          <pc:sldMk cId="3526335523" sldId="271"/>
        </pc:sldMkLst>
        <pc:spChg chg="mod">
          <ac:chgData name="村上 広樹" userId="2413674146262dd0" providerId="LiveId" clId="{539F665C-8883-4B1E-A1F6-A6260B5494FD}" dt="2020-10-05T08:47:11.904" v="6514"/>
          <ac:spMkLst>
            <pc:docMk/>
            <pc:sldMk cId="3526335523" sldId="271"/>
            <ac:spMk id="2" creationId="{36A89A6A-DEEB-41E5-AB82-A45ADCA75785}"/>
          </ac:spMkLst>
        </pc:spChg>
        <pc:spChg chg="mod">
          <ac:chgData name="村上 広樹" userId="2413674146262dd0" providerId="LiveId" clId="{539F665C-8883-4B1E-A1F6-A6260B5494FD}" dt="2020-10-05T08:55:04.519" v="7105" actId="14100"/>
          <ac:spMkLst>
            <pc:docMk/>
            <pc:sldMk cId="3526335523" sldId="271"/>
            <ac:spMk id="6" creationId="{F04F28A4-12DB-40B3-869C-C050D41F4BC6}"/>
          </ac:spMkLst>
        </pc:spChg>
        <pc:spChg chg="mod">
          <ac:chgData name="村上 広樹" userId="2413674146262dd0" providerId="LiveId" clId="{539F665C-8883-4B1E-A1F6-A6260B5494FD}" dt="2020-10-05T08:54:38.755" v="7104" actId="20577"/>
          <ac:spMkLst>
            <pc:docMk/>
            <pc:sldMk cId="3526335523" sldId="271"/>
            <ac:spMk id="8" creationId="{2C94A2CB-2B7B-45FC-AF29-3D890EC22D9F}"/>
          </ac:spMkLst>
        </pc:spChg>
      </pc:sldChg>
      <pc:sldChg chg="modSp add">
        <pc:chgData name="村上 広樹" userId="2413674146262dd0" providerId="LiveId" clId="{539F665C-8883-4B1E-A1F6-A6260B5494FD}" dt="2020-10-05T09:01:19.564" v="7549" actId="14100"/>
        <pc:sldMkLst>
          <pc:docMk/>
          <pc:sldMk cId="1497890475" sldId="272"/>
        </pc:sldMkLst>
        <pc:spChg chg="mod">
          <ac:chgData name="村上 広樹" userId="2413674146262dd0" providerId="LiveId" clId="{539F665C-8883-4B1E-A1F6-A6260B5494FD}" dt="2020-10-05T08:55:39.425" v="7115"/>
          <ac:spMkLst>
            <pc:docMk/>
            <pc:sldMk cId="1497890475" sldId="272"/>
            <ac:spMk id="2" creationId="{36A89A6A-DEEB-41E5-AB82-A45ADCA75785}"/>
          </ac:spMkLst>
        </pc:spChg>
        <pc:spChg chg="mod">
          <ac:chgData name="村上 広樹" userId="2413674146262dd0" providerId="LiveId" clId="{539F665C-8883-4B1E-A1F6-A6260B5494FD}" dt="2020-10-05T09:01:19.564" v="7549" actId="14100"/>
          <ac:spMkLst>
            <pc:docMk/>
            <pc:sldMk cId="1497890475" sldId="272"/>
            <ac:spMk id="6" creationId="{F04F28A4-12DB-40B3-869C-C050D41F4BC6}"/>
          </ac:spMkLst>
        </pc:spChg>
        <pc:spChg chg="mod">
          <ac:chgData name="村上 広樹" userId="2413674146262dd0" providerId="LiveId" clId="{539F665C-8883-4B1E-A1F6-A6260B5494FD}" dt="2020-10-05T09:00:56.313" v="7548" actId="20577"/>
          <ac:spMkLst>
            <pc:docMk/>
            <pc:sldMk cId="1497890475" sldId="272"/>
            <ac:spMk id="8" creationId="{2C94A2CB-2B7B-45FC-AF29-3D890EC22D9F}"/>
          </ac:spMkLst>
        </pc:spChg>
      </pc:sldChg>
      <pc:sldChg chg="addSp delSp modSp add">
        <pc:chgData name="村上 広樹" userId="2413674146262dd0" providerId="LiveId" clId="{539F665C-8883-4B1E-A1F6-A6260B5494FD}" dt="2020-10-05T10:43:04.878" v="11330" actId="478"/>
        <pc:sldMkLst>
          <pc:docMk/>
          <pc:sldMk cId="1066693420" sldId="273"/>
        </pc:sldMkLst>
        <pc:spChg chg="mod">
          <ac:chgData name="村上 広樹" userId="2413674146262dd0" providerId="LiveId" clId="{539F665C-8883-4B1E-A1F6-A6260B5494FD}" dt="2020-10-05T09:06:33.171" v="7601"/>
          <ac:spMkLst>
            <pc:docMk/>
            <pc:sldMk cId="1066693420" sldId="273"/>
            <ac:spMk id="2" creationId="{36A89A6A-DEEB-41E5-AB82-A45ADCA75785}"/>
          </ac:spMkLst>
        </pc:spChg>
        <pc:spChg chg="del">
          <ac:chgData name="村上 広樹" userId="2413674146262dd0" providerId="LiveId" clId="{539F665C-8883-4B1E-A1F6-A6260B5494FD}" dt="2020-10-05T10:43:04.878" v="11330" actId="478"/>
          <ac:spMkLst>
            <pc:docMk/>
            <pc:sldMk cId="1066693420" sldId="273"/>
            <ac:spMk id="6" creationId="{F04F28A4-12DB-40B3-869C-C050D41F4BC6}"/>
          </ac:spMkLst>
        </pc:spChg>
        <pc:spChg chg="add del mod">
          <ac:chgData name="村上 広樹" userId="2413674146262dd0" providerId="LiveId" clId="{539F665C-8883-4B1E-A1F6-A6260B5494FD}" dt="2020-10-05T09:26:18.633" v="7881" actId="113"/>
          <ac:spMkLst>
            <pc:docMk/>
            <pc:sldMk cId="1066693420" sldId="273"/>
            <ac:spMk id="8" creationId="{2C94A2CB-2B7B-45FC-AF29-3D890EC22D9F}"/>
          </ac:spMkLst>
        </pc:spChg>
      </pc:sldChg>
      <pc:sldChg chg="add del">
        <pc:chgData name="村上 広樹" userId="2413674146262dd0" providerId="LiveId" clId="{539F665C-8883-4B1E-A1F6-A6260B5494FD}" dt="2020-10-05T09:06:07.846" v="7551" actId="2696"/>
        <pc:sldMkLst>
          <pc:docMk/>
          <pc:sldMk cId="1378120069" sldId="273"/>
        </pc:sldMkLst>
      </pc:sldChg>
      <pc:sldChg chg="delSp modSp add">
        <pc:chgData name="村上 広樹" userId="2413674146262dd0" providerId="LiveId" clId="{539F665C-8883-4B1E-A1F6-A6260B5494FD}" dt="2020-10-05T09:31:09.655" v="8108" actId="113"/>
        <pc:sldMkLst>
          <pc:docMk/>
          <pc:sldMk cId="703759749" sldId="274"/>
        </pc:sldMkLst>
        <pc:spChg chg="mod">
          <ac:chgData name="村上 広樹" userId="2413674146262dd0" providerId="LiveId" clId="{539F665C-8883-4B1E-A1F6-A6260B5494FD}" dt="2020-10-05T09:26:55.163" v="7908" actId="20577"/>
          <ac:spMkLst>
            <pc:docMk/>
            <pc:sldMk cId="703759749" sldId="274"/>
            <ac:spMk id="2" creationId="{36A89A6A-DEEB-41E5-AB82-A45ADCA75785}"/>
          </ac:spMkLst>
        </pc:spChg>
        <pc:spChg chg="del mod">
          <ac:chgData name="村上 広樹" userId="2413674146262dd0" providerId="LiveId" clId="{539F665C-8883-4B1E-A1F6-A6260B5494FD}" dt="2020-10-05T09:27:20.434" v="7914" actId="478"/>
          <ac:spMkLst>
            <pc:docMk/>
            <pc:sldMk cId="703759749" sldId="274"/>
            <ac:spMk id="6" creationId="{F04F28A4-12DB-40B3-869C-C050D41F4BC6}"/>
          </ac:spMkLst>
        </pc:spChg>
        <pc:spChg chg="mod">
          <ac:chgData name="村上 広樹" userId="2413674146262dd0" providerId="LiveId" clId="{539F665C-8883-4B1E-A1F6-A6260B5494FD}" dt="2020-10-05T09:31:09.655" v="8108" actId="113"/>
          <ac:spMkLst>
            <pc:docMk/>
            <pc:sldMk cId="703759749" sldId="274"/>
            <ac:spMk id="8" creationId="{2C94A2CB-2B7B-45FC-AF29-3D890EC22D9F}"/>
          </ac:spMkLst>
        </pc:spChg>
      </pc:sldChg>
      <pc:sldChg chg="add del">
        <pc:chgData name="村上 広樹" userId="2413674146262dd0" providerId="LiveId" clId="{539F665C-8883-4B1E-A1F6-A6260B5494FD}" dt="2020-10-05T09:26:30.496" v="7883"/>
        <pc:sldMkLst>
          <pc:docMk/>
          <pc:sldMk cId="2234868565" sldId="274"/>
        </pc:sldMkLst>
      </pc:sldChg>
      <pc:sldChg chg="addSp delSp modSp add modNotesTx">
        <pc:chgData name="村上 広樹" userId="2413674146262dd0" providerId="LiveId" clId="{539F665C-8883-4B1E-A1F6-A6260B5494FD}" dt="2020-10-05T09:57:05.298" v="8935" actId="20577"/>
        <pc:sldMkLst>
          <pc:docMk/>
          <pc:sldMk cId="2054937298" sldId="275"/>
        </pc:sldMkLst>
        <pc:spChg chg="mod">
          <ac:chgData name="村上 広樹" userId="2413674146262dd0" providerId="LiveId" clId="{539F665C-8883-4B1E-A1F6-A6260B5494FD}" dt="2020-10-05T09:33:05.097" v="8133"/>
          <ac:spMkLst>
            <pc:docMk/>
            <pc:sldMk cId="2054937298" sldId="275"/>
            <ac:spMk id="2" creationId="{2E5FEB79-21B1-4114-AE92-D6A7E293015B}"/>
          </ac:spMkLst>
        </pc:spChg>
        <pc:spChg chg="del">
          <ac:chgData name="村上 広樹" userId="2413674146262dd0" providerId="LiveId" clId="{539F665C-8883-4B1E-A1F6-A6260B5494FD}" dt="2020-10-05T09:34:26.600" v="8134" actId="931"/>
          <ac:spMkLst>
            <pc:docMk/>
            <pc:sldMk cId="2054937298" sldId="275"/>
            <ac:spMk id="3" creationId="{F72DAE28-EC32-4788-98C1-273A00EA43CB}"/>
          </ac:spMkLst>
        </pc:spChg>
        <pc:spChg chg="add mod">
          <ac:chgData name="村上 広樹" userId="2413674146262dd0" providerId="LiveId" clId="{539F665C-8883-4B1E-A1F6-A6260B5494FD}" dt="2020-10-05T09:49:26.022" v="8435" actId="20577"/>
          <ac:spMkLst>
            <pc:docMk/>
            <pc:sldMk cId="2054937298" sldId="275"/>
            <ac:spMk id="8" creationId="{5078E2EC-F932-4557-B0EE-B6F235CA4162}"/>
          </ac:spMkLst>
        </pc:spChg>
        <pc:spChg chg="add del">
          <ac:chgData name="村上 広樹" userId="2413674146262dd0" providerId="LiveId" clId="{539F665C-8883-4B1E-A1F6-A6260B5494FD}" dt="2020-10-05T09:35:55.989" v="8153" actId="478"/>
          <ac:spMkLst>
            <pc:docMk/>
            <pc:sldMk cId="2054937298" sldId="275"/>
            <ac:spMk id="9" creationId="{9C9C886A-76D4-4722-97E5-339274B717C9}"/>
          </ac:spMkLst>
        </pc:spChg>
        <pc:picChg chg="add mod">
          <ac:chgData name="村上 広樹" userId="2413674146262dd0" providerId="LiveId" clId="{539F665C-8883-4B1E-A1F6-A6260B5494FD}" dt="2020-10-05T09:48:50.954" v="8408" actId="1076"/>
          <ac:picMkLst>
            <pc:docMk/>
            <pc:sldMk cId="2054937298" sldId="275"/>
            <ac:picMk id="5" creationId="{AE16B799-3CDD-4574-A7CB-443EE322783A}"/>
          </ac:picMkLst>
        </pc:picChg>
        <pc:picChg chg="add del mod">
          <ac:chgData name="村上 広樹" userId="2413674146262dd0" providerId="LiveId" clId="{539F665C-8883-4B1E-A1F6-A6260B5494FD}" dt="2020-10-05T09:35:34.566" v="8144" actId="478"/>
          <ac:picMkLst>
            <pc:docMk/>
            <pc:sldMk cId="2054937298" sldId="275"/>
            <ac:picMk id="7" creationId="{BFCC7FB1-AF7A-4FBA-851E-BE022C93F5CE}"/>
          </ac:picMkLst>
        </pc:picChg>
        <pc:cxnChg chg="add mod">
          <ac:chgData name="村上 広樹" userId="2413674146262dd0" providerId="LiveId" clId="{539F665C-8883-4B1E-A1F6-A6260B5494FD}" dt="2020-10-05T09:48:44.495" v="8407" actId="1076"/>
          <ac:cxnSpMkLst>
            <pc:docMk/>
            <pc:sldMk cId="2054937298" sldId="275"/>
            <ac:cxnSpMk id="10" creationId="{C95A582B-BA95-4114-A822-86FCDB28D2FE}"/>
          </ac:cxnSpMkLst>
        </pc:cxnChg>
      </pc:sldChg>
      <pc:sldChg chg="addSp delSp modSp add modNotesTx">
        <pc:chgData name="村上 広樹" userId="2413674146262dd0" providerId="LiveId" clId="{539F665C-8883-4B1E-A1F6-A6260B5494FD}" dt="2020-10-05T10:05:54.665" v="9509" actId="14100"/>
        <pc:sldMkLst>
          <pc:docMk/>
          <pc:sldMk cId="458378113" sldId="276"/>
        </pc:sldMkLst>
        <pc:spChg chg="add del mod">
          <ac:chgData name="村上 広樹" userId="2413674146262dd0" providerId="LiveId" clId="{539F665C-8883-4B1E-A1F6-A6260B5494FD}" dt="2020-10-05T09:50:43.843" v="8453"/>
          <ac:spMkLst>
            <pc:docMk/>
            <pc:sldMk cId="458378113" sldId="276"/>
            <ac:spMk id="3" creationId="{FC64BEE8-9781-44C7-BC62-862C36284414}"/>
          </ac:spMkLst>
        </pc:spChg>
        <pc:spChg chg="add del mod">
          <ac:chgData name="村上 広樹" userId="2413674146262dd0" providerId="LiveId" clId="{539F665C-8883-4B1E-A1F6-A6260B5494FD}" dt="2020-10-05T09:50:43.840" v="8451" actId="478"/>
          <ac:spMkLst>
            <pc:docMk/>
            <pc:sldMk cId="458378113" sldId="276"/>
            <ac:spMk id="4" creationId="{D6EB53AB-ACA1-43A0-B686-97A6C8BAD4AB}"/>
          </ac:spMkLst>
        </pc:spChg>
        <pc:spChg chg="add mod">
          <ac:chgData name="村上 広樹" userId="2413674146262dd0" providerId="LiveId" clId="{539F665C-8883-4B1E-A1F6-A6260B5494FD}" dt="2020-10-05T10:04:43.865" v="9497" actId="20577"/>
          <ac:spMkLst>
            <pc:docMk/>
            <pc:sldMk cId="458378113" sldId="276"/>
            <ac:spMk id="6" creationId="{901809D9-39DF-4098-A489-D519226F4DAC}"/>
          </ac:spMkLst>
        </pc:spChg>
        <pc:spChg chg="mod">
          <ac:chgData name="村上 広樹" userId="2413674146262dd0" providerId="LiveId" clId="{539F665C-8883-4B1E-A1F6-A6260B5494FD}" dt="2020-10-05T09:55:20.597" v="8815" actId="1076"/>
          <ac:spMkLst>
            <pc:docMk/>
            <pc:sldMk cId="458378113" sldId="276"/>
            <ac:spMk id="8" creationId="{5078E2EC-F932-4557-B0EE-B6F235CA4162}"/>
          </ac:spMkLst>
        </pc:spChg>
        <pc:cxnChg chg="add del mod">
          <ac:chgData name="村上 広樹" userId="2413674146262dd0" providerId="LiveId" clId="{539F665C-8883-4B1E-A1F6-A6260B5494FD}" dt="2020-10-05T10:05:54.665" v="9509" actId="14100"/>
          <ac:cxnSpMkLst>
            <pc:docMk/>
            <pc:sldMk cId="458378113" sldId="276"/>
            <ac:cxnSpMk id="9" creationId="{261889AB-D8C3-4040-A767-F4978EFAB58D}"/>
          </ac:cxnSpMkLst>
        </pc:cxnChg>
      </pc:sldChg>
      <pc:sldChg chg="add del">
        <pc:chgData name="村上 広樹" userId="2413674146262dd0" providerId="LiveId" clId="{539F665C-8883-4B1E-A1F6-A6260B5494FD}" dt="2020-10-05T09:45:31.224" v="8297"/>
        <pc:sldMkLst>
          <pc:docMk/>
          <pc:sldMk cId="3805381058" sldId="276"/>
        </pc:sldMkLst>
      </pc:sldChg>
      <pc:sldChg chg="addSp modSp add">
        <pc:chgData name="村上 広樹" userId="2413674146262dd0" providerId="LiveId" clId="{539F665C-8883-4B1E-A1F6-A6260B5494FD}" dt="2020-10-05T10:24:53.725" v="10066" actId="1036"/>
        <pc:sldMkLst>
          <pc:docMk/>
          <pc:sldMk cId="3255326348" sldId="277"/>
        </pc:sldMkLst>
        <pc:spChg chg="mod">
          <ac:chgData name="村上 広樹" userId="2413674146262dd0" providerId="LiveId" clId="{539F665C-8883-4B1E-A1F6-A6260B5494FD}" dt="2020-10-05T09:58:06.279" v="9008" actId="20577"/>
          <ac:spMkLst>
            <pc:docMk/>
            <pc:sldMk cId="3255326348" sldId="277"/>
            <ac:spMk id="2" creationId="{3F0FDD84-4CD2-48E3-A3A2-C01F86CA7BBA}"/>
          </ac:spMkLst>
        </pc:spChg>
        <pc:spChg chg="mod">
          <ac:chgData name="村上 広樹" userId="2413674146262dd0" providerId="LiveId" clId="{539F665C-8883-4B1E-A1F6-A6260B5494FD}" dt="2020-10-05T10:24:45.026" v="10061" actId="27636"/>
          <ac:spMkLst>
            <pc:docMk/>
            <pc:sldMk cId="3255326348" sldId="277"/>
            <ac:spMk id="3" creationId="{39CE3780-F068-4F87-AD71-22DC678E41F4}"/>
          </ac:spMkLst>
        </pc:spChg>
        <pc:cxnChg chg="add mod">
          <ac:chgData name="村上 広樹" userId="2413674146262dd0" providerId="LiveId" clId="{539F665C-8883-4B1E-A1F6-A6260B5494FD}" dt="2020-10-05T10:24:53.725" v="10066" actId="1036"/>
          <ac:cxnSpMkLst>
            <pc:docMk/>
            <pc:sldMk cId="3255326348" sldId="277"/>
            <ac:cxnSpMk id="4" creationId="{C3F1613C-E7C8-4D34-B2FF-CCAD2990D606}"/>
          </ac:cxnSpMkLst>
        </pc:cxnChg>
      </pc:sldChg>
      <pc:sldChg chg="modSp add modNotesTx">
        <pc:chgData name="村上 広樹" userId="2413674146262dd0" providerId="LiveId" clId="{539F665C-8883-4B1E-A1F6-A6260B5494FD}" dt="2020-10-05T10:21:50.637" v="9879"/>
        <pc:sldMkLst>
          <pc:docMk/>
          <pc:sldMk cId="332518453" sldId="278"/>
        </pc:sldMkLst>
        <pc:spChg chg="mod">
          <ac:chgData name="村上 広樹" userId="2413674146262dd0" providerId="LiveId" clId="{539F665C-8883-4B1E-A1F6-A6260B5494FD}" dt="2020-10-05T10:12:56.890" v="9579"/>
          <ac:spMkLst>
            <pc:docMk/>
            <pc:sldMk cId="332518453" sldId="278"/>
            <ac:spMk id="2" creationId="{3F8C962B-D35E-4CD4-806C-0420E16AE478}"/>
          </ac:spMkLst>
        </pc:spChg>
        <pc:spChg chg="mod">
          <ac:chgData name="村上 広樹" userId="2413674146262dd0" providerId="LiveId" clId="{539F665C-8883-4B1E-A1F6-A6260B5494FD}" dt="2020-10-05T10:21:50.637" v="9879"/>
          <ac:spMkLst>
            <pc:docMk/>
            <pc:sldMk cId="332518453" sldId="278"/>
            <ac:spMk id="3" creationId="{E543632E-373E-4958-8D87-4C66C55142E9}"/>
          </ac:spMkLst>
        </pc:spChg>
      </pc:sldChg>
      <pc:sldChg chg="modSp add">
        <pc:chgData name="村上 広樹" userId="2413674146262dd0" providerId="LiveId" clId="{539F665C-8883-4B1E-A1F6-A6260B5494FD}" dt="2020-10-05T10:25:23.004" v="10140"/>
        <pc:sldMkLst>
          <pc:docMk/>
          <pc:sldMk cId="4208669628" sldId="279"/>
        </pc:sldMkLst>
        <pc:spChg chg="mod">
          <ac:chgData name="村上 広樹" userId="2413674146262dd0" providerId="LiveId" clId="{539F665C-8883-4B1E-A1F6-A6260B5494FD}" dt="2020-10-05T10:23:21.712" v="9907" actId="20577"/>
          <ac:spMkLst>
            <pc:docMk/>
            <pc:sldMk cId="4208669628" sldId="279"/>
            <ac:spMk id="2" creationId="{E320A70A-513B-43C0-8AE6-39AF7E2C7054}"/>
          </ac:spMkLst>
        </pc:spChg>
        <pc:spChg chg="mod">
          <ac:chgData name="村上 広樹" userId="2413674146262dd0" providerId="LiveId" clId="{539F665C-8883-4B1E-A1F6-A6260B5494FD}" dt="2020-10-05T10:25:23.004" v="10140"/>
          <ac:spMkLst>
            <pc:docMk/>
            <pc:sldMk cId="4208669628" sldId="279"/>
            <ac:spMk id="3" creationId="{E8CEA8D1-870C-4040-9027-1ABC63C4E8A3}"/>
          </ac:spMkLst>
        </pc:spChg>
      </pc:sldChg>
      <pc:sldChg chg="modSp add modNotesTx">
        <pc:chgData name="村上 広樹" userId="2413674146262dd0" providerId="LiveId" clId="{539F665C-8883-4B1E-A1F6-A6260B5494FD}" dt="2020-10-05T10:33:24.087" v="10897" actId="20577"/>
        <pc:sldMkLst>
          <pc:docMk/>
          <pc:sldMk cId="2844193670" sldId="280"/>
        </pc:sldMkLst>
        <pc:spChg chg="mod">
          <ac:chgData name="村上 広樹" userId="2413674146262dd0" providerId="LiveId" clId="{539F665C-8883-4B1E-A1F6-A6260B5494FD}" dt="2020-10-05T10:26:09.936" v="10163"/>
          <ac:spMkLst>
            <pc:docMk/>
            <pc:sldMk cId="2844193670" sldId="280"/>
            <ac:spMk id="2" creationId="{7AF3E84D-96DC-4E85-90D9-A9D6E755A0C9}"/>
          </ac:spMkLst>
        </pc:spChg>
        <pc:spChg chg="mod">
          <ac:chgData name="村上 広樹" userId="2413674146262dd0" providerId="LiveId" clId="{539F665C-8883-4B1E-A1F6-A6260B5494FD}" dt="2020-10-05T10:31:30.297" v="10676"/>
          <ac:spMkLst>
            <pc:docMk/>
            <pc:sldMk cId="2844193670" sldId="280"/>
            <ac:spMk id="3" creationId="{31FE783D-C108-4EFF-B525-E3C746FB97CF}"/>
          </ac:spMkLst>
        </pc:spChg>
      </pc:sldChg>
      <pc:sldChg chg="addSp delSp modSp add mod setBg modNotesTx">
        <pc:chgData name="村上 広樹" userId="2413674146262dd0" providerId="LiveId" clId="{539F665C-8883-4B1E-A1F6-A6260B5494FD}" dt="2020-10-05T10:35:48.035" v="10959" actId="20577"/>
        <pc:sldMkLst>
          <pc:docMk/>
          <pc:sldMk cId="1585049396" sldId="281"/>
        </pc:sldMkLst>
        <pc:spChg chg="mod">
          <ac:chgData name="村上 広樹" userId="2413674146262dd0" providerId="LiveId" clId="{539F665C-8883-4B1E-A1F6-A6260B5494FD}" dt="2020-10-05T10:35:28.271" v="10933" actId="26606"/>
          <ac:spMkLst>
            <pc:docMk/>
            <pc:sldMk cId="1585049396" sldId="281"/>
            <ac:spMk id="2" creationId="{308D1F24-DDF7-49C3-AE26-EBE982F90182}"/>
          </ac:spMkLst>
        </pc:spChg>
        <pc:spChg chg="del">
          <ac:chgData name="村上 広樹" userId="2413674146262dd0" providerId="LiveId" clId="{539F665C-8883-4B1E-A1F6-A6260B5494FD}" dt="2020-10-05T10:35:10.761" v="10926" actId="931"/>
          <ac:spMkLst>
            <pc:docMk/>
            <pc:sldMk cId="1585049396" sldId="281"/>
            <ac:spMk id="3" creationId="{B6D93C26-5CEA-4FA6-8C82-A2B2A3314F6B}"/>
          </ac:spMkLst>
        </pc:spChg>
        <pc:spChg chg="add del">
          <ac:chgData name="村上 広樹" userId="2413674146262dd0" providerId="LiveId" clId="{539F665C-8883-4B1E-A1F6-A6260B5494FD}" dt="2020-10-05T10:35:28.271" v="10933" actId="26606"/>
          <ac:spMkLst>
            <pc:docMk/>
            <pc:sldMk cId="1585049396" sldId="281"/>
            <ac:spMk id="10" creationId="{53F29798-D584-4792-9B62-3F5F5C36D619}"/>
          </ac:spMkLst>
        </pc:spChg>
        <pc:picChg chg="add mod">
          <ac:chgData name="村上 広樹" userId="2413674146262dd0" providerId="LiveId" clId="{539F665C-8883-4B1E-A1F6-A6260B5494FD}" dt="2020-10-05T10:35:28.271" v="10933" actId="26606"/>
          <ac:picMkLst>
            <pc:docMk/>
            <pc:sldMk cId="1585049396" sldId="281"/>
            <ac:picMk id="5" creationId="{0306079D-666D-4B23-AA17-4753EBA4F069}"/>
          </ac:picMkLst>
        </pc:picChg>
      </pc:sldChg>
      <pc:sldChg chg="addSp delSp modSp add">
        <pc:chgData name="村上 広樹" userId="2413674146262dd0" providerId="LiveId" clId="{539F665C-8883-4B1E-A1F6-A6260B5494FD}" dt="2020-10-05T10:38:36.305" v="11308"/>
        <pc:sldMkLst>
          <pc:docMk/>
          <pc:sldMk cId="2274292618" sldId="282"/>
        </pc:sldMkLst>
        <pc:spChg chg="mod">
          <ac:chgData name="村上 広樹" userId="2413674146262dd0" providerId="LiveId" clId="{539F665C-8883-4B1E-A1F6-A6260B5494FD}" dt="2020-10-05T10:36:14.593" v="10981"/>
          <ac:spMkLst>
            <pc:docMk/>
            <pc:sldMk cId="2274292618" sldId="282"/>
            <ac:spMk id="2" creationId="{4AE94C07-A916-4FB0-A535-64DDB4BFCF38}"/>
          </ac:spMkLst>
        </pc:spChg>
        <pc:spChg chg="mod">
          <ac:chgData name="村上 広樹" userId="2413674146262dd0" providerId="LiveId" clId="{539F665C-8883-4B1E-A1F6-A6260B5494FD}" dt="2020-10-05T10:38:36.305" v="11308"/>
          <ac:spMkLst>
            <pc:docMk/>
            <pc:sldMk cId="2274292618" sldId="282"/>
            <ac:spMk id="3" creationId="{8D5F34C6-0BF2-4F54-B426-1B347E1F067D}"/>
          </ac:spMkLst>
        </pc:spChg>
        <pc:spChg chg="add del">
          <ac:chgData name="村上 広樹" userId="2413674146262dd0" providerId="LiveId" clId="{539F665C-8883-4B1E-A1F6-A6260B5494FD}" dt="2020-10-05T10:36:07.593" v="10962"/>
          <ac:spMkLst>
            <pc:docMk/>
            <pc:sldMk cId="2274292618" sldId="282"/>
            <ac:spMk id="4" creationId="{6B8942BC-BE14-4E0D-9E87-489C793ECD81}"/>
          </ac:spMkLst>
        </pc:spChg>
      </pc:sldChg>
      <pc:sldChg chg="modSp add">
        <pc:chgData name="村上 広樹" userId="2413674146262dd0" providerId="LiveId" clId="{539F665C-8883-4B1E-A1F6-A6260B5494FD}" dt="2020-10-07T16:18:08.177" v="11460"/>
        <pc:sldMkLst>
          <pc:docMk/>
          <pc:sldMk cId="412446255" sldId="283"/>
        </pc:sldMkLst>
        <pc:spChg chg="mod">
          <ac:chgData name="村上 広樹" userId="2413674146262dd0" providerId="LiveId" clId="{539F665C-8883-4B1E-A1F6-A6260B5494FD}" dt="2020-10-05T10:41:21.930" v="11327"/>
          <ac:spMkLst>
            <pc:docMk/>
            <pc:sldMk cId="412446255" sldId="283"/>
            <ac:spMk id="2" creationId="{CBAC1880-B490-4258-A699-D547518C47BF}"/>
          </ac:spMkLst>
        </pc:spChg>
        <pc:spChg chg="mod">
          <ac:chgData name="村上 広樹" userId="2413674146262dd0" providerId="LiveId" clId="{539F665C-8883-4B1E-A1F6-A6260B5494FD}" dt="2020-10-07T16:18:08.177" v="11460"/>
          <ac:spMkLst>
            <pc:docMk/>
            <pc:sldMk cId="412446255" sldId="283"/>
            <ac:spMk id="3" creationId="{6D696E19-E43C-48DD-8BF6-BD1B83DE3755}"/>
          </ac:spMkLst>
        </pc:spChg>
      </pc:sldChg>
      <pc:sldChg chg="modSp add">
        <pc:chgData name="村上 広樹" userId="2413674146262dd0" providerId="LiveId" clId="{539F665C-8883-4B1E-A1F6-A6260B5494FD}" dt="2020-10-07T16:27:32.552" v="12086"/>
        <pc:sldMkLst>
          <pc:docMk/>
          <pc:sldMk cId="448291207" sldId="284"/>
        </pc:sldMkLst>
        <pc:spChg chg="mod">
          <ac:chgData name="村上 広樹" userId="2413674146262dd0" providerId="LiveId" clId="{539F665C-8883-4B1E-A1F6-A6260B5494FD}" dt="2020-10-07T16:18:18.632" v="11469"/>
          <ac:spMkLst>
            <pc:docMk/>
            <pc:sldMk cId="448291207" sldId="284"/>
            <ac:spMk id="2" creationId="{A4F00808-EB2E-464F-BC1E-48C04101D5F2}"/>
          </ac:spMkLst>
        </pc:spChg>
        <pc:spChg chg="mod">
          <ac:chgData name="村上 広樹" userId="2413674146262dd0" providerId="LiveId" clId="{539F665C-8883-4B1E-A1F6-A6260B5494FD}" dt="2020-10-07T16:27:32.552" v="12086"/>
          <ac:spMkLst>
            <pc:docMk/>
            <pc:sldMk cId="448291207" sldId="284"/>
            <ac:spMk id="3" creationId="{090EABA8-F356-4F6A-BDF2-396621F27A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5BC1-CB86-4127-BD6F-01C205D371F6}" type="datetimeFigureOut">
              <a:rPr kumimoji="1" lang="ja-JP" altLang="en-US" smtClean="0"/>
              <a:t>2020/10/10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FB33B-C565-406B-8D4F-F8163E048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53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sysClr val="windowText" lastClr="000000"/>
                </a:solidFill>
              </a:rPr>
              <a:t>※ </a:t>
            </a:r>
            <a:r>
              <a:rPr lang="en-US" altLang="ja-JP" sz="1200" dirty="0" err="1">
                <a:solidFill>
                  <a:sysClr val="windowText" lastClr="000000"/>
                </a:solidFill>
              </a:rPr>
              <a:t>SuperGLUE</a:t>
            </a:r>
            <a:r>
              <a:rPr lang="ja-JP" altLang="en-US" sz="1200" dirty="0">
                <a:solidFill>
                  <a:sysClr val="windowText" lastClr="000000"/>
                </a:solidFill>
              </a:rPr>
              <a:t>：言語モデルの評価指標。</a:t>
            </a:r>
            <a:r>
              <a:rPr lang="en-US" altLang="ja-JP" sz="1200" dirty="0">
                <a:solidFill>
                  <a:sysClr val="windowText" lastClr="000000"/>
                </a:solidFill>
              </a:rPr>
              <a:t> </a:t>
            </a:r>
            <a:r>
              <a:rPr lang="ja-JP" altLang="en-US" sz="1200" dirty="0">
                <a:solidFill>
                  <a:sysClr val="windowText" lastClr="000000"/>
                </a:solidFill>
              </a:rPr>
              <a:t>複数のタスクの平均スコアを算出する</a:t>
            </a:r>
            <a:endParaRPr lang="en-US" altLang="ja-JP" sz="1200" dirty="0">
              <a:solidFill>
                <a:sysClr val="windowText" lastClr="0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sysClr val="windowText" lastClr="000000"/>
                </a:solidFill>
              </a:rPr>
              <a:t>※ </a:t>
            </a:r>
            <a:r>
              <a:rPr lang="ja-JP" altLang="en-US" sz="1200" dirty="0">
                <a:solidFill>
                  <a:sysClr val="windowText" lastClr="000000"/>
                </a:solidFill>
              </a:rPr>
              <a:t>図の</a:t>
            </a:r>
            <a:r>
              <a:rPr lang="en-US" altLang="ja-JP" sz="1200" dirty="0">
                <a:solidFill>
                  <a:sysClr val="windowText" lastClr="000000"/>
                </a:solidFill>
              </a:rPr>
              <a:t>PET/</a:t>
            </a:r>
            <a:r>
              <a:rPr lang="en-US" altLang="ja-JP" sz="1200" dirty="0" err="1">
                <a:solidFill>
                  <a:sysClr val="windowText" lastClr="000000"/>
                </a:solidFill>
              </a:rPr>
              <a:t>iPET</a:t>
            </a:r>
            <a:r>
              <a:rPr lang="ja-JP" altLang="en-US" sz="1200" dirty="0">
                <a:solidFill>
                  <a:sysClr val="windowText" lastClr="000000"/>
                </a:solidFill>
              </a:rPr>
              <a:t>は厳密には</a:t>
            </a:r>
            <a:r>
              <a:rPr lang="en-US" altLang="ja-JP" sz="1200" dirty="0">
                <a:solidFill>
                  <a:sysClr val="windowText" lastClr="000000"/>
                </a:solidFill>
              </a:rPr>
              <a:t>ALBERT with PET/</a:t>
            </a:r>
            <a:r>
              <a:rPr lang="en-US" altLang="ja-JP" sz="1200" dirty="0" err="1">
                <a:solidFill>
                  <a:sysClr val="windowText" lastClr="000000"/>
                </a:solidFill>
              </a:rPr>
              <a:t>iPET</a:t>
            </a:r>
            <a:r>
              <a:rPr lang="ja-JP" altLang="en-US" sz="1200" dirty="0">
                <a:solidFill>
                  <a:sysClr val="windowText" lastClr="000000"/>
                </a:solidFill>
              </a:rPr>
              <a:t>（後述します）</a:t>
            </a:r>
            <a:endParaRPr lang="en-US" altLang="ja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FB33B-C565-406B-8D4F-F8163E04855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868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このスコアに</a:t>
            </a:r>
            <a:r>
              <a:rPr kumimoji="1" lang="en-US" altLang="ja-JP" dirty="0" err="1"/>
              <a:t>Softmax</a:t>
            </a:r>
            <a:r>
              <a:rPr kumimoji="1" lang="ja-JP" altLang="en-US" dirty="0"/>
              <a:t>したものが</a:t>
            </a:r>
            <a:r>
              <a:rPr kumimoji="1" lang="en-US" altLang="ja-JP" dirty="0"/>
              <a:t>Soft-label</a:t>
            </a:r>
            <a:r>
              <a:rPr kumimoji="1" lang="ja-JP" altLang="en-US" dirty="0"/>
              <a:t>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FB33B-C565-406B-8D4F-F8163E0485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423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このスコアに</a:t>
            </a:r>
            <a:r>
              <a:rPr kumimoji="1" lang="en-US" altLang="ja-JP" dirty="0" err="1"/>
              <a:t>Softmax</a:t>
            </a:r>
            <a:r>
              <a:rPr kumimoji="1" lang="ja-JP" altLang="en-US" dirty="0"/>
              <a:t>したものが</a:t>
            </a:r>
            <a:r>
              <a:rPr kumimoji="1" lang="en-US" altLang="ja-JP" dirty="0"/>
              <a:t>Soft-label</a:t>
            </a:r>
            <a:r>
              <a:rPr kumimoji="1" lang="ja-JP" altLang="en-US" dirty="0"/>
              <a:t>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FB33B-C565-406B-8D4F-F8163E0485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026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x</a:t>
            </a:r>
            <a:r>
              <a:rPr kumimoji="1" lang="ja-JP" altLang="en-US" dirty="0"/>
              <a:t>：入力系列</a:t>
            </a:r>
            <a:r>
              <a:rPr kumimoji="1" lang="en-US" altLang="ja-JP" dirty="0"/>
              <a:t>, q = soft</a:t>
            </a:r>
            <a:r>
              <a:rPr kumimoji="1" lang="ja-JP" altLang="en-US" dirty="0"/>
              <a:t>スコア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FB33B-C565-406B-8D4F-F8163E0485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548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PET</a:t>
            </a:r>
            <a:r>
              <a:rPr kumimoji="1" lang="ja-JP" altLang="en-US" dirty="0"/>
              <a:t>はデータづくりの</a:t>
            </a:r>
            <a:r>
              <a:rPr kumimoji="1" lang="en-US" altLang="ja-JP" dirty="0"/>
              <a:t>LM</a:t>
            </a:r>
            <a:r>
              <a:rPr kumimoji="1" lang="ja-JP" altLang="en-US" dirty="0"/>
              <a:t>に</a:t>
            </a:r>
            <a:r>
              <a:rPr kumimoji="1" lang="en-US" altLang="ja-JP" dirty="0"/>
              <a:t>ALBERT</a:t>
            </a:r>
            <a:r>
              <a:rPr kumimoji="1" lang="ja-JP" altLang="en-US" dirty="0"/>
              <a:t>を使ってるのか、データを使って学習するモデルに</a:t>
            </a:r>
            <a:r>
              <a:rPr kumimoji="1" lang="en-US" altLang="ja-JP" dirty="0"/>
              <a:t>ALBERT</a:t>
            </a:r>
            <a:r>
              <a:rPr kumimoji="1" lang="ja-JP" altLang="en-US" dirty="0"/>
              <a:t>を使ってるのか自分の中で定かではないです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FB33B-C565-406B-8D4F-F8163E0485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732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FB33B-C565-406B-8D4F-F8163E0485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39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E1E27-E8DC-4308-B679-F6F4EE45C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BFE804-2324-4ADD-9168-18943BE77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AC9B66-9B01-4196-8A8F-C5773D02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53B-F7D4-4450-8BFF-DA599EACCCB7}" type="datetimeFigureOut">
              <a:rPr kumimoji="1" lang="ja-JP" altLang="en-US" smtClean="0"/>
              <a:t>2020/10/10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A30A2B-5F82-45A6-9333-36962644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D41FB0-2BE0-47A6-BD5A-3B06C19E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B2B3-6D32-4CDA-B955-9DC2C0701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5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BE562F-F86F-4F55-94AC-273FAB82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3C9328-46C3-4A9A-842D-260DF2C48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9158A0-AFD1-4242-9C7B-9F9066D7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53B-F7D4-4450-8BFF-DA599EACCCB7}" type="datetimeFigureOut">
              <a:rPr kumimoji="1" lang="ja-JP" altLang="en-US" smtClean="0"/>
              <a:t>2020/10/10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442D12-2800-48FB-B3BC-51501A34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1AE6D-8462-450E-B4CB-021CCC1F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B2B3-6D32-4CDA-B955-9DC2C0701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6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961CB0-8A4A-43FB-974F-512BFB152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71B6D4-FC61-4DBD-8BE7-DEDCCFD2D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92FBAB-C847-4AC7-BFC4-633757A8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53B-F7D4-4450-8BFF-DA599EACCCB7}" type="datetimeFigureOut">
              <a:rPr kumimoji="1" lang="ja-JP" altLang="en-US" smtClean="0"/>
              <a:t>2020/10/10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073E94-B141-4A80-8AF8-05BFE81F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E70391-CADE-47CA-84F0-7FAA48DA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B2B3-6D32-4CDA-B955-9DC2C0701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70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9584C-EE09-4868-A6DB-A50DFE6D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A7D7E3-EB51-4391-9F66-977A486B9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1B3578-17BF-484A-93BF-BD3BA114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53B-F7D4-4450-8BFF-DA599EACCCB7}" type="datetimeFigureOut">
              <a:rPr kumimoji="1" lang="ja-JP" altLang="en-US" smtClean="0"/>
              <a:t>2020/10/10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D8DAE2-74EB-4F31-8BC3-1FE077D5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B2D6FD-E8C0-4D60-9B16-0FE7370A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B2B3-6D32-4CDA-B955-9DC2C0701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5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10913-72FA-435C-B93C-ACD22841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168F22-E3C8-4DC4-9173-6C3C0BBF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395E7-A859-479D-BE73-A57A25DD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53B-F7D4-4450-8BFF-DA599EACCCB7}" type="datetimeFigureOut">
              <a:rPr kumimoji="1" lang="ja-JP" altLang="en-US" smtClean="0"/>
              <a:t>2020/10/10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BC15EA-41C5-4991-AE93-02929E97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2CCE85-17A9-417F-9990-48B67D3C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B2B3-6D32-4CDA-B955-9DC2C0701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09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7C81B-2C25-41A0-AC83-16CE1277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8CF904-C201-4C23-8957-3F0DB634C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D6718E-8BC2-4BA4-B033-3070C9582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9CDC21-DC9F-4B6B-9AA2-E6980087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53B-F7D4-4450-8BFF-DA599EACCCB7}" type="datetimeFigureOut">
              <a:rPr kumimoji="1" lang="ja-JP" altLang="en-US" smtClean="0"/>
              <a:t>2020/10/10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63AD63-61B9-44CB-AAC0-8FB164BA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0844AC-3C40-459A-8ADD-E1BBCE0F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B2B3-6D32-4CDA-B955-9DC2C0701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58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0D1CE-8959-4695-B94C-A5424020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B239F0-05F1-4272-974C-FB151A8E1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4E5A9B-6615-4FF0-8A63-F46AD0FA9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159648E-9FB8-4586-90D0-62913DD05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79A439-7A3A-42FE-A5FB-907321FD0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76D00E-F5D3-4335-93C2-0823A640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53B-F7D4-4450-8BFF-DA599EACCCB7}" type="datetimeFigureOut">
              <a:rPr kumimoji="1" lang="ja-JP" altLang="en-US" smtClean="0"/>
              <a:t>2020/10/10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605EA51-0522-4638-BB66-E51AB327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B9E024-3ECC-4421-83E3-B96B262B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B2B3-6D32-4CDA-B955-9DC2C0701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71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ADCB5F-914D-4F7E-AA9B-F79F7A28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488BB2-F771-4A36-B0DC-BC5AC57E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53B-F7D4-4450-8BFF-DA599EACCCB7}" type="datetimeFigureOut">
              <a:rPr kumimoji="1" lang="ja-JP" altLang="en-US" smtClean="0"/>
              <a:t>2020/10/10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E50A24-9518-4E69-9B1A-DD19FD0F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08FD0F-DF37-4558-BAE7-A6D19156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B2B3-6D32-4CDA-B955-9DC2C0701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59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E5CEE5-77CD-407C-911C-A9EB0336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53B-F7D4-4450-8BFF-DA599EACCCB7}" type="datetimeFigureOut">
              <a:rPr kumimoji="1" lang="ja-JP" altLang="en-US" smtClean="0"/>
              <a:t>2020/10/10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86B5B0-53EA-4C71-B651-F2734A71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2C0889-B7D2-4AD1-BAB4-0857F77E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B2B3-6D32-4CDA-B955-9DC2C0701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25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A5ECE-D346-4FF2-903D-504A6974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6A7D9E-B22C-48D4-9A44-C5FE2D2F6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E165DD-550B-443F-BDB7-3513A3069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7E03DE-A7E6-401E-84D9-21E23461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53B-F7D4-4450-8BFF-DA599EACCCB7}" type="datetimeFigureOut">
              <a:rPr kumimoji="1" lang="ja-JP" altLang="en-US" smtClean="0"/>
              <a:t>2020/10/10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72D8EF-4F7F-4583-99C3-876C0DB1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0DB572-E339-4AD6-8CC7-328FDF09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B2B3-6D32-4CDA-B955-9DC2C0701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72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0B3D3-F795-43D3-847C-FEAAD9FB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5D0CB1-9B5A-4D37-A419-96E8A1A14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7D48DC-9661-4890-8C28-752871F83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16E59F-35D9-4F4C-97C6-EE0C230D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53B-F7D4-4450-8BFF-DA599EACCCB7}" type="datetimeFigureOut">
              <a:rPr kumimoji="1" lang="ja-JP" altLang="en-US" smtClean="0"/>
              <a:t>2020/10/10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B78CAF-73FC-443C-A415-38E10293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D09AEB-4083-451C-BC6B-D9BDD546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B2B3-6D32-4CDA-B955-9DC2C0701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56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B1860F-8E27-4618-A04A-23037983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052540-0F37-4C7E-9891-E985A1CBC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A56678-80EA-4AB4-A04F-F0F6FA3A9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053B-F7D4-4450-8BFF-DA599EACCCB7}" type="datetimeFigureOut">
              <a:rPr kumimoji="1" lang="ja-JP" altLang="en-US" smtClean="0"/>
              <a:t>2020/10/10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F2F382-4A2D-4485-9B96-2545877EA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C52A9C-1F8A-49F7-A483-305AE0ED3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B2B3-6D32-4CDA-B955-9DC2C0701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89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DEA1A-E154-4C42-AB1A-A396CDBC5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4000" dirty="0"/>
              <a:t>It’s Not Just Size That Matters: </a:t>
            </a:r>
            <a:br>
              <a:rPr lang="en-US" altLang="ja-JP" sz="2800" dirty="0"/>
            </a:br>
            <a:r>
              <a:rPr lang="en-US" altLang="ja-JP" dirty="0"/>
              <a:t>Small Language Models Are Also Few-Shot Learners</a:t>
            </a:r>
            <a:endParaRPr kumimoji="1" lang="ja-JP" altLang="en-US" sz="2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85933F-CAF2-4D76-AC6F-F69ABFE8B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2020/10/10 @dl-study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187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89A6A-DEEB-41E5-AB82-A45ADCA7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PET </a:t>
            </a:r>
            <a:r>
              <a:rPr lang="ja-JP" altLang="en-US" dirty="0"/>
              <a:t>学習①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94A2CB-2B7B-45FC-AF29-3D890EC22D9F}"/>
              </a:ext>
            </a:extLst>
          </p:cNvPr>
          <p:cNvSpPr txBox="1"/>
          <p:nvPr/>
        </p:nvSpPr>
        <p:spPr>
          <a:xfrm>
            <a:off x="6739766" y="1690688"/>
            <a:ext cx="488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198B6C-99F1-4EB0-8F57-189B74440A91}"/>
              </a:ext>
            </a:extLst>
          </p:cNvPr>
          <p:cNvSpPr txBox="1"/>
          <p:nvPr/>
        </p:nvSpPr>
        <p:spPr>
          <a:xfrm>
            <a:off x="665173" y="1690688"/>
            <a:ext cx="802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ysClr val="windowText" lastClr="000000"/>
                </a:solidFill>
              </a:rPr>
              <a:t>タスク：ニュース記事をカテゴリ別に分類する</a:t>
            </a:r>
            <a:endParaRPr lang="en-US" altLang="ja-JP" sz="2800" dirty="0">
              <a:solidFill>
                <a:sysClr val="windowText" lastClr="000000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E0EED95-C6DE-446E-A28F-8B44C4E21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4" y="3409949"/>
            <a:ext cx="19051" cy="38102"/>
          </a:xfrm>
          <a:prstGeom prst="rect">
            <a:avLst/>
          </a:prstGeom>
        </p:spPr>
      </p:pic>
      <p:pic>
        <p:nvPicPr>
          <p:cNvPr id="7" name="図 6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D34701C3-40A8-4006-BB03-0D9CBBBB5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64" y="2307980"/>
            <a:ext cx="6228501" cy="2684933"/>
          </a:xfrm>
          <a:prstGeom prst="rect">
            <a:avLst/>
          </a:prstGeom>
        </p:spPr>
      </p:pic>
      <p:pic>
        <p:nvPicPr>
          <p:cNvPr id="12" name="図 1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4C09502-7F8F-45C7-98A7-162F18F75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74" y="5167312"/>
            <a:ext cx="4850256" cy="86770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2DFBF0-A6FF-4614-9A61-0E66B1223A7C}"/>
              </a:ext>
            </a:extLst>
          </p:cNvPr>
          <p:cNvSpPr txBox="1"/>
          <p:nvPr/>
        </p:nvSpPr>
        <p:spPr>
          <a:xfrm>
            <a:off x="8694057" y="5982806"/>
            <a:ext cx="280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ysClr val="windowText" lastClr="000000"/>
                </a:solidFill>
              </a:rPr>
              <a:t>※a</a:t>
            </a:r>
            <a:r>
              <a:rPr lang="ja-JP" altLang="en-US" sz="2000" dirty="0">
                <a:solidFill>
                  <a:sysClr val="windowText" lastClr="000000"/>
                </a:solidFill>
              </a:rPr>
              <a:t>：見出し</a:t>
            </a:r>
            <a:r>
              <a:rPr lang="en-US" altLang="ja-JP" sz="2000" dirty="0">
                <a:solidFill>
                  <a:sysClr val="windowText" lastClr="000000"/>
                </a:solidFill>
              </a:rPr>
              <a:t>, b</a:t>
            </a:r>
            <a:r>
              <a:rPr lang="ja-JP" altLang="en-US" sz="2000" dirty="0">
                <a:solidFill>
                  <a:sysClr val="windowText" lastClr="000000"/>
                </a:solidFill>
              </a:rPr>
              <a:t>：本文</a:t>
            </a:r>
            <a:endParaRPr lang="en-US" altLang="ja-JP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39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89A6A-DEEB-41E5-AB82-A45ADCA7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PET </a:t>
            </a:r>
            <a:r>
              <a:rPr lang="ja-JP" altLang="en-US" dirty="0"/>
              <a:t>学習②</a:t>
            </a:r>
            <a:endParaRPr kumimoji="1" lang="ja-JP" altLang="en-US" dirty="0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A18CE10C-A6AA-4E39-AC79-B6CFD42A3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3" y="1474930"/>
            <a:ext cx="5532427" cy="4716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94A2CB-2B7B-45FC-AF29-3D890EC22D9F}"/>
                  </a:ext>
                </a:extLst>
              </p:cNvPr>
              <p:cNvSpPr txBox="1"/>
              <p:nvPr/>
            </p:nvSpPr>
            <p:spPr>
              <a:xfrm>
                <a:off x="6739766" y="1690688"/>
                <a:ext cx="4888661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Masked Language model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（事前学習済み）を使って</a:t>
                </a:r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[Mask]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を推測する</a:t>
                </a: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[Mask]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が一つでないといけない弱点があるが、いろんなタスクが同一のタスクとみなせるようになり、よさげ</a:t>
                </a: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（図示されてないけど）関数 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𝓋</m:t>
                    </m:r>
                  </m:oMath>
                </a14:m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 が</a:t>
                </a:r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LM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の推測結果を単語に変換する</a:t>
                </a: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94A2CB-2B7B-45FC-AF29-3D890EC22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766" y="1690688"/>
                <a:ext cx="4888661" cy="3477875"/>
              </a:xfrm>
              <a:prstGeom prst="rect">
                <a:avLst/>
              </a:prstGeom>
              <a:blipFill>
                <a:blip r:embed="rId3"/>
                <a:stretch>
                  <a:fillRect l="-1122" t="-876" r="-6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04F28A4-12DB-40B3-869C-C050D41F4BC6}"/>
              </a:ext>
            </a:extLst>
          </p:cNvPr>
          <p:cNvSpPr/>
          <p:nvPr/>
        </p:nvSpPr>
        <p:spPr>
          <a:xfrm>
            <a:off x="642992" y="2311686"/>
            <a:ext cx="2850222" cy="307138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33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89A6A-DEEB-41E5-AB82-A45ADCA7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PET </a:t>
            </a:r>
            <a:r>
              <a:rPr lang="ja-JP" altLang="en-US" dirty="0"/>
              <a:t>学習③</a:t>
            </a:r>
            <a:endParaRPr kumimoji="1" lang="ja-JP" altLang="en-US" dirty="0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A18CE10C-A6AA-4E39-AC79-B6CFD42A3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3" y="1474930"/>
            <a:ext cx="5532427" cy="4716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94A2CB-2B7B-45FC-AF29-3D890EC22D9F}"/>
                  </a:ext>
                </a:extLst>
              </p:cNvPr>
              <p:cNvSpPr txBox="1"/>
              <p:nvPr/>
            </p:nvSpPr>
            <p:spPr>
              <a:xfrm>
                <a:off x="6739766" y="1690688"/>
                <a:ext cx="488866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Softmax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する（推測結果：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𝓆</m:t>
                    </m:r>
                  </m:oMath>
                </a14:m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）</a:t>
                </a: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正解ラベルと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𝓆</m:t>
                    </m:r>
                    <m:r>
                      <a:rPr lang="en-US" altLang="ja-JP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交差エントロピー誤差を取り、</a:t>
                </a:r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LM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を更新</a:t>
                </a: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これは </a:t>
                </a:r>
                <a14:m>
                  <m:oMath xmlns:m="http://schemas.openxmlformats.org/officeDocument/2006/math">
                    <m:r>
                      <a:rPr lang="ja-JP" alt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に対する</a:t>
                </a:r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fine-tuning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であると論文中でも言ってるけど、</a:t>
                </a:r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fine-tuning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ありなの？って少し思ってしまった。</a:t>
                </a:r>
                <a:endParaRPr lang="en-US" altLang="ja-JP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94A2CB-2B7B-45FC-AF29-3D890EC22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766" y="1690688"/>
                <a:ext cx="4888661" cy="2862322"/>
              </a:xfrm>
              <a:prstGeom prst="rect">
                <a:avLst/>
              </a:prstGeom>
              <a:blipFill>
                <a:blip r:embed="rId3"/>
                <a:stretch>
                  <a:fillRect l="-1122" t="-851" r="-1122" b="-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04F28A4-12DB-40B3-869C-C050D41F4BC6}"/>
              </a:ext>
            </a:extLst>
          </p:cNvPr>
          <p:cNvSpPr/>
          <p:nvPr/>
        </p:nvSpPr>
        <p:spPr>
          <a:xfrm>
            <a:off x="1006867" y="4212404"/>
            <a:ext cx="2198669" cy="197869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89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89A6A-DEEB-41E5-AB82-A45ADCA7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PET </a:t>
            </a:r>
            <a:r>
              <a:rPr lang="ja-JP" altLang="en-US" dirty="0"/>
              <a:t>学習</a:t>
            </a:r>
            <a:r>
              <a:rPr lang="en-US" altLang="ja-JP" dirty="0"/>
              <a:t>(</a:t>
            </a:r>
            <a:r>
              <a:rPr lang="ja-JP" altLang="en-US" dirty="0"/>
              <a:t>さいご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A18CE10C-A6AA-4E39-AC79-B6CFD42A3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3" y="1474930"/>
            <a:ext cx="5532427" cy="4716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94A2CB-2B7B-45FC-AF29-3D890EC22D9F}"/>
                  </a:ext>
                </a:extLst>
              </p:cNvPr>
              <p:cNvSpPr txBox="1"/>
              <p:nvPr/>
            </p:nvSpPr>
            <p:spPr>
              <a:xfrm>
                <a:off x="6739766" y="1690688"/>
                <a:ext cx="488866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点線で囲まれた部分を</a:t>
                </a:r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PVP(Pattern-verbalizer pair)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とよぶ</a:t>
                </a: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ja-JP" altLang="en-US" sz="20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が小さくて</a:t>
                </a:r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PVP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１つでは不十分なので、</a:t>
                </a:r>
                <a:r>
                  <a:rPr lang="ja-JP" altLang="en-US" sz="2000" b="1" dirty="0">
                    <a:solidFill>
                      <a:sysClr val="windowText" lastClr="000000"/>
                    </a:solidFill>
                  </a:rPr>
                  <a:t>複数の</a:t>
                </a:r>
                <a:r>
                  <a:rPr lang="en-US" altLang="ja-JP" sz="2000" b="1" dirty="0">
                    <a:solidFill>
                      <a:sysClr val="windowText" lastClr="000000"/>
                    </a:solidFill>
                  </a:rPr>
                  <a:t>PVP</a:t>
                </a:r>
                <a:r>
                  <a:rPr lang="ja-JP" altLang="en-US" sz="2000" b="1" dirty="0">
                    <a:solidFill>
                      <a:sysClr val="windowText" lastClr="000000"/>
                    </a:solidFill>
                  </a:rPr>
                  <a:t>モデルを学習させておく。</a:t>
                </a:r>
                <a:endParaRPr lang="en-US" altLang="ja-JP" sz="2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94A2CB-2B7B-45FC-AF29-3D890EC22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766" y="1690688"/>
                <a:ext cx="4888661" cy="1938992"/>
              </a:xfrm>
              <a:prstGeom prst="rect">
                <a:avLst/>
              </a:prstGeom>
              <a:blipFill>
                <a:blip r:embed="rId3"/>
                <a:stretch>
                  <a:fillRect l="-1122" t="-1572" r="-998" b="-47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69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89A6A-DEEB-41E5-AB82-A45ADCA7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PET </a:t>
            </a:r>
            <a:r>
              <a:rPr kumimoji="1" lang="ja-JP" altLang="en-US" dirty="0"/>
              <a:t>推論</a:t>
            </a:r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A18CE10C-A6AA-4E39-AC79-B6CFD42A3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3" y="1474930"/>
            <a:ext cx="5532427" cy="4716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94A2CB-2B7B-45FC-AF29-3D890EC22D9F}"/>
                  </a:ext>
                </a:extLst>
              </p:cNvPr>
              <p:cNvSpPr txBox="1"/>
              <p:nvPr/>
            </p:nvSpPr>
            <p:spPr>
              <a:xfrm>
                <a:off x="6739766" y="1690688"/>
                <a:ext cx="488866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学習した</a:t>
                </a:r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PVP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モデルを複数使ってデータ</a:t>
                </a:r>
                <a14:m>
                  <m:oMath xmlns:m="http://schemas.openxmlformats.org/officeDocument/2006/math">
                    <m:r>
                      <a:rPr lang="en-US" altLang="ja-JP" sz="2000" b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000" b="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（ラベルなし）をラベリングする</a:t>
                </a: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推論結果は</a:t>
                </a:r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100%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にはならないので、</a:t>
                </a:r>
                <a:r>
                  <a:rPr lang="en-US" altLang="ja-JP" sz="2000" b="1" dirty="0">
                    <a:solidFill>
                      <a:sysClr val="windowText" lastClr="000000"/>
                    </a:solidFill>
                  </a:rPr>
                  <a:t>Soft-label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とよぶ。</a:t>
                </a:r>
                <a:endParaRPr lang="en-US" altLang="ja-JP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94A2CB-2B7B-45FC-AF29-3D890EC22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766" y="1690688"/>
                <a:ext cx="4888661" cy="1631216"/>
              </a:xfrm>
              <a:prstGeom prst="rect">
                <a:avLst/>
              </a:prstGeom>
              <a:blipFill>
                <a:blip r:embed="rId3"/>
                <a:stretch>
                  <a:fillRect l="-1122" t="-1866" r="-623" b="-5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75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FEB79-21B1-4114-AE92-D6A7E293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PET </a:t>
            </a:r>
            <a:r>
              <a:rPr kumimoji="1" lang="ja-JP" altLang="en-US" dirty="0"/>
              <a:t>推論</a:t>
            </a:r>
          </a:p>
        </p:txBody>
      </p:sp>
      <p:pic>
        <p:nvPicPr>
          <p:cNvPr id="5" name="コンテンツ プレースホルダー 4" descr="時計, 男, 選手 が含まれている画像&#10;&#10;自動的に生成された説明">
            <a:extLst>
              <a:ext uri="{FF2B5EF4-FFF2-40B4-BE49-F238E27FC236}">
                <a16:creationId xmlns:a16="http://schemas.microsoft.com/office/drawing/2014/main" id="{AE16B799-3CDD-4574-A7CB-443EE3227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20" y="1690688"/>
            <a:ext cx="7301569" cy="144134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078E2EC-F932-4557-B0EE-B6F235CA4162}"/>
                  </a:ext>
                </a:extLst>
              </p:cNvPr>
              <p:cNvSpPr txBox="1"/>
              <p:nvPr/>
            </p:nvSpPr>
            <p:spPr>
              <a:xfrm>
                <a:off x="1044325" y="3736610"/>
                <a:ext cx="6240266" cy="244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0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：</a:t>
                </a:r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PVP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モデルの集合</a:t>
                </a: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ja-JP" altLang="en-US" sz="20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altLang="ja-JP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：各</a:t>
                </a:r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PVP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モデルの重み</a:t>
                </a: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ja-JP" alt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ja-JP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 </m:t>
                        </m:r>
                        <m:r>
                          <a:rPr lang="en-US" altLang="ja-JP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：入力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としてラベル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に対するスコア</a:t>
                </a: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sz="28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28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sz="28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altLang="ja-JP" sz="28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ja-JP" altLang="en-US" sz="28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  <m:sup/>
                      <m:e>
                        <m:r>
                          <a:rPr lang="ja-JP" altLang="en-US" sz="28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𝓌</m:t>
                        </m:r>
                        <m:d>
                          <m:dPr>
                            <m:ctrlPr>
                              <a:rPr lang="en-US" altLang="ja-JP" sz="28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28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</m:e>
                    </m:nary>
                  </m:oMath>
                </a14:m>
                <a:endParaRPr lang="en-US" altLang="ja-JP" sz="2000" dirty="0">
                  <a:solidFill>
                    <a:sysClr val="windowText" lastClr="0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078E2EC-F932-4557-B0EE-B6F235CA4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25" y="3736610"/>
                <a:ext cx="6240266" cy="2447273"/>
              </a:xfrm>
              <a:prstGeom prst="rect">
                <a:avLst/>
              </a:prstGeom>
              <a:blipFill>
                <a:blip r:embed="rId4"/>
                <a:stretch>
                  <a:fillRect l="-879" t="-12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95A582B-BA95-4114-A822-86FCDB28D2FE}"/>
              </a:ext>
            </a:extLst>
          </p:cNvPr>
          <p:cNvCxnSpPr>
            <a:cxnSpLocks/>
          </p:cNvCxnSpPr>
          <p:nvPr/>
        </p:nvCxnSpPr>
        <p:spPr>
          <a:xfrm>
            <a:off x="698643" y="3518898"/>
            <a:ext cx="109604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937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FEB79-21B1-4114-AE92-D6A7E293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PET </a:t>
            </a:r>
            <a:r>
              <a:rPr kumimoji="1" lang="ja-JP" altLang="en-US" dirty="0"/>
              <a:t>推論</a:t>
            </a:r>
          </a:p>
        </p:txBody>
      </p:sp>
      <p:pic>
        <p:nvPicPr>
          <p:cNvPr id="5" name="コンテンツ プレースホルダー 4" descr="時計, 男, 選手 が含まれている画像&#10;&#10;自動的に生成された説明">
            <a:extLst>
              <a:ext uri="{FF2B5EF4-FFF2-40B4-BE49-F238E27FC236}">
                <a16:creationId xmlns:a16="http://schemas.microsoft.com/office/drawing/2014/main" id="{AE16B799-3CDD-4574-A7CB-443EE3227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20" y="1690688"/>
            <a:ext cx="7301569" cy="144134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078E2EC-F932-4557-B0EE-B6F235CA4162}"/>
                  </a:ext>
                </a:extLst>
              </p:cNvPr>
              <p:cNvSpPr txBox="1"/>
              <p:nvPr/>
            </p:nvSpPr>
            <p:spPr>
              <a:xfrm>
                <a:off x="1044325" y="3736610"/>
                <a:ext cx="6240266" cy="244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0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：</a:t>
                </a:r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PVP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モデルの集合</a:t>
                </a: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ja-JP" altLang="en-US" sz="20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altLang="ja-JP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：各</a:t>
                </a:r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PVP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モデルの重み</a:t>
                </a: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ja-JP" alt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ja-JP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 </m:t>
                        </m:r>
                        <m:r>
                          <a:rPr lang="en-US" altLang="ja-JP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：入力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としてラベル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に対するスコア</a:t>
                </a: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sz="28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28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sz="28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altLang="ja-JP" sz="28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ja-JP" altLang="en-US" sz="28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  <m:sup/>
                      <m:e>
                        <m:r>
                          <a:rPr lang="ja-JP" altLang="en-US" sz="28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𝓌</m:t>
                        </m:r>
                        <m:d>
                          <m:dPr>
                            <m:ctrlPr>
                              <a:rPr lang="en-US" altLang="ja-JP" sz="28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28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</m:e>
                    </m:nary>
                  </m:oMath>
                </a14:m>
                <a:endParaRPr lang="en-US" altLang="ja-JP" sz="2000" dirty="0">
                  <a:solidFill>
                    <a:sysClr val="windowText" lastClr="0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078E2EC-F932-4557-B0EE-B6F235CA4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25" y="3736610"/>
                <a:ext cx="6240266" cy="2447273"/>
              </a:xfrm>
              <a:prstGeom prst="rect">
                <a:avLst/>
              </a:prstGeom>
              <a:blipFill>
                <a:blip r:embed="rId4"/>
                <a:stretch>
                  <a:fillRect l="-879" t="-12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95A582B-BA95-4114-A822-86FCDB28D2FE}"/>
              </a:ext>
            </a:extLst>
          </p:cNvPr>
          <p:cNvCxnSpPr>
            <a:cxnSpLocks/>
          </p:cNvCxnSpPr>
          <p:nvPr/>
        </p:nvCxnSpPr>
        <p:spPr>
          <a:xfrm>
            <a:off x="698643" y="3518898"/>
            <a:ext cx="109604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吹き出し: 四角形 5">
                <a:extLst>
                  <a:ext uri="{FF2B5EF4-FFF2-40B4-BE49-F238E27FC236}">
                    <a16:creationId xmlns:a16="http://schemas.microsoft.com/office/drawing/2014/main" id="{901809D9-39DF-4098-A489-D519226F4DAC}"/>
                  </a:ext>
                </a:extLst>
              </p:cNvPr>
              <p:cNvSpPr/>
              <p:nvPr/>
            </p:nvSpPr>
            <p:spPr>
              <a:xfrm>
                <a:off x="7109716" y="3811712"/>
                <a:ext cx="4787757" cy="2589881"/>
              </a:xfrm>
              <a:prstGeom prst="wedgeRectCallout">
                <a:avLst>
                  <a:gd name="adj1" fmla="val -97570"/>
                  <a:gd name="adj2" fmla="val -23981"/>
                </a:avLst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>
                    <a:solidFill>
                      <a:schemeClr val="tx1"/>
                    </a:solidFill>
                  </a:rPr>
                  <a:t>2</a:t>
                </a:r>
                <a:r>
                  <a:rPr kumimoji="1" lang="ja-JP" altLang="en-US" b="1" dirty="0">
                    <a:solidFill>
                      <a:schemeClr val="tx1"/>
                    </a:solidFill>
                  </a:rPr>
                  <a:t>つのパターン</a:t>
                </a:r>
                <a:r>
                  <a:rPr lang="ja-JP" altLang="en-US" b="1" dirty="0">
                    <a:solidFill>
                      <a:schemeClr val="tx1"/>
                    </a:solidFill>
                  </a:rPr>
                  <a:t>（②のほうがうまくいく）</a:t>
                </a:r>
                <a:endParaRPr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ja-JP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①すべての </a:t>
                </a:r>
                <a14:m>
                  <m:oMath xmlns:m="http://schemas.openxmlformats.org/officeDocument/2006/math">
                    <m:r>
                      <a:rPr lang="ja-JP" alt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 に </a:t>
                </a:r>
                <a14:m>
                  <m:oMath xmlns:m="http://schemas.openxmlformats.org/officeDocument/2006/math">
                    <m:r>
                      <a:rPr lang="ja-JP" alt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tx1"/>
                    </a:solidFill>
                  </a:rPr>
                  <a:t>= 1 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を設定する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②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fine-tuning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前の </a:t>
                </a:r>
                <a14:m>
                  <m:oMath xmlns:m="http://schemas.openxmlformats.org/officeDocument/2006/math">
                    <m:r>
                      <a:rPr lang="ja-JP" alt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 で推論した精度に応じて重みづけ</a:t>
                </a:r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吹き出し: 四角形 5">
                <a:extLst>
                  <a:ext uri="{FF2B5EF4-FFF2-40B4-BE49-F238E27FC236}">
                    <a16:creationId xmlns:a16="http://schemas.microsoft.com/office/drawing/2014/main" id="{901809D9-39DF-4098-A489-D519226F4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716" y="3811712"/>
                <a:ext cx="4787757" cy="2589881"/>
              </a:xfrm>
              <a:prstGeom prst="wedgeRectCallout">
                <a:avLst>
                  <a:gd name="adj1" fmla="val -97570"/>
                  <a:gd name="adj2" fmla="val -23981"/>
                </a:avLst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61889AB-D8C3-4040-A767-F4978EFAB58D}"/>
              </a:ext>
            </a:extLst>
          </p:cNvPr>
          <p:cNvCxnSpPr>
            <a:cxnSpLocks/>
          </p:cNvCxnSpPr>
          <p:nvPr/>
        </p:nvCxnSpPr>
        <p:spPr>
          <a:xfrm>
            <a:off x="7284591" y="4667891"/>
            <a:ext cx="43745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7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C962B-D35E-4CD4-806C-0420E16A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PET </a:t>
            </a:r>
            <a:r>
              <a:rPr kumimoji="1" lang="ja-JP" altLang="en-US" dirty="0"/>
              <a:t>推論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543632E-373E-4958-8D87-4C66C55142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 </m:t>
                        </m:r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/>
                  <a:t> に</a:t>
                </a:r>
                <a:r>
                  <a:rPr kumimoji="1" lang="en-US" altLang="ja-JP" dirty="0" err="1"/>
                  <a:t>Softmax</a:t>
                </a:r>
                <a:r>
                  <a:rPr lang="ja-JP" altLang="en-US" dirty="0"/>
                  <a:t>する→</a:t>
                </a:r>
                <a:r>
                  <a:rPr lang="en-US" altLang="ja-JP" dirty="0"/>
                  <a:t>q</a:t>
                </a:r>
                <a:r>
                  <a:rPr lang="ja-JP" altLang="en-US" dirty="0"/>
                  <a:t>を得る。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en-US" altLang="ja-JP" dirty="0"/>
                  <a:t>(x, q) </a:t>
                </a:r>
                <a:r>
                  <a:rPr lang="ja-JP" altLang="en-US" dirty="0"/>
                  <a:t>を</a:t>
                </a:r>
                <a:r>
                  <a:rPr lang="en-US" altLang="ja-JP" dirty="0"/>
                  <a:t>Soft-labeled </a:t>
                </a:r>
                <a:r>
                  <a:rPr lang="ja-JP" altLang="en-US" dirty="0"/>
                  <a:t>データセット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ja-JP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𝒸</m:t>
                        </m:r>
                      </m:sub>
                    </m:sSub>
                  </m:oMath>
                </a14:m>
                <a:r>
                  <a:rPr kumimoji="1" lang="ja-JP" altLang="en-US" dirty="0"/>
                  <a:t> に追加する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𝒸</m:t>
                        </m:r>
                      </m:sub>
                    </m:sSub>
                  </m:oMath>
                </a14:m>
                <a:r>
                  <a:rPr kumimoji="1" lang="ja-JP" altLang="en-US" dirty="0"/>
                  <a:t> </a:t>
                </a:r>
                <a:r>
                  <a:rPr lang="ja-JP" altLang="en-US" dirty="0"/>
                  <a:t>を使ってモデルを学習（たぶん別のモデルだと思う）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543632E-373E-4958-8D87-4C66C5514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18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FDD84-4CD2-48E3-A3A2-C01F86CA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iPET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9CE3780-F068-4F87-AD71-22DC678E4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en-US" altLang="ja-JP" dirty="0"/>
                  <a:t>Iterative</a:t>
                </a:r>
                <a:r>
                  <a:rPr lang="en-US" altLang="ja-JP" dirty="0"/>
                  <a:t>(</a:t>
                </a:r>
                <a:r>
                  <a:rPr kumimoji="1" lang="ja-JP" altLang="en-US" dirty="0"/>
                  <a:t>反復</a:t>
                </a:r>
                <a:r>
                  <a:rPr kumimoji="1" lang="en-US" altLang="ja-JP" dirty="0"/>
                  <a:t>)PET</a:t>
                </a:r>
              </a:p>
              <a:p>
                <a:endParaRPr lang="en-US" altLang="ja-JP" dirty="0"/>
              </a:p>
              <a:p>
                <a:pPr marL="0" indent="0" algn="ctr">
                  <a:buNone/>
                </a:pPr>
                <a:r>
                  <a:rPr kumimoji="1" lang="en-US" altLang="ja-JP" dirty="0"/>
                  <a:t>[</a:t>
                </a:r>
                <a:r>
                  <a:rPr kumimoji="1" lang="ja-JP" altLang="en-US" dirty="0"/>
                  <a:t>手法</a:t>
                </a:r>
                <a:r>
                  <a:rPr kumimoji="1" lang="en-US" altLang="ja-JP" dirty="0"/>
                  <a:t>]</a:t>
                </a:r>
              </a:p>
              <a:p>
                <a:pPr marL="514350" indent="-514350">
                  <a:buFont typeface="+mj-ea"/>
                  <a:buAutoNum type="circleNumDbPlain"/>
                </a:pPr>
                <a:r>
                  <a:rPr kumimoji="1" lang="en-US" altLang="ja-JP" dirty="0"/>
                  <a:t>PET</a:t>
                </a:r>
                <a:r>
                  <a:rPr kumimoji="1" lang="ja-JP" altLang="en-US" dirty="0"/>
                  <a:t>のいくつかの </a:t>
                </a:r>
                <a14:m>
                  <m:oMath xmlns:m="http://schemas.openxmlformats.org/officeDocument/2006/math">
                    <m:r>
                      <a:rPr lang="ja-JP" alt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を選び、ラベルなしデータに</a:t>
                </a:r>
                <a:r>
                  <a:rPr kumimoji="1" lang="en-US" altLang="ja-JP" dirty="0"/>
                  <a:t>Soft-labeling</a:t>
                </a:r>
                <a:r>
                  <a:rPr kumimoji="1" lang="ja-JP" altLang="en-US" dirty="0"/>
                  <a:t>する</a:t>
                </a:r>
                <a:endParaRPr kumimoji="1" lang="en-US" altLang="ja-JP" dirty="0"/>
              </a:p>
              <a:p>
                <a:pPr marL="514350" indent="-514350">
                  <a:buFont typeface="+mj-ea"/>
                  <a:buAutoNum type="circleNumDbPlain"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② データの中で自信があるものを新しいデータセットにする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③ それぞれのモデル </a:t>
                </a:r>
                <a14:m>
                  <m:oMath xmlns:m="http://schemas.openxmlformats.org/officeDocument/2006/math">
                    <m:r>
                      <a:rPr lang="ja-JP" alt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を新しいデータで学習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9CE3780-F068-4F87-AD71-22DC678E4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3F1613C-E7C8-4D34-B2FF-CCAD2990D606}"/>
              </a:ext>
            </a:extLst>
          </p:cNvPr>
          <p:cNvCxnSpPr>
            <a:cxnSpLocks/>
          </p:cNvCxnSpPr>
          <p:nvPr/>
        </p:nvCxnSpPr>
        <p:spPr>
          <a:xfrm>
            <a:off x="718517" y="2481207"/>
            <a:ext cx="109604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326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20A70A-513B-43C0-8AE6-39AF7E2C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PET with Multiple Masks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CEA8D1-870C-4040-9027-1ABC63C4E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ちょっとよくわからなかったので割愛しますね（便利であるのは間違いない）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866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38FB6-15CA-4202-BC15-DB3979C3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999A11-9DC9-4F83-B900-D23454784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Language Models are Few-Shot Learners(2020)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パラメータ数</a:t>
            </a:r>
            <a:r>
              <a:rPr lang="en-US" altLang="ja-JP" dirty="0"/>
              <a:t>1750</a:t>
            </a:r>
            <a:r>
              <a:rPr lang="ja-JP" altLang="en-US" dirty="0"/>
              <a:t>億の巨大モデル「</a:t>
            </a:r>
            <a:r>
              <a:rPr lang="en-US" altLang="ja-JP" dirty="0"/>
              <a:t>GPT-3</a:t>
            </a:r>
            <a:r>
              <a:rPr lang="ja-JP" altLang="en-US" dirty="0"/>
              <a:t>」を提案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Fine-tuning </a:t>
            </a:r>
            <a:r>
              <a:rPr lang="ja-JP" altLang="en-US" dirty="0"/>
              <a:t>を使わないで</a:t>
            </a:r>
            <a:r>
              <a:rPr lang="en-US" altLang="ja-JP" dirty="0"/>
              <a:t>SOTA</a:t>
            </a:r>
            <a:r>
              <a:rPr lang="ja-JP" altLang="en-US" dirty="0"/>
              <a:t>に近い結果を残した。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48718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3E84D-96DC-4E85-90D9-A9D6E755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GPT-3</a:t>
            </a:r>
            <a:r>
              <a:rPr kumimoji="1" lang="ja-JP" altLang="en-US" dirty="0"/>
              <a:t>とくらべます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E783D-C108-4EFF-B525-E3C746FB9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それぞれのタスクに対し、</a:t>
            </a:r>
            <a:r>
              <a:rPr kumimoji="1" lang="en-US" altLang="ja-JP" dirty="0"/>
              <a:t>32 example</a:t>
            </a:r>
          </a:p>
          <a:p>
            <a:r>
              <a:rPr lang="en-US" altLang="ja-JP" dirty="0"/>
              <a:t>20,000 un-labeled example</a:t>
            </a:r>
          </a:p>
          <a:p>
            <a:endParaRPr kumimoji="1" lang="en-US" altLang="ja-JP" dirty="0"/>
          </a:p>
          <a:p>
            <a:r>
              <a:rPr lang="en-US" altLang="ja-JP" dirty="0"/>
              <a:t>GPT-3</a:t>
            </a:r>
            <a:r>
              <a:rPr lang="ja-JP" altLang="en-US" dirty="0"/>
              <a:t>は（</a:t>
            </a:r>
            <a:r>
              <a:rPr lang="en-US" altLang="ja-JP" dirty="0"/>
              <a:t>fine-tuning</a:t>
            </a:r>
            <a:r>
              <a:rPr lang="ja-JP" altLang="en-US" dirty="0"/>
              <a:t>しないので）</a:t>
            </a:r>
            <a:r>
              <a:rPr lang="en-US" altLang="ja-JP" dirty="0"/>
              <a:t>example</a:t>
            </a:r>
            <a:r>
              <a:rPr lang="ja-JP" altLang="en-US" dirty="0"/>
              <a:t>のみ使う。</a:t>
            </a:r>
            <a:endParaRPr lang="en-US" altLang="ja-JP" dirty="0"/>
          </a:p>
          <a:p>
            <a:r>
              <a:rPr kumimoji="1" lang="en-US" altLang="ja-JP" dirty="0"/>
              <a:t>PET</a:t>
            </a:r>
            <a:r>
              <a:rPr kumimoji="1" lang="ja-JP" altLang="en-US" dirty="0"/>
              <a:t>は</a:t>
            </a:r>
            <a:r>
              <a:rPr kumimoji="1" lang="en-US" altLang="ja-JP" dirty="0"/>
              <a:t>32 example</a:t>
            </a:r>
            <a:r>
              <a:rPr kumimoji="1" lang="ja-JP" altLang="en-US" dirty="0"/>
              <a:t>で</a:t>
            </a:r>
            <a:r>
              <a:rPr kumimoji="1" lang="en-US" altLang="ja-JP" dirty="0"/>
              <a:t>LM</a:t>
            </a:r>
            <a:r>
              <a:rPr kumimoji="1" lang="ja-JP" altLang="en-US" dirty="0"/>
              <a:t>の</a:t>
            </a:r>
            <a:r>
              <a:rPr kumimoji="1" lang="en-US" altLang="ja-JP" dirty="0"/>
              <a:t>fine-tuning</a:t>
            </a:r>
            <a:r>
              <a:rPr kumimoji="1" lang="ja-JP" altLang="en-US" dirty="0"/>
              <a:t>を行い、</a:t>
            </a:r>
            <a:r>
              <a:rPr kumimoji="1" lang="en-US" altLang="ja-JP" dirty="0"/>
              <a:t>20,000 dataset</a:t>
            </a:r>
            <a:r>
              <a:rPr kumimoji="1" lang="ja-JP" altLang="en-US" dirty="0"/>
              <a:t>に対して</a:t>
            </a:r>
            <a:r>
              <a:rPr lang="en-US" altLang="ja-JP" dirty="0"/>
              <a:t>Soft-labeling</a:t>
            </a:r>
            <a:r>
              <a:rPr lang="ja-JP" altLang="en-US" dirty="0"/>
              <a:t> して作ったデータで</a:t>
            </a:r>
            <a:r>
              <a:rPr lang="en-US" altLang="ja-JP" dirty="0"/>
              <a:t>ALBERT</a:t>
            </a:r>
            <a:r>
              <a:rPr lang="ja-JP" altLang="en-US" dirty="0"/>
              <a:t>を学習する（と思われる）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4193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D1F24-DDF7-49C3-AE26-EBE982F9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GPT-3</a:t>
            </a:r>
            <a:r>
              <a:rPr lang="ja-JP" altLang="en-US" dirty="0"/>
              <a:t>とくらべます</a:t>
            </a:r>
            <a:endParaRPr kumimoji="1" lang="ja-JP" altLang="en-US" dirty="0"/>
          </a:p>
        </p:txBody>
      </p:sp>
      <p:pic>
        <p:nvPicPr>
          <p:cNvPr id="5" name="コンテンツ プレースホルダー 4" descr="テーブル&#10;&#10;自動的に生成された説明">
            <a:extLst>
              <a:ext uri="{FF2B5EF4-FFF2-40B4-BE49-F238E27FC236}">
                <a16:creationId xmlns:a16="http://schemas.microsoft.com/office/drawing/2014/main" id="{0306079D-666D-4B23-AA17-4753EBA4F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18" y="1690688"/>
            <a:ext cx="11081787" cy="4513942"/>
          </a:xfrm>
        </p:spPr>
      </p:pic>
    </p:spTree>
    <p:extLst>
      <p:ext uri="{BB962C8B-B14F-4D97-AF65-F5344CB8AC3E}">
        <p14:creationId xmlns:p14="http://schemas.microsoft.com/office/powerpoint/2010/main" val="1585049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94C07-A916-4FB0-A535-64DDB4BF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GPT-3</a:t>
            </a:r>
            <a:r>
              <a:rPr kumimoji="1" lang="ja-JP" altLang="en-US" dirty="0"/>
              <a:t>とくらべます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5F34C6-0BF2-4F54-B426-1B347E1F0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GPT-3</a:t>
            </a:r>
            <a:r>
              <a:rPr kumimoji="1" lang="ja-JP" altLang="en-US" dirty="0"/>
              <a:t>と同じくらいのスコア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パラメータは</a:t>
            </a:r>
            <a:r>
              <a:rPr kumimoji="1" lang="en-US" altLang="ja-JP" dirty="0"/>
              <a:t>GPT-3</a:t>
            </a:r>
            <a:r>
              <a:rPr kumimoji="1" lang="ja-JP" altLang="en-US" dirty="0"/>
              <a:t>に比べて約</a:t>
            </a:r>
            <a:r>
              <a:rPr kumimoji="1" lang="en-US" altLang="ja-JP" dirty="0"/>
              <a:t>1/1000(</a:t>
            </a:r>
            <a:r>
              <a:rPr kumimoji="1" lang="ja-JP" altLang="en-US" dirty="0"/>
              <a:t>すごい！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  <a:p>
            <a:r>
              <a:rPr kumimoji="1" lang="en-US" altLang="ja-JP" dirty="0"/>
              <a:t>SOTA</a:t>
            </a:r>
            <a:r>
              <a:rPr kumimoji="1" lang="ja-JP" altLang="en-US" dirty="0"/>
              <a:t>モデルには届いていない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 err="1"/>
              <a:t>WiC</a:t>
            </a:r>
            <a:r>
              <a:rPr lang="en-US" altLang="ja-JP" dirty="0"/>
              <a:t>(</a:t>
            </a:r>
            <a:r>
              <a:rPr lang="ja-JP" altLang="en-US" dirty="0"/>
              <a:t>単語</a:t>
            </a:r>
            <a:r>
              <a:rPr lang="en-US" altLang="ja-JP" dirty="0"/>
              <a:t>w</a:t>
            </a:r>
            <a:r>
              <a:rPr lang="ja-JP" altLang="en-US" dirty="0"/>
              <a:t>が文章</a:t>
            </a:r>
            <a:r>
              <a:rPr lang="en-US" altLang="ja-JP" dirty="0"/>
              <a:t>S1, S2</a:t>
            </a:r>
            <a:r>
              <a:rPr lang="ja-JP" altLang="en-US" dirty="0"/>
              <a:t>で同じ意味で使われているか</a:t>
            </a:r>
            <a:r>
              <a:rPr lang="en-US" altLang="ja-JP" dirty="0"/>
              <a:t>)</a:t>
            </a:r>
            <a:r>
              <a:rPr lang="ja-JP" altLang="en-US" dirty="0"/>
              <a:t>は苦手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4292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AC1880-B490-4258-A699-D547518C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分析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D696E19-E43C-48DD-8BF6-BD1B83DE37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𝜌 と</a:t>
                </a:r>
                <a14:m>
                  <m:oMath xmlns:m="http://schemas.openxmlformats.org/officeDocument/2006/math">
                    <m:r>
                      <a:rPr lang="ja-JP" alt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𝓋</m:t>
                    </m:r>
                  </m:oMath>
                </a14:m>
                <a:r>
                  <a:rPr kumimoji="1" lang="ja-JP" altLang="en-US" dirty="0"/>
                  <a:t> のパターンが精度に大きく影響する。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他にもいろいろあるが、よくわからないので割愛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D696E19-E43C-48DD-8BF6-BD1B83DE37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46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00808-EB2E-464F-BC1E-48C04101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0EABA8-F356-4F6A-BDF2-396621F2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1/1000</a:t>
            </a:r>
            <a:r>
              <a:rPr kumimoji="1" lang="ja-JP" altLang="en-US" dirty="0"/>
              <a:t>のパラメータ数で</a:t>
            </a:r>
            <a:r>
              <a:rPr kumimoji="1" lang="en-US" altLang="ja-JP" dirty="0"/>
              <a:t>GPT-3</a:t>
            </a:r>
            <a:r>
              <a:rPr kumimoji="1" lang="ja-JP" altLang="en-US" dirty="0"/>
              <a:t>を超えるモデル：</a:t>
            </a:r>
            <a:r>
              <a:rPr kumimoji="1" lang="en-US" altLang="ja-JP" dirty="0"/>
              <a:t>ALBERT with PET/</a:t>
            </a:r>
            <a:r>
              <a:rPr kumimoji="1" lang="en-US" altLang="ja-JP" dirty="0" err="1"/>
              <a:t>iPET</a:t>
            </a:r>
            <a:r>
              <a:rPr kumimoji="1" lang="en-US" altLang="ja-JP" dirty="0"/>
              <a:t> </a:t>
            </a:r>
            <a:r>
              <a:rPr kumimoji="1" lang="ja-JP" altLang="en-US" dirty="0"/>
              <a:t>を提案した。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SuperGLUE</a:t>
            </a:r>
            <a:r>
              <a:rPr lang="ja-JP" altLang="en-US" dirty="0"/>
              <a:t>で勝負するのは若干得意なとこで勝負してる感もある。（</a:t>
            </a:r>
            <a:r>
              <a:rPr lang="en-US" altLang="ja-JP" dirty="0"/>
              <a:t>GPT-3</a:t>
            </a:r>
            <a:r>
              <a:rPr lang="ja-JP" altLang="en-US" dirty="0"/>
              <a:t>は翻訳とか文章生成など幅広いタスクに対応してるし</a:t>
            </a:r>
            <a:r>
              <a:rPr lang="en-US" altLang="ja-JP" dirty="0"/>
              <a:t>…</a:t>
            </a:r>
            <a:r>
              <a:rPr lang="ja-JP" altLang="en-US" dirty="0"/>
              <a:t>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割愛した</a:t>
            </a:r>
            <a:r>
              <a:rPr lang="en-US" altLang="ja-JP" dirty="0"/>
              <a:t>PET with Multiple Task </a:t>
            </a:r>
            <a:r>
              <a:rPr lang="ja-JP" altLang="en-US"/>
              <a:t>がすごそう。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829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7D903-4C6A-46BA-94CC-692D30E3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まず性能</a:t>
            </a:r>
            <a:r>
              <a:rPr kumimoji="1" lang="ja-JP" altLang="en-US" dirty="0"/>
              <a:t>みてみよう</a:t>
            </a:r>
          </a:p>
        </p:txBody>
      </p:sp>
      <p:pic>
        <p:nvPicPr>
          <p:cNvPr id="5" name="コンテンツ プレースホルダー 4" descr="テキスト, 地図, 男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E6BE2419-D1A3-48FD-9FEB-1C5CE67C7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7358"/>
            <a:ext cx="6472720" cy="4771432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C39EB8F-051B-482F-A30B-F5A86075C290}"/>
              </a:ext>
            </a:extLst>
          </p:cNvPr>
          <p:cNvSpPr txBox="1"/>
          <p:nvPr/>
        </p:nvSpPr>
        <p:spPr>
          <a:xfrm>
            <a:off x="7036577" y="2009140"/>
            <a:ext cx="488866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ysClr val="windowText" lastClr="000000"/>
                </a:solidFill>
              </a:rPr>
              <a:t>縦軸：</a:t>
            </a:r>
            <a:r>
              <a:rPr kumimoji="1" lang="en-US" altLang="ja-JP" sz="2800" dirty="0" err="1">
                <a:solidFill>
                  <a:sysClr val="windowText" lastClr="000000"/>
                </a:solidFill>
              </a:rPr>
              <a:t>SuperGLUE</a:t>
            </a:r>
            <a:r>
              <a:rPr kumimoji="1" lang="ja-JP" altLang="en-US" sz="2800" dirty="0">
                <a:solidFill>
                  <a:sysClr val="windowText" lastClr="000000"/>
                </a:solidFill>
              </a:rPr>
              <a:t>のスコア</a:t>
            </a:r>
            <a:endParaRPr kumimoji="1" lang="en-US" altLang="ja-JP" sz="2800" dirty="0">
              <a:solidFill>
                <a:sysClr val="windowText" lastClr="000000"/>
              </a:solidFill>
            </a:endParaRPr>
          </a:p>
          <a:p>
            <a:r>
              <a:rPr lang="ja-JP" altLang="en-US" sz="2800" dirty="0">
                <a:solidFill>
                  <a:sysClr val="windowText" lastClr="000000"/>
                </a:solidFill>
              </a:rPr>
              <a:t>横軸：パラメータ数</a:t>
            </a:r>
            <a:r>
              <a:rPr lang="en-US" altLang="ja-JP" dirty="0">
                <a:solidFill>
                  <a:sysClr val="windowText" lastClr="000000"/>
                </a:solidFill>
              </a:rPr>
              <a:t>(1</a:t>
            </a:r>
            <a:r>
              <a:rPr lang="ja-JP" altLang="en-US" dirty="0">
                <a:solidFill>
                  <a:sysClr val="windowText" lastClr="000000"/>
                </a:solidFill>
              </a:rPr>
              <a:t>億</a:t>
            </a:r>
            <a:r>
              <a:rPr lang="en-US" altLang="ja-JP" dirty="0">
                <a:solidFill>
                  <a:sysClr val="windowText" lastClr="000000"/>
                </a:solidFill>
              </a:rPr>
              <a:t>~1750</a:t>
            </a:r>
            <a:r>
              <a:rPr lang="ja-JP" altLang="en-US" dirty="0">
                <a:solidFill>
                  <a:sysClr val="windowText" lastClr="000000"/>
                </a:solidFill>
              </a:rPr>
              <a:t>億</a:t>
            </a:r>
            <a:r>
              <a:rPr lang="en-US" altLang="ja-JP" dirty="0">
                <a:solidFill>
                  <a:sysClr val="windowText" lastClr="000000"/>
                </a:solidFill>
              </a:rPr>
              <a:t>)</a:t>
            </a:r>
            <a:endParaRPr kumimoji="1" lang="en-US" altLang="ja-JP" sz="2800" dirty="0">
              <a:solidFill>
                <a:sysClr val="windowText" lastClr="000000"/>
              </a:solidFill>
            </a:endParaRPr>
          </a:p>
          <a:p>
            <a:endParaRPr kumimoji="1" lang="en-US" altLang="ja-JP" sz="2000" dirty="0">
              <a:solidFill>
                <a:sysClr val="windowText" lastClr="000000"/>
              </a:solidFill>
            </a:endParaRPr>
          </a:p>
          <a:p>
            <a:endParaRPr lang="en-US" altLang="ja-JP" sz="2000" dirty="0">
              <a:solidFill>
                <a:sysClr val="windowText" lastClr="000000"/>
              </a:solidFill>
            </a:endParaRPr>
          </a:p>
          <a:p>
            <a:endParaRPr lang="en-US" altLang="ja-JP" sz="2000" dirty="0">
              <a:solidFill>
                <a:sysClr val="windowText" lastClr="000000"/>
              </a:solidFill>
            </a:endParaRPr>
          </a:p>
          <a:p>
            <a:r>
              <a:rPr lang="en-US" altLang="ja-JP" sz="2000" dirty="0">
                <a:solidFill>
                  <a:sysClr val="windowText" lastClr="000000"/>
                </a:solidFill>
              </a:rPr>
              <a:t>GPT-3</a:t>
            </a:r>
            <a:r>
              <a:rPr lang="ja-JP" altLang="en-US" sz="2000" dirty="0">
                <a:solidFill>
                  <a:sysClr val="windowText" lastClr="000000"/>
                </a:solidFill>
              </a:rPr>
              <a:t>の論文ではパラメータ数を変えて実験しているので点がいっぱいある</a:t>
            </a:r>
            <a:endParaRPr lang="en-US" altLang="ja-JP" sz="2000" dirty="0">
              <a:solidFill>
                <a:sysClr val="windowText" lastClr="000000"/>
              </a:solidFill>
            </a:endParaRPr>
          </a:p>
          <a:p>
            <a:endParaRPr kumimoji="1" lang="en-US" altLang="ja-JP" sz="2000" dirty="0">
              <a:solidFill>
                <a:sysClr val="windowText" lastClr="000000"/>
              </a:solidFill>
            </a:endParaRPr>
          </a:p>
          <a:p>
            <a:r>
              <a:rPr lang="ja-JP" altLang="en-US" sz="2000" dirty="0">
                <a:solidFill>
                  <a:sysClr val="windowText" lastClr="000000"/>
                </a:solidFill>
              </a:rPr>
              <a:t>本論文で提案しているのが</a:t>
            </a:r>
            <a:r>
              <a:rPr lang="en-US" altLang="ja-JP" sz="2000" dirty="0">
                <a:solidFill>
                  <a:sysClr val="windowText" lastClr="000000"/>
                </a:solidFill>
              </a:rPr>
              <a:t>PET/</a:t>
            </a:r>
            <a:r>
              <a:rPr lang="en-US" altLang="ja-JP" sz="2000" dirty="0" err="1">
                <a:solidFill>
                  <a:sysClr val="windowText" lastClr="000000"/>
                </a:solidFill>
              </a:rPr>
              <a:t>iPET</a:t>
            </a:r>
            <a:r>
              <a:rPr lang="ja-JP" altLang="en-US" sz="2000" dirty="0">
                <a:solidFill>
                  <a:sysClr val="windowText" lastClr="000000"/>
                </a:solidFill>
              </a:rPr>
              <a:t>。</a:t>
            </a:r>
            <a:endParaRPr lang="en-US" altLang="ja-JP" sz="2000" dirty="0">
              <a:solidFill>
                <a:sysClr val="windowText" lastClr="000000"/>
              </a:solidFill>
            </a:endParaRPr>
          </a:p>
          <a:p>
            <a:r>
              <a:rPr lang="ja-JP" altLang="en-US" sz="2000" dirty="0">
                <a:solidFill>
                  <a:sysClr val="windowText" lastClr="000000"/>
                </a:solidFill>
              </a:rPr>
              <a:t>信じられない場所に点があるな</a:t>
            </a:r>
            <a:r>
              <a:rPr lang="en-US" altLang="ja-JP" sz="2000" dirty="0">
                <a:solidFill>
                  <a:sysClr val="windowText" lastClr="000000"/>
                </a:solidFill>
              </a:rPr>
              <a:t>…</a:t>
            </a:r>
          </a:p>
          <a:p>
            <a:endParaRPr lang="en-US" altLang="ja-JP" sz="2000" dirty="0">
              <a:solidFill>
                <a:sysClr val="windowText" lastClr="000000"/>
              </a:solidFill>
            </a:endParaRPr>
          </a:p>
          <a:p>
            <a:endParaRPr lang="en-US" altLang="ja-JP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828920C-7651-4FC9-B243-FB97DA6A5BBE}"/>
              </a:ext>
            </a:extLst>
          </p:cNvPr>
          <p:cNvCxnSpPr>
            <a:cxnSpLocks/>
          </p:cNvCxnSpPr>
          <p:nvPr/>
        </p:nvCxnSpPr>
        <p:spPr>
          <a:xfrm>
            <a:off x="7036577" y="3398177"/>
            <a:ext cx="46225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69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562DE0-0FED-4AEF-A8DC-6A5FCEDE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この論文、このように進みます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7F76A7-EA68-4802-B495-904BC8E9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PET</a:t>
            </a:r>
            <a:r>
              <a:rPr kumimoji="1" lang="ja-JP" altLang="en-US" dirty="0"/>
              <a:t>という</a:t>
            </a:r>
            <a:r>
              <a:rPr kumimoji="1" lang="ja-JP" altLang="en-US" b="1" dirty="0"/>
              <a:t>手法</a:t>
            </a:r>
            <a:r>
              <a:rPr kumimoji="1" lang="ja-JP" altLang="en-US" dirty="0"/>
              <a:t>を紹介する。</a:t>
            </a:r>
            <a:endParaRPr kumimoji="1" lang="en-US" altLang="ja-JP" dirty="0"/>
          </a:p>
          <a:p>
            <a:r>
              <a:rPr lang="en-US" altLang="ja-JP" dirty="0"/>
              <a:t>ALBERT</a:t>
            </a:r>
            <a:r>
              <a:rPr lang="ja-JP" altLang="en-US" dirty="0"/>
              <a:t>に</a:t>
            </a:r>
            <a:r>
              <a:rPr lang="en-US" altLang="ja-JP" dirty="0"/>
              <a:t>PET</a:t>
            </a:r>
            <a:r>
              <a:rPr lang="ja-JP" altLang="en-US" dirty="0"/>
              <a:t>を取り入れる。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2000" dirty="0"/>
              <a:t>※ALBERT</a:t>
            </a:r>
            <a:r>
              <a:rPr lang="ja-JP" altLang="en-US" sz="2000" dirty="0"/>
              <a:t>：</a:t>
            </a:r>
            <a:r>
              <a:rPr lang="en-US" altLang="ja-JP" sz="2000" dirty="0"/>
              <a:t>BERT</a:t>
            </a:r>
            <a:r>
              <a:rPr lang="ja-JP" altLang="en-US" sz="2000" dirty="0"/>
              <a:t>の軽量モデル</a:t>
            </a:r>
            <a:endParaRPr lang="en-US" altLang="ja-JP" sz="2000" dirty="0"/>
          </a:p>
          <a:p>
            <a:r>
              <a:rPr kumimoji="1" lang="en-US" altLang="ja-JP" dirty="0"/>
              <a:t>GPT</a:t>
            </a:r>
            <a:r>
              <a:rPr lang="en-US" altLang="ja-JP" dirty="0"/>
              <a:t>-3</a:t>
            </a:r>
            <a:r>
              <a:rPr lang="ja-JP" altLang="en-US" dirty="0"/>
              <a:t>と比べる。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90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495FD-EF84-4F14-9318-BBEAF2D5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GPT-3</a:t>
            </a:r>
            <a:r>
              <a:rPr kumimoji="1" lang="ja-JP" altLang="en-US" dirty="0"/>
              <a:t>の欠点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162ACC-9CBC-46C7-8A46-FB08E947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モデルが大きすぎて現実的に使えない（全否定）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入力サイズが限られているので、</a:t>
            </a:r>
            <a:r>
              <a:rPr lang="ja-JP" altLang="en-US" dirty="0"/>
              <a:t>入力できる</a:t>
            </a:r>
            <a:r>
              <a:rPr lang="en-US" altLang="ja-JP" dirty="0"/>
              <a:t>example</a:t>
            </a:r>
            <a:r>
              <a:rPr lang="ja-JP" altLang="en-US" dirty="0"/>
              <a:t>の数が限られている。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42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F704DD-6313-4BA4-ABC1-C6B98377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PET</a:t>
            </a:r>
            <a:r>
              <a:rPr kumimoji="1" lang="ja-JP" altLang="en-US" dirty="0"/>
              <a:t>の紹介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FBB12A-AF32-441E-93EA-7A19750A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PET(Pattern-Exploiting Training)</a:t>
            </a:r>
          </a:p>
          <a:p>
            <a:r>
              <a:rPr kumimoji="1" lang="en-US" altLang="ja-JP" dirty="0"/>
              <a:t>PET</a:t>
            </a:r>
            <a:r>
              <a:rPr kumimoji="1" lang="ja-JP" altLang="en-US" dirty="0"/>
              <a:t>の登場</a:t>
            </a:r>
            <a:r>
              <a:rPr lang="ja-JP" altLang="en-US" dirty="0"/>
              <a:t>は別論文</a:t>
            </a:r>
            <a:endParaRPr lang="en-US" altLang="ja-JP" b="1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058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89A6A-DEEB-41E5-AB82-A45ADCA7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PET </a:t>
            </a:r>
            <a:r>
              <a:rPr kumimoji="1" lang="ja-JP" altLang="en-US" dirty="0"/>
              <a:t>モデル概要</a:t>
            </a:r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A18CE10C-A6AA-4E39-AC79-B6CFD42A3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3" y="1474930"/>
            <a:ext cx="5532427" cy="4716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94A2CB-2B7B-45FC-AF29-3D890EC22D9F}"/>
                  </a:ext>
                </a:extLst>
              </p:cNvPr>
              <p:cNvSpPr txBox="1"/>
              <p:nvPr/>
            </p:nvSpPr>
            <p:spPr>
              <a:xfrm>
                <a:off x="6739766" y="1690688"/>
                <a:ext cx="488866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レビューの極性（ポジティブ</a:t>
                </a:r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/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ネガティブ）分析を行っている</a:t>
                </a: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データ </a:t>
                </a:r>
                <a14:m>
                  <m:oMath xmlns:m="http://schemas.openxmlformats.org/officeDocument/2006/math">
                    <m:r>
                      <a:rPr lang="ja-JP" alt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（ラベルあり）を使って学習し、</a:t>
                </a:r>
                <a:r>
                  <a:rPr lang="ja-JP" altLang="en-US" sz="2000" b="1" dirty="0">
                    <a:solidFill>
                      <a:sysClr val="windowText" lastClr="000000"/>
                    </a:solidFill>
                  </a:rPr>
                  <a:t>データ</a:t>
                </a:r>
                <a14:m>
                  <m:oMath xmlns:m="http://schemas.openxmlformats.org/officeDocument/2006/math">
                    <m:r>
                      <a:rPr lang="en-US" altLang="ja-JP" sz="2000" b="1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0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𝓓</m:t>
                    </m:r>
                  </m:oMath>
                </a14:m>
                <a:r>
                  <a:rPr lang="ja-JP" altLang="en-US" sz="2000" b="1" dirty="0">
                    <a:solidFill>
                      <a:sysClr val="windowText" lastClr="000000"/>
                    </a:solidFill>
                  </a:rPr>
                  <a:t>（ラベルなし）にラベリングすることが目標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。</a:t>
                </a: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左は学習時</a:t>
                </a:r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, 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右は実行時</a:t>
                </a: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※Just gross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：「気持ち悪い」という意味のスラング</a:t>
                </a:r>
                <a:endParaRPr lang="en-US" altLang="ja-JP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94A2CB-2B7B-45FC-AF29-3D890EC22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766" y="1690688"/>
                <a:ext cx="4888661" cy="3785652"/>
              </a:xfrm>
              <a:prstGeom prst="rect">
                <a:avLst/>
              </a:prstGeom>
              <a:blipFill>
                <a:blip r:embed="rId3"/>
                <a:stretch>
                  <a:fillRect l="-1122" t="-805" r="-748" b="-19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72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89A6A-DEEB-41E5-AB82-A45ADCA7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PET </a:t>
            </a:r>
            <a:r>
              <a:rPr lang="ja-JP" altLang="en-US" dirty="0"/>
              <a:t>学習①</a:t>
            </a:r>
            <a:endParaRPr kumimoji="1" lang="ja-JP" altLang="en-US" dirty="0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A18CE10C-A6AA-4E39-AC79-B6CFD42A3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3" y="1474930"/>
            <a:ext cx="5532427" cy="4716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94A2CB-2B7B-45FC-AF29-3D890EC22D9F}"/>
                  </a:ext>
                </a:extLst>
              </p:cNvPr>
              <p:cNvSpPr txBox="1"/>
              <p:nvPr/>
            </p:nvSpPr>
            <p:spPr>
              <a:xfrm>
                <a:off x="6739766" y="1690688"/>
                <a:ext cx="4888661" cy="3823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関数 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を使って、入力 </a:t>
                </a:r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x 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を変換</a:t>
                </a: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>
                    <a:solidFill>
                      <a:sysClr val="windowText" lastClr="000000"/>
                    </a:solidFill>
                  </a:rPr>
                  <a:t>“____”  = [Mask]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文章→極性予測 のタスクから、</a:t>
                </a:r>
                <a:r>
                  <a:rPr lang="en-US" altLang="ja-JP" sz="2000" b="1" dirty="0">
                    <a:solidFill>
                      <a:sysClr val="windowText" lastClr="000000"/>
                    </a:solidFill>
                  </a:rPr>
                  <a:t>[Mask]</a:t>
                </a:r>
                <a:r>
                  <a:rPr lang="ja-JP" altLang="en-US" sz="2000" b="1" dirty="0">
                    <a:solidFill>
                      <a:sysClr val="windowText" lastClr="000000"/>
                    </a:solidFill>
                  </a:rPr>
                  <a:t>に入る単語の予測タスクになる</a:t>
                </a:r>
                <a:endParaRPr lang="en-US" altLang="ja-JP" sz="2000" b="1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 b="1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000" b="1" dirty="0">
                    <a:solidFill>
                      <a:sysClr val="windowText" lastClr="000000"/>
                    </a:solidFill>
                  </a:rPr>
                  <a:t>変換の仕方とマスクに入る単語の候補は人が決めてる・タスクごとに違う。</a:t>
                </a:r>
                <a:r>
                  <a:rPr lang="ja-JP" altLang="en-US" sz="2000" dirty="0">
                    <a:solidFill>
                      <a:sysClr val="windowText" lastClr="000000"/>
                    </a:solidFill>
                  </a:rPr>
                  <a:t>たぶん単純なやり方で変換していると思います</a:t>
                </a:r>
                <a:endParaRPr lang="en-US" altLang="ja-JP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94A2CB-2B7B-45FC-AF29-3D890EC22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766" y="1690688"/>
                <a:ext cx="4888661" cy="3823226"/>
              </a:xfrm>
              <a:prstGeom prst="rect">
                <a:avLst/>
              </a:prstGeom>
              <a:blipFill>
                <a:blip r:embed="rId3"/>
                <a:stretch>
                  <a:fillRect l="-1122" t="-637" r="-623" b="-7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04F28A4-12DB-40B3-869C-C050D41F4BC6}"/>
              </a:ext>
            </a:extLst>
          </p:cNvPr>
          <p:cNvSpPr/>
          <p:nvPr/>
        </p:nvSpPr>
        <p:spPr>
          <a:xfrm>
            <a:off x="838200" y="1356189"/>
            <a:ext cx="3127625" cy="18493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4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89A6A-DEEB-41E5-AB82-A45ADCA7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PET </a:t>
            </a:r>
            <a:r>
              <a:rPr lang="ja-JP" altLang="en-US" dirty="0"/>
              <a:t>学習①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94A2CB-2B7B-45FC-AF29-3D890EC22D9F}"/>
              </a:ext>
            </a:extLst>
          </p:cNvPr>
          <p:cNvSpPr txBox="1"/>
          <p:nvPr/>
        </p:nvSpPr>
        <p:spPr>
          <a:xfrm>
            <a:off x="6739766" y="1690688"/>
            <a:ext cx="488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dirty="0">
              <a:solidFill>
                <a:sysClr val="windowText" lastClr="000000"/>
              </a:solidFill>
            </a:endParaRPr>
          </a:p>
        </p:txBody>
      </p:sp>
      <p:pic>
        <p:nvPicPr>
          <p:cNvPr id="4" name="図 3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DF4DA2B0-3CB9-4014-B38A-44511F5D5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73" y="2490076"/>
            <a:ext cx="5851322" cy="2386724"/>
          </a:xfrm>
          <a:prstGeom prst="rect">
            <a:avLst/>
          </a:prstGeom>
        </p:spPr>
      </p:pic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E53467BD-41F8-490D-A09B-4150B165E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1" y="5251639"/>
            <a:ext cx="5549407" cy="88790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198B6C-99F1-4EB0-8F57-189B74440A91}"/>
              </a:ext>
            </a:extLst>
          </p:cNvPr>
          <p:cNvSpPr txBox="1"/>
          <p:nvPr/>
        </p:nvSpPr>
        <p:spPr>
          <a:xfrm>
            <a:off x="665173" y="1690688"/>
            <a:ext cx="488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ysClr val="windowText" lastClr="000000"/>
                </a:solidFill>
              </a:rPr>
              <a:t>タスク：レビューの極性分析</a:t>
            </a:r>
            <a:endParaRPr lang="en-US" altLang="ja-JP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33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1007</Words>
  <Application>Microsoft Office PowerPoint</Application>
  <PresentationFormat>ワイド画面</PresentationFormat>
  <Paragraphs>145</Paragraphs>
  <Slides>24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游ゴシック</vt:lpstr>
      <vt:lpstr>游ゴシック Light</vt:lpstr>
      <vt:lpstr>Arial</vt:lpstr>
      <vt:lpstr>Cambria Math</vt:lpstr>
      <vt:lpstr>Wingdings</vt:lpstr>
      <vt:lpstr>Office テーマ</vt:lpstr>
      <vt:lpstr>It’s Not Just Size That Matters:  Small Language Models Are Also Few-Shot Learners</vt:lpstr>
      <vt:lpstr>背景</vt:lpstr>
      <vt:lpstr>まず性能みてみよう</vt:lpstr>
      <vt:lpstr>この論文、このように進みます</vt:lpstr>
      <vt:lpstr>GPT-3の欠点</vt:lpstr>
      <vt:lpstr>PETの紹介</vt:lpstr>
      <vt:lpstr>PET モデル概要</vt:lpstr>
      <vt:lpstr>PET 学習①</vt:lpstr>
      <vt:lpstr>PET 学習①</vt:lpstr>
      <vt:lpstr>PET 学習①</vt:lpstr>
      <vt:lpstr>PET 学習②</vt:lpstr>
      <vt:lpstr>PET 学習③</vt:lpstr>
      <vt:lpstr>PET 学習(さいご)</vt:lpstr>
      <vt:lpstr>PET 推論</vt:lpstr>
      <vt:lpstr>PET 推論</vt:lpstr>
      <vt:lpstr>PET 推論</vt:lpstr>
      <vt:lpstr>PET 推論</vt:lpstr>
      <vt:lpstr>iPET</vt:lpstr>
      <vt:lpstr>PET with Multiple Masks</vt:lpstr>
      <vt:lpstr>GPT-3とくらべます</vt:lpstr>
      <vt:lpstr>GPT-3とくらべます</vt:lpstr>
      <vt:lpstr>GPT-3とくらべます</vt:lpstr>
      <vt:lpstr>分析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Not Just Size That Matters:  Small Language Models Are Also Few-Shot Learners</dc:title>
  <dc:creator>村上 広樹</dc:creator>
  <cp:lastModifiedBy>村上 広樹</cp:lastModifiedBy>
  <cp:revision>1</cp:revision>
  <dcterms:created xsi:type="dcterms:W3CDTF">2020-09-24T03:40:20Z</dcterms:created>
  <dcterms:modified xsi:type="dcterms:W3CDTF">2020-10-10T06:58:04Z</dcterms:modified>
</cp:coreProperties>
</file>