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62" r:id="rId5"/>
    <p:sldId id="261" r:id="rId6"/>
    <p:sldId id="264" r:id="rId7"/>
    <p:sldId id="267" r:id="rId8"/>
    <p:sldId id="265" r:id="rId9"/>
    <p:sldId id="269" r:id="rId10"/>
    <p:sldId id="266" r:id="rId11"/>
    <p:sldId id="268" r:id="rId12"/>
    <p:sldId id="270" r:id="rId13"/>
    <p:sldId id="271" r:id="rId14"/>
    <p:sldId id="272" r:id="rId15"/>
    <p:sldId id="274" r:id="rId16"/>
    <p:sldId id="27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8BC5E-EB57-455F-ACA8-14D37BD1641B}" v="537" dt="2021-03-20T09:33:02.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660"/>
  </p:normalViewPr>
  <p:slideViewPr>
    <p:cSldViewPr snapToGrid="0">
      <p:cViewPr varScale="1">
        <p:scale>
          <a:sx n="62" d="100"/>
          <a:sy n="62" d="100"/>
        </p:scale>
        <p:origin x="6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村上 広樹" userId="2413674146262dd0" providerId="LiveId" clId="{E788BC5E-EB57-455F-ACA8-14D37BD1641B}"/>
    <pc:docChg chg="undo custSel addSld delSld modSld sldOrd">
      <pc:chgData name="村上 広樹" userId="2413674146262dd0" providerId="LiveId" clId="{E788BC5E-EB57-455F-ACA8-14D37BD1641B}" dt="2021-03-20T09:35:33.834" v="9579" actId="20577"/>
      <pc:docMkLst>
        <pc:docMk/>
      </pc:docMkLst>
      <pc:sldChg chg="modSp new mod">
        <pc:chgData name="村上 広樹" userId="2413674146262dd0" providerId="LiveId" clId="{E788BC5E-EB57-455F-ACA8-14D37BD1641B}" dt="2021-03-20T09:35:33.834" v="9579" actId="20577"/>
        <pc:sldMkLst>
          <pc:docMk/>
          <pc:sldMk cId="1247326483" sldId="256"/>
        </pc:sldMkLst>
        <pc:spChg chg="mod">
          <ac:chgData name="村上 広樹" userId="2413674146262dd0" providerId="LiveId" clId="{E788BC5E-EB57-455F-ACA8-14D37BD1641B}" dt="2021-03-20T09:35:33.834" v="9579" actId="20577"/>
          <ac:spMkLst>
            <pc:docMk/>
            <pc:sldMk cId="1247326483" sldId="256"/>
            <ac:spMk id="2" creationId="{FCED247F-E09A-4719-9D6D-A28BCA43DAE5}"/>
          </ac:spMkLst>
        </pc:spChg>
        <pc:spChg chg="mod">
          <ac:chgData name="村上 広樹" userId="2413674146262dd0" providerId="LiveId" clId="{E788BC5E-EB57-455F-ACA8-14D37BD1641B}" dt="2021-03-14T16:28:07.888" v="1609" actId="20577"/>
          <ac:spMkLst>
            <pc:docMk/>
            <pc:sldMk cId="1247326483" sldId="256"/>
            <ac:spMk id="3" creationId="{D32EFC85-FAF6-400A-BF79-A6BB781DE2BB}"/>
          </ac:spMkLst>
        </pc:spChg>
      </pc:sldChg>
      <pc:sldChg chg="modSp new mod">
        <pc:chgData name="村上 広樹" userId="2413674146262dd0" providerId="LiveId" clId="{E788BC5E-EB57-455F-ACA8-14D37BD1641B}" dt="2021-03-14T16:26:24.832" v="1586" actId="20577"/>
        <pc:sldMkLst>
          <pc:docMk/>
          <pc:sldMk cId="2113518367" sldId="257"/>
        </pc:sldMkLst>
        <pc:spChg chg="mod">
          <ac:chgData name="村上 広樹" userId="2413674146262dd0" providerId="LiveId" clId="{E788BC5E-EB57-455F-ACA8-14D37BD1641B}" dt="2021-03-14T16:21:13.683" v="1282" actId="20577"/>
          <ac:spMkLst>
            <pc:docMk/>
            <pc:sldMk cId="2113518367" sldId="257"/>
            <ac:spMk id="2" creationId="{DCDF110F-CC34-4BA1-AD97-2F05E87C239D}"/>
          </ac:spMkLst>
        </pc:spChg>
        <pc:spChg chg="mod">
          <ac:chgData name="村上 広樹" userId="2413674146262dd0" providerId="LiveId" clId="{E788BC5E-EB57-455F-ACA8-14D37BD1641B}" dt="2021-03-14T16:26:24.832" v="1586" actId="20577"/>
          <ac:spMkLst>
            <pc:docMk/>
            <pc:sldMk cId="2113518367" sldId="257"/>
            <ac:spMk id="3" creationId="{CAF85912-470E-4B36-A19A-E06ECEC376BA}"/>
          </ac:spMkLst>
        </pc:spChg>
      </pc:sldChg>
      <pc:sldChg chg="modSp new del mod">
        <pc:chgData name="村上 広樹" userId="2413674146262dd0" providerId="LiveId" clId="{E788BC5E-EB57-455F-ACA8-14D37BD1641B}" dt="2021-03-14T16:21:03.697" v="1266" actId="2696"/>
        <pc:sldMkLst>
          <pc:docMk/>
          <pc:sldMk cId="2271465894" sldId="258"/>
        </pc:sldMkLst>
        <pc:spChg chg="mod">
          <ac:chgData name="村上 広樹" userId="2413674146262dd0" providerId="LiveId" clId="{E788BC5E-EB57-455F-ACA8-14D37BD1641B}" dt="2021-03-14T15:57:01.823" v="413" actId="20577"/>
          <ac:spMkLst>
            <pc:docMk/>
            <pc:sldMk cId="2271465894" sldId="258"/>
            <ac:spMk id="2" creationId="{2D466857-7DC5-40BC-8C75-0C0DA6931F7A}"/>
          </ac:spMkLst>
        </pc:spChg>
        <pc:spChg chg="mod">
          <ac:chgData name="村上 広樹" userId="2413674146262dd0" providerId="LiveId" clId="{E788BC5E-EB57-455F-ACA8-14D37BD1641B}" dt="2021-03-14T16:05:26.074" v="1009" actId="20577"/>
          <ac:spMkLst>
            <pc:docMk/>
            <pc:sldMk cId="2271465894" sldId="258"/>
            <ac:spMk id="3" creationId="{9933BF46-7917-4930-8EC5-0DA74322E644}"/>
          </ac:spMkLst>
        </pc:spChg>
      </pc:sldChg>
      <pc:sldChg chg="modSp new del mod">
        <pc:chgData name="村上 広樹" userId="2413674146262dd0" providerId="LiveId" clId="{E788BC5E-EB57-455F-ACA8-14D37BD1641B}" dt="2021-03-14T16:21:08.959" v="1268" actId="2696"/>
        <pc:sldMkLst>
          <pc:docMk/>
          <pc:sldMk cId="3578575986" sldId="259"/>
        </pc:sldMkLst>
        <pc:spChg chg="mod">
          <ac:chgData name="村上 広樹" userId="2413674146262dd0" providerId="LiveId" clId="{E788BC5E-EB57-455F-ACA8-14D37BD1641B}" dt="2021-03-14T15:59:00.662" v="492" actId="20577"/>
          <ac:spMkLst>
            <pc:docMk/>
            <pc:sldMk cId="3578575986" sldId="259"/>
            <ac:spMk id="2" creationId="{CDADEB5D-008B-45A3-9481-2F5442F99693}"/>
          </ac:spMkLst>
        </pc:spChg>
        <pc:spChg chg="mod">
          <ac:chgData name="村上 広樹" userId="2413674146262dd0" providerId="LiveId" clId="{E788BC5E-EB57-455F-ACA8-14D37BD1641B}" dt="2021-03-14T16:02:17.129" v="682" actId="20577"/>
          <ac:spMkLst>
            <pc:docMk/>
            <pc:sldMk cId="3578575986" sldId="259"/>
            <ac:spMk id="3" creationId="{33A9146A-2118-4FF2-960B-6FA9D9AAF7B8}"/>
          </ac:spMkLst>
        </pc:spChg>
      </pc:sldChg>
      <pc:sldChg chg="modSp new del mod ord">
        <pc:chgData name="村上 広樹" userId="2413674146262dd0" providerId="LiveId" clId="{E788BC5E-EB57-455F-ACA8-14D37BD1641B}" dt="2021-03-14T16:21:05.900" v="1267" actId="2696"/>
        <pc:sldMkLst>
          <pc:docMk/>
          <pc:sldMk cId="224648788" sldId="260"/>
        </pc:sldMkLst>
        <pc:spChg chg="mod">
          <ac:chgData name="村上 広樹" userId="2413674146262dd0" providerId="LiveId" clId="{E788BC5E-EB57-455F-ACA8-14D37BD1641B}" dt="2021-03-14T16:02:38.970" v="750" actId="20577"/>
          <ac:spMkLst>
            <pc:docMk/>
            <pc:sldMk cId="224648788" sldId="260"/>
            <ac:spMk id="2" creationId="{CDBC1913-4CD1-4559-8BED-881C9E18760F}"/>
          </ac:spMkLst>
        </pc:spChg>
        <pc:spChg chg="mod">
          <ac:chgData name="村上 広樹" userId="2413674146262dd0" providerId="LiveId" clId="{E788BC5E-EB57-455F-ACA8-14D37BD1641B}" dt="2021-03-14T16:19:26.260" v="1233" actId="20577"/>
          <ac:spMkLst>
            <pc:docMk/>
            <pc:sldMk cId="224648788" sldId="260"/>
            <ac:spMk id="3" creationId="{AB267CF4-A012-48A9-B543-52A1408CBB88}"/>
          </ac:spMkLst>
        </pc:spChg>
      </pc:sldChg>
      <pc:sldChg chg="addSp delSp modSp new mod">
        <pc:chgData name="村上 広樹" userId="2413674146262dd0" providerId="LiveId" clId="{E788BC5E-EB57-455F-ACA8-14D37BD1641B}" dt="2021-03-20T09:33:52.417" v="9545" actId="20577"/>
        <pc:sldMkLst>
          <pc:docMk/>
          <pc:sldMk cId="2911468316" sldId="261"/>
        </pc:sldMkLst>
        <pc:spChg chg="mod">
          <ac:chgData name="村上 広樹" userId="2413674146262dd0" providerId="LiveId" clId="{E788BC5E-EB57-455F-ACA8-14D37BD1641B}" dt="2021-03-20T09:33:52.417" v="9545" actId="20577"/>
          <ac:spMkLst>
            <pc:docMk/>
            <pc:sldMk cId="2911468316" sldId="261"/>
            <ac:spMk id="2" creationId="{D660857C-0527-4F11-A3BD-D9CFC5C2BBCC}"/>
          </ac:spMkLst>
        </pc:spChg>
        <pc:spChg chg="del">
          <ac:chgData name="村上 広樹" userId="2413674146262dd0" providerId="LiveId" clId="{E788BC5E-EB57-455F-ACA8-14D37BD1641B}" dt="2021-03-14T16:13:38.399" v="1011"/>
          <ac:spMkLst>
            <pc:docMk/>
            <pc:sldMk cId="2911468316" sldId="261"/>
            <ac:spMk id="3" creationId="{55C90896-41B7-4498-AD4D-66512E0A172B}"/>
          </ac:spMkLst>
        </pc:spChg>
        <pc:spChg chg="add mod">
          <ac:chgData name="村上 広樹" userId="2413674146262dd0" providerId="LiveId" clId="{E788BC5E-EB57-455F-ACA8-14D37BD1641B}" dt="2021-03-17T16:11:00.160" v="7627" actId="1076"/>
          <ac:spMkLst>
            <pc:docMk/>
            <pc:sldMk cId="2911468316" sldId="261"/>
            <ac:spMk id="4" creationId="{6F07BE05-B792-4304-981C-1A7BDDE82E45}"/>
          </ac:spMkLst>
        </pc:spChg>
        <pc:spChg chg="add del mod">
          <ac:chgData name="村上 広樹" userId="2413674146262dd0" providerId="LiveId" clId="{E788BC5E-EB57-455F-ACA8-14D37BD1641B}" dt="2021-03-14T17:08:45.306" v="2853" actId="478"/>
          <ac:spMkLst>
            <pc:docMk/>
            <pc:sldMk cId="2911468316" sldId="261"/>
            <ac:spMk id="4" creationId="{FA610D94-3A3E-4387-BBFF-A2B3EB11FA64}"/>
          </ac:spMkLst>
        </pc:spChg>
        <pc:grpChg chg="del mod">
          <ac:chgData name="村上 広樹" userId="2413674146262dd0" providerId="LiveId" clId="{E788BC5E-EB57-455F-ACA8-14D37BD1641B}" dt="2021-03-14T17:07:33.248" v="2841"/>
          <ac:grpSpMkLst>
            <pc:docMk/>
            <pc:sldMk cId="2911468316" sldId="261"/>
            <ac:grpSpMk id="12" creationId="{2909BC38-6A7C-4C37-9643-0E74C9653CB1}"/>
          </ac:grpSpMkLst>
        </pc:grpChg>
        <pc:grpChg chg="del mod">
          <ac:chgData name="村上 広樹" userId="2413674146262dd0" providerId="LiveId" clId="{E788BC5E-EB57-455F-ACA8-14D37BD1641B}" dt="2021-03-14T17:07:07.734" v="2808"/>
          <ac:grpSpMkLst>
            <pc:docMk/>
            <pc:sldMk cId="2911468316" sldId="261"/>
            <ac:grpSpMk id="16" creationId="{023B4DDF-B99D-4B51-8125-A6C5A312B372}"/>
          </ac:grpSpMkLst>
        </pc:grpChg>
        <pc:grpChg chg="del mod">
          <ac:chgData name="村上 広樹" userId="2413674146262dd0" providerId="LiveId" clId="{E788BC5E-EB57-455F-ACA8-14D37BD1641B}" dt="2021-03-14T17:07:33.249" v="2847"/>
          <ac:grpSpMkLst>
            <pc:docMk/>
            <pc:sldMk cId="2911468316" sldId="261"/>
            <ac:grpSpMk id="23" creationId="{7FEB643D-F493-4774-8977-17A2130DEB7B}"/>
          </ac:grpSpMkLst>
        </pc:grpChg>
        <pc:grpChg chg="del mod">
          <ac:chgData name="村上 広樹" userId="2413674146262dd0" providerId="LiveId" clId="{E788BC5E-EB57-455F-ACA8-14D37BD1641B}" dt="2021-03-14T17:07:33.247" v="2837"/>
          <ac:grpSpMkLst>
            <pc:docMk/>
            <pc:sldMk cId="2911468316" sldId="261"/>
            <ac:grpSpMk id="28" creationId="{A573A5D9-CD56-4085-9C92-A14E321C07EE}"/>
          </ac:grpSpMkLst>
        </pc:grpChg>
        <pc:grpChg chg="del mod">
          <ac:chgData name="村上 広樹" userId="2413674146262dd0" providerId="LiveId" clId="{E788BC5E-EB57-455F-ACA8-14D37BD1641B}" dt="2021-03-14T17:07:33.248" v="2846"/>
          <ac:grpSpMkLst>
            <pc:docMk/>
            <pc:sldMk cId="2911468316" sldId="261"/>
            <ac:grpSpMk id="37" creationId="{4078866C-962D-42F5-B1D9-C39A3A85D9C0}"/>
          </ac:grpSpMkLst>
        </pc:grpChg>
        <pc:picChg chg="add mod">
          <ac:chgData name="村上 広樹" userId="2413674146262dd0" providerId="LiveId" clId="{E788BC5E-EB57-455F-ACA8-14D37BD1641B}" dt="2021-03-14T16:43:02.265" v="1973" actId="1076"/>
          <ac:picMkLst>
            <pc:docMk/>
            <pc:sldMk cId="2911468316" sldId="261"/>
            <ac:picMk id="1026" creationId="{7ECDF976-B29C-4B47-9D35-1D5DA7437ECC}"/>
          </ac:picMkLst>
        </pc:picChg>
        <pc:inkChg chg="add del mod">
          <ac:chgData name="村上 広樹" userId="2413674146262dd0" providerId="LiveId" clId="{E788BC5E-EB57-455F-ACA8-14D37BD1641B}" dt="2021-03-14T17:07:33.246" v="2836"/>
          <ac:inkMkLst>
            <pc:docMk/>
            <pc:sldMk cId="2911468316" sldId="261"/>
            <ac:inkMk id="4" creationId="{30435534-558D-41C4-ACE4-5ECD81BE3F13}"/>
          </ac:inkMkLst>
        </pc:inkChg>
        <pc:inkChg chg="add del mod">
          <ac:chgData name="村上 広樹" userId="2413674146262dd0" providerId="LiveId" clId="{E788BC5E-EB57-455F-ACA8-14D37BD1641B}" dt="2021-03-14T17:07:33.248" v="2841"/>
          <ac:inkMkLst>
            <pc:docMk/>
            <pc:sldMk cId="2911468316" sldId="261"/>
            <ac:inkMk id="5" creationId="{9352594D-83F8-481E-84CB-6F8952D9CEE4}"/>
          </ac:inkMkLst>
        </pc:inkChg>
        <pc:inkChg chg="add del mod">
          <ac:chgData name="村上 広樹" userId="2413674146262dd0" providerId="LiveId" clId="{E788BC5E-EB57-455F-ACA8-14D37BD1641B}" dt="2021-03-14T17:07:33.244" v="2826"/>
          <ac:inkMkLst>
            <pc:docMk/>
            <pc:sldMk cId="2911468316" sldId="261"/>
            <ac:inkMk id="6" creationId="{C1612172-863E-41AE-B7FE-961D49086D86}"/>
          </ac:inkMkLst>
        </pc:inkChg>
        <pc:inkChg chg="add del mod">
          <ac:chgData name="村上 広樹" userId="2413674146262dd0" providerId="LiveId" clId="{E788BC5E-EB57-455F-ACA8-14D37BD1641B}" dt="2021-03-14T17:07:33.249" v="2851"/>
          <ac:inkMkLst>
            <pc:docMk/>
            <pc:sldMk cId="2911468316" sldId="261"/>
            <ac:inkMk id="7" creationId="{2DF30A42-04C7-404B-A479-6FD1EA81A120}"/>
          </ac:inkMkLst>
        </pc:inkChg>
        <pc:inkChg chg="add del mod">
          <ac:chgData name="村上 広樹" userId="2413674146262dd0" providerId="LiveId" clId="{E788BC5E-EB57-455F-ACA8-14D37BD1641B}" dt="2021-03-14T17:07:33.247" v="2838"/>
          <ac:inkMkLst>
            <pc:docMk/>
            <pc:sldMk cId="2911468316" sldId="261"/>
            <ac:inkMk id="8" creationId="{A67C804A-B7AF-41F7-B639-EE2FC75705E1}"/>
          </ac:inkMkLst>
        </pc:inkChg>
        <pc:inkChg chg="add del mod">
          <ac:chgData name="村上 広樹" userId="2413674146262dd0" providerId="LiveId" clId="{E788BC5E-EB57-455F-ACA8-14D37BD1641B}" dt="2021-03-14T17:07:33.244" v="2824"/>
          <ac:inkMkLst>
            <pc:docMk/>
            <pc:sldMk cId="2911468316" sldId="261"/>
            <ac:inkMk id="9" creationId="{46790912-C913-4FA8-B079-FD0E4E6EEAF7}"/>
          </ac:inkMkLst>
        </pc:inkChg>
        <pc:inkChg chg="add del">
          <ac:chgData name="村上 広樹" userId="2413674146262dd0" providerId="LiveId" clId="{E788BC5E-EB57-455F-ACA8-14D37BD1641B}" dt="2021-03-14T17:07:33.245" v="2828"/>
          <ac:inkMkLst>
            <pc:docMk/>
            <pc:sldMk cId="2911468316" sldId="261"/>
            <ac:inkMk id="10" creationId="{3524884A-AAA8-470C-BFE5-3B7D6B133247}"/>
          </ac:inkMkLst>
        </pc:inkChg>
        <pc:inkChg chg="add del">
          <ac:chgData name="村上 広樹" userId="2413674146262dd0" providerId="LiveId" clId="{E788BC5E-EB57-455F-ACA8-14D37BD1641B}" dt="2021-03-14T17:07:33.246" v="2834"/>
          <ac:inkMkLst>
            <pc:docMk/>
            <pc:sldMk cId="2911468316" sldId="261"/>
            <ac:inkMk id="11" creationId="{B9B25176-E9F5-42CF-B9FB-026A9396ADAC}"/>
          </ac:inkMkLst>
        </pc:inkChg>
        <pc:inkChg chg="add del mod">
          <ac:chgData name="村上 広樹" userId="2413674146262dd0" providerId="LiveId" clId="{E788BC5E-EB57-455F-ACA8-14D37BD1641B}" dt="2021-03-14T17:07:33.247" v="2839"/>
          <ac:inkMkLst>
            <pc:docMk/>
            <pc:sldMk cId="2911468316" sldId="261"/>
            <ac:inkMk id="13" creationId="{B794F975-6405-425F-A342-2885547C95B6}"/>
          </ac:inkMkLst>
        </pc:inkChg>
        <pc:inkChg chg="add del mod">
          <ac:chgData name="村上 広樹" userId="2413674146262dd0" providerId="LiveId" clId="{E788BC5E-EB57-455F-ACA8-14D37BD1641B}" dt="2021-03-14T17:07:33.249" v="2847"/>
          <ac:inkMkLst>
            <pc:docMk/>
            <pc:sldMk cId="2911468316" sldId="261"/>
            <ac:inkMk id="14" creationId="{F0778B05-6EAC-41FC-8C41-E3EC1A76E4BD}"/>
          </ac:inkMkLst>
        </pc:inkChg>
        <pc:inkChg chg="add del mod">
          <ac:chgData name="村上 広樹" userId="2413674146262dd0" providerId="LiveId" clId="{E788BC5E-EB57-455F-ACA8-14D37BD1641B}" dt="2021-03-14T17:07:33.248" v="2843"/>
          <ac:inkMkLst>
            <pc:docMk/>
            <pc:sldMk cId="2911468316" sldId="261"/>
            <ac:inkMk id="15" creationId="{224B5D46-45E0-41B2-B466-963D827C0988}"/>
          </ac:inkMkLst>
        </pc:inkChg>
        <pc:inkChg chg="add del mod">
          <ac:chgData name="村上 広樹" userId="2413674146262dd0" providerId="LiveId" clId="{E788BC5E-EB57-455F-ACA8-14D37BD1641B}" dt="2021-03-14T17:07:33.244" v="2825"/>
          <ac:inkMkLst>
            <pc:docMk/>
            <pc:sldMk cId="2911468316" sldId="261"/>
            <ac:inkMk id="17" creationId="{A22B1DB9-3E53-4A1E-B5D4-3B260CDBBCC9}"/>
          </ac:inkMkLst>
        </pc:inkChg>
        <pc:inkChg chg="add del mod">
          <ac:chgData name="村上 広樹" userId="2413674146262dd0" providerId="LiveId" clId="{E788BC5E-EB57-455F-ACA8-14D37BD1641B}" dt="2021-03-14T17:07:33.245" v="2827"/>
          <ac:inkMkLst>
            <pc:docMk/>
            <pc:sldMk cId="2911468316" sldId="261"/>
            <ac:inkMk id="18" creationId="{A10CD6A3-1D66-493A-A290-706E2D6A0545}"/>
          </ac:inkMkLst>
        </pc:inkChg>
        <pc:inkChg chg="add del mod">
          <ac:chgData name="村上 広樹" userId="2413674146262dd0" providerId="LiveId" clId="{E788BC5E-EB57-455F-ACA8-14D37BD1641B}" dt="2021-03-14T17:07:33.245" v="2831"/>
          <ac:inkMkLst>
            <pc:docMk/>
            <pc:sldMk cId="2911468316" sldId="261"/>
            <ac:inkMk id="19" creationId="{DB7DA0AD-DB40-49EB-AEC7-EA77A6C93765}"/>
          </ac:inkMkLst>
        </pc:inkChg>
        <pc:inkChg chg="add del mod">
          <ac:chgData name="村上 広樹" userId="2413674146262dd0" providerId="LiveId" clId="{E788BC5E-EB57-455F-ACA8-14D37BD1641B}" dt="2021-03-14T17:07:33.249" v="2849"/>
          <ac:inkMkLst>
            <pc:docMk/>
            <pc:sldMk cId="2911468316" sldId="261"/>
            <ac:inkMk id="20" creationId="{FBF8860A-67B4-4D0F-A7C6-D75C3C44C0FB}"/>
          </ac:inkMkLst>
        </pc:inkChg>
        <pc:inkChg chg="add del mod">
          <ac:chgData name="村上 広樹" userId="2413674146262dd0" providerId="LiveId" clId="{E788BC5E-EB57-455F-ACA8-14D37BD1641B}" dt="2021-03-14T17:07:33.246" v="2835"/>
          <ac:inkMkLst>
            <pc:docMk/>
            <pc:sldMk cId="2911468316" sldId="261"/>
            <ac:inkMk id="21" creationId="{996E183D-A19C-47AB-A7DB-DABCA673B41F}"/>
          </ac:inkMkLst>
        </pc:inkChg>
        <pc:inkChg chg="add del mod">
          <ac:chgData name="村上 広樹" userId="2413674146262dd0" providerId="LiveId" clId="{E788BC5E-EB57-455F-ACA8-14D37BD1641B}" dt="2021-03-14T17:07:33.248" v="2842"/>
          <ac:inkMkLst>
            <pc:docMk/>
            <pc:sldMk cId="2911468316" sldId="261"/>
            <ac:inkMk id="22" creationId="{F795AF4D-154D-486D-9748-E3342422FE00}"/>
          </ac:inkMkLst>
        </pc:inkChg>
        <pc:inkChg chg="add del mod">
          <ac:chgData name="村上 広樹" userId="2413674146262dd0" providerId="LiveId" clId="{E788BC5E-EB57-455F-ACA8-14D37BD1641B}" dt="2021-03-14T17:07:33.246" v="2833"/>
          <ac:inkMkLst>
            <pc:docMk/>
            <pc:sldMk cId="2911468316" sldId="261"/>
            <ac:inkMk id="24" creationId="{09BA06A0-B93A-4BC5-B832-6B0670ABE1C7}"/>
          </ac:inkMkLst>
        </pc:inkChg>
        <pc:inkChg chg="add del mod">
          <ac:chgData name="村上 広樹" userId="2413674146262dd0" providerId="LiveId" clId="{E788BC5E-EB57-455F-ACA8-14D37BD1641B}" dt="2021-03-14T17:07:33.249" v="2850"/>
          <ac:inkMkLst>
            <pc:docMk/>
            <pc:sldMk cId="2911468316" sldId="261"/>
            <ac:inkMk id="25" creationId="{256F37F4-8B8C-4EAD-9D88-B5EE8D108EE5}"/>
          </ac:inkMkLst>
        </pc:inkChg>
        <pc:inkChg chg="add del mod">
          <ac:chgData name="村上 広樹" userId="2413674146262dd0" providerId="LiveId" clId="{E788BC5E-EB57-455F-ACA8-14D37BD1641B}" dt="2021-03-14T17:07:33.247" v="2837"/>
          <ac:inkMkLst>
            <pc:docMk/>
            <pc:sldMk cId="2911468316" sldId="261"/>
            <ac:inkMk id="26" creationId="{CDEA0F18-F69D-4116-B99A-53038B68DB5C}"/>
          </ac:inkMkLst>
        </pc:inkChg>
        <pc:inkChg chg="add del mod">
          <ac:chgData name="村上 広樹" userId="2413674146262dd0" providerId="LiveId" clId="{E788BC5E-EB57-455F-ACA8-14D37BD1641B}" dt="2021-03-14T17:07:33.245" v="2829"/>
          <ac:inkMkLst>
            <pc:docMk/>
            <pc:sldMk cId="2911468316" sldId="261"/>
            <ac:inkMk id="27" creationId="{00AB0BCD-0A11-4EB9-BF92-0B1143BDF826}"/>
          </ac:inkMkLst>
        </pc:inkChg>
        <pc:inkChg chg="add del mod">
          <ac:chgData name="村上 広樹" userId="2413674146262dd0" providerId="LiveId" clId="{E788BC5E-EB57-455F-ACA8-14D37BD1641B}" dt="2021-03-14T17:07:33.247" v="2840"/>
          <ac:inkMkLst>
            <pc:docMk/>
            <pc:sldMk cId="2911468316" sldId="261"/>
            <ac:inkMk id="29" creationId="{CCA91BD9-6120-4CB7-87F5-E4339A0F51F0}"/>
          </ac:inkMkLst>
        </pc:inkChg>
        <pc:inkChg chg="add del mod">
          <ac:chgData name="村上 広樹" userId="2413674146262dd0" providerId="LiveId" clId="{E788BC5E-EB57-455F-ACA8-14D37BD1641B}" dt="2021-03-14T17:07:33.249" v="2848"/>
          <ac:inkMkLst>
            <pc:docMk/>
            <pc:sldMk cId="2911468316" sldId="261"/>
            <ac:inkMk id="30" creationId="{8825DE52-4C40-4E2C-B42E-3C2BA1288667}"/>
          </ac:inkMkLst>
        </pc:inkChg>
        <pc:inkChg chg="add del mod">
          <ac:chgData name="村上 広樹" userId="2413674146262dd0" providerId="LiveId" clId="{E788BC5E-EB57-455F-ACA8-14D37BD1641B}" dt="2021-03-14T17:07:33.248" v="2845"/>
          <ac:inkMkLst>
            <pc:docMk/>
            <pc:sldMk cId="2911468316" sldId="261"/>
            <ac:inkMk id="31" creationId="{3AC396CF-7405-486B-80F7-4D0812CBF294}"/>
          </ac:inkMkLst>
        </pc:inkChg>
        <pc:inkChg chg="add del mod">
          <ac:chgData name="村上 広樹" userId="2413674146262dd0" providerId="LiveId" clId="{E788BC5E-EB57-455F-ACA8-14D37BD1641B}" dt="2021-03-14T17:07:33.246" v="2832"/>
          <ac:inkMkLst>
            <pc:docMk/>
            <pc:sldMk cId="2911468316" sldId="261"/>
            <ac:inkMk id="32" creationId="{7FE175F2-351F-437D-AF66-9D7CFDDFBD1D}"/>
          </ac:inkMkLst>
        </pc:inkChg>
        <pc:inkChg chg="add del mod">
          <ac:chgData name="村上 広樹" userId="2413674146262dd0" providerId="LiveId" clId="{E788BC5E-EB57-455F-ACA8-14D37BD1641B}" dt="2021-03-14T17:07:33.248" v="2846"/>
          <ac:inkMkLst>
            <pc:docMk/>
            <pc:sldMk cId="2911468316" sldId="261"/>
            <ac:inkMk id="33" creationId="{92555568-E52A-4E5E-A60C-6BA8C3317716}"/>
          </ac:inkMkLst>
        </pc:inkChg>
        <pc:inkChg chg="add del mod">
          <ac:chgData name="村上 広樹" userId="2413674146262dd0" providerId="LiveId" clId="{E788BC5E-EB57-455F-ACA8-14D37BD1641B}" dt="2021-03-14T17:07:33.243" v="2823"/>
          <ac:inkMkLst>
            <pc:docMk/>
            <pc:sldMk cId="2911468316" sldId="261"/>
            <ac:inkMk id="34" creationId="{72F698DD-B26F-488A-BC21-577256C96D8A}"/>
          </ac:inkMkLst>
        </pc:inkChg>
        <pc:inkChg chg="add del mod">
          <ac:chgData name="村上 広樹" userId="2413674146262dd0" providerId="LiveId" clId="{E788BC5E-EB57-455F-ACA8-14D37BD1641B}" dt="2021-03-14T17:07:33.248" v="2844"/>
          <ac:inkMkLst>
            <pc:docMk/>
            <pc:sldMk cId="2911468316" sldId="261"/>
            <ac:inkMk id="35" creationId="{3CCF05F3-0C7E-434A-82C3-5AA0D1C292FC}"/>
          </ac:inkMkLst>
        </pc:inkChg>
        <pc:inkChg chg="add del mod">
          <ac:chgData name="村上 広樹" userId="2413674146262dd0" providerId="LiveId" clId="{E788BC5E-EB57-455F-ACA8-14D37BD1641B}" dt="2021-03-14T17:07:33.245" v="2830"/>
          <ac:inkMkLst>
            <pc:docMk/>
            <pc:sldMk cId="2911468316" sldId="261"/>
            <ac:inkMk id="36" creationId="{9329D0E3-7283-4393-95FD-A1BE189AA3BA}"/>
          </ac:inkMkLst>
        </pc:inkChg>
      </pc:sldChg>
      <pc:sldChg chg="addSp delSp modSp new mod ord">
        <pc:chgData name="村上 広樹" userId="2413674146262dd0" providerId="LiveId" clId="{E788BC5E-EB57-455F-ACA8-14D37BD1641B}" dt="2021-03-20T09:29:32.371" v="9219" actId="20577"/>
        <pc:sldMkLst>
          <pc:docMk/>
          <pc:sldMk cId="224589420" sldId="262"/>
        </pc:sldMkLst>
        <pc:spChg chg="mod">
          <ac:chgData name="村上 広樹" userId="2413674146262dd0" providerId="LiveId" clId="{E788BC5E-EB57-455F-ACA8-14D37BD1641B}" dt="2021-03-20T09:29:32.371" v="9219" actId="20577"/>
          <ac:spMkLst>
            <pc:docMk/>
            <pc:sldMk cId="224589420" sldId="262"/>
            <ac:spMk id="2" creationId="{60FC3DFB-C398-4BE4-A34F-7C8455C9905D}"/>
          </ac:spMkLst>
        </pc:spChg>
        <pc:spChg chg="del">
          <ac:chgData name="村上 広樹" userId="2413674146262dd0" providerId="LiveId" clId="{E788BC5E-EB57-455F-ACA8-14D37BD1641B}" dt="2021-03-14T16:35:23.080" v="1727" actId="931"/>
          <ac:spMkLst>
            <pc:docMk/>
            <pc:sldMk cId="224589420" sldId="262"/>
            <ac:spMk id="3" creationId="{01D6F1FD-B0D2-4DED-919F-E2DF30A1F5AE}"/>
          </ac:spMkLst>
        </pc:spChg>
        <pc:spChg chg="add del mod">
          <ac:chgData name="村上 広樹" userId="2413674146262dd0" providerId="LiveId" clId="{E788BC5E-EB57-455F-ACA8-14D37BD1641B}" dt="2021-03-14T16:36:06.491" v="1734" actId="931"/>
          <ac:spMkLst>
            <pc:docMk/>
            <pc:sldMk cId="224589420" sldId="262"/>
            <ac:spMk id="7" creationId="{DCAEFB4D-C892-4B9E-8424-98643DEB43E8}"/>
          </ac:spMkLst>
        </pc:spChg>
        <pc:spChg chg="add mod">
          <ac:chgData name="村上 広樹" userId="2413674146262dd0" providerId="LiveId" clId="{E788BC5E-EB57-455F-ACA8-14D37BD1641B}" dt="2021-03-17T16:09:51.965" v="7574" actId="20577"/>
          <ac:spMkLst>
            <pc:docMk/>
            <pc:sldMk cId="224589420" sldId="262"/>
            <ac:spMk id="13" creationId="{B2CEBAA2-5ACC-4E39-8BB1-890DB5B5F3B9}"/>
          </ac:spMkLst>
        </pc:spChg>
        <pc:picChg chg="add del mod">
          <ac:chgData name="村上 広樹" userId="2413674146262dd0" providerId="LiveId" clId="{E788BC5E-EB57-455F-ACA8-14D37BD1641B}" dt="2021-03-14T16:35:52.479" v="1733" actId="478"/>
          <ac:picMkLst>
            <pc:docMk/>
            <pc:sldMk cId="224589420" sldId="262"/>
            <ac:picMk id="5" creationId="{46C60364-7701-45AF-9347-47B76AD6C400}"/>
          </ac:picMkLst>
        </pc:picChg>
        <pc:picChg chg="add mod">
          <ac:chgData name="村上 広樹" userId="2413674146262dd0" providerId="LiveId" clId="{E788BC5E-EB57-455F-ACA8-14D37BD1641B}" dt="2021-03-14T16:37:35.782" v="1749" actId="1076"/>
          <ac:picMkLst>
            <pc:docMk/>
            <pc:sldMk cId="224589420" sldId="262"/>
            <ac:picMk id="9" creationId="{0CFB2ED3-4EB3-435D-9EC1-A5033D58CF52}"/>
          </ac:picMkLst>
        </pc:picChg>
        <pc:cxnChg chg="add mod">
          <ac:chgData name="村上 広樹" userId="2413674146262dd0" providerId="LiveId" clId="{E788BC5E-EB57-455F-ACA8-14D37BD1641B}" dt="2021-03-14T16:37:08.487" v="1745" actId="1076"/>
          <ac:cxnSpMkLst>
            <pc:docMk/>
            <pc:sldMk cId="224589420" sldId="262"/>
            <ac:cxnSpMk id="11" creationId="{9A0CD970-272D-4B2E-9A67-EB2939EBC29F}"/>
          </ac:cxnSpMkLst>
        </pc:cxnChg>
        <pc:cxnChg chg="add mod">
          <ac:chgData name="村上 広樹" userId="2413674146262dd0" providerId="LiveId" clId="{E788BC5E-EB57-455F-ACA8-14D37BD1641B}" dt="2021-03-14T16:37:14.590" v="1747" actId="1076"/>
          <ac:cxnSpMkLst>
            <pc:docMk/>
            <pc:sldMk cId="224589420" sldId="262"/>
            <ac:cxnSpMk id="12" creationId="{E3E33092-E357-4776-9408-85737DC74050}"/>
          </ac:cxnSpMkLst>
        </pc:cxnChg>
      </pc:sldChg>
      <pc:sldChg chg="new del">
        <pc:chgData name="村上 広樹" userId="2413674146262dd0" providerId="LiveId" clId="{E788BC5E-EB57-455F-ACA8-14D37BD1641B}" dt="2021-03-14T16:43:55.414" v="1977" actId="47"/>
        <pc:sldMkLst>
          <pc:docMk/>
          <pc:sldMk cId="1751569286" sldId="263"/>
        </pc:sldMkLst>
      </pc:sldChg>
      <pc:sldChg chg="addSp modSp add mod">
        <pc:chgData name="村上 広樹" userId="2413674146262dd0" providerId="LiveId" clId="{E788BC5E-EB57-455F-ACA8-14D37BD1641B}" dt="2021-03-20T09:29:55.623" v="9242" actId="20577"/>
        <pc:sldMkLst>
          <pc:docMk/>
          <pc:sldMk cId="3191293807" sldId="264"/>
        </pc:sldMkLst>
        <pc:spChg chg="mod">
          <ac:chgData name="村上 広樹" userId="2413674146262dd0" providerId="LiveId" clId="{E788BC5E-EB57-455F-ACA8-14D37BD1641B}" dt="2021-03-20T09:29:55.623" v="9242" actId="20577"/>
          <ac:spMkLst>
            <pc:docMk/>
            <pc:sldMk cId="3191293807" sldId="264"/>
            <ac:spMk id="2" creationId="{D660857C-0527-4F11-A3BD-D9CFC5C2BBCC}"/>
          </ac:spMkLst>
        </pc:spChg>
        <pc:spChg chg="add mod">
          <ac:chgData name="村上 広樹" userId="2413674146262dd0" providerId="LiveId" clId="{E788BC5E-EB57-455F-ACA8-14D37BD1641B}" dt="2021-03-17T16:11:58.503" v="7679" actId="20577"/>
          <ac:spMkLst>
            <pc:docMk/>
            <pc:sldMk cId="3191293807" sldId="264"/>
            <ac:spMk id="4" creationId="{DA458CAE-B845-42A6-99DA-BEAD5E02FAAC}"/>
          </ac:spMkLst>
        </pc:spChg>
        <pc:picChg chg="mod">
          <ac:chgData name="村上 広樹" userId="2413674146262dd0" providerId="LiveId" clId="{E788BC5E-EB57-455F-ACA8-14D37BD1641B}" dt="2021-03-14T16:55:25.792" v="2530"/>
          <ac:picMkLst>
            <pc:docMk/>
            <pc:sldMk cId="3191293807" sldId="264"/>
            <ac:picMk id="1026" creationId="{7ECDF976-B29C-4B47-9D35-1D5DA7437ECC}"/>
          </ac:picMkLst>
        </pc:picChg>
      </pc:sldChg>
      <pc:sldChg chg="addSp modSp new mod">
        <pc:chgData name="村上 広樹" userId="2413674146262dd0" providerId="LiveId" clId="{E788BC5E-EB57-455F-ACA8-14D37BD1641B}" dt="2021-03-20T09:33:40.610" v="9540" actId="20577"/>
        <pc:sldMkLst>
          <pc:docMk/>
          <pc:sldMk cId="3995642720" sldId="265"/>
        </pc:sldMkLst>
        <pc:spChg chg="mod">
          <ac:chgData name="村上 広樹" userId="2413674146262dd0" providerId="LiveId" clId="{E788BC5E-EB57-455F-ACA8-14D37BD1641B}" dt="2021-03-20T09:33:40.610" v="9540" actId="20577"/>
          <ac:spMkLst>
            <pc:docMk/>
            <pc:sldMk cId="3995642720" sldId="265"/>
            <ac:spMk id="2" creationId="{AC982BD5-668A-4C55-A308-75DF4A6D626C}"/>
          </ac:spMkLst>
        </pc:spChg>
        <pc:spChg chg="mod">
          <ac:chgData name="村上 広樹" userId="2413674146262dd0" providerId="LiveId" clId="{E788BC5E-EB57-455F-ACA8-14D37BD1641B}" dt="2021-03-14T17:13:05.726" v="2982" actId="20577"/>
          <ac:spMkLst>
            <pc:docMk/>
            <pc:sldMk cId="3995642720" sldId="265"/>
            <ac:spMk id="3" creationId="{575465B7-918F-4BF8-907E-0EFFD7DA4E10}"/>
          </ac:spMkLst>
        </pc:spChg>
        <pc:spChg chg="add mod">
          <ac:chgData name="村上 広樹" userId="2413674146262dd0" providerId="LiveId" clId="{E788BC5E-EB57-455F-ACA8-14D37BD1641B}" dt="2021-03-20T05:36:15.519" v="7908" actId="20577"/>
          <ac:spMkLst>
            <pc:docMk/>
            <pc:sldMk cId="3995642720" sldId="265"/>
            <ac:spMk id="4" creationId="{3FB79DBA-2FE0-4DAF-A052-79CE943BC033}"/>
          </ac:spMkLst>
        </pc:spChg>
      </pc:sldChg>
      <pc:sldChg chg="addSp delSp modSp add mod ord">
        <pc:chgData name="村上 広樹" userId="2413674146262dd0" providerId="LiveId" clId="{E788BC5E-EB57-455F-ACA8-14D37BD1641B}" dt="2021-03-20T09:33:32.123" v="9539" actId="20577"/>
        <pc:sldMkLst>
          <pc:docMk/>
          <pc:sldMk cId="3403398914" sldId="266"/>
        </pc:sldMkLst>
        <pc:spChg chg="mod">
          <ac:chgData name="村上 広樹" userId="2413674146262dd0" providerId="LiveId" clId="{E788BC5E-EB57-455F-ACA8-14D37BD1641B}" dt="2021-03-20T09:33:32.123" v="9539" actId="20577"/>
          <ac:spMkLst>
            <pc:docMk/>
            <pc:sldMk cId="3403398914" sldId="266"/>
            <ac:spMk id="2" creationId="{D660857C-0527-4F11-A3BD-D9CFC5C2BBCC}"/>
          </ac:spMkLst>
        </pc:spChg>
        <pc:spChg chg="add mod">
          <ac:chgData name="村上 広樹" userId="2413674146262dd0" providerId="LiveId" clId="{E788BC5E-EB57-455F-ACA8-14D37BD1641B}" dt="2021-03-14T17:24:55.043" v="3228" actId="1582"/>
          <ac:spMkLst>
            <pc:docMk/>
            <pc:sldMk cId="3403398914" sldId="266"/>
            <ac:spMk id="28" creationId="{0C68496F-FC9F-45B4-9515-F2FAF5620E4F}"/>
          </ac:spMkLst>
        </pc:spChg>
        <pc:spChg chg="add mod">
          <ac:chgData name="村上 広樹" userId="2413674146262dd0" providerId="LiveId" clId="{E788BC5E-EB57-455F-ACA8-14D37BD1641B}" dt="2021-03-14T17:52:52.472" v="4445" actId="20577"/>
          <ac:spMkLst>
            <pc:docMk/>
            <pc:sldMk cId="3403398914" sldId="266"/>
            <ac:spMk id="30" creationId="{C44F2B49-FE5F-46FF-937C-212AC9CBF384}"/>
          </ac:spMkLst>
        </pc:spChg>
        <pc:grpChg chg="mod">
          <ac:chgData name="村上 広樹" userId="2413674146262dd0" providerId="LiveId" clId="{E788BC5E-EB57-455F-ACA8-14D37BD1641B}" dt="2021-03-14T17:16:54.124" v="3159"/>
          <ac:grpSpMkLst>
            <pc:docMk/>
            <pc:sldMk cId="3403398914" sldId="266"/>
            <ac:grpSpMk id="5" creationId="{33CE0C48-D1EE-4FDB-A7BB-A1676A542EB8}"/>
          </ac:grpSpMkLst>
        </pc:grpChg>
        <pc:grpChg chg="mod">
          <ac:chgData name="村上 広樹" userId="2413674146262dd0" providerId="LiveId" clId="{E788BC5E-EB57-455F-ACA8-14D37BD1641B}" dt="2021-03-14T17:06:20.107" v="2782"/>
          <ac:grpSpMkLst>
            <pc:docMk/>
            <pc:sldMk cId="3403398914" sldId="266"/>
            <ac:grpSpMk id="5" creationId="{C46590A5-D7DE-4CD5-9915-1B3C07EA8AA3}"/>
          </ac:grpSpMkLst>
        </pc:grpChg>
        <pc:grpChg chg="del mod">
          <ac:chgData name="村上 広樹" userId="2413674146262dd0" providerId="LiveId" clId="{E788BC5E-EB57-455F-ACA8-14D37BD1641B}" dt="2021-03-14T17:16:02.330" v="3124" actId="478"/>
          <ac:grpSpMkLst>
            <pc:docMk/>
            <pc:sldMk cId="3403398914" sldId="266"/>
            <ac:grpSpMk id="10" creationId="{AB5EB1C8-DAB7-4830-9E33-D3AF9D979D8F}"/>
          </ac:grpSpMkLst>
        </pc:grpChg>
        <pc:grpChg chg="mod">
          <ac:chgData name="村上 広樹" userId="2413674146262dd0" providerId="LiveId" clId="{E788BC5E-EB57-455F-ACA8-14D37BD1641B}" dt="2021-03-14T17:16:34.098" v="3139"/>
          <ac:grpSpMkLst>
            <pc:docMk/>
            <pc:sldMk cId="3403398914" sldId="266"/>
            <ac:grpSpMk id="20" creationId="{CEA061EB-9373-4DAC-AE36-9831591A5031}"/>
          </ac:grpSpMkLst>
        </pc:grpChg>
        <pc:grpChg chg="mod">
          <ac:chgData name="村上 広樹" userId="2413674146262dd0" providerId="LiveId" clId="{E788BC5E-EB57-455F-ACA8-14D37BD1641B}" dt="2021-03-14T17:16:40.527" v="3150"/>
          <ac:grpSpMkLst>
            <pc:docMk/>
            <pc:sldMk cId="3403398914" sldId="266"/>
            <ac:grpSpMk id="25" creationId="{ACE388E5-7F2F-446C-9FAA-B243C4C9C3EC}"/>
          </ac:grpSpMkLst>
        </pc:grpChg>
        <pc:inkChg chg="add del mod">
          <ac:chgData name="村上 広樹" userId="2413674146262dd0" providerId="LiveId" clId="{E788BC5E-EB57-455F-ACA8-14D37BD1641B}" dt="2021-03-14T17:16:54.791" v="3160" actId="9405"/>
          <ac:inkMkLst>
            <pc:docMk/>
            <pc:sldMk cId="3403398914" sldId="266"/>
            <ac:inkMk id="3" creationId="{618305EA-7E4C-4A4E-9EAE-82EA1378411F}"/>
          </ac:inkMkLst>
        </pc:inkChg>
        <pc:inkChg chg="add del mod">
          <ac:chgData name="村上 広樹" userId="2413674146262dd0" providerId="LiveId" clId="{E788BC5E-EB57-455F-ACA8-14D37BD1641B}" dt="2021-03-14T17:06:20.338" v="2783" actId="9405"/>
          <ac:inkMkLst>
            <pc:docMk/>
            <pc:sldMk cId="3403398914" sldId="266"/>
            <ac:inkMk id="3" creationId="{AD017D7D-317D-48D8-B899-E686B9E433EC}"/>
          </ac:inkMkLst>
        </pc:inkChg>
        <pc:inkChg chg="add del mod">
          <ac:chgData name="村上 広樹" userId="2413674146262dd0" providerId="LiveId" clId="{E788BC5E-EB57-455F-ACA8-14D37BD1641B}" dt="2021-03-14T17:06:20.107" v="2782"/>
          <ac:inkMkLst>
            <pc:docMk/>
            <pc:sldMk cId="3403398914" sldId="266"/>
            <ac:inkMk id="4" creationId="{A8752C19-D0C6-4951-9823-32AF117A8F8B}"/>
          </ac:inkMkLst>
        </pc:inkChg>
        <pc:inkChg chg="add del mod">
          <ac:chgData name="村上 広樹" userId="2413674146262dd0" providerId="LiveId" clId="{E788BC5E-EB57-455F-ACA8-14D37BD1641B}" dt="2021-03-14T17:16:54.124" v="3159"/>
          <ac:inkMkLst>
            <pc:docMk/>
            <pc:sldMk cId="3403398914" sldId="266"/>
            <ac:inkMk id="4" creationId="{E036A093-A8C9-47E1-B811-1C0474C79CD5}"/>
          </ac:inkMkLst>
        </pc:inkChg>
        <pc:inkChg chg="add mod">
          <ac:chgData name="村上 広樹" userId="2413674146262dd0" providerId="LiveId" clId="{E788BC5E-EB57-455F-ACA8-14D37BD1641B}" dt="2021-03-14T17:06:27.446" v="2788"/>
          <ac:inkMkLst>
            <pc:docMk/>
            <pc:sldMk cId="3403398914" sldId="266"/>
            <ac:inkMk id="6" creationId="{332C4043-A255-4E40-9BD2-179DBD63BB85}"/>
          </ac:inkMkLst>
        </pc:inkChg>
        <pc:inkChg chg="add mod">
          <ac:chgData name="村上 広樹" userId="2413674146262dd0" providerId="LiveId" clId="{E788BC5E-EB57-455F-ACA8-14D37BD1641B}" dt="2021-03-14T17:06:27.446" v="2788"/>
          <ac:inkMkLst>
            <pc:docMk/>
            <pc:sldMk cId="3403398914" sldId="266"/>
            <ac:inkMk id="7" creationId="{BE515CF7-3AB4-4B30-B24E-714E32547E5D}"/>
          </ac:inkMkLst>
        </pc:inkChg>
        <pc:inkChg chg="add mod">
          <ac:chgData name="村上 広樹" userId="2413674146262dd0" providerId="LiveId" clId="{E788BC5E-EB57-455F-ACA8-14D37BD1641B}" dt="2021-03-14T17:06:27.446" v="2788"/>
          <ac:inkMkLst>
            <pc:docMk/>
            <pc:sldMk cId="3403398914" sldId="266"/>
            <ac:inkMk id="8" creationId="{CF9A331C-AB38-45B6-9B38-85F947A51FCE}"/>
          </ac:inkMkLst>
        </pc:inkChg>
        <pc:inkChg chg="add mod">
          <ac:chgData name="村上 広樹" userId="2413674146262dd0" providerId="LiveId" clId="{E788BC5E-EB57-455F-ACA8-14D37BD1641B}" dt="2021-03-14T17:06:27.446" v="2788"/>
          <ac:inkMkLst>
            <pc:docMk/>
            <pc:sldMk cId="3403398914" sldId="266"/>
            <ac:inkMk id="9" creationId="{701F6EC2-8170-4E34-A136-2D39A11DCB5B}"/>
          </ac:inkMkLst>
        </pc:inkChg>
        <pc:inkChg chg="add del mod">
          <ac:chgData name="村上 広樹" userId="2413674146262dd0" providerId="LiveId" clId="{E788BC5E-EB57-455F-ACA8-14D37BD1641B}" dt="2021-03-14T17:16:53.790" v="3157" actId="9405"/>
          <ac:inkMkLst>
            <pc:docMk/>
            <pc:sldMk cId="3403398914" sldId="266"/>
            <ac:inkMk id="11" creationId="{5BECDB7F-182B-433A-98FD-B2A6A026DD1A}"/>
          </ac:inkMkLst>
        </pc:inkChg>
        <pc:inkChg chg="add del mod">
          <ac:chgData name="村上 広樹" userId="2413674146262dd0" providerId="LiveId" clId="{E788BC5E-EB57-455F-ACA8-14D37BD1641B}" dt="2021-03-14T17:16:53.499" v="3156" actId="9405"/>
          <ac:inkMkLst>
            <pc:docMk/>
            <pc:sldMk cId="3403398914" sldId="266"/>
            <ac:inkMk id="12" creationId="{D1AB539A-4FF6-42AE-BAFC-8404FF0617B1}"/>
          </ac:inkMkLst>
        </pc:inkChg>
        <pc:inkChg chg="add del mod">
          <ac:chgData name="村上 広樹" userId="2413674146262dd0" providerId="LiveId" clId="{E788BC5E-EB57-455F-ACA8-14D37BD1641B}" dt="2021-03-14T17:16:41.650" v="3155" actId="9405"/>
          <ac:inkMkLst>
            <pc:docMk/>
            <pc:sldMk cId="3403398914" sldId="266"/>
            <ac:inkMk id="13" creationId="{D72F043E-1D02-40CF-BDF1-2C98F059FCD8}"/>
          </ac:inkMkLst>
        </pc:inkChg>
        <pc:inkChg chg="add del mod">
          <ac:chgData name="村上 広樹" userId="2413674146262dd0" providerId="LiveId" clId="{E788BC5E-EB57-455F-ACA8-14D37BD1641B}" dt="2021-03-14T17:16:41.416" v="3154" actId="9405"/>
          <ac:inkMkLst>
            <pc:docMk/>
            <pc:sldMk cId="3403398914" sldId="266"/>
            <ac:inkMk id="14" creationId="{A783714B-AD23-4196-B028-3439DBF803D0}"/>
          </ac:inkMkLst>
        </pc:inkChg>
        <pc:inkChg chg="add del mod">
          <ac:chgData name="村上 広樹" userId="2413674146262dd0" providerId="LiveId" clId="{E788BC5E-EB57-455F-ACA8-14D37BD1641B}" dt="2021-03-14T17:16:35.529" v="3143" actId="9405"/>
          <ac:inkMkLst>
            <pc:docMk/>
            <pc:sldMk cId="3403398914" sldId="266"/>
            <ac:inkMk id="15" creationId="{878A26AD-514D-4303-B19E-A2083FF47B63}"/>
          </ac:inkMkLst>
        </pc:inkChg>
        <pc:inkChg chg="add del mod">
          <ac:chgData name="村上 広樹" userId="2413674146262dd0" providerId="LiveId" clId="{E788BC5E-EB57-455F-ACA8-14D37BD1641B}" dt="2021-03-14T17:16:35.238" v="3142" actId="9405"/>
          <ac:inkMkLst>
            <pc:docMk/>
            <pc:sldMk cId="3403398914" sldId="266"/>
            <ac:inkMk id="16" creationId="{885C9EC6-35A7-4C8F-9549-62979F36C5C7}"/>
          </ac:inkMkLst>
        </pc:inkChg>
        <pc:inkChg chg="add del mod">
          <ac:chgData name="村上 広樹" userId="2413674146262dd0" providerId="LiveId" clId="{E788BC5E-EB57-455F-ACA8-14D37BD1641B}" dt="2021-03-14T17:16:34.791" v="3141" actId="9405"/>
          <ac:inkMkLst>
            <pc:docMk/>
            <pc:sldMk cId="3403398914" sldId="266"/>
            <ac:inkMk id="17" creationId="{6CE21DC3-1DDF-472C-8ED8-7297BF5E1D4A}"/>
          </ac:inkMkLst>
        </pc:inkChg>
        <pc:inkChg chg="add del mod">
          <ac:chgData name="村上 広樹" userId="2413674146262dd0" providerId="LiveId" clId="{E788BC5E-EB57-455F-ACA8-14D37BD1641B}" dt="2021-03-14T17:16:34.588" v="3140" actId="9405"/>
          <ac:inkMkLst>
            <pc:docMk/>
            <pc:sldMk cId="3403398914" sldId="266"/>
            <ac:inkMk id="18" creationId="{71D3CC4E-24A8-41E1-8B2B-E3D62D7A9C68}"/>
          </ac:inkMkLst>
        </pc:inkChg>
        <pc:inkChg chg="add del mod">
          <ac:chgData name="村上 広樹" userId="2413674146262dd0" providerId="LiveId" clId="{E788BC5E-EB57-455F-ACA8-14D37BD1641B}" dt="2021-03-14T17:16:34.098" v="3139"/>
          <ac:inkMkLst>
            <pc:docMk/>
            <pc:sldMk cId="3403398914" sldId="266"/>
            <ac:inkMk id="19" creationId="{F4BB7B31-CFA3-4BBA-A724-5687084F28EB}"/>
          </ac:inkMkLst>
        </pc:inkChg>
        <pc:inkChg chg="add del mod">
          <ac:chgData name="村上 広樹" userId="2413674146262dd0" providerId="LiveId" clId="{E788BC5E-EB57-455F-ACA8-14D37BD1641B}" dt="2021-03-14T17:16:41.087" v="3153" actId="9405"/>
          <ac:inkMkLst>
            <pc:docMk/>
            <pc:sldMk cId="3403398914" sldId="266"/>
            <ac:inkMk id="21" creationId="{B80767E5-8DDE-475B-AAF9-305F870101C6}"/>
          </ac:inkMkLst>
        </pc:inkChg>
        <pc:inkChg chg="add del mod">
          <ac:chgData name="村上 広樹" userId="2413674146262dd0" providerId="LiveId" clId="{E788BC5E-EB57-455F-ACA8-14D37BD1641B}" dt="2021-03-14T17:16:40.869" v="3152" actId="9405"/>
          <ac:inkMkLst>
            <pc:docMk/>
            <pc:sldMk cId="3403398914" sldId="266"/>
            <ac:inkMk id="22" creationId="{9FAEB7BE-B1EE-4947-AE2B-778DC9D52402}"/>
          </ac:inkMkLst>
        </pc:inkChg>
        <pc:inkChg chg="add del mod">
          <ac:chgData name="村上 広樹" userId="2413674146262dd0" providerId="LiveId" clId="{E788BC5E-EB57-455F-ACA8-14D37BD1641B}" dt="2021-03-14T17:16:40.695" v="3151" actId="9405"/>
          <ac:inkMkLst>
            <pc:docMk/>
            <pc:sldMk cId="3403398914" sldId="266"/>
            <ac:inkMk id="23" creationId="{ADE6660E-E15D-4C78-B591-652CA4E82242}"/>
          </ac:inkMkLst>
        </pc:inkChg>
        <pc:inkChg chg="add del mod">
          <ac:chgData name="村上 広樹" userId="2413674146262dd0" providerId="LiveId" clId="{E788BC5E-EB57-455F-ACA8-14D37BD1641B}" dt="2021-03-14T17:16:40.527" v="3150"/>
          <ac:inkMkLst>
            <pc:docMk/>
            <pc:sldMk cId="3403398914" sldId="266"/>
            <ac:inkMk id="24" creationId="{18823937-55EB-4F34-AAD5-C0FC7EC50C25}"/>
          </ac:inkMkLst>
        </pc:inkChg>
        <pc:inkChg chg="add del">
          <ac:chgData name="村上 広樹" userId="2413674146262dd0" providerId="LiveId" clId="{E788BC5E-EB57-455F-ACA8-14D37BD1641B}" dt="2021-03-14T17:24:13.713" v="3221" actId="9405"/>
          <ac:inkMkLst>
            <pc:docMk/>
            <pc:sldMk cId="3403398914" sldId="266"/>
            <ac:inkMk id="26" creationId="{894CAA90-6919-41FD-A8F9-897A27F5D0DA}"/>
          </ac:inkMkLst>
        </pc:inkChg>
        <pc:inkChg chg="add del">
          <ac:chgData name="村上 広樹" userId="2413674146262dd0" providerId="LiveId" clId="{E788BC5E-EB57-455F-ACA8-14D37BD1641B}" dt="2021-03-14T17:24:17" v="3223" actId="9405"/>
          <ac:inkMkLst>
            <pc:docMk/>
            <pc:sldMk cId="3403398914" sldId="266"/>
            <ac:inkMk id="27" creationId="{C67687C7-D63D-4ABD-B3AB-4F38DEC272E1}"/>
          </ac:inkMkLst>
        </pc:inkChg>
      </pc:sldChg>
      <pc:sldChg chg="addSp modSp add mod ord">
        <pc:chgData name="村上 広樹" userId="2413674146262dd0" providerId="LiveId" clId="{E788BC5E-EB57-455F-ACA8-14D37BD1641B}" dt="2021-03-20T09:33:44.804" v="9541" actId="20577"/>
        <pc:sldMkLst>
          <pc:docMk/>
          <pc:sldMk cId="4272100437" sldId="267"/>
        </pc:sldMkLst>
        <pc:spChg chg="mod">
          <ac:chgData name="村上 広樹" userId="2413674146262dd0" providerId="LiveId" clId="{E788BC5E-EB57-455F-ACA8-14D37BD1641B}" dt="2021-03-20T09:33:44.804" v="9541" actId="20577"/>
          <ac:spMkLst>
            <pc:docMk/>
            <pc:sldMk cId="4272100437" sldId="267"/>
            <ac:spMk id="2" creationId="{D660857C-0527-4F11-A3BD-D9CFC5C2BBCC}"/>
          </ac:spMkLst>
        </pc:spChg>
        <pc:spChg chg="add mod">
          <ac:chgData name="村上 広樹" userId="2413674146262dd0" providerId="LiveId" clId="{E788BC5E-EB57-455F-ACA8-14D37BD1641B}" dt="2021-03-14T17:10:28.297" v="2958" actId="1076"/>
          <ac:spMkLst>
            <pc:docMk/>
            <pc:sldMk cId="4272100437" sldId="267"/>
            <ac:spMk id="4" creationId="{BD5C7C6D-EC07-44E4-92CA-C5466E1AD659}"/>
          </ac:spMkLst>
        </pc:spChg>
      </pc:sldChg>
      <pc:sldChg chg="addSp delSp modSp new mod">
        <pc:chgData name="村上 広樹" userId="2413674146262dd0" providerId="LiveId" clId="{E788BC5E-EB57-455F-ACA8-14D37BD1641B}" dt="2021-03-20T09:33:24.054" v="9525" actId="20577"/>
        <pc:sldMkLst>
          <pc:docMk/>
          <pc:sldMk cId="824736753" sldId="268"/>
        </pc:sldMkLst>
        <pc:spChg chg="mod">
          <ac:chgData name="村上 広樹" userId="2413674146262dd0" providerId="LiveId" clId="{E788BC5E-EB57-455F-ACA8-14D37BD1641B}" dt="2021-03-20T09:33:24.054" v="9525" actId="20577"/>
          <ac:spMkLst>
            <pc:docMk/>
            <pc:sldMk cId="824736753" sldId="268"/>
            <ac:spMk id="2" creationId="{9BB90DE2-CB50-4828-B31D-6603E4D7B852}"/>
          </ac:spMkLst>
        </pc:spChg>
        <pc:spChg chg="del mod">
          <ac:chgData name="村上 広樹" userId="2413674146262dd0" providerId="LiveId" clId="{E788BC5E-EB57-455F-ACA8-14D37BD1641B}" dt="2021-03-14T17:35:27.991" v="3467" actId="478"/>
          <ac:spMkLst>
            <pc:docMk/>
            <pc:sldMk cId="824736753" sldId="268"/>
            <ac:spMk id="3" creationId="{B4C0577C-4EE7-460B-BFBE-0A6235C0A8F9}"/>
          </ac:spMkLst>
        </pc:spChg>
        <pc:spChg chg="add mod">
          <ac:chgData name="村上 広樹" userId="2413674146262dd0" providerId="LiveId" clId="{E788BC5E-EB57-455F-ACA8-14D37BD1641B}" dt="2021-03-20T05:23:14.368" v="7876" actId="1076"/>
          <ac:spMkLst>
            <pc:docMk/>
            <pc:sldMk cId="824736753" sldId="268"/>
            <ac:spMk id="4" creationId="{3D5FAB99-315B-40BB-B25C-7139CFF177C5}"/>
          </ac:spMkLst>
        </pc:spChg>
        <pc:spChg chg="add mod">
          <ac:chgData name="村上 広樹" userId="2413674146262dd0" providerId="LiveId" clId="{E788BC5E-EB57-455F-ACA8-14D37BD1641B}" dt="2021-03-18T19:13:19.056" v="7780"/>
          <ac:spMkLst>
            <pc:docMk/>
            <pc:sldMk cId="824736753" sldId="268"/>
            <ac:spMk id="5" creationId="{0EF3FB02-3168-4177-866C-E018D525FDC1}"/>
          </ac:spMkLst>
        </pc:spChg>
        <pc:spChg chg="add mod">
          <ac:chgData name="村上 広樹" userId="2413674146262dd0" providerId="LiveId" clId="{E788BC5E-EB57-455F-ACA8-14D37BD1641B}" dt="2021-03-14T17:36:59.687" v="3508" actId="20577"/>
          <ac:spMkLst>
            <pc:docMk/>
            <pc:sldMk cId="824736753" sldId="268"/>
            <ac:spMk id="6" creationId="{84834530-390A-42C1-85A0-39E14E42F1F6}"/>
          </ac:spMkLst>
        </pc:spChg>
        <pc:spChg chg="add mod">
          <ac:chgData name="村上 広樹" userId="2413674146262dd0" providerId="LiveId" clId="{E788BC5E-EB57-455F-ACA8-14D37BD1641B}" dt="2021-03-14T17:41:00.996" v="3598" actId="403"/>
          <ac:spMkLst>
            <pc:docMk/>
            <pc:sldMk cId="824736753" sldId="268"/>
            <ac:spMk id="7" creationId="{C0402473-B2E2-4399-9CC2-3965A7F2C1B7}"/>
          </ac:spMkLst>
        </pc:spChg>
        <pc:spChg chg="add mod">
          <ac:chgData name="村上 広樹" userId="2413674146262dd0" providerId="LiveId" clId="{E788BC5E-EB57-455F-ACA8-14D37BD1641B}" dt="2021-03-14T17:43:17.328" v="3626" actId="1076"/>
          <ac:spMkLst>
            <pc:docMk/>
            <pc:sldMk cId="824736753" sldId="268"/>
            <ac:spMk id="8" creationId="{791F3631-45EF-46A4-8896-CEBB3FB4E956}"/>
          </ac:spMkLst>
        </pc:spChg>
        <pc:spChg chg="add mod">
          <ac:chgData name="村上 広樹" userId="2413674146262dd0" providerId="LiveId" clId="{E788BC5E-EB57-455F-ACA8-14D37BD1641B}" dt="2021-03-14T17:43:13.815" v="3625" actId="1076"/>
          <ac:spMkLst>
            <pc:docMk/>
            <pc:sldMk cId="824736753" sldId="268"/>
            <ac:spMk id="9" creationId="{8D54B68F-974F-442B-9314-450A94626DB5}"/>
          </ac:spMkLst>
        </pc:spChg>
        <pc:spChg chg="add mod">
          <ac:chgData name="村上 広樹" userId="2413674146262dd0" providerId="LiveId" clId="{E788BC5E-EB57-455F-ACA8-14D37BD1641B}" dt="2021-03-14T17:44:03.132" v="3650" actId="1076"/>
          <ac:spMkLst>
            <pc:docMk/>
            <pc:sldMk cId="824736753" sldId="268"/>
            <ac:spMk id="10" creationId="{17B4DC0C-0491-425A-94EF-0467452FFF40}"/>
          </ac:spMkLst>
        </pc:spChg>
        <pc:spChg chg="add mod">
          <ac:chgData name="村上 広樹" userId="2413674146262dd0" providerId="LiveId" clId="{E788BC5E-EB57-455F-ACA8-14D37BD1641B}" dt="2021-03-18T19:17:03.095" v="7822" actId="403"/>
          <ac:spMkLst>
            <pc:docMk/>
            <pc:sldMk cId="824736753" sldId="268"/>
            <ac:spMk id="11" creationId="{CB712F7B-7158-4804-94CE-553179B9231A}"/>
          </ac:spMkLst>
        </pc:spChg>
      </pc:sldChg>
      <pc:sldChg chg="modSp new mod">
        <pc:chgData name="村上 広樹" userId="2413674146262dd0" providerId="LiveId" clId="{E788BC5E-EB57-455F-ACA8-14D37BD1641B}" dt="2021-03-20T09:31:12.412" v="9373" actId="20577"/>
        <pc:sldMkLst>
          <pc:docMk/>
          <pc:sldMk cId="1251607576" sldId="269"/>
        </pc:sldMkLst>
        <pc:spChg chg="mod">
          <ac:chgData name="村上 広樹" userId="2413674146262dd0" providerId="LiveId" clId="{E788BC5E-EB57-455F-ACA8-14D37BD1641B}" dt="2021-03-20T09:31:12.412" v="9373" actId="20577"/>
          <ac:spMkLst>
            <pc:docMk/>
            <pc:sldMk cId="1251607576" sldId="269"/>
            <ac:spMk id="2" creationId="{9A4F1393-B876-4AD0-90DF-E61686B39130}"/>
          </ac:spMkLst>
        </pc:spChg>
        <pc:spChg chg="mod">
          <ac:chgData name="村上 広樹" userId="2413674146262dd0" providerId="LiveId" clId="{E788BC5E-EB57-455F-ACA8-14D37BD1641B}" dt="2021-03-18T19:26:48.006" v="7874" actId="113"/>
          <ac:spMkLst>
            <pc:docMk/>
            <pc:sldMk cId="1251607576" sldId="269"/>
            <ac:spMk id="3" creationId="{D894AD19-069A-4BA1-AB2B-E9FE5DEB7479}"/>
          </ac:spMkLst>
        </pc:spChg>
      </pc:sldChg>
      <pc:sldChg chg="addSp delSp modSp add mod">
        <pc:chgData name="村上 広樹" userId="2413674146262dd0" providerId="LiveId" clId="{E788BC5E-EB57-455F-ACA8-14D37BD1641B}" dt="2021-03-20T09:33:19.271" v="9517" actId="20577"/>
        <pc:sldMkLst>
          <pc:docMk/>
          <pc:sldMk cId="2732287149" sldId="270"/>
        </pc:sldMkLst>
        <pc:spChg chg="mod">
          <ac:chgData name="村上 広樹" userId="2413674146262dd0" providerId="LiveId" clId="{E788BC5E-EB57-455F-ACA8-14D37BD1641B}" dt="2021-03-20T09:33:19.271" v="9517" actId="20577"/>
          <ac:spMkLst>
            <pc:docMk/>
            <pc:sldMk cId="2732287149" sldId="270"/>
            <ac:spMk id="2" creationId="{9BB90DE2-CB50-4828-B31D-6603E4D7B852}"/>
          </ac:spMkLst>
        </pc:spChg>
        <pc:spChg chg="add del mod">
          <ac:chgData name="村上 広樹" userId="2413674146262dd0" providerId="LiveId" clId="{E788BC5E-EB57-455F-ACA8-14D37BD1641B}" dt="2021-03-14T18:08:08.506" v="5269" actId="6549"/>
          <ac:spMkLst>
            <pc:docMk/>
            <pc:sldMk cId="2732287149" sldId="270"/>
            <ac:spMk id="5" creationId="{0EF3FB02-3168-4177-866C-E018D525FDC1}"/>
          </ac:spMkLst>
        </pc:spChg>
        <pc:spChg chg="del">
          <ac:chgData name="村上 広樹" userId="2413674146262dd0" providerId="LiveId" clId="{E788BC5E-EB57-455F-ACA8-14D37BD1641B}" dt="2021-03-14T18:07:44.794" v="5262" actId="478"/>
          <ac:spMkLst>
            <pc:docMk/>
            <pc:sldMk cId="2732287149" sldId="270"/>
            <ac:spMk id="8" creationId="{791F3631-45EF-46A4-8896-CEBB3FB4E956}"/>
          </ac:spMkLst>
        </pc:spChg>
        <pc:spChg chg="mod">
          <ac:chgData name="村上 広樹" userId="2413674146262dd0" providerId="LiveId" clId="{E788BC5E-EB57-455F-ACA8-14D37BD1641B}" dt="2021-03-14T18:07:40.558" v="5261" actId="6549"/>
          <ac:spMkLst>
            <pc:docMk/>
            <pc:sldMk cId="2732287149" sldId="270"/>
            <ac:spMk id="9" creationId="{8D54B68F-974F-442B-9314-450A94626DB5}"/>
          </ac:spMkLst>
        </pc:spChg>
        <pc:spChg chg="del">
          <ac:chgData name="村上 広樹" userId="2413674146262dd0" providerId="LiveId" clId="{E788BC5E-EB57-455F-ACA8-14D37BD1641B}" dt="2021-03-14T18:07:48.802" v="5263" actId="478"/>
          <ac:spMkLst>
            <pc:docMk/>
            <pc:sldMk cId="2732287149" sldId="270"/>
            <ac:spMk id="10" creationId="{17B4DC0C-0491-425A-94EF-0467452FFF40}"/>
          </ac:spMkLst>
        </pc:spChg>
        <pc:spChg chg="add mod">
          <ac:chgData name="村上 広樹" userId="2413674146262dd0" providerId="LiveId" clId="{E788BC5E-EB57-455F-ACA8-14D37BD1641B}" dt="2021-03-14T17:53:56.589" v="4449" actId="14100"/>
          <ac:spMkLst>
            <pc:docMk/>
            <pc:sldMk cId="2732287149" sldId="270"/>
            <ac:spMk id="11" creationId="{DDC68750-6044-4DD7-AFF8-BA318B4CCBDE}"/>
          </ac:spMkLst>
        </pc:spChg>
        <pc:spChg chg="add mod">
          <ac:chgData name="村上 広樹" userId="2413674146262dd0" providerId="LiveId" clId="{E788BC5E-EB57-455F-ACA8-14D37BD1641B}" dt="2021-03-14T18:29:07.428" v="6696" actId="1076"/>
          <ac:spMkLst>
            <pc:docMk/>
            <pc:sldMk cId="2732287149" sldId="270"/>
            <ac:spMk id="12" creationId="{942E7945-9DC9-4EBB-BF7C-A1FA10B81E41}"/>
          </ac:spMkLst>
        </pc:spChg>
        <pc:spChg chg="add mod">
          <ac:chgData name="村上 広樹" userId="2413674146262dd0" providerId="LiveId" clId="{E788BC5E-EB57-455F-ACA8-14D37BD1641B}" dt="2021-03-14T18:03:40.685" v="5208" actId="1076"/>
          <ac:spMkLst>
            <pc:docMk/>
            <pc:sldMk cId="2732287149" sldId="270"/>
            <ac:spMk id="13" creationId="{E6D4837C-E559-41C1-838D-1440430E9F68}"/>
          </ac:spMkLst>
        </pc:spChg>
        <pc:spChg chg="add mod">
          <ac:chgData name="村上 広樹" userId="2413674146262dd0" providerId="LiveId" clId="{E788BC5E-EB57-455F-ACA8-14D37BD1641B}" dt="2021-03-14T18:04:21.339" v="5222" actId="1076"/>
          <ac:spMkLst>
            <pc:docMk/>
            <pc:sldMk cId="2732287149" sldId="270"/>
            <ac:spMk id="14" creationId="{0D8807F4-5A8D-4185-8717-AE343BF14154}"/>
          </ac:spMkLst>
        </pc:spChg>
        <pc:spChg chg="add mod">
          <ac:chgData name="村上 広樹" userId="2413674146262dd0" providerId="LiveId" clId="{E788BC5E-EB57-455F-ACA8-14D37BD1641B}" dt="2021-03-14T18:06:52.217" v="5251" actId="1076"/>
          <ac:spMkLst>
            <pc:docMk/>
            <pc:sldMk cId="2732287149" sldId="270"/>
            <ac:spMk id="15" creationId="{A422B042-4B12-485E-BE71-8A39EA51E2C3}"/>
          </ac:spMkLst>
        </pc:spChg>
        <pc:spChg chg="add del mod">
          <ac:chgData name="村上 広樹" userId="2413674146262dd0" providerId="LiveId" clId="{E788BC5E-EB57-455F-ACA8-14D37BD1641B}" dt="2021-03-14T18:07:34.690" v="5260" actId="478"/>
          <ac:spMkLst>
            <pc:docMk/>
            <pc:sldMk cId="2732287149" sldId="270"/>
            <ac:spMk id="16" creationId="{2B2ED07A-6A43-471D-9774-6FC16BD757A1}"/>
          </ac:spMkLst>
        </pc:spChg>
        <pc:spChg chg="add mod">
          <ac:chgData name="村上 広樹" userId="2413674146262dd0" providerId="LiveId" clId="{E788BC5E-EB57-455F-ACA8-14D37BD1641B}" dt="2021-03-18T19:17:25.506" v="7823"/>
          <ac:spMkLst>
            <pc:docMk/>
            <pc:sldMk cId="2732287149" sldId="270"/>
            <ac:spMk id="17" creationId="{A73AC91F-A6A0-475F-BD0D-3DFD5FC48E2D}"/>
          </ac:spMkLst>
        </pc:spChg>
      </pc:sldChg>
      <pc:sldChg chg="modSp new mod">
        <pc:chgData name="村上 広樹" userId="2413674146262dd0" providerId="LiveId" clId="{E788BC5E-EB57-455F-ACA8-14D37BD1641B}" dt="2021-03-20T09:33:09.167" v="9500" actId="20577"/>
        <pc:sldMkLst>
          <pc:docMk/>
          <pc:sldMk cId="2650103800" sldId="271"/>
        </pc:sldMkLst>
        <pc:spChg chg="mod">
          <ac:chgData name="村上 広樹" userId="2413674146262dd0" providerId="LiveId" clId="{E788BC5E-EB57-455F-ACA8-14D37BD1641B}" dt="2021-03-20T09:33:09.167" v="9500" actId="20577"/>
          <ac:spMkLst>
            <pc:docMk/>
            <pc:sldMk cId="2650103800" sldId="271"/>
            <ac:spMk id="2" creationId="{A2F9987B-2992-49D8-B9AA-42BB0D872945}"/>
          </ac:spMkLst>
        </pc:spChg>
        <pc:spChg chg="mod">
          <ac:chgData name="村上 広樹" userId="2413674146262dd0" providerId="LiveId" clId="{E788BC5E-EB57-455F-ACA8-14D37BD1641B}" dt="2021-03-14T18:16:05.170" v="5551" actId="113"/>
          <ac:spMkLst>
            <pc:docMk/>
            <pc:sldMk cId="2650103800" sldId="271"/>
            <ac:spMk id="3" creationId="{16D2B4AE-4FC6-4CA4-B008-F839BFDBF996}"/>
          </ac:spMkLst>
        </pc:spChg>
      </pc:sldChg>
      <pc:sldChg chg="modSp new mod ord">
        <pc:chgData name="村上 広樹" userId="2413674146262dd0" providerId="LiveId" clId="{E788BC5E-EB57-455F-ACA8-14D37BD1641B}" dt="2021-03-20T09:33:13.929" v="9509" actId="20577"/>
        <pc:sldMkLst>
          <pc:docMk/>
          <pc:sldMk cId="457466026" sldId="272"/>
        </pc:sldMkLst>
        <pc:spChg chg="mod">
          <ac:chgData name="村上 広樹" userId="2413674146262dd0" providerId="LiveId" clId="{E788BC5E-EB57-455F-ACA8-14D37BD1641B}" dt="2021-03-20T09:33:13.929" v="9509" actId="20577"/>
          <ac:spMkLst>
            <pc:docMk/>
            <pc:sldMk cId="457466026" sldId="272"/>
            <ac:spMk id="2" creationId="{AA4E03F0-6CDA-416C-B014-93F1EFCF8AB6}"/>
          </ac:spMkLst>
        </pc:spChg>
        <pc:spChg chg="mod">
          <ac:chgData name="村上 広樹" userId="2413674146262dd0" providerId="LiveId" clId="{E788BC5E-EB57-455F-ACA8-14D37BD1641B}" dt="2021-03-14T18:37:50.157" v="7513" actId="20577"/>
          <ac:spMkLst>
            <pc:docMk/>
            <pc:sldMk cId="457466026" sldId="272"/>
            <ac:spMk id="3" creationId="{4E5E58B0-F1E5-44EC-9AE2-5510CF3C0ABF}"/>
          </ac:spMkLst>
        </pc:spChg>
      </pc:sldChg>
      <pc:sldChg chg="modSp new mod">
        <pc:chgData name="村上 広樹" userId="2413674146262dd0" providerId="LiveId" clId="{E788BC5E-EB57-455F-ACA8-14D37BD1641B}" dt="2021-03-14T18:31:30.903" v="6945" actId="20577"/>
        <pc:sldMkLst>
          <pc:docMk/>
          <pc:sldMk cId="1092639523" sldId="273"/>
        </pc:sldMkLst>
        <pc:spChg chg="mod">
          <ac:chgData name="村上 広樹" userId="2413674146262dd0" providerId="LiveId" clId="{E788BC5E-EB57-455F-ACA8-14D37BD1641B}" dt="2021-03-14T18:24:08.193" v="6277" actId="20577"/>
          <ac:spMkLst>
            <pc:docMk/>
            <pc:sldMk cId="1092639523" sldId="273"/>
            <ac:spMk id="2" creationId="{DE526C94-9CBC-43B1-BEB1-5AAEC652224F}"/>
          </ac:spMkLst>
        </pc:spChg>
        <pc:spChg chg="mod">
          <ac:chgData name="村上 広樹" userId="2413674146262dd0" providerId="LiveId" clId="{E788BC5E-EB57-455F-ACA8-14D37BD1641B}" dt="2021-03-14T18:31:30.903" v="6945" actId="20577"/>
          <ac:spMkLst>
            <pc:docMk/>
            <pc:sldMk cId="1092639523" sldId="273"/>
            <ac:spMk id="3" creationId="{975D4C85-4BAB-4D45-8C8F-B29B1A3A16E4}"/>
          </ac:spMkLst>
        </pc:spChg>
      </pc:sldChg>
      <pc:sldChg chg="modSp add mod ord">
        <pc:chgData name="村上 広樹" userId="2413674146262dd0" providerId="LiveId" clId="{E788BC5E-EB57-455F-ACA8-14D37BD1641B}" dt="2021-03-18T19:08:56.466" v="7769"/>
        <pc:sldMkLst>
          <pc:docMk/>
          <pc:sldMk cId="2051255331" sldId="274"/>
        </pc:sldMkLst>
        <pc:spChg chg="mod">
          <ac:chgData name="村上 広樹" userId="2413674146262dd0" providerId="LiveId" clId="{E788BC5E-EB57-455F-ACA8-14D37BD1641B}" dt="2021-03-18T19:08:52.276" v="7764" actId="20577"/>
          <ac:spMkLst>
            <pc:docMk/>
            <pc:sldMk cId="2051255331" sldId="274"/>
            <ac:spMk id="2" creationId="{D660857C-0527-4F11-A3BD-D9CFC5C2BBCC}"/>
          </ac:spMkLst>
        </pc:spChg>
      </pc:sldChg>
      <pc:sldChg chg="modSp new del mod">
        <pc:chgData name="村上 広樹" userId="2413674146262dd0" providerId="LiveId" clId="{E788BC5E-EB57-455F-ACA8-14D37BD1641B}" dt="2021-03-14T18:39:54.031" v="7562" actId="2696"/>
        <pc:sldMkLst>
          <pc:docMk/>
          <pc:sldMk cId="1067639705" sldId="275"/>
        </pc:sldMkLst>
        <pc:spChg chg="mod">
          <ac:chgData name="村上 広樹" userId="2413674146262dd0" providerId="LiveId" clId="{E788BC5E-EB57-455F-ACA8-14D37BD1641B}" dt="2021-03-14T18:39:27.580" v="7527" actId="20577"/>
          <ac:spMkLst>
            <pc:docMk/>
            <pc:sldMk cId="1067639705" sldId="275"/>
            <ac:spMk id="2" creationId="{C8BF45FA-94F2-4AB5-8692-29EF77F484AA}"/>
          </ac:spMkLst>
        </pc:spChg>
        <pc:spChg chg="mod">
          <ac:chgData name="村上 広樹" userId="2413674146262dd0" providerId="LiveId" clId="{E788BC5E-EB57-455F-ACA8-14D37BD1641B}" dt="2021-03-14T18:39:36.848" v="7561" actId="20577"/>
          <ac:spMkLst>
            <pc:docMk/>
            <pc:sldMk cId="1067639705" sldId="275"/>
            <ac:spMk id="3" creationId="{3451E8EF-C729-45BD-A4B0-BCB415604F9B}"/>
          </ac:spMkLst>
        </pc:spChg>
      </pc:sldChg>
      <pc:sldChg chg="modSp new mod">
        <pc:chgData name="村上 広樹" userId="2413674146262dd0" providerId="LiveId" clId="{E788BC5E-EB57-455F-ACA8-14D37BD1641B}" dt="2021-03-20T09:34:57.621" v="9568" actId="20577"/>
        <pc:sldMkLst>
          <pc:docMk/>
          <pc:sldMk cId="3124684617" sldId="275"/>
        </pc:sldMkLst>
        <pc:spChg chg="mod">
          <ac:chgData name="村上 広樹" userId="2413674146262dd0" providerId="LiveId" clId="{E788BC5E-EB57-455F-ACA8-14D37BD1641B}" dt="2021-03-20T09:28:57.588" v="9156" actId="20577"/>
          <ac:spMkLst>
            <pc:docMk/>
            <pc:sldMk cId="3124684617" sldId="275"/>
            <ac:spMk id="2" creationId="{A63CDBB7-7091-4D56-80BB-A4EA6C0EAF54}"/>
          </ac:spMkLst>
        </pc:spChg>
        <pc:spChg chg="mod">
          <ac:chgData name="村上 広樹" userId="2413674146262dd0" providerId="LiveId" clId="{E788BC5E-EB57-455F-ACA8-14D37BD1641B}" dt="2021-03-20T09:34:57.621" v="9568" actId="20577"/>
          <ac:spMkLst>
            <pc:docMk/>
            <pc:sldMk cId="3124684617" sldId="275"/>
            <ac:spMk id="3" creationId="{3A2888B0-D9DC-4551-AD79-B51AC64216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BE91D-AD5C-4DBE-A3B9-486D70FB555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A1CE896-675C-49E5-B99B-A780D2C01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761BBD-1BE3-47F2-959B-2FB9DF1A146E}"/>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5" name="フッター プレースホルダー 4">
            <a:extLst>
              <a:ext uri="{FF2B5EF4-FFF2-40B4-BE49-F238E27FC236}">
                <a16:creationId xmlns:a16="http://schemas.microsoft.com/office/drawing/2014/main" id="{0272421B-E4AD-418C-8B18-8F9B830C9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BC87BE-E9F0-404F-8BE8-6D9D27A397E4}"/>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314655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C1561-4714-4188-9FBB-54C298F7D85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60F9A1-DF6C-4A5C-925D-59E7C5D808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35FC20-B26C-4C29-8226-C066D18FCAD2}"/>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5" name="フッター プレースホルダー 4">
            <a:extLst>
              <a:ext uri="{FF2B5EF4-FFF2-40B4-BE49-F238E27FC236}">
                <a16:creationId xmlns:a16="http://schemas.microsoft.com/office/drawing/2014/main" id="{2578E21B-26E4-4331-8C33-F62FD64DF3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A2E9-7032-42CB-8B39-D0CD4E846C1A}"/>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223935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B885F26-9EB7-4603-BDBD-AA7603F6815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AF6C87-D6FE-4DC3-8A37-9DF2B80E931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4087B4-5E15-4892-AAB0-5877BC1EB92E}"/>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5" name="フッター プレースホルダー 4">
            <a:extLst>
              <a:ext uri="{FF2B5EF4-FFF2-40B4-BE49-F238E27FC236}">
                <a16:creationId xmlns:a16="http://schemas.microsoft.com/office/drawing/2014/main" id="{14D7FC11-2026-4898-B532-6B4649A037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913204-EB88-4C52-A1B7-2D27C986315C}"/>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228976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CF619-971E-4478-865B-65D0528F18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95A760-045B-4684-A012-BF6CF74EDEC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C43EC1-5332-4593-A9FA-730E0E8F7280}"/>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5" name="フッター プレースホルダー 4">
            <a:extLst>
              <a:ext uri="{FF2B5EF4-FFF2-40B4-BE49-F238E27FC236}">
                <a16:creationId xmlns:a16="http://schemas.microsoft.com/office/drawing/2014/main" id="{33A12BE2-58B8-442A-8DF7-5018D944D7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1E5D1C-62A0-4445-A31B-420C7926A847}"/>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109692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DB82D-1247-453F-A17C-3B730CC469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E8C47D-14E4-4E10-8125-4C8E9C2618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99BCBC5-E65F-4BE9-98FB-3D41A3A05CF2}"/>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5" name="フッター プレースホルダー 4">
            <a:extLst>
              <a:ext uri="{FF2B5EF4-FFF2-40B4-BE49-F238E27FC236}">
                <a16:creationId xmlns:a16="http://schemas.microsoft.com/office/drawing/2014/main" id="{9E48BC8B-907F-43F3-80BD-D1AAB7E3F9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8934F5-0230-44F1-8E45-354012506437}"/>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110144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42E525-31BF-421E-8558-FA0A171FB6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EA5D13-81B7-4BEE-A30D-09E992E0C1A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075F7E-3679-4E6A-A12C-FCF6DF24A36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74F316B-B86E-4E6A-987D-8ECF15C52D06}"/>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6" name="フッター プレースホルダー 5">
            <a:extLst>
              <a:ext uri="{FF2B5EF4-FFF2-40B4-BE49-F238E27FC236}">
                <a16:creationId xmlns:a16="http://schemas.microsoft.com/office/drawing/2014/main" id="{FAE9A484-4289-49F7-9835-2D54C9FBC9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DC9233-4DE3-4413-BE7D-86E0E6A710D4}"/>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101631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1B812-740E-48E5-A80D-D2A5C886868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2DA0CC-EBB6-4260-B0D7-9FA18DFCB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38D782-F749-4B53-8E3D-7F4647FE789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D5D1AF3-EA7B-4624-8028-06BDAB7F3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B4939CD-BF6A-4A5B-A71E-69BCF9283F5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08CAD4-E84B-45BC-92FA-A559178DF7C7}"/>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8" name="フッター プレースホルダー 7">
            <a:extLst>
              <a:ext uri="{FF2B5EF4-FFF2-40B4-BE49-F238E27FC236}">
                <a16:creationId xmlns:a16="http://schemas.microsoft.com/office/drawing/2014/main" id="{8197F631-6721-48C9-8955-CBFE9B7DF07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2B44CAA-F0E8-47F7-94AD-D191500313DB}"/>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262756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65ADE-D272-497F-B49C-D0624D6A6B4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DE672A-2923-4CF3-AF0F-346B6EBD4822}"/>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4" name="フッター プレースホルダー 3">
            <a:extLst>
              <a:ext uri="{FF2B5EF4-FFF2-40B4-BE49-F238E27FC236}">
                <a16:creationId xmlns:a16="http://schemas.microsoft.com/office/drawing/2014/main" id="{D93C3D64-5C87-449F-BF80-50E1E89844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047E94A-F9D7-404C-A398-9E3F6C85BB2B}"/>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248185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FAFD09-EE31-4F83-9561-2C54E0E42502}"/>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3" name="フッター プレースホルダー 2">
            <a:extLst>
              <a:ext uri="{FF2B5EF4-FFF2-40B4-BE49-F238E27FC236}">
                <a16:creationId xmlns:a16="http://schemas.microsoft.com/office/drawing/2014/main" id="{B5DA682B-0F2F-4DCB-A208-DBB58AAEA9E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249E9-A84C-4455-AC1A-1610A3A75CA5}"/>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137738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9EE98-318E-41C0-AF51-E58171B02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B05103-237D-4511-9111-B4AD9E326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A8E4B5-4637-43EA-8156-C8C07E0F0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DDA26F-7DB1-49B3-8444-6E0ACFBB6ACB}"/>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6" name="フッター プレースホルダー 5">
            <a:extLst>
              <a:ext uri="{FF2B5EF4-FFF2-40B4-BE49-F238E27FC236}">
                <a16:creationId xmlns:a16="http://schemas.microsoft.com/office/drawing/2014/main" id="{6F26F353-951E-48B0-98FC-A461351E06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CD61AA-E29F-418F-9B61-3011ACF770A1}"/>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76278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6FA83B-3B4C-4998-91AF-6A6D1A6010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844FDC-D686-47A2-8010-44CCC3565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B216835-B478-4FDA-B495-E22679C6A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8DDA8B-7412-4685-9A08-267A15DE6745}"/>
              </a:ext>
            </a:extLst>
          </p:cNvPr>
          <p:cNvSpPr>
            <a:spLocks noGrp="1"/>
          </p:cNvSpPr>
          <p:nvPr>
            <p:ph type="dt" sz="half" idx="10"/>
          </p:nvPr>
        </p:nvSpPr>
        <p:spPr/>
        <p:txBody>
          <a:bodyPr/>
          <a:lstStyle/>
          <a:p>
            <a:fld id="{76108178-E6DB-4C32-A807-AD3F9026A0E8}" type="datetimeFigureOut">
              <a:rPr kumimoji="1" lang="ja-JP" altLang="en-US" smtClean="0"/>
              <a:t>2021/3/20</a:t>
            </a:fld>
            <a:endParaRPr kumimoji="1" lang="ja-JP" altLang="en-US"/>
          </a:p>
        </p:txBody>
      </p:sp>
      <p:sp>
        <p:nvSpPr>
          <p:cNvPr id="6" name="フッター プレースホルダー 5">
            <a:extLst>
              <a:ext uri="{FF2B5EF4-FFF2-40B4-BE49-F238E27FC236}">
                <a16:creationId xmlns:a16="http://schemas.microsoft.com/office/drawing/2014/main" id="{39360813-B67D-4097-8C54-E7AC963BEB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9102F5-F621-4389-84AD-520320E9816E}"/>
              </a:ext>
            </a:extLst>
          </p:cNvPr>
          <p:cNvSpPr>
            <a:spLocks noGrp="1"/>
          </p:cNvSpPr>
          <p:nvPr>
            <p:ph type="sldNum" sz="quarter" idx="12"/>
          </p:nvPr>
        </p:nvSpPr>
        <p:spPr/>
        <p:txBody>
          <a:body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261887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A0EE4D-0F46-4EC2-A23B-0A982C7BC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AAC0C3-7750-4EE0-84FF-136C95B77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EE6C38-FD72-456C-B10C-463FE8743E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08178-E6DB-4C32-A807-AD3F9026A0E8}" type="datetimeFigureOut">
              <a:rPr kumimoji="1" lang="ja-JP" altLang="en-US" smtClean="0"/>
              <a:t>2021/3/20</a:t>
            </a:fld>
            <a:endParaRPr kumimoji="1" lang="ja-JP" altLang="en-US"/>
          </a:p>
        </p:txBody>
      </p:sp>
      <p:sp>
        <p:nvSpPr>
          <p:cNvPr id="5" name="フッター プレースホルダー 4">
            <a:extLst>
              <a:ext uri="{FF2B5EF4-FFF2-40B4-BE49-F238E27FC236}">
                <a16:creationId xmlns:a16="http://schemas.microsoft.com/office/drawing/2014/main" id="{2FA27F2E-C1F8-42D9-A45B-15C113E02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32E5709-601A-4076-B7E9-6EFBD783FA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603AA-E9BD-4D78-858E-91867EBF78F3}" type="slidenum">
              <a:rPr kumimoji="1" lang="ja-JP" altLang="en-US" smtClean="0"/>
              <a:t>‹#›</a:t>
            </a:fld>
            <a:endParaRPr kumimoji="1" lang="ja-JP" altLang="en-US"/>
          </a:p>
        </p:txBody>
      </p:sp>
    </p:spTree>
    <p:extLst>
      <p:ext uri="{BB962C8B-B14F-4D97-AF65-F5344CB8AC3E}">
        <p14:creationId xmlns:p14="http://schemas.microsoft.com/office/powerpoint/2010/main" val="78432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ilab.ics.keio.ac.jp/b4_induction_training/docs/nlp/dl_fromscratch2_nlp.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D247F-E09A-4719-9D6D-A28BCA43DAE5}"/>
              </a:ext>
            </a:extLst>
          </p:cNvPr>
          <p:cNvSpPr>
            <a:spLocks noGrp="1"/>
          </p:cNvSpPr>
          <p:nvPr>
            <p:ph type="ctrTitle"/>
          </p:nvPr>
        </p:nvSpPr>
        <p:spPr/>
        <p:txBody>
          <a:bodyPr/>
          <a:lstStyle/>
          <a:p>
            <a:r>
              <a:rPr lang="ja-JP" altLang="en-US" dirty="0"/>
              <a:t>気持ち</a:t>
            </a:r>
            <a:r>
              <a:rPr kumimoji="1" lang="ja-JP" altLang="en-US" dirty="0"/>
              <a:t>重視で</a:t>
            </a:r>
            <a:br>
              <a:rPr kumimoji="1" lang="en-US" altLang="ja-JP" dirty="0"/>
            </a:br>
            <a:r>
              <a:rPr lang="ja-JP" altLang="en-US" dirty="0"/>
              <a:t>解説</a:t>
            </a:r>
            <a:r>
              <a:rPr kumimoji="1" lang="ja-JP" altLang="en-US" dirty="0"/>
              <a:t>する</a:t>
            </a:r>
            <a:r>
              <a:rPr kumimoji="1" lang="en-US" altLang="ja-JP" dirty="0"/>
              <a:t>Word2vec</a:t>
            </a:r>
            <a:endParaRPr kumimoji="1" lang="ja-JP" altLang="en-US" dirty="0"/>
          </a:p>
        </p:txBody>
      </p:sp>
      <p:sp>
        <p:nvSpPr>
          <p:cNvPr id="3" name="字幕 2">
            <a:extLst>
              <a:ext uri="{FF2B5EF4-FFF2-40B4-BE49-F238E27FC236}">
                <a16:creationId xmlns:a16="http://schemas.microsoft.com/office/drawing/2014/main" id="{D32EFC85-FAF6-400A-BF79-A6BB781DE2BB}"/>
              </a:ext>
            </a:extLst>
          </p:cNvPr>
          <p:cNvSpPr>
            <a:spLocks noGrp="1"/>
          </p:cNvSpPr>
          <p:nvPr>
            <p:ph type="subTitle" idx="1"/>
          </p:nvPr>
        </p:nvSpPr>
        <p:spPr/>
        <p:txBody>
          <a:bodyPr/>
          <a:lstStyle/>
          <a:p>
            <a:r>
              <a:rPr kumimoji="1" lang="en-US" altLang="ja-JP" dirty="0"/>
              <a:t>2021/03/15</a:t>
            </a:r>
            <a:endParaRPr kumimoji="1" lang="ja-JP" altLang="en-US" dirty="0"/>
          </a:p>
        </p:txBody>
      </p:sp>
    </p:spTree>
    <p:extLst>
      <p:ext uri="{BB962C8B-B14F-4D97-AF65-F5344CB8AC3E}">
        <p14:creationId xmlns:p14="http://schemas.microsoft.com/office/powerpoint/2010/main" val="124732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857C-0527-4F11-A3BD-D9CFC5C2BBCC}"/>
              </a:ext>
            </a:extLst>
          </p:cNvPr>
          <p:cNvSpPr>
            <a:spLocks noGrp="1"/>
          </p:cNvSpPr>
          <p:nvPr>
            <p:ph type="title"/>
          </p:nvPr>
        </p:nvSpPr>
        <p:spPr/>
        <p:txBody>
          <a:bodyPr/>
          <a:lstStyle/>
          <a:p>
            <a:r>
              <a:rPr kumimoji="1" lang="ja-JP" altLang="en-US" dirty="0"/>
              <a:t>モデル概要図</a:t>
            </a:r>
          </a:p>
        </p:txBody>
      </p:sp>
      <p:pic>
        <p:nvPicPr>
          <p:cNvPr id="1026" name="Picture 2" descr="単語と図で理解する自然言語処理（word2vec, RNN, LSTM）前編 - ギークなエンジニアを目指す男">
            <a:extLst>
              <a:ext uri="{FF2B5EF4-FFF2-40B4-BE49-F238E27FC236}">
                <a16:creationId xmlns:a16="http://schemas.microsoft.com/office/drawing/2014/main" id="{7ECDF976-B29C-4B47-9D35-1D5DA7437E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890" y="1345915"/>
            <a:ext cx="7894219" cy="528994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a:extLst>
              <a:ext uri="{FF2B5EF4-FFF2-40B4-BE49-F238E27FC236}">
                <a16:creationId xmlns:a16="http://schemas.microsoft.com/office/drawing/2014/main" id="{0C68496F-FC9F-45B4-9515-F2FAF5620E4F}"/>
              </a:ext>
            </a:extLst>
          </p:cNvPr>
          <p:cNvSpPr/>
          <p:nvPr/>
        </p:nvSpPr>
        <p:spPr>
          <a:xfrm>
            <a:off x="2054831" y="1345915"/>
            <a:ext cx="3482940" cy="5289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44F2B49-FE5F-46FF-937C-212AC9CBF384}"/>
              </a:ext>
            </a:extLst>
          </p:cNvPr>
          <p:cNvSpPr txBox="1"/>
          <p:nvPr/>
        </p:nvSpPr>
        <p:spPr>
          <a:xfrm>
            <a:off x="5769795" y="905858"/>
            <a:ext cx="4524911" cy="1754326"/>
          </a:xfrm>
          <a:prstGeom prst="rect">
            <a:avLst/>
          </a:prstGeom>
          <a:noFill/>
        </p:spPr>
        <p:txBody>
          <a:bodyPr wrap="square" rtlCol="0">
            <a:spAutoFit/>
          </a:bodyPr>
          <a:lstStyle/>
          <a:p>
            <a:r>
              <a:rPr lang="ja-JP" altLang="en-US" sz="2000" b="1" dirty="0">
                <a:solidFill>
                  <a:srgbClr val="FF0000"/>
                </a:solidFill>
              </a:rPr>
              <a:t>この部分（</a:t>
            </a:r>
            <a:r>
              <a:rPr lang="en-US" altLang="ja-JP" sz="2000" b="1" dirty="0">
                <a:solidFill>
                  <a:srgbClr val="FF0000"/>
                </a:solidFill>
              </a:rPr>
              <a:t>1</a:t>
            </a:r>
            <a:r>
              <a:rPr lang="ja-JP" altLang="en-US" sz="2000" b="1" dirty="0">
                <a:solidFill>
                  <a:srgbClr val="FF0000"/>
                </a:solidFill>
              </a:rPr>
              <a:t>層目）を解説します</a:t>
            </a:r>
            <a:endParaRPr lang="en-US" altLang="ja-JP" sz="2000" b="1" dirty="0">
              <a:solidFill>
                <a:srgbClr val="FF0000"/>
              </a:solidFill>
            </a:endParaRPr>
          </a:p>
          <a:p>
            <a:r>
              <a:rPr lang="ja-JP" altLang="en-US" sz="2000" b="1" dirty="0">
                <a:solidFill>
                  <a:srgbClr val="FF0000"/>
                </a:solidFill>
              </a:rPr>
              <a:t>（</a:t>
            </a:r>
            <a:r>
              <a:rPr lang="en-US" altLang="ja-JP" sz="2000" b="1" dirty="0">
                <a:solidFill>
                  <a:srgbClr val="FF0000"/>
                </a:solidFill>
              </a:rPr>
              <a:t>1 x 7</a:t>
            </a:r>
            <a:r>
              <a:rPr lang="ja-JP" altLang="en-US" sz="2000" b="1" dirty="0">
                <a:solidFill>
                  <a:srgbClr val="FF0000"/>
                </a:solidFill>
              </a:rPr>
              <a:t>）</a:t>
            </a:r>
            <a:r>
              <a:rPr lang="en-US" altLang="ja-JP" sz="2000" b="1" dirty="0">
                <a:solidFill>
                  <a:srgbClr val="FF0000"/>
                </a:solidFill>
              </a:rPr>
              <a:t>×</a:t>
            </a:r>
            <a:r>
              <a:rPr lang="ja-JP" altLang="en-US" sz="2000" b="1" dirty="0">
                <a:solidFill>
                  <a:srgbClr val="FF0000"/>
                </a:solidFill>
              </a:rPr>
              <a:t>（</a:t>
            </a:r>
            <a:r>
              <a:rPr lang="en-US" altLang="ja-JP" sz="2000" b="1" dirty="0">
                <a:solidFill>
                  <a:srgbClr val="FF0000"/>
                </a:solidFill>
              </a:rPr>
              <a:t>7 x 3</a:t>
            </a:r>
            <a:r>
              <a:rPr lang="ja-JP" altLang="en-US" sz="2000" b="1" dirty="0">
                <a:solidFill>
                  <a:srgbClr val="FF0000"/>
                </a:solidFill>
              </a:rPr>
              <a:t>）＝（</a:t>
            </a:r>
            <a:r>
              <a:rPr lang="en-US" altLang="ja-JP" sz="2000" b="1" dirty="0">
                <a:solidFill>
                  <a:srgbClr val="FF0000"/>
                </a:solidFill>
              </a:rPr>
              <a:t>1 x 3</a:t>
            </a:r>
            <a:r>
              <a:rPr lang="ja-JP" altLang="en-US" sz="2000" b="1" dirty="0">
                <a:solidFill>
                  <a:srgbClr val="FF0000"/>
                </a:solidFill>
              </a:rPr>
              <a:t>）</a:t>
            </a:r>
            <a:endParaRPr lang="en-US" altLang="ja-JP" sz="2000" b="1" dirty="0">
              <a:solidFill>
                <a:srgbClr val="FF0000"/>
              </a:solidFill>
            </a:endParaRPr>
          </a:p>
          <a:p>
            <a:r>
              <a:rPr kumimoji="1" lang="ja-JP" altLang="en-US" sz="2000" b="1" dirty="0">
                <a:solidFill>
                  <a:srgbClr val="FF0000"/>
                </a:solidFill>
              </a:rPr>
              <a:t>となっていることを確認してください</a:t>
            </a:r>
            <a:endParaRPr kumimoji="1" lang="en-US" altLang="ja-JP" sz="2000" b="1" dirty="0">
              <a:solidFill>
                <a:srgbClr val="FF0000"/>
              </a:solidFill>
            </a:endParaRPr>
          </a:p>
          <a:p>
            <a:endParaRPr kumimoji="1" lang="en-US" altLang="ja-JP" sz="2000" b="1" dirty="0">
              <a:solidFill>
                <a:srgbClr val="FF0000"/>
              </a:solidFill>
            </a:endParaRPr>
          </a:p>
          <a:p>
            <a:r>
              <a:rPr lang="en-US" altLang="ja-JP" sz="1400" dirty="0">
                <a:solidFill>
                  <a:srgbClr val="FF0000"/>
                </a:solidFill>
              </a:rPr>
              <a:t>※</a:t>
            </a:r>
            <a:r>
              <a:rPr lang="ja-JP" altLang="en-US" sz="1400" dirty="0">
                <a:solidFill>
                  <a:srgbClr val="FF0000"/>
                </a:solidFill>
              </a:rPr>
              <a:t>実際には（</a:t>
            </a:r>
            <a:r>
              <a:rPr lang="en-US" altLang="ja-JP" sz="1400" dirty="0">
                <a:solidFill>
                  <a:srgbClr val="FF0000"/>
                </a:solidFill>
              </a:rPr>
              <a:t>1 x 3</a:t>
            </a:r>
            <a:r>
              <a:rPr lang="ja-JP" altLang="en-US" sz="1400" dirty="0">
                <a:solidFill>
                  <a:srgbClr val="FF0000"/>
                </a:solidFill>
              </a:rPr>
              <a:t>）が</a:t>
            </a:r>
            <a:r>
              <a:rPr lang="en-US" altLang="ja-JP" sz="1400" dirty="0">
                <a:solidFill>
                  <a:srgbClr val="FF0000"/>
                </a:solidFill>
              </a:rPr>
              <a:t>2</a:t>
            </a:r>
            <a:r>
              <a:rPr lang="ja-JP" altLang="en-US" sz="1400" dirty="0">
                <a:solidFill>
                  <a:srgbClr val="FF0000"/>
                </a:solidFill>
              </a:rPr>
              <a:t>つ出てきて、その</a:t>
            </a:r>
            <a:r>
              <a:rPr lang="en-US" altLang="ja-JP" sz="1400" dirty="0">
                <a:solidFill>
                  <a:srgbClr val="FF0000"/>
                </a:solidFill>
              </a:rPr>
              <a:t>2</a:t>
            </a:r>
            <a:r>
              <a:rPr lang="ja-JP" altLang="en-US" sz="1400" dirty="0">
                <a:solidFill>
                  <a:srgbClr val="FF0000"/>
                </a:solidFill>
              </a:rPr>
              <a:t>つを平均化している</a:t>
            </a:r>
            <a:endParaRPr kumimoji="1" lang="ja-JP" altLang="en-US" sz="1400" dirty="0">
              <a:solidFill>
                <a:srgbClr val="FF0000"/>
              </a:solidFill>
            </a:endParaRPr>
          </a:p>
        </p:txBody>
      </p:sp>
    </p:spTree>
    <p:extLst>
      <p:ext uri="{BB962C8B-B14F-4D97-AF65-F5344CB8AC3E}">
        <p14:creationId xmlns:p14="http://schemas.microsoft.com/office/powerpoint/2010/main" val="340339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90DE2-CB50-4828-B31D-6603E4D7B852}"/>
              </a:ext>
            </a:extLst>
          </p:cNvPr>
          <p:cNvSpPr>
            <a:spLocks noGrp="1"/>
          </p:cNvSpPr>
          <p:nvPr>
            <p:ph type="title"/>
          </p:nvPr>
        </p:nvSpPr>
        <p:spPr/>
        <p:txBody>
          <a:bodyPr/>
          <a:lstStyle/>
          <a:p>
            <a:r>
              <a:rPr kumimoji="1" lang="en-US" altLang="ja-JP" dirty="0"/>
              <a:t>1</a:t>
            </a:r>
            <a:r>
              <a:rPr kumimoji="1" lang="ja-JP" altLang="en-US" dirty="0"/>
              <a:t>層目の解説</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D5FAB99-315B-40BB-B25C-7139CFF177C5}"/>
                  </a:ext>
                </a:extLst>
              </p:cNvPr>
              <p:cNvSpPr txBox="1"/>
              <p:nvPr/>
            </p:nvSpPr>
            <p:spPr>
              <a:xfrm>
                <a:off x="2291137" y="1684772"/>
                <a:ext cx="2681556" cy="2857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3"/>
                                    <m:mcJc m:val="center"/>
                                  </m:mcPr>
                                </m:mc>
                              </m:mcs>
                              <m:ctrlPr>
                                <a:rPr kumimoji="1" lang="en-US" altLang="ja-JP" sz="280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2</m:t>
                                </m:r>
                              </m:e>
                              <m:e>
                                <m:r>
                                  <a:rPr kumimoji="1" lang="en-US" altLang="ja-JP" sz="2800" b="0" i="1" smtClean="0">
                                    <a:latin typeface="Cambria Math" panose="02040503050406030204" pitchFamily="18" charset="0"/>
                                  </a:rPr>
                                  <m:t>3</m:t>
                                </m:r>
                              </m:e>
                            </m:mr>
                            <m:mr>
                              <m:e>
                                <m:r>
                                  <a:rPr kumimoji="1" lang="en-US" altLang="ja-JP" sz="2800" b="0" i="1" smtClean="0">
                                    <a:latin typeface="Cambria Math" panose="02040503050406030204" pitchFamily="18" charset="0"/>
                                  </a:rPr>
                                  <m:t>4</m:t>
                                </m:r>
                              </m:e>
                              <m:e>
                                <m:r>
                                  <a:rPr kumimoji="1" lang="en-US" altLang="ja-JP" sz="2800" b="0" i="1" smtClean="0">
                                    <a:latin typeface="Cambria Math" panose="02040503050406030204" pitchFamily="18" charset="0"/>
                                  </a:rPr>
                                  <m:t>5</m:t>
                                </m:r>
                              </m:e>
                              <m:e>
                                <m:r>
                                  <a:rPr kumimoji="1" lang="en-US" altLang="ja-JP" sz="2800" b="0" i="1" smtClean="0">
                                    <a:latin typeface="Cambria Math" panose="02040503050406030204" pitchFamily="18" charset="0"/>
                                  </a:rPr>
                                  <m:t>6</m:t>
                                </m:r>
                              </m:e>
                            </m:mr>
                            <m:mr>
                              <m:e>
                                <m:r>
                                  <a:rPr kumimoji="1" lang="en-US" altLang="ja-JP" sz="2800" b="0" i="1" smtClean="0">
                                    <a:latin typeface="Cambria Math" panose="02040503050406030204" pitchFamily="18" charset="0"/>
                                  </a:rPr>
                                  <m:t>7</m:t>
                                </m:r>
                              </m:e>
                              <m:e>
                                <m:r>
                                  <a:rPr kumimoji="1" lang="en-US" altLang="ja-JP" sz="2800" b="0" i="1" smtClean="0">
                                    <a:latin typeface="Cambria Math" panose="02040503050406030204" pitchFamily="18" charset="0"/>
                                  </a:rPr>
                                  <m:t>8</m:t>
                                </m:r>
                              </m:e>
                              <m:e>
                                <m:r>
                                  <a:rPr kumimoji="1" lang="en-US" altLang="ja-JP" sz="2800" b="0" i="1" smtClean="0">
                                    <a:latin typeface="Cambria Math" panose="02040503050406030204" pitchFamily="18" charset="0"/>
                                  </a:rPr>
                                  <m:t>9</m:t>
                                </m:r>
                              </m:e>
                            </m:mr>
                            <m:mr>
                              <m:e>
                                <m:r>
                                  <a:rPr kumimoji="1" lang="en-US" altLang="ja-JP" sz="2800" b="0" i="1" smtClean="0">
                                    <a:latin typeface="Cambria Math" panose="02040503050406030204" pitchFamily="18" charset="0"/>
                                  </a:rPr>
                                  <m:t>10</m:t>
                                </m:r>
                              </m:e>
                              <m:e>
                                <m:r>
                                  <a:rPr kumimoji="1" lang="en-US" altLang="ja-JP" sz="2800" b="0" i="1" smtClean="0">
                                    <a:latin typeface="Cambria Math" panose="02040503050406030204" pitchFamily="18" charset="0"/>
                                  </a:rPr>
                                  <m:t>11</m:t>
                                </m:r>
                              </m:e>
                              <m:e>
                                <m:r>
                                  <a:rPr kumimoji="1" lang="en-US" altLang="ja-JP" sz="2800" b="0" i="1" smtClean="0">
                                    <a:latin typeface="Cambria Math" panose="02040503050406030204" pitchFamily="18" charset="0"/>
                                  </a:rPr>
                                  <m:t>12</m:t>
                                </m:r>
                              </m:e>
                            </m:mr>
                            <m:mr>
                              <m:e>
                                <m:r>
                                  <a:rPr kumimoji="1" lang="en-US" altLang="ja-JP" sz="2800" b="0" i="1" smtClean="0">
                                    <a:latin typeface="Cambria Math" panose="02040503050406030204" pitchFamily="18" charset="0"/>
                                  </a:rPr>
                                  <m:t>13</m:t>
                                </m:r>
                              </m:e>
                              <m:e>
                                <m:r>
                                  <a:rPr kumimoji="1" lang="en-US" altLang="ja-JP" sz="2800" b="0" i="1" smtClean="0">
                                    <a:latin typeface="Cambria Math" panose="02040503050406030204" pitchFamily="18" charset="0"/>
                                  </a:rPr>
                                  <m:t>14</m:t>
                                </m:r>
                              </m:e>
                              <m:e>
                                <m:r>
                                  <a:rPr kumimoji="1" lang="en-US" altLang="ja-JP" sz="2800" b="0" i="1" smtClean="0">
                                    <a:latin typeface="Cambria Math" panose="02040503050406030204" pitchFamily="18" charset="0"/>
                                  </a:rPr>
                                  <m:t>15</m:t>
                                </m:r>
                              </m:e>
                            </m:mr>
                            <m:mr>
                              <m:e>
                                <m:r>
                                  <a:rPr kumimoji="1" lang="en-US" altLang="ja-JP" sz="2800" b="0" i="1" smtClean="0">
                                    <a:latin typeface="Cambria Math" panose="02040503050406030204" pitchFamily="18" charset="0"/>
                                  </a:rPr>
                                  <m:t>16</m:t>
                                </m:r>
                              </m:e>
                              <m:e>
                                <m:r>
                                  <a:rPr kumimoji="1" lang="en-US" altLang="ja-JP" sz="2800" b="0" i="1" smtClean="0">
                                    <a:latin typeface="Cambria Math" panose="02040503050406030204" pitchFamily="18" charset="0"/>
                                  </a:rPr>
                                  <m:t>17</m:t>
                                </m:r>
                              </m:e>
                              <m:e>
                                <m:r>
                                  <a:rPr kumimoji="1" lang="en-US" altLang="ja-JP" sz="2800" b="0" i="1" smtClean="0">
                                    <a:latin typeface="Cambria Math" panose="02040503050406030204" pitchFamily="18" charset="0"/>
                                  </a:rPr>
                                  <m:t>18</m:t>
                                </m:r>
                              </m:e>
                            </m:mr>
                            <m:mr>
                              <m:e>
                                <m:r>
                                  <a:rPr kumimoji="1" lang="en-US" altLang="ja-JP" sz="2800" b="0" i="1" smtClean="0">
                                    <a:latin typeface="Cambria Math" panose="02040503050406030204" pitchFamily="18" charset="0"/>
                                  </a:rPr>
                                  <m:t>19</m:t>
                                </m:r>
                              </m:e>
                              <m:e>
                                <m:r>
                                  <a:rPr kumimoji="1" lang="en-US" altLang="ja-JP" sz="2800" b="0" i="1" smtClean="0">
                                    <a:latin typeface="Cambria Math" panose="02040503050406030204" pitchFamily="18" charset="0"/>
                                  </a:rPr>
                                  <m:t>20</m:t>
                                </m:r>
                              </m:e>
                              <m:e>
                                <m:r>
                                  <a:rPr kumimoji="1" lang="en-US" altLang="ja-JP" sz="2800" b="0" i="1" smtClean="0">
                                    <a:latin typeface="Cambria Math" panose="02040503050406030204" pitchFamily="18" charset="0"/>
                                  </a:rPr>
                                  <m:t>21</m:t>
                                </m:r>
                              </m:e>
                            </m:mr>
                          </m:m>
                        </m:e>
                      </m:d>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D5FAB99-315B-40BB-B25C-7139CFF177C5}"/>
                  </a:ext>
                </a:extLst>
              </p:cNvPr>
              <p:cNvSpPr txBox="1">
                <a:spLocks noRot="1" noChangeAspect="1" noMove="1" noResize="1" noEditPoints="1" noAdjustHandles="1" noChangeArrowheads="1" noChangeShapeType="1" noTextEdit="1"/>
              </p:cNvSpPr>
              <p:nvPr/>
            </p:nvSpPr>
            <p:spPr>
              <a:xfrm>
                <a:off x="2291137" y="1684772"/>
                <a:ext cx="2681556" cy="28575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EF3FB02-3168-4177-866C-E018D525FDC1}"/>
                  </a:ext>
                </a:extLst>
              </p:cNvPr>
              <p:cNvSpPr txBox="1"/>
              <p:nvPr/>
            </p:nvSpPr>
            <p:spPr>
              <a:xfrm>
                <a:off x="1454649" y="1684772"/>
                <a:ext cx="1165261" cy="2857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kumimoji="1" lang="en-US" altLang="ja-JP" sz="280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
                        </m:e>
                      </m:d>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0EF3FB02-3168-4177-866C-E018D525FDC1}"/>
                  </a:ext>
                </a:extLst>
              </p:cNvPr>
              <p:cNvSpPr txBox="1">
                <a:spLocks noRot="1" noChangeAspect="1" noMove="1" noResize="1" noEditPoints="1" noAdjustHandles="1" noChangeArrowheads="1" noChangeShapeType="1" noTextEdit="1"/>
              </p:cNvSpPr>
              <p:nvPr/>
            </p:nvSpPr>
            <p:spPr>
              <a:xfrm>
                <a:off x="1454649" y="1684772"/>
                <a:ext cx="1165261" cy="2857577"/>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4834530-390A-42C1-85A0-39E14E42F1F6}"/>
              </a:ext>
            </a:extLst>
          </p:cNvPr>
          <p:cNvSpPr txBox="1"/>
          <p:nvPr/>
        </p:nvSpPr>
        <p:spPr>
          <a:xfrm>
            <a:off x="1558460" y="4819285"/>
            <a:ext cx="957638" cy="707886"/>
          </a:xfrm>
          <a:prstGeom prst="rect">
            <a:avLst/>
          </a:prstGeom>
          <a:noFill/>
        </p:spPr>
        <p:txBody>
          <a:bodyPr wrap="square" rtlCol="0">
            <a:spAutoFit/>
          </a:bodyPr>
          <a:lstStyle/>
          <a:p>
            <a:r>
              <a:rPr kumimoji="1" lang="ja-JP" altLang="en-US" sz="2000" dirty="0"/>
              <a:t> 入力</a:t>
            </a:r>
            <a:endParaRPr kumimoji="1" lang="en-US" altLang="ja-JP" sz="2000" dirty="0"/>
          </a:p>
          <a:p>
            <a:r>
              <a:rPr lang="en-US" altLang="ja-JP" sz="2000" dirty="0"/>
              <a:t>(1 x 7)</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0402473-B2E2-4399-9CC2-3965A7F2C1B7}"/>
                  </a:ext>
                </a:extLst>
              </p:cNvPr>
              <p:cNvSpPr txBox="1"/>
              <p:nvPr/>
            </p:nvSpPr>
            <p:spPr>
              <a:xfrm>
                <a:off x="2701034" y="4819285"/>
                <a:ext cx="2271659" cy="707886"/>
              </a:xfrm>
              <a:prstGeom prst="rect">
                <a:avLst/>
              </a:prstGeom>
              <a:noFill/>
            </p:spPr>
            <p:txBody>
              <a:bodyPr wrap="square" rtlCol="0">
                <a:spAutoFit/>
              </a:bodyPr>
              <a:lstStyle/>
              <a:p>
                <a:r>
                  <a:rPr kumimoji="1" lang="ja-JP" altLang="en-US" sz="2000" dirty="0"/>
                  <a:t> </a:t>
                </a:r>
                <a:r>
                  <a:rPr kumimoji="1" lang="en-US" altLang="ja-JP" sz="2000" dirty="0"/>
                  <a:t>1</a:t>
                </a:r>
                <a:r>
                  <a:rPr kumimoji="1" lang="ja-JP" altLang="en-US" sz="2000" dirty="0"/>
                  <a:t>層目の重み</a:t>
                </a:r>
                <a14:m>
                  <m:oMath xmlns:m="http://schemas.openxmlformats.org/officeDocument/2006/math">
                    <m:sSub>
                      <m:sSubPr>
                        <m:ctrlPr>
                          <a:rPr kumimoji="1" lang="en-US" altLang="ja-JP" sz="2000" i="1" smtClean="0">
                            <a:latin typeface="Cambria Math" panose="02040503050406030204" pitchFamily="18" charset="0"/>
                          </a:rPr>
                        </m:ctrlPr>
                      </m:sSubPr>
                      <m:e>
                        <m:r>
                          <a:rPr kumimoji="1" lang="ja-JP" altLang="en-US" sz="2000" i="1" smtClean="0">
                            <a:latin typeface="Cambria Math" panose="02040503050406030204" pitchFamily="18" charset="0"/>
                          </a:rPr>
                          <m:t>𝒲</m:t>
                        </m:r>
                      </m:e>
                      <m:sub>
                        <m:r>
                          <a:rPr kumimoji="1" lang="en-US" altLang="ja-JP" sz="2000" b="0" i="1" smtClean="0">
                            <a:latin typeface="Cambria Math" panose="02040503050406030204" pitchFamily="18" charset="0"/>
                          </a:rPr>
                          <m:t>𝑖𝑛</m:t>
                        </m:r>
                      </m:sub>
                    </m:sSub>
                  </m:oMath>
                </a14:m>
                <a:endParaRPr kumimoji="1" lang="en-US" altLang="ja-JP" sz="2000" dirty="0"/>
              </a:p>
              <a:p>
                <a:r>
                  <a:rPr lang="en-US" altLang="ja-JP" sz="2000" dirty="0"/>
                  <a:t>(7 x 3)</a:t>
                </a:r>
                <a:endParaRPr kumimoji="1" lang="ja-JP" altLang="en-US" sz="2000" dirty="0"/>
              </a:p>
            </p:txBody>
          </p:sp>
        </mc:Choice>
        <mc:Fallback xmlns="">
          <p:sp>
            <p:nvSpPr>
              <p:cNvPr id="7" name="テキスト ボックス 6">
                <a:extLst>
                  <a:ext uri="{FF2B5EF4-FFF2-40B4-BE49-F238E27FC236}">
                    <a16:creationId xmlns:a16="http://schemas.microsoft.com/office/drawing/2014/main" id="{C0402473-B2E2-4399-9CC2-3965A7F2C1B7}"/>
                  </a:ext>
                </a:extLst>
              </p:cNvPr>
              <p:cNvSpPr txBox="1">
                <a:spLocks noRot="1" noChangeAspect="1" noMove="1" noResize="1" noEditPoints="1" noAdjustHandles="1" noChangeArrowheads="1" noChangeShapeType="1" noTextEdit="1"/>
              </p:cNvSpPr>
              <p:nvPr/>
            </p:nvSpPr>
            <p:spPr>
              <a:xfrm>
                <a:off x="2701034" y="4819285"/>
                <a:ext cx="2271659" cy="707886"/>
              </a:xfrm>
              <a:prstGeom prst="rect">
                <a:avLst/>
              </a:prstGeom>
              <a:blipFill>
                <a:blip r:embed="rId4"/>
                <a:stretch>
                  <a:fillRect l="-2681" t="-4310" b="-146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1F3631-45EF-46A4-8896-CEBB3FB4E956}"/>
                  </a:ext>
                </a:extLst>
              </p:cNvPr>
              <p:cNvSpPr txBox="1"/>
              <p:nvPr/>
            </p:nvSpPr>
            <p:spPr>
              <a:xfrm>
                <a:off x="5917914" y="2901075"/>
                <a:ext cx="212846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2</m:t>
                                </m:r>
                              </m:e>
                              <m:e>
                                <m:r>
                                  <a:rPr kumimoji="1" lang="en-US" altLang="ja-JP" sz="2800" b="0" i="1" smtClean="0">
                                    <a:latin typeface="Cambria Math" panose="02040503050406030204" pitchFamily="18" charset="0"/>
                                  </a:rPr>
                                  <m:t>3</m:t>
                                </m:r>
                              </m:e>
                            </m:mr>
                          </m:m>
                        </m:e>
                      </m:d>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91F3631-45EF-46A4-8896-CEBB3FB4E956}"/>
                  </a:ext>
                </a:extLst>
              </p:cNvPr>
              <p:cNvSpPr txBox="1">
                <a:spLocks noRot="1" noChangeAspect="1" noMove="1" noResize="1" noEditPoints="1" noAdjustHandles="1" noChangeArrowheads="1" noChangeShapeType="1" noTextEdit="1"/>
              </p:cNvSpPr>
              <p:nvPr/>
            </p:nvSpPr>
            <p:spPr>
              <a:xfrm>
                <a:off x="5917914" y="2901075"/>
                <a:ext cx="2128465" cy="43088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D54B68F-974F-442B-9314-450A94626DB5}"/>
                  </a:ext>
                </a:extLst>
              </p:cNvPr>
              <p:cNvSpPr txBox="1"/>
              <p:nvPr/>
            </p:nvSpPr>
            <p:spPr>
              <a:xfrm>
                <a:off x="5165336" y="2782669"/>
                <a:ext cx="643845" cy="646331"/>
              </a:xfrm>
              <a:prstGeom prst="rect">
                <a:avLst/>
              </a:prstGeom>
              <a:noFill/>
            </p:spPr>
            <p:txBody>
              <a:bodyPr wrap="square" rtlCol="0">
                <a:spAutoFit/>
              </a:bodyPr>
              <a:lstStyle/>
              <a:p>
                <a:r>
                  <a:rPr kumimoji="1" lang="ja-JP" altLang="en-US" sz="2000" dirty="0"/>
                  <a:t> </a:t>
                </a:r>
                <a14:m>
                  <m:oMath xmlns:m="http://schemas.openxmlformats.org/officeDocument/2006/math">
                    <m:r>
                      <a:rPr kumimoji="1" lang="en-US" altLang="ja-JP" sz="3600" i="1" smtClean="0">
                        <a:latin typeface="Cambria Math" panose="02040503050406030204" pitchFamily="18" charset="0"/>
                        <a:ea typeface="Cambria Math" panose="02040503050406030204" pitchFamily="18" charset="0"/>
                      </a:rPr>
                      <m:t>=</m:t>
                    </m:r>
                  </m:oMath>
                </a14:m>
                <a:endParaRPr kumimoji="1" lang="ja-JP" altLang="en-US" sz="2000" dirty="0"/>
              </a:p>
            </p:txBody>
          </p:sp>
        </mc:Choice>
        <mc:Fallback xmlns="">
          <p:sp>
            <p:nvSpPr>
              <p:cNvPr id="9" name="テキスト ボックス 8">
                <a:extLst>
                  <a:ext uri="{FF2B5EF4-FFF2-40B4-BE49-F238E27FC236}">
                    <a16:creationId xmlns:a16="http://schemas.microsoft.com/office/drawing/2014/main" id="{8D54B68F-974F-442B-9314-450A94626DB5}"/>
                  </a:ext>
                </a:extLst>
              </p:cNvPr>
              <p:cNvSpPr txBox="1">
                <a:spLocks noRot="1" noChangeAspect="1" noMove="1" noResize="1" noEditPoints="1" noAdjustHandles="1" noChangeArrowheads="1" noChangeShapeType="1" noTextEdit="1"/>
              </p:cNvSpPr>
              <p:nvPr/>
            </p:nvSpPr>
            <p:spPr>
              <a:xfrm>
                <a:off x="5165336" y="2782669"/>
                <a:ext cx="643845" cy="646331"/>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7B4DC0C-0491-425A-94EF-0467452FFF40}"/>
              </a:ext>
            </a:extLst>
          </p:cNvPr>
          <p:cNvSpPr txBox="1"/>
          <p:nvPr/>
        </p:nvSpPr>
        <p:spPr>
          <a:xfrm>
            <a:off x="6595795" y="4819285"/>
            <a:ext cx="1079001" cy="707886"/>
          </a:xfrm>
          <a:prstGeom prst="rect">
            <a:avLst/>
          </a:prstGeom>
          <a:noFill/>
        </p:spPr>
        <p:txBody>
          <a:bodyPr wrap="square" rtlCol="0">
            <a:spAutoFit/>
          </a:bodyPr>
          <a:lstStyle/>
          <a:p>
            <a:r>
              <a:rPr kumimoji="1" lang="ja-JP" altLang="en-US" sz="2000" dirty="0"/>
              <a:t>中間層</a:t>
            </a:r>
            <a:endParaRPr kumimoji="1" lang="en-US" altLang="ja-JP" sz="2000" dirty="0"/>
          </a:p>
          <a:p>
            <a:r>
              <a:rPr lang="en-US" altLang="ja-JP" sz="2000" dirty="0"/>
              <a:t>(1 x 3)</a:t>
            </a:r>
            <a:endParaRPr kumimoji="1" lang="ja-JP" altLang="en-US" sz="20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B712F7B-7158-4804-94CE-553179B9231A}"/>
                  </a:ext>
                </a:extLst>
              </p:cNvPr>
              <p:cNvSpPr txBox="1"/>
              <p:nvPr/>
            </p:nvSpPr>
            <p:spPr>
              <a:xfrm>
                <a:off x="2157335" y="1407836"/>
                <a:ext cx="3587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Τ</m:t>
                      </m:r>
                    </m:oMath>
                  </m:oMathPara>
                </a14:m>
                <a:endParaRPr kumimoji="1" lang="en-US" altLang="ja-JP" sz="3200" dirty="0"/>
              </a:p>
            </p:txBody>
          </p:sp>
        </mc:Choice>
        <mc:Fallback xmlns="">
          <p:sp>
            <p:nvSpPr>
              <p:cNvPr id="11" name="テキスト ボックス 10">
                <a:extLst>
                  <a:ext uri="{FF2B5EF4-FFF2-40B4-BE49-F238E27FC236}">
                    <a16:creationId xmlns:a16="http://schemas.microsoft.com/office/drawing/2014/main" id="{CB712F7B-7158-4804-94CE-553179B9231A}"/>
                  </a:ext>
                </a:extLst>
              </p:cNvPr>
              <p:cNvSpPr txBox="1">
                <a:spLocks noRot="1" noChangeAspect="1" noMove="1" noResize="1" noEditPoints="1" noAdjustHandles="1" noChangeArrowheads="1" noChangeShapeType="1" noTextEdit="1"/>
              </p:cNvSpPr>
              <p:nvPr/>
            </p:nvSpPr>
            <p:spPr>
              <a:xfrm>
                <a:off x="2157335" y="1407836"/>
                <a:ext cx="358763" cy="461665"/>
              </a:xfrm>
              <a:prstGeom prst="rect">
                <a:avLst/>
              </a:prstGeom>
              <a:blipFill>
                <a:blip r:embed="rId7"/>
                <a:stretch>
                  <a:fillRect l="-5085" r="-50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473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90DE2-CB50-4828-B31D-6603E4D7B852}"/>
              </a:ext>
            </a:extLst>
          </p:cNvPr>
          <p:cNvSpPr>
            <a:spLocks noGrp="1"/>
          </p:cNvSpPr>
          <p:nvPr>
            <p:ph type="title"/>
          </p:nvPr>
        </p:nvSpPr>
        <p:spPr/>
        <p:txBody>
          <a:bodyPr/>
          <a:lstStyle/>
          <a:p>
            <a:r>
              <a:rPr kumimoji="1" lang="en-US" altLang="ja-JP" dirty="0"/>
              <a:t>1</a:t>
            </a:r>
            <a:r>
              <a:rPr kumimoji="1" lang="ja-JP" altLang="en-US" dirty="0"/>
              <a:t>層目の解説</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D5FAB99-315B-40BB-B25C-7139CFF177C5}"/>
                  </a:ext>
                </a:extLst>
              </p:cNvPr>
              <p:cNvSpPr txBox="1"/>
              <p:nvPr/>
            </p:nvSpPr>
            <p:spPr>
              <a:xfrm>
                <a:off x="2291137" y="1684772"/>
                <a:ext cx="2681556" cy="2857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3"/>
                                    <m:mcJc m:val="center"/>
                                  </m:mcPr>
                                </m:mc>
                              </m:mcs>
                              <m:ctrlPr>
                                <a:rPr kumimoji="1" lang="en-US" altLang="ja-JP" sz="280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2</m:t>
                                </m:r>
                              </m:e>
                              <m:e>
                                <m:r>
                                  <a:rPr kumimoji="1" lang="en-US" altLang="ja-JP" sz="2800" b="0" i="1" smtClean="0">
                                    <a:latin typeface="Cambria Math" panose="02040503050406030204" pitchFamily="18" charset="0"/>
                                  </a:rPr>
                                  <m:t>3</m:t>
                                </m:r>
                              </m:e>
                            </m:mr>
                            <m:mr>
                              <m:e>
                                <m:r>
                                  <a:rPr kumimoji="1" lang="en-US" altLang="ja-JP" sz="2800" b="0" i="1" smtClean="0">
                                    <a:latin typeface="Cambria Math" panose="02040503050406030204" pitchFamily="18" charset="0"/>
                                  </a:rPr>
                                  <m:t>4</m:t>
                                </m:r>
                              </m:e>
                              <m:e>
                                <m:r>
                                  <a:rPr kumimoji="1" lang="en-US" altLang="ja-JP" sz="2800" b="0" i="1" smtClean="0">
                                    <a:latin typeface="Cambria Math" panose="02040503050406030204" pitchFamily="18" charset="0"/>
                                  </a:rPr>
                                  <m:t>5</m:t>
                                </m:r>
                              </m:e>
                              <m:e>
                                <m:r>
                                  <a:rPr kumimoji="1" lang="en-US" altLang="ja-JP" sz="2800" b="0" i="1" smtClean="0">
                                    <a:latin typeface="Cambria Math" panose="02040503050406030204" pitchFamily="18" charset="0"/>
                                  </a:rPr>
                                  <m:t>6</m:t>
                                </m:r>
                              </m:e>
                            </m:mr>
                            <m:mr>
                              <m:e>
                                <m:r>
                                  <a:rPr kumimoji="1" lang="en-US" altLang="ja-JP" sz="2800" b="0" i="1" smtClean="0">
                                    <a:latin typeface="Cambria Math" panose="02040503050406030204" pitchFamily="18" charset="0"/>
                                  </a:rPr>
                                  <m:t>7</m:t>
                                </m:r>
                              </m:e>
                              <m:e>
                                <m:r>
                                  <a:rPr kumimoji="1" lang="en-US" altLang="ja-JP" sz="2800" b="0" i="1" smtClean="0">
                                    <a:latin typeface="Cambria Math" panose="02040503050406030204" pitchFamily="18" charset="0"/>
                                  </a:rPr>
                                  <m:t>8</m:t>
                                </m:r>
                              </m:e>
                              <m:e>
                                <m:r>
                                  <a:rPr kumimoji="1" lang="en-US" altLang="ja-JP" sz="2800" b="0" i="1" smtClean="0">
                                    <a:latin typeface="Cambria Math" panose="02040503050406030204" pitchFamily="18" charset="0"/>
                                  </a:rPr>
                                  <m:t>9</m:t>
                                </m:r>
                              </m:e>
                            </m:mr>
                            <m:mr>
                              <m:e>
                                <m:r>
                                  <a:rPr kumimoji="1" lang="en-US" altLang="ja-JP" sz="2800" b="0" i="1" smtClean="0">
                                    <a:latin typeface="Cambria Math" panose="02040503050406030204" pitchFamily="18" charset="0"/>
                                  </a:rPr>
                                  <m:t>10</m:t>
                                </m:r>
                              </m:e>
                              <m:e>
                                <m:r>
                                  <a:rPr kumimoji="1" lang="en-US" altLang="ja-JP" sz="2800" b="0" i="1" smtClean="0">
                                    <a:latin typeface="Cambria Math" panose="02040503050406030204" pitchFamily="18" charset="0"/>
                                  </a:rPr>
                                  <m:t>11</m:t>
                                </m:r>
                              </m:e>
                              <m:e>
                                <m:r>
                                  <a:rPr kumimoji="1" lang="en-US" altLang="ja-JP" sz="2800" b="0" i="1" smtClean="0">
                                    <a:latin typeface="Cambria Math" panose="02040503050406030204" pitchFamily="18" charset="0"/>
                                  </a:rPr>
                                  <m:t>12</m:t>
                                </m:r>
                              </m:e>
                            </m:mr>
                            <m:mr>
                              <m:e>
                                <m:r>
                                  <a:rPr kumimoji="1" lang="en-US" altLang="ja-JP" sz="2800" b="0" i="1" smtClean="0">
                                    <a:latin typeface="Cambria Math" panose="02040503050406030204" pitchFamily="18" charset="0"/>
                                  </a:rPr>
                                  <m:t>13</m:t>
                                </m:r>
                              </m:e>
                              <m:e>
                                <m:r>
                                  <a:rPr kumimoji="1" lang="en-US" altLang="ja-JP" sz="2800" b="0" i="1" smtClean="0">
                                    <a:latin typeface="Cambria Math" panose="02040503050406030204" pitchFamily="18" charset="0"/>
                                  </a:rPr>
                                  <m:t>14</m:t>
                                </m:r>
                              </m:e>
                              <m:e>
                                <m:r>
                                  <a:rPr kumimoji="1" lang="en-US" altLang="ja-JP" sz="2800" b="0" i="1" smtClean="0">
                                    <a:latin typeface="Cambria Math" panose="02040503050406030204" pitchFamily="18" charset="0"/>
                                  </a:rPr>
                                  <m:t>15</m:t>
                                </m:r>
                              </m:e>
                            </m:mr>
                            <m:mr>
                              <m:e>
                                <m:r>
                                  <a:rPr kumimoji="1" lang="en-US" altLang="ja-JP" sz="2800" b="0" i="1" smtClean="0">
                                    <a:latin typeface="Cambria Math" panose="02040503050406030204" pitchFamily="18" charset="0"/>
                                  </a:rPr>
                                  <m:t>16</m:t>
                                </m:r>
                              </m:e>
                              <m:e>
                                <m:r>
                                  <a:rPr kumimoji="1" lang="en-US" altLang="ja-JP" sz="2800" b="0" i="1" smtClean="0">
                                    <a:latin typeface="Cambria Math" panose="02040503050406030204" pitchFamily="18" charset="0"/>
                                  </a:rPr>
                                  <m:t>17</m:t>
                                </m:r>
                              </m:e>
                              <m:e>
                                <m:r>
                                  <a:rPr kumimoji="1" lang="en-US" altLang="ja-JP" sz="2800" b="0" i="1" smtClean="0">
                                    <a:latin typeface="Cambria Math" panose="02040503050406030204" pitchFamily="18" charset="0"/>
                                  </a:rPr>
                                  <m:t>18</m:t>
                                </m:r>
                              </m:e>
                            </m:mr>
                            <m:mr>
                              <m:e>
                                <m:r>
                                  <a:rPr kumimoji="1" lang="en-US" altLang="ja-JP" sz="2800" b="0" i="1" smtClean="0">
                                    <a:latin typeface="Cambria Math" panose="02040503050406030204" pitchFamily="18" charset="0"/>
                                  </a:rPr>
                                  <m:t>19</m:t>
                                </m:r>
                              </m:e>
                              <m:e>
                                <m:r>
                                  <a:rPr kumimoji="1" lang="en-US" altLang="ja-JP" sz="2800" b="0" i="1" smtClean="0">
                                    <a:latin typeface="Cambria Math" panose="02040503050406030204" pitchFamily="18" charset="0"/>
                                  </a:rPr>
                                  <m:t>20</m:t>
                                </m:r>
                              </m:e>
                              <m:e>
                                <m:r>
                                  <a:rPr kumimoji="1" lang="en-US" altLang="ja-JP" sz="2800" b="0" i="1" smtClean="0">
                                    <a:latin typeface="Cambria Math" panose="02040503050406030204" pitchFamily="18" charset="0"/>
                                  </a:rPr>
                                  <m:t>21</m:t>
                                </m:r>
                              </m:e>
                            </m:mr>
                          </m:m>
                        </m:e>
                      </m:d>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D5FAB99-315B-40BB-B25C-7139CFF177C5}"/>
                  </a:ext>
                </a:extLst>
              </p:cNvPr>
              <p:cNvSpPr txBox="1">
                <a:spLocks noRot="1" noChangeAspect="1" noMove="1" noResize="1" noEditPoints="1" noAdjustHandles="1" noChangeArrowheads="1" noChangeShapeType="1" noTextEdit="1"/>
              </p:cNvSpPr>
              <p:nvPr/>
            </p:nvSpPr>
            <p:spPr>
              <a:xfrm>
                <a:off x="2291137" y="1684772"/>
                <a:ext cx="2681556" cy="28575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EF3FB02-3168-4177-866C-E018D525FDC1}"/>
                  </a:ext>
                </a:extLst>
              </p:cNvPr>
              <p:cNvSpPr txBox="1"/>
              <p:nvPr/>
            </p:nvSpPr>
            <p:spPr>
              <a:xfrm>
                <a:off x="1454649" y="1684772"/>
                <a:ext cx="1165261" cy="2857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kumimoji="1" lang="en-US" altLang="ja-JP" sz="280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mr>
                          </m:m>
                        </m:e>
                      </m:d>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0EF3FB02-3168-4177-866C-E018D525FDC1}"/>
                  </a:ext>
                </a:extLst>
              </p:cNvPr>
              <p:cNvSpPr txBox="1">
                <a:spLocks noRot="1" noChangeAspect="1" noMove="1" noResize="1" noEditPoints="1" noAdjustHandles="1" noChangeArrowheads="1" noChangeShapeType="1" noTextEdit="1"/>
              </p:cNvSpPr>
              <p:nvPr/>
            </p:nvSpPr>
            <p:spPr>
              <a:xfrm>
                <a:off x="1454649" y="1684772"/>
                <a:ext cx="1165261" cy="2857577"/>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4834530-390A-42C1-85A0-39E14E42F1F6}"/>
              </a:ext>
            </a:extLst>
          </p:cNvPr>
          <p:cNvSpPr txBox="1"/>
          <p:nvPr/>
        </p:nvSpPr>
        <p:spPr>
          <a:xfrm>
            <a:off x="1558460" y="4819285"/>
            <a:ext cx="957638" cy="707886"/>
          </a:xfrm>
          <a:prstGeom prst="rect">
            <a:avLst/>
          </a:prstGeom>
          <a:noFill/>
        </p:spPr>
        <p:txBody>
          <a:bodyPr wrap="square" rtlCol="0">
            <a:spAutoFit/>
          </a:bodyPr>
          <a:lstStyle/>
          <a:p>
            <a:r>
              <a:rPr kumimoji="1" lang="ja-JP" altLang="en-US" sz="2000" dirty="0"/>
              <a:t> 入力</a:t>
            </a:r>
            <a:endParaRPr kumimoji="1" lang="en-US" altLang="ja-JP" sz="2000" dirty="0"/>
          </a:p>
          <a:p>
            <a:r>
              <a:rPr lang="en-US" altLang="ja-JP" sz="2000" dirty="0"/>
              <a:t>(1 x 7)</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0402473-B2E2-4399-9CC2-3965A7F2C1B7}"/>
                  </a:ext>
                </a:extLst>
              </p:cNvPr>
              <p:cNvSpPr txBox="1"/>
              <p:nvPr/>
            </p:nvSpPr>
            <p:spPr>
              <a:xfrm>
                <a:off x="2701034" y="4819285"/>
                <a:ext cx="2271659" cy="707886"/>
              </a:xfrm>
              <a:prstGeom prst="rect">
                <a:avLst/>
              </a:prstGeom>
              <a:noFill/>
            </p:spPr>
            <p:txBody>
              <a:bodyPr wrap="square" rtlCol="0">
                <a:spAutoFit/>
              </a:bodyPr>
              <a:lstStyle/>
              <a:p>
                <a:r>
                  <a:rPr kumimoji="1" lang="ja-JP" altLang="en-US" sz="2000" dirty="0"/>
                  <a:t> </a:t>
                </a:r>
                <a:r>
                  <a:rPr kumimoji="1" lang="en-US" altLang="ja-JP" sz="2000" dirty="0"/>
                  <a:t>1</a:t>
                </a:r>
                <a:r>
                  <a:rPr kumimoji="1" lang="ja-JP" altLang="en-US" sz="2000" dirty="0"/>
                  <a:t>層目の重み</a:t>
                </a:r>
                <a14:m>
                  <m:oMath xmlns:m="http://schemas.openxmlformats.org/officeDocument/2006/math">
                    <m:sSub>
                      <m:sSubPr>
                        <m:ctrlPr>
                          <a:rPr kumimoji="1" lang="en-US" altLang="ja-JP" sz="2000" i="1" smtClean="0">
                            <a:latin typeface="Cambria Math" panose="02040503050406030204" pitchFamily="18" charset="0"/>
                          </a:rPr>
                        </m:ctrlPr>
                      </m:sSubPr>
                      <m:e>
                        <m:r>
                          <a:rPr kumimoji="1" lang="ja-JP" altLang="en-US" sz="2000" i="1" smtClean="0">
                            <a:latin typeface="Cambria Math" panose="02040503050406030204" pitchFamily="18" charset="0"/>
                          </a:rPr>
                          <m:t>𝒲</m:t>
                        </m:r>
                      </m:e>
                      <m:sub>
                        <m:r>
                          <a:rPr kumimoji="1" lang="en-US" altLang="ja-JP" sz="2000" b="0" i="1" smtClean="0">
                            <a:latin typeface="Cambria Math" panose="02040503050406030204" pitchFamily="18" charset="0"/>
                          </a:rPr>
                          <m:t>𝑖𝑛</m:t>
                        </m:r>
                      </m:sub>
                    </m:sSub>
                  </m:oMath>
                </a14:m>
                <a:endParaRPr kumimoji="1" lang="en-US" altLang="ja-JP" sz="2000" dirty="0"/>
              </a:p>
              <a:p>
                <a:r>
                  <a:rPr lang="en-US" altLang="ja-JP" sz="2000" dirty="0"/>
                  <a:t>(7 x 3)</a:t>
                </a:r>
                <a:endParaRPr kumimoji="1" lang="ja-JP" altLang="en-US" sz="2000" dirty="0"/>
              </a:p>
            </p:txBody>
          </p:sp>
        </mc:Choice>
        <mc:Fallback xmlns="">
          <p:sp>
            <p:nvSpPr>
              <p:cNvPr id="7" name="テキスト ボックス 6">
                <a:extLst>
                  <a:ext uri="{FF2B5EF4-FFF2-40B4-BE49-F238E27FC236}">
                    <a16:creationId xmlns:a16="http://schemas.microsoft.com/office/drawing/2014/main" id="{C0402473-B2E2-4399-9CC2-3965A7F2C1B7}"/>
                  </a:ext>
                </a:extLst>
              </p:cNvPr>
              <p:cNvSpPr txBox="1">
                <a:spLocks noRot="1" noChangeAspect="1" noMove="1" noResize="1" noEditPoints="1" noAdjustHandles="1" noChangeArrowheads="1" noChangeShapeType="1" noTextEdit="1"/>
              </p:cNvSpPr>
              <p:nvPr/>
            </p:nvSpPr>
            <p:spPr>
              <a:xfrm>
                <a:off x="2701034" y="4819285"/>
                <a:ext cx="2271659" cy="707886"/>
              </a:xfrm>
              <a:prstGeom prst="rect">
                <a:avLst/>
              </a:prstGeom>
              <a:blipFill>
                <a:blip r:embed="rId4"/>
                <a:stretch>
                  <a:fillRect l="-2681" t="-4310" b="-1465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D54B68F-974F-442B-9314-450A94626DB5}"/>
              </a:ext>
            </a:extLst>
          </p:cNvPr>
          <p:cNvSpPr txBox="1"/>
          <p:nvPr/>
        </p:nvSpPr>
        <p:spPr>
          <a:xfrm>
            <a:off x="5165336" y="2782669"/>
            <a:ext cx="643845" cy="400110"/>
          </a:xfrm>
          <a:prstGeom prst="rect">
            <a:avLst/>
          </a:prstGeom>
          <a:noFill/>
        </p:spPr>
        <p:txBody>
          <a:bodyPr wrap="square" rtlCol="0">
            <a:spAutoFit/>
          </a:bodyPr>
          <a:lstStyle/>
          <a:p>
            <a:r>
              <a:rPr kumimoji="1" lang="ja-JP" altLang="en-US" sz="2000" dirty="0"/>
              <a:t> </a:t>
            </a:r>
          </a:p>
        </p:txBody>
      </p:sp>
      <p:sp>
        <p:nvSpPr>
          <p:cNvPr id="11" name="正方形/長方形 10">
            <a:extLst>
              <a:ext uri="{FF2B5EF4-FFF2-40B4-BE49-F238E27FC236}">
                <a16:creationId xmlns:a16="http://schemas.microsoft.com/office/drawing/2014/main" id="{DDC68750-6044-4DD7-AFF8-BA318B4CCBDE}"/>
              </a:ext>
            </a:extLst>
          </p:cNvPr>
          <p:cNvSpPr/>
          <p:nvPr/>
        </p:nvSpPr>
        <p:spPr>
          <a:xfrm>
            <a:off x="2516097" y="1684772"/>
            <a:ext cx="2189467" cy="3803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42E7945-9DC9-4EBB-BF7C-A1FA10B81E41}"/>
                  </a:ext>
                </a:extLst>
              </p:cNvPr>
              <p:cNvSpPr txBox="1"/>
              <p:nvPr/>
            </p:nvSpPr>
            <p:spPr>
              <a:xfrm>
                <a:off x="910229" y="5804107"/>
                <a:ext cx="8510214" cy="471924"/>
              </a:xfrm>
              <a:prstGeom prst="rect">
                <a:avLst/>
              </a:prstGeom>
              <a:noFill/>
            </p:spPr>
            <p:txBody>
              <a:bodyPr wrap="square" rtlCol="0">
                <a:spAutoFit/>
              </a:bodyPr>
              <a:lstStyle/>
              <a:p>
                <a14:m>
                  <m:oMath xmlns:m="http://schemas.openxmlformats.org/officeDocument/2006/math">
                    <m:sSub>
                      <m:sSubPr>
                        <m:ctrlPr>
                          <a:rPr lang="en-US" altLang="ja-JP" sz="2400" i="1" smtClean="0">
                            <a:solidFill>
                              <a:srgbClr val="FF0000"/>
                            </a:solidFill>
                            <a:latin typeface="Cambria Math" panose="02040503050406030204" pitchFamily="18" charset="0"/>
                          </a:rPr>
                        </m:ctrlPr>
                      </m:sSubPr>
                      <m:e>
                        <m:r>
                          <a:rPr lang="ja-JP" altLang="en-US" sz="2400" i="1">
                            <a:solidFill>
                              <a:srgbClr val="FF0000"/>
                            </a:solidFill>
                            <a:latin typeface="Cambria Math" panose="02040503050406030204" pitchFamily="18" charset="0"/>
                          </a:rPr>
                          <m:t>𝒲</m:t>
                        </m:r>
                      </m:e>
                      <m:sub>
                        <m:r>
                          <a:rPr lang="en-US" altLang="ja-JP" sz="2400" i="1">
                            <a:solidFill>
                              <a:srgbClr val="FF0000"/>
                            </a:solidFill>
                            <a:latin typeface="Cambria Math" panose="02040503050406030204" pitchFamily="18" charset="0"/>
                          </a:rPr>
                          <m:t>𝑖𝑛</m:t>
                        </m:r>
                      </m:sub>
                    </m:sSub>
                    <m:r>
                      <a:rPr lang="ja-JP" altLang="en-US" sz="2400" i="1" smtClean="0">
                        <a:solidFill>
                          <a:srgbClr val="FF0000"/>
                        </a:solidFill>
                        <a:latin typeface="Cambria Math" panose="02040503050406030204" pitchFamily="18" charset="0"/>
                      </a:rPr>
                      <m:t>は</m:t>
                    </m:r>
                    <m:r>
                      <a:rPr lang="en-US" altLang="ja-JP" sz="2400" b="0" i="1" smtClean="0">
                        <a:solidFill>
                          <a:srgbClr val="FF0000"/>
                        </a:solidFill>
                        <a:latin typeface="Cambria Math" panose="02040503050406030204" pitchFamily="18" charset="0"/>
                      </a:rPr>
                      <m:t>1</m:t>
                    </m:r>
                    <m:r>
                      <a:rPr lang="ja-JP" altLang="en-US" sz="2400" i="1">
                        <a:solidFill>
                          <a:srgbClr val="FF0000"/>
                        </a:solidFill>
                        <a:latin typeface="Cambria Math" panose="02040503050406030204" pitchFamily="18" charset="0"/>
                      </a:rPr>
                      <m:t>行が</m:t>
                    </m:r>
                  </m:oMath>
                </a14:m>
                <a:r>
                  <a:rPr kumimoji="1" lang="en-US" altLang="ja-JP" sz="2400" dirty="0">
                    <a:solidFill>
                      <a:srgbClr val="FF0000"/>
                    </a:solidFill>
                  </a:rPr>
                  <a:t>1</a:t>
                </a:r>
                <a:r>
                  <a:rPr kumimoji="1" lang="ja-JP" altLang="en-US" sz="2400" dirty="0">
                    <a:solidFill>
                      <a:srgbClr val="FF0000"/>
                    </a:solidFill>
                  </a:rPr>
                  <a:t>単語を表す単語の集合体！！！</a:t>
                </a:r>
                <a:endParaRPr kumimoji="1" lang="en-US" altLang="ja-JP" sz="2400" dirty="0">
                  <a:solidFill>
                    <a:srgbClr val="FF0000"/>
                  </a:solidFill>
                </a:endParaRPr>
              </a:p>
            </p:txBody>
          </p:sp>
        </mc:Choice>
        <mc:Fallback xmlns="">
          <p:sp>
            <p:nvSpPr>
              <p:cNvPr id="12" name="テキスト ボックス 11">
                <a:extLst>
                  <a:ext uri="{FF2B5EF4-FFF2-40B4-BE49-F238E27FC236}">
                    <a16:creationId xmlns:a16="http://schemas.microsoft.com/office/drawing/2014/main" id="{942E7945-9DC9-4EBB-BF7C-A1FA10B81E41}"/>
                  </a:ext>
                </a:extLst>
              </p:cNvPr>
              <p:cNvSpPr txBox="1">
                <a:spLocks noRot="1" noChangeAspect="1" noMove="1" noResize="1" noEditPoints="1" noAdjustHandles="1" noChangeArrowheads="1" noChangeShapeType="1" noTextEdit="1"/>
              </p:cNvSpPr>
              <p:nvPr/>
            </p:nvSpPr>
            <p:spPr>
              <a:xfrm>
                <a:off x="910229" y="5804107"/>
                <a:ext cx="8510214" cy="471924"/>
              </a:xfrm>
              <a:prstGeom prst="rect">
                <a:avLst/>
              </a:prstGeom>
              <a:blipFill>
                <a:blip r:embed="rId5"/>
                <a:stretch>
                  <a:fillRect l="-143" t="-8974" b="-2692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E6D4837C-E559-41C1-838D-1440430E9F68}"/>
              </a:ext>
            </a:extLst>
          </p:cNvPr>
          <p:cNvSpPr txBox="1"/>
          <p:nvPr/>
        </p:nvSpPr>
        <p:spPr>
          <a:xfrm>
            <a:off x="4793753" y="1674884"/>
            <a:ext cx="1679823" cy="400110"/>
          </a:xfrm>
          <a:prstGeom prst="rect">
            <a:avLst/>
          </a:prstGeom>
          <a:noFill/>
        </p:spPr>
        <p:txBody>
          <a:bodyPr wrap="square" rtlCol="0">
            <a:spAutoFit/>
          </a:bodyPr>
          <a:lstStyle/>
          <a:p>
            <a:r>
              <a:rPr kumimoji="1" lang="ja-JP" altLang="en-US" sz="2000" dirty="0">
                <a:solidFill>
                  <a:srgbClr val="FF0000"/>
                </a:solidFill>
              </a:rPr>
              <a:t>「</a:t>
            </a:r>
            <a:r>
              <a:rPr kumimoji="1" lang="en-US" altLang="ja-JP" sz="2000" dirty="0">
                <a:solidFill>
                  <a:srgbClr val="FF0000"/>
                </a:solidFill>
              </a:rPr>
              <a:t>You</a:t>
            </a:r>
            <a:r>
              <a:rPr kumimoji="1" lang="ja-JP" altLang="en-US" sz="2000" dirty="0">
                <a:solidFill>
                  <a:srgbClr val="FF0000"/>
                </a:solidFill>
              </a:rPr>
              <a:t>」部分</a:t>
            </a:r>
            <a:endParaRPr kumimoji="1" lang="en-US" altLang="ja-JP" sz="2000" dirty="0">
              <a:solidFill>
                <a:srgbClr val="FF0000"/>
              </a:solidFill>
            </a:endParaRPr>
          </a:p>
        </p:txBody>
      </p:sp>
      <p:sp>
        <p:nvSpPr>
          <p:cNvPr id="14" name="テキスト ボックス 13">
            <a:extLst>
              <a:ext uri="{FF2B5EF4-FFF2-40B4-BE49-F238E27FC236}">
                <a16:creationId xmlns:a16="http://schemas.microsoft.com/office/drawing/2014/main" id="{0D8807F4-5A8D-4185-8717-AE343BF14154}"/>
              </a:ext>
            </a:extLst>
          </p:cNvPr>
          <p:cNvSpPr txBox="1"/>
          <p:nvPr/>
        </p:nvSpPr>
        <p:spPr>
          <a:xfrm>
            <a:off x="4793752" y="2069889"/>
            <a:ext cx="1679823" cy="400110"/>
          </a:xfrm>
          <a:prstGeom prst="rect">
            <a:avLst/>
          </a:prstGeom>
          <a:noFill/>
        </p:spPr>
        <p:txBody>
          <a:bodyPr wrap="square" rtlCol="0">
            <a:spAutoFit/>
          </a:bodyPr>
          <a:lstStyle/>
          <a:p>
            <a:r>
              <a:rPr kumimoji="1" lang="ja-JP" altLang="en-US" sz="2000" dirty="0">
                <a:solidFill>
                  <a:srgbClr val="FF0000"/>
                </a:solidFill>
              </a:rPr>
              <a:t>「</a:t>
            </a:r>
            <a:r>
              <a:rPr kumimoji="1" lang="en-US" altLang="ja-JP" sz="2000" dirty="0">
                <a:solidFill>
                  <a:srgbClr val="FF0000"/>
                </a:solidFill>
              </a:rPr>
              <a:t>say</a:t>
            </a:r>
            <a:r>
              <a:rPr kumimoji="1" lang="ja-JP" altLang="en-US" sz="2000" dirty="0">
                <a:solidFill>
                  <a:srgbClr val="FF0000"/>
                </a:solidFill>
              </a:rPr>
              <a:t>」部分</a:t>
            </a:r>
            <a:endParaRPr kumimoji="1" lang="en-US" altLang="ja-JP" sz="2000" dirty="0">
              <a:solidFill>
                <a:srgbClr val="FF0000"/>
              </a:solidFill>
            </a:endParaRPr>
          </a:p>
        </p:txBody>
      </p:sp>
      <p:sp>
        <p:nvSpPr>
          <p:cNvPr id="15" name="テキスト ボックス 14">
            <a:extLst>
              <a:ext uri="{FF2B5EF4-FFF2-40B4-BE49-F238E27FC236}">
                <a16:creationId xmlns:a16="http://schemas.microsoft.com/office/drawing/2014/main" id="{A422B042-4B12-485E-BE71-8A39EA51E2C3}"/>
              </a:ext>
            </a:extLst>
          </p:cNvPr>
          <p:cNvSpPr txBox="1"/>
          <p:nvPr/>
        </p:nvSpPr>
        <p:spPr>
          <a:xfrm>
            <a:off x="4793752" y="2469999"/>
            <a:ext cx="2681556" cy="400110"/>
          </a:xfrm>
          <a:prstGeom prst="rect">
            <a:avLst/>
          </a:prstGeom>
          <a:noFill/>
        </p:spPr>
        <p:txBody>
          <a:bodyPr wrap="square" rtlCol="0">
            <a:spAutoFit/>
          </a:bodyPr>
          <a:lstStyle/>
          <a:p>
            <a:r>
              <a:rPr kumimoji="1" lang="ja-JP" altLang="en-US" sz="2000" dirty="0">
                <a:solidFill>
                  <a:srgbClr val="FF0000"/>
                </a:solidFill>
              </a:rPr>
              <a:t>「</a:t>
            </a:r>
            <a:r>
              <a:rPr lang="en-US" altLang="ja-JP" sz="2000" dirty="0">
                <a:solidFill>
                  <a:srgbClr val="FF0000"/>
                </a:solidFill>
              </a:rPr>
              <a:t>goodbye</a:t>
            </a:r>
            <a:r>
              <a:rPr kumimoji="1" lang="ja-JP" altLang="en-US" sz="2000" dirty="0">
                <a:solidFill>
                  <a:srgbClr val="FF0000"/>
                </a:solidFill>
              </a:rPr>
              <a:t>」部分</a:t>
            </a:r>
            <a:endParaRPr kumimoji="1" lang="en-US" altLang="ja-JP" sz="2000" dirty="0">
              <a:solidFill>
                <a:srgbClr val="FF0000"/>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B2ED07A-6A43-471D-9774-6FC16BD757A1}"/>
                  </a:ext>
                </a:extLst>
              </p:cNvPr>
              <p:cNvSpPr txBox="1"/>
              <p:nvPr/>
            </p:nvSpPr>
            <p:spPr>
              <a:xfrm>
                <a:off x="4946153" y="2847714"/>
                <a:ext cx="146321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solidFill>
                            <a:srgbClr val="FF0000"/>
                          </a:solidFill>
                          <a:latin typeface="Cambria Math" panose="02040503050406030204" pitchFamily="18" charset="0"/>
                        </a:rPr>
                        <m:t>⋮</m:t>
                      </m:r>
                    </m:oMath>
                  </m:oMathPara>
                </a14:m>
                <a:endParaRPr kumimoji="1" lang="en-US" altLang="ja-JP" sz="2000" dirty="0">
                  <a:solidFill>
                    <a:srgbClr val="FF0000"/>
                  </a:solidFill>
                </a:endParaRPr>
              </a:p>
            </p:txBody>
          </p:sp>
        </mc:Choice>
        <mc:Fallback xmlns="">
          <p:sp>
            <p:nvSpPr>
              <p:cNvPr id="16" name="テキスト ボックス 15">
                <a:extLst>
                  <a:ext uri="{FF2B5EF4-FFF2-40B4-BE49-F238E27FC236}">
                    <a16:creationId xmlns:a16="http://schemas.microsoft.com/office/drawing/2014/main" id="{2B2ED07A-6A43-471D-9774-6FC16BD757A1}"/>
                  </a:ext>
                </a:extLst>
              </p:cNvPr>
              <p:cNvSpPr txBox="1">
                <a:spLocks noRot="1" noChangeAspect="1" noMove="1" noResize="1" noEditPoints="1" noAdjustHandles="1" noChangeArrowheads="1" noChangeShapeType="1" noTextEdit="1"/>
              </p:cNvSpPr>
              <p:nvPr/>
            </p:nvSpPr>
            <p:spPr>
              <a:xfrm>
                <a:off x="4946153" y="2847714"/>
                <a:ext cx="1463210"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73AC91F-A6A0-475F-BD0D-3DFD5FC48E2D}"/>
                  </a:ext>
                </a:extLst>
              </p:cNvPr>
              <p:cNvSpPr txBox="1"/>
              <p:nvPr/>
            </p:nvSpPr>
            <p:spPr>
              <a:xfrm>
                <a:off x="2157335" y="1407836"/>
                <a:ext cx="3587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Τ</m:t>
                      </m:r>
                    </m:oMath>
                  </m:oMathPara>
                </a14:m>
                <a:endParaRPr kumimoji="1" lang="en-US" altLang="ja-JP" sz="3200" dirty="0"/>
              </a:p>
            </p:txBody>
          </p:sp>
        </mc:Choice>
        <mc:Fallback xmlns="">
          <p:sp>
            <p:nvSpPr>
              <p:cNvPr id="17" name="テキスト ボックス 16">
                <a:extLst>
                  <a:ext uri="{FF2B5EF4-FFF2-40B4-BE49-F238E27FC236}">
                    <a16:creationId xmlns:a16="http://schemas.microsoft.com/office/drawing/2014/main" id="{A73AC91F-A6A0-475F-BD0D-3DFD5FC48E2D}"/>
                  </a:ext>
                </a:extLst>
              </p:cNvPr>
              <p:cNvSpPr txBox="1">
                <a:spLocks noRot="1" noChangeAspect="1" noMove="1" noResize="1" noEditPoints="1" noAdjustHandles="1" noChangeArrowheads="1" noChangeShapeType="1" noTextEdit="1"/>
              </p:cNvSpPr>
              <p:nvPr/>
            </p:nvSpPr>
            <p:spPr>
              <a:xfrm>
                <a:off x="2157335" y="1407836"/>
                <a:ext cx="358763" cy="461665"/>
              </a:xfrm>
              <a:prstGeom prst="rect">
                <a:avLst/>
              </a:prstGeom>
              <a:blipFill>
                <a:blip r:embed="rId5"/>
                <a:stretch>
                  <a:fillRect l="-5085" r="-50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228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F9987B-2992-49D8-B9AA-42BB0D872945}"/>
              </a:ext>
            </a:extLst>
          </p:cNvPr>
          <p:cNvSpPr>
            <a:spLocks noGrp="1"/>
          </p:cNvSpPr>
          <p:nvPr>
            <p:ph type="title"/>
          </p:nvPr>
        </p:nvSpPr>
        <p:spPr/>
        <p:txBody>
          <a:bodyPr/>
          <a:lstStyle/>
          <a:p>
            <a:r>
              <a:rPr lang="en-US" altLang="ja-JP" dirty="0"/>
              <a:t>1</a:t>
            </a:r>
            <a:r>
              <a:rPr lang="ja-JP" altLang="en-US" dirty="0"/>
              <a:t>層目と</a:t>
            </a:r>
            <a:r>
              <a:rPr lang="en-US" altLang="ja-JP" dirty="0"/>
              <a:t>2</a:t>
            </a:r>
            <a:r>
              <a:rPr lang="ja-JP" altLang="en-US" dirty="0"/>
              <a:t>層目はそれぞれ何を目指すか</a:t>
            </a:r>
            <a:endParaRPr kumimoji="1" lang="ja-JP" altLang="en-US" dirty="0"/>
          </a:p>
        </p:txBody>
      </p:sp>
      <p:sp>
        <p:nvSpPr>
          <p:cNvPr id="3" name="コンテンツ プレースホルダー 2">
            <a:extLst>
              <a:ext uri="{FF2B5EF4-FFF2-40B4-BE49-F238E27FC236}">
                <a16:creationId xmlns:a16="http://schemas.microsoft.com/office/drawing/2014/main" id="{16D2B4AE-4FC6-4CA4-B008-F839BFDBF996}"/>
              </a:ext>
            </a:extLst>
          </p:cNvPr>
          <p:cNvSpPr>
            <a:spLocks noGrp="1"/>
          </p:cNvSpPr>
          <p:nvPr>
            <p:ph idx="1"/>
          </p:nvPr>
        </p:nvSpPr>
        <p:spPr>
          <a:xfrm>
            <a:off x="838199" y="1825625"/>
            <a:ext cx="10740775" cy="4351338"/>
          </a:xfrm>
        </p:spPr>
        <p:txBody>
          <a:bodyPr/>
          <a:lstStyle/>
          <a:p>
            <a:r>
              <a:rPr lang="en-US" altLang="ja-JP" dirty="0"/>
              <a:t>1</a:t>
            </a:r>
            <a:r>
              <a:rPr lang="ja-JP" altLang="en-US" dirty="0"/>
              <a:t>層目は予測担当の</a:t>
            </a:r>
            <a:r>
              <a:rPr lang="en-US" altLang="ja-JP" dirty="0"/>
              <a:t>2</a:t>
            </a:r>
            <a:r>
              <a:rPr lang="ja-JP" altLang="en-US" dirty="0"/>
              <a:t>層目のために、</a:t>
            </a:r>
            <a:r>
              <a:rPr lang="en-US" altLang="ja-JP" dirty="0"/>
              <a:t>one-hot</a:t>
            </a:r>
            <a:r>
              <a:rPr lang="ja-JP" altLang="en-US" dirty="0"/>
              <a:t>ベクトルを何かしらに変換して渡す役割</a:t>
            </a:r>
            <a:endParaRPr lang="en-US" altLang="ja-JP" dirty="0"/>
          </a:p>
          <a:p>
            <a:r>
              <a:rPr lang="ja-JP" altLang="en-US" b="1" dirty="0"/>
              <a:t>「</a:t>
            </a:r>
            <a:r>
              <a:rPr lang="en-US" altLang="ja-JP" b="1" dirty="0"/>
              <a:t>I</a:t>
            </a:r>
            <a:r>
              <a:rPr lang="ja-JP" altLang="en-US" b="1" dirty="0"/>
              <a:t>」「</a:t>
            </a:r>
            <a:r>
              <a:rPr lang="en-US" altLang="ja-JP" b="1" dirty="0"/>
              <a:t>You</a:t>
            </a:r>
            <a:r>
              <a:rPr lang="ja-JP" altLang="en-US" b="1" dirty="0"/>
              <a:t>」の後には同じような単語が来ることが予想されるので、</a:t>
            </a:r>
            <a:r>
              <a:rPr lang="en-US" altLang="ja-JP" b="1" dirty="0"/>
              <a:t>2</a:t>
            </a:r>
            <a:r>
              <a:rPr lang="ja-JP" altLang="en-US" b="1" dirty="0"/>
              <a:t>層目はこれらの単語に対して同じような中間層を受け取れるとありがたい</a:t>
            </a:r>
            <a:endParaRPr lang="en-US" altLang="ja-JP" b="1" dirty="0"/>
          </a:p>
          <a:p>
            <a:r>
              <a:rPr lang="ja-JP" altLang="en-US" dirty="0"/>
              <a:t>それができないと予測がうまくできないので損失の値が大きくなって更新される</a:t>
            </a:r>
            <a:endParaRPr lang="en-US" altLang="ja-JP" dirty="0"/>
          </a:p>
          <a:p>
            <a:r>
              <a:rPr lang="ja-JP" altLang="en-US" dirty="0"/>
              <a:t>「予測しやすい中間層を提供する」ことが</a:t>
            </a:r>
            <a:r>
              <a:rPr lang="en-US" altLang="ja-JP" dirty="0"/>
              <a:t>1</a:t>
            </a:r>
            <a:r>
              <a:rPr lang="ja-JP" altLang="en-US" dirty="0"/>
              <a:t>層目の目標</a:t>
            </a:r>
          </a:p>
          <a:p>
            <a:endParaRPr lang="ja-JP" altLang="en-US" dirty="0"/>
          </a:p>
          <a:p>
            <a:endParaRPr kumimoji="1" lang="ja-JP" altLang="en-US" dirty="0"/>
          </a:p>
        </p:txBody>
      </p:sp>
    </p:spTree>
    <p:extLst>
      <p:ext uri="{BB962C8B-B14F-4D97-AF65-F5344CB8AC3E}">
        <p14:creationId xmlns:p14="http://schemas.microsoft.com/office/powerpoint/2010/main" val="265010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E03F0-6CDA-416C-B014-93F1EFCF8AB6}"/>
              </a:ext>
            </a:extLst>
          </p:cNvPr>
          <p:cNvSpPr>
            <a:spLocks noGrp="1"/>
          </p:cNvSpPr>
          <p:nvPr>
            <p:ph type="title"/>
          </p:nvPr>
        </p:nvSpPr>
        <p:spPr/>
        <p:txBody>
          <a:bodyPr/>
          <a:lstStyle/>
          <a:p>
            <a:r>
              <a:rPr lang="en-US" altLang="ja-JP" dirty="0"/>
              <a:t>1</a:t>
            </a:r>
            <a:r>
              <a:rPr lang="ja-JP" altLang="en-US" dirty="0"/>
              <a:t>層目と</a:t>
            </a:r>
            <a:r>
              <a:rPr lang="en-US" altLang="ja-JP" dirty="0"/>
              <a:t>2</a:t>
            </a:r>
            <a:r>
              <a:rPr lang="ja-JP" altLang="en-US" dirty="0"/>
              <a:t>層目はそれぞれ何を目指すか</a:t>
            </a:r>
            <a:endParaRPr kumimoji="1" lang="ja-JP" altLang="en-US" dirty="0"/>
          </a:p>
        </p:txBody>
      </p:sp>
      <p:sp>
        <p:nvSpPr>
          <p:cNvPr id="3" name="コンテンツ プレースホルダー 2">
            <a:extLst>
              <a:ext uri="{FF2B5EF4-FFF2-40B4-BE49-F238E27FC236}">
                <a16:creationId xmlns:a16="http://schemas.microsoft.com/office/drawing/2014/main" id="{4E5E58B0-F1E5-44EC-9AE2-5510CF3C0ABF}"/>
              </a:ext>
            </a:extLst>
          </p:cNvPr>
          <p:cNvSpPr>
            <a:spLocks noGrp="1"/>
          </p:cNvSpPr>
          <p:nvPr>
            <p:ph idx="1"/>
          </p:nvPr>
        </p:nvSpPr>
        <p:spPr/>
        <p:txBody>
          <a:bodyPr/>
          <a:lstStyle/>
          <a:p>
            <a:r>
              <a:rPr kumimoji="1" lang="en-US" altLang="ja-JP" dirty="0"/>
              <a:t>2</a:t>
            </a:r>
            <a:r>
              <a:rPr kumimoji="1" lang="ja-JP" altLang="en-US" dirty="0"/>
              <a:t>層目は中間層を受け取って中央の単語を予測</a:t>
            </a:r>
            <a:r>
              <a:rPr lang="ja-JP" altLang="en-US" dirty="0"/>
              <a:t>する</a:t>
            </a:r>
            <a:endParaRPr lang="en-US" altLang="ja-JP" dirty="0"/>
          </a:p>
          <a:p>
            <a:r>
              <a:rPr lang="ja-JP" altLang="en-US" dirty="0"/>
              <a:t>つまり受け取るのは「</a:t>
            </a:r>
            <a:r>
              <a:rPr lang="en-US" altLang="ja-JP" dirty="0"/>
              <a:t>I</a:t>
            </a:r>
            <a:r>
              <a:rPr lang="ja-JP" altLang="en-US" dirty="0"/>
              <a:t>」や「</a:t>
            </a:r>
            <a:r>
              <a:rPr lang="en-US" altLang="ja-JP" dirty="0"/>
              <a:t>You</a:t>
            </a:r>
            <a:r>
              <a:rPr lang="ja-JP" altLang="en-US" dirty="0"/>
              <a:t>」ではなく謎の</a:t>
            </a:r>
            <a:r>
              <a:rPr lang="en-US" altLang="ja-JP" dirty="0"/>
              <a:t>(1 x 3)</a:t>
            </a:r>
            <a:r>
              <a:rPr lang="ja-JP" altLang="en-US" dirty="0"/>
              <a:t>の行列</a:t>
            </a:r>
            <a:endParaRPr lang="en-US" altLang="ja-JP" dirty="0"/>
          </a:p>
          <a:p>
            <a:r>
              <a:rPr lang="ja-JP" altLang="en-US" dirty="0"/>
              <a:t>予測した後</a:t>
            </a:r>
            <a:r>
              <a:rPr lang="en-US" altLang="ja-JP" dirty="0" err="1"/>
              <a:t>Softmax</a:t>
            </a:r>
            <a:r>
              <a:rPr lang="ja-JP" altLang="en-US" dirty="0"/>
              <a:t>、正解ラベルと照合し、損失を取る</a:t>
            </a:r>
            <a:endParaRPr lang="en-US" altLang="ja-JP" dirty="0"/>
          </a:p>
          <a:p>
            <a:r>
              <a:rPr lang="ja-JP" altLang="en-US" dirty="0"/>
              <a:t>予測が正確にできるようになるまで更新を続ける</a:t>
            </a:r>
            <a:endParaRPr lang="en-US" altLang="ja-JP" dirty="0"/>
          </a:p>
          <a:p>
            <a:endParaRPr lang="en-US" altLang="ja-JP" dirty="0"/>
          </a:p>
          <a:p>
            <a:r>
              <a:rPr lang="ja-JP" altLang="en-US" dirty="0"/>
              <a:t>正確な予測のために</a:t>
            </a:r>
            <a:r>
              <a:rPr lang="en-US" altLang="ja-JP" dirty="0"/>
              <a:t>2</a:t>
            </a:r>
            <a:r>
              <a:rPr lang="ja-JP" altLang="en-US" dirty="0"/>
              <a:t>層目の予測もうまくなっていくし、</a:t>
            </a:r>
            <a:r>
              <a:rPr lang="en-US" altLang="ja-JP" dirty="0"/>
              <a:t>1</a:t>
            </a:r>
            <a:r>
              <a:rPr lang="ja-JP" altLang="en-US" dirty="0"/>
              <a:t>層目の変換もうまくなってくる</a:t>
            </a:r>
            <a:endParaRPr lang="en-US" altLang="ja-JP" dirty="0"/>
          </a:p>
        </p:txBody>
      </p:sp>
    </p:spTree>
    <p:extLst>
      <p:ext uri="{BB962C8B-B14F-4D97-AF65-F5344CB8AC3E}">
        <p14:creationId xmlns:p14="http://schemas.microsoft.com/office/powerpoint/2010/main" val="45746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857C-0527-4F11-A3BD-D9CFC5C2BBCC}"/>
              </a:ext>
            </a:extLst>
          </p:cNvPr>
          <p:cNvSpPr>
            <a:spLocks noGrp="1"/>
          </p:cNvSpPr>
          <p:nvPr>
            <p:ph type="title"/>
          </p:nvPr>
        </p:nvSpPr>
        <p:spPr/>
        <p:txBody>
          <a:bodyPr/>
          <a:lstStyle/>
          <a:p>
            <a:r>
              <a:rPr kumimoji="1" lang="en-US" altLang="ja-JP" dirty="0"/>
              <a:t>CBOW</a:t>
            </a:r>
            <a:r>
              <a:rPr kumimoji="1" lang="ja-JP" altLang="en-US" dirty="0"/>
              <a:t>モデル</a:t>
            </a:r>
          </a:p>
        </p:txBody>
      </p:sp>
      <p:pic>
        <p:nvPicPr>
          <p:cNvPr id="1026" name="Picture 2" descr="単語と図で理解する自然言語処理（word2vec, RNN, LSTM）前編 - ギークなエンジニアを目指す男">
            <a:extLst>
              <a:ext uri="{FF2B5EF4-FFF2-40B4-BE49-F238E27FC236}">
                <a16:creationId xmlns:a16="http://schemas.microsoft.com/office/drawing/2014/main" id="{7ECDF976-B29C-4B47-9D35-1D5DA7437E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890" y="1345915"/>
            <a:ext cx="7894219" cy="528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25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526C94-9CBC-43B1-BEB1-5AAEC652224F}"/>
              </a:ext>
            </a:extLst>
          </p:cNvPr>
          <p:cNvSpPr>
            <a:spLocks noGrp="1"/>
          </p:cNvSpPr>
          <p:nvPr>
            <p:ph type="title"/>
          </p:nvPr>
        </p:nvSpPr>
        <p:spPr/>
        <p:txBody>
          <a:bodyPr/>
          <a:lstStyle/>
          <a:p>
            <a:r>
              <a:rPr kumimoji="1" lang="ja-JP" altLang="en-US" dirty="0"/>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75D4C85-4BAB-4D45-8C8F-B29B1A3A16E4}"/>
                  </a:ext>
                </a:extLst>
              </p:cNvPr>
              <p:cNvSpPr>
                <a:spLocks noGrp="1"/>
              </p:cNvSpPr>
              <p:nvPr>
                <p:ph idx="1"/>
              </p:nvPr>
            </p:nvSpPr>
            <p:spPr/>
            <p:txBody>
              <a:bodyPr/>
              <a:lstStyle/>
              <a:p>
                <a:r>
                  <a:rPr lang="en-US" altLang="ja-JP" dirty="0"/>
                  <a:t>1</a:t>
                </a:r>
                <a:r>
                  <a:rPr lang="ja-JP" altLang="en-US" dirty="0"/>
                  <a:t>層目は</a:t>
                </a:r>
                <a:r>
                  <a:rPr lang="en-US" altLang="ja-JP" dirty="0"/>
                  <a:t>2</a:t>
                </a:r>
                <a:r>
                  <a:rPr lang="ja-JP" altLang="en-US" dirty="0"/>
                  <a:t>層目のために「予測しやすい中間層を提供する」よう更新される</a:t>
                </a:r>
                <a:endParaRPr lang="en-US" altLang="ja-JP" dirty="0"/>
              </a:p>
              <a:p>
                <a:r>
                  <a:rPr lang="en-US" altLang="ja-JP" dirty="0"/>
                  <a:t>2</a:t>
                </a:r>
                <a:r>
                  <a:rPr lang="ja-JP" altLang="en-US" dirty="0"/>
                  <a:t>層目は中間層を受け取って中央の単語を予測する</a:t>
                </a:r>
                <a:endParaRPr lang="en-US" altLang="ja-JP" dirty="0"/>
              </a:p>
              <a:p>
                <a:r>
                  <a:rPr lang="ja-JP" altLang="en-US" dirty="0"/>
                  <a:t>そうすると似た単語が似た値を持つような </a:t>
                </a:r>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ja-JP" altLang="en-US" i="1">
                            <a:solidFill>
                              <a:schemeClr val="tx1"/>
                            </a:solidFill>
                            <a:latin typeface="Cambria Math" panose="02040503050406030204" pitchFamily="18" charset="0"/>
                          </a:rPr>
                          <m:t>𝒲</m:t>
                        </m:r>
                      </m:e>
                      <m:sub>
                        <m:r>
                          <a:rPr lang="en-US" altLang="ja-JP" i="1">
                            <a:solidFill>
                              <a:schemeClr val="tx1"/>
                            </a:solidFill>
                            <a:latin typeface="Cambria Math" panose="02040503050406030204" pitchFamily="18" charset="0"/>
                          </a:rPr>
                          <m:t>𝑖𝑛</m:t>
                        </m:r>
                      </m:sub>
                    </m:sSub>
                  </m:oMath>
                </a14:m>
                <a:r>
                  <a:rPr lang="ja-JP" altLang="en-US" dirty="0"/>
                  <a:t> がつくられる</a:t>
                </a:r>
                <a:endParaRPr lang="en-US" altLang="ja-JP" dirty="0"/>
              </a:p>
              <a:p>
                <a:endParaRPr lang="ja-JP" altLang="en-US" dirty="0"/>
              </a:p>
              <a:p>
                <a:r>
                  <a:rPr kumimoji="1" lang="en-US" altLang="ja-JP" dirty="0"/>
                  <a:t>One-hot</a:t>
                </a:r>
                <a:r>
                  <a:rPr kumimoji="1" lang="ja-JP" altLang="en-US" dirty="0"/>
                  <a:t>ベクトルを特徴量に変換する</a:t>
                </a:r>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ja-JP" altLang="en-US" i="1">
                            <a:solidFill>
                              <a:schemeClr val="tx1"/>
                            </a:solidFill>
                            <a:latin typeface="Cambria Math" panose="02040503050406030204" pitchFamily="18" charset="0"/>
                          </a:rPr>
                          <m:t>𝒲</m:t>
                        </m:r>
                      </m:e>
                      <m:sub>
                        <m:r>
                          <a:rPr lang="en-US" altLang="ja-JP" i="1">
                            <a:solidFill>
                              <a:schemeClr val="tx1"/>
                            </a:solidFill>
                            <a:latin typeface="Cambria Math" panose="02040503050406030204" pitchFamily="18" charset="0"/>
                          </a:rPr>
                          <m:t>𝑖𝑛</m:t>
                        </m:r>
                      </m:sub>
                    </m:sSub>
                  </m:oMath>
                </a14:m>
                <a:r>
                  <a:rPr kumimoji="1" lang="ja-JP" altLang="en-US" dirty="0"/>
                  <a:t>が完成した！</a:t>
                </a:r>
                <a:endParaRPr kumimoji="1" lang="en-US" altLang="ja-JP" dirty="0"/>
              </a:p>
              <a:p>
                <a:r>
                  <a:rPr lang="ja-JP" altLang="en-US" dirty="0"/>
                  <a:t>これで単語をベクトル化できるね</a:t>
                </a:r>
                <a:endParaRPr lang="en-US" altLang="ja-JP" dirty="0"/>
              </a:p>
              <a:p>
                <a:r>
                  <a:rPr kumimoji="1" lang="en-US" altLang="ja-JP" dirty="0"/>
                  <a:t>2</a:t>
                </a:r>
                <a:r>
                  <a:rPr kumimoji="1" lang="ja-JP" altLang="en-US" dirty="0"/>
                  <a:t>層目バイバイ</a:t>
                </a:r>
              </a:p>
            </p:txBody>
          </p:sp>
        </mc:Choice>
        <mc:Fallback xmlns="">
          <p:sp>
            <p:nvSpPr>
              <p:cNvPr id="3" name="コンテンツ プレースホルダー 2">
                <a:extLst>
                  <a:ext uri="{FF2B5EF4-FFF2-40B4-BE49-F238E27FC236}">
                    <a16:creationId xmlns:a16="http://schemas.microsoft.com/office/drawing/2014/main" id="{975D4C85-4BAB-4D45-8C8F-B29B1A3A16E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263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CDBB7-7091-4D56-80BB-A4EA6C0EAF54}"/>
              </a:ext>
            </a:extLst>
          </p:cNvPr>
          <p:cNvSpPr>
            <a:spLocks noGrp="1"/>
          </p:cNvSpPr>
          <p:nvPr>
            <p:ph type="title"/>
          </p:nvPr>
        </p:nvSpPr>
        <p:spPr/>
        <p:txBody>
          <a:bodyPr/>
          <a:lstStyle/>
          <a:p>
            <a:r>
              <a:rPr kumimoji="1" lang="ja-JP" altLang="en-US" dirty="0"/>
              <a:t>発表の意図</a:t>
            </a:r>
          </a:p>
        </p:txBody>
      </p:sp>
      <p:sp>
        <p:nvSpPr>
          <p:cNvPr id="3" name="コンテンツ プレースホルダー 2">
            <a:extLst>
              <a:ext uri="{FF2B5EF4-FFF2-40B4-BE49-F238E27FC236}">
                <a16:creationId xmlns:a16="http://schemas.microsoft.com/office/drawing/2014/main" id="{3A2888B0-D9DC-4551-AD79-B51AC6421635}"/>
              </a:ext>
            </a:extLst>
          </p:cNvPr>
          <p:cNvSpPr>
            <a:spLocks noGrp="1"/>
          </p:cNvSpPr>
          <p:nvPr>
            <p:ph idx="1"/>
          </p:nvPr>
        </p:nvSpPr>
        <p:spPr/>
        <p:txBody>
          <a:bodyPr>
            <a:normAutofit lnSpcReduction="10000"/>
          </a:bodyPr>
          <a:lstStyle/>
          <a:p>
            <a:r>
              <a:rPr kumimoji="1" lang="en-US" altLang="ja-JP" dirty="0"/>
              <a:t>Word2vec</a:t>
            </a:r>
            <a:r>
              <a:rPr lang="ja-JP" altLang="en-US" dirty="0"/>
              <a:t>について</a:t>
            </a:r>
            <a:endParaRPr lang="en-US" altLang="ja-JP" dirty="0"/>
          </a:p>
          <a:p>
            <a:pPr marL="457200" lvl="1" indent="0">
              <a:buNone/>
            </a:pPr>
            <a:r>
              <a:rPr kumimoji="1" lang="ja-JP" altLang="en-US" b="1" dirty="0"/>
              <a:t>「単語を推論したら、同じような単語が同じようなベクトルになる」</a:t>
            </a:r>
            <a:endParaRPr kumimoji="1" lang="en-US" altLang="ja-JP" b="1" dirty="0"/>
          </a:p>
          <a:p>
            <a:pPr marL="457200" lvl="1" indent="0">
              <a:buNone/>
            </a:pPr>
            <a:r>
              <a:rPr kumimoji="1" lang="ja-JP" altLang="en-US" dirty="0"/>
              <a:t>ということは聞いたことあるけど、</a:t>
            </a:r>
            <a:endParaRPr kumimoji="1" lang="en-US" altLang="ja-JP" dirty="0"/>
          </a:p>
          <a:p>
            <a:pPr marL="457200" lvl="1" indent="0">
              <a:buNone/>
            </a:pPr>
            <a:r>
              <a:rPr kumimoji="1" lang="ja-JP" altLang="en-US" b="1" dirty="0"/>
              <a:t>「じゃあなんで推論したら同じような単語が同じようなベクトルになるか」</a:t>
            </a:r>
            <a:endParaRPr kumimoji="1" lang="en-US" altLang="ja-JP" b="1" dirty="0"/>
          </a:p>
          <a:p>
            <a:pPr marL="457200" lvl="1" indent="0">
              <a:buNone/>
            </a:pPr>
            <a:r>
              <a:rPr kumimoji="1" lang="ja-JP" altLang="en-US" dirty="0"/>
              <a:t>と言われるとよくわかっていなかった</a:t>
            </a:r>
            <a:endParaRPr kumimoji="1" lang="en-US" altLang="ja-JP" dirty="0"/>
          </a:p>
          <a:p>
            <a:endParaRPr lang="en-US" altLang="ja-JP" dirty="0"/>
          </a:p>
          <a:p>
            <a:r>
              <a:rPr kumimoji="1" lang="ja-JP" altLang="en-US" dirty="0"/>
              <a:t>ので改めて勉強して「なるほど～」となったので共有</a:t>
            </a:r>
            <a:r>
              <a:rPr lang="ja-JP" altLang="en-US" dirty="0"/>
              <a:t>したい</a:t>
            </a:r>
            <a:endParaRPr lang="en-US" altLang="ja-JP" dirty="0"/>
          </a:p>
          <a:p>
            <a:endParaRPr lang="en-US" altLang="ja-JP" dirty="0"/>
          </a:p>
          <a:p>
            <a:r>
              <a:rPr lang="ja-JP" altLang="en-US" dirty="0"/>
              <a:t>そういう状況の人がいれば今回の発表で分かるようになるはず</a:t>
            </a:r>
            <a:endParaRPr lang="en-US" altLang="ja-JP" dirty="0"/>
          </a:p>
        </p:txBody>
      </p:sp>
    </p:spTree>
    <p:extLst>
      <p:ext uri="{BB962C8B-B14F-4D97-AF65-F5344CB8AC3E}">
        <p14:creationId xmlns:p14="http://schemas.microsoft.com/office/powerpoint/2010/main" val="312468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F110F-CC34-4BA1-AD97-2F05E87C239D}"/>
              </a:ext>
            </a:extLst>
          </p:cNvPr>
          <p:cNvSpPr>
            <a:spLocks noGrp="1"/>
          </p:cNvSpPr>
          <p:nvPr>
            <p:ph type="title"/>
          </p:nvPr>
        </p:nvSpPr>
        <p:spPr/>
        <p:txBody>
          <a:bodyPr/>
          <a:lstStyle/>
          <a:p>
            <a:r>
              <a:rPr kumimoji="1" lang="ja-JP" altLang="en-US" dirty="0"/>
              <a:t>他力本願</a:t>
            </a:r>
          </a:p>
        </p:txBody>
      </p:sp>
      <p:sp>
        <p:nvSpPr>
          <p:cNvPr id="3" name="コンテンツ プレースホルダー 2">
            <a:extLst>
              <a:ext uri="{FF2B5EF4-FFF2-40B4-BE49-F238E27FC236}">
                <a16:creationId xmlns:a16="http://schemas.microsoft.com/office/drawing/2014/main" id="{CAF85912-470E-4B36-A19A-E06ECEC376BA}"/>
              </a:ext>
            </a:extLst>
          </p:cNvPr>
          <p:cNvSpPr>
            <a:spLocks noGrp="1"/>
          </p:cNvSpPr>
          <p:nvPr>
            <p:ph idx="1"/>
          </p:nvPr>
        </p:nvSpPr>
        <p:spPr/>
        <p:txBody>
          <a:bodyPr/>
          <a:lstStyle/>
          <a:p>
            <a:r>
              <a:rPr lang="ja-JP" altLang="en-US" dirty="0"/>
              <a:t>仏のようなスライド（</a:t>
            </a:r>
            <a:r>
              <a:rPr lang="en-US" altLang="ja-JP" dirty="0">
                <a:hlinkClick r:id="rId2"/>
              </a:rPr>
              <a:t>https://www.ailab.ics.keio.ac.jp/b4_induction_training/docs/nlp/dl_fromscratch2_nlp.pdf</a:t>
            </a:r>
            <a:r>
              <a:rPr lang="ja-JP" altLang="en-US" dirty="0"/>
              <a:t>）を参考にさせていただく</a:t>
            </a:r>
            <a:endParaRPr lang="en-US" altLang="ja-JP" dirty="0"/>
          </a:p>
          <a:p>
            <a:endParaRPr lang="en-US" altLang="ja-JP" dirty="0"/>
          </a:p>
          <a:p>
            <a:r>
              <a:rPr lang="ja-JP" altLang="en-US" dirty="0"/>
              <a:t>この中で登場する</a:t>
            </a:r>
            <a:r>
              <a:rPr lang="en-US" altLang="ja-JP" dirty="0"/>
              <a:t>CBOW</a:t>
            </a:r>
            <a:r>
              <a:rPr lang="ja-JP" altLang="en-US" dirty="0"/>
              <a:t>モデルの気持ち部分を補足するためのスライドとして聞いてほしい</a:t>
            </a:r>
            <a:endParaRPr lang="en-US" altLang="ja-JP" dirty="0"/>
          </a:p>
          <a:p>
            <a:endParaRPr lang="en-US" altLang="ja-JP" dirty="0"/>
          </a:p>
          <a:p>
            <a:endParaRPr lang="en-US" altLang="ja-JP" dirty="0"/>
          </a:p>
          <a:p>
            <a:pPr marL="0" indent="0">
              <a:buNone/>
            </a:pPr>
            <a:endParaRPr lang="en-US" altLang="ja-JP" dirty="0"/>
          </a:p>
          <a:p>
            <a:endParaRPr kumimoji="1" lang="en-US" altLang="ja-JP" dirty="0"/>
          </a:p>
        </p:txBody>
      </p:sp>
    </p:spTree>
    <p:extLst>
      <p:ext uri="{BB962C8B-B14F-4D97-AF65-F5344CB8AC3E}">
        <p14:creationId xmlns:p14="http://schemas.microsoft.com/office/powerpoint/2010/main" val="211351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C3DFB-C398-4BE4-A34F-7C8455C9905D}"/>
              </a:ext>
            </a:extLst>
          </p:cNvPr>
          <p:cNvSpPr>
            <a:spLocks noGrp="1"/>
          </p:cNvSpPr>
          <p:nvPr>
            <p:ph type="title"/>
          </p:nvPr>
        </p:nvSpPr>
        <p:spPr/>
        <p:txBody>
          <a:bodyPr/>
          <a:lstStyle/>
          <a:p>
            <a:r>
              <a:rPr lang="en-US" altLang="ja-JP" dirty="0"/>
              <a:t>One-hot</a:t>
            </a:r>
            <a:r>
              <a:rPr lang="ja-JP" altLang="en-US" dirty="0"/>
              <a:t>ベクトルのところだけ復習</a:t>
            </a:r>
            <a:endParaRPr kumimoji="1" lang="ja-JP" altLang="en-US" dirty="0"/>
          </a:p>
        </p:txBody>
      </p:sp>
      <p:pic>
        <p:nvPicPr>
          <p:cNvPr id="9" name="コンテンツ プレースホルダー 8" descr="テーブル&#10;&#10;自動的に生成された説明">
            <a:extLst>
              <a:ext uri="{FF2B5EF4-FFF2-40B4-BE49-F238E27FC236}">
                <a16:creationId xmlns:a16="http://schemas.microsoft.com/office/drawing/2014/main" id="{0CFB2ED3-4EB3-435D-9EC1-A5033D58C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788" y="2031086"/>
            <a:ext cx="9764761" cy="2677267"/>
          </a:xfrm>
        </p:spPr>
      </p:pic>
      <p:cxnSp>
        <p:nvCxnSpPr>
          <p:cNvPr id="11" name="直線コネクタ 10">
            <a:extLst>
              <a:ext uri="{FF2B5EF4-FFF2-40B4-BE49-F238E27FC236}">
                <a16:creationId xmlns:a16="http://schemas.microsoft.com/office/drawing/2014/main" id="{9A0CD970-272D-4B2E-9A67-EB2939EBC29F}"/>
              </a:ext>
            </a:extLst>
          </p:cNvPr>
          <p:cNvCxnSpPr/>
          <p:nvPr/>
        </p:nvCxnSpPr>
        <p:spPr>
          <a:xfrm>
            <a:off x="838200" y="1721511"/>
            <a:ext cx="105156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3E33092-E357-4776-9408-85737DC74050}"/>
              </a:ext>
            </a:extLst>
          </p:cNvPr>
          <p:cNvCxnSpPr/>
          <p:nvPr/>
        </p:nvCxnSpPr>
        <p:spPr>
          <a:xfrm>
            <a:off x="838200" y="4868237"/>
            <a:ext cx="105156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B2CEBAA2-5ACC-4E39-8BB1-890DB5B5F3B9}"/>
              </a:ext>
            </a:extLst>
          </p:cNvPr>
          <p:cNvSpPr txBox="1"/>
          <p:nvPr/>
        </p:nvSpPr>
        <p:spPr>
          <a:xfrm>
            <a:off x="838200" y="5260369"/>
            <a:ext cx="10648308" cy="830997"/>
          </a:xfrm>
          <a:prstGeom prst="rect">
            <a:avLst/>
          </a:prstGeom>
          <a:noFill/>
        </p:spPr>
        <p:txBody>
          <a:bodyPr wrap="square" rtlCol="0">
            <a:spAutoFit/>
          </a:bodyPr>
          <a:lstStyle/>
          <a:p>
            <a:r>
              <a:rPr kumimoji="1" lang="ja-JP" altLang="en-US" sz="2400" dirty="0"/>
              <a:t>ピリオドを含む</a:t>
            </a:r>
            <a:r>
              <a:rPr kumimoji="1" lang="en-US" altLang="ja-JP" sz="2400" dirty="0"/>
              <a:t>8</a:t>
            </a:r>
            <a:r>
              <a:rPr lang="ja-JP" altLang="en-US" sz="2400" dirty="0"/>
              <a:t>単語を含む文章を全テキストデータ（コーパス）とし、大きさ</a:t>
            </a:r>
            <a:r>
              <a:rPr lang="en-US" altLang="ja-JP" sz="2400" dirty="0"/>
              <a:t>7</a:t>
            </a:r>
            <a:r>
              <a:rPr lang="ja-JP" altLang="en-US" sz="2400" dirty="0"/>
              <a:t>の辞書が生成されていることを確認してください</a:t>
            </a:r>
            <a:endParaRPr kumimoji="1" lang="ja-JP" altLang="en-US" sz="2400" dirty="0"/>
          </a:p>
        </p:txBody>
      </p:sp>
    </p:spTree>
    <p:extLst>
      <p:ext uri="{BB962C8B-B14F-4D97-AF65-F5344CB8AC3E}">
        <p14:creationId xmlns:p14="http://schemas.microsoft.com/office/powerpoint/2010/main" val="22458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857C-0527-4F11-A3BD-D9CFC5C2BBCC}"/>
              </a:ext>
            </a:extLst>
          </p:cNvPr>
          <p:cNvSpPr>
            <a:spLocks noGrp="1"/>
          </p:cNvSpPr>
          <p:nvPr>
            <p:ph type="title"/>
          </p:nvPr>
        </p:nvSpPr>
        <p:spPr/>
        <p:txBody>
          <a:bodyPr/>
          <a:lstStyle/>
          <a:p>
            <a:r>
              <a:rPr kumimoji="1" lang="en-US" altLang="ja-JP" dirty="0"/>
              <a:t>CBOW</a:t>
            </a:r>
            <a:r>
              <a:rPr kumimoji="1" lang="ja-JP" altLang="en-US" dirty="0"/>
              <a:t>モデル概要図</a:t>
            </a:r>
          </a:p>
        </p:txBody>
      </p:sp>
      <p:pic>
        <p:nvPicPr>
          <p:cNvPr id="1026" name="Picture 2" descr="単語と図で理解する自然言語処理（word2vec, RNN, LSTM）前編 - ギークなエンジニアを目指す男">
            <a:extLst>
              <a:ext uri="{FF2B5EF4-FFF2-40B4-BE49-F238E27FC236}">
                <a16:creationId xmlns:a16="http://schemas.microsoft.com/office/drawing/2014/main" id="{7ECDF976-B29C-4B47-9D35-1D5DA7437E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890" y="1345915"/>
            <a:ext cx="7894219" cy="528994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6F07BE05-B792-4304-981C-1A7BDDE82E45}"/>
              </a:ext>
            </a:extLst>
          </p:cNvPr>
          <p:cNvSpPr txBox="1"/>
          <p:nvPr/>
        </p:nvSpPr>
        <p:spPr>
          <a:xfrm>
            <a:off x="5636232" y="5836538"/>
            <a:ext cx="6220147" cy="461665"/>
          </a:xfrm>
          <a:prstGeom prst="rect">
            <a:avLst/>
          </a:prstGeom>
          <a:noFill/>
        </p:spPr>
        <p:txBody>
          <a:bodyPr wrap="square" rtlCol="0">
            <a:spAutoFit/>
          </a:bodyPr>
          <a:lstStyle/>
          <a:p>
            <a:r>
              <a:rPr lang="ja-JP" altLang="en-US" sz="2400" dirty="0"/>
              <a:t>この図を理解することが今回の目標です</a:t>
            </a:r>
            <a:endParaRPr kumimoji="1" lang="ja-JP" altLang="en-US" sz="2400" dirty="0"/>
          </a:p>
        </p:txBody>
      </p:sp>
    </p:spTree>
    <p:extLst>
      <p:ext uri="{BB962C8B-B14F-4D97-AF65-F5344CB8AC3E}">
        <p14:creationId xmlns:p14="http://schemas.microsoft.com/office/powerpoint/2010/main" val="29114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857C-0527-4F11-A3BD-D9CFC5C2BBCC}"/>
              </a:ext>
            </a:extLst>
          </p:cNvPr>
          <p:cNvSpPr>
            <a:spLocks noGrp="1"/>
          </p:cNvSpPr>
          <p:nvPr>
            <p:ph type="title"/>
          </p:nvPr>
        </p:nvSpPr>
        <p:spPr/>
        <p:txBody>
          <a:bodyPr/>
          <a:lstStyle/>
          <a:p>
            <a:r>
              <a:rPr kumimoji="1" lang="en-US" altLang="ja-JP" dirty="0"/>
              <a:t>CBOW</a:t>
            </a:r>
            <a:r>
              <a:rPr kumimoji="1" lang="ja-JP" altLang="en-US" dirty="0"/>
              <a:t>モデルとは</a:t>
            </a:r>
          </a:p>
        </p:txBody>
      </p:sp>
      <p:pic>
        <p:nvPicPr>
          <p:cNvPr id="1026" name="Picture 2" descr="単語と図で理解する自然言語処理（word2vec, RNN, LSTM）前編 - ギークなエンジニアを目指す男">
            <a:extLst>
              <a:ext uri="{FF2B5EF4-FFF2-40B4-BE49-F238E27FC236}">
                <a16:creationId xmlns:a16="http://schemas.microsoft.com/office/drawing/2014/main" id="{7ECDF976-B29C-4B47-9D35-1D5DA7437ECC}"/>
              </a:ext>
            </a:extLst>
          </p:cNvPr>
          <p:cNvPicPr>
            <a:picLocks noGrp="1" noChangeAspect="1" noChangeArrowheads="1"/>
          </p:cNvPicPr>
          <p:nvPr>
            <p:ph idx="1"/>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2148890" y="1345915"/>
            <a:ext cx="7894219" cy="5289941"/>
          </a:xfrm>
          <a:prstGeom prst="rect">
            <a:avLst/>
          </a:prstGeom>
          <a:noFill/>
          <a:extLst>
            <a:ext uri="{909E8E84-426E-40DD-AFC4-6F175D3DCCD1}">
              <a14:hiddenFill xmlns:a14="http://schemas.microsoft.com/office/drawing/2010/main">
                <a:solidFill>
                  <a:srgbClr val="FFFFFF"/>
                </a:solidFill>
              </a14:hiddenFill>
            </a:ext>
          </a:extLst>
        </p:spPr>
      </p:pic>
      <p:sp>
        <p:nvSpPr>
          <p:cNvPr id="4" name="コンテンツ プレースホルダー 2">
            <a:extLst>
              <a:ext uri="{FF2B5EF4-FFF2-40B4-BE49-F238E27FC236}">
                <a16:creationId xmlns:a16="http://schemas.microsoft.com/office/drawing/2014/main" id="{DA458CAE-B845-42A6-99DA-BEAD5E02FAA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層のニューラルネットワーク</a:t>
            </a:r>
            <a:endParaRPr lang="en-US" altLang="ja-JP" dirty="0"/>
          </a:p>
          <a:p>
            <a:endParaRPr lang="en-US" altLang="ja-JP" dirty="0"/>
          </a:p>
          <a:p>
            <a:r>
              <a:rPr lang="ja-JP" altLang="en-US" dirty="0"/>
              <a:t>周囲の単語（コンテキスト）からひとつの単語（ターゲット）を推測する</a:t>
            </a:r>
            <a:endParaRPr lang="en-US" altLang="ja-JP" dirty="0"/>
          </a:p>
          <a:p>
            <a:endParaRPr lang="en-US" altLang="ja-JP" dirty="0"/>
          </a:p>
          <a:p>
            <a:r>
              <a:rPr lang="ja-JP" altLang="en-US" dirty="0"/>
              <a:t>ここでは前後の単語（計</a:t>
            </a:r>
            <a:r>
              <a:rPr lang="en-US" altLang="ja-JP" dirty="0"/>
              <a:t>2</a:t>
            </a:r>
            <a:r>
              <a:rPr lang="ja-JP" altLang="en-US" dirty="0"/>
              <a:t>単語）から中央の単語を推測するモデルを想定する</a:t>
            </a:r>
            <a:endParaRPr lang="en-US" altLang="ja-JP" dirty="0"/>
          </a:p>
          <a:p>
            <a:endParaRPr lang="en-US" altLang="ja-JP" dirty="0"/>
          </a:p>
          <a:p>
            <a:r>
              <a:rPr lang="en-US" altLang="ja-JP" dirty="0"/>
              <a:t>CBOW = </a:t>
            </a:r>
            <a:r>
              <a:rPr lang="en-US" altLang="ja-JP"/>
              <a:t>Continuous Bag-of-Words</a:t>
            </a:r>
            <a:endParaRPr lang="en-US" altLang="ja-JP" dirty="0"/>
          </a:p>
          <a:p>
            <a:endParaRPr lang="en-US" altLang="ja-JP" dirty="0"/>
          </a:p>
          <a:p>
            <a:pPr marL="0" indent="0">
              <a:buFont typeface="Arial" panose="020B0604020202020204" pitchFamily="34" charset="0"/>
              <a:buNone/>
            </a:pPr>
            <a:endParaRPr lang="en-US" altLang="ja-JP" dirty="0"/>
          </a:p>
          <a:p>
            <a:endParaRPr lang="en-US" altLang="ja-JP" dirty="0"/>
          </a:p>
        </p:txBody>
      </p:sp>
    </p:spTree>
    <p:extLst>
      <p:ext uri="{BB962C8B-B14F-4D97-AF65-F5344CB8AC3E}">
        <p14:creationId xmlns:p14="http://schemas.microsoft.com/office/powerpoint/2010/main" val="319129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0857C-0527-4F11-A3BD-D9CFC5C2BBCC}"/>
              </a:ext>
            </a:extLst>
          </p:cNvPr>
          <p:cNvSpPr>
            <a:spLocks noGrp="1"/>
          </p:cNvSpPr>
          <p:nvPr>
            <p:ph type="title"/>
          </p:nvPr>
        </p:nvSpPr>
        <p:spPr/>
        <p:txBody>
          <a:bodyPr/>
          <a:lstStyle/>
          <a:p>
            <a:r>
              <a:rPr kumimoji="1" lang="ja-JP" altLang="en-US" dirty="0"/>
              <a:t>モデル概要図</a:t>
            </a:r>
          </a:p>
        </p:txBody>
      </p:sp>
      <p:pic>
        <p:nvPicPr>
          <p:cNvPr id="1026" name="Picture 2" descr="単語と図で理解する自然言語処理（word2vec, RNN, LSTM）前編 - ギークなエンジニアを目指す男">
            <a:extLst>
              <a:ext uri="{FF2B5EF4-FFF2-40B4-BE49-F238E27FC236}">
                <a16:creationId xmlns:a16="http://schemas.microsoft.com/office/drawing/2014/main" id="{7ECDF976-B29C-4B47-9D35-1D5DA7437E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8890" y="1345915"/>
            <a:ext cx="7894219" cy="528994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BD5C7C6D-EC07-44E4-92CA-C5466E1AD659}"/>
              </a:ext>
            </a:extLst>
          </p:cNvPr>
          <p:cNvSpPr txBox="1"/>
          <p:nvPr/>
        </p:nvSpPr>
        <p:spPr>
          <a:xfrm>
            <a:off x="5358829" y="5661878"/>
            <a:ext cx="6220147" cy="830997"/>
          </a:xfrm>
          <a:prstGeom prst="rect">
            <a:avLst/>
          </a:prstGeom>
          <a:noFill/>
        </p:spPr>
        <p:txBody>
          <a:bodyPr wrap="square" rtlCol="0">
            <a:spAutoFit/>
          </a:bodyPr>
          <a:lstStyle/>
          <a:p>
            <a:r>
              <a:rPr kumimoji="1" lang="ja-JP" altLang="en-US" sz="2400" dirty="0"/>
              <a:t>「</a:t>
            </a:r>
            <a:r>
              <a:rPr kumimoji="1" lang="en-US" altLang="ja-JP" sz="2400" dirty="0"/>
              <a:t>you</a:t>
            </a:r>
            <a:r>
              <a:rPr kumimoji="1" lang="ja-JP" altLang="en-US" sz="2400" dirty="0"/>
              <a:t>」「</a:t>
            </a:r>
            <a:r>
              <a:rPr kumimoji="1" lang="en-US" altLang="ja-JP" sz="2400" dirty="0"/>
              <a:t>goodbye</a:t>
            </a:r>
            <a:r>
              <a:rPr kumimoji="1" lang="ja-JP" altLang="en-US" sz="2400" dirty="0"/>
              <a:t>」の</a:t>
            </a:r>
            <a:r>
              <a:rPr kumimoji="1" lang="en-US" altLang="ja-JP" sz="2400" dirty="0"/>
              <a:t>2</a:t>
            </a:r>
            <a:r>
              <a:rPr kumimoji="1" lang="ja-JP" altLang="en-US" sz="2400" dirty="0"/>
              <a:t>単語から「</a:t>
            </a:r>
            <a:r>
              <a:rPr kumimoji="1" lang="en-US" altLang="ja-JP" sz="2400" dirty="0"/>
              <a:t>say</a:t>
            </a:r>
            <a:r>
              <a:rPr kumimoji="1" lang="ja-JP" altLang="en-US" sz="2400" dirty="0"/>
              <a:t>」</a:t>
            </a:r>
            <a:endParaRPr kumimoji="1" lang="en-US" altLang="ja-JP" sz="2400" dirty="0"/>
          </a:p>
          <a:p>
            <a:r>
              <a:rPr kumimoji="1" lang="ja-JP" altLang="en-US" sz="2400" dirty="0"/>
              <a:t>が予測されていることを確認してください</a:t>
            </a:r>
          </a:p>
        </p:txBody>
      </p:sp>
    </p:spTree>
    <p:extLst>
      <p:ext uri="{BB962C8B-B14F-4D97-AF65-F5344CB8AC3E}">
        <p14:creationId xmlns:p14="http://schemas.microsoft.com/office/powerpoint/2010/main" val="427210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82BD5-668A-4C55-A308-75DF4A6D626C}"/>
              </a:ext>
            </a:extLst>
          </p:cNvPr>
          <p:cNvSpPr>
            <a:spLocks noGrp="1"/>
          </p:cNvSpPr>
          <p:nvPr>
            <p:ph type="title"/>
          </p:nvPr>
        </p:nvSpPr>
        <p:spPr/>
        <p:txBody>
          <a:bodyPr/>
          <a:lstStyle/>
          <a:p>
            <a:r>
              <a:rPr lang="ja-JP" altLang="en-US" dirty="0"/>
              <a:t>モデル</a:t>
            </a:r>
            <a:r>
              <a:rPr kumimoji="1" lang="ja-JP" altLang="en-US" dirty="0"/>
              <a:t>構造</a:t>
            </a:r>
          </a:p>
        </p:txBody>
      </p:sp>
      <p:sp>
        <p:nvSpPr>
          <p:cNvPr id="3" name="コンテンツ プレースホルダー 2">
            <a:extLst>
              <a:ext uri="{FF2B5EF4-FFF2-40B4-BE49-F238E27FC236}">
                <a16:creationId xmlns:a16="http://schemas.microsoft.com/office/drawing/2014/main" id="{575465B7-918F-4BF8-907E-0EFFD7DA4E10}"/>
              </a:ext>
            </a:extLst>
          </p:cNvPr>
          <p:cNvSpPr>
            <a:spLocks noGrp="1"/>
          </p:cNvSpPr>
          <p:nvPr>
            <p:ph idx="1"/>
          </p:nvPr>
        </p:nvSpPr>
        <p:spPr/>
        <p:txBody>
          <a:bodyPr/>
          <a:lstStyle/>
          <a:p>
            <a:pPr marL="514350" indent="-514350">
              <a:buFont typeface="+mj-ea"/>
              <a:buAutoNum type="circleNumDbPlain"/>
            </a:pPr>
            <a:r>
              <a:rPr kumimoji="1" lang="ja-JP" altLang="en-US" dirty="0"/>
              <a:t>単語を</a:t>
            </a:r>
            <a:r>
              <a:rPr kumimoji="1" lang="en-US" altLang="ja-JP" dirty="0"/>
              <a:t>one-hot</a:t>
            </a:r>
            <a:r>
              <a:rPr kumimoji="1" lang="ja-JP" altLang="en-US" dirty="0"/>
              <a:t>ベクトルに変換</a:t>
            </a:r>
            <a:r>
              <a:rPr lang="ja-JP" altLang="en-US" dirty="0"/>
              <a:t>（</a:t>
            </a:r>
            <a:r>
              <a:rPr lang="en-US" altLang="ja-JP" dirty="0"/>
              <a:t>1 x 7</a:t>
            </a:r>
            <a:r>
              <a:rPr lang="ja-JP" altLang="en-US" dirty="0"/>
              <a:t>）</a:t>
            </a:r>
            <a:endParaRPr lang="en-US" altLang="ja-JP" dirty="0"/>
          </a:p>
          <a:p>
            <a:pPr marL="514350" indent="-514350">
              <a:buFont typeface="+mj-ea"/>
              <a:buAutoNum type="circleNumDbPlain"/>
            </a:pPr>
            <a:r>
              <a:rPr kumimoji="1" lang="en-US" altLang="ja-JP" dirty="0"/>
              <a:t>1</a:t>
            </a:r>
            <a:r>
              <a:rPr kumimoji="1" lang="ja-JP" altLang="en-US" dirty="0"/>
              <a:t>層目の重み（</a:t>
            </a:r>
            <a:r>
              <a:rPr kumimoji="1" lang="en-US" altLang="ja-JP" dirty="0"/>
              <a:t>7 x 3</a:t>
            </a:r>
            <a:r>
              <a:rPr kumimoji="1" lang="ja-JP" altLang="en-US" dirty="0"/>
              <a:t>）と掛け合わせる</a:t>
            </a:r>
            <a:endParaRPr kumimoji="1" lang="en-US" altLang="ja-JP" dirty="0"/>
          </a:p>
          <a:p>
            <a:pPr lvl="1">
              <a:buFont typeface="Wingdings" panose="05000000000000000000" pitchFamily="2" charset="2"/>
              <a:buChar char="Ø"/>
            </a:pPr>
            <a:r>
              <a:rPr lang="ja-JP" altLang="en-US" dirty="0"/>
              <a:t>（</a:t>
            </a:r>
            <a:r>
              <a:rPr lang="en-US" altLang="ja-JP" dirty="0"/>
              <a:t>1 x 3</a:t>
            </a:r>
            <a:r>
              <a:rPr lang="ja-JP" altLang="en-US" dirty="0"/>
              <a:t>）の行列が出力される</a:t>
            </a:r>
            <a:endParaRPr lang="en-US" altLang="ja-JP" dirty="0"/>
          </a:p>
          <a:p>
            <a:pPr marL="514350" indent="-514350">
              <a:buFont typeface="+mj-ea"/>
              <a:buAutoNum type="circleNumDbPlain"/>
            </a:pPr>
            <a:r>
              <a:rPr lang="en-US" altLang="ja-JP" dirty="0"/>
              <a:t>2</a:t>
            </a:r>
            <a:r>
              <a:rPr lang="ja-JP" altLang="en-US" dirty="0"/>
              <a:t>層目の重み（</a:t>
            </a:r>
            <a:r>
              <a:rPr lang="en-US" altLang="ja-JP" dirty="0"/>
              <a:t>3 x 7</a:t>
            </a:r>
            <a:r>
              <a:rPr lang="ja-JP" altLang="en-US" dirty="0"/>
              <a:t>）と掛け合わせる</a:t>
            </a:r>
            <a:endParaRPr lang="en-US" altLang="ja-JP" dirty="0"/>
          </a:p>
          <a:p>
            <a:pPr lvl="1">
              <a:buFont typeface="Wingdings" panose="05000000000000000000" pitchFamily="2" charset="2"/>
              <a:buChar char="Ø"/>
            </a:pPr>
            <a:r>
              <a:rPr lang="ja-JP" altLang="en-US" dirty="0"/>
              <a:t>（</a:t>
            </a:r>
            <a:r>
              <a:rPr lang="en-US" altLang="ja-JP" dirty="0"/>
              <a:t>1 x 7</a:t>
            </a:r>
            <a:r>
              <a:rPr lang="ja-JP" altLang="en-US" dirty="0"/>
              <a:t>）の行列が出力される</a:t>
            </a:r>
            <a:endParaRPr lang="en-US" altLang="ja-JP" dirty="0"/>
          </a:p>
          <a:p>
            <a:pPr marL="514350" indent="-514350">
              <a:buFont typeface="+mj-ea"/>
              <a:buAutoNum type="circleNumDbPlain"/>
            </a:pPr>
            <a:r>
              <a:rPr lang="ja-JP" altLang="en-US" dirty="0"/>
              <a:t>出力（</a:t>
            </a:r>
            <a:r>
              <a:rPr lang="en-US" altLang="ja-JP" dirty="0"/>
              <a:t>1 x 7</a:t>
            </a:r>
            <a:r>
              <a:rPr lang="ja-JP" altLang="en-US" dirty="0"/>
              <a:t>）に</a:t>
            </a:r>
            <a:r>
              <a:rPr lang="en-US" altLang="ja-JP" dirty="0" err="1"/>
              <a:t>Softmax</a:t>
            </a:r>
            <a:r>
              <a:rPr lang="ja-JP" altLang="en-US" dirty="0"/>
              <a:t>する</a:t>
            </a:r>
            <a:endParaRPr lang="en-US" altLang="ja-JP" dirty="0"/>
          </a:p>
          <a:p>
            <a:pPr lvl="1">
              <a:buFont typeface="Wingdings" panose="05000000000000000000" pitchFamily="2" charset="2"/>
              <a:buChar char="Ø"/>
            </a:pPr>
            <a:r>
              <a:rPr lang="ja-JP" altLang="en-US" dirty="0"/>
              <a:t>（</a:t>
            </a:r>
            <a:r>
              <a:rPr lang="en-US" altLang="ja-JP" dirty="0"/>
              <a:t>1 x 7</a:t>
            </a:r>
            <a:r>
              <a:rPr lang="ja-JP" altLang="en-US" dirty="0"/>
              <a:t>）の</a:t>
            </a:r>
            <a:r>
              <a:rPr lang="en-US" altLang="ja-JP" dirty="0"/>
              <a:t> </a:t>
            </a:r>
            <a:r>
              <a:rPr lang="ja-JP" altLang="en-US" dirty="0"/>
              <a:t>０～１の値を持つ行列が出力される</a:t>
            </a:r>
            <a:endParaRPr lang="en-US" altLang="ja-JP" dirty="0"/>
          </a:p>
          <a:p>
            <a:pPr marL="514350" indent="-514350">
              <a:buFont typeface="+mj-ea"/>
              <a:buAutoNum type="circleNumDbPlain"/>
            </a:pPr>
            <a:r>
              <a:rPr lang="ja-JP" altLang="en-US" dirty="0"/>
              <a:t>損失計算し、</a:t>
            </a:r>
            <a:r>
              <a:rPr lang="en-US" altLang="ja-JP" dirty="0"/>
              <a:t>1</a:t>
            </a:r>
            <a:r>
              <a:rPr lang="ja-JP" altLang="en-US" dirty="0"/>
              <a:t>層目と</a:t>
            </a:r>
            <a:r>
              <a:rPr lang="en-US" altLang="ja-JP" dirty="0"/>
              <a:t>2</a:t>
            </a:r>
            <a:r>
              <a:rPr lang="ja-JP" altLang="en-US" dirty="0"/>
              <a:t>層目の重みを更新する</a:t>
            </a: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marL="514350" indent="-514350">
              <a:buFont typeface="+mj-ea"/>
              <a:buAutoNum type="circleNumDbPlain"/>
            </a:pPr>
            <a:endParaRPr lang="en-US" altLang="ja-JP" dirty="0"/>
          </a:p>
          <a:p>
            <a:pPr lvl="1">
              <a:buFont typeface="Wingdings" panose="05000000000000000000" pitchFamily="2" charset="2"/>
              <a:buChar char="Ø"/>
            </a:pPr>
            <a:endParaRPr lang="en-US" altLang="ja-JP" dirty="0"/>
          </a:p>
        </p:txBody>
      </p:sp>
      <p:sp>
        <p:nvSpPr>
          <p:cNvPr id="4" name="テキスト ボックス 3">
            <a:extLst>
              <a:ext uri="{FF2B5EF4-FFF2-40B4-BE49-F238E27FC236}">
                <a16:creationId xmlns:a16="http://schemas.microsoft.com/office/drawing/2014/main" id="{3FB79DBA-2FE0-4DAF-A052-79CE943BC033}"/>
              </a:ext>
            </a:extLst>
          </p:cNvPr>
          <p:cNvSpPr txBox="1"/>
          <p:nvPr/>
        </p:nvSpPr>
        <p:spPr>
          <a:xfrm>
            <a:off x="838200" y="5776853"/>
            <a:ext cx="7288658" cy="400110"/>
          </a:xfrm>
          <a:prstGeom prst="rect">
            <a:avLst/>
          </a:prstGeom>
          <a:noFill/>
        </p:spPr>
        <p:txBody>
          <a:bodyPr wrap="square" rtlCol="0">
            <a:spAutoFit/>
          </a:bodyPr>
          <a:lstStyle/>
          <a:p>
            <a:r>
              <a:rPr kumimoji="1" lang="en-US" altLang="ja-JP" sz="2000" dirty="0"/>
              <a:t>※</a:t>
            </a:r>
            <a:r>
              <a:rPr kumimoji="1" lang="ja-JP" altLang="en-US" sz="2000" dirty="0"/>
              <a:t>データ中の総単語数：</a:t>
            </a:r>
            <a:r>
              <a:rPr kumimoji="1" lang="en-US" altLang="ja-JP" sz="2000" dirty="0"/>
              <a:t>7, </a:t>
            </a:r>
            <a:r>
              <a:rPr kumimoji="1" lang="ja-JP" altLang="en-US" sz="2000" dirty="0"/>
              <a:t>中間層の次元</a:t>
            </a:r>
            <a:r>
              <a:rPr kumimoji="1" lang="en-US" altLang="ja-JP" sz="2000" dirty="0"/>
              <a:t>(</a:t>
            </a:r>
            <a:r>
              <a:rPr kumimoji="1" lang="ja-JP" altLang="en-US" sz="2000" dirty="0"/>
              <a:t>要素数</a:t>
            </a:r>
            <a:r>
              <a:rPr kumimoji="1" lang="en-US" altLang="ja-JP" sz="2000" dirty="0"/>
              <a:t>)</a:t>
            </a:r>
            <a:r>
              <a:rPr kumimoji="1" lang="ja-JP" altLang="en-US" sz="2000" dirty="0"/>
              <a:t>：</a:t>
            </a:r>
            <a:r>
              <a:rPr kumimoji="1" lang="en-US" altLang="ja-JP" sz="2000" dirty="0"/>
              <a:t>3</a:t>
            </a:r>
            <a:r>
              <a:rPr kumimoji="1" lang="ja-JP" altLang="en-US" sz="2000" dirty="0"/>
              <a:t>の場合</a:t>
            </a:r>
          </a:p>
        </p:txBody>
      </p:sp>
    </p:spTree>
    <p:extLst>
      <p:ext uri="{BB962C8B-B14F-4D97-AF65-F5344CB8AC3E}">
        <p14:creationId xmlns:p14="http://schemas.microsoft.com/office/powerpoint/2010/main" val="399564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F1393-B876-4AD0-90DF-E61686B39130}"/>
              </a:ext>
            </a:extLst>
          </p:cNvPr>
          <p:cNvSpPr>
            <a:spLocks noGrp="1"/>
          </p:cNvSpPr>
          <p:nvPr>
            <p:ph type="title"/>
          </p:nvPr>
        </p:nvSpPr>
        <p:spPr/>
        <p:txBody>
          <a:bodyPr/>
          <a:lstStyle/>
          <a:p>
            <a:r>
              <a:rPr kumimoji="1" lang="en-US" altLang="ja-JP" dirty="0"/>
              <a:t>CBOW</a:t>
            </a:r>
            <a:r>
              <a:rPr kumimoji="1" lang="ja-JP" altLang="en-US" dirty="0"/>
              <a:t>モデルの気持ち解説</a:t>
            </a:r>
          </a:p>
        </p:txBody>
      </p:sp>
      <p:sp>
        <p:nvSpPr>
          <p:cNvPr id="3" name="コンテンツ プレースホルダー 2">
            <a:extLst>
              <a:ext uri="{FF2B5EF4-FFF2-40B4-BE49-F238E27FC236}">
                <a16:creationId xmlns:a16="http://schemas.microsoft.com/office/drawing/2014/main" id="{D894AD19-069A-4BA1-AB2B-E9FE5DEB7479}"/>
              </a:ext>
            </a:extLst>
          </p:cNvPr>
          <p:cNvSpPr>
            <a:spLocks noGrp="1"/>
          </p:cNvSpPr>
          <p:nvPr>
            <p:ph idx="1"/>
          </p:nvPr>
        </p:nvSpPr>
        <p:spPr>
          <a:xfrm>
            <a:off x="838200" y="1825625"/>
            <a:ext cx="10802420" cy="4351338"/>
          </a:xfrm>
        </p:spPr>
        <p:txBody>
          <a:bodyPr/>
          <a:lstStyle/>
          <a:p>
            <a:r>
              <a:rPr kumimoji="1" lang="en-US" altLang="ja-JP" dirty="0"/>
              <a:t>1</a:t>
            </a:r>
            <a:r>
              <a:rPr kumimoji="1" lang="ja-JP" altLang="en-US" dirty="0"/>
              <a:t>層目は</a:t>
            </a:r>
            <a:r>
              <a:rPr kumimoji="1" lang="ja-JP" altLang="en-US" b="1" dirty="0"/>
              <a:t>単語変換</a:t>
            </a:r>
            <a:r>
              <a:rPr kumimoji="1" lang="ja-JP" altLang="en-US" dirty="0"/>
              <a:t>の役割</a:t>
            </a:r>
            <a:endParaRPr lang="en-US" altLang="ja-JP" dirty="0"/>
          </a:p>
          <a:p>
            <a:pPr lvl="1">
              <a:buFont typeface="Wingdings" panose="05000000000000000000" pitchFamily="2" charset="2"/>
              <a:buChar char="Ø"/>
            </a:pPr>
            <a:r>
              <a:rPr lang="en-US" altLang="ja-JP" dirty="0"/>
              <a:t>CBOW</a:t>
            </a:r>
            <a:r>
              <a:rPr lang="ja-JP" altLang="en-US" dirty="0"/>
              <a:t>モデルは周囲の単語から中央の単語を予測するモデル</a:t>
            </a:r>
            <a:endParaRPr lang="en-US" altLang="ja-JP" dirty="0"/>
          </a:p>
          <a:p>
            <a:pPr lvl="1">
              <a:buFont typeface="Wingdings" panose="05000000000000000000" pitchFamily="2" charset="2"/>
              <a:buChar char="Ø"/>
            </a:pPr>
            <a:r>
              <a:rPr lang="ja-JP" altLang="en-US" dirty="0"/>
              <a:t>予測には</a:t>
            </a:r>
            <a:r>
              <a:rPr lang="en-US" altLang="ja-JP" dirty="0"/>
              <a:t>one-hot</a:t>
            </a:r>
            <a:r>
              <a:rPr lang="ja-JP" altLang="en-US" dirty="0"/>
              <a:t>ベクトルだけだと情報が少なすぎる</a:t>
            </a:r>
            <a:endParaRPr lang="en-US" altLang="ja-JP" dirty="0"/>
          </a:p>
          <a:p>
            <a:pPr lvl="1">
              <a:buFont typeface="Wingdings" panose="05000000000000000000" pitchFamily="2" charset="2"/>
              <a:buChar char="Ø"/>
            </a:pPr>
            <a:r>
              <a:rPr lang="ja-JP" altLang="en-US" b="1" dirty="0"/>
              <a:t>予測担当の</a:t>
            </a:r>
            <a:r>
              <a:rPr lang="en-US" altLang="ja-JP" b="1" dirty="0"/>
              <a:t>2</a:t>
            </a:r>
            <a:r>
              <a:rPr lang="ja-JP" altLang="en-US" b="1" dirty="0"/>
              <a:t>層目のために、</a:t>
            </a:r>
            <a:r>
              <a:rPr lang="en-US" altLang="ja-JP" b="1" dirty="0"/>
              <a:t>one-hot</a:t>
            </a:r>
            <a:r>
              <a:rPr lang="ja-JP" altLang="en-US" b="1" dirty="0"/>
              <a:t>ベクトルを何かしらに変換する役割</a:t>
            </a:r>
            <a:endParaRPr lang="en-US" altLang="ja-JP" b="1" dirty="0"/>
          </a:p>
          <a:p>
            <a:endParaRPr kumimoji="1" lang="en-US" altLang="ja-JP" dirty="0"/>
          </a:p>
          <a:p>
            <a:r>
              <a:rPr lang="en-US" altLang="ja-JP" dirty="0"/>
              <a:t>2</a:t>
            </a:r>
            <a:r>
              <a:rPr lang="ja-JP" altLang="en-US" dirty="0"/>
              <a:t>層目</a:t>
            </a:r>
            <a:r>
              <a:rPr lang="en-US" altLang="ja-JP" sz="2400" dirty="0"/>
              <a:t>(+</a:t>
            </a:r>
            <a:r>
              <a:rPr lang="en-US" altLang="ja-JP" sz="2400" dirty="0" err="1"/>
              <a:t>Softmax</a:t>
            </a:r>
            <a:r>
              <a:rPr lang="en-US" altLang="ja-JP" sz="2400" dirty="0"/>
              <a:t>)</a:t>
            </a:r>
            <a:r>
              <a:rPr lang="ja-JP" altLang="en-US" dirty="0"/>
              <a:t>は</a:t>
            </a:r>
            <a:r>
              <a:rPr lang="ja-JP" altLang="en-US" b="1" dirty="0"/>
              <a:t>予測</a:t>
            </a:r>
            <a:r>
              <a:rPr lang="ja-JP" altLang="en-US" dirty="0"/>
              <a:t>の役割</a:t>
            </a:r>
            <a:endParaRPr lang="en-US" altLang="ja-JP" dirty="0"/>
          </a:p>
          <a:p>
            <a:pPr lvl="1">
              <a:buFont typeface="Wingdings" panose="05000000000000000000" pitchFamily="2" charset="2"/>
              <a:buChar char="Ø"/>
            </a:pPr>
            <a:r>
              <a:rPr lang="en-US" altLang="ja-JP" dirty="0"/>
              <a:t>1</a:t>
            </a:r>
            <a:r>
              <a:rPr lang="ja-JP" altLang="en-US" dirty="0"/>
              <a:t>層目が変換した「前の単語を変換したもの」と「後ろの単語を変換したもの」を入力とする</a:t>
            </a:r>
            <a:endParaRPr lang="en-US" altLang="ja-JP" dirty="0"/>
          </a:p>
          <a:p>
            <a:pPr lvl="1">
              <a:buFont typeface="Wingdings" panose="05000000000000000000" pitchFamily="2" charset="2"/>
              <a:buChar char="Ø"/>
            </a:pPr>
            <a:r>
              <a:rPr lang="ja-JP" altLang="en-US" dirty="0"/>
              <a:t>中央の単語を予測し、全単語に対して「中央の単語である確率」を算出する</a:t>
            </a:r>
            <a:endParaRPr lang="en-US" altLang="ja-JP" dirty="0"/>
          </a:p>
          <a:p>
            <a:pPr lvl="1">
              <a:buFont typeface="Wingdings" panose="05000000000000000000" pitchFamily="2" charset="2"/>
              <a:buChar char="Ø"/>
            </a:pPr>
            <a:endParaRPr lang="en-US" altLang="ja-JP" dirty="0"/>
          </a:p>
          <a:p>
            <a:endParaRPr kumimoji="1" lang="ja-JP" altLang="en-US" dirty="0"/>
          </a:p>
        </p:txBody>
      </p:sp>
    </p:spTree>
    <p:extLst>
      <p:ext uri="{BB962C8B-B14F-4D97-AF65-F5344CB8AC3E}">
        <p14:creationId xmlns:p14="http://schemas.microsoft.com/office/powerpoint/2010/main" val="12516075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926</Words>
  <Application>Microsoft Office PowerPoint</Application>
  <PresentationFormat>ワイド画面</PresentationFormat>
  <Paragraphs>108</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游ゴシック</vt:lpstr>
      <vt:lpstr>游ゴシック Light</vt:lpstr>
      <vt:lpstr>Arial</vt:lpstr>
      <vt:lpstr>Cambria Math</vt:lpstr>
      <vt:lpstr>Wingdings</vt:lpstr>
      <vt:lpstr>Office テーマ</vt:lpstr>
      <vt:lpstr>気持ち重視で 解説するWord2vec</vt:lpstr>
      <vt:lpstr>発表の意図</vt:lpstr>
      <vt:lpstr>他力本願</vt:lpstr>
      <vt:lpstr>One-hotベクトルのところだけ復習</vt:lpstr>
      <vt:lpstr>CBOWモデル概要図</vt:lpstr>
      <vt:lpstr>CBOWモデルとは</vt:lpstr>
      <vt:lpstr>モデル概要図</vt:lpstr>
      <vt:lpstr>モデル構造</vt:lpstr>
      <vt:lpstr>CBOWモデルの気持ち解説</vt:lpstr>
      <vt:lpstr>モデル概要図</vt:lpstr>
      <vt:lpstr>1層目の解説</vt:lpstr>
      <vt:lpstr>1層目の解説</vt:lpstr>
      <vt:lpstr>1層目と2層目はそれぞれ何を目指すか</vt:lpstr>
      <vt:lpstr>1層目と2層目はそれぞれ何を目指すか</vt:lpstr>
      <vt:lpstr>CBOWモデル</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気持ち重視で 理解するWord2vec</dc:title>
  <dc:creator>村上 広樹</dc:creator>
  <cp:lastModifiedBy>村上 広樹</cp:lastModifiedBy>
  <cp:revision>1</cp:revision>
  <dcterms:created xsi:type="dcterms:W3CDTF">2021-03-14T15:39:56Z</dcterms:created>
  <dcterms:modified xsi:type="dcterms:W3CDTF">2021-03-20T09:35:43Z</dcterms:modified>
</cp:coreProperties>
</file>