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2" r:id="rId6"/>
    <p:sldId id="266" r:id="rId7"/>
    <p:sldId id="269" r:id="rId8"/>
    <p:sldId id="261" r:id="rId9"/>
    <p:sldId id="264" r:id="rId10"/>
    <p:sldId id="265" r:id="rId11"/>
    <p:sldId id="268" r:id="rId12"/>
    <p:sldId id="263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57" r:id="rId24"/>
    <p:sldId id="258" r:id="rId25"/>
    <p:sldId id="270" r:id="rId26"/>
    <p:sldId id="271" r:id="rId27"/>
    <p:sldId id="272" r:id="rId28"/>
  </p:sldIdLst>
  <p:sldSz cx="12192000" cy="6858000"/>
  <p:notesSz cx="6888163" cy="100218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F2423-3FEC-4FCE-800E-355FFE03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C9E366-0292-48DA-BFCF-A08F336B8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3FC8B-158F-4FA8-A9D6-E92B4672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7AC00-193B-4521-BFE8-BDF4645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B9D6B-1D38-459F-A049-8D3644A9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5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01285-9462-4ADA-91C5-22BA53DC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40B061-DEE5-4530-81A7-4FBCCB3B0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8B18B-38E2-46BA-B5BA-0AD07144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6C14D6-473E-472A-B476-F28AF2EF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FCC71-C3B7-48DD-9946-6AF8DE56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72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6DE343-3A0E-47E8-9BBD-A6318A0DC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B28B2-AEDA-427F-9F4B-6F4043EC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9826A-A716-4331-A8A1-A288B3AE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494CF-8DD4-4700-BEAF-E15A73F7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A3AE92-D787-4585-82A7-9AE1606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88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A8949-1FBF-4F23-924A-1D5D9D75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3C5C7-4204-4C05-9AA5-C3F8F9DD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F1671-3589-4A3C-BBE8-69034446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5C56C-7280-4A2D-9B2F-08B24DA3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DBA35-051B-4663-BEFF-5D2FA628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4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FF1A6-2E13-4B30-A38E-D16FE36A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3D61F-C441-415B-BFA8-5964C05A4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D412F-75CB-4185-AADE-D1EC529E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546BB4-CDE1-413A-A76A-83DCC1AA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5444A-274C-4567-883E-7C4B7A99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4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B41B9-49E8-4BC3-8A0A-9146F60A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59B18-A08D-442B-88CE-B17B56630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E3707F-E20C-47CD-A7FA-670304E33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8B1722-D40C-4C7D-BB66-EA29C5B0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D769B5-282C-4790-8F77-4F167E4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6DF04-8A20-4741-9DAD-3A664735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32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19D36-3CAE-42FA-A498-1E43BB82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344325-2A11-4011-954E-CC18D3E7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FCBCD3-69B2-4EB8-9607-8A2A1A79C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984C08-EA35-4138-AAFC-021193CAD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091300-7AEB-43B0-8138-255E544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C3D1B5-924F-4456-AFFA-9CE6C307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A5AE6C-A451-44C0-97BB-68011EBC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C933B2-9E1E-4B11-BFB6-BA5B6FB8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7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FCD26-2864-4708-A063-7AC787AE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F43216-4F6B-44F4-A975-2D2785DD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01E8FC-6906-4297-952D-EFDC43C1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E63DBB-BE1B-416B-B4F9-2E1A0267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6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F17D3A-C203-4954-B95E-40102009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23A438-7111-45AA-90FA-66C4DFED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E96385-C104-496A-B976-EC946C5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44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0BABE-1A39-4AA4-A3EE-68AEDA6B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EDFCA8-18A6-493C-8E11-283929D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444ABA-8447-4F23-BE6D-A23A13DA1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BEE790-CD8F-417C-AB78-F5CEB15E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D035C6-7339-4174-90D1-9088B47D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BEC3B-C059-4490-8169-EE25387C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33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2FF0F6-7638-4E8C-A800-A6434B0B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00CCBD-83BE-4A18-B342-59F27CAB2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8B6890-FF95-4AC9-B5D3-24F8F77E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072CF5-E255-44FC-9C8F-3C041E00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EF96A6-32F4-45AE-960B-40935A82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BC1406-AD0E-4D70-A33B-A35CCAD8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3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920B2E-1C48-4C29-A353-52F73667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58E7BD-EE00-491D-8DB3-AF794434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136F3-7B22-4FC1-96C6-25725674C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AD650-893A-4372-83E9-19C9150E64E8}" type="datetimeFigureOut">
              <a:rPr kumimoji="1" lang="ja-JP" altLang="en-US" smtClean="0"/>
              <a:t>2022/2/27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A78F34-91E8-45F1-8DA8-E6FB9A84A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DB30E-1156-4CB0-AA55-0A0AEBCAF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9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骨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ごと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飲み込みます！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04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お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尻を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洗います！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69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4258801" y="1857965"/>
              <a:ext cx="1431161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殴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ります！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49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暗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い所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行こ？</a:t>
              </a:r>
              <a:endParaRPr kumimoji="1" lang="ja-JP" altLang="en-US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33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4258801" y="1857965"/>
              <a:ext cx="1431161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食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べます！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95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今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日から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お友達ですよ？</a:t>
              </a:r>
              <a:endParaRPr kumimoji="1" lang="ja-JP" altLang="en-US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67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殻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ごと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飲み込みます！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19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初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詣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kumimoji="1" lang="ja-JP" altLang="en-US" sz="28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行きましょうね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29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家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の鍵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lang="ja-JP" altLang="en-US" sz="28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閉めてきました</a:t>
              </a: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？</a:t>
              </a:r>
              <a:endParaRPr kumimoji="1" lang="ja-JP" altLang="en-US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9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4258801" y="1857965"/>
              <a:ext cx="1431161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な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ります！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歯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を交換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したいなぁ</a:t>
              </a:r>
              <a:r>
                <a:rPr lang="ja-JP" altLang="en-US" sz="3600" b="1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～</a:t>
              </a:r>
              <a:endParaRPr kumimoji="1" lang="ja-JP" altLang="en-US" sz="3600" b="1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0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貝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ごと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飲み込みます！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51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蟹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を</a:t>
              </a: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割り</a:t>
              </a:r>
              <a:endParaRPr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350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4258801" y="1857965"/>
              <a:ext cx="1431161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蹴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ります！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85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揉</a:t>
              </a:r>
              <a:r>
                <a:rPr lang="ja-JP" altLang="en-US" sz="36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みたい   </a:t>
              </a:r>
              <a:endParaRPr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なぁ</a:t>
              </a:r>
              <a:r>
                <a:rPr lang="ja-JP" altLang="en-US" sz="3600" b="1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～</a:t>
              </a:r>
              <a:endParaRPr kumimoji="1" lang="ja-JP" altLang="en-US" sz="3600" b="1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74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A140B13-A035-4D25-9983-8EE70AAA702C}"/>
              </a:ext>
            </a:extLst>
          </p:cNvPr>
          <p:cNvGrpSpPr/>
          <p:nvPr/>
        </p:nvGrpSpPr>
        <p:grpSpPr>
          <a:xfrm>
            <a:off x="2880360" y="1714500"/>
            <a:ext cx="2766060" cy="3703320"/>
            <a:chOff x="2880360" y="1714500"/>
            <a:chExt cx="2766060" cy="3703320"/>
          </a:xfrm>
          <a:effectLst/>
          <a:scene3d>
            <a:camera prst="perspectiveContrastingLeftFacing">
              <a:rot lat="577259" lon="2028866" rev="21280940"/>
            </a:camera>
            <a:lightRig rig="soft" dir="t"/>
          </a:scene3d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50573B8-05EB-416B-85C3-C7D2377A6C33}"/>
                </a:ext>
              </a:extLst>
            </p:cNvPr>
            <p:cNvSpPr/>
            <p:nvPr/>
          </p:nvSpPr>
          <p:spPr>
            <a:xfrm>
              <a:off x="2880360" y="1714500"/>
              <a:ext cx="2766060" cy="37033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p3d extrusionH="127000" contourW="12700" prstMaterial="matte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B4216BE-08A4-42FF-9F57-6DB78C4355FF}"/>
                </a:ext>
              </a:extLst>
            </p:cNvPr>
            <p:cNvSpPr/>
            <p:nvPr/>
          </p:nvSpPr>
          <p:spPr>
            <a:xfrm>
              <a:off x="3062288" y="1883887"/>
              <a:ext cx="2402205" cy="3364547"/>
            </a:xfrm>
            <a:prstGeom prst="rect">
              <a:avLst/>
            </a:prstGeom>
            <a:solidFill>
              <a:srgbClr val="FFF9E7"/>
            </a:solidFill>
            <a:ln>
              <a:noFill/>
            </a:ln>
            <a:sp3d extrusionH="127000" contourW="12700" prstMaterial="matte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468D0D4-02CC-41BF-B500-DEDE20DF148E}"/>
                </a:ext>
              </a:extLst>
            </p:cNvPr>
            <p:cNvSpPr/>
            <p:nvPr/>
          </p:nvSpPr>
          <p:spPr>
            <a:xfrm>
              <a:off x="4244140" y="2032133"/>
              <a:ext cx="1087655" cy="10876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p3d extrusionH="127000" contourW="12700" prstMaterial="matte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918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A140B13-A035-4D25-9983-8EE70AAA702C}"/>
              </a:ext>
            </a:extLst>
          </p:cNvPr>
          <p:cNvGrpSpPr/>
          <p:nvPr/>
        </p:nvGrpSpPr>
        <p:grpSpPr>
          <a:xfrm>
            <a:off x="2880360" y="1714500"/>
            <a:ext cx="2766060" cy="3703320"/>
            <a:chOff x="2880360" y="1714500"/>
            <a:chExt cx="2766060" cy="370332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50573B8-05EB-416B-85C3-C7D2377A6C33}"/>
                </a:ext>
              </a:extLst>
            </p:cNvPr>
            <p:cNvSpPr/>
            <p:nvPr/>
          </p:nvSpPr>
          <p:spPr>
            <a:xfrm>
              <a:off x="2880360" y="1714500"/>
              <a:ext cx="2766060" cy="37033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B4216BE-08A4-42FF-9F57-6DB78C4355FF}"/>
                </a:ext>
              </a:extLst>
            </p:cNvPr>
            <p:cNvSpPr/>
            <p:nvPr/>
          </p:nvSpPr>
          <p:spPr>
            <a:xfrm>
              <a:off x="3062288" y="1883887"/>
              <a:ext cx="2402205" cy="3364547"/>
            </a:xfrm>
            <a:prstGeom prst="rect">
              <a:avLst/>
            </a:prstGeom>
            <a:solidFill>
              <a:srgbClr val="FFF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468D0D4-02CC-41BF-B500-DEDE20DF148E}"/>
                </a:ext>
              </a:extLst>
            </p:cNvPr>
            <p:cNvSpPr/>
            <p:nvPr/>
          </p:nvSpPr>
          <p:spPr>
            <a:xfrm>
              <a:off x="4244140" y="2032133"/>
              <a:ext cx="1087655" cy="10876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BAC9C0-E59E-4FCC-A9A4-290C32AF7AAB}"/>
              </a:ext>
            </a:extLst>
          </p:cNvPr>
          <p:cNvSpPr txBox="1"/>
          <p:nvPr/>
        </p:nvSpPr>
        <p:spPr>
          <a:xfrm>
            <a:off x="3427804" y="1857965"/>
            <a:ext cx="2262158" cy="35647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5400" dirty="0">
                <a:solidFill>
                  <a:schemeClr val="bg1"/>
                </a:solidFill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  骨</a:t>
            </a:r>
            <a:r>
              <a:rPr lang="ja-JP" altLang="en-US" sz="54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 </a:t>
            </a:r>
            <a:r>
              <a:rPr kumimoji="1" lang="ja-JP" altLang="en-US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ごと</a:t>
            </a:r>
            <a:endParaRPr kumimoji="1" lang="en-US" altLang="ja-JP" sz="3600" dirty="0">
              <a:latin typeface="しっぽり明朝 ExtraBold" panose="00000900000000000000" pitchFamily="50" charset="-128"/>
              <a:ea typeface="しっぽり明朝 ExtraBold" panose="00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 飲み込みます！</a:t>
            </a:r>
          </a:p>
        </p:txBody>
      </p:sp>
    </p:spTree>
    <p:extLst>
      <p:ext uri="{BB962C8B-B14F-4D97-AF65-F5344CB8AC3E}">
        <p14:creationId xmlns:p14="http://schemas.microsoft.com/office/powerpoint/2010/main" val="3565343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: 14 pt 1">
            <a:extLst>
              <a:ext uri="{FF2B5EF4-FFF2-40B4-BE49-F238E27FC236}">
                <a16:creationId xmlns:a16="http://schemas.microsoft.com/office/drawing/2014/main" id="{3F2F803D-0E97-4409-B638-E458573DA5BE}"/>
              </a:ext>
            </a:extLst>
          </p:cNvPr>
          <p:cNvSpPr/>
          <p:nvPr/>
        </p:nvSpPr>
        <p:spPr>
          <a:xfrm rot="1983659">
            <a:off x="2214282" y="2106706"/>
            <a:ext cx="3164542" cy="257287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125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: 14 pt 1">
            <a:extLst>
              <a:ext uri="{FF2B5EF4-FFF2-40B4-BE49-F238E27FC236}">
                <a16:creationId xmlns:a16="http://schemas.microsoft.com/office/drawing/2014/main" id="{3F2F803D-0E97-4409-B638-E458573DA5BE}"/>
              </a:ext>
            </a:extLst>
          </p:cNvPr>
          <p:cNvSpPr/>
          <p:nvPr/>
        </p:nvSpPr>
        <p:spPr>
          <a:xfrm rot="1983659">
            <a:off x="2214282" y="2106706"/>
            <a:ext cx="3164542" cy="2572870"/>
          </a:xfrm>
          <a:prstGeom prst="irregularSeal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4654FB-5432-4A76-89CC-E93207F240A5}"/>
              </a:ext>
            </a:extLst>
          </p:cNvPr>
          <p:cNvSpPr txBox="1"/>
          <p:nvPr/>
        </p:nvSpPr>
        <p:spPr>
          <a:xfrm>
            <a:off x="6664381" y="2583030"/>
            <a:ext cx="129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blipFill>
                  <a:blip r:embed="rId2"/>
                  <a:tile tx="0" ty="0" sx="100000" sy="100000" flip="none" algn="tl"/>
                </a:blipFill>
                <a:latin typeface="さつき源代明朝" panose="02000603000000000000" pitchFamily="2" charset="-128"/>
                <a:ea typeface="さつき源代明朝" panose="02000603000000000000" pitchFamily="2" charset="-128"/>
              </a:rPr>
              <a:t>ﾀﾞﾒ 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6071BC-3166-418E-B5A4-4F3B0B19BC86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.div-bottom</a:t>
            </a:r>
            <a:r>
              <a:rPr lang="en-US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.bottom-left-item</a:t>
            </a:r>
            <a:r>
              <a:rPr lang="en-US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51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C784ED-D4CF-4219-BDC3-362F03E69E29}"/>
              </a:ext>
            </a:extLst>
          </p:cNvPr>
          <p:cNvSpPr/>
          <p:nvPr/>
        </p:nvSpPr>
        <p:spPr>
          <a:xfrm>
            <a:off x="2714920" y="1582884"/>
            <a:ext cx="2215300" cy="809481"/>
          </a:xfrm>
          <a:prstGeom prst="rect">
            <a:avLst/>
          </a:prstGeom>
          <a:solidFill>
            <a:srgbClr val="002060"/>
          </a:solidFill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486C5B-20E0-422E-914F-4F872BF3C307}"/>
              </a:ext>
            </a:extLst>
          </p:cNvPr>
          <p:cNvSpPr/>
          <p:nvPr/>
        </p:nvSpPr>
        <p:spPr>
          <a:xfrm>
            <a:off x="6269274" y="2516061"/>
            <a:ext cx="2657910" cy="809481"/>
          </a:xfrm>
          <a:prstGeom prst="rect">
            <a:avLst/>
          </a:prstGeom>
          <a:solidFill>
            <a:srgbClr val="C00000"/>
          </a:solidFill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F0428D-46FF-4CFF-AE06-1E7A4B4F5260}"/>
              </a:ext>
            </a:extLst>
          </p:cNvPr>
          <p:cNvSpPr txBox="1"/>
          <p:nvPr/>
        </p:nvSpPr>
        <p:spPr>
          <a:xfrm>
            <a:off x="2950221" y="1664460"/>
            <a:ext cx="1650060" cy="646331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latin typeface="さつき源代明朝" panose="02000603000000000000" pitchFamily="2" charset="-128"/>
                <a:ea typeface="さつき源代明朝" panose="02000603000000000000" pitchFamily="2" charset="-128"/>
              </a:rPr>
              <a:t>ﾀﾞﾒ ｰ</a:t>
            </a:r>
            <a:r>
              <a:rPr kumimoji="1" lang="en-US" altLang="ja-JP" sz="3600" b="1" dirty="0">
                <a:solidFill>
                  <a:schemeClr val="bg1"/>
                </a:solidFill>
                <a:latin typeface="さつき源代明朝" panose="02000603000000000000" pitchFamily="2" charset="-128"/>
                <a:ea typeface="さつき源代明朝" panose="02000603000000000000" pitchFamily="2" charset="-128"/>
              </a:rPr>
              <a:t>!</a:t>
            </a:r>
            <a:endParaRPr kumimoji="1" lang="ja-JP" altLang="en-US" sz="3600" b="1" dirty="0">
              <a:solidFill>
                <a:schemeClr val="bg1"/>
              </a:solidFill>
              <a:latin typeface="さつき源代明朝" panose="02000603000000000000" pitchFamily="2" charset="-128"/>
              <a:ea typeface="さつき源代明朝" panose="02000603000000000000" pitchFamily="2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252753-131B-4729-88D3-F37C22009213}"/>
              </a:ext>
            </a:extLst>
          </p:cNvPr>
          <p:cNvSpPr txBox="1"/>
          <p:nvPr/>
        </p:nvSpPr>
        <p:spPr>
          <a:xfrm>
            <a:off x="6411428" y="2597637"/>
            <a:ext cx="2336645" cy="646331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ヤッター</a:t>
            </a:r>
            <a:r>
              <a:rPr kumimoji="1" lang="en-US" altLang="ja-JP" sz="3600" b="1" dirty="0">
                <a:solidFill>
                  <a:schemeClr val="bg1"/>
                </a:solidFill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!</a:t>
            </a:r>
            <a:endParaRPr kumimoji="1" lang="ja-JP" altLang="en-US" sz="3600" b="1" dirty="0">
              <a:solidFill>
                <a:schemeClr val="bg1"/>
              </a:solidFill>
              <a:latin typeface="しっぽり明朝 ExtraBold" panose="00000900000000000000" pitchFamily="50" charset="-128"/>
              <a:ea typeface="しっぽり明朝 ExtraBold" panose="00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972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ベ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ロで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タッチします！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68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4258801" y="1857965"/>
              <a:ext cx="1431161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殺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します！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1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無 </a:t>
              </a: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人島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行こ？</a:t>
              </a:r>
              <a:endParaRPr kumimoji="1" lang="ja-JP" altLang="en-US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3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鼻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から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吸い込みます！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6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卵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を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孵化させます！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57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4258801" y="1857965"/>
              <a:ext cx="1431161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捨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てます！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37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4258801" y="1857965"/>
              <a:ext cx="1431161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飲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みます！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7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162</Words>
  <Application>Microsoft Office PowerPoint</Application>
  <PresentationFormat>ワイド画面</PresentationFormat>
  <Paragraphs>43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さつき源代明朝</vt:lpstr>
      <vt:lpstr>しっぽり明朝 ExtraBold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広樹</dc:creator>
  <cp:lastModifiedBy>村上 広樹</cp:lastModifiedBy>
  <cp:revision>4</cp:revision>
  <cp:lastPrinted>2022-02-21T22:05:32Z</cp:lastPrinted>
  <dcterms:created xsi:type="dcterms:W3CDTF">2022-02-21T21:03:47Z</dcterms:created>
  <dcterms:modified xsi:type="dcterms:W3CDTF">2022-02-26T19:33:55Z</dcterms:modified>
</cp:coreProperties>
</file>