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7" r:id="rId5"/>
    <p:sldId id="262" r:id="rId6"/>
    <p:sldId id="266" r:id="rId7"/>
    <p:sldId id="269" r:id="rId8"/>
    <p:sldId id="261" r:id="rId9"/>
    <p:sldId id="264" r:id="rId10"/>
    <p:sldId id="265" r:id="rId11"/>
    <p:sldId id="268" r:id="rId12"/>
    <p:sldId id="263" r:id="rId13"/>
    <p:sldId id="257" r:id="rId14"/>
    <p:sldId id="258" r:id="rId15"/>
    <p:sldId id="270" r:id="rId16"/>
    <p:sldId id="271" r:id="rId17"/>
    <p:sldId id="272" r:id="rId18"/>
  </p:sldIdLst>
  <p:sldSz cx="12192000" cy="6858000"/>
  <p:notesSz cx="6888163" cy="1002188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9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11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9F2423-3FEC-4FCE-800E-355FFE0351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6C9E366-0292-48DA-BFCF-A08F336B8D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23FC8B-158F-4FA8-A9D6-E92B46722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AD650-893A-4372-83E9-19C9150E64E8}" type="datetimeFigureOut">
              <a:rPr kumimoji="1" lang="ja-JP" altLang="en-US" smtClean="0"/>
              <a:t>2022/2/24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6B7AC00-193B-4521-BFE8-BDF46458E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B9B9D6B-1D38-459F-A049-8D3644A94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85BA5-36DE-4D1E-9503-3DAEC4BAF5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1758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501285-9462-4ADA-91C5-22BA53DCC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240B061-DEE5-4530-81A7-4FBCCB3B0E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E68B18B-38E2-46BA-B5BA-0AD07144D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AD650-893A-4372-83E9-19C9150E64E8}" type="datetimeFigureOut">
              <a:rPr kumimoji="1" lang="ja-JP" altLang="en-US" smtClean="0"/>
              <a:t>2022/2/24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A6C14D6-473E-472A-B476-F28AF2EFA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66FCC71-C3B7-48DD-9946-6AF8DE565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85BA5-36DE-4D1E-9503-3DAEC4BAF5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0722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B6DE343-3A0E-47E8-9BBD-A6318A0DC6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8BB28B2-AEDA-427F-9F4B-6F4043EC31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2D9826A-A716-4331-A8A1-A288B3AE0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AD650-893A-4372-83E9-19C9150E64E8}" type="datetimeFigureOut">
              <a:rPr kumimoji="1" lang="ja-JP" altLang="en-US" smtClean="0"/>
              <a:t>2022/2/24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FC494CF-8DD4-4700-BEAF-E15A73F74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3A3AE92-D787-4585-82A7-9AE16066E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85BA5-36DE-4D1E-9503-3DAEC4BAF5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6885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0A8949-1FBF-4F23-924A-1D5D9D753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D3C5C7-4204-4C05-9AA5-C3F8F9DD7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FFF1671-3589-4A3C-BBE8-690344463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AD650-893A-4372-83E9-19C9150E64E8}" type="datetimeFigureOut">
              <a:rPr kumimoji="1" lang="ja-JP" altLang="en-US" smtClean="0"/>
              <a:t>2022/2/24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7C5C56C-7280-4A2D-9B2F-08B24DA30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7CDBA35-051B-4663-BEFF-5D2FA628C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85BA5-36DE-4D1E-9503-3DAEC4BAF5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5443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3FF1A6-2E13-4B30-A38E-D16FE36A9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D13D61F-C441-415B-BFA8-5964C05A4C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A4D412F-75CB-4185-AADE-D1EC529EE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AD650-893A-4372-83E9-19C9150E64E8}" type="datetimeFigureOut">
              <a:rPr kumimoji="1" lang="ja-JP" altLang="en-US" smtClean="0"/>
              <a:t>2022/2/24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6546BB4-CDE1-413A-A76A-83DCC1AA8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4B5444A-274C-4567-883E-7C4B7A994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85BA5-36DE-4D1E-9503-3DAEC4BAF5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2492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0B41B9-49E8-4BC3-8A0A-9146F60A0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159B18-A08D-442B-88CE-B17B56630E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3E3707F-E20C-47CD-A7FA-670304E331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E8B1722-D40C-4C7D-BB66-EA29C5B08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AD650-893A-4372-83E9-19C9150E64E8}" type="datetimeFigureOut">
              <a:rPr kumimoji="1" lang="ja-JP" altLang="en-US" smtClean="0"/>
              <a:t>2022/2/24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DD769B5-282C-4790-8F77-4F167E428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886DF04-8A20-4741-9DAD-3A664735E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85BA5-36DE-4D1E-9503-3DAEC4BAF5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1323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A19D36-3CAE-42FA-A498-1E43BB82A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0344325-2A11-4011-954E-CC18D3E77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DFCBCD3-69B2-4EB8-9607-8A2A1A79C6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5984C08-EA35-4138-AAFC-021193CADE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A091300-7AEB-43B0-8138-255E5443BB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0C3D1B5-924F-4456-AFFA-9CE6C3071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AD650-893A-4372-83E9-19C9150E64E8}" type="datetimeFigureOut">
              <a:rPr kumimoji="1" lang="ja-JP" altLang="en-US" smtClean="0"/>
              <a:t>2022/2/24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2A5AE6C-A451-44C0-97BB-68011EBC7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CC933B2-9E1E-4B11-BFB6-BA5B6FB8D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85BA5-36DE-4D1E-9503-3DAEC4BAF5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5793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8FCD26-2864-4708-A063-7AC787AEA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8F43216-4F6B-44F4-A975-2D2785DDB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AD650-893A-4372-83E9-19C9150E64E8}" type="datetimeFigureOut">
              <a:rPr kumimoji="1" lang="ja-JP" altLang="en-US" smtClean="0"/>
              <a:t>2022/2/24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E01E8FC-6906-4297-952D-EFDC43C1B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3E63DBB-BE1B-416B-B4F9-2E1A02672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85BA5-36DE-4D1E-9503-3DAEC4BAF5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1166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DF17D3A-C203-4954-B95E-401020099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AD650-893A-4372-83E9-19C9150E64E8}" type="datetimeFigureOut">
              <a:rPr kumimoji="1" lang="ja-JP" altLang="en-US" smtClean="0"/>
              <a:t>2022/2/24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D23A438-7111-45AA-90FA-66C4DFED4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FE96385-C104-496A-B976-EC946C5C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85BA5-36DE-4D1E-9503-3DAEC4BAF5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9443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00BABE-1A39-4AA4-A3EE-68AEDA6B8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7EDFCA8-18A6-493C-8E11-283929D6D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C444ABA-8447-4F23-BE6D-A23A13DA18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BBEE790-CD8F-417C-AB78-F5CEB15EC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AD650-893A-4372-83E9-19C9150E64E8}" type="datetimeFigureOut">
              <a:rPr kumimoji="1" lang="ja-JP" altLang="en-US" smtClean="0"/>
              <a:t>2022/2/24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CD035C6-7339-4174-90D1-9088B47D8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B5BEC3B-C059-4490-8169-EE25387CA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85BA5-36DE-4D1E-9503-3DAEC4BAF5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8331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2FF0F6-7638-4E8C-A800-A6434B0B0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400CCBD-83BE-4A18-B342-59F27CAB29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98B6890-FF95-4AC9-B5D3-24F8F77E98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7072CF5-E255-44FC-9C8F-3C041E004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AD650-893A-4372-83E9-19C9150E64E8}" type="datetimeFigureOut">
              <a:rPr kumimoji="1" lang="ja-JP" altLang="en-US" smtClean="0"/>
              <a:t>2022/2/24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6EF96A6-32F4-45AE-960B-40935A82C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CBC1406-AD0E-4D70-A33B-A35CCAD8B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85BA5-36DE-4D1E-9503-3DAEC4BAF5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0358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3920B2E-1C48-4C29-A353-52F73667F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558E7BD-EE00-491D-8DB3-AF794434DF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F5136F3-7B22-4FC1-96C6-25725674C2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AD650-893A-4372-83E9-19C9150E64E8}" type="datetimeFigureOut">
              <a:rPr kumimoji="1" lang="ja-JP" altLang="en-US" smtClean="0"/>
              <a:t>2022/2/24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4A78F34-91E8-45F1-8DA8-E6FB9A84A2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CFDB30E-1156-4CB0-AA55-0A0AEBCAF0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85BA5-36DE-4D1E-9503-3DAEC4BAF5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3972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EE4CA627-03BB-49C9-8A68-1D429235A205}"/>
              </a:ext>
            </a:extLst>
          </p:cNvPr>
          <p:cNvGrpSpPr/>
          <p:nvPr/>
        </p:nvGrpSpPr>
        <p:grpSpPr>
          <a:xfrm>
            <a:off x="2880360" y="1714500"/>
            <a:ext cx="2809602" cy="3708242"/>
            <a:chOff x="2880360" y="1714500"/>
            <a:chExt cx="2809602" cy="3708242"/>
          </a:xfrm>
          <a:scene3d>
            <a:camera prst="perspectiveContrastingLeftFacing">
              <a:rot lat="573381" lon="1724638" rev="21230231"/>
            </a:camera>
            <a:lightRig rig="soft" dir="t"/>
          </a:scene3d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AA140B13-A035-4D25-9983-8EE70AAA702C}"/>
                </a:ext>
              </a:extLst>
            </p:cNvPr>
            <p:cNvGrpSpPr/>
            <p:nvPr/>
          </p:nvGrpSpPr>
          <p:grpSpPr>
            <a:xfrm>
              <a:off x="2880360" y="1714500"/>
              <a:ext cx="2766060" cy="3703320"/>
              <a:chOff x="2880360" y="1714500"/>
              <a:chExt cx="2766060" cy="3703320"/>
            </a:xfrm>
          </p:grpSpPr>
          <p:sp>
            <p:nvSpPr>
              <p:cNvPr id="2" name="正方形/長方形 1">
                <a:extLst>
                  <a:ext uri="{FF2B5EF4-FFF2-40B4-BE49-F238E27FC236}">
                    <a16:creationId xmlns:a16="http://schemas.microsoft.com/office/drawing/2014/main" id="{750573B8-05EB-416B-85C3-C7D2377A6C33}"/>
                  </a:ext>
                </a:extLst>
              </p:cNvPr>
              <p:cNvSpPr/>
              <p:nvPr/>
            </p:nvSpPr>
            <p:spPr>
              <a:xfrm>
                <a:off x="2880360" y="1714500"/>
                <a:ext cx="2766060" cy="370332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sp3d extrusionH="127000" contour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" name="正方形/長方形 2">
                <a:extLst>
                  <a:ext uri="{FF2B5EF4-FFF2-40B4-BE49-F238E27FC236}">
                    <a16:creationId xmlns:a16="http://schemas.microsoft.com/office/drawing/2014/main" id="{6B4216BE-08A4-42FF-9F57-6DB78C4355FF}"/>
                  </a:ext>
                </a:extLst>
              </p:cNvPr>
              <p:cNvSpPr/>
              <p:nvPr/>
            </p:nvSpPr>
            <p:spPr>
              <a:xfrm>
                <a:off x="3062288" y="1883887"/>
                <a:ext cx="2402205" cy="3364547"/>
              </a:xfrm>
              <a:prstGeom prst="rect">
                <a:avLst/>
              </a:prstGeom>
              <a:solidFill>
                <a:srgbClr val="FFF9E7"/>
              </a:solidFill>
              <a:ln>
                <a:noFill/>
              </a:ln>
              <a:sp3d extrusionH="127000" contour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" name="楕円 3">
                <a:extLst>
                  <a:ext uri="{FF2B5EF4-FFF2-40B4-BE49-F238E27FC236}">
                    <a16:creationId xmlns:a16="http://schemas.microsoft.com/office/drawing/2014/main" id="{1468D0D4-02CC-41BF-B500-DEDE20DF148E}"/>
                  </a:ext>
                </a:extLst>
              </p:cNvPr>
              <p:cNvSpPr/>
              <p:nvPr/>
            </p:nvSpPr>
            <p:spPr>
              <a:xfrm>
                <a:off x="4244140" y="2032133"/>
                <a:ext cx="1087655" cy="1087655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sp3d extrusionH="127000" contour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3EBAC9C0-E59E-4FCC-A9A4-290C32AF7AAB}"/>
                </a:ext>
              </a:extLst>
            </p:cNvPr>
            <p:cNvSpPr txBox="1"/>
            <p:nvPr/>
          </p:nvSpPr>
          <p:spPr>
            <a:xfrm>
              <a:off x="3427804" y="1857965"/>
              <a:ext cx="2262158" cy="3564777"/>
            </a:xfrm>
            <a:prstGeom prst="rect">
              <a:avLst/>
            </a:prstGeom>
            <a:noFill/>
            <a:sp3d extrusionH="127000"/>
          </p:spPr>
          <p:txBody>
            <a:bodyPr vert="eaVert"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ja-JP" altLang="en-US" sz="5400" dirty="0">
                  <a:solidFill>
                    <a:schemeClr val="bg1"/>
                  </a:solidFill>
                  <a:latin typeface="しっぽり明朝 ExtraBold" panose="00000900000000000000" pitchFamily="50" charset="-128"/>
                  <a:ea typeface="しっぽり明朝 ExtraBold" panose="00000900000000000000" pitchFamily="50" charset="-128"/>
                </a:rPr>
                <a:t>  骨</a:t>
              </a:r>
              <a:r>
                <a:rPr lang="ja-JP" altLang="en-US" sz="5400" dirty="0">
                  <a:latin typeface="しっぽり明朝 ExtraBold" panose="00000900000000000000" pitchFamily="50" charset="-128"/>
                  <a:ea typeface="しっぽり明朝 ExtraBold" panose="00000900000000000000" pitchFamily="50" charset="-128"/>
                </a:rPr>
                <a:t> </a:t>
              </a:r>
              <a:r>
                <a:rPr kumimoji="1" lang="ja-JP" altLang="en-US" sz="3600" dirty="0">
                  <a:latin typeface="しっぽり明朝 ExtraBold" panose="00000900000000000000" pitchFamily="50" charset="-128"/>
                  <a:ea typeface="しっぽり明朝 ExtraBold" panose="00000900000000000000" pitchFamily="50" charset="-128"/>
                </a:rPr>
                <a:t>ごと</a:t>
              </a:r>
              <a:endParaRPr kumimoji="1" lang="en-US" altLang="ja-JP" sz="3600" dirty="0">
                <a:latin typeface="しっぽり明朝 ExtraBold" panose="00000900000000000000" pitchFamily="50" charset="-128"/>
                <a:ea typeface="しっぽり明朝 ExtraBold" panose="00000900000000000000" pitchFamily="50" charset="-128"/>
              </a:endParaRPr>
            </a:p>
            <a:p>
              <a:pPr>
                <a:lnSpc>
                  <a:spcPct val="150000"/>
                </a:lnSpc>
              </a:pPr>
              <a:r>
                <a:rPr kumimoji="1" lang="ja-JP" altLang="en-US" sz="3600" dirty="0">
                  <a:latin typeface="しっぽり明朝 ExtraBold" panose="00000900000000000000" pitchFamily="50" charset="-128"/>
                  <a:ea typeface="しっぽり明朝 ExtraBold" panose="00000900000000000000" pitchFamily="50" charset="-128"/>
                </a:rPr>
                <a:t> 飲み込みます！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850462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EE4CA627-03BB-49C9-8A68-1D429235A205}"/>
              </a:ext>
            </a:extLst>
          </p:cNvPr>
          <p:cNvGrpSpPr/>
          <p:nvPr/>
        </p:nvGrpSpPr>
        <p:grpSpPr>
          <a:xfrm>
            <a:off x="2880360" y="1714500"/>
            <a:ext cx="2809602" cy="3708242"/>
            <a:chOff x="2880360" y="1714500"/>
            <a:chExt cx="2809602" cy="3708242"/>
          </a:xfrm>
          <a:scene3d>
            <a:camera prst="perspectiveContrastingLeftFacing">
              <a:rot lat="573381" lon="1724638" rev="21230231"/>
            </a:camera>
            <a:lightRig rig="soft" dir="t"/>
          </a:scene3d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AA140B13-A035-4D25-9983-8EE70AAA702C}"/>
                </a:ext>
              </a:extLst>
            </p:cNvPr>
            <p:cNvGrpSpPr/>
            <p:nvPr/>
          </p:nvGrpSpPr>
          <p:grpSpPr>
            <a:xfrm>
              <a:off x="2880360" y="1714500"/>
              <a:ext cx="2766060" cy="3703320"/>
              <a:chOff x="2880360" y="1714500"/>
              <a:chExt cx="2766060" cy="3703320"/>
            </a:xfrm>
          </p:grpSpPr>
          <p:sp>
            <p:nvSpPr>
              <p:cNvPr id="2" name="正方形/長方形 1">
                <a:extLst>
                  <a:ext uri="{FF2B5EF4-FFF2-40B4-BE49-F238E27FC236}">
                    <a16:creationId xmlns:a16="http://schemas.microsoft.com/office/drawing/2014/main" id="{750573B8-05EB-416B-85C3-C7D2377A6C33}"/>
                  </a:ext>
                </a:extLst>
              </p:cNvPr>
              <p:cNvSpPr/>
              <p:nvPr/>
            </p:nvSpPr>
            <p:spPr>
              <a:xfrm>
                <a:off x="2880360" y="1714500"/>
                <a:ext cx="2766060" cy="370332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sp3d extrusionH="127000" contour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" name="正方形/長方形 2">
                <a:extLst>
                  <a:ext uri="{FF2B5EF4-FFF2-40B4-BE49-F238E27FC236}">
                    <a16:creationId xmlns:a16="http://schemas.microsoft.com/office/drawing/2014/main" id="{6B4216BE-08A4-42FF-9F57-6DB78C4355FF}"/>
                  </a:ext>
                </a:extLst>
              </p:cNvPr>
              <p:cNvSpPr/>
              <p:nvPr/>
            </p:nvSpPr>
            <p:spPr>
              <a:xfrm>
                <a:off x="3062288" y="1883887"/>
                <a:ext cx="2402205" cy="3364547"/>
              </a:xfrm>
              <a:prstGeom prst="rect">
                <a:avLst/>
              </a:prstGeom>
              <a:solidFill>
                <a:srgbClr val="FFF9E7"/>
              </a:solidFill>
              <a:ln>
                <a:noFill/>
              </a:ln>
              <a:sp3d extrusionH="127000" contour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" name="楕円 3">
                <a:extLst>
                  <a:ext uri="{FF2B5EF4-FFF2-40B4-BE49-F238E27FC236}">
                    <a16:creationId xmlns:a16="http://schemas.microsoft.com/office/drawing/2014/main" id="{1468D0D4-02CC-41BF-B500-DEDE20DF148E}"/>
                  </a:ext>
                </a:extLst>
              </p:cNvPr>
              <p:cNvSpPr/>
              <p:nvPr/>
            </p:nvSpPr>
            <p:spPr>
              <a:xfrm>
                <a:off x="4244140" y="2032133"/>
                <a:ext cx="1087655" cy="1087655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sp3d extrusionH="127000" contour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3EBAC9C0-E59E-4FCC-A9A4-290C32AF7AAB}"/>
                </a:ext>
              </a:extLst>
            </p:cNvPr>
            <p:cNvSpPr txBox="1"/>
            <p:nvPr/>
          </p:nvSpPr>
          <p:spPr>
            <a:xfrm>
              <a:off x="3427804" y="1857965"/>
              <a:ext cx="2262158" cy="3564777"/>
            </a:xfrm>
            <a:prstGeom prst="rect">
              <a:avLst/>
            </a:prstGeom>
            <a:noFill/>
            <a:sp3d extrusionH="127000"/>
          </p:spPr>
          <p:txBody>
            <a:bodyPr vert="eaVert"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ja-JP" altLang="en-US" sz="5400" dirty="0">
                  <a:solidFill>
                    <a:schemeClr val="bg1"/>
                  </a:solidFill>
                  <a:latin typeface="しっぽり明朝 ExtraBold" panose="00000900000000000000" pitchFamily="50" charset="-128"/>
                  <a:ea typeface="しっぽり明朝 ExtraBold" panose="00000900000000000000" pitchFamily="50" charset="-128"/>
                </a:rPr>
                <a:t>  お</a:t>
              </a:r>
              <a:r>
                <a:rPr lang="ja-JP" altLang="en-US" sz="5400" dirty="0">
                  <a:latin typeface="しっぽり明朝 ExtraBold" panose="00000900000000000000" pitchFamily="50" charset="-128"/>
                  <a:ea typeface="しっぽり明朝 ExtraBold" panose="00000900000000000000" pitchFamily="50" charset="-128"/>
                </a:rPr>
                <a:t>  </a:t>
              </a:r>
              <a:r>
                <a:rPr kumimoji="1" lang="ja-JP" altLang="en-US" sz="3600" dirty="0">
                  <a:latin typeface="しっぽり明朝 ExtraBold" panose="00000900000000000000" pitchFamily="50" charset="-128"/>
                  <a:ea typeface="しっぽり明朝 ExtraBold" panose="00000900000000000000" pitchFamily="50" charset="-128"/>
                </a:rPr>
                <a:t>尻を</a:t>
              </a:r>
              <a:endParaRPr kumimoji="1" lang="en-US" altLang="ja-JP" sz="3600" dirty="0">
                <a:latin typeface="しっぽり明朝 ExtraBold" panose="00000900000000000000" pitchFamily="50" charset="-128"/>
                <a:ea typeface="しっぽり明朝 ExtraBold" panose="00000900000000000000" pitchFamily="50" charset="-128"/>
              </a:endParaRPr>
            </a:p>
            <a:p>
              <a:pPr>
                <a:lnSpc>
                  <a:spcPct val="150000"/>
                </a:lnSpc>
              </a:pPr>
              <a:r>
                <a:rPr kumimoji="1" lang="ja-JP" altLang="en-US" sz="3600" dirty="0">
                  <a:latin typeface="しっぽり明朝 ExtraBold" panose="00000900000000000000" pitchFamily="50" charset="-128"/>
                  <a:ea typeface="しっぽり明朝 ExtraBold" panose="00000900000000000000" pitchFamily="50" charset="-128"/>
                </a:rPr>
                <a:t> 洗います！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6692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EE4CA627-03BB-49C9-8A68-1D429235A205}"/>
              </a:ext>
            </a:extLst>
          </p:cNvPr>
          <p:cNvGrpSpPr/>
          <p:nvPr/>
        </p:nvGrpSpPr>
        <p:grpSpPr>
          <a:xfrm>
            <a:off x="2880360" y="1714500"/>
            <a:ext cx="2809602" cy="3708242"/>
            <a:chOff x="2880360" y="1714500"/>
            <a:chExt cx="2809602" cy="3708242"/>
          </a:xfrm>
          <a:scene3d>
            <a:camera prst="perspectiveContrastingLeftFacing">
              <a:rot lat="573381" lon="1724638" rev="21230231"/>
            </a:camera>
            <a:lightRig rig="soft" dir="t"/>
          </a:scene3d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AA140B13-A035-4D25-9983-8EE70AAA702C}"/>
                </a:ext>
              </a:extLst>
            </p:cNvPr>
            <p:cNvGrpSpPr/>
            <p:nvPr/>
          </p:nvGrpSpPr>
          <p:grpSpPr>
            <a:xfrm>
              <a:off x="2880360" y="1714500"/>
              <a:ext cx="2766060" cy="3703320"/>
              <a:chOff x="2880360" y="1714500"/>
              <a:chExt cx="2766060" cy="3703320"/>
            </a:xfrm>
          </p:grpSpPr>
          <p:sp>
            <p:nvSpPr>
              <p:cNvPr id="2" name="正方形/長方形 1">
                <a:extLst>
                  <a:ext uri="{FF2B5EF4-FFF2-40B4-BE49-F238E27FC236}">
                    <a16:creationId xmlns:a16="http://schemas.microsoft.com/office/drawing/2014/main" id="{750573B8-05EB-416B-85C3-C7D2377A6C33}"/>
                  </a:ext>
                </a:extLst>
              </p:cNvPr>
              <p:cNvSpPr/>
              <p:nvPr/>
            </p:nvSpPr>
            <p:spPr>
              <a:xfrm>
                <a:off x="2880360" y="1714500"/>
                <a:ext cx="2766060" cy="370332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sp3d extrusionH="127000" contour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" name="正方形/長方形 2">
                <a:extLst>
                  <a:ext uri="{FF2B5EF4-FFF2-40B4-BE49-F238E27FC236}">
                    <a16:creationId xmlns:a16="http://schemas.microsoft.com/office/drawing/2014/main" id="{6B4216BE-08A4-42FF-9F57-6DB78C4355FF}"/>
                  </a:ext>
                </a:extLst>
              </p:cNvPr>
              <p:cNvSpPr/>
              <p:nvPr/>
            </p:nvSpPr>
            <p:spPr>
              <a:xfrm>
                <a:off x="3062288" y="1883887"/>
                <a:ext cx="2402205" cy="3364547"/>
              </a:xfrm>
              <a:prstGeom prst="rect">
                <a:avLst/>
              </a:prstGeom>
              <a:solidFill>
                <a:srgbClr val="FFF9E7"/>
              </a:solidFill>
              <a:ln>
                <a:noFill/>
              </a:ln>
              <a:sp3d extrusionH="127000" contour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" name="楕円 3">
                <a:extLst>
                  <a:ext uri="{FF2B5EF4-FFF2-40B4-BE49-F238E27FC236}">
                    <a16:creationId xmlns:a16="http://schemas.microsoft.com/office/drawing/2014/main" id="{1468D0D4-02CC-41BF-B500-DEDE20DF148E}"/>
                  </a:ext>
                </a:extLst>
              </p:cNvPr>
              <p:cNvSpPr/>
              <p:nvPr/>
            </p:nvSpPr>
            <p:spPr>
              <a:xfrm>
                <a:off x="4244140" y="2032133"/>
                <a:ext cx="1087655" cy="1087655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sp3d extrusionH="127000" contour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3EBAC9C0-E59E-4FCC-A9A4-290C32AF7AAB}"/>
                </a:ext>
              </a:extLst>
            </p:cNvPr>
            <p:cNvSpPr txBox="1"/>
            <p:nvPr/>
          </p:nvSpPr>
          <p:spPr>
            <a:xfrm>
              <a:off x="4258801" y="1857965"/>
              <a:ext cx="1431161" cy="3564777"/>
            </a:xfrm>
            <a:prstGeom prst="rect">
              <a:avLst/>
            </a:prstGeom>
            <a:noFill/>
            <a:sp3d extrusionH="127000"/>
          </p:spPr>
          <p:txBody>
            <a:bodyPr vert="eaVert"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ja-JP" altLang="en-US" sz="5400" dirty="0">
                  <a:solidFill>
                    <a:schemeClr val="bg1"/>
                  </a:solidFill>
                  <a:latin typeface="しっぽり明朝 ExtraBold" panose="00000900000000000000" pitchFamily="50" charset="-128"/>
                  <a:ea typeface="しっぽり明朝 ExtraBold" panose="00000900000000000000" pitchFamily="50" charset="-128"/>
                </a:rPr>
                <a:t>  殴</a:t>
              </a:r>
              <a:r>
                <a:rPr lang="ja-JP" altLang="en-US" sz="5400" dirty="0">
                  <a:solidFill>
                    <a:schemeClr val="bg1"/>
                  </a:solidFill>
                  <a:latin typeface="しっぽり明朝 ExtraBold" panose="00000900000000000000" pitchFamily="50" charset="-128"/>
                  <a:ea typeface="しっぽり明朝 ExtraBold" panose="00000900000000000000" pitchFamily="50" charset="-128"/>
                </a:rPr>
                <a:t>  </a:t>
              </a:r>
              <a:r>
                <a:rPr kumimoji="1" lang="ja-JP" altLang="en-US" sz="3600" dirty="0">
                  <a:latin typeface="しっぽり明朝 ExtraBold" panose="00000900000000000000" pitchFamily="50" charset="-128"/>
                  <a:ea typeface="しっぽり明朝 ExtraBold" panose="00000900000000000000" pitchFamily="50" charset="-128"/>
                </a:rPr>
                <a:t>ります！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8495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EE4CA627-03BB-49C9-8A68-1D429235A205}"/>
              </a:ext>
            </a:extLst>
          </p:cNvPr>
          <p:cNvGrpSpPr/>
          <p:nvPr/>
        </p:nvGrpSpPr>
        <p:grpSpPr>
          <a:xfrm>
            <a:off x="2880360" y="1714500"/>
            <a:ext cx="2809602" cy="3708242"/>
            <a:chOff x="2880360" y="1714500"/>
            <a:chExt cx="2809602" cy="3708242"/>
          </a:xfrm>
          <a:scene3d>
            <a:camera prst="perspectiveContrastingLeftFacing">
              <a:rot lat="573381" lon="1724638" rev="21230231"/>
            </a:camera>
            <a:lightRig rig="soft" dir="t"/>
          </a:scene3d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AA140B13-A035-4D25-9983-8EE70AAA702C}"/>
                </a:ext>
              </a:extLst>
            </p:cNvPr>
            <p:cNvGrpSpPr/>
            <p:nvPr/>
          </p:nvGrpSpPr>
          <p:grpSpPr>
            <a:xfrm>
              <a:off x="2880360" y="1714500"/>
              <a:ext cx="2766060" cy="3703320"/>
              <a:chOff x="2880360" y="1714500"/>
              <a:chExt cx="2766060" cy="3703320"/>
            </a:xfrm>
          </p:grpSpPr>
          <p:sp>
            <p:nvSpPr>
              <p:cNvPr id="2" name="正方形/長方形 1">
                <a:extLst>
                  <a:ext uri="{FF2B5EF4-FFF2-40B4-BE49-F238E27FC236}">
                    <a16:creationId xmlns:a16="http://schemas.microsoft.com/office/drawing/2014/main" id="{750573B8-05EB-416B-85C3-C7D2377A6C33}"/>
                  </a:ext>
                </a:extLst>
              </p:cNvPr>
              <p:cNvSpPr/>
              <p:nvPr/>
            </p:nvSpPr>
            <p:spPr>
              <a:xfrm>
                <a:off x="2880360" y="1714500"/>
                <a:ext cx="2766060" cy="370332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sp3d extrusionH="127000" contour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" name="正方形/長方形 2">
                <a:extLst>
                  <a:ext uri="{FF2B5EF4-FFF2-40B4-BE49-F238E27FC236}">
                    <a16:creationId xmlns:a16="http://schemas.microsoft.com/office/drawing/2014/main" id="{6B4216BE-08A4-42FF-9F57-6DB78C4355FF}"/>
                  </a:ext>
                </a:extLst>
              </p:cNvPr>
              <p:cNvSpPr/>
              <p:nvPr/>
            </p:nvSpPr>
            <p:spPr>
              <a:xfrm>
                <a:off x="3062288" y="1883887"/>
                <a:ext cx="2402205" cy="3364547"/>
              </a:xfrm>
              <a:prstGeom prst="rect">
                <a:avLst/>
              </a:prstGeom>
              <a:solidFill>
                <a:srgbClr val="FFF9E7"/>
              </a:solidFill>
              <a:ln>
                <a:noFill/>
              </a:ln>
              <a:sp3d extrusionH="127000" contour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" name="楕円 3">
                <a:extLst>
                  <a:ext uri="{FF2B5EF4-FFF2-40B4-BE49-F238E27FC236}">
                    <a16:creationId xmlns:a16="http://schemas.microsoft.com/office/drawing/2014/main" id="{1468D0D4-02CC-41BF-B500-DEDE20DF148E}"/>
                  </a:ext>
                </a:extLst>
              </p:cNvPr>
              <p:cNvSpPr/>
              <p:nvPr/>
            </p:nvSpPr>
            <p:spPr>
              <a:xfrm>
                <a:off x="4244140" y="2032133"/>
                <a:ext cx="1087655" cy="1087655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sp3d extrusionH="127000" contour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3EBAC9C0-E59E-4FCC-A9A4-290C32AF7AAB}"/>
                </a:ext>
              </a:extLst>
            </p:cNvPr>
            <p:cNvSpPr txBox="1"/>
            <p:nvPr/>
          </p:nvSpPr>
          <p:spPr>
            <a:xfrm>
              <a:off x="3427804" y="1857965"/>
              <a:ext cx="2262158" cy="3564777"/>
            </a:xfrm>
            <a:prstGeom prst="rect">
              <a:avLst/>
            </a:prstGeom>
            <a:noFill/>
            <a:sp3d extrusionH="127000"/>
          </p:spPr>
          <p:txBody>
            <a:bodyPr vert="eaVert"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ja-JP" altLang="en-US" sz="5400" dirty="0">
                  <a:solidFill>
                    <a:schemeClr val="bg1"/>
                  </a:solidFill>
                  <a:latin typeface="しっぽり明朝 ExtraBold" panose="00000900000000000000" pitchFamily="50" charset="-128"/>
                  <a:ea typeface="しっぽり明朝 ExtraBold" panose="00000900000000000000" pitchFamily="50" charset="-128"/>
                </a:rPr>
                <a:t>  暗  </a:t>
              </a:r>
              <a:r>
                <a:rPr kumimoji="1" lang="ja-JP" altLang="en-US" sz="3600" dirty="0">
                  <a:latin typeface="しっぽり明朝 ExtraBold" panose="00000900000000000000" pitchFamily="50" charset="-128"/>
                  <a:ea typeface="しっぽり明朝 ExtraBold" panose="00000900000000000000" pitchFamily="50" charset="-128"/>
                </a:rPr>
                <a:t>い所</a:t>
              </a:r>
              <a:endParaRPr kumimoji="1" lang="en-US" altLang="ja-JP" sz="3600" dirty="0">
                <a:latin typeface="しっぽり明朝 ExtraBold" panose="00000900000000000000" pitchFamily="50" charset="-128"/>
                <a:ea typeface="しっぽり明朝 ExtraBold" panose="00000900000000000000" pitchFamily="50" charset="-128"/>
              </a:endParaRPr>
            </a:p>
            <a:p>
              <a:pPr>
                <a:lnSpc>
                  <a:spcPct val="150000"/>
                </a:lnSpc>
              </a:pPr>
              <a:r>
                <a:rPr lang="ja-JP" altLang="en-US" sz="3600" dirty="0">
                  <a:latin typeface="しっぽり明朝 ExtraBold" panose="00000900000000000000" pitchFamily="50" charset="-128"/>
                  <a:ea typeface="しっぽり明朝 ExtraBold" panose="00000900000000000000" pitchFamily="50" charset="-128"/>
                </a:rPr>
                <a:t> 行こ？</a:t>
              </a:r>
              <a:endParaRPr kumimoji="1" lang="ja-JP" altLang="en-US" sz="3600" dirty="0">
                <a:latin typeface="しっぽり明朝 ExtraBold" panose="00000900000000000000" pitchFamily="50" charset="-128"/>
                <a:ea typeface="しっぽり明朝 ExtraBold" panose="00000900000000000000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7337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AA140B13-A035-4D25-9983-8EE70AAA702C}"/>
              </a:ext>
            </a:extLst>
          </p:cNvPr>
          <p:cNvGrpSpPr/>
          <p:nvPr/>
        </p:nvGrpSpPr>
        <p:grpSpPr>
          <a:xfrm>
            <a:off x="2880360" y="1714500"/>
            <a:ext cx="2766060" cy="3703320"/>
            <a:chOff x="2880360" y="1714500"/>
            <a:chExt cx="2766060" cy="3703320"/>
          </a:xfrm>
          <a:effectLst/>
          <a:scene3d>
            <a:camera prst="perspectiveContrastingLeftFacing">
              <a:rot lat="577259" lon="2028866" rev="21280940"/>
            </a:camera>
            <a:lightRig rig="soft" dir="t"/>
          </a:scene3d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750573B8-05EB-416B-85C3-C7D2377A6C33}"/>
                </a:ext>
              </a:extLst>
            </p:cNvPr>
            <p:cNvSpPr/>
            <p:nvPr/>
          </p:nvSpPr>
          <p:spPr>
            <a:xfrm>
              <a:off x="2880360" y="1714500"/>
              <a:ext cx="2766060" cy="370332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sp3d extrusionH="127000" contourW="12700" prstMaterial="matte">
              <a:extrusionClr>
                <a:schemeClr val="accent6">
                  <a:lumMod val="50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6B4216BE-08A4-42FF-9F57-6DB78C4355FF}"/>
                </a:ext>
              </a:extLst>
            </p:cNvPr>
            <p:cNvSpPr/>
            <p:nvPr/>
          </p:nvSpPr>
          <p:spPr>
            <a:xfrm>
              <a:off x="3062288" y="1883887"/>
              <a:ext cx="2402205" cy="3364547"/>
            </a:xfrm>
            <a:prstGeom prst="rect">
              <a:avLst/>
            </a:prstGeom>
            <a:solidFill>
              <a:srgbClr val="FFF9E7"/>
            </a:solidFill>
            <a:ln>
              <a:noFill/>
            </a:ln>
            <a:sp3d extrusionH="127000" contourW="12700" prstMaterial="matte">
              <a:extrusionClr>
                <a:schemeClr val="accent6">
                  <a:lumMod val="50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楕円 3">
              <a:extLst>
                <a:ext uri="{FF2B5EF4-FFF2-40B4-BE49-F238E27FC236}">
                  <a16:creationId xmlns:a16="http://schemas.microsoft.com/office/drawing/2014/main" id="{1468D0D4-02CC-41BF-B500-DEDE20DF148E}"/>
                </a:ext>
              </a:extLst>
            </p:cNvPr>
            <p:cNvSpPr/>
            <p:nvPr/>
          </p:nvSpPr>
          <p:spPr>
            <a:xfrm>
              <a:off x="4244140" y="2032133"/>
              <a:ext cx="1087655" cy="1087655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sp3d extrusionH="127000" contourW="12700" prstMaterial="matte">
              <a:extrusionClr>
                <a:schemeClr val="accent6">
                  <a:lumMod val="50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691804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AA140B13-A035-4D25-9983-8EE70AAA702C}"/>
              </a:ext>
            </a:extLst>
          </p:cNvPr>
          <p:cNvGrpSpPr/>
          <p:nvPr/>
        </p:nvGrpSpPr>
        <p:grpSpPr>
          <a:xfrm>
            <a:off x="2880360" y="1714500"/>
            <a:ext cx="2766060" cy="3703320"/>
            <a:chOff x="2880360" y="1714500"/>
            <a:chExt cx="2766060" cy="3703320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750573B8-05EB-416B-85C3-C7D2377A6C33}"/>
                </a:ext>
              </a:extLst>
            </p:cNvPr>
            <p:cNvSpPr/>
            <p:nvPr/>
          </p:nvSpPr>
          <p:spPr>
            <a:xfrm>
              <a:off x="2880360" y="1714500"/>
              <a:ext cx="2766060" cy="370332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6B4216BE-08A4-42FF-9F57-6DB78C4355FF}"/>
                </a:ext>
              </a:extLst>
            </p:cNvPr>
            <p:cNvSpPr/>
            <p:nvPr/>
          </p:nvSpPr>
          <p:spPr>
            <a:xfrm>
              <a:off x="3062288" y="1883887"/>
              <a:ext cx="2402205" cy="3364547"/>
            </a:xfrm>
            <a:prstGeom prst="rect">
              <a:avLst/>
            </a:prstGeom>
            <a:solidFill>
              <a:srgbClr val="FFF9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楕円 3">
              <a:extLst>
                <a:ext uri="{FF2B5EF4-FFF2-40B4-BE49-F238E27FC236}">
                  <a16:creationId xmlns:a16="http://schemas.microsoft.com/office/drawing/2014/main" id="{1468D0D4-02CC-41BF-B500-DEDE20DF148E}"/>
                </a:ext>
              </a:extLst>
            </p:cNvPr>
            <p:cNvSpPr/>
            <p:nvPr/>
          </p:nvSpPr>
          <p:spPr>
            <a:xfrm>
              <a:off x="4244140" y="2032133"/>
              <a:ext cx="1087655" cy="1087655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EBAC9C0-E59E-4FCC-A9A4-290C32AF7AAB}"/>
              </a:ext>
            </a:extLst>
          </p:cNvPr>
          <p:cNvSpPr txBox="1"/>
          <p:nvPr/>
        </p:nvSpPr>
        <p:spPr>
          <a:xfrm>
            <a:off x="3427804" y="1857965"/>
            <a:ext cx="2262158" cy="356477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5400" dirty="0">
                <a:solidFill>
                  <a:schemeClr val="bg1"/>
                </a:solidFill>
                <a:latin typeface="しっぽり明朝 ExtraBold" panose="00000900000000000000" pitchFamily="50" charset="-128"/>
                <a:ea typeface="しっぽり明朝 ExtraBold" panose="00000900000000000000" pitchFamily="50" charset="-128"/>
              </a:rPr>
              <a:t>  骨</a:t>
            </a:r>
            <a:r>
              <a:rPr lang="ja-JP" altLang="en-US" sz="5400" dirty="0">
                <a:latin typeface="しっぽり明朝 ExtraBold" panose="00000900000000000000" pitchFamily="50" charset="-128"/>
                <a:ea typeface="しっぽり明朝 ExtraBold" panose="00000900000000000000" pitchFamily="50" charset="-128"/>
              </a:rPr>
              <a:t> </a:t>
            </a:r>
            <a:r>
              <a:rPr kumimoji="1" lang="ja-JP" altLang="en-US" sz="3600" dirty="0">
                <a:latin typeface="しっぽり明朝 ExtraBold" panose="00000900000000000000" pitchFamily="50" charset="-128"/>
                <a:ea typeface="しっぽり明朝 ExtraBold" panose="00000900000000000000" pitchFamily="50" charset="-128"/>
              </a:rPr>
              <a:t>ごと</a:t>
            </a:r>
            <a:endParaRPr kumimoji="1" lang="en-US" altLang="ja-JP" sz="3600" dirty="0">
              <a:latin typeface="しっぽり明朝 ExtraBold" panose="00000900000000000000" pitchFamily="50" charset="-128"/>
              <a:ea typeface="しっぽり明朝 ExtraBold" panose="000009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3600" dirty="0">
                <a:latin typeface="しっぽり明朝 ExtraBold" panose="00000900000000000000" pitchFamily="50" charset="-128"/>
                <a:ea typeface="しっぽり明朝 ExtraBold" panose="00000900000000000000" pitchFamily="50" charset="-128"/>
              </a:rPr>
              <a:t> 飲み込みます！</a:t>
            </a:r>
          </a:p>
        </p:txBody>
      </p:sp>
    </p:spTree>
    <p:extLst>
      <p:ext uri="{BB962C8B-B14F-4D97-AF65-F5344CB8AC3E}">
        <p14:creationId xmlns:p14="http://schemas.microsoft.com/office/powerpoint/2010/main" val="35653438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爆発: 14 pt 1">
            <a:extLst>
              <a:ext uri="{FF2B5EF4-FFF2-40B4-BE49-F238E27FC236}">
                <a16:creationId xmlns:a16="http://schemas.microsoft.com/office/drawing/2014/main" id="{3F2F803D-0E97-4409-B638-E458573DA5BE}"/>
              </a:ext>
            </a:extLst>
          </p:cNvPr>
          <p:cNvSpPr/>
          <p:nvPr/>
        </p:nvSpPr>
        <p:spPr>
          <a:xfrm rot="1983659">
            <a:off x="2214282" y="2106706"/>
            <a:ext cx="3164542" cy="2572870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71252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爆発: 14 pt 1">
            <a:extLst>
              <a:ext uri="{FF2B5EF4-FFF2-40B4-BE49-F238E27FC236}">
                <a16:creationId xmlns:a16="http://schemas.microsoft.com/office/drawing/2014/main" id="{3F2F803D-0E97-4409-B638-E458573DA5BE}"/>
              </a:ext>
            </a:extLst>
          </p:cNvPr>
          <p:cNvSpPr/>
          <p:nvPr/>
        </p:nvSpPr>
        <p:spPr>
          <a:xfrm rot="1983659">
            <a:off x="2214282" y="2106706"/>
            <a:ext cx="3164542" cy="2572870"/>
          </a:xfrm>
          <a:prstGeom prst="irregularSeal2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84654FB-5432-4A76-89CC-E93207F240A5}"/>
              </a:ext>
            </a:extLst>
          </p:cNvPr>
          <p:cNvSpPr txBox="1"/>
          <p:nvPr/>
        </p:nvSpPr>
        <p:spPr>
          <a:xfrm>
            <a:off x="6664381" y="2583030"/>
            <a:ext cx="1299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 dirty="0">
                <a:blipFill>
                  <a:blip r:embed="rId2"/>
                  <a:tile tx="0" ty="0" sx="100000" sy="100000" flip="none" algn="tl"/>
                </a:blipFill>
                <a:latin typeface="さつき源代明朝" panose="02000603000000000000" pitchFamily="2" charset="-128"/>
                <a:ea typeface="さつき源代明朝" panose="02000603000000000000" pitchFamily="2" charset="-128"/>
              </a:rPr>
              <a:t>ﾀﾞﾒ ｰ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26071BC-3166-418E-B5A4-4F3B0B19BC86}"/>
              </a:ext>
            </a:extLst>
          </p:cNvPr>
          <p:cNvSpPr txBox="1"/>
          <p:nvPr/>
        </p:nvSpPr>
        <p:spPr>
          <a:xfrm>
            <a:off x="3047215" y="3246690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.div-bottom</a:t>
            </a:r>
            <a:r>
              <a:rPr lang="en-US" altLang="ja-JP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.bottom-left-item</a:t>
            </a:r>
            <a:r>
              <a:rPr lang="en-US" altLang="ja-JP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img</a:t>
            </a:r>
            <a:endParaRPr lang="en-US" altLang="ja-JP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28514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DC784ED-D4CF-4219-BDC3-362F03E69E29}"/>
              </a:ext>
            </a:extLst>
          </p:cNvPr>
          <p:cNvSpPr/>
          <p:nvPr/>
        </p:nvSpPr>
        <p:spPr>
          <a:xfrm>
            <a:off x="2714920" y="1582884"/>
            <a:ext cx="2215300" cy="809481"/>
          </a:xfrm>
          <a:prstGeom prst="rect">
            <a:avLst/>
          </a:prstGeom>
          <a:solidFill>
            <a:srgbClr val="002060"/>
          </a:solidFill>
          <a:ln w="28575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4486C5B-20E0-422E-914F-4F872BF3C307}"/>
              </a:ext>
            </a:extLst>
          </p:cNvPr>
          <p:cNvSpPr/>
          <p:nvPr/>
        </p:nvSpPr>
        <p:spPr>
          <a:xfrm>
            <a:off x="6269274" y="2516061"/>
            <a:ext cx="2657910" cy="809481"/>
          </a:xfrm>
          <a:prstGeom prst="rect">
            <a:avLst/>
          </a:prstGeom>
          <a:solidFill>
            <a:srgbClr val="C00000"/>
          </a:solidFill>
          <a:ln w="28575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0F0428D-46FF-4CFF-AE06-1E7A4B4F5260}"/>
              </a:ext>
            </a:extLst>
          </p:cNvPr>
          <p:cNvSpPr txBox="1"/>
          <p:nvPr/>
        </p:nvSpPr>
        <p:spPr>
          <a:xfrm>
            <a:off x="2950221" y="1664460"/>
            <a:ext cx="1650060" cy="646331"/>
          </a:xfrm>
          <a:prstGeom prst="rect">
            <a:avLst/>
          </a:prstGeom>
          <a:noFill/>
        </p:spPr>
        <p:txBody>
          <a:bodyPr wrap="square" rtlCol="0">
            <a:prstTxWarp prst="textPlain">
              <a:avLst/>
            </a:prstTxWarp>
            <a:spAutoFit/>
          </a:bodyPr>
          <a:lstStyle/>
          <a:p>
            <a:r>
              <a:rPr kumimoji="1" lang="ja-JP" altLang="en-US" sz="3600" b="1" dirty="0">
                <a:solidFill>
                  <a:schemeClr val="bg1"/>
                </a:solidFill>
                <a:latin typeface="さつき源代明朝" panose="02000603000000000000" pitchFamily="2" charset="-128"/>
                <a:ea typeface="さつき源代明朝" panose="02000603000000000000" pitchFamily="2" charset="-128"/>
              </a:rPr>
              <a:t>ﾀﾞﾒ ｰ</a:t>
            </a:r>
            <a:r>
              <a:rPr kumimoji="1" lang="en-US" altLang="ja-JP" sz="3600" b="1" dirty="0">
                <a:solidFill>
                  <a:schemeClr val="bg1"/>
                </a:solidFill>
                <a:latin typeface="さつき源代明朝" panose="02000603000000000000" pitchFamily="2" charset="-128"/>
                <a:ea typeface="さつき源代明朝" panose="02000603000000000000" pitchFamily="2" charset="-128"/>
              </a:rPr>
              <a:t>!</a:t>
            </a:r>
            <a:endParaRPr kumimoji="1" lang="ja-JP" altLang="en-US" sz="3600" b="1" dirty="0">
              <a:solidFill>
                <a:schemeClr val="bg1"/>
              </a:solidFill>
              <a:latin typeface="さつき源代明朝" panose="02000603000000000000" pitchFamily="2" charset="-128"/>
              <a:ea typeface="さつき源代明朝" panose="02000603000000000000" pitchFamily="2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E252753-131B-4729-88D3-F37C22009213}"/>
              </a:ext>
            </a:extLst>
          </p:cNvPr>
          <p:cNvSpPr txBox="1"/>
          <p:nvPr/>
        </p:nvSpPr>
        <p:spPr>
          <a:xfrm>
            <a:off x="6411428" y="2597637"/>
            <a:ext cx="2336645" cy="646331"/>
          </a:xfrm>
          <a:prstGeom prst="rect">
            <a:avLst/>
          </a:prstGeom>
          <a:noFill/>
        </p:spPr>
        <p:txBody>
          <a:bodyPr wrap="square" rtlCol="0">
            <a:prstTxWarp prst="textPlain">
              <a:avLst/>
            </a:prstTxWarp>
            <a:spAutoFit/>
          </a:bodyPr>
          <a:lstStyle/>
          <a:p>
            <a:r>
              <a:rPr kumimoji="1" lang="ja-JP" altLang="en-US" sz="3600" b="1" dirty="0">
                <a:solidFill>
                  <a:schemeClr val="bg1"/>
                </a:solidFill>
                <a:latin typeface="しっぽり明朝 ExtraBold" panose="00000900000000000000" pitchFamily="50" charset="-128"/>
                <a:ea typeface="しっぽり明朝 ExtraBold" panose="00000900000000000000" pitchFamily="50" charset="-128"/>
              </a:rPr>
              <a:t>ヤッター</a:t>
            </a:r>
            <a:r>
              <a:rPr kumimoji="1" lang="en-US" altLang="ja-JP" sz="3600" b="1" dirty="0">
                <a:solidFill>
                  <a:schemeClr val="bg1"/>
                </a:solidFill>
                <a:latin typeface="しっぽり明朝 ExtraBold" panose="00000900000000000000" pitchFamily="50" charset="-128"/>
                <a:ea typeface="しっぽり明朝 ExtraBold" panose="00000900000000000000" pitchFamily="50" charset="-128"/>
              </a:rPr>
              <a:t>!</a:t>
            </a:r>
            <a:endParaRPr kumimoji="1" lang="ja-JP" altLang="en-US" sz="3600" b="1" dirty="0">
              <a:solidFill>
                <a:schemeClr val="bg1"/>
              </a:solidFill>
              <a:latin typeface="しっぽり明朝 ExtraBold" panose="00000900000000000000" pitchFamily="50" charset="-128"/>
              <a:ea typeface="しっぽり明朝 ExtraBold" panose="0000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09724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EE4CA627-03BB-49C9-8A68-1D429235A205}"/>
              </a:ext>
            </a:extLst>
          </p:cNvPr>
          <p:cNvGrpSpPr/>
          <p:nvPr/>
        </p:nvGrpSpPr>
        <p:grpSpPr>
          <a:xfrm>
            <a:off x="2880360" y="1714500"/>
            <a:ext cx="2809602" cy="3708242"/>
            <a:chOff x="2880360" y="1714500"/>
            <a:chExt cx="2809602" cy="3708242"/>
          </a:xfrm>
          <a:scene3d>
            <a:camera prst="perspectiveContrastingLeftFacing">
              <a:rot lat="573381" lon="1724638" rev="21230231"/>
            </a:camera>
            <a:lightRig rig="soft" dir="t"/>
          </a:scene3d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AA140B13-A035-4D25-9983-8EE70AAA702C}"/>
                </a:ext>
              </a:extLst>
            </p:cNvPr>
            <p:cNvGrpSpPr/>
            <p:nvPr/>
          </p:nvGrpSpPr>
          <p:grpSpPr>
            <a:xfrm>
              <a:off x="2880360" y="1714500"/>
              <a:ext cx="2766060" cy="3703320"/>
              <a:chOff x="2880360" y="1714500"/>
              <a:chExt cx="2766060" cy="3703320"/>
            </a:xfrm>
          </p:grpSpPr>
          <p:sp>
            <p:nvSpPr>
              <p:cNvPr id="2" name="正方形/長方形 1">
                <a:extLst>
                  <a:ext uri="{FF2B5EF4-FFF2-40B4-BE49-F238E27FC236}">
                    <a16:creationId xmlns:a16="http://schemas.microsoft.com/office/drawing/2014/main" id="{750573B8-05EB-416B-85C3-C7D2377A6C33}"/>
                  </a:ext>
                </a:extLst>
              </p:cNvPr>
              <p:cNvSpPr/>
              <p:nvPr/>
            </p:nvSpPr>
            <p:spPr>
              <a:xfrm>
                <a:off x="2880360" y="1714500"/>
                <a:ext cx="2766060" cy="370332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sp3d extrusionH="127000" contour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" name="正方形/長方形 2">
                <a:extLst>
                  <a:ext uri="{FF2B5EF4-FFF2-40B4-BE49-F238E27FC236}">
                    <a16:creationId xmlns:a16="http://schemas.microsoft.com/office/drawing/2014/main" id="{6B4216BE-08A4-42FF-9F57-6DB78C4355FF}"/>
                  </a:ext>
                </a:extLst>
              </p:cNvPr>
              <p:cNvSpPr/>
              <p:nvPr/>
            </p:nvSpPr>
            <p:spPr>
              <a:xfrm>
                <a:off x="3062288" y="1883887"/>
                <a:ext cx="2402205" cy="3364547"/>
              </a:xfrm>
              <a:prstGeom prst="rect">
                <a:avLst/>
              </a:prstGeom>
              <a:solidFill>
                <a:srgbClr val="FFF9E7"/>
              </a:solidFill>
              <a:ln>
                <a:noFill/>
              </a:ln>
              <a:sp3d extrusionH="127000" contour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" name="楕円 3">
                <a:extLst>
                  <a:ext uri="{FF2B5EF4-FFF2-40B4-BE49-F238E27FC236}">
                    <a16:creationId xmlns:a16="http://schemas.microsoft.com/office/drawing/2014/main" id="{1468D0D4-02CC-41BF-B500-DEDE20DF148E}"/>
                  </a:ext>
                </a:extLst>
              </p:cNvPr>
              <p:cNvSpPr/>
              <p:nvPr/>
            </p:nvSpPr>
            <p:spPr>
              <a:xfrm>
                <a:off x="4244140" y="2032133"/>
                <a:ext cx="1087655" cy="1087655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sp3d extrusionH="127000" contour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3EBAC9C0-E59E-4FCC-A9A4-290C32AF7AAB}"/>
                </a:ext>
              </a:extLst>
            </p:cNvPr>
            <p:cNvSpPr txBox="1"/>
            <p:nvPr/>
          </p:nvSpPr>
          <p:spPr>
            <a:xfrm>
              <a:off x="3427804" y="1857965"/>
              <a:ext cx="2262158" cy="3564777"/>
            </a:xfrm>
            <a:prstGeom prst="rect">
              <a:avLst/>
            </a:prstGeom>
            <a:noFill/>
            <a:sp3d extrusionH="127000"/>
          </p:spPr>
          <p:txBody>
            <a:bodyPr vert="eaVert"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ja-JP" altLang="en-US" sz="5400" dirty="0">
                  <a:solidFill>
                    <a:schemeClr val="bg1"/>
                  </a:solidFill>
                  <a:latin typeface="しっぽり明朝 ExtraBold" panose="00000900000000000000" pitchFamily="50" charset="-128"/>
                  <a:ea typeface="しっぽり明朝 ExtraBold" panose="00000900000000000000" pitchFamily="50" charset="-128"/>
                </a:rPr>
                <a:t>  </a:t>
              </a:r>
              <a:r>
                <a:rPr lang="ja-JP" altLang="en-US" sz="5400" dirty="0">
                  <a:solidFill>
                    <a:schemeClr val="bg1"/>
                  </a:solidFill>
                  <a:latin typeface="しっぽり明朝 ExtraBold" panose="00000900000000000000" pitchFamily="50" charset="-128"/>
                  <a:ea typeface="しっぽり明朝 ExtraBold" panose="00000900000000000000" pitchFamily="50" charset="-128"/>
                </a:rPr>
                <a:t>貝</a:t>
              </a:r>
              <a:r>
                <a:rPr lang="ja-JP" altLang="en-US" sz="5400" dirty="0">
                  <a:latin typeface="しっぽり明朝 ExtraBold" panose="00000900000000000000" pitchFamily="50" charset="-128"/>
                  <a:ea typeface="しっぽり明朝 ExtraBold" panose="00000900000000000000" pitchFamily="50" charset="-128"/>
                </a:rPr>
                <a:t> </a:t>
              </a:r>
              <a:r>
                <a:rPr kumimoji="1" lang="ja-JP" altLang="en-US" sz="3600" dirty="0">
                  <a:latin typeface="しっぽり明朝 ExtraBold" panose="00000900000000000000" pitchFamily="50" charset="-128"/>
                  <a:ea typeface="しっぽり明朝 ExtraBold" panose="00000900000000000000" pitchFamily="50" charset="-128"/>
                </a:rPr>
                <a:t>ごと</a:t>
              </a:r>
              <a:endParaRPr kumimoji="1" lang="en-US" altLang="ja-JP" sz="3600" dirty="0">
                <a:latin typeface="しっぽり明朝 ExtraBold" panose="00000900000000000000" pitchFamily="50" charset="-128"/>
                <a:ea typeface="しっぽり明朝 ExtraBold" panose="00000900000000000000" pitchFamily="50" charset="-128"/>
              </a:endParaRPr>
            </a:p>
            <a:p>
              <a:pPr>
                <a:lnSpc>
                  <a:spcPct val="150000"/>
                </a:lnSpc>
              </a:pPr>
              <a:r>
                <a:rPr kumimoji="1" lang="ja-JP" altLang="en-US" sz="3600" dirty="0">
                  <a:latin typeface="しっぽり明朝 ExtraBold" panose="00000900000000000000" pitchFamily="50" charset="-128"/>
                  <a:ea typeface="しっぽり明朝 ExtraBold" panose="00000900000000000000" pitchFamily="50" charset="-128"/>
                </a:rPr>
                <a:t> 飲み込みます！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4151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EE4CA627-03BB-49C9-8A68-1D429235A205}"/>
              </a:ext>
            </a:extLst>
          </p:cNvPr>
          <p:cNvGrpSpPr/>
          <p:nvPr/>
        </p:nvGrpSpPr>
        <p:grpSpPr>
          <a:xfrm>
            <a:off x="2880360" y="1714500"/>
            <a:ext cx="2809602" cy="3708242"/>
            <a:chOff x="2880360" y="1714500"/>
            <a:chExt cx="2809602" cy="3708242"/>
          </a:xfrm>
          <a:scene3d>
            <a:camera prst="perspectiveContrastingLeftFacing">
              <a:rot lat="573381" lon="1724638" rev="21230231"/>
            </a:camera>
            <a:lightRig rig="soft" dir="t"/>
          </a:scene3d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AA140B13-A035-4D25-9983-8EE70AAA702C}"/>
                </a:ext>
              </a:extLst>
            </p:cNvPr>
            <p:cNvGrpSpPr/>
            <p:nvPr/>
          </p:nvGrpSpPr>
          <p:grpSpPr>
            <a:xfrm>
              <a:off x="2880360" y="1714500"/>
              <a:ext cx="2766060" cy="3703320"/>
              <a:chOff x="2880360" y="1714500"/>
              <a:chExt cx="2766060" cy="3703320"/>
            </a:xfrm>
          </p:grpSpPr>
          <p:sp>
            <p:nvSpPr>
              <p:cNvPr id="2" name="正方形/長方形 1">
                <a:extLst>
                  <a:ext uri="{FF2B5EF4-FFF2-40B4-BE49-F238E27FC236}">
                    <a16:creationId xmlns:a16="http://schemas.microsoft.com/office/drawing/2014/main" id="{750573B8-05EB-416B-85C3-C7D2377A6C33}"/>
                  </a:ext>
                </a:extLst>
              </p:cNvPr>
              <p:cNvSpPr/>
              <p:nvPr/>
            </p:nvSpPr>
            <p:spPr>
              <a:xfrm>
                <a:off x="2880360" y="1714500"/>
                <a:ext cx="2766060" cy="370332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sp3d extrusionH="127000" contour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" name="正方形/長方形 2">
                <a:extLst>
                  <a:ext uri="{FF2B5EF4-FFF2-40B4-BE49-F238E27FC236}">
                    <a16:creationId xmlns:a16="http://schemas.microsoft.com/office/drawing/2014/main" id="{6B4216BE-08A4-42FF-9F57-6DB78C4355FF}"/>
                  </a:ext>
                </a:extLst>
              </p:cNvPr>
              <p:cNvSpPr/>
              <p:nvPr/>
            </p:nvSpPr>
            <p:spPr>
              <a:xfrm>
                <a:off x="3062288" y="1883887"/>
                <a:ext cx="2402205" cy="3364547"/>
              </a:xfrm>
              <a:prstGeom prst="rect">
                <a:avLst/>
              </a:prstGeom>
              <a:solidFill>
                <a:srgbClr val="FFF9E7"/>
              </a:solidFill>
              <a:ln>
                <a:noFill/>
              </a:ln>
              <a:sp3d extrusionH="127000" contour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" name="楕円 3">
                <a:extLst>
                  <a:ext uri="{FF2B5EF4-FFF2-40B4-BE49-F238E27FC236}">
                    <a16:creationId xmlns:a16="http://schemas.microsoft.com/office/drawing/2014/main" id="{1468D0D4-02CC-41BF-B500-DEDE20DF148E}"/>
                  </a:ext>
                </a:extLst>
              </p:cNvPr>
              <p:cNvSpPr/>
              <p:nvPr/>
            </p:nvSpPr>
            <p:spPr>
              <a:xfrm>
                <a:off x="4244140" y="2032133"/>
                <a:ext cx="1087655" cy="1087655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sp3d extrusionH="127000" contour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3EBAC9C0-E59E-4FCC-A9A4-290C32AF7AAB}"/>
                </a:ext>
              </a:extLst>
            </p:cNvPr>
            <p:cNvSpPr txBox="1"/>
            <p:nvPr/>
          </p:nvSpPr>
          <p:spPr>
            <a:xfrm>
              <a:off x="3427804" y="1857965"/>
              <a:ext cx="2262158" cy="3564777"/>
            </a:xfrm>
            <a:prstGeom prst="rect">
              <a:avLst/>
            </a:prstGeom>
            <a:noFill/>
            <a:sp3d extrusionH="127000"/>
          </p:spPr>
          <p:txBody>
            <a:bodyPr vert="eaVert"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ja-JP" altLang="en-US" sz="5400" dirty="0">
                  <a:solidFill>
                    <a:schemeClr val="bg1"/>
                  </a:solidFill>
                  <a:latin typeface="しっぽり明朝 ExtraBold" panose="00000900000000000000" pitchFamily="50" charset="-128"/>
                  <a:ea typeface="しっぽり明朝 ExtraBold" panose="00000900000000000000" pitchFamily="50" charset="-128"/>
                </a:rPr>
                <a:t>  ベ</a:t>
              </a:r>
              <a:r>
                <a:rPr lang="ja-JP" altLang="en-US" sz="5400" dirty="0">
                  <a:latin typeface="しっぽり明朝 ExtraBold" panose="00000900000000000000" pitchFamily="50" charset="-128"/>
                  <a:ea typeface="しっぽり明朝 ExtraBold" panose="00000900000000000000" pitchFamily="50" charset="-128"/>
                </a:rPr>
                <a:t> </a:t>
              </a:r>
              <a:r>
                <a:rPr kumimoji="1" lang="ja-JP" altLang="en-US" sz="3600" dirty="0">
                  <a:latin typeface="しっぽり明朝 ExtraBold" panose="00000900000000000000" pitchFamily="50" charset="-128"/>
                  <a:ea typeface="しっぽり明朝 ExtraBold" panose="00000900000000000000" pitchFamily="50" charset="-128"/>
                </a:rPr>
                <a:t>ロで</a:t>
              </a:r>
              <a:endParaRPr kumimoji="1" lang="en-US" altLang="ja-JP" sz="3600" dirty="0">
                <a:latin typeface="しっぽり明朝 ExtraBold" panose="00000900000000000000" pitchFamily="50" charset="-128"/>
                <a:ea typeface="しっぽり明朝 ExtraBold" panose="00000900000000000000" pitchFamily="50" charset="-128"/>
              </a:endParaRPr>
            </a:p>
            <a:p>
              <a:pPr>
                <a:lnSpc>
                  <a:spcPct val="150000"/>
                </a:lnSpc>
              </a:pPr>
              <a:r>
                <a:rPr kumimoji="1" lang="ja-JP" altLang="en-US" sz="3600" dirty="0">
                  <a:latin typeface="しっぽり明朝 ExtraBold" panose="00000900000000000000" pitchFamily="50" charset="-128"/>
                  <a:ea typeface="しっぽり明朝 ExtraBold" panose="00000900000000000000" pitchFamily="50" charset="-128"/>
                </a:rPr>
                <a:t> タッチします！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7684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EE4CA627-03BB-49C9-8A68-1D429235A205}"/>
              </a:ext>
            </a:extLst>
          </p:cNvPr>
          <p:cNvGrpSpPr/>
          <p:nvPr/>
        </p:nvGrpSpPr>
        <p:grpSpPr>
          <a:xfrm>
            <a:off x="2880360" y="1714500"/>
            <a:ext cx="2809602" cy="3708242"/>
            <a:chOff x="2880360" y="1714500"/>
            <a:chExt cx="2809602" cy="3708242"/>
          </a:xfrm>
          <a:scene3d>
            <a:camera prst="perspectiveContrastingLeftFacing">
              <a:rot lat="573381" lon="1724638" rev="21230231"/>
            </a:camera>
            <a:lightRig rig="soft" dir="t"/>
          </a:scene3d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AA140B13-A035-4D25-9983-8EE70AAA702C}"/>
                </a:ext>
              </a:extLst>
            </p:cNvPr>
            <p:cNvGrpSpPr/>
            <p:nvPr/>
          </p:nvGrpSpPr>
          <p:grpSpPr>
            <a:xfrm>
              <a:off x="2880360" y="1714500"/>
              <a:ext cx="2766060" cy="3703320"/>
              <a:chOff x="2880360" y="1714500"/>
              <a:chExt cx="2766060" cy="3703320"/>
            </a:xfrm>
          </p:grpSpPr>
          <p:sp>
            <p:nvSpPr>
              <p:cNvPr id="2" name="正方形/長方形 1">
                <a:extLst>
                  <a:ext uri="{FF2B5EF4-FFF2-40B4-BE49-F238E27FC236}">
                    <a16:creationId xmlns:a16="http://schemas.microsoft.com/office/drawing/2014/main" id="{750573B8-05EB-416B-85C3-C7D2377A6C33}"/>
                  </a:ext>
                </a:extLst>
              </p:cNvPr>
              <p:cNvSpPr/>
              <p:nvPr/>
            </p:nvSpPr>
            <p:spPr>
              <a:xfrm>
                <a:off x="2880360" y="1714500"/>
                <a:ext cx="2766060" cy="370332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sp3d extrusionH="127000" contour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" name="正方形/長方形 2">
                <a:extLst>
                  <a:ext uri="{FF2B5EF4-FFF2-40B4-BE49-F238E27FC236}">
                    <a16:creationId xmlns:a16="http://schemas.microsoft.com/office/drawing/2014/main" id="{6B4216BE-08A4-42FF-9F57-6DB78C4355FF}"/>
                  </a:ext>
                </a:extLst>
              </p:cNvPr>
              <p:cNvSpPr/>
              <p:nvPr/>
            </p:nvSpPr>
            <p:spPr>
              <a:xfrm>
                <a:off x="3062288" y="1883887"/>
                <a:ext cx="2402205" cy="3364547"/>
              </a:xfrm>
              <a:prstGeom prst="rect">
                <a:avLst/>
              </a:prstGeom>
              <a:solidFill>
                <a:srgbClr val="FFF9E7"/>
              </a:solidFill>
              <a:ln>
                <a:noFill/>
              </a:ln>
              <a:sp3d extrusionH="127000" contour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" name="楕円 3">
                <a:extLst>
                  <a:ext uri="{FF2B5EF4-FFF2-40B4-BE49-F238E27FC236}">
                    <a16:creationId xmlns:a16="http://schemas.microsoft.com/office/drawing/2014/main" id="{1468D0D4-02CC-41BF-B500-DEDE20DF148E}"/>
                  </a:ext>
                </a:extLst>
              </p:cNvPr>
              <p:cNvSpPr/>
              <p:nvPr/>
            </p:nvSpPr>
            <p:spPr>
              <a:xfrm>
                <a:off x="4244140" y="2032133"/>
                <a:ext cx="1087655" cy="1087655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sp3d extrusionH="127000" contour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3EBAC9C0-E59E-4FCC-A9A4-290C32AF7AAB}"/>
                </a:ext>
              </a:extLst>
            </p:cNvPr>
            <p:cNvSpPr txBox="1"/>
            <p:nvPr/>
          </p:nvSpPr>
          <p:spPr>
            <a:xfrm>
              <a:off x="4258801" y="1857965"/>
              <a:ext cx="1431161" cy="3564777"/>
            </a:xfrm>
            <a:prstGeom prst="rect">
              <a:avLst/>
            </a:prstGeom>
            <a:noFill/>
            <a:sp3d extrusionH="127000"/>
          </p:spPr>
          <p:txBody>
            <a:bodyPr vert="eaVert"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ja-JP" altLang="en-US" sz="5400" dirty="0">
                  <a:solidFill>
                    <a:schemeClr val="bg1"/>
                  </a:solidFill>
                  <a:latin typeface="しっぽり明朝 ExtraBold" panose="00000900000000000000" pitchFamily="50" charset="-128"/>
                  <a:ea typeface="しっぽり明朝 ExtraBold" panose="00000900000000000000" pitchFamily="50" charset="-128"/>
                </a:rPr>
                <a:t>  殺</a:t>
              </a:r>
              <a:r>
                <a:rPr lang="ja-JP" altLang="en-US" sz="5400" dirty="0">
                  <a:solidFill>
                    <a:schemeClr val="bg1"/>
                  </a:solidFill>
                  <a:latin typeface="しっぽり明朝 ExtraBold" panose="00000900000000000000" pitchFamily="50" charset="-128"/>
                  <a:ea typeface="しっぽり明朝 ExtraBold" panose="00000900000000000000" pitchFamily="50" charset="-128"/>
                </a:rPr>
                <a:t>  </a:t>
              </a:r>
              <a:r>
                <a:rPr kumimoji="1" lang="ja-JP" altLang="en-US" sz="3600" dirty="0">
                  <a:latin typeface="しっぽり明朝 ExtraBold" panose="00000900000000000000" pitchFamily="50" charset="-128"/>
                  <a:ea typeface="しっぽり明朝 ExtraBold" panose="00000900000000000000" pitchFamily="50" charset="-128"/>
                </a:rPr>
                <a:t>します！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5187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EE4CA627-03BB-49C9-8A68-1D429235A205}"/>
              </a:ext>
            </a:extLst>
          </p:cNvPr>
          <p:cNvGrpSpPr/>
          <p:nvPr/>
        </p:nvGrpSpPr>
        <p:grpSpPr>
          <a:xfrm>
            <a:off x="2880360" y="1714500"/>
            <a:ext cx="2809602" cy="3708242"/>
            <a:chOff x="2880360" y="1714500"/>
            <a:chExt cx="2809602" cy="3708242"/>
          </a:xfrm>
          <a:scene3d>
            <a:camera prst="perspectiveContrastingLeftFacing">
              <a:rot lat="573381" lon="1724638" rev="21230231"/>
            </a:camera>
            <a:lightRig rig="soft" dir="t"/>
          </a:scene3d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AA140B13-A035-4D25-9983-8EE70AAA702C}"/>
                </a:ext>
              </a:extLst>
            </p:cNvPr>
            <p:cNvGrpSpPr/>
            <p:nvPr/>
          </p:nvGrpSpPr>
          <p:grpSpPr>
            <a:xfrm>
              <a:off x="2880360" y="1714500"/>
              <a:ext cx="2766060" cy="3703320"/>
              <a:chOff x="2880360" y="1714500"/>
              <a:chExt cx="2766060" cy="3703320"/>
            </a:xfrm>
          </p:grpSpPr>
          <p:sp>
            <p:nvSpPr>
              <p:cNvPr id="2" name="正方形/長方形 1">
                <a:extLst>
                  <a:ext uri="{FF2B5EF4-FFF2-40B4-BE49-F238E27FC236}">
                    <a16:creationId xmlns:a16="http://schemas.microsoft.com/office/drawing/2014/main" id="{750573B8-05EB-416B-85C3-C7D2377A6C33}"/>
                  </a:ext>
                </a:extLst>
              </p:cNvPr>
              <p:cNvSpPr/>
              <p:nvPr/>
            </p:nvSpPr>
            <p:spPr>
              <a:xfrm>
                <a:off x="2880360" y="1714500"/>
                <a:ext cx="2766060" cy="370332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sp3d extrusionH="127000" contour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" name="正方形/長方形 2">
                <a:extLst>
                  <a:ext uri="{FF2B5EF4-FFF2-40B4-BE49-F238E27FC236}">
                    <a16:creationId xmlns:a16="http://schemas.microsoft.com/office/drawing/2014/main" id="{6B4216BE-08A4-42FF-9F57-6DB78C4355FF}"/>
                  </a:ext>
                </a:extLst>
              </p:cNvPr>
              <p:cNvSpPr/>
              <p:nvPr/>
            </p:nvSpPr>
            <p:spPr>
              <a:xfrm>
                <a:off x="3062288" y="1883887"/>
                <a:ext cx="2402205" cy="3364547"/>
              </a:xfrm>
              <a:prstGeom prst="rect">
                <a:avLst/>
              </a:prstGeom>
              <a:solidFill>
                <a:srgbClr val="FFF9E7"/>
              </a:solidFill>
              <a:ln>
                <a:noFill/>
              </a:ln>
              <a:sp3d extrusionH="127000" contour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" name="楕円 3">
                <a:extLst>
                  <a:ext uri="{FF2B5EF4-FFF2-40B4-BE49-F238E27FC236}">
                    <a16:creationId xmlns:a16="http://schemas.microsoft.com/office/drawing/2014/main" id="{1468D0D4-02CC-41BF-B500-DEDE20DF148E}"/>
                  </a:ext>
                </a:extLst>
              </p:cNvPr>
              <p:cNvSpPr/>
              <p:nvPr/>
            </p:nvSpPr>
            <p:spPr>
              <a:xfrm>
                <a:off x="4244140" y="2032133"/>
                <a:ext cx="1087655" cy="1087655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sp3d extrusionH="127000" contour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3EBAC9C0-E59E-4FCC-A9A4-290C32AF7AAB}"/>
                </a:ext>
              </a:extLst>
            </p:cNvPr>
            <p:cNvSpPr txBox="1"/>
            <p:nvPr/>
          </p:nvSpPr>
          <p:spPr>
            <a:xfrm>
              <a:off x="3427804" y="1857965"/>
              <a:ext cx="2262158" cy="3564777"/>
            </a:xfrm>
            <a:prstGeom prst="rect">
              <a:avLst/>
            </a:prstGeom>
            <a:noFill/>
            <a:sp3d extrusionH="127000"/>
          </p:spPr>
          <p:txBody>
            <a:bodyPr vert="eaVert"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ja-JP" altLang="en-US" sz="5400" dirty="0">
                  <a:solidFill>
                    <a:schemeClr val="bg1"/>
                  </a:solidFill>
                  <a:latin typeface="しっぽり明朝 ExtraBold" panose="00000900000000000000" pitchFamily="50" charset="-128"/>
                  <a:ea typeface="しっぽり明朝 ExtraBold" panose="00000900000000000000" pitchFamily="50" charset="-128"/>
                </a:rPr>
                <a:t>  </a:t>
              </a:r>
              <a:r>
                <a:rPr lang="ja-JP" altLang="en-US" sz="5400" dirty="0">
                  <a:solidFill>
                    <a:schemeClr val="bg1"/>
                  </a:solidFill>
                  <a:latin typeface="しっぽり明朝 ExtraBold" panose="00000900000000000000" pitchFamily="50" charset="-128"/>
                  <a:ea typeface="しっぽり明朝 ExtraBold" panose="00000900000000000000" pitchFamily="50" charset="-128"/>
                </a:rPr>
                <a:t>無 </a:t>
              </a:r>
              <a:r>
                <a:rPr kumimoji="1" lang="ja-JP" altLang="en-US" sz="5400" dirty="0">
                  <a:solidFill>
                    <a:schemeClr val="bg1"/>
                  </a:solidFill>
                  <a:latin typeface="しっぽり明朝 ExtraBold" panose="00000900000000000000" pitchFamily="50" charset="-128"/>
                  <a:ea typeface="しっぽり明朝 ExtraBold" panose="00000900000000000000" pitchFamily="50" charset="-128"/>
                </a:rPr>
                <a:t> </a:t>
              </a:r>
              <a:r>
                <a:rPr kumimoji="1" lang="ja-JP" altLang="en-US" sz="3600" dirty="0">
                  <a:latin typeface="しっぽり明朝 ExtraBold" panose="00000900000000000000" pitchFamily="50" charset="-128"/>
                  <a:ea typeface="しっぽり明朝 ExtraBold" panose="00000900000000000000" pitchFamily="50" charset="-128"/>
                </a:rPr>
                <a:t>人島</a:t>
              </a:r>
              <a:endParaRPr kumimoji="1" lang="en-US" altLang="ja-JP" sz="3600" dirty="0">
                <a:latin typeface="しっぽり明朝 ExtraBold" panose="00000900000000000000" pitchFamily="50" charset="-128"/>
                <a:ea typeface="しっぽり明朝 ExtraBold" panose="00000900000000000000" pitchFamily="50" charset="-128"/>
              </a:endParaRPr>
            </a:p>
            <a:p>
              <a:pPr>
                <a:lnSpc>
                  <a:spcPct val="150000"/>
                </a:lnSpc>
              </a:pPr>
              <a:r>
                <a:rPr lang="ja-JP" altLang="en-US" sz="3600" dirty="0">
                  <a:latin typeface="しっぽり明朝 ExtraBold" panose="00000900000000000000" pitchFamily="50" charset="-128"/>
                  <a:ea typeface="しっぽり明朝 ExtraBold" panose="00000900000000000000" pitchFamily="50" charset="-128"/>
                </a:rPr>
                <a:t> 行こ？</a:t>
              </a:r>
              <a:endParaRPr kumimoji="1" lang="ja-JP" altLang="en-US" sz="3600" dirty="0">
                <a:latin typeface="しっぽり明朝 ExtraBold" panose="00000900000000000000" pitchFamily="50" charset="-128"/>
                <a:ea typeface="しっぽり明朝 ExtraBold" panose="00000900000000000000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9308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EE4CA627-03BB-49C9-8A68-1D429235A205}"/>
              </a:ext>
            </a:extLst>
          </p:cNvPr>
          <p:cNvGrpSpPr/>
          <p:nvPr/>
        </p:nvGrpSpPr>
        <p:grpSpPr>
          <a:xfrm>
            <a:off x="2880360" y="1714500"/>
            <a:ext cx="2809602" cy="3708242"/>
            <a:chOff x="2880360" y="1714500"/>
            <a:chExt cx="2809602" cy="3708242"/>
          </a:xfrm>
          <a:scene3d>
            <a:camera prst="perspectiveContrastingLeftFacing">
              <a:rot lat="573381" lon="1724638" rev="21230231"/>
            </a:camera>
            <a:lightRig rig="soft" dir="t"/>
          </a:scene3d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AA140B13-A035-4D25-9983-8EE70AAA702C}"/>
                </a:ext>
              </a:extLst>
            </p:cNvPr>
            <p:cNvGrpSpPr/>
            <p:nvPr/>
          </p:nvGrpSpPr>
          <p:grpSpPr>
            <a:xfrm>
              <a:off x="2880360" y="1714500"/>
              <a:ext cx="2766060" cy="3703320"/>
              <a:chOff x="2880360" y="1714500"/>
              <a:chExt cx="2766060" cy="3703320"/>
            </a:xfrm>
          </p:grpSpPr>
          <p:sp>
            <p:nvSpPr>
              <p:cNvPr id="2" name="正方形/長方形 1">
                <a:extLst>
                  <a:ext uri="{FF2B5EF4-FFF2-40B4-BE49-F238E27FC236}">
                    <a16:creationId xmlns:a16="http://schemas.microsoft.com/office/drawing/2014/main" id="{750573B8-05EB-416B-85C3-C7D2377A6C33}"/>
                  </a:ext>
                </a:extLst>
              </p:cNvPr>
              <p:cNvSpPr/>
              <p:nvPr/>
            </p:nvSpPr>
            <p:spPr>
              <a:xfrm>
                <a:off x="2880360" y="1714500"/>
                <a:ext cx="2766060" cy="370332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sp3d extrusionH="127000" contour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" name="正方形/長方形 2">
                <a:extLst>
                  <a:ext uri="{FF2B5EF4-FFF2-40B4-BE49-F238E27FC236}">
                    <a16:creationId xmlns:a16="http://schemas.microsoft.com/office/drawing/2014/main" id="{6B4216BE-08A4-42FF-9F57-6DB78C4355FF}"/>
                  </a:ext>
                </a:extLst>
              </p:cNvPr>
              <p:cNvSpPr/>
              <p:nvPr/>
            </p:nvSpPr>
            <p:spPr>
              <a:xfrm>
                <a:off x="3062288" y="1883887"/>
                <a:ext cx="2402205" cy="3364547"/>
              </a:xfrm>
              <a:prstGeom prst="rect">
                <a:avLst/>
              </a:prstGeom>
              <a:solidFill>
                <a:srgbClr val="FFF9E7"/>
              </a:solidFill>
              <a:ln>
                <a:noFill/>
              </a:ln>
              <a:sp3d extrusionH="127000" contour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" name="楕円 3">
                <a:extLst>
                  <a:ext uri="{FF2B5EF4-FFF2-40B4-BE49-F238E27FC236}">
                    <a16:creationId xmlns:a16="http://schemas.microsoft.com/office/drawing/2014/main" id="{1468D0D4-02CC-41BF-B500-DEDE20DF148E}"/>
                  </a:ext>
                </a:extLst>
              </p:cNvPr>
              <p:cNvSpPr/>
              <p:nvPr/>
            </p:nvSpPr>
            <p:spPr>
              <a:xfrm>
                <a:off x="4244140" y="2032133"/>
                <a:ext cx="1087655" cy="1087655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sp3d extrusionH="127000" contour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3EBAC9C0-E59E-4FCC-A9A4-290C32AF7AAB}"/>
                </a:ext>
              </a:extLst>
            </p:cNvPr>
            <p:cNvSpPr txBox="1"/>
            <p:nvPr/>
          </p:nvSpPr>
          <p:spPr>
            <a:xfrm>
              <a:off x="3427804" y="1857965"/>
              <a:ext cx="2262158" cy="3564777"/>
            </a:xfrm>
            <a:prstGeom prst="rect">
              <a:avLst/>
            </a:prstGeom>
            <a:noFill/>
            <a:sp3d extrusionH="127000"/>
          </p:spPr>
          <p:txBody>
            <a:bodyPr vert="eaVert"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ja-JP" altLang="en-US" sz="5400" dirty="0">
                  <a:solidFill>
                    <a:schemeClr val="bg1"/>
                  </a:solidFill>
                  <a:latin typeface="しっぽり明朝 ExtraBold" panose="00000900000000000000" pitchFamily="50" charset="-128"/>
                  <a:ea typeface="しっぽり明朝 ExtraBold" panose="00000900000000000000" pitchFamily="50" charset="-128"/>
                </a:rPr>
                <a:t>  鼻</a:t>
              </a:r>
              <a:r>
                <a:rPr lang="ja-JP" altLang="en-US" sz="5400" dirty="0">
                  <a:latin typeface="しっぽり明朝 ExtraBold" panose="00000900000000000000" pitchFamily="50" charset="-128"/>
                  <a:ea typeface="しっぽり明朝 ExtraBold" panose="00000900000000000000" pitchFamily="50" charset="-128"/>
                </a:rPr>
                <a:t> </a:t>
              </a:r>
              <a:r>
                <a:rPr kumimoji="1" lang="ja-JP" altLang="en-US" sz="3600" dirty="0">
                  <a:latin typeface="しっぽり明朝 ExtraBold" panose="00000900000000000000" pitchFamily="50" charset="-128"/>
                  <a:ea typeface="しっぽり明朝 ExtraBold" panose="00000900000000000000" pitchFamily="50" charset="-128"/>
                </a:rPr>
                <a:t>から</a:t>
              </a:r>
              <a:endParaRPr kumimoji="1" lang="en-US" altLang="ja-JP" sz="3600" dirty="0">
                <a:latin typeface="しっぽり明朝 ExtraBold" panose="00000900000000000000" pitchFamily="50" charset="-128"/>
                <a:ea typeface="しっぽり明朝 ExtraBold" panose="00000900000000000000" pitchFamily="50" charset="-128"/>
              </a:endParaRPr>
            </a:p>
            <a:p>
              <a:pPr>
                <a:lnSpc>
                  <a:spcPct val="150000"/>
                </a:lnSpc>
              </a:pPr>
              <a:r>
                <a:rPr kumimoji="1" lang="ja-JP" altLang="en-US" sz="3600" dirty="0">
                  <a:latin typeface="しっぽり明朝 ExtraBold" panose="00000900000000000000" pitchFamily="50" charset="-128"/>
                  <a:ea typeface="しっぽり明朝 ExtraBold" panose="00000900000000000000" pitchFamily="50" charset="-128"/>
                </a:rPr>
                <a:t> 吸い込みます！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5644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EE4CA627-03BB-49C9-8A68-1D429235A205}"/>
              </a:ext>
            </a:extLst>
          </p:cNvPr>
          <p:cNvGrpSpPr/>
          <p:nvPr/>
        </p:nvGrpSpPr>
        <p:grpSpPr>
          <a:xfrm>
            <a:off x="2880360" y="1714500"/>
            <a:ext cx="2809602" cy="3708242"/>
            <a:chOff x="2880360" y="1714500"/>
            <a:chExt cx="2809602" cy="3708242"/>
          </a:xfrm>
          <a:scene3d>
            <a:camera prst="perspectiveContrastingLeftFacing">
              <a:rot lat="573381" lon="1724638" rev="21230231"/>
            </a:camera>
            <a:lightRig rig="soft" dir="t"/>
          </a:scene3d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AA140B13-A035-4D25-9983-8EE70AAA702C}"/>
                </a:ext>
              </a:extLst>
            </p:cNvPr>
            <p:cNvGrpSpPr/>
            <p:nvPr/>
          </p:nvGrpSpPr>
          <p:grpSpPr>
            <a:xfrm>
              <a:off x="2880360" y="1714500"/>
              <a:ext cx="2766060" cy="3703320"/>
              <a:chOff x="2880360" y="1714500"/>
              <a:chExt cx="2766060" cy="3703320"/>
            </a:xfrm>
          </p:grpSpPr>
          <p:sp>
            <p:nvSpPr>
              <p:cNvPr id="2" name="正方形/長方形 1">
                <a:extLst>
                  <a:ext uri="{FF2B5EF4-FFF2-40B4-BE49-F238E27FC236}">
                    <a16:creationId xmlns:a16="http://schemas.microsoft.com/office/drawing/2014/main" id="{750573B8-05EB-416B-85C3-C7D2377A6C33}"/>
                  </a:ext>
                </a:extLst>
              </p:cNvPr>
              <p:cNvSpPr/>
              <p:nvPr/>
            </p:nvSpPr>
            <p:spPr>
              <a:xfrm>
                <a:off x="2880360" y="1714500"/>
                <a:ext cx="2766060" cy="370332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sp3d extrusionH="127000" contour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" name="正方形/長方形 2">
                <a:extLst>
                  <a:ext uri="{FF2B5EF4-FFF2-40B4-BE49-F238E27FC236}">
                    <a16:creationId xmlns:a16="http://schemas.microsoft.com/office/drawing/2014/main" id="{6B4216BE-08A4-42FF-9F57-6DB78C4355FF}"/>
                  </a:ext>
                </a:extLst>
              </p:cNvPr>
              <p:cNvSpPr/>
              <p:nvPr/>
            </p:nvSpPr>
            <p:spPr>
              <a:xfrm>
                <a:off x="3062288" y="1883887"/>
                <a:ext cx="2402205" cy="3364547"/>
              </a:xfrm>
              <a:prstGeom prst="rect">
                <a:avLst/>
              </a:prstGeom>
              <a:solidFill>
                <a:srgbClr val="FFF9E7"/>
              </a:solidFill>
              <a:ln>
                <a:noFill/>
              </a:ln>
              <a:sp3d extrusionH="127000" contour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" name="楕円 3">
                <a:extLst>
                  <a:ext uri="{FF2B5EF4-FFF2-40B4-BE49-F238E27FC236}">
                    <a16:creationId xmlns:a16="http://schemas.microsoft.com/office/drawing/2014/main" id="{1468D0D4-02CC-41BF-B500-DEDE20DF148E}"/>
                  </a:ext>
                </a:extLst>
              </p:cNvPr>
              <p:cNvSpPr/>
              <p:nvPr/>
            </p:nvSpPr>
            <p:spPr>
              <a:xfrm>
                <a:off x="4244140" y="2032133"/>
                <a:ext cx="1087655" cy="1087655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sp3d extrusionH="127000" contour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3EBAC9C0-E59E-4FCC-A9A4-290C32AF7AAB}"/>
                </a:ext>
              </a:extLst>
            </p:cNvPr>
            <p:cNvSpPr txBox="1"/>
            <p:nvPr/>
          </p:nvSpPr>
          <p:spPr>
            <a:xfrm>
              <a:off x="3427804" y="1857965"/>
              <a:ext cx="2262158" cy="3564777"/>
            </a:xfrm>
            <a:prstGeom prst="rect">
              <a:avLst/>
            </a:prstGeom>
            <a:noFill/>
            <a:sp3d extrusionH="127000"/>
          </p:spPr>
          <p:txBody>
            <a:bodyPr vert="eaVert"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ja-JP" altLang="en-US" sz="5400" dirty="0">
                  <a:solidFill>
                    <a:schemeClr val="bg1"/>
                  </a:solidFill>
                  <a:latin typeface="しっぽり明朝 ExtraBold" panose="00000900000000000000" pitchFamily="50" charset="-128"/>
                  <a:ea typeface="しっぽり明朝 ExtraBold" panose="00000900000000000000" pitchFamily="50" charset="-128"/>
                </a:rPr>
                <a:t>  卵</a:t>
              </a:r>
              <a:r>
                <a:rPr lang="ja-JP" altLang="en-US" sz="5400" dirty="0">
                  <a:latin typeface="しっぽり明朝 ExtraBold" panose="00000900000000000000" pitchFamily="50" charset="-128"/>
                  <a:ea typeface="しっぽり明朝 ExtraBold" panose="00000900000000000000" pitchFamily="50" charset="-128"/>
                </a:rPr>
                <a:t> </a:t>
              </a:r>
              <a:r>
                <a:rPr lang="ja-JP" altLang="en-US" sz="3600" dirty="0">
                  <a:latin typeface="しっぽり明朝 ExtraBold" panose="00000900000000000000" pitchFamily="50" charset="-128"/>
                  <a:ea typeface="しっぽり明朝 ExtraBold" panose="00000900000000000000" pitchFamily="50" charset="-128"/>
                </a:rPr>
                <a:t> </a:t>
              </a:r>
              <a:r>
                <a:rPr kumimoji="1" lang="ja-JP" altLang="en-US" sz="3600" dirty="0">
                  <a:latin typeface="しっぽり明朝 ExtraBold" panose="00000900000000000000" pitchFamily="50" charset="-128"/>
                  <a:ea typeface="しっぽり明朝 ExtraBold" panose="00000900000000000000" pitchFamily="50" charset="-128"/>
                </a:rPr>
                <a:t>を</a:t>
              </a:r>
              <a:endParaRPr kumimoji="1" lang="en-US" altLang="ja-JP" sz="3600" dirty="0">
                <a:latin typeface="しっぽり明朝 ExtraBold" panose="00000900000000000000" pitchFamily="50" charset="-128"/>
                <a:ea typeface="しっぽり明朝 ExtraBold" panose="00000900000000000000" pitchFamily="50" charset="-128"/>
              </a:endParaRPr>
            </a:p>
            <a:p>
              <a:pPr>
                <a:lnSpc>
                  <a:spcPct val="150000"/>
                </a:lnSpc>
              </a:pPr>
              <a:r>
                <a:rPr kumimoji="1" lang="ja-JP" altLang="en-US" sz="3600" dirty="0">
                  <a:latin typeface="しっぽり明朝 ExtraBold" panose="00000900000000000000" pitchFamily="50" charset="-128"/>
                  <a:ea typeface="しっぽり明朝 ExtraBold" panose="00000900000000000000" pitchFamily="50" charset="-128"/>
                </a:rPr>
                <a:t> 孵化させます！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3572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EE4CA627-03BB-49C9-8A68-1D429235A205}"/>
              </a:ext>
            </a:extLst>
          </p:cNvPr>
          <p:cNvGrpSpPr/>
          <p:nvPr/>
        </p:nvGrpSpPr>
        <p:grpSpPr>
          <a:xfrm>
            <a:off x="2880360" y="1714500"/>
            <a:ext cx="2809602" cy="3708242"/>
            <a:chOff x="2880360" y="1714500"/>
            <a:chExt cx="2809602" cy="3708242"/>
          </a:xfrm>
          <a:scene3d>
            <a:camera prst="perspectiveContrastingLeftFacing">
              <a:rot lat="573381" lon="1724638" rev="21230231"/>
            </a:camera>
            <a:lightRig rig="soft" dir="t"/>
          </a:scene3d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AA140B13-A035-4D25-9983-8EE70AAA702C}"/>
                </a:ext>
              </a:extLst>
            </p:cNvPr>
            <p:cNvGrpSpPr/>
            <p:nvPr/>
          </p:nvGrpSpPr>
          <p:grpSpPr>
            <a:xfrm>
              <a:off x="2880360" y="1714500"/>
              <a:ext cx="2766060" cy="3703320"/>
              <a:chOff x="2880360" y="1714500"/>
              <a:chExt cx="2766060" cy="3703320"/>
            </a:xfrm>
          </p:grpSpPr>
          <p:sp>
            <p:nvSpPr>
              <p:cNvPr id="2" name="正方形/長方形 1">
                <a:extLst>
                  <a:ext uri="{FF2B5EF4-FFF2-40B4-BE49-F238E27FC236}">
                    <a16:creationId xmlns:a16="http://schemas.microsoft.com/office/drawing/2014/main" id="{750573B8-05EB-416B-85C3-C7D2377A6C33}"/>
                  </a:ext>
                </a:extLst>
              </p:cNvPr>
              <p:cNvSpPr/>
              <p:nvPr/>
            </p:nvSpPr>
            <p:spPr>
              <a:xfrm>
                <a:off x="2880360" y="1714500"/>
                <a:ext cx="2766060" cy="370332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sp3d extrusionH="127000" contour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" name="正方形/長方形 2">
                <a:extLst>
                  <a:ext uri="{FF2B5EF4-FFF2-40B4-BE49-F238E27FC236}">
                    <a16:creationId xmlns:a16="http://schemas.microsoft.com/office/drawing/2014/main" id="{6B4216BE-08A4-42FF-9F57-6DB78C4355FF}"/>
                  </a:ext>
                </a:extLst>
              </p:cNvPr>
              <p:cNvSpPr/>
              <p:nvPr/>
            </p:nvSpPr>
            <p:spPr>
              <a:xfrm>
                <a:off x="3062288" y="1883887"/>
                <a:ext cx="2402205" cy="3364547"/>
              </a:xfrm>
              <a:prstGeom prst="rect">
                <a:avLst/>
              </a:prstGeom>
              <a:solidFill>
                <a:srgbClr val="FFF9E7"/>
              </a:solidFill>
              <a:ln>
                <a:noFill/>
              </a:ln>
              <a:sp3d extrusionH="127000" contour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" name="楕円 3">
                <a:extLst>
                  <a:ext uri="{FF2B5EF4-FFF2-40B4-BE49-F238E27FC236}">
                    <a16:creationId xmlns:a16="http://schemas.microsoft.com/office/drawing/2014/main" id="{1468D0D4-02CC-41BF-B500-DEDE20DF148E}"/>
                  </a:ext>
                </a:extLst>
              </p:cNvPr>
              <p:cNvSpPr/>
              <p:nvPr/>
            </p:nvSpPr>
            <p:spPr>
              <a:xfrm>
                <a:off x="4244140" y="2032133"/>
                <a:ext cx="1087655" cy="1087655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sp3d extrusionH="127000" contour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3EBAC9C0-E59E-4FCC-A9A4-290C32AF7AAB}"/>
                </a:ext>
              </a:extLst>
            </p:cNvPr>
            <p:cNvSpPr txBox="1"/>
            <p:nvPr/>
          </p:nvSpPr>
          <p:spPr>
            <a:xfrm>
              <a:off x="4258801" y="1857965"/>
              <a:ext cx="1431161" cy="3564777"/>
            </a:xfrm>
            <a:prstGeom prst="rect">
              <a:avLst/>
            </a:prstGeom>
            <a:noFill/>
            <a:sp3d extrusionH="127000"/>
          </p:spPr>
          <p:txBody>
            <a:bodyPr vert="eaVert"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ja-JP" altLang="en-US" sz="5400" dirty="0">
                  <a:solidFill>
                    <a:schemeClr val="bg1"/>
                  </a:solidFill>
                  <a:latin typeface="しっぽり明朝 ExtraBold" panose="00000900000000000000" pitchFamily="50" charset="-128"/>
                  <a:ea typeface="しっぽり明朝 ExtraBold" panose="00000900000000000000" pitchFamily="50" charset="-128"/>
                </a:rPr>
                <a:t>  </a:t>
              </a:r>
              <a:r>
                <a:rPr lang="ja-JP" altLang="en-US" sz="5400" dirty="0">
                  <a:solidFill>
                    <a:schemeClr val="bg1"/>
                  </a:solidFill>
                  <a:latin typeface="しっぽり明朝 ExtraBold" panose="00000900000000000000" pitchFamily="50" charset="-128"/>
                  <a:ea typeface="しっぽり明朝 ExtraBold" panose="00000900000000000000" pitchFamily="50" charset="-128"/>
                </a:rPr>
                <a:t>捨  </a:t>
              </a:r>
              <a:r>
                <a:rPr kumimoji="1" lang="ja-JP" altLang="en-US" sz="3600" dirty="0">
                  <a:latin typeface="しっぽり明朝 ExtraBold" panose="00000900000000000000" pitchFamily="50" charset="-128"/>
                  <a:ea typeface="しっぽり明朝 ExtraBold" panose="00000900000000000000" pitchFamily="50" charset="-128"/>
                </a:rPr>
                <a:t>てます！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50375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EE4CA627-03BB-49C9-8A68-1D429235A205}"/>
              </a:ext>
            </a:extLst>
          </p:cNvPr>
          <p:cNvGrpSpPr/>
          <p:nvPr/>
        </p:nvGrpSpPr>
        <p:grpSpPr>
          <a:xfrm>
            <a:off x="2880360" y="1714500"/>
            <a:ext cx="2809602" cy="3708242"/>
            <a:chOff x="2880360" y="1714500"/>
            <a:chExt cx="2809602" cy="3708242"/>
          </a:xfrm>
          <a:scene3d>
            <a:camera prst="perspectiveContrastingLeftFacing">
              <a:rot lat="573381" lon="1724638" rev="21230231"/>
            </a:camera>
            <a:lightRig rig="soft" dir="t"/>
          </a:scene3d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AA140B13-A035-4D25-9983-8EE70AAA702C}"/>
                </a:ext>
              </a:extLst>
            </p:cNvPr>
            <p:cNvGrpSpPr/>
            <p:nvPr/>
          </p:nvGrpSpPr>
          <p:grpSpPr>
            <a:xfrm>
              <a:off x="2880360" y="1714500"/>
              <a:ext cx="2766060" cy="3703320"/>
              <a:chOff x="2880360" y="1714500"/>
              <a:chExt cx="2766060" cy="3703320"/>
            </a:xfrm>
          </p:grpSpPr>
          <p:sp>
            <p:nvSpPr>
              <p:cNvPr id="2" name="正方形/長方形 1">
                <a:extLst>
                  <a:ext uri="{FF2B5EF4-FFF2-40B4-BE49-F238E27FC236}">
                    <a16:creationId xmlns:a16="http://schemas.microsoft.com/office/drawing/2014/main" id="{750573B8-05EB-416B-85C3-C7D2377A6C33}"/>
                  </a:ext>
                </a:extLst>
              </p:cNvPr>
              <p:cNvSpPr/>
              <p:nvPr/>
            </p:nvSpPr>
            <p:spPr>
              <a:xfrm>
                <a:off x="2880360" y="1714500"/>
                <a:ext cx="2766060" cy="370332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sp3d extrusionH="127000" contour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" name="正方形/長方形 2">
                <a:extLst>
                  <a:ext uri="{FF2B5EF4-FFF2-40B4-BE49-F238E27FC236}">
                    <a16:creationId xmlns:a16="http://schemas.microsoft.com/office/drawing/2014/main" id="{6B4216BE-08A4-42FF-9F57-6DB78C4355FF}"/>
                  </a:ext>
                </a:extLst>
              </p:cNvPr>
              <p:cNvSpPr/>
              <p:nvPr/>
            </p:nvSpPr>
            <p:spPr>
              <a:xfrm>
                <a:off x="3062288" y="1883887"/>
                <a:ext cx="2402205" cy="3364547"/>
              </a:xfrm>
              <a:prstGeom prst="rect">
                <a:avLst/>
              </a:prstGeom>
              <a:solidFill>
                <a:srgbClr val="FFF9E7"/>
              </a:solidFill>
              <a:ln>
                <a:noFill/>
              </a:ln>
              <a:sp3d extrusionH="127000" contour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" name="楕円 3">
                <a:extLst>
                  <a:ext uri="{FF2B5EF4-FFF2-40B4-BE49-F238E27FC236}">
                    <a16:creationId xmlns:a16="http://schemas.microsoft.com/office/drawing/2014/main" id="{1468D0D4-02CC-41BF-B500-DEDE20DF148E}"/>
                  </a:ext>
                </a:extLst>
              </p:cNvPr>
              <p:cNvSpPr/>
              <p:nvPr/>
            </p:nvSpPr>
            <p:spPr>
              <a:xfrm>
                <a:off x="4244140" y="2032133"/>
                <a:ext cx="1087655" cy="1087655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sp3d extrusionH="127000" contour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3EBAC9C0-E59E-4FCC-A9A4-290C32AF7AAB}"/>
                </a:ext>
              </a:extLst>
            </p:cNvPr>
            <p:cNvSpPr txBox="1"/>
            <p:nvPr/>
          </p:nvSpPr>
          <p:spPr>
            <a:xfrm>
              <a:off x="4258801" y="1857965"/>
              <a:ext cx="1431161" cy="3564777"/>
            </a:xfrm>
            <a:prstGeom prst="rect">
              <a:avLst/>
            </a:prstGeom>
            <a:noFill/>
            <a:sp3d extrusionH="127000"/>
          </p:spPr>
          <p:txBody>
            <a:bodyPr vert="eaVert"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ja-JP" altLang="en-US" sz="5400" dirty="0">
                  <a:solidFill>
                    <a:schemeClr val="bg1"/>
                  </a:solidFill>
                  <a:latin typeface="しっぽり明朝 ExtraBold" panose="00000900000000000000" pitchFamily="50" charset="-128"/>
                  <a:ea typeface="しっぽり明朝 ExtraBold" panose="00000900000000000000" pitchFamily="50" charset="-128"/>
                </a:rPr>
                <a:t>  </a:t>
              </a:r>
              <a:r>
                <a:rPr lang="ja-JP" altLang="en-US" sz="5400" dirty="0">
                  <a:solidFill>
                    <a:schemeClr val="bg1"/>
                  </a:solidFill>
                  <a:latin typeface="しっぽり明朝 ExtraBold" panose="00000900000000000000" pitchFamily="50" charset="-128"/>
                  <a:ea typeface="しっぽり明朝 ExtraBold" panose="00000900000000000000" pitchFamily="50" charset="-128"/>
                </a:rPr>
                <a:t>飲  </a:t>
              </a:r>
              <a:r>
                <a:rPr kumimoji="1" lang="ja-JP" altLang="en-US" sz="3600" dirty="0">
                  <a:latin typeface="しっぽり明朝 ExtraBold" panose="00000900000000000000" pitchFamily="50" charset="-128"/>
                  <a:ea typeface="しっぽり明朝 ExtraBold" panose="00000900000000000000" pitchFamily="50" charset="-128"/>
                </a:rPr>
                <a:t>みます！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3271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2164</TotalTime>
  <Words>95</Words>
  <Application>Microsoft Office PowerPoint</Application>
  <PresentationFormat>ワイド画面</PresentationFormat>
  <Paragraphs>26</Paragraphs>
  <Slides>17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4" baseType="lpstr">
      <vt:lpstr>さつき源代明朝</vt:lpstr>
      <vt:lpstr>しっぽり明朝 ExtraBold</vt:lpstr>
      <vt:lpstr>游ゴシック</vt:lpstr>
      <vt:lpstr>游ゴシック Light</vt:lpstr>
      <vt:lpstr>Arial</vt:lpstr>
      <vt:lpstr>Consolas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村上 広樹</dc:creator>
  <cp:lastModifiedBy>村上 広樹</cp:lastModifiedBy>
  <cp:revision>3</cp:revision>
  <cp:lastPrinted>2022-02-21T22:05:32Z</cp:lastPrinted>
  <dcterms:created xsi:type="dcterms:W3CDTF">2022-02-21T21:03:47Z</dcterms:created>
  <dcterms:modified xsi:type="dcterms:W3CDTF">2022-02-25T08:52:39Z</dcterms:modified>
</cp:coreProperties>
</file>