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2" r:id="rId2"/>
    <p:sldId id="279" r:id="rId3"/>
    <p:sldId id="285" r:id="rId4"/>
    <p:sldId id="284" r:id="rId5"/>
  </p:sldIdLst>
  <p:sldSz cx="15124113" cy="10688638"/>
  <p:notesSz cx="9928225" cy="14303375"/>
  <p:defaultTextStyle>
    <a:defPPr>
      <a:defRPr lang="en-US"/>
    </a:defPPr>
    <a:lvl1pPr marL="0" algn="l" defTabSz="703944" rtl="0" eaLnBrk="1" latinLnBrk="0" hangingPunct="1">
      <a:defRPr sz="2800" kern="1200">
        <a:solidFill>
          <a:schemeClr val="tx1"/>
        </a:solidFill>
        <a:latin typeface="+mn-lt"/>
        <a:ea typeface="+mn-ea"/>
        <a:cs typeface="+mn-cs"/>
      </a:defRPr>
    </a:lvl1pPr>
    <a:lvl2pPr marL="703944" algn="l" defTabSz="703944" rtl="0" eaLnBrk="1" latinLnBrk="0" hangingPunct="1">
      <a:defRPr sz="2800" kern="1200">
        <a:solidFill>
          <a:schemeClr val="tx1"/>
        </a:solidFill>
        <a:latin typeface="+mn-lt"/>
        <a:ea typeface="+mn-ea"/>
        <a:cs typeface="+mn-cs"/>
      </a:defRPr>
    </a:lvl2pPr>
    <a:lvl3pPr marL="1407888" algn="l" defTabSz="703944" rtl="0" eaLnBrk="1" latinLnBrk="0" hangingPunct="1">
      <a:defRPr sz="2800" kern="1200">
        <a:solidFill>
          <a:schemeClr val="tx1"/>
        </a:solidFill>
        <a:latin typeface="+mn-lt"/>
        <a:ea typeface="+mn-ea"/>
        <a:cs typeface="+mn-cs"/>
      </a:defRPr>
    </a:lvl3pPr>
    <a:lvl4pPr marL="2111832" algn="l" defTabSz="703944" rtl="0" eaLnBrk="1" latinLnBrk="0" hangingPunct="1">
      <a:defRPr sz="2800" kern="1200">
        <a:solidFill>
          <a:schemeClr val="tx1"/>
        </a:solidFill>
        <a:latin typeface="+mn-lt"/>
        <a:ea typeface="+mn-ea"/>
        <a:cs typeface="+mn-cs"/>
      </a:defRPr>
    </a:lvl4pPr>
    <a:lvl5pPr marL="2815775" algn="l" defTabSz="703944" rtl="0" eaLnBrk="1" latinLnBrk="0" hangingPunct="1">
      <a:defRPr sz="2800" kern="1200">
        <a:solidFill>
          <a:schemeClr val="tx1"/>
        </a:solidFill>
        <a:latin typeface="+mn-lt"/>
        <a:ea typeface="+mn-ea"/>
        <a:cs typeface="+mn-cs"/>
      </a:defRPr>
    </a:lvl5pPr>
    <a:lvl6pPr marL="3519720" algn="l" defTabSz="703944" rtl="0" eaLnBrk="1" latinLnBrk="0" hangingPunct="1">
      <a:defRPr sz="2800" kern="1200">
        <a:solidFill>
          <a:schemeClr val="tx1"/>
        </a:solidFill>
        <a:latin typeface="+mn-lt"/>
        <a:ea typeface="+mn-ea"/>
        <a:cs typeface="+mn-cs"/>
      </a:defRPr>
    </a:lvl6pPr>
    <a:lvl7pPr marL="4223663" algn="l" defTabSz="703944" rtl="0" eaLnBrk="1" latinLnBrk="0" hangingPunct="1">
      <a:defRPr sz="2800" kern="1200">
        <a:solidFill>
          <a:schemeClr val="tx1"/>
        </a:solidFill>
        <a:latin typeface="+mn-lt"/>
        <a:ea typeface="+mn-ea"/>
        <a:cs typeface="+mn-cs"/>
      </a:defRPr>
    </a:lvl7pPr>
    <a:lvl8pPr marL="4927608" algn="l" defTabSz="703944" rtl="0" eaLnBrk="1" latinLnBrk="0" hangingPunct="1">
      <a:defRPr sz="2800" kern="1200">
        <a:solidFill>
          <a:schemeClr val="tx1"/>
        </a:solidFill>
        <a:latin typeface="+mn-lt"/>
        <a:ea typeface="+mn-ea"/>
        <a:cs typeface="+mn-cs"/>
      </a:defRPr>
    </a:lvl8pPr>
    <a:lvl9pPr marL="5631551" algn="l" defTabSz="703944"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1F4E0"/>
    <a:srgbClr val="C3E9C1"/>
    <a:srgbClr val="CFE7F6"/>
    <a:srgbClr val="E6F2FA"/>
    <a:srgbClr val="FCDA9E"/>
    <a:srgbClr val="D70000"/>
    <a:srgbClr val="FFFF00"/>
    <a:srgbClr val="00C400"/>
    <a:srgbClr val="5537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showGuides="1">
      <p:cViewPr varScale="1">
        <p:scale>
          <a:sx n="73" d="100"/>
          <a:sy n="73" d="100"/>
        </p:scale>
        <p:origin x="1960" y="200"/>
      </p:cViewPr>
      <p:guideLst>
        <p:guide orient="horz"/>
        <p:guide pos="7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09" y="3320409"/>
            <a:ext cx="12855496" cy="2291129"/>
          </a:xfrm>
        </p:spPr>
        <p:txBody>
          <a:bodyPr/>
          <a:lstStyle/>
          <a:p>
            <a:r>
              <a:rPr lang="en-GB"/>
              <a:t>Click to edit Master title style</a:t>
            </a:r>
            <a:endParaRPr lang="en-US"/>
          </a:p>
        </p:txBody>
      </p:sp>
      <p:sp>
        <p:nvSpPr>
          <p:cNvPr id="3" name="Subtitle 2"/>
          <p:cNvSpPr>
            <a:spLocks noGrp="1"/>
          </p:cNvSpPr>
          <p:nvPr>
            <p:ph type="subTitle" idx="1"/>
          </p:nvPr>
        </p:nvSpPr>
        <p:spPr>
          <a:xfrm>
            <a:off x="2268617" y="6056895"/>
            <a:ext cx="10586879" cy="2731541"/>
          </a:xfrm>
        </p:spPr>
        <p:txBody>
          <a:bodyPr/>
          <a:lstStyle>
            <a:lvl1pPr marL="0" indent="0" algn="ctr">
              <a:buNone/>
              <a:defRPr>
                <a:solidFill>
                  <a:schemeClr val="tx1">
                    <a:tint val="75000"/>
                  </a:schemeClr>
                </a:solidFill>
              </a:defRPr>
            </a:lvl1pPr>
            <a:lvl2pPr marL="703944" indent="0" algn="ctr">
              <a:buNone/>
              <a:defRPr>
                <a:solidFill>
                  <a:schemeClr val="tx1">
                    <a:tint val="75000"/>
                  </a:schemeClr>
                </a:solidFill>
              </a:defRPr>
            </a:lvl2pPr>
            <a:lvl3pPr marL="1407888" indent="0" algn="ctr">
              <a:buNone/>
              <a:defRPr>
                <a:solidFill>
                  <a:schemeClr val="tx1">
                    <a:tint val="75000"/>
                  </a:schemeClr>
                </a:solidFill>
              </a:defRPr>
            </a:lvl3pPr>
            <a:lvl4pPr marL="2111832" indent="0" algn="ctr">
              <a:buNone/>
              <a:defRPr>
                <a:solidFill>
                  <a:schemeClr val="tx1">
                    <a:tint val="75000"/>
                  </a:schemeClr>
                </a:solidFill>
              </a:defRPr>
            </a:lvl4pPr>
            <a:lvl5pPr marL="2815775" indent="0" algn="ctr">
              <a:buNone/>
              <a:defRPr>
                <a:solidFill>
                  <a:schemeClr val="tx1">
                    <a:tint val="75000"/>
                  </a:schemeClr>
                </a:solidFill>
              </a:defRPr>
            </a:lvl5pPr>
            <a:lvl6pPr marL="3519720" indent="0" algn="ctr">
              <a:buNone/>
              <a:defRPr>
                <a:solidFill>
                  <a:schemeClr val="tx1">
                    <a:tint val="75000"/>
                  </a:schemeClr>
                </a:solidFill>
              </a:defRPr>
            </a:lvl6pPr>
            <a:lvl7pPr marL="4223663" indent="0" algn="ctr">
              <a:buNone/>
              <a:defRPr>
                <a:solidFill>
                  <a:schemeClr val="tx1">
                    <a:tint val="75000"/>
                  </a:schemeClr>
                </a:solidFill>
              </a:defRPr>
            </a:lvl7pPr>
            <a:lvl8pPr marL="4927608" indent="0" algn="ctr">
              <a:buNone/>
              <a:defRPr>
                <a:solidFill>
                  <a:schemeClr val="tx1">
                    <a:tint val="75000"/>
                  </a:schemeClr>
                </a:solidFill>
              </a:defRPr>
            </a:lvl8pPr>
            <a:lvl9pPr marL="5631551"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AD6E2B48-ABBB-1741-A535-E6F6563F9BAB}"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170667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D6E2B48-ABBB-1741-A535-E6F6563F9BAB}"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428602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64982" y="428044"/>
            <a:ext cx="3402925" cy="9119981"/>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56206" y="428044"/>
            <a:ext cx="9956708" cy="911998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D6E2B48-ABBB-1741-A535-E6F6563F9BAB}"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962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D6E2B48-ABBB-1741-A535-E6F6563F9BAB}"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406417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702" y="6868443"/>
            <a:ext cx="12855496" cy="2122882"/>
          </a:xfrm>
        </p:spPr>
        <p:txBody>
          <a:bodyPr anchor="t"/>
          <a:lstStyle>
            <a:lvl1pPr algn="l">
              <a:defRPr sz="6100" b="1" cap="all"/>
            </a:lvl1pPr>
          </a:lstStyle>
          <a:p>
            <a:r>
              <a:rPr lang="en-GB"/>
              <a:t>Click to edit Master title style</a:t>
            </a:r>
            <a:endParaRPr lang="en-US"/>
          </a:p>
        </p:txBody>
      </p:sp>
      <p:sp>
        <p:nvSpPr>
          <p:cNvPr id="3" name="Text Placeholder 2"/>
          <p:cNvSpPr>
            <a:spLocks noGrp="1"/>
          </p:cNvSpPr>
          <p:nvPr>
            <p:ph type="body" idx="1"/>
          </p:nvPr>
        </p:nvSpPr>
        <p:spPr>
          <a:xfrm>
            <a:off x="1194702" y="4530302"/>
            <a:ext cx="12855496" cy="2338139"/>
          </a:xfrm>
        </p:spPr>
        <p:txBody>
          <a:bodyPr anchor="b"/>
          <a:lstStyle>
            <a:lvl1pPr marL="0" indent="0">
              <a:buNone/>
              <a:defRPr sz="3100">
                <a:solidFill>
                  <a:schemeClr val="tx1">
                    <a:tint val="75000"/>
                  </a:schemeClr>
                </a:solidFill>
              </a:defRPr>
            </a:lvl1pPr>
            <a:lvl2pPr marL="703944" indent="0">
              <a:buNone/>
              <a:defRPr sz="2800">
                <a:solidFill>
                  <a:schemeClr val="tx1">
                    <a:tint val="75000"/>
                  </a:schemeClr>
                </a:solidFill>
              </a:defRPr>
            </a:lvl2pPr>
            <a:lvl3pPr marL="1407888" indent="0">
              <a:buNone/>
              <a:defRPr sz="2400">
                <a:solidFill>
                  <a:schemeClr val="tx1">
                    <a:tint val="75000"/>
                  </a:schemeClr>
                </a:solidFill>
              </a:defRPr>
            </a:lvl3pPr>
            <a:lvl4pPr marL="2111832" indent="0">
              <a:buNone/>
              <a:defRPr sz="2200">
                <a:solidFill>
                  <a:schemeClr val="tx1">
                    <a:tint val="75000"/>
                  </a:schemeClr>
                </a:solidFill>
              </a:defRPr>
            </a:lvl4pPr>
            <a:lvl5pPr marL="2815775" indent="0">
              <a:buNone/>
              <a:defRPr sz="2200">
                <a:solidFill>
                  <a:schemeClr val="tx1">
                    <a:tint val="75000"/>
                  </a:schemeClr>
                </a:solidFill>
              </a:defRPr>
            </a:lvl5pPr>
            <a:lvl6pPr marL="3519720" indent="0">
              <a:buNone/>
              <a:defRPr sz="2200">
                <a:solidFill>
                  <a:schemeClr val="tx1">
                    <a:tint val="75000"/>
                  </a:schemeClr>
                </a:solidFill>
              </a:defRPr>
            </a:lvl6pPr>
            <a:lvl7pPr marL="4223663" indent="0">
              <a:buNone/>
              <a:defRPr sz="2200">
                <a:solidFill>
                  <a:schemeClr val="tx1">
                    <a:tint val="75000"/>
                  </a:schemeClr>
                </a:solidFill>
              </a:defRPr>
            </a:lvl7pPr>
            <a:lvl8pPr marL="4927608" indent="0">
              <a:buNone/>
              <a:defRPr sz="2200">
                <a:solidFill>
                  <a:schemeClr val="tx1">
                    <a:tint val="75000"/>
                  </a:schemeClr>
                </a:solidFill>
              </a:defRPr>
            </a:lvl8pPr>
            <a:lvl9pPr marL="5631551" indent="0">
              <a:buNone/>
              <a:defRPr sz="2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6E2B48-ABBB-1741-A535-E6F6563F9BAB}"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172427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756205" y="2494018"/>
            <a:ext cx="6679817" cy="705400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7688091" y="2494018"/>
            <a:ext cx="6679817" cy="705400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AD6E2B48-ABBB-1741-A535-E6F6563F9BAB}"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345005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756206" y="2392573"/>
            <a:ext cx="6682443" cy="997111"/>
          </a:xfrm>
        </p:spPr>
        <p:txBody>
          <a:bodyPr anchor="b"/>
          <a:lstStyle>
            <a:lvl1pPr marL="0" indent="0">
              <a:buNone/>
              <a:defRPr sz="3700" b="1"/>
            </a:lvl1pPr>
            <a:lvl2pPr marL="703944" indent="0">
              <a:buNone/>
              <a:defRPr sz="3100" b="1"/>
            </a:lvl2pPr>
            <a:lvl3pPr marL="1407888" indent="0">
              <a:buNone/>
              <a:defRPr sz="2800" b="1"/>
            </a:lvl3pPr>
            <a:lvl4pPr marL="2111832" indent="0">
              <a:buNone/>
              <a:defRPr sz="2400" b="1"/>
            </a:lvl4pPr>
            <a:lvl5pPr marL="2815775" indent="0">
              <a:buNone/>
              <a:defRPr sz="2400" b="1"/>
            </a:lvl5pPr>
            <a:lvl6pPr marL="3519720" indent="0">
              <a:buNone/>
              <a:defRPr sz="2400" b="1"/>
            </a:lvl6pPr>
            <a:lvl7pPr marL="4223663" indent="0">
              <a:buNone/>
              <a:defRPr sz="2400" b="1"/>
            </a:lvl7pPr>
            <a:lvl8pPr marL="4927608" indent="0">
              <a:buNone/>
              <a:defRPr sz="2400" b="1"/>
            </a:lvl8pPr>
            <a:lvl9pPr marL="5631551" indent="0">
              <a:buNone/>
              <a:defRPr sz="2400" b="1"/>
            </a:lvl9pPr>
          </a:lstStyle>
          <a:p>
            <a:pPr lvl="0"/>
            <a:r>
              <a:rPr lang="en-GB"/>
              <a:t>Click to edit Master text styles</a:t>
            </a:r>
          </a:p>
        </p:txBody>
      </p:sp>
      <p:sp>
        <p:nvSpPr>
          <p:cNvPr id="4" name="Content Placeholder 3"/>
          <p:cNvSpPr>
            <a:spLocks noGrp="1"/>
          </p:cNvSpPr>
          <p:nvPr>
            <p:ph sz="half" idx="2"/>
          </p:nvPr>
        </p:nvSpPr>
        <p:spPr>
          <a:xfrm>
            <a:off x="756206" y="3389684"/>
            <a:ext cx="6682443" cy="6158339"/>
          </a:xfrm>
        </p:spPr>
        <p:txBody>
          <a:bodyPr/>
          <a:lstStyle>
            <a:lvl1pPr>
              <a:defRPr sz="3700"/>
            </a:lvl1pPr>
            <a:lvl2pPr>
              <a:defRPr sz="31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7682841" y="2392573"/>
            <a:ext cx="6685069" cy="997111"/>
          </a:xfrm>
        </p:spPr>
        <p:txBody>
          <a:bodyPr anchor="b"/>
          <a:lstStyle>
            <a:lvl1pPr marL="0" indent="0">
              <a:buNone/>
              <a:defRPr sz="3700" b="1"/>
            </a:lvl1pPr>
            <a:lvl2pPr marL="703944" indent="0">
              <a:buNone/>
              <a:defRPr sz="3100" b="1"/>
            </a:lvl2pPr>
            <a:lvl3pPr marL="1407888" indent="0">
              <a:buNone/>
              <a:defRPr sz="2800" b="1"/>
            </a:lvl3pPr>
            <a:lvl4pPr marL="2111832" indent="0">
              <a:buNone/>
              <a:defRPr sz="2400" b="1"/>
            </a:lvl4pPr>
            <a:lvl5pPr marL="2815775" indent="0">
              <a:buNone/>
              <a:defRPr sz="2400" b="1"/>
            </a:lvl5pPr>
            <a:lvl6pPr marL="3519720" indent="0">
              <a:buNone/>
              <a:defRPr sz="2400" b="1"/>
            </a:lvl6pPr>
            <a:lvl7pPr marL="4223663" indent="0">
              <a:buNone/>
              <a:defRPr sz="2400" b="1"/>
            </a:lvl7pPr>
            <a:lvl8pPr marL="4927608" indent="0">
              <a:buNone/>
              <a:defRPr sz="2400" b="1"/>
            </a:lvl8pPr>
            <a:lvl9pPr marL="5631551" indent="0">
              <a:buNone/>
              <a:defRPr sz="2400" b="1"/>
            </a:lvl9pPr>
          </a:lstStyle>
          <a:p>
            <a:pPr lvl="0"/>
            <a:r>
              <a:rPr lang="en-GB"/>
              <a:t>Click to edit Master text styles</a:t>
            </a:r>
          </a:p>
        </p:txBody>
      </p:sp>
      <p:sp>
        <p:nvSpPr>
          <p:cNvPr id="6" name="Content Placeholder 5"/>
          <p:cNvSpPr>
            <a:spLocks noGrp="1"/>
          </p:cNvSpPr>
          <p:nvPr>
            <p:ph sz="quarter" idx="4"/>
          </p:nvPr>
        </p:nvSpPr>
        <p:spPr>
          <a:xfrm>
            <a:off x="7682841" y="3389684"/>
            <a:ext cx="6685069" cy="6158339"/>
          </a:xfrm>
        </p:spPr>
        <p:txBody>
          <a:bodyPr/>
          <a:lstStyle>
            <a:lvl1pPr>
              <a:defRPr sz="3700"/>
            </a:lvl1pPr>
            <a:lvl2pPr>
              <a:defRPr sz="31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D6E2B48-ABBB-1741-A535-E6F6563F9BAB}" type="datetimeFigureOut">
              <a:rPr lang="en-US" smtClean="0"/>
              <a:t>5/7/18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2168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AD6E2B48-ABBB-1741-A535-E6F6563F9BAB}" type="datetimeFigureOut">
              <a:rPr lang="en-US" smtClean="0"/>
              <a:t>5/7/18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216235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E2B48-ABBB-1741-A535-E6F6563F9BAB}" type="datetimeFigureOut">
              <a:rPr lang="en-US" smtClean="0"/>
              <a:t>5/7/18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261007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06" y="425566"/>
            <a:ext cx="4975730" cy="1811130"/>
          </a:xfrm>
        </p:spPr>
        <p:txBody>
          <a:bodyPr anchor="b"/>
          <a:lstStyle>
            <a:lvl1pPr algn="l">
              <a:defRPr sz="3100" b="1"/>
            </a:lvl1pPr>
          </a:lstStyle>
          <a:p>
            <a:r>
              <a:rPr lang="en-GB"/>
              <a:t>Click to edit Master title style</a:t>
            </a:r>
            <a:endParaRPr lang="en-US"/>
          </a:p>
        </p:txBody>
      </p:sp>
      <p:sp>
        <p:nvSpPr>
          <p:cNvPr id="3" name="Content Placeholder 2"/>
          <p:cNvSpPr>
            <a:spLocks noGrp="1"/>
          </p:cNvSpPr>
          <p:nvPr>
            <p:ph idx="1"/>
          </p:nvPr>
        </p:nvSpPr>
        <p:spPr>
          <a:xfrm>
            <a:off x="5913109" y="425568"/>
            <a:ext cx="8454799" cy="9122456"/>
          </a:xfrm>
        </p:spPr>
        <p:txBody>
          <a:bodyPr/>
          <a:lstStyle>
            <a:lvl1pPr>
              <a:defRPr sz="50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756206" y="2236699"/>
            <a:ext cx="4975730" cy="7311326"/>
          </a:xfrm>
        </p:spPr>
        <p:txBody>
          <a:bodyPr/>
          <a:lstStyle>
            <a:lvl1pPr marL="0" indent="0">
              <a:buNone/>
              <a:defRPr sz="2200"/>
            </a:lvl1pPr>
            <a:lvl2pPr marL="703944" indent="0">
              <a:buNone/>
              <a:defRPr sz="1800"/>
            </a:lvl2pPr>
            <a:lvl3pPr marL="1407888" indent="0">
              <a:buNone/>
              <a:defRPr sz="1500"/>
            </a:lvl3pPr>
            <a:lvl4pPr marL="2111832" indent="0">
              <a:buNone/>
              <a:defRPr sz="1400"/>
            </a:lvl4pPr>
            <a:lvl5pPr marL="2815775" indent="0">
              <a:buNone/>
              <a:defRPr sz="1400"/>
            </a:lvl5pPr>
            <a:lvl6pPr marL="3519720" indent="0">
              <a:buNone/>
              <a:defRPr sz="1400"/>
            </a:lvl6pPr>
            <a:lvl7pPr marL="4223663" indent="0">
              <a:buNone/>
              <a:defRPr sz="1400"/>
            </a:lvl7pPr>
            <a:lvl8pPr marL="4927608" indent="0">
              <a:buNone/>
              <a:defRPr sz="1400"/>
            </a:lvl8pPr>
            <a:lvl9pPr marL="5631551"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AD6E2B48-ABBB-1741-A535-E6F6563F9BAB}"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73678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432" y="7482047"/>
            <a:ext cx="9074468" cy="883298"/>
          </a:xfrm>
        </p:spPr>
        <p:txBody>
          <a:bodyPr anchor="b"/>
          <a:lstStyle>
            <a:lvl1pPr algn="l">
              <a:defRPr sz="3100" b="1"/>
            </a:lvl1pPr>
          </a:lstStyle>
          <a:p>
            <a:r>
              <a:rPr lang="en-GB"/>
              <a:t>Click to edit Master title style</a:t>
            </a:r>
            <a:endParaRPr lang="en-US"/>
          </a:p>
        </p:txBody>
      </p:sp>
      <p:sp>
        <p:nvSpPr>
          <p:cNvPr id="3" name="Picture Placeholder 2"/>
          <p:cNvSpPr>
            <a:spLocks noGrp="1"/>
          </p:cNvSpPr>
          <p:nvPr>
            <p:ph type="pic" idx="1"/>
          </p:nvPr>
        </p:nvSpPr>
        <p:spPr>
          <a:xfrm>
            <a:off x="2964432" y="955049"/>
            <a:ext cx="9074468" cy="6413183"/>
          </a:xfrm>
        </p:spPr>
        <p:txBody>
          <a:bodyPr/>
          <a:lstStyle>
            <a:lvl1pPr marL="0" indent="0">
              <a:buNone/>
              <a:defRPr sz="5000"/>
            </a:lvl1pPr>
            <a:lvl2pPr marL="703944" indent="0">
              <a:buNone/>
              <a:defRPr sz="4300"/>
            </a:lvl2pPr>
            <a:lvl3pPr marL="1407888" indent="0">
              <a:buNone/>
              <a:defRPr sz="3700"/>
            </a:lvl3pPr>
            <a:lvl4pPr marL="2111832" indent="0">
              <a:buNone/>
              <a:defRPr sz="3100"/>
            </a:lvl4pPr>
            <a:lvl5pPr marL="2815775" indent="0">
              <a:buNone/>
              <a:defRPr sz="3100"/>
            </a:lvl5pPr>
            <a:lvl6pPr marL="3519720" indent="0">
              <a:buNone/>
              <a:defRPr sz="3100"/>
            </a:lvl6pPr>
            <a:lvl7pPr marL="4223663" indent="0">
              <a:buNone/>
              <a:defRPr sz="3100"/>
            </a:lvl7pPr>
            <a:lvl8pPr marL="4927608" indent="0">
              <a:buNone/>
              <a:defRPr sz="3100"/>
            </a:lvl8pPr>
            <a:lvl9pPr marL="5631551" indent="0">
              <a:buNone/>
              <a:defRPr sz="3100"/>
            </a:lvl9pPr>
          </a:lstStyle>
          <a:p>
            <a:endParaRPr lang="en-US"/>
          </a:p>
        </p:txBody>
      </p:sp>
      <p:sp>
        <p:nvSpPr>
          <p:cNvPr id="4" name="Text Placeholder 3"/>
          <p:cNvSpPr>
            <a:spLocks noGrp="1"/>
          </p:cNvSpPr>
          <p:nvPr>
            <p:ph type="body" sz="half" idx="2"/>
          </p:nvPr>
        </p:nvSpPr>
        <p:spPr>
          <a:xfrm>
            <a:off x="2964432" y="8365345"/>
            <a:ext cx="9074468" cy="1254430"/>
          </a:xfrm>
        </p:spPr>
        <p:txBody>
          <a:bodyPr/>
          <a:lstStyle>
            <a:lvl1pPr marL="0" indent="0">
              <a:buNone/>
              <a:defRPr sz="2200"/>
            </a:lvl1pPr>
            <a:lvl2pPr marL="703944" indent="0">
              <a:buNone/>
              <a:defRPr sz="1800"/>
            </a:lvl2pPr>
            <a:lvl3pPr marL="1407888" indent="0">
              <a:buNone/>
              <a:defRPr sz="1500"/>
            </a:lvl3pPr>
            <a:lvl4pPr marL="2111832" indent="0">
              <a:buNone/>
              <a:defRPr sz="1400"/>
            </a:lvl4pPr>
            <a:lvl5pPr marL="2815775" indent="0">
              <a:buNone/>
              <a:defRPr sz="1400"/>
            </a:lvl5pPr>
            <a:lvl6pPr marL="3519720" indent="0">
              <a:buNone/>
              <a:defRPr sz="1400"/>
            </a:lvl6pPr>
            <a:lvl7pPr marL="4223663" indent="0">
              <a:buNone/>
              <a:defRPr sz="1400"/>
            </a:lvl7pPr>
            <a:lvl8pPr marL="4927608" indent="0">
              <a:buNone/>
              <a:defRPr sz="1400"/>
            </a:lvl8pPr>
            <a:lvl9pPr marL="5631551"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AD6E2B48-ABBB-1741-A535-E6F6563F9BAB}"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959AC-FE02-C94E-B1BE-DDC04300F7D9}" type="slidenum">
              <a:rPr lang="en-US" smtClean="0"/>
              <a:t>‹#›</a:t>
            </a:fld>
            <a:endParaRPr lang="en-US"/>
          </a:p>
        </p:txBody>
      </p:sp>
    </p:spTree>
    <p:extLst>
      <p:ext uri="{BB962C8B-B14F-4D97-AF65-F5344CB8AC3E}">
        <p14:creationId xmlns:p14="http://schemas.microsoft.com/office/powerpoint/2010/main" val="191237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6206" y="428041"/>
            <a:ext cx="13611702" cy="1781440"/>
          </a:xfrm>
          <a:prstGeom prst="rect">
            <a:avLst/>
          </a:prstGeom>
        </p:spPr>
        <p:txBody>
          <a:bodyPr vert="horz" lIns="140788" tIns="70395" rIns="140788" bIns="70395"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756206" y="2494018"/>
            <a:ext cx="13611702" cy="7054007"/>
          </a:xfrm>
          <a:prstGeom prst="rect">
            <a:avLst/>
          </a:prstGeom>
        </p:spPr>
        <p:txBody>
          <a:bodyPr vert="horz" lIns="140788" tIns="70395" rIns="140788" bIns="70395"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56206" y="9906787"/>
            <a:ext cx="3528960" cy="569071"/>
          </a:xfrm>
          <a:prstGeom prst="rect">
            <a:avLst/>
          </a:prstGeom>
        </p:spPr>
        <p:txBody>
          <a:bodyPr vert="horz" lIns="140788" tIns="70395" rIns="140788" bIns="70395" rtlCol="0" anchor="ctr"/>
          <a:lstStyle>
            <a:lvl1pPr algn="l">
              <a:defRPr sz="1800">
                <a:solidFill>
                  <a:schemeClr val="tx1">
                    <a:tint val="75000"/>
                  </a:schemeClr>
                </a:solidFill>
              </a:defRPr>
            </a:lvl1pPr>
          </a:lstStyle>
          <a:p>
            <a:fld id="{AD6E2B48-ABBB-1741-A535-E6F6563F9BAB}" type="datetimeFigureOut">
              <a:rPr lang="en-US" smtClean="0"/>
              <a:t>5/7/18</a:t>
            </a:fld>
            <a:endParaRPr lang="en-US"/>
          </a:p>
        </p:txBody>
      </p:sp>
      <p:sp>
        <p:nvSpPr>
          <p:cNvPr id="5" name="Footer Placeholder 4"/>
          <p:cNvSpPr>
            <a:spLocks noGrp="1"/>
          </p:cNvSpPr>
          <p:nvPr>
            <p:ph type="ftr" sz="quarter" idx="3"/>
          </p:nvPr>
        </p:nvSpPr>
        <p:spPr>
          <a:xfrm>
            <a:off x="5167406" y="9906787"/>
            <a:ext cx="4789302" cy="569071"/>
          </a:xfrm>
          <a:prstGeom prst="rect">
            <a:avLst/>
          </a:prstGeom>
        </p:spPr>
        <p:txBody>
          <a:bodyPr vert="horz" lIns="140788" tIns="70395" rIns="140788" bIns="70395"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838948" y="9906787"/>
            <a:ext cx="3528960" cy="569071"/>
          </a:xfrm>
          <a:prstGeom prst="rect">
            <a:avLst/>
          </a:prstGeom>
        </p:spPr>
        <p:txBody>
          <a:bodyPr vert="horz" lIns="140788" tIns="70395" rIns="140788" bIns="70395" rtlCol="0" anchor="ctr"/>
          <a:lstStyle>
            <a:lvl1pPr algn="r">
              <a:defRPr sz="1800">
                <a:solidFill>
                  <a:schemeClr val="tx1">
                    <a:tint val="75000"/>
                  </a:schemeClr>
                </a:solidFill>
              </a:defRPr>
            </a:lvl1pPr>
          </a:lstStyle>
          <a:p>
            <a:fld id="{BDD959AC-FE02-C94E-B1BE-DDC04300F7D9}" type="slidenum">
              <a:rPr lang="en-US" smtClean="0"/>
              <a:t>‹#›</a:t>
            </a:fld>
            <a:endParaRPr lang="en-US"/>
          </a:p>
        </p:txBody>
      </p:sp>
    </p:spTree>
    <p:extLst>
      <p:ext uri="{BB962C8B-B14F-4D97-AF65-F5344CB8AC3E}">
        <p14:creationId xmlns:p14="http://schemas.microsoft.com/office/powerpoint/2010/main" val="103661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03944" rtl="0" eaLnBrk="1" latinLnBrk="0" hangingPunct="1">
        <a:spcBef>
          <a:spcPct val="0"/>
        </a:spcBef>
        <a:buNone/>
        <a:defRPr sz="6800" kern="1200">
          <a:solidFill>
            <a:schemeClr val="tx1"/>
          </a:solidFill>
          <a:latin typeface="+mj-lt"/>
          <a:ea typeface="+mj-ea"/>
          <a:cs typeface="+mj-cs"/>
        </a:defRPr>
      </a:lvl1pPr>
    </p:titleStyle>
    <p:bodyStyle>
      <a:lvl1pPr marL="527958" indent="-527958" algn="l" defTabSz="703944" rtl="0" eaLnBrk="1" latinLnBrk="0" hangingPunct="1">
        <a:spcBef>
          <a:spcPct val="20000"/>
        </a:spcBef>
        <a:buFont typeface="Arial"/>
        <a:buChar char="•"/>
        <a:defRPr sz="5000" kern="1200">
          <a:solidFill>
            <a:schemeClr val="tx1"/>
          </a:solidFill>
          <a:latin typeface="+mn-lt"/>
          <a:ea typeface="+mn-ea"/>
          <a:cs typeface="+mn-cs"/>
        </a:defRPr>
      </a:lvl1pPr>
      <a:lvl2pPr marL="1143909" indent="-439965" algn="l" defTabSz="703944" rtl="0" eaLnBrk="1" latinLnBrk="0" hangingPunct="1">
        <a:spcBef>
          <a:spcPct val="20000"/>
        </a:spcBef>
        <a:buFont typeface="Arial"/>
        <a:buChar char="–"/>
        <a:defRPr sz="4300" kern="1200">
          <a:solidFill>
            <a:schemeClr val="tx1"/>
          </a:solidFill>
          <a:latin typeface="+mn-lt"/>
          <a:ea typeface="+mn-ea"/>
          <a:cs typeface="+mn-cs"/>
        </a:defRPr>
      </a:lvl2pPr>
      <a:lvl3pPr marL="1759860" indent="-351972" algn="l" defTabSz="703944" rtl="0" eaLnBrk="1" latinLnBrk="0" hangingPunct="1">
        <a:spcBef>
          <a:spcPct val="20000"/>
        </a:spcBef>
        <a:buFont typeface="Arial"/>
        <a:buChar char="•"/>
        <a:defRPr sz="3700" kern="1200">
          <a:solidFill>
            <a:schemeClr val="tx1"/>
          </a:solidFill>
          <a:latin typeface="+mn-lt"/>
          <a:ea typeface="+mn-ea"/>
          <a:cs typeface="+mn-cs"/>
        </a:defRPr>
      </a:lvl3pPr>
      <a:lvl4pPr marL="2463803" indent="-351972" algn="l" defTabSz="703944" rtl="0" eaLnBrk="1" latinLnBrk="0" hangingPunct="1">
        <a:spcBef>
          <a:spcPct val="20000"/>
        </a:spcBef>
        <a:buFont typeface="Arial"/>
        <a:buChar char="–"/>
        <a:defRPr sz="3100" kern="1200">
          <a:solidFill>
            <a:schemeClr val="tx1"/>
          </a:solidFill>
          <a:latin typeface="+mn-lt"/>
          <a:ea typeface="+mn-ea"/>
          <a:cs typeface="+mn-cs"/>
        </a:defRPr>
      </a:lvl4pPr>
      <a:lvl5pPr marL="3167748" indent="-351972" algn="l" defTabSz="703944" rtl="0" eaLnBrk="1" latinLnBrk="0" hangingPunct="1">
        <a:spcBef>
          <a:spcPct val="20000"/>
        </a:spcBef>
        <a:buFont typeface="Arial"/>
        <a:buChar char="»"/>
        <a:defRPr sz="3100" kern="1200">
          <a:solidFill>
            <a:schemeClr val="tx1"/>
          </a:solidFill>
          <a:latin typeface="+mn-lt"/>
          <a:ea typeface="+mn-ea"/>
          <a:cs typeface="+mn-cs"/>
        </a:defRPr>
      </a:lvl5pPr>
      <a:lvl6pPr marL="3871692" indent="-351972" algn="l" defTabSz="703944" rtl="0" eaLnBrk="1" latinLnBrk="0" hangingPunct="1">
        <a:spcBef>
          <a:spcPct val="20000"/>
        </a:spcBef>
        <a:buFont typeface="Arial"/>
        <a:buChar char="•"/>
        <a:defRPr sz="3100" kern="1200">
          <a:solidFill>
            <a:schemeClr val="tx1"/>
          </a:solidFill>
          <a:latin typeface="+mn-lt"/>
          <a:ea typeface="+mn-ea"/>
          <a:cs typeface="+mn-cs"/>
        </a:defRPr>
      </a:lvl6pPr>
      <a:lvl7pPr marL="4575635" indent="-351972" algn="l" defTabSz="703944" rtl="0" eaLnBrk="1" latinLnBrk="0" hangingPunct="1">
        <a:spcBef>
          <a:spcPct val="20000"/>
        </a:spcBef>
        <a:buFont typeface="Arial"/>
        <a:buChar char="•"/>
        <a:defRPr sz="3100" kern="1200">
          <a:solidFill>
            <a:schemeClr val="tx1"/>
          </a:solidFill>
          <a:latin typeface="+mn-lt"/>
          <a:ea typeface="+mn-ea"/>
          <a:cs typeface="+mn-cs"/>
        </a:defRPr>
      </a:lvl7pPr>
      <a:lvl8pPr marL="5279580" indent="-351972" algn="l" defTabSz="703944" rtl="0" eaLnBrk="1" latinLnBrk="0" hangingPunct="1">
        <a:spcBef>
          <a:spcPct val="20000"/>
        </a:spcBef>
        <a:buFont typeface="Arial"/>
        <a:buChar char="•"/>
        <a:defRPr sz="3100" kern="1200">
          <a:solidFill>
            <a:schemeClr val="tx1"/>
          </a:solidFill>
          <a:latin typeface="+mn-lt"/>
          <a:ea typeface="+mn-ea"/>
          <a:cs typeface="+mn-cs"/>
        </a:defRPr>
      </a:lvl8pPr>
      <a:lvl9pPr marL="5983523" indent="-351972" algn="l" defTabSz="703944"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03944" rtl="0" eaLnBrk="1" latinLnBrk="0" hangingPunct="1">
        <a:defRPr sz="2800" kern="1200">
          <a:solidFill>
            <a:schemeClr val="tx1"/>
          </a:solidFill>
          <a:latin typeface="+mn-lt"/>
          <a:ea typeface="+mn-ea"/>
          <a:cs typeface="+mn-cs"/>
        </a:defRPr>
      </a:lvl1pPr>
      <a:lvl2pPr marL="703944" algn="l" defTabSz="703944" rtl="0" eaLnBrk="1" latinLnBrk="0" hangingPunct="1">
        <a:defRPr sz="2800" kern="1200">
          <a:solidFill>
            <a:schemeClr val="tx1"/>
          </a:solidFill>
          <a:latin typeface="+mn-lt"/>
          <a:ea typeface="+mn-ea"/>
          <a:cs typeface="+mn-cs"/>
        </a:defRPr>
      </a:lvl2pPr>
      <a:lvl3pPr marL="1407888" algn="l" defTabSz="703944" rtl="0" eaLnBrk="1" latinLnBrk="0" hangingPunct="1">
        <a:defRPr sz="2800" kern="1200">
          <a:solidFill>
            <a:schemeClr val="tx1"/>
          </a:solidFill>
          <a:latin typeface="+mn-lt"/>
          <a:ea typeface="+mn-ea"/>
          <a:cs typeface="+mn-cs"/>
        </a:defRPr>
      </a:lvl3pPr>
      <a:lvl4pPr marL="2111832" algn="l" defTabSz="703944" rtl="0" eaLnBrk="1" latinLnBrk="0" hangingPunct="1">
        <a:defRPr sz="2800" kern="1200">
          <a:solidFill>
            <a:schemeClr val="tx1"/>
          </a:solidFill>
          <a:latin typeface="+mn-lt"/>
          <a:ea typeface="+mn-ea"/>
          <a:cs typeface="+mn-cs"/>
        </a:defRPr>
      </a:lvl4pPr>
      <a:lvl5pPr marL="2815775" algn="l" defTabSz="703944" rtl="0" eaLnBrk="1" latinLnBrk="0" hangingPunct="1">
        <a:defRPr sz="2800" kern="1200">
          <a:solidFill>
            <a:schemeClr val="tx1"/>
          </a:solidFill>
          <a:latin typeface="+mn-lt"/>
          <a:ea typeface="+mn-ea"/>
          <a:cs typeface="+mn-cs"/>
        </a:defRPr>
      </a:lvl5pPr>
      <a:lvl6pPr marL="3519720" algn="l" defTabSz="703944" rtl="0" eaLnBrk="1" latinLnBrk="0" hangingPunct="1">
        <a:defRPr sz="2800" kern="1200">
          <a:solidFill>
            <a:schemeClr val="tx1"/>
          </a:solidFill>
          <a:latin typeface="+mn-lt"/>
          <a:ea typeface="+mn-ea"/>
          <a:cs typeface="+mn-cs"/>
        </a:defRPr>
      </a:lvl6pPr>
      <a:lvl7pPr marL="4223663" algn="l" defTabSz="703944" rtl="0" eaLnBrk="1" latinLnBrk="0" hangingPunct="1">
        <a:defRPr sz="2800" kern="1200">
          <a:solidFill>
            <a:schemeClr val="tx1"/>
          </a:solidFill>
          <a:latin typeface="+mn-lt"/>
          <a:ea typeface="+mn-ea"/>
          <a:cs typeface="+mn-cs"/>
        </a:defRPr>
      </a:lvl7pPr>
      <a:lvl8pPr marL="4927608" algn="l" defTabSz="703944" rtl="0" eaLnBrk="1" latinLnBrk="0" hangingPunct="1">
        <a:defRPr sz="2800" kern="1200">
          <a:solidFill>
            <a:schemeClr val="tx1"/>
          </a:solidFill>
          <a:latin typeface="+mn-lt"/>
          <a:ea typeface="+mn-ea"/>
          <a:cs typeface="+mn-cs"/>
        </a:defRPr>
      </a:lvl8pPr>
      <a:lvl9pPr marL="5631551" algn="l" defTabSz="703944"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554146" y="399626"/>
            <a:ext cx="6232226" cy="961200"/>
            <a:chOff x="362056" y="358061"/>
            <a:chExt cx="6232226" cy="96120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56" y="358061"/>
              <a:ext cx="961199" cy="96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TextBox 232"/>
            <p:cNvSpPr txBox="1"/>
            <p:nvPr/>
          </p:nvSpPr>
          <p:spPr>
            <a:xfrm>
              <a:off x="1440033" y="513366"/>
              <a:ext cx="5154249" cy="557663"/>
            </a:xfrm>
            <a:prstGeom prst="rect">
              <a:avLst/>
            </a:prstGeom>
            <a:noFill/>
            <a:effectLst/>
          </p:spPr>
          <p:txBody>
            <a:bodyPr wrap="none" lIns="140788" tIns="70395" rIns="140788" bIns="70395" rtlCol="0">
              <a:spAutoFit/>
            </a:bodyPr>
            <a:lstStyle/>
            <a:p>
              <a:r>
                <a:rPr lang="ja-JP" altLang="en-US" sz="2700" b="1">
                  <a:latin typeface="Verdana" pitchFamily="34" charset="0"/>
                  <a:ea typeface="Verdana" pitchFamily="34" charset="0"/>
                  <a:cs typeface="Verdana" pitchFamily="34" charset="0"/>
                </a:rPr>
                <a:t>パフォーマンスダッシュボード</a:t>
              </a:r>
              <a:endParaRPr lang="en-US" sz="2700" dirty="0">
                <a:latin typeface="Verdana" pitchFamily="34" charset="0"/>
                <a:ea typeface="Verdana" pitchFamily="34" charset="0"/>
                <a:cs typeface="Verdana" pitchFamily="34" charset="0"/>
              </a:endParaRPr>
            </a:p>
          </p:txBody>
        </p:sp>
      </p:grpSp>
      <p:grpSp>
        <p:nvGrpSpPr>
          <p:cNvPr id="18" name="Group 17"/>
          <p:cNvGrpSpPr/>
          <p:nvPr/>
        </p:nvGrpSpPr>
        <p:grpSpPr>
          <a:xfrm>
            <a:off x="460796" y="2598992"/>
            <a:ext cx="6221159" cy="7062977"/>
            <a:chOff x="460796" y="2917657"/>
            <a:chExt cx="6221159" cy="7062977"/>
          </a:xfrm>
        </p:grpSpPr>
        <p:sp>
          <p:nvSpPr>
            <p:cNvPr id="6" name="Rectangle 5"/>
            <p:cNvSpPr/>
            <p:nvPr/>
          </p:nvSpPr>
          <p:spPr>
            <a:xfrm>
              <a:off x="3801955" y="7820634"/>
              <a:ext cx="2880000" cy="2160000"/>
            </a:xfrm>
            <a:prstGeom prst="rect">
              <a:avLst/>
            </a:prstGeom>
            <a:solidFill>
              <a:srgbClr val="E1F4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07" name="Rectangle 106"/>
            <p:cNvSpPr/>
            <p:nvPr/>
          </p:nvSpPr>
          <p:spPr>
            <a:xfrm>
              <a:off x="460796" y="7820634"/>
              <a:ext cx="2880000" cy="2160000"/>
            </a:xfrm>
            <a:prstGeom prst="rect">
              <a:avLst/>
            </a:prstGeom>
            <a:solidFill>
              <a:srgbClr val="E1F4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26" name="Rectangle 25"/>
            <p:cNvSpPr/>
            <p:nvPr/>
          </p:nvSpPr>
          <p:spPr>
            <a:xfrm>
              <a:off x="474636" y="2917657"/>
              <a:ext cx="2880000" cy="4675943"/>
            </a:xfrm>
            <a:prstGeom prst="rect">
              <a:avLst/>
            </a:prstGeom>
            <a:solidFill>
              <a:srgbClr val="E1F4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1" name="Rectangle 10"/>
            <p:cNvSpPr/>
            <p:nvPr/>
          </p:nvSpPr>
          <p:spPr>
            <a:xfrm>
              <a:off x="3801955" y="2917657"/>
              <a:ext cx="2880000" cy="4675943"/>
            </a:xfrm>
            <a:prstGeom prst="rect">
              <a:avLst/>
            </a:prstGeom>
            <a:solidFill>
              <a:srgbClr val="E1F4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5" name="TextBox 4"/>
            <p:cNvSpPr txBox="1"/>
            <p:nvPr/>
          </p:nvSpPr>
          <p:spPr>
            <a:xfrm>
              <a:off x="3801955" y="7820634"/>
              <a:ext cx="2880000" cy="246221"/>
            </a:xfrm>
            <a:prstGeom prst="rect">
              <a:avLst/>
            </a:prstGeom>
            <a:solidFill>
              <a:srgbClr val="C3E9C1"/>
            </a:solidFill>
            <a:ln w="12700">
              <a:noFill/>
            </a:ln>
          </p:spPr>
          <p:txBody>
            <a:bodyPr wrap="square" rtlCol="0">
              <a:spAutoFit/>
            </a:bodyPr>
            <a:lstStyle/>
            <a:p>
              <a:pPr algn="ctr"/>
              <a:r>
                <a:rPr lang="ja-JP" altLang="en-US" sz="1000" b="1">
                  <a:latin typeface="Verdana" pitchFamily="34" charset="0"/>
                  <a:ea typeface="Verdana" pitchFamily="34" charset="0"/>
                  <a:cs typeface="Verdana" pitchFamily="34" charset="0"/>
                </a:rPr>
                <a:t>仮説</a:t>
              </a:r>
              <a:endParaRPr lang="en-GB" sz="1000" b="1" dirty="0">
                <a:latin typeface="Verdana" pitchFamily="34" charset="0"/>
                <a:ea typeface="Verdana" pitchFamily="34" charset="0"/>
                <a:cs typeface="Verdana" pitchFamily="34" charset="0"/>
              </a:endParaRPr>
            </a:p>
          </p:txBody>
        </p:sp>
        <p:sp>
          <p:nvSpPr>
            <p:cNvPr id="106" name="TextBox 105"/>
            <p:cNvSpPr txBox="1"/>
            <p:nvPr/>
          </p:nvSpPr>
          <p:spPr>
            <a:xfrm>
              <a:off x="460796" y="7820634"/>
              <a:ext cx="2880000" cy="246221"/>
            </a:xfrm>
            <a:prstGeom prst="rect">
              <a:avLst/>
            </a:prstGeom>
            <a:solidFill>
              <a:srgbClr val="C3E9C1"/>
            </a:solidFill>
            <a:ln w="12700">
              <a:noFill/>
            </a:ln>
          </p:spPr>
          <p:txBody>
            <a:bodyPr wrap="square" rtlCol="0">
              <a:spAutoFit/>
            </a:bodyPr>
            <a:lstStyle/>
            <a:p>
              <a:pPr algn="ctr"/>
              <a:r>
                <a:rPr lang="ja-JP" altLang="en-US" sz="1000" b="1">
                  <a:latin typeface="Verdana" pitchFamily="34" charset="0"/>
                  <a:ea typeface="Verdana" pitchFamily="34" charset="0"/>
                  <a:cs typeface="Verdana" pitchFamily="34" charset="0"/>
                </a:rPr>
                <a:t>デザイン上の制限</a:t>
              </a:r>
              <a:endParaRPr lang="en-GB" sz="1000" b="1" dirty="0">
                <a:latin typeface="Verdana" pitchFamily="34" charset="0"/>
                <a:ea typeface="Verdana" pitchFamily="34" charset="0"/>
                <a:cs typeface="Verdana" pitchFamily="34" charset="0"/>
              </a:endParaRPr>
            </a:p>
          </p:txBody>
        </p:sp>
        <p:sp>
          <p:nvSpPr>
            <p:cNvPr id="21" name="TextBox 20"/>
            <p:cNvSpPr txBox="1"/>
            <p:nvPr/>
          </p:nvSpPr>
          <p:spPr>
            <a:xfrm>
              <a:off x="474637" y="3187996"/>
              <a:ext cx="2694538" cy="200055"/>
            </a:xfrm>
            <a:prstGeom prst="rect">
              <a:avLst/>
            </a:prstGeom>
            <a:noFill/>
          </p:spPr>
          <p:txBody>
            <a:bodyPr wrap="square" rtlCol="0" anchor="t" anchorCtr="0">
              <a:spAutoFit/>
            </a:bodyPr>
            <a:lstStyle/>
            <a:p>
              <a:r>
                <a:rPr lang="ja-JP" altLang="en-US" sz="700" b="1">
                  <a:latin typeface="Verdana" pitchFamily="34" charset="0"/>
                  <a:ea typeface="Verdana" pitchFamily="34" charset="0"/>
                  <a:cs typeface="Verdana" pitchFamily="34" charset="0"/>
                </a:rPr>
                <a:t>コンセプト名：</a:t>
              </a:r>
              <a:endParaRPr lang="en-GB" sz="700" dirty="0">
                <a:latin typeface="Verdana" pitchFamily="34" charset="0"/>
                <a:ea typeface="Verdana" pitchFamily="34" charset="0"/>
                <a:cs typeface="Verdana" pitchFamily="34" charset="0"/>
              </a:endParaRPr>
            </a:p>
          </p:txBody>
        </p:sp>
        <p:sp>
          <p:nvSpPr>
            <p:cNvPr id="25" name="TextBox 24"/>
            <p:cNvSpPr txBox="1"/>
            <p:nvPr/>
          </p:nvSpPr>
          <p:spPr>
            <a:xfrm>
              <a:off x="474636" y="2917657"/>
              <a:ext cx="2880000" cy="246221"/>
            </a:xfrm>
            <a:prstGeom prst="rect">
              <a:avLst/>
            </a:prstGeom>
            <a:solidFill>
              <a:srgbClr val="C3E9C1"/>
            </a:solidFill>
            <a:ln w="12700">
              <a:noFill/>
            </a:ln>
          </p:spPr>
          <p:txBody>
            <a:bodyPr wrap="square" rtlCol="0">
              <a:spAutoFit/>
            </a:bodyPr>
            <a:lstStyle/>
            <a:p>
              <a:pPr algn="ctr"/>
              <a:r>
                <a:rPr lang="ja-JP" altLang="en-US" sz="1000" b="1">
                  <a:latin typeface="Verdana" pitchFamily="34" charset="0"/>
                  <a:ea typeface="Verdana" pitchFamily="34" charset="0"/>
                  <a:cs typeface="Verdana" pitchFamily="34" charset="0"/>
                </a:rPr>
                <a:t>コンセプトの説明</a:t>
              </a:r>
              <a:endParaRPr lang="en-GB" sz="1000" b="1" dirty="0">
                <a:latin typeface="Verdana" pitchFamily="34" charset="0"/>
                <a:ea typeface="Verdana" pitchFamily="34" charset="0"/>
                <a:cs typeface="Verdana" pitchFamily="34" charset="0"/>
              </a:endParaRPr>
            </a:p>
          </p:txBody>
        </p:sp>
        <p:sp>
          <p:nvSpPr>
            <p:cNvPr id="10" name="TextBox 9"/>
            <p:cNvSpPr txBox="1"/>
            <p:nvPr/>
          </p:nvSpPr>
          <p:spPr>
            <a:xfrm>
              <a:off x="3801955" y="2917657"/>
              <a:ext cx="2880000" cy="246221"/>
            </a:xfrm>
            <a:prstGeom prst="rect">
              <a:avLst/>
            </a:prstGeom>
            <a:solidFill>
              <a:srgbClr val="C3E9C1"/>
            </a:solidFill>
            <a:ln w="12700">
              <a:noFill/>
            </a:ln>
          </p:spPr>
          <p:txBody>
            <a:bodyPr wrap="square" rtlCol="0">
              <a:spAutoFit/>
            </a:bodyPr>
            <a:lstStyle/>
            <a:p>
              <a:pPr algn="ctr"/>
              <a:r>
                <a:rPr lang="ja-JP" altLang="en-US" sz="1000" b="1">
                  <a:latin typeface="Verdana" pitchFamily="34" charset="0"/>
                  <a:ea typeface="Verdana" pitchFamily="34" charset="0"/>
                  <a:cs typeface="Verdana" pitchFamily="34" charset="0"/>
                </a:rPr>
                <a:t>比較で利用されたベンチマーク</a:t>
              </a:r>
              <a:endParaRPr lang="en-GB" sz="1000" b="1" dirty="0">
                <a:latin typeface="Verdana" pitchFamily="34" charset="0"/>
                <a:ea typeface="Verdana" pitchFamily="34" charset="0"/>
                <a:cs typeface="Verdana" pitchFamily="34" charset="0"/>
              </a:endParaRPr>
            </a:p>
          </p:txBody>
        </p:sp>
      </p:grpSp>
      <p:grpSp>
        <p:nvGrpSpPr>
          <p:cNvPr id="14" name="Group 13"/>
          <p:cNvGrpSpPr/>
          <p:nvPr/>
        </p:nvGrpSpPr>
        <p:grpSpPr>
          <a:xfrm>
            <a:off x="1824002" y="1660842"/>
            <a:ext cx="3068885" cy="720000"/>
            <a:chOff x="1658404" y="1716262"/>
            <a:chExt cx="3068885" cy="720000"/>
          </a:xfrm>
        </p:grpSpPr>
        <p:sp>
          <p:nvSpPr>
            <p:cNvPr id="237" name="TextBox 236"/>
            <p:cNvSpPr txBox="1"/>
            <p:nvPr/>
          </p:nvSpPr>
          <p:spPr>
            <a:xfrm>
              <a:off x="2828372" y="1876207"/>
              <a:ext cx="1898917" cy="400110"/>
            </a:xfrm>
            <a:prstGeom prst="rect">
              <a:avLst/>
            </a:prstGeom>
            <a:noFill/>
          </p:spPr>
          <p:txBody>
            <a:bodyPr wrap="none" rIns="0" rtlCol="0">
              <a:spAutoFit/>
            </a:bodyPr>
            <a:lstStyle/>
            <a:p>
              <a:pPr algn="ctr"/>
              <a:r>
                <a:rPr lang="ja-JP" altLang="en-US" sz="2000" b="1"/>
                <a:t>コンセプト概要</a:t>
              </a:r>
              <a:endParaRPr lang="en-GB" sz="2000" b="1" dirty="0"/>
            </a:p>
          </p:txBody>
        </p:sp>
        <p:pic>
          <p:nvPicPr>
            <p:cNvPr id="238" name="Picture 2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404" y="1716262"/>
              <a:ext cx="720000" cy="720000"/>
            </a:xfrm>
            <a:prstGeom prst="rect">
              <a:avLst/>
            </a:prstGeom>
          </p:spPr>
        </p:pic>
      </p:grpSp>
      <p:grpSp>
        <p:nvGrpSpPr>
          <p:cNvPr id="13" name="Group 12"/>
          <p:cNvGrpSpPr/>
          <p:nvPr/>
        </p:nvGrpSpPr>
        <p:grpSpPr>
          <a:xfrm>
            <a:off x="9010992" y="1660842"/>
            <a:ext cx="2845679" cy="720000"/>
            <a:chOff x="8853338" y="1716262"/>
            <a:chExt cx="2845679" cy="720000"/>
          </a:xfrm>
        </p:grpSpPr>
        <p:sp>
          <p:nvSpPr>
            <p:cNvPr id="103" name="TextBox 102"/>
            <p:cNvSpPr txBox="1"/>
            <p:nvPr/>
          </p:nvSpPr>
          <p:spPr>
            <a:xfrm>
              <a:off x="10574350" y="1876207"/>
              <a:ext cx="1124667" cy="400110"/>
            </a:xfrm>
            <a:prstGeom prst="rect">
              <a:avLst/>
            </a:prstGeom>
            <a:noFill/>
          </p:spPr>
          <p:txBody>
            <a:bodyPr wrap="none" rIns="0" rtlCol="0">
              <a:spAutoFit/>
            </a:bodyPr>
            <a:lstStyle/>
            <a:p>
              <a:pPr algn="ctr"/>
              <a:r>
                <a:rPr lang="ja-JP" altLang="en-US" sz="2000" b="1"/>
                <a:t>評価概要</a:t>
              </a:r>
              <a:endParaRPr lang="en-GB" sz="2000" b="1" dirty="0"/>
            </a:p>
          </p:txBody>
        </p:sp>
        <p:pic>
          <p:nvPicPr>
            <p:cNvPr id="81" name="Picture 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3338" y="1716262"/>
              <a:ext cx="720000" cy="720000"/>
            </a:xfrm>
            <a:prstGeom prst="rect">
              <a:avLst/>
            </a:prstGeom>
          </p:spPr>
        </p:pic>
      </p:grpSp>
      <p:sp>
        <p:nvSpPr>
          <p:cNvPr id="159" name="Rectangle 158"/>
          <p:cNvSpPr/>
          <p:nvPr/>
        </p:nvSpPr>
        <p:spPr>
          <a:xfrm>
            <a:off x="12323317" y="2598992"/>
            <a:ext cx="2339995" cy="3228025"/>
          </a:xfrm>
          <a:prstGeom prst="rect">
            <a:avLst/>
          </a:prstGeom>
          <a:solidFill>
            <a:srgbClr val="E6F2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700">
              <a:latin typeface="Verdana" pitchFamily="34" charset="0"/>
              <a:ea typeface="Verdana" pitchFamily="34" charset="0"/>
              <a:cs typeface="Verdana" pitchFamily="34" charset="0"/>
            </a:endParaRPr>
          </a:p>
        </p:txBody>
      </p:sp>
      <p:sp>
        <p:nvSpPr>
          <p:cNvPr id="162" name="Rectangle 161"/>
          <p:cNvSpPr/>
          <p:nvPr/>
        </p:nvSpPr>
        <p:spPr>
          <a:xfrm>
            <a:off x="9766612" y="2598992"/>
            <a:ext cx="2339994" cy="3228025"/>
          </a:xfrm>
          <a:prstGeom prst="rect">
            <a:avLst/>
          </a:prstGeom>
          <a:solidFill>
            <a:srgbClr val="E6F2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700">
              <a:latin typeface="Verdana" pitchFamily="34" charset="0"/>
              <a:ea typeface="Verdana" pitchFamily="34" charset="0"/>
              <a:cs typeface="Verdana" pitchFamily="34" charset="0"/>
            </a:endParaRPr>
          </a:p>
        </p:txBody>
      </p:sp>
      <p:sp>
        <p:nvSpPr>
          <p:cNvPr id="163" name="Rectangle 162"/>
          <p:cNvSpPr/>
          <p:nvPr/>
        </p:nvSpPr>
        <p:spPr>
          <a:xfrm>
            <a:off x="7209910" y="2598992"/>
            <a:ext cx="2339997" cy="3228030"/>
          </a:xfrm>
          <a:prstGeom prst="rect">
            <a:avLst/>
          </a:prstGeom>
          <a:solidFill>
            <a:srgbClr val="E6F2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700">
              <a:latin typeface="Verdana" pitchFamily="34" charset="0"/>
              <a:ea typeface="Verdana" pitchFamily="34" charset="0"/>
              <a:cs typeface="Verdana" pitchFamily="34" charset="0"/>
            </a:endParaRPr>
          </a:p>
        </p:txBody>
      </p:sp>
      <p:sp>
        <p:nvSpPr>
          <p:cNvPr id="165" name="Rectangle 164"/>
          <p:cNvSpPr/>
          <p:nvPr/>
        </p:nvSpPr>
        <p:spPr>
          <a:xfrm>
            <a:off x="7209910" y="6372644"/>
            <a:ext cx="2339997" cy="3228030"/>
          </a:xfrm>
          <a:prstGeom prst="rect">
            <a:avLst/>
          </a:prstGeom>
          <a:solidFill>
            <a:srgbClr val="E6F2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700">
              <a:latin typeface="Verdana" pitchFamily="34" charset="0"/>
              <a:ea typeface="Verdana" pitchFamily="34" charset="0"/>
              <a:cs typeface="Verdana" pitchFamily="34" charset="0"/>
            </a:endParaRPr>
          </a:p>
        </p:txBody>
      </p:sp>
      <p:sp>
        <p:nvSpPr>
          <p:cNvPr id="166" name="Rectangle 165"/>
          <p:cNvSpPr/>
          <p:nvPr/>
        </p:nvSpPr>
        <p:spPr>
          <a:xfrm>
            <a:off x="12323317" y="6372644"/>
            <a:ext cx="2339995" cy="3228025"/>
          </a:xfrm>
          <a:prstGeom prst="rect">
            <a:avLst/>
          </a:prstGeom>
          <a:solidFill>
            <a:srgbClr val="E6F2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700">
              <a:latin typeface="Verdana" pitchFamily="34" charset="0"/>
              <a:ea typeface="Verdana" pitchFamily="34" charset="0"/>
              <a:cs typeface="Verdana" pitchFamily="34" charset="0"/>
            </a:endParaRPr>
          </a:p>
        </p:txBody>
      </p:sp>
      <p:sp>
        <p:nvSpPr>
          <p:cNvPr id="168" name="Rectangle 167"/>
          <p:cNvSpPr/>
          <p:nvPr/>
        </p:nvSpPr>
        <p:spPr>
          <a:xfrm>
            <a:off x="9766612" y="6372644"/>
            <a:ext cx="2339994" cy="32280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700">
              <a:latin typeface="Verdana" pitchFamily="34" charset="0"/>
              <a:ea typeface="Verdana" pitchFamily="34" charset="0"/>
              <a:cs typeface="Verdana" pitchFamily="34" charset="0"/>
            </a:endParaRPr>
          </a:p>
        </p:txBody>
      </p:sp>
      <p:sp>
        <p:nvSpPr>
          <p:cNvPr id="164" name="TextBox 163"/>
          <p:cNvSpPr txBox="1"/>
          <p:nvPr/>
        </p:nvSpPr>
        <p:spPr>
          <a:xfrm>
            <a:off x="7730974" y="4895323"/>
            <a:ext cx="1297873" cy="292424"/>
          </a:xfrm>
          <a:prstGeom prst="rect">
            <a:avLst/>
          </a:prstGeom>
          <a:noFill/>
        </p:spPr>
        <p:txBody>
          <a:bodyPr wrap="square" rtlCol="0" anchor="ctr" anchorCtr="0">
            <a:noAutofit/>
          </a:bodyPr>
          <a:lstStyle/>
          <a:p>
            <a:pPr algn="ctr"/>
            <a:r>
              <a:rPr lang="ja-JP" altLang="en-US" sz="700" b="1">
                <a:latin typeface="Verdana" pitchFamily="34" charset="0"/>
                <a:ea typeface="Verdana" pitchFamily="34" charset="0"/>
                <a:cs typeface="Verdana" pitchFamily="34" charset="0"/>
              </a:rPr>
              <a:t>全体評価：</a:t>
            </a:r>
            <a:endParaRPr lang="en-GB" sz="700" b="1" dirty="0">
              <a:latin typeface="Verdana" pitchFamily="34" charset="0"/>
              <a:ea typeface="Verdana" pitchFamily="34" charset="0"/>
              <a:cs typeface="Verdana" pitchFamily="34" charset="0"/>
            </a:endParaRPr>
          </a:p>
        </p:txBody>
      </p:sp>
      <p:sp>
        <p:nvSpPr>
          <p:cNvPr id="167" name="TextBox 166"/>
          <p:cNvSpPr txBox="1"/>
          <p:nvPr/>
        </p:nvSpPr>
        <p:spPr>
          <a:xfrm>
            <a:off x="8637157" y="5449090"/>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少し良い</a:t>
            </a:r>
            <a:endParaRPr lang="en-GB" sz="700" b="1" dirty="0">
              <a:latin typeface="Verdana" pitchFamily="34" charset="0"/>
              <a:ea typeface="Verdana" pitchFamily="34" charset="0"/>
              <a:cs typeface="Verdana" pitchFamily="34" charset="0"/>
            </a:endParaRPr>
          </a:p>
        </p:txBody>
      </p:sp>
      <p:sp>
        <p:nvSpPr>
          <p:cNvPr id="186" name="TextBox 185"/>
          <p:cNvSpPr txBox="1"/>
          <p:nvPr/>
        </p:nvSpPr>
        <p:spPr>
          <a:xfrm>
            <a:off x="9080995" y="5449090"/>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良い</a:t>
            </a:r>
            <a:endParaRPr lang="en-GB" sz="700" b="1" dirty="0">
              <a:latin typeface="Verdana" pitchFamily="34" charset="0"/>
              <a:ea typeface="Verdana" pitchFamily="34" charset="0"/>
              <a:cs typeface="Verdana" pitchFamily="34" charset="0"/>
            </a:endParaRPr>
          </a:p>
        </p:txBody>
      </p:sp>
      <p:sp>
        <p:nvSpPr>
          <p:cNvPr id="187" name="TextBox 186"/>
          <p:cNvSpPr txBox="1"/>
          <p:nvPr/>
        </p:nvSpPr>
        <p:spPr>
          <a:xfrm>
            <a:off x="8185698" y="5449090"/>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同等</a:t>
            </a:r>
            <a:endParaRPr lang="en-GB" sz="700" b="1" dirty="0">
              <a:latin typeface="Verdana" pitchFamily="34" charset="0"/>
              <a:ea typeface="Verdana" pitchFamily="34" charset="0"/>
              <a:cs typeface="Verdana" pitchFamily="34" charset="0"/>
            </a:endParaRPr>
          </a:p>
        </p:txBody>
      </p:sp>
      <p:sp>
        <p:nvSpPr>
          <p:cNvPr id="189" name="TextBox 188"/>
          <p:cNvSpPr txBox="1"/>
          <p:nvPr/>
        </p:nvSpPr>
        <p:spPr>
          <a:xfrm>
            <a:off x="7699799" y="5440968"/>
            <a:ext cx="472543" cy="388426"/>
          </a:xfrm>
          <a:prstGeom prst="rect">
            <a:avLst/>
          </a:prstGeom>
          <a:noFill/>
          <a:ln w="12700">
            <a:noFill/>
          </a:ln>
        </p:spPr>
        <p:txBody>
          <a:bodyPr wrap="square" lIns="0" tIns="0" rIns="0" bIns="0" rtlCol="0" anchor="t" anchorCtr="0">
            <a:noAutofit/>
          </a:bodyPr>
          <a:lstStyle/>
          <a:p>
            <a:pPr algn="ctr"/>
            <a:r>
              <a:rPr lang="ja-JP" altLang="en-US" sz="700" b="1">
                <a:latin typeface="Verdana" pitchFamily="34" charset="0"/>
                <a:ea typeface="Verdana" pitchFamily="34" charset="0"/>
                <a:cs typeface="Verdana" pitchFamily="34" charset="0"/>
              </a:rPr>
              <a:t>あまり</a:t>
            </a:r>
            <a:endParaRPr lang="en-SG" altLang="ja-JP" sz="700" b="1" dirty="0">
              <a:latin typeface="Verdana" pitchFamily="34" charset="0"/>
              <a:ea typeface="Verdana" pitchFamily="34" charset="0"/>
              <a:cs typeface="Verdana" pitchFamily="34" charset="0"/>
            </a:endParaRPr>
          </a:p>
          <a:p>
            <a:pPr algn="ctr"/>
            <a:r>
              <a:rPr lang="ja-JP" altLang="en-US" sz="700" b="1">
                <a:latin typeface="Verdana" pitchFamily="34" charset="0"/>
                <a:ea typeface="Verdana" pitchFamily="34" charset="0"/>
                <a:cs typeface="Verdana" pitchFamily="34" charset="0"/>
              </a:rPr>
              <a:t>良くない</a:t>
            </a:r>
            <a:endParaRPr lang="en-GB" sz="700" b="1" dirty="0">
              <a:latin typeface="Verdana" pitchFamily="34" charset="0"/>
              <a:ea typeface="Verdana" pitchFamily="34" charset="0"/>
              <a:cs typeface="Verdana" pitchFamily="34" charset="0"/>
            </a:endParaRPr>
          </a:p>
        </p:txBody>
      </p:sp>
      <p:sp>
        <p:nvSpPr>
          <p:cNvPr id="195" name="TextBox 194"/>
          <p:cNvSpPr txBox="1"/>
          <p:nvPr/>
        </p:nvSpPr>
        <p:spPr>
          <a:xfrm>
            <a:off x="7305639" y="5449090"/>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悪い</a:t>
            </a:r>
            <a:endParaRPr lang="en-GB" sz="700" b="1" dirty="0">
              <a:latin typeface="Verdana" pitchFamily="34" charset="0"/>
              <a:ea typeface="Verdana" pitchFamily="34" charset="0"/>
              <a:cs typeface="Verdana" pitchFamily="34" charset="0"/>
            </a:endParaRPr>
          </a:p>
        </p:txBody>
      </p:sp>
      <p:sp>
        <p:nvSpPr>
          <p:cNvPr id="196" name="Rectangle 195"/>
          <p:cNvSpPr/>
          <p:nvPr/>
        </p:nvSpPr>
        <p:spPr>
          <a:xfrm>
            <a:off x="9165371" y="5202358"/>
            <a:ext cx="204435" cy="204435"/>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97" name="Rectangle 196"/>
          <p:cNvSpPr/>
          <p:nvPr/>
        </p:nvSpPr>
        <p:spPr>
          <a:xfrm>
            <a:off x="8721533" y="5202358"/>
            <a:ext cx="204435" cy="204435"/>
          </a:xfrm>
          <a:prstGeom prst="rect">
            <a:avLst/>
          </a:prstGeom>
          <a:solidFill>
            <a:srgbClr val="8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98" name="Rectangle 197"/>
          <p:cNvSpPr/>
          <p:nvPr/>
        </p:nvSpPr>
        <p:spPr>
          <a:xfrm>
            <a:off x="8277693" y="5202358"/>
            <a:ext cx="204435" cy="204435"/>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99" name="Rectangle 198"/>
          <p:cNvSpPr/>
          <p:nvPr/>
        </p:nvSpPr>
        <p:spPr>
          <a:xfrm>
            <a:off x="7833854" y="5202358"/>
            <a:ext cx="204435" cy="204435"/>
          </a:xfrm>
          <a:prstGeom prst="rect">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200" name="Rectangle 199"/>
          <p:cNvSpPr/>
          <p:nvPr/>
        </p:nvSpPr>
        <p:spPr>
          <a:xfrm>
            <a:off x="7390015" y="5202358"/>
            <a:ext cx="204435" cy="204435"/>
          </a:xfrm>
          <a:prstGeom prst="rect">
            <a:avLst/>
          </a:prstGeom>
          <a:solidFill>
            <a:srgbClr val="D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D70000"/>
              </a:solidFill>
              <a:latin typeface="Verdana" pitchFamily="34" charset="0"/>
              <a:ea typeface="Verdana" pitchFamily="34" charset="0"/>
              <a:cs typeface="Verdana" pitchFamily="34" charset="0"/>
            </a:endParaRPr>
          </a:p>
        </p:txBody>
      </p:sp>
      <p:sp>
        <p:nvSpPr>
          <p:cNvPr id="213" name="TextBox 212"/>
          <p:cNvSpPr txBox="1"/>
          <p:nvPr/>
        </p:nvSpPr>
        <p:spPr>
          <a:xfrm>
            <a:off x="7282031" y="2900198"/>
            <a:ext cx="2267875" cy="388440"/>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最も際立ったアドバンテージ：</a:t>
            </a:r>
            <a:endParaRPr lang="en-GB" sz="700" dirty="0">
              <a:ea typeface="Verdana" pitchFamily="34" charset="0"/>
              <a:cs typeface="MV Boli" pitchFamily="2" charset="0"/>
            </a:endParaRPr>
          </a:p>
          <a:p>
            <a:pPr>
              <a:lnSpc>
                <a:spcPct val="120000"/>
              </a:lnSpc>
              <a:spcBef>
                <a:spcPts val="200"/>
              </a:spcBef>
              <a:spcAft>
                <a:spcPts val="200"/>
              </a:spcAft>
            </a:pPr>
            <a:endParaRPr lang="en-GB" sz="700" b="1" dirty="0">
              <a:ea typeface="Verdana" pitchFamily="34" charset="0"/>
              <a:cs typeface="Verdana" pitchFamily="34" charset="0"/>
            </a:endParaRPr>
          </a:p>
        </p:txBody>
      </p:sp>
      <p:sp>
        <p:nvSpPr>
          <p:cNvPr id="214" name="TextBox 213"/>
          <p:cNvSpPr txBox="1"/>
          <p:nvPr/>
        </p:nvSpPr>
        <p:spPr>
          <a:xfrm>
            <a:off x="7282031" y="3559569"/>
            <a:ext cx="2267878"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最も際立った問題：</a:t>
            </a:r>
            <a:endParaRPr lang="en-GB" sz="700" dirty="0">
              <a:ea typeface="Verdana" pitchFamily="34" charset="0"/>
              <a:cs typeface="MV Boli" pitchFamily="2" charset="0"/>
            </a:endParaRPr>
          </a:p>
        </p:txBody>
      </p:sp>
      <p:sp>
        <p:nvSpPr>
          <p:cNvPr id="215" name="TextBox 214"/>
          <p:cNvSpPr txBox="1"/>
          <p:nvPr/>
        </p:nvSpPr>
        <p:spPr>
          <a:xfrm>
            <a:off x="7282031" y="4272514"/>
            <a:ext cx="2267879"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最も際立った不明点：</a:t>
            </a:r>
            <a:endParaRPr lang="en-GB" sz="700" dirty="0">
              <a:ea typeface="Verdana" pitchFamily="34" charset="0"/>
              <a:cs typeface="MV Boli" pitchFamily="2" charset="0"/>
            </a:endParaRPr>
          </a:p>
        </p:txBody>
      </p:sp>
      <p:sp>
        <p:nvSpPr>
          <p:cNvPr id="221" name="TextBox 220"/>
          <p:cNvSpPr txBox="1"/>
          <p:nvPr/>
        </p:nvSpPr>
        <p:spPr>
          <a:xfrm>
            <a:off x="9838734" y="2900198"/>
            <a:ext cx="2267875" cy="388440"/>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最も際立ったリスク増加：</a:t>
            </a:r>
            <a:endParaRPr lang="en-GB" sz="700" dirty="0">
              <a:ea typeface="Verdana" pitchFamily="34" charset="0"/>
              <a:cs typeface="MV Boli" pitchFamily="2" charset="0"/>
            </a:endParaRPr>
          </a:p>
          <a:p>
            <a:pPr>
              <a:lnSpc>
                <a:spcPct val="120000"/>
              </a:lnSpc>
              <a:spcBef>
                <a:spcPts val="200"/>
              </a:spcBef>
              <a:spcAft>
                <a:spcPts val="200"/>
              </a:spcAft>
            </a:pPr>
            <a:endParaRPr lang="en-GB" sz="700" b="1" dirty="0">
              <a:ea typeface="Verdana" pitchFamily="34" charset="0"/>
              <a:cs typeface="Verdana" pitchFamily="34" charset="0"/>
            </a:endParaRPr>
          </a:p>
        </p:txBody>
      </p:sp>
      <p:sp>
        <p:nvSpPr>
          <p:cNvPr id="222" name="TextBox 221"/>
          <p:cNvSpPr txBox="1"/>
          <p:nvPr/>
        </p:nvSpPr>
        <p:spPr>
          <a:xfrm>
            <a:off x="9838734" y="3559569"/>
            <a:ext cx="2267878"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最も際立ったリスク減少：</a:t>
            </a:r>
            <a:endParaRPr lang="en-GB" sz="700" dirty="0">
              <a:ea typeface="Verdana" pitchFamily="34" charset="0"/>
              <a:cs typeface="MV Boli" pitchFamily="2" charset="0"/>
            </a:endParaRPr>
          </a:p>
        </p:txBody>
      </p:sp>
      <p:sp>
        <p:nvSpPr>
          <p:cNvPr id="223" name="TextBox 222"/>
          <p:cNvSpPr txBox="1"/>
          <p:nvPr/>
        </p:nvSpPr>
        <p:spPr>
          <a:xfrm>
            <a:off x="9838734" y="4272514"/>
            <a:ext cx="2267879"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最も際立った不明点：</a:t>
            </a:r>
            <a:endParaRPr lang="en-GB" sz="700" dirty="0">
              <a:ea typeface="Verdana" pitchFamily="34" charset="0"/>
              <a:cs typeface="MV Boli" pitchFamily="2" charset="0"/>
            </a:endParaRPr>
          </a:p>
        </p:txBody>
      </p:sp>
      <p:sp>
        <p:nvSpPr>
          <p:cNvPr id="225" name="TextBox 224"/>
          <p:cNvSpPr txBox="1"/>
          <p:nvPr/>
        </p:nvSpPr>
        <p:spPr>
          <a:xfrm>
            <a:off x="12395438" y="2900198"/>
            <a:ext cx="2267875" cy="388440"/>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最も際立ったアドバンテージ：</a:t>
            </a:r>
            <a:endParaRPr lang="en-GB" sz="700" dirty="0">
              <a:ea typeface="Verdana" pitchFamily="34" charset="0"/>
              <a:cs typeface="MV Boli" pitchFamily="2" charset="0"/>
            </a:endParaRPr>
          </a:p>
          <a:p>
            <a:pPr>
              <a:lnSpc>
                <a:spcPct val="120000"/>
              </a:lnSpc>
              <a:spcBef>
                <a:spcPts val="200"/>
              </a:spcBef>
              <a:spcAft>
                <a:spcPts val="200"/>
              </a:spcAft>
            </a:pPr>
            <a:endParaRPr lang="en-GB" sz="700" b="1" dirty="0">
              <a:ea typeface="Verdana" pitchFamily="34" charset="0"/>
              <a:cs typeface="Verdana" pitchFamily="34" charset="0"/>
            </a:endParaRPr>
          </a:p>
        </p:txBody>
      </p:sp>
      <p:sp>
        <p:nvSpPr>
          <p:cNvPr id="226" name="TextBox 225"/>
          <p:cNvSpPr txBox="1"/>
          <p:nvPr/>
        </p:nvSpPr>
        <p:spPr>
          <a:xfrm>
            <a:off x="12395438" y="3559569"/>
            <a:ext cx="2267878"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最も際立った問題：</a:t>
            </a:r>
            <a:endParaRPr lang="en-GB" sz="700" dirty="0">
              <a:ea typeface="Verdana" pitchFamily="34" charset="0"/>
              <a:cs typeface="MV Boli" pitchFamily="2" charset="0"/>
            </a:endParaRPr>
          </a:p>
        </p:txBody>
      </p:sp>
      <p:sp>
        <p:nvSpPr>
          <p:cNvPr id="227" name="TextBox 226"/>
          <p:cNvSpPr txBox="1"/>
          <p:nvPr/>
        </p:nvSpPr>
        <p:spPr>
          <a:xfrm>
            <a:off x="12395438" y="4272514"/>
            <a:ext cx="2267879"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最も際立った不明点：</a:t>
            </a:r>
            <a:endParaRPr lang="en-GB" sz="700" dirty="0">
              <a:ea typeface="Verdana" pitchFamily="34" charset="0"/>
              <a:cs typeface="MV Boli" pitchFamily="2" charset="0"/>
            </a:endParaRPr>
          </a:p>
        </p:txBody>
      </p:sp>
      <p:sp>
        <p:nvSpPr>
          <p:cNvPr id="182" name="Rectangle 181"/>
          <p:cNvSpPr/>
          <p:nvPr/>
        </p:nvSpPr>
        <p:spPr>
          <a:xfrm>
            <a:off x="9766614" y="6372643"/>
            <a:ext cx="2339994" cy="3228025"/>
          </a:xfrm>
          <a:prstGeom prst="rect">
            <a:avLst/>
          </a:prstGeom>
          <a:solidFill>
            <a:srgbClr val="E6F2F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700">
              <a:latin typeface="Verdana" pitchFamily="34" charset="0"/>
              <a:ea typeface="Verdana" pitchFamily="34" charset="0"/>
              <a:cs typeface="Verdana" pitchFamily="34" charset="0"/>
            </a:endParaRPr>
          </a:p>
        </p:txBody>
      </p:sp>
      <p:sp>
        <p:nvSpPr>
          <p:cNvPr id="65" name="TextBox 64"/>
          <p:cNvSpPr txBox="1"/>
          <p:nvPr/>
        </p:nvSpPr>
        <p:spPr>
          <a:xfrm>
            <a:off x="12844379" y="8668970"/>
            <a:ext cx="1297872" cy="292423"/>
          </a:xfrm>
          <a:prstGeom prst="rect">
            <a:avLst/>
          </a:prstGeom>
          <a:noFill/>
        </p:spPr>
        <p:txBody>
          <a:bodyPr wrap="square" rtlCol="0" anchor="ctr" anchorCtr="0">
            <a:noAutofit/>
          </a:bodyPr>
          <a:lstStyle/>
          <a:p>
            <a:pPr algn="ctr"/>
            <a:r>
              <a:rPr lang="ja-JP" altLang="en-US" sz="700" b="1">
                <a:latin typeface="Verdana" pitchFamily="34" charset="0"/>
                <a:ea typeface="Verdana" pitchFamily="34" charset="0"/>
                <a:cs typeface="Verdana" pitchFamily="34" charset="0"/>
              </a:rPr>
              <a:t>全体評価：</a:t>
            </a:r>
            <a:endParaRPr lang="en-GB" sz="700" b="1" dirty="0">
              <a:latin typeface="Verdana" pitchFamily="34" charset="0"/>
              <a:ea typeface="Verdana" pitchFamily="34" charset="0"/>
              <a:cs typeface="Verdana" pitchFamily="34" charset="0"/>
            </a:endParaRPr>
          </a:p>
        </p:txBody>
      </p:sp>
      <p:sp>
        <p:nvSpPr>
          <p:cNvPr id="67" name="TextBox 66"/>
          <p:cNvSpPr txBox="1"/>
          <p:nvPr/>
        </p:nvSpPr>
        <p:spPr>
          <a:xfrm>
            <a:off x="14186780" y="9222736"/>
            <a:ext cx="388426"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実行</a:t>
            </a:r>
            <a:endParaRPr lang="en-GB" sz="700" b="1" dirty="0">
              <a:latin typeface="Verdana" pitchFamily="34" charset="0"/>
              <a:ea typeface="Verdana" pitchFamily="34" charset="0"/>
              <a:cs typeface="Verdana" pitchFamily="34" charset="0"/>
            </a:endParaRPr>
          </a:p>
        </p:txBody>
      </p:sp>
      <p:sp>
        <p:nvSpPr>
          <p:cNvPr id="68" name="TextBox 67"/>
          <p:cNvSpPr txBox="1"/>
          <p:nvPr/>
        </p:nvSpPr>
        <p:spPr>
          <a:xfrm>
            <a:off x="13299103" y="9222736"/>
            <a:ext cx="388426"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改善が必要</a:t>
            </a:r>
            <a:endParaRPr lang="en-GB" sz="700" b="1" dirty="0">
              <a:latin typeface="Verdana" pitchFamily="34" charset="0"/>
              <a:ea typeface="Verdana" pitchFamily="34" charset="0"/>
              <a:cs typeface="Verdana" pitchFamily="34" charset="0"/>
            </a:endParaRPr>
          </a:p>
        </p:txBody>
      </p:sp>
      <p:sp>
        <p:nvSpPr>
          <p:cNvPr id="70" name="TextBox 69"/>
          <p:cNvSpPr txBox="1"/>
          <p:nvPr/>
        </p:nvSpPr>
        <p:spPr>
          <a:xfrm>
            <a:off x="12411425" y="9222736"/>
            <a:ext cx="388426"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中止</a:t>
            </a:r>
            <a:endParaRPr lang="en-GB" sz="700" b="1" dirty="0">
              <a:latin typeface="Verdana" pitchFamily="34" charset="0"/>
              <a:ea typeface="Verdana" pitchFamily="34" charset="0"/>
              <a:cs typeface="Verdana" pitchFamily="34" charset="0"/>
            </a:endParaRPr>
          </a:p>
        </p:txBody>
      </p:sp>
      <p:sp>
        <p:nvSpPr>
          <p:cNvPr id="71" name="Rectangle 70"/>
          <p:cNvSpPr/>
          <p:nvPr/>
        </p:nvSpPr>
        <p:spPr>
          <a:xfrm>
            <a:off x="14278775" y="8976005"/>
            <a:ext cx="204435" cy="204435"/>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73" name="Rectangle 72"/>
          <p:cNvSpPr/>
          <p:nvPr/>
        </p:nvSpPr>
        <p:spPr>
          <a:xfrm>
            <a:off x="13391098" y="8976005"/>
            <a:ext cx="204435" cy="204435"/>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75" name="Rectangle 74"/>
          <p:cNvSpPr/>
          <p:nvPr/>
        </p:nvSpPr>
        <p:spPr>
          <a:xfrm>
            <a:off x="12503421" y="8976005"/>
            <a:ext cx="204435" cy="204435"/>
          </a:xfrm>
          <a:prstGeom prst="rect">
            <a:avLst/>
          </a:prstGeom>
          <a:solidFill>
            <a:srgbClr val="D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D70000"/>
              </a:solidFill>
              <a:latin typeface="Verdana" pitchFamily="34" charset="0"/>
              <a:ea typeface="Verdana" pitchFamily="34" charset="0"/>
              <a:cs typeface="Verdana" pitchFamily="34" charset="0"/>
            </a:endParaRPr>
          </a:p>
        </p:txBody>
      </p:sp>
      <p:sp>
        <p:nvSpPr>
          <p:cNvPr id="77" name="TextBox 76"/>
          <p:cNvSpPr txBox="1"/>
          <p:nvPr/>
        </p:nvSpPr>
        <p:spPr>
          <a:xfrm>
            <a:off x="9838734" y="6673850"/>
            <a:ext cx="2267875" cy="388440"/>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最も際立ったアドバンテージ：</a:t>
            </a:r>
            <a:endParaRPr lang="en-GB" sz="700" dirty="0">
              <a:ea typeface="Verdana" pitchFamily="34" charset="0"/>
              <a:cs typeface="MV Boli" pitchFamily="2" charset="0"/>
            </a:endParaRPr>
          </a:p>
          <a:p>
            <a:pPr>
              <a:lnSpc>
                <a:spcPct val="120000"/>
              </a:lnSpc>
              <a:spcBef>
                <a:spcPts val="200"/>
              </a:spcBef>
              <a:spcAft>
                <a:spcPts val="200"/>
              </a:spcAft>
            </a:pPr>
            <a:endParaRPr lang="en-GB" sz="700" b="1" dirty="0">
              <a:ea typeface="Verdana" pitchFamily="34" charset="0"/>
              <a:cs typeface="Verdana" pitchFamily="34" charset="0"/>
            </a:endParaRPr>
          </a:p>
        </p:txBody>
      </p:sp>
      <p:sp>
        <p:nvSpPr>
          <p:cNvPr id="78" name="TextBox 77"/>
          <p:cNvSpPr txBox="1"/>
          <p:nvPr/>
        </p:nvSpPr>
        <p:spPr>
          <a:xfrm>
            <a:off x="9838734" y="7333221"/>
            <a:ext cx="2267878"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最も際立った問題：</a:t>
            </a:r>
            <a:endParaRPr lang="en-GB" sz="700" dirty="0">
              <a:ea typeface="Verdana" pitchFamily="34" charset="0"/>
              <a:cs typeface="MV Boli" pitchFamily="2" charset="0"/>
            </a:endParaRPr>
          </a:p>
        </p:txBody>
      </p:sp>
      <p:sp>
        <p:nvSpPr>
          <p:cNvPr id="79" name="TextBox 78"/>
          <p:cNvSpPr txBox="1"/>
          <p:nvPr/>
        </p:nvSpPr>
        <p:spPr>
          <a:xfrm>
            <a:off x="9838734" y="8046166"/>
            <a:ext cx="2267879"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最も際立った不明点：</a:t>
            </a:r>
            <a:endParaRPr lang="en-GB" sz="700" dirty="0">
              <a:ea typeface="Verdana" pitchFamily="34" charset="0"/>
              <a:cs typeface="MV Boli" pitchFamily="2" charset="0"/>
            </a:endParaRPr>
          </a:p>
        </p:txBody>
      </p:sp>
      <p:sp>
        <p:nvSpPr>
          <p:cNvPr id="209" name="TextBox 208"/>
          <p:cNvSpPr txBox="1"/>
          <p:nvPr/>
        </p:nvSpPr>
        <p:spPr>
          <a:xfrm>
            <a:off x="7282031" y="6673850"/>
            <a:ext cx="2267875" cy="388440"/>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最も際立ったアドバンテージ：</a:t>
            </a:r>
            <a:endParaRPr lang="en-GB" sz="700" dirty="0">
              <a:ea typeface="Verdana" pitchFamily="34" charset="0"/>
              <a:cs typeface="MV Boli" pitchFamily="2" charset="0"/>
            </a:endParaRPr>
          </a:p>
          <a:p>
            <a:pPr>
              <a:lnSpc>
                <a:spcPct val="120000"/>
              </a:lnSpc>
              <a:spcBef>
                <a:spcPts val="200"/>
              </a:spcBef>
              <a:spcAft>
                <a:spcPts val="200"/>
              </a:spcAft>
            </a:pPr>
            <a:endParaRPr lang="en-GB" sz="700" b="1" dirty="0">
              <a:ea typeface="Verdana" pitchFamily="34" charset="0"/>
              <a:cs typeface="Verdana" pitchFamily="34" charset="0"/>
            </a:endParaRPr>
          </a:p>
        </p:txBody>
      </p:sp>
      <p:sp>
        <p:nvSpPr>
          <p:cNvPr id="210" name="TextBox 209"/>
          <p:cNvSpPr txBox="1"/>
          <p:nvPr/>
        </p:nvSpPr>
        <p:spPr>
          <a:xfrm>
            <a:off x="7282031" y="7333221"/>
            <a:ext cx="2267878"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最も際立った問題：</a:t>
            </a:r>
            <a:endParaRPr lang="en-GB" sz="700" dirty="0">
              <a:ea typeface="Verdana" pitchFamily="34" charset="0"/>
              <a:cs typeface="MV Boli" pitchFamily="2" charset="0"/>
            </a:endParaRPr>
          </a:p>
        </p:txBody>
      </p:sp>
      <p:sp>
        <p:nvSpPr>
          <p:cNvPr id="211" name="TextBox 210"/>
          <p:cNvSpPr txBox="1"/>
          <p:nvPr/>
        </p:nvSpPr>
        <p:spPr>
          <a:xfrm>
            <a:off x="7282031" y="8046166"/>
            <a:ext cx="2267879"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最も際立った不明点：</a:t>
            </a:r>
            <a:endParaRPr lang="en-GB" sz="700" dirty="0">
              <a:ea typeface="Verdana" pitchFamily="34" charset="0"/>
              <a:cs typeface="MV Boli" pitchFamily="2" charset="0"/>
            </a:endParaRPr>
          </a:p>
        </p:txBody>
      </p:sp>
      <p:sp>
        <p:nvSpPr>
          <p:cNvPr id="217" name="TextBox 216"/>
          <p:cNvSpPr txBox="1"/>
          <p:nvPr/>
        </p:nvSpPr>
        <p:spPr>
          <a:xfrm>
            <a:off x="12395438" y="6673850"/>
            <a:ext cx="2267875" cy="388440"/>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最も際立ったアドバンテージ：</a:t>
            </a:r>
            <a:endParaRPr lang="en-GB" sz="700" dirty="0">
              <a:ea typeface="Verdana" pitchFamily="34" charset="0"/>
              <a:cs typeface="MV Boli" pitchFamily="2" charset="0"/>
            </a:endParaRPr>
          </a:p>
          <a:p>
            <a:pPr>
              <a:lnSpc>
                <a:spcPct val="120000"/>
              </a:lnSpc>
              <a:spcBef>
                <a:spcPts val="200"/>
              </a:spcBef>
              <a:spcAft>
                <a:spcPts val="200"/>
              </a:spcAft>
            </a:pPr>
            <a:endParaRPr lang="en-GB" sz="700" b="1" dirty="0">
              <a:ea typeface="Verdana" pitchFamily="34" charset="0"/>
              <a:cs typeface="Verdana" pitchFamily="34" charset="0"/>
            </a:endParaRPr>
          </a:p>
        </p:txBody>
      </p:sp>
      <p:sp>
        <p:nvSpPr>
          <p:cNvPr id="218" name="TextBox 217"/>
          <p:cNvSpPr txBox="1"/>
          <p:nvPr/>
        </p:nvSpPr>
        <p:spPr>
          <a:xfrm>
            <a:off x="12395438" y="7333221"/>
            <a:ext cx="2267878"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Verdana" pitchFamily="34" charset="0"/>
              </a:rPr>
              <a:t>最も際立った問題：</a:t>
            </a:r>
            <a:endParaRPr lang="en-GB" sz="700" dirty="0">
              <a:ea typeface="Verdana" pitchFamily="34" charset="0"/>
              <a:cs typeface="MV Boli" pitchFamily="2" charset="0"/>
            </a:endParaRPr>
          </a:p>
        </p:txBody>
      </p:sp>
      <p:sp>
        <p:nvSpPr>
          <p:cNvPr id="219" name="TextBox 218"/>
          <p:cNvSpPr txBox="1"/>
          <p:nvPr/>
        </p:nvSpPr>
        <p:spPr>
          <a:xfrm>
            <a:off x="12395438" y="8046166"/>
            <a:ext cx="2267879" cy="207877"/>
          </a:xfrm>
          <a:prstGeom prst="rect">
            <a:avLst/>
          </a:prstGeom>
          <a:noFill/>
        </p:spPr>
        <p:txBody>
          <a:bodyPr wrap="square" rtlCol="0" anchor="t" anchorCtr="0">
            <a:spAutoFit/>
          </a:bodyPr>
          <a:lstStyle/>
          <a:p>
            <a:pPr>
              <a:lnSpc>
                <a:spcPct val="120000"/>
              </a:lnSpc>
              <a:spcBef>
                <a:spcPts val="200"/>
              </a:spcBef>
              <a:spcAft>
                <a:spcPts val="200"/>
              </a:spcAft>
            </a:pPr>
            <a:r>
              <a:rPr lang="ja-JP" altLang="en-US" sz="700" b="1">
                <a:ea typeface="Verdana" pitchFamily="34" charset="0"/>
                <a:cs typeface="MV Boli" pitchFamily="2" charset="0"/>
              </a:rPr>
              <a:t>アクション：</a:t>
            </a:r>
            <a:endParaRPr lang="en-GB" sz="700" b="1" dirty="0">
              <a:ea typeface="Verdana" pitchFamily="34" charset="0"/>
              <a:cs typeface="MV Boli" pitchFamily="2" charset="0"/>
            </a:endParaRPr>
          </a:p>
        </p:txBody>
      </p:sp>
      <p:grpSp>
        <p:nvGrpSpPr>
          <p:cNvPr id="16" name="Group 15"/>
          <p:cNvGrpSpPr/>
          <p:nvPr/>
        </p:nvGrpSpPr>
        <p:grpSpPr>
          <a:xfrm>
            <a:off x="7209910" y="2598992"/>
            <a:ext cx="7453404" cy="246221"/>
            <a:chOff x="7209910" y="3139338"/>
            <a:chExt cx="7453404" cy="246221"/>
          </a:xfrm>
          <a:solidFill>
            <a:srgbClr val="CFE7F6"/>
          </a:solidFill>
        </p:grpSpPr>
        <p:sp>
          <p:nvSpPr>
            <p:cNvPr id="141" name="TextBox 140"/>
            <p:cNvSpPr txBox="1"/>
            <p:nvPr/>
          </p:nvSpPr>
          <p:spPr>
            <a:xfrm>
              <a:off x="7209910" y="3139338"/>
              <a:ext cx="2339999" cy="246221"/>
            </a:xfrm>
            <a:prstGeom prst="rect">
              <a:avLst/>
            </a:prstGeom>
            <a:grpFill/>
            <a:ln w="28575">
              <a:noFill/>
            </a:ln>
          </p:spPr>
          <p:txBody>
            <a:bodyPr wrap="square" rtlCol="0">
              <a:spAutoFit/>
            </a:bodyPr>
            <a:lstStyle/>
            <a:p>
              <a:pPr algn="ctr"/>
              <a:r>
                <a:rPr lang="en-GB" sz="1000" b="1" dirty="0">
                  <a:latin typeface="Verdana" pitchFamily="34" charset="0"/>
                  <a:ea typeface="Verdana" pitchFamily="34" charset="0"/>
                  <a:cs typeface="Verdana" pitchFamily="34" charset="0"/>
                </a:rPr>
                <a:t>CFO (</a:t>
              </a:r>
              <a:r>
                <a:rPr lang="ja-JP" altLang="en-US" sz="1000" b="1">
                  <a:latin typeface="Verdana" pitchFamily="34" charset="0"/>
                  <a:ea typeface="Verdana" pitchFamily="34" charset="0"/>
                  <a:cs typeface="Verdana" pitchFamily="34" charset="0"/>
                </a:rPr>
                <a:t>財務</a:t>
              </a:r>
              <a:r>
                <a:rPr lang="en-GB" sz="1000" b="1" dirty="0">
                  <a:latin typeface="Verdana" pitchFamily="34" charset="0"/>
                  <a:ea typeface="Verdana" pitchFamily="34" charset="0"/>
                  <a:cs typeface="Verdana" pitchFamily="34" charset="0"/>
                </a:rPr>
                <a:t>)</a:t>
              </a:r>
            </a:p>
          </p:txBody>
        </p:sp>
        <p:sp>
          <p:nvSpPr>
            <p:cNvPr id="154" name="TextBox 153"/>
            <p:cNvSpPr txBox="1"/>
            <p:nvPr/>
          </p:nvSpPr>
          <p:spPr>
            <a:xfrm>
              <a:off x="12323317" y="3139338"/>
              <a:ext cx="2339997" cy="246221"/>
            </a:xfrm>
            <a:prstGeom prst="rect">
              <a:avLst/>
            </a:prstGeom>
            <a:grpFill/>
            <a:ln w="28575">
              <a:noFill/>
            </a:ln>
          </p:spPr>
          <p:txBody>
            <a:bodyPr wrap="square" rtlCol="0">
              <a:spAutoFit/>
            </a:bodyPr>
            <a:lstStyle/>
            <a:p>
              <a:pPr algn="ctr"/>
              <a:r>
                <a:rPr lang="en-GB" sz="1000" b="1" dirty="0">
                  <a:latin typeface="Verdana" pitchFamily="34" charset="0"/>
                  <a:ea typeface="Verdana" pitchFamily="34" charset="0"/>
                  <a:cs typeface="Verdana" pitchFamily="34" charset="0"/>
                </a:rPr>
                <a:t>COO (</a:t>
              </a:r>
              <a:r>
                <a:rPr lang="ja-JP" altLang="en-US" sz="1000" b="1">
                  <a:latin typeface="Verdana" pitchFamily="34" charset="0"/>
                  <a:ea typeface="Verdana" pitchFamily="34" charset="0"/>
                  <a:cs typeface="Verdana" pitchFamily="34" charset="0"/>
                </a:rPr>
                <a:t>運用</a:t>
              </a:r>
              <a:r>
                <a:rPr lang="en-GB" sz="1000" b="1" dirty="0">
                  <a:latin typeface="Verdana" pitchFamily="34" charset="0"/>
                  <a:ea typeface="Verdana" pitchFamily="34" charset="0"/>
                  <a:cs typeface="Verdana" pitchFamily="34" charset="0"/>
                </a:rPr>
                <a:t>)</a:t>
              </a:r>
            </a:p>
          </p:txBody>
        </p:sp>
      </p:grpSp>
      <p:sp>
        <p:nvSpPr>
          <p:cNvPr id="155" name="TextBox 154"/>
          <p:cNvSpPr txBox="1"/>
          <p:nvPr/>
        </p:nvSpPr>
        <p:spPr>
          <a:xfrm>
            <a:off x="9766612" y="2598992"/>
            <a:ext cx="2339996" cy="246221"/>
          </a:xfrm>
          <a:prstGeom prst="rect">
            <a:avLst/>
          </a:prstGeom>
          <a:solidFill>
            <a:srgbClr val="CFE7F6"/>
          </a:solidFill>
          <a:ln w="28575">
            <a:noFill/>
          </a:ln>
        </p:spPr>
        <p:txBody>
          <a:bodyPr wrap="square" rtlCol="0">
            <a:spAutoFit/>
          </a:bodyPr>
          <a:lstStyle/>
          <a:p>
            <a:pPr algn="ctr"/>
            <a:r>
              <a:rPr lang="en-GB" sz="1000" b="1" dirty="0">
                <a:latin typeface="Verdana" pitchFamily="34" charset="0"/>
                <a:ea typeface="Verdana" pitchFamily="34" charset="0"/>
                <a:cs typeface="Verdana" pitchFamily="34" charset="0"/>
              </a:rPr>
              <a:t>CTO (</a:t>
            </a:r>
            <a:r>
              <a:rPr lang="ja-JP" altLang="en-US" sz="1000" b="1">
                <a:latin typeface="Verdana" pitchFamily="34" charset="0"/>
                <a:ea typeface="Verdana" pitchFamily="34" charset="0"/>
                <a:cs typeface="Verdana" pitchFamily="34" charset="0"/>
              </a:rPr>
              <a:t>技術</a:t>
            </a:r>
            <a:r>
              <a:rPr lang="en-GB" sz="1000" b="1" dirty="0">
                <a:latin typeface="Verdana" pitchFamily="34" charset="0"/>
                <a:ea typeface="Verdana" pitchFamily="34" charset="0"/>
                <a:cs typeface="Verdana" pitchFamily="34" charset="0"/>
              </a:rPr>
              <a:t>)</a:t>
            </a:r>
          </a:p>
        </p:txBody>
      </p:sp>
      <p:sp>
        <p:nvSpPr>
          <p:cNvPr id="156" name="TextBox 155"/>
          <p:cNvSpPr txBox="1"/>
          <p:nvPr/>
        </p:nvSpPr>
        <p:spPr>
          <a:xfrm>
            <a:off x="7209910" y="6372644"/>
            <a:ext cx="2339999" cy="246221"/>
          </a:xfrm>
          <a:prstGeom prst="rect">
            <a:avLst/>
          </a:prstGeom>
          <a:solidFill>
            <a:srgbClr val="CFE7F6"/>
          </a:solidFill>
          <a:ln w="28575">
            <a:noFill/>
          </a:ln>
        </p:spPr>
        <p:txBody>
          <a:bodyPr wrap="square" rtlCol="0">
            <a:spAutoFit/>
          </a:bodyPr>
          <a:lstStyle/>
          <a:p>
            <a:pPr algn="ctr"/>
            <a:r>
              <a:rPr lang="en-GB" sz="1000" b="1" dirty="0">
                <a:latin typeface="Verdana" pitchFamily="34" charset="0"/>
                <a:ea typeface="Verdana" pitchFamily="34" charset="0"/>
                <a:cs typeface="Verdana" pitchFamily="34" charset="0"/>
              </a:rPr>
              <a:t>CMO (</a:t>
            </a:r>
            <a:r>
              <a:rPr lang="ja-JP" altLang="en-US" sz="1000" b="1">
                <a:latin typeface="Verdana" pitchFamily="34" charset="0"/>
                <a:ea typeface="Verdana" pitchFamily="34" charset="0"/>
                <a:cs typeface="Verdana" pitchFamily="34" charset="0"/>
              </a:rPr>
              <a:t>マーケティング</a:t>
            </a:r>
            <a:r>
              <a:rPr lang="en-GB" sz="1000" b="1" dirty="0">
                <a:latin typeface="Verdana" pitchFamily="34" charset="0"/>
                <a:ea typeface="Verdana" pitchFamily="34" charset="0"/>
                <a:cs typeface="Verdana" pitchFamily="34" charset="0"/>
              </a:rPr>
              <a:t>)</a:t>
            </a:r>
          </a:p>
        </p:txBody>
      </p:sp>
      <p:sp>
        <p:nvSpPr>
          <p:cNvPr id="157" name="TextBox 156"/>
          <p:cNvSpPr txBox="1"/>
          <p:nvPr/>
        </p:nvSpPr>
        <p:spPr>
          <a:xfrm>
            <a:off x="12323317" y="6372644"/>
            <a:ext cx="2339997" cy="246221"/>
          </a:xfrm>
          <a:prstGeom prst="rect">
            <a:avLst/>
          </a:prstGeom>
          <a:solidFill>
            <a:srgbClr val="CFE7F6"/>
          </a:solidFill>
          <a:ln w="28575">
            <a:noFill/>
          </a:ln>
        </p:spPr>
        <p:txBody>
          <a:bodyPr wrap="square" rtlCol="0">
            <a:spAutoFit/>
          </a:bodyPr>
          <a:lstStyle/>
          <a:p>
            <a:pPr algn="ctr"/>
            <a:r>
              <a:rPr lang="en-GB" sz="1000" b="1" dirty="0">
                <a:latin typeface="Verdana" pitchFamily="34" charset="0"/>
                <a:ea typeface="Verdana" pitchFamily="34" charset="0"/>
                <a:cs typeface="Verdana" pitchFamily="34" charset="0"/>
              </a:rPr>
              <a:t>CEO (</a:t>
            </a:r>
            <a:r>
              <a:rPr lang="ja-JP" altLang="en-US" sz="1000" b="1">
                <a:latin typeface="Verdana" pitchFamily="34" charset="0"/>
                <a:ea typeface="Verdana" pitchFamily="34" charset="0"/>
                <a:cs typeface="Verdana" pitchFamily="34" charset="0"/>
              </a:rPr>
              <a:t>経営判断</a:t>
            </a:r>
            <a:r>
              <a:rPr lang="en-GB" sz="1000" b="1" dirty="0">
                <a:latin typeface="Verdana" pitchFamily="34" charset="0"/>
                <a:ea typeface="Verdana" pitchFamily="34" charset="0"/>
                <a:cs typeface="Verdana" pitchFamily="34" charset="0"/>
              </a:rPr>
              <a:t>)</a:t>
            </a:r>
          </a:p>
        </p:txBody>
      </p:sp>
      <p:sp>
        <p:nvSpPr>
          <p:cNvPr id="158" name="TextBox 157"/>
          <p:cNvSpPr txBox="1"/>
          <p:nvPr/>
        </p:nvSpPr>
        <p:spPr>
          <a:xfrm>
            <a:off x="9766612" y="6372644"/>
            <a:ext cx="2339996" cy="246221"/>
          </a:xfrm>
          <a:prstGeom prst="rect">
            <a:avLst/>
          </a:prstGeom>
          <a:solidFill>
            <a:srgbClr val="CFE7F6"/>
          </a:solidFill>
          <a:ln w="28575">
            <a:noFill/>
          </a:ln>
        </p:spPr>
        <p:txBody>
          <a:bodyPr wrap="square" rtlCol="0">
            <a:spAutoFit/>
          </a:bodyPr>
          <a:lstStyle/>
          <a:p>
            <a:pPr algn="ctr"/>
            <a:r>
              <a:rPr lang="en-GB" sz="1000" b="1" dirty="0">
                <a:latin typeface="Verdana" pitchFamily="34" charset="0"/>
                <a:ea typeface="Verdana" pitchFamily="34" charset="0"/>
                <a:cs typeface="Verdana" pitchFamily="34" charset="0"/>
              </a:rPr>
              <a:t>CSO (</a:t>
            </a:r>
            <a:r>
              <a:rPr lang="ja-JP" altLang="en-US" sz="1000" b="1">
                <a:latin typeface="Verdana" pitchFamily="34" charset="0"/>
                <a:ea typeface="Verdana" pitchFamily="34" charset="0"/>
                <a:cs typeface="Verdana" pitchFamily="34" charset="0"/>
              </a:rPr>
              <a:t>持続性</a:t>
            </a:r>
            <a:r>
              <a:rPr lang="en-GB" sz="1000" b="1" dirty="0">
                <a:latin typeface="Verdana" pitchFamily="34" charset="0"/>
                <a:ea typeface="Verdana" pitchFamily="34" charset="0"/>
                <a:cs typeface="Verdana" pitchFamily="34" charset="0"/>
              </a:rPr>
              <a:t>)</a:t>
            </a:r>
          </a:p>
        </p:txBody>
      </p:sp>
      <p:grpSp>
        <p:nvGrpSpPr>
          <p:cNvPr id="7" name="Group 6"/>
          <p:cNvGrpSpPr/>
          <p:nvPr/>
        </p:nvGrpSpPr>
        <p:grpSpPr>
          <a:xfrm>
            <a:off x="564056" y="10001683"/>
            <a:ext cx="14022417" cy="396000"/>
            <a:chOff x="564056" y="1655357"/>
            <a:chExt cx="14022417" cy="396000"/>
          </a:xfrm>
        </p:grpSpPr>
        <p:pic>
          <p:nvPicPr>
            <p:cNvPr id="97" name="Picture 9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64056" y="1655357"/>
              <a:ext cx="2194207" cy="396000"/>
            </a:xfrm>
            <a:prstGeom prst="rect">
              <a:avLst/>
            </a:prstGeom>
          </p:spPr>
        </p:pic>
        <p:pic>
          <p:nvPicPr>
            <p:cNvPr id="169" name="Picture 1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32861" y="1655357"/>
              <a:ext cx="2953612" cy="396000"/>
            </a:xfrm>
            <a:prstGeom prst="rect">
              <a:avLst/>
            </a:prstGeom>
          </p:spPr>
        </p:pic>
      </p:grpSp>
      <p:sp>
        <p:nvSpPr>
          <p:cNvPr id="19" name="TextBox 18"/>
          <p:cNvSpPr txBox="1"/>
          <p:nvPr/>
        </p:nvSpPr>
        <p:spPr>
          <a:xfrm>
            <a:off x="6402123" y="10076573"/>
            <a:ext cx="2319866" cy="246221"/>
          </a:xfrm>
          <a:prstGeom prst="rect">
            <a:avLst/>
          </a:prstGeom>
          <a:noFill/>
        </p:spPr>
        <p:txBody>
          <a:bodyPr wrap="none" rtlCol="0">
            <a:spAutoFit/>
          </a:bodyPr>
          <a:lstStyle/>
          <a:p>
            <a:r>
              <a:rPr lang="en-GB" sz="1000" dirty="0">
                <a:solidFill>
                  <a:srgbClr val="0000FF"/>
                </a:solidFill>
              </a:rPr>
              <a:t>www.designingourtomorrow.com</a:t>
            </a:r>
          </a:p>
        </p:txBody>
      </p:sp>
      <p:sp>
        <p:nvSpPr>
          <p:cNvPr id="119" name="TextBox 118">
            <a:extLst>
              <a:ext uri="{FF2B5EF4-FFF2-40B4-BE49-F238E27FC236}">
                <a16:creationId xmlns:a16="http://schemas.microsoft.com/office/drawing/2014/main" id="{799C2F26-BEE7-9B41-B692-AE6171873062}"/>
              </a:ext>
            </a:extLst>
          </p:cNvPr>
          <p:cNvSpPr txBox="1"/>
          <p:nvPr/>
        </p:nvSpPr>
        <p:spPr>
          <a:xfrm>
            <a:off x="10283001" y="4889501"/>
            <a:ext cx="1297873" cy="292424"/>
          </a:xfrm>
          <a:prstGeom prst="rect">
            <a:avLst/>
          </a:prstGeom>
          <a:noFill/>
        </p:spPr>
        <p:txBody>
          <a:bodyPr wrap="square" rtlCol="0" anchor="ctr" anchorCtr="0">
            <a:noAutofit/>
          </a:bodyPr>
          <a:lstStyle/>
          <a:p>
            <a:pPr algn="ctr"/>
            <a:r>
              <a:rPr lang="ja-JP" altLang="en-US" sz="700" b="1">
                <a:latin typeface="Verdana" pitchFamily="34" charset="0"/>
                <a:ea typeface="Verdana" pitchFamily="34" charset="0"/>
                <a:cs typeface="Verdana" pitchFamily="34" charset="0"/>
              </a:rPr>
              <a:t>全体評価：</a:t>
            </a:r>
            <a:endParaRPr lang="en-GB" sz="700" b="1" dirty="0">
              <a:latin typeface="Verdana" pitchFamily="34" charset="0"/>
              <a:ea typeface="Verdana" pitchFamily="34" charset="0"/>
              <a:cs typeface="Verdana" pitchFamily="34" charset="0"/>
            </a:endParaRPr>
          </a:p>
        </p:txBody>
      </p:sp>
      <p:sp>
        <p:nvSpPr>
          <p:cNvPr id="120" name="TextBox 119">
            <a:extLst>
              <a:ext uri="{FF2B5EF4-FFF2-40B4-BE49-F238E27FC236}">
                <a16:creationId xmlns:a16="http://schemas.microsoft.com/office/drawing/2014/main" id="{4D17AFBF-08D3-D842-9C58-6D7B342A761B}"/>
              </a:ext>
            </a:extLst>
          </p:cNvPr>
          <p:cNvSpPr txBox="1"/>
          <p:nvPr/>
        </p:nvSpPr>
        <p:spPr>
          <a:xfrm>
            <a:off x="11189184" y="5443268"/>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少し良い</a:t>
            </a:r>
            <a:endParaRPr lang="en-GB" sz="700" b="1" dirty="0">
              <a:latin typeface="Verdana" pitchFamily="34" charset="0"/>
              <a:ea typeface="Verdana" pitchFamily="34" charset="0"/>
              <a:cs typeface="Verdana" pitchFamily="34" charset="0"/>
            </a:endParaRPr>
          </a:p>
        </p:txBody>
      </p:sp>
      <p:sp>
        <p:nvSpPr>
          <p:cNvPr id="121" name="TextBox 120">
            <a:extLst>
              <a:ext uri="{FF2B5EF4-FFF2-40B4-BE49-F238E27FC236}">
                <a16:creationId xmlns:a16="http://schemas.microsoft.com/office/drawing/2014/main" id="{C982C2A0-AEA9-DC43-8CA6-3C0C026EE42C}"/>
              </a:ext>
            </a:extLst>
          </p:cNvPr>
          <p:cNvSpPr txBox="1"/>
          <p:nvPr/>
        </p:nvSpPr>
        <p:spPr>
          <a:xfrm>
            <a:off x="11633022" y="5443268"/>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良い</a:t>
            </a:r>
            <a:endParaRPr lang="en-GB" sz="700" b="1" dirty="0">
              <a:latin typeface="Verdana" pitchFamily="34" charset="0"/>
              <a:ea typeface="Verdana" pitchFamily="34" charset="0"/>
              <a:cs typeface="Verdana" pitchFamily="34" charset="0"/>
            </a:endParaRPr>
          </a:p>
        </p:txBody>
      </p:sp>
      <p:sp>
        <p:nvSpPr>
          <p:cNvPr id="122" name="TextBox 121">
            <a:extLst>
              <a:ext uri="{FF2B5EF4-FFF2-40B4-BE49-F238E27FC236}">
                <a16:creationId xmlns:a16="http://schemas.microsoft.com/office/drawing/2014/main" id="{C5D60238-C593-ED42-84CF-798606FA70F0}"/>
              </a:ext>
            </a:extLst>
          </p:cNvPr>
          <p:cNvSpPr txBox="1"/>
          <p:nvPr/>
        </p:nvSpPr>
        <p:spPr>
          <a:xfrm>
            <a:off x="10737725" y="5443268"/>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同等</a:t>
            </a:r>
            <a:endParaRPr lang="en-GB" sz="700" b="1" dirty="0">
              <a:latin typeface="Verdana" pitchFamily="34" charset="0"/>
              <a:ea typeface="Verdana" pitchFamily="34" charset="0"/>
              <a:cs typeface="Verdana" pitchFamily="34" charset="0"/>
            </a:endParaRPr>
          </a:p>
        </p:txBody>
      </p:sp>
      <p:sp>
        <p:nvSpPr>
          <p:cNvPr id="134" name="TextBox 133">
            <a:extLst>
              <a:ext uri="{FF2B5EF4-FFF2-40B4-BE49-F238E27FC236}">
                <a16:creationId xmlns:a16="http://schemas.microsoft.com/office/drawing/2014/main" id="{72342298-9BC0-0C4B-9045-3860AEEA30F6}"/>
              </a:ext>
            </a:extLst>
          </p:cNvPr>
          <p:cNvSpPr txBox="1"/>
          <p:nvPr/>
        </p:nvSpPr>
        <p:spPr>
          <a:xfrm>
            <a:off x="10251826" y="5435146"/>
            <a:ext cx="472543" cy="388426"/>
          </a:xfrm>
          <a:prstGeom prst="rect">
            <a:avLst/>
          </a:prstGeom>
          <a:noFill/>
          <a:ln w="12700">
            <a:noFill/>
          </a:ln>
        </p:spPr>
        <p:txBody>
          <a:bodyPr wrap="square" lIns="0" tIns="0" rIns="0" bIns="0" rtlCol="0" anchor="t" anchorCtr="0">
            <a:noAutofit/>
          </a:bodyPr>
          <a:lstStyle/>
          <a:p>
            <a:pPr algn="ctr"/>
            <a:r>
              <a:rPr lang="ja-JP" altLang="en-US" sz="700" b="1">
                <a:latin typeface="Verdana" pitchFamily="34" charset="0"/>
                <a:ea typeface="Verdana" pitchFamily="34" charset="0"/>
                <a:cs typeface="Verdana" pitchFamily="34" charset="0"/>
              </a:rPr>
              <a:t>あまり</a:t>
            </a:r>
            <a:endParaRPr lang="en-SG" altLang="ja-JP" sz="700" b="1" dirty="0">
              <a:latin typeface="Verdana" pitchFamily="34" charset="0"/>
              <a:ea typeface="Verdana" pitchFamily="34" charset="0"/>
              <a:cs typeface="Verdana" pitchFamily="34" charset="0"/>
            </a:endParaRPr>
          </a:p>
          <a:p>
            <a:pPr algn="ctr"/>
            <a:r>
              <a:rPr lang="ja-JP" altLang="en-US" sz="700" b="1">
                <a:latin typeface="Verdana" pitchFamily="34" charset="0"/>
                <a:ea typeface="Verdana" pitchFamily="34" charset="0"/>
                <a:cs typeface="Verdana" pitchFamily="34" charset="0"/>
              </a:rPr>
              <a:t>良くない</a:t>
            </a:r>
            <a:endParaRPr lang="en-GB" sz="700" b="1" dirty="0">
              <a:latin typeface="Verdana" pitchFamily="34" charset="0"/>
              <a:ea typeface="Verdana" pitchFamily="34" charset="0"/>
              <a:cs typeface="Verdana" pitchFamily="34" charset="0"/>
            </a:endParaRPr>
          </a:p>
        </p:txBody>
      </p:sp>
      <p:sp>
        <p:nvSpPr>
          <p:cNvPr id="135" name="TextBox 134">
            <a:extLst>
              <a:ext uri="{FF2B5EF4-FFF2-40B4-BE49-F238E27FC236}">
                <a16:creationId xmlns:a16="http://schemas.microsoft.com/office/drawing/2014/main" id="{281315A5-18FF-BC44-B524-5B2CF24B18C7}"/>
              </a:ext>
            </a:extLst>
          </p:cNvPr>
          <p:cNvSpPr txBox="1"/>
          <p:nvPr/>
        </p:nvSpPr>
        <p:spPr>
          <a:xfrm>
            <a:off x="9857666" y="5443268"/>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悪い</a:t>
            </a:r>
            <a:endParaRPr lang="en-GB" sz="700" b="1" dirty="0">
              <a:latin typeface="Verdana" pitchFamily="34" charset="0"/>
              <a:ea typeface="Verdana" pitchFamily="34" charset="0"/>
              <a:cs typeface="Verdana" pitchFamily="34" charset="0"/>
            </a:endParaRPr>
          </a:p>
        </p:txBody>
      </p:sp>
      <p:sp>
        <p:nvSpPr>
          <p:cNvPr id="136" name="Rectangle 135">
            <a:extLst>
              <a:ext uri="{FF2B5EF4-FFF2-40B4-BE49-F238E27FC236}">
                <a16:creationId xmlns:a16="http://schemas.microsoft.com/office/drawing/2014/main" id="{8C731F78-3297-6649-B750-DE1200B7DD2F}"/>
              </a:ext>
            </a:extLst>
          </p:cNvPr>
          <p:cNvSpPr/>
          <p:nvPr/>
        </p:nvSpPr>
        <p:spPr>
          <a:xfrm>
            <a:off x="11717398" y="5196536"/>
            <a:ext cx="204435" cy="204435"/>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37" name="Rectangle 136">
            <a:extLst>
              <a:ext uri="{FF2B5EF4-FFF2-40B4-BE49-F238E27FC236}">
                <a16:creationId xmlns:a16="http://schemas.microsoft.com/office/drawing/2014/main" id="{772DB22F-0E9A-CF4F-BA4C-2B168A495170}"/>
              </a:ext>
            </a:extLst>
          </p:cNvPr>
          <p:cNvSpPr/>
          <p:nvPr/>
        </p:nvSpPr>
        <p:spPr>
          <a:xfrm>
            <a:off x="11273560" y="5196536"/>
            <a:ext cx="204435" cy="204435"/>
          </a:xfrm>
          <a:prstGeom prst="rect">
            <a:avLst/>
          </a:prstGeom>
          <a:solidFill>
            <a:srgbClr val="8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38" name="Rectangle 137">
            <a:extLst>
              <a:ext uri="{FF2B5EF4-FFF2-40B4-BE49-F238E27FC236}">
                <a16:creationId xmlns:a16="http://schemas.microsoft.com/office/drawing/2014/main" id="{1090FFB7-B4E3-7B4F-9CCA-A13B37B07BAC}"/>
              </a:ext>
            </a:extLst>
          </p:cNvPr>
          <p:cNvSpPr/>
          <p:nvPr/>
        </p:nvSpPr>
        <p:spPr>
          <a:xfrm>
            <a:off x="10829720" y="5196536"/>
            <a:ext cx="204435" cy="204435"/>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39" name="Rectangle 138">
            <a:extLst>
              <a:ext uri="{FF2B5EF4-FFF2-40B4-BE49-F238E27FC236}">
                <a16:creationId xmlns:a16="http://schemas.microsoft.com/office/drawing/2014/main" id="{04718814-FDC9-344E-B568-23F2144C0AEF}"/>
              </a:ext>
            </a:extLst>
          </p:cNvPr>
          <p:cNvSpPr/>
          <p:nvPr/>
        </p:nvSpPr>
        <p:spPr>
          <a:xfrm>
            <a:off x="10385881" y="5196536"/>
            <a:ext cx="204435" cy="204435"/>
          </a:xfrm>
          <a:prstGeom prst="rect">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40" name="Rectangle 139">
            <a:extLst>
              <a:ext uri="{FF2B5EF4-FFF2-40B4-BE49-F238E27FC236}">
                <a16:creationId xmlns:a16="http://schemas.microsoft.com/office/drawing/2014/main" id="{F775254E-5090-B345-AB3A-768F7CFD16DE}"/>
              </a:ext>
            </a:extLst>
          </p:cNvPr>
          <p:cNvSpPr/>
          <p:nvPr/>
        </p:nvSpPr>
        <p:spPr>
          <a:xfrm>
            <a:off x="9942042" y="5196536"/>
            <a:ext cx="204435" cy="204435"/>
          </a:xfrm>
          <a:prstGeom prst="rect">
            <a:avLst/>
          </a:prstGeom>
          <a:solidFill>
            <a:srgbClr val="D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D70000"/>
              </a:solidFill>
              <a:latin typeface="Verdana" pitchFamily="34" charset="0"/>
              <a:ea typeface="Verdana" pitchFamily="34" charset="0"/>
              <a:cs typeface="Verdana" pitchFamily="34" charset="0"/>
            </a:endParaRPr>
          </a:p>
        </p:txBody>
      </p:sp>
      <p:sp>
        <p:nvSpPr>
          <p:cNvPr id="142" name="TextBox 141">
            <a:extLst>
              <a:ext uri="{FF2B5EF4-FFF2-40B4-BE49-F238E27FC236}">
                <a16:creationId xmlns:a16="http://schemas.microsoft.com/office/drawing/2014/main" id="{DF7270AC-3E78-294B-86F1-F6B17B3B51F3}"/>
              </a:ext>
            </a:extLst>
          </p:cNvPr>
          <p:cNvSpPr txBox="1"/>
          <p:nvPr/>
        </p:nvSpPr>
        <p:spPr>
          <a:xfrm>
            <a:off x="12828462" y="4895323"/>
            <a:ext cx="1297873" cy="292424"/>
          </a:xfrm>
          <a:prstGeom prst="rect">
            <a:avLst/>
          </a:prstGeom>
          <a:noFill/>
        </p:spPr>
        <p:txBody>
          <a:bodyPr wrap="square" rtlCol="0" anchor="ctr" anchorCtr="0">
            <a:noAutofit/>
          </a:bodyPr>
          <a:lstStyle/>
          <a:p>
            <a:pPr algn="ctr"/>
            <a:r>
              <a:rPr lang="ja-JP" altLang="en-US" sz="700" b="1">
                <a:latin typeface="Verdana" pitchFamily="34" charset="0"/>
                <a:ea typeface="Verdana" pitchFamily="34" charset="0"/>
                <a:cs typeface="Verdana" pitchFamily="34" charset="0"/>
              </a:rPr>
              <a:t>全体評価：</a:t>
            </a:r>
            <a:endParaRPr lang="en-GB" sz="700" b="1" dirty="0">
              <a:latin typeface="Verdana" pitchFamily="34" charset="0"/>
              <a:ea typeface="Verdana" pitchFamily="34" charset="0"/>
              <a:cs typeface="Verdana" pitchFamily="34" charset="0"/>
            </a:endParaRPr>
          </a:p>
        </p:txBody>
      </p:sp>
      <p:sp>
        <p:nvSpPr>
          <p:cNvPr id="160" name="TextBox 159">
            <a:extLst>
              <a:ext uri="{FF2B5EF4-FFF2-40B4-BE49-F238E27FC236}">
                <a16:creationId xmlns:a16="http://schemas.microsoft.com/office/drawing/2014/main" id="{689BB54C-20F6-4640-8858-137AF373B919}"/>
              </a:ext>
            </a:extLst>
          </p:cNvPr>
          <p:cNvSpPr txBox="1"/>
          <p:nvPr/>
        </p:nvSpPr>
        <p:spPr>
          <a:xfrm>
            <a:off x="13734645" y="5449090"/>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少し良い</a:t>
            </a:r>
            <a:endParaRPr lang="en-GB" sz="700" b="1" dirty="0">
              <a:latin typeface="Verdana" pitchFamily="34" charset="0"/>
              <a:ea typeface="Verdana" pitchFamily="34" charset="0"/>
              <a:cs typeface="Verdana" pitchFamily="34" charset="0"/>
            </a:endParaRPr>
          </a:p>
        </p:txBody>
      </p:sp>
      <p:sp>
        <p:nvSpPr>
          <p:cNvPr id="161" name="TextBox 160">
            <a:extLst>
              <a:ext uri="{FF2B5EF4-FFF2-40B4-BE49-F238E27FC236}">
                <a16:creationId xmlns:a16="http://schemas.microsoft.com/office/drawing/2014/main" id="{419C2201-D5BB-414F-B578-AA16FF5C17EE}"/>
              </a:ext>
            </a:extLst>
          </p:cNvPr>
          <p:cNvSpPr txBox="1"/>
          <p:nvPr/>
        </p:nvSpPr>
        <p:spPr>
          <a:xfrm>
            <a:off x="14178483" y="5449090"/>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良い</a:t>
            </a:r>
            <a:endParaRPr lang="en-GB" sz="700" b="1" dirty="0">
              <a:latin typeface="Verdana" pitchFamily="34" charset="0"/>
              <a:ea typeface="Verdana" pitchFamily="34" charset="0"/>
              <a:cs typeface="Verdana" pitchFamily="34" charset="0"/>
            </a:endParaRPr>
          </a:p>
        </p:txBody>
      </p:sp>
      <p:sp>
        <p:nvSpPr>
          <p:cNvPr id="170" name="TextBox 169">
            <a:extLst>
              <a:ext uri="{FF2B5EF4-FFF2-40B4-BE49-F238E27FC236}">
                <a16:creationId xmlns:a16="http://schemas.microsoft.com/office/drawing/2014/main" id="{E333C9A1-1AB5-0B46-9FA0-253B29E712AB}"/>
              </a:ext>
            </a:extLst>
          </p:cNvPr>
          <p:cNvSpPr txBox="1"/>
          <p:nvPr/>
        </p:nvSpPr>
        <p:spPr>
          <a:xfrm>
            <a:off x="13283186" y="5449090"/>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同等</a:t>
            </a:r>
            <a:endParaRPr lang="en-GB" sz="700" b="1" dirty="0">
              <a:latin typeface="Verdana" pitchFamily="34" charset="0"/>
              <a:ea typeface="Verdana" pitchFamily="34" charset="0"/>
              <a:cs typeface="Verdana" pitchFamily="34" charset="0"/>
            </a:endParaRPr>
          </a:p>
        </p:txBody>
      </p:sp>
      <p:sp>
        <p:nvSpPr>
          <p:cNvPr id="171" name="TextBox 170">
            <a:extLst>
              <a:ext uri="{FF2B5EF4-FFF2-40B4-BE49-F238E27FC236}">
                <a16:creationId xmlns:a16="http://schemas.microsoft.com/office/drawing/2014/main" id="{E73BF6AE-9C5D-3C42-99BF-99D916BD910A}"/>
              </a:ext>
            </a:extLst>
          </p:cNvPr>
          <p:cNvSpPr txBox="1"/>
          <p:nvPr/>
        </p:nvSpPr>
        <p:spPr>
          <a:xfrm>
            <a:off x="12797287" y="5440968"/>
            <a:ext cx="472543" cy="388426"/>
          </a:xfrm>
          <a:prstGeom prst="rect">
            <a:avLst/>
          </a:prstGeom>
          <a:noFill/>
          <a:ln w="12700">
            <a:noFill/>
          </a:ln>
        </p:spPr>
        <p:txBody>
          <a:bodyPr wrap="square" lIns="0" tIns="0" rIns="0" bIns="0" rtlCol="0" anchor="t" anchorCtr="0">
            <a:noAutofit/>
          </a:bodyPr>
          <a:lstStyle/>
          <a:p>
            <a:pPr algn="ctr"/>
            <a:r>
              <a:rPr lang="ja-JP" altLang="en-US" sz="700" b="1">
                <a:latin typeface="Verdana" pitchFamily="34" charset="0"/>
                <a:ea typeface="Verdana" pitchFamily="34" charset="0"/>
                <a:cs typeface="Verdana" pitchFamily="34" charset="0"/>
              </a:rPr>
              <a:t>あまり</a:t>
            </a:r>
            <a:endParaRPr lang="en-SG" altLang="ja-JP" sz="700" b="1" dirty="0">
              <a:latin typeface="Verdana" pitchFamily="34" charset="0"/>
              <a:ea typeface="Verdana" pitchFamily="34" charset="0"/>
              <a:cs typeface="Verdana" pitchFamily="34" charset="0"/>
            </a:endParaRPr>
          </a:p>
          <a:p>
            <a:pPr algn="ctr"/>
            <a:r>
              <a:rPr lang="ja-JP" altLang="en-US" sz="700" b="1">
                <a:latin typeface="Verdana" pitchFamily="34" charset="0"/>
                <a:ea typeface="Verdana" pitchFamily="34" charset="0"/>
                <a:cs typeface="Verdana" pitchFamily="34" charset="0"/>
              </a:rPr>
              <a:t>良くない</a:t>
            </a:r>
            <a:endParaRPr lang="en-GB" sz="700" b="1" dirty="0">
              <a:latin typeface="Verdana" pitchFamily="34" charset="0"/>
              <a:ea typeface="Verdana" pitchFamily="34" charset="0"/>
              <a:cs typeface="Verdana" pitchFamily="34" charset="0"/>
            </a:endParaRPr>
          </a:p>
        </p:txBody>
      </p:sp>
      <p:sp>
        <p:nvSpPr>
          <p:cNvPr id="172" name="TextBox 171">
            <a:extLst>
              <a:ext uri="{FF2B5EF4-FFF2-40B4-BE49-F238E27FC236}">
                <a16:creationId xmlns:a16="http://schemas.microsoft.com/office/drawing/2014/main" id="{A4B5FC1D-3595-CF45-BADD-9753AB96580D}"/>
              </a:ext>
            </a:extLst>
          </p:cNvPr>
          <p:cNvSpPr txBox="1"/>
          <p:nvPr/>
        </p:nvSpPr>
        <p:spPr>
          <a:xfrm>
            <a:off x="12403127" y="5449090"/>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悪い</a:t>
            </a:r>
            <a:endParaRPr lang="en-GB" sz="700" b="1" dirty="0">
              <a:latin typeface="Verdana" pitchFamily="34" charset="0"/>
              <a:ea typeface="Verdana" pitchFamily="34" charset="0"/>
              <a:cs typeface="Verdana" pitchFamily="34" charset="0"/>
            </a:endParaRPr>
          </a:p>
        </p:txBody>
      </p:sp>
      <p:sp>
        <p:nvSpPr>
          <p:cNvPr id="173" name="Rectangle 172">
            <a:extLst>
              <a:ext uri="{FF2B5EF4-FFF2-40B4-BE49-F238E27FC236}">
                <a16:creationId xmlns:a16="http://schemas.microsoft.com/office/drawing/2014/main" id="{C489FBA5-DD0E-4944-9232-437C8546C80E}"/>
              </a:ext>
            </a:extLst>
          </p:cNvPr>
          <p:cNvSpPr/>
          <p:nvPr/>
        </p:nvSpPr>
        <p:spPr>
          <a:xfrm>
            <a:off x="14262859" y="5202358"/>
            <a:ext cx="204435" cy="204435"/>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74" name="Rectangle 173">
            <a:extLst>
              <a:ext uri="{FF2B5EF4-FFF2-40B4-BE49-F238E27FC236}">
                <a16:creationId xmlns:a16="http://schemas.microsoft.com/office/drawing/2014/main" id="{F23C3886-B55B-5343-A9CF-7AD12AC9F617}"/>
              </a:ext>
            </a:extLst>
          </p:cNvPr>
          <p:cNvSpPr/>
          <p:nvPr/>
        </p:nvSpPr>
        <p:spPr>
          <a:xfrm>
            <a:off x="13819021" y="5202358"/>
            <a:ext cx="204435" cy="204435"/>
          </a:xfrm>
          <a:prstGeom prst="rect">
            <a:avLst/>
          </a:prstGeom>
          <a:solidFill>
            <a:srgbClr val="8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75" name="Rectangle 174">
            <a:extLst>
              <a:ext uri="{FF2B5EF4-FFF2-40B4-BE49-F238E27FC236}">
                <a16:creationId xmlns:a16="http://schemas.microsoft.com/office/drawing/2014/main" id="{167731BD-AE02-684D-835A-DA82F86FA9AF}"/>
              </a:ext>
            </a:extLst>
          </p:cNvPr>
          <p:cNvSpPr/>
          <p:nvPr/>
        </p:nvSpPr>
        <p:spPr>
          <a:xfrm>
            <a:off x="13375181" y="5202358"/>
            <a:ext cx="204435" cy="204435"/>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76" name="Rectangle 175">
            <a:extLst>
              <a:ext uri="{FF2B5EF4-FFF2-40B4-BE49-F238E27FC236}">
                <a16:creationId xmlns:a16="http://schemas.microsoft.com/office/drawing/2014/main" id="{8D194F0E-AC02-A041-A27E-F281FEB7BA15}"/>
              </a:ext>
            </a:extLst>
          </p:cNvPr>
          <p:cNvSpPr/>
          <p:nvPr/>
        </p:nvSpPr>
        <p:spPr>
          <a:xfrm>
            <a:off x="12931342" y="5202358"/>
            <a:ext cx="204435" cy="204435"/>
          </a:xfrm>
          <a:prstGeom prst="rect">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77" name="Rectangle 176">
            <a:extLst>
              <a:ext uri="{FF2B5EF4-FFF2-40B4-BE49-F238E27FC236}">
                <a16:creationId xmlns:a16="http://schemas.microsoft.com/office/drawing/2014/main" id="{552414B6-8332-4747-BECC-64550C1961D5}"/>
              </a:ext>
            </a:extLst>
          </p:cNvPr>
          <p:cNvSpPr/>
          <p:nvPr/>
        </p:nvSpPr>
        <p:spPr>
          <a:xfrm>
            <a:off x="12487503" y="5202358"/>
            <a:ext cx="204435" cy="204435"/>
          </a:xfrm>
          <a:prstGeom prst="rect">
            <a:avLst/>
          </a:prstGeom>
          <a:solidFill>
            <a:srgbClr val="D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D70000"/>
              </a:solidFill>
              <a:latin typeface="Verdana" pitchFamily="34" charset="0"/>
              <a:ea typeface="Verdana" pitchFamily="34" charset="0"/>
              <a:cs typeface="Verdana" pitchFamily="34" charset="0"/>
            </a:endParaRPr>
          </a:p>
        </p:txBody>
      </p:sp>
      <p:sp>
        <p:nvSpPr>
          <p:cNvPr id="178" name="TextBox 177">
            <a:extLst>
              <a:ext uri="{FF2B5EF4-FFF2-40B4-BE49-F238E27FC236}">
                <a16:creationId xmlns:a16="http://schemas.microsoft.com/office/drawing/2014/main" id="{9016B969-6441-D142-9172-FA25409E28B8}"/>
              </a:ext>
            </a:extLst>
          </p:cNvPr>
          <p:cNvSpPr txBox="1"/>
          <p:nvPr/>
        </p:nvSpPr>
        <p:spPr>
          <a:xfrm>
            <a:off x="7720228" y="8654824"/>
            <a:ext cx="1297873" cy="292424"/>
          </a:xfrm>
          <a:prstGeom prst="rect">
            <a:avLst/>
          </a:prstGeom>
          <a:noFill/>
        </p:spPr>
        <p:txBody>
          <a:bodyPr wrap="square" rtlCol="0" anchor="ctr" anchorCtr="0">
            <a:noAutofit/>
          </a:bodyPr>
          <a:lstStyle/>
          <a:p>
            <a:pPr algn="ctr"/>
            <a:r>
              <a:rPr lang="ja-JP" altLang="en-US" sz="700" b="1">
                <a:latin typeface="Verdana" pitchFamily="34" charset="0"/>
                <a:ea typeface="Verdana" pitchFamily="34" charset="0"/>
                <a:cs typeface="Verdana" pitchFamily="34" charset="0"/>
              </a:rPr>
              <a:t>全体評価：</a:t>
            </a:r>
            <a:endParaRPr lang="en-GB" sz="700" b="1" dirty="0">
              <a:latin typeface="Verdana" pitchFamily="34" charset="0"/>
              <a:ea typeface="Verdana" pitchFamily="34" charset="0"/>
              <a:cs typeface="Verdana" pitchFamily="34" charset="0"/>
            </a:endParaRPr>
          </a:p>
        </p:txBody>
      </p:sp>
      <p:sp>
        <p:nvSpPr>
          <p:cNvPr id="179" name="TextBox 178">
            <a:extLst>
              <a:ext uri="{FF2B5EF4-FFF2-40B4-BE49-F238E27FC236}">
                <a16:creationId xmlns:a16="http://schemas.microsoft.com/office/drawing/2014/main" id="{F5FFF710-F552-EC4C-B840-52B55E131EF2}"/>
              </a:ext>
            </a:extLst>
          </p:cNvPr>
          <p:cNvSpPr txBox="1"/>
          <p:nvPr/>
        </p:nvSpPr>
        <p:spPr>
          <a:xfrm>
            <a:off x="8626411" y="9208591"/>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少し良い</a:t>
            </a:r>
            <a:endParaRPr lang="en-GB" sz="700" b="1" dirty="0">
              <a:latin typeface="Verdana" pitchFamily="34" charset="0"/>
              <a:ea typeface="Verdana" pitchFamily="34" charset="0"/>
              <a:cs typeface="Verdana" pitchFamily="34" charset="0"/>
            </a:endParaRPr>
          </a:p>
        </p:txBody>
      </p:sp>
      <p:sp>
        <p:nvSpPr>
          <p:cNvPr id="180" name="TextBox 179">
            <a:extLst>
              <a:ext uri="{FF2B5EF4-FFF2-40B4-BE49-F238E27FC236}">
                <a16:creationId xmlns:a16="http://schemas.microsoft.com/office/drawing/2014/main" id="{68EB4905-47FD-AA42-904E-8629BD6AB031}"/>
              </a:ext>
            </a:extLst>
          </p:cNvPr>
          <p:cNvSpPr txBox="1"/>
          <p:nvPr/>
        </p:nvSpPr>
        <p:spPr>
          <a:xfrm>
            <a:off x="9070249" y="9208591"/>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良い</a:t>
            </a:r>
            <a:endParaRPr lang="en-GB" sz="700" b="1" dirty="0">
              <a:latin typeface="Verdana" pitchFamily="34" charset="0"/>
              <a:ea typeface="Verdana" pitchFamily="34" charset="0"/>
              <a:cs typeface="Verdana" pitchFamily="34" charset="0"/>
            </a:endParaRPr>
          </a:p>
        </p:txBody>
      </p:sp>
      <p:sp>
        <p:nvSpPr>
          <p:cNvPr id="181" name="TextBox 180">
            <a:extLst>
              <a:ext uri="{FF2B5EF4-FFF2-40B4-BE49-F238E27FC236}">
                <a16:creationId xmlns:a16="http://schemas.microsoft.com/office/drawing/2014/main" id="{99C83611-FAE0-454A-B498-1174D4CD3812}"/>
              </a:ext>
            </a:extLst>
          </p:cNvPr>
          <p:cNvSpPr txBox="1"/>
          <p:nvPr/>
        </p:nvSpPr>
        <p:spPr>
          <a:xfrm>
            <a:off x="8174952" y="9208591"/>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同等</a:t>
            </a:r>
            <a:endParaRPr lang="en-GB" sz="700" b="1" dirty="0">
              <a:latin typeface="Verdana" pitchFamily="34" charset="0"/>
              <a:ea typeface="Verdana" pitchFamily="34" charset="0"/>
              <a:cs typeface="Verdana" pitchFamily="34" charset="0"/>
            </a:endParaRPr>
          </a:p>
        </p:txBody>
      </p:sp>
      <p:sp>
        <p:nvSpPr>
          <p:cNvPr id="183" name="TextBox 182">
            <a:extLst>
              <a:ext uri="{FF2B5EF4-FFF2-40B4-BE49-F238E27FC236}">
                <a16:creationId xmlns:a16="http://schemas.microsoft.com/office/drawing/2014/main" id="{36543C4C-14AE-1644-B9D8-DCC21CFD3091}"/>
              </a:ext>
            </a:extLst>
          </p:cNvPr>
          <p:cNvSpPr txBox="1"/>
          <p:nvPr/>
        </p:nvSpPr>
        <p:spPr>
          <a:xfrm>
            <a:off x="7689053" y="9200469"/>
            <a:ext cx="472543" cy="388426"/>
          </a:xfrm>
          <a:prstGeom prst="rect">
            <a:avLst/>
          </a:prstGeom>
          <a:noFill/>
          <a:ln w="12700">
            <a:noFill/>
          </a:ln>
        </p:spPr>
        <p:txBody>
          <a:bodyPr wrap="square" lIns="0" tIns="0" rIns="0" bIns="0" rtlCol="0" anchor="t" anchorCtr="0">
            <a:noAutofit/>
          </a:bodyPr>
          <a:lstStyle/>
          <a:p>
            <a:pPr algn="ctr"/>
            <a:r>
              <a:rPr lang="ja-JP" altLang="en-US" sz="700" b="1">
                <a:latin typeface="Verdana" pitchFamily="34" charset="0"/>
                <a:ea typeface="Verdana" pitchFamily="34" charset="0"/>
                <a:cs typeface="Verdana" pitchFamily="34" charset="0"/>
              </a:rPr>
              <a:t>あまり</a:t>
            </a:r>
            <a:endParaRPr lang="en-SG" altLang="ja-JP" sz="700" b="1" dirty="0">
              <a:latin typeface="Verdana" pitchFamily="34" charset="0"/>
              <a:ea typeface="Verdana" pitchFamily="34" charset="0"/>
              <a:cs typeface="Verdana" pitchFamily="34" charset="0"/>
            </a:endParaRPr>
          </a:p>
          <a:p>
            <a:pPr algn="ctr"/>
            <a:r>
              <a:rPr lang="ja-JP" altLang="en-US" sz="700" b="1">
                <a:latin typeface="Verdana" pitchFamily="34" charset="0"/>
                <a:ea typeface="Verdana" pitchFamily="34" charset="0"/>
                <a:cs typeface="Verdana" pitchFamily="34" charset="0"/>
              </a:rPr>
              <a:t>良くない</a:t>
            </a:r>
            <a:endParaRPr lang="en-GB" sz="700" b="1" dirty="0">
              <a:latin typeface="Verdana" pitchFamily="34" charset="0"/>
              <a:ea typeface="Verdana" pitchFamily="34" charset="0"/>
              <a:cs typeface="Verdana" pitchFamily="34" charset="0"/>
            </a:endParaRPr>
          </a:p>
        </p:txBody>
      </p:sp>
      <p:sp>
        <p:nvSpPr>
          <p:cNvPr id="184" name="TextBox 183">
            <a:extLst>
              <a:ext uri="{FF2B5EF4-FFF2-40B4-BE49-F238E27FC236}">
                <a16:creationId xmlns:a16="http://schemas.microsoft.com/office/drawing/2014/main" id="{865E9B89-F5A7-5F49-8D07-88468C96B413}"/>
              </a:ext>
            </a:extLst>
          </p:cNvPr>
          <p:cNvSpPr txBox="1"/>
          <p:nvPr/>
        </p:nvSpPr>
        <p:spPr>
          <a:xfrm>
            <a:off x="7294893" y="9208591"/>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悪い</a:t>
            </a:r>
            <a:endParaRPr lang="en-GB" sz="700" b="1" dirty="0">
              <a:latin typeface="Verdana" pitchFamily="34" charset="0"/>
              <a:ea typeface="Verdana" pitchFamily="34" charset="0"/>
              <a:cs typeface="Verdana" pitchFamily="34" charset="0"/>
            </a:endParaRPr>
          </a:p>
        </p:txBody>
      </p:sp>
      <p:sp>
        <p:nvSpPr>
          <p:cNvPr id="185" name="Rectangle 184">
            <a:extLst>
              <a:ext uri="{FF2B5EF4-FFF2-40B4-BE49-F238E27FC236}">
                <a16:creationId xmlns:a16="http://schemas.microsoft.com/office/drawing/2014/main" id="{79A8AF27-BB5E-6647-A7B6-33F977F9BCA1}"/>
              </a:ext>
            </a:extLst>
          </p:cNvPr>
          <p:cNvSpPr/>
          <p:nvPr/>
        </p:nvSpPr>
        <p:spPr>
          <a:xfrm>
            <a:off x="9154625" y="8961859"/>
            <a:ext cx="204435" cy="204435"/>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88" name="Rectangle 187">
            <a:extLst>
              <a:ext uri="{FF2B5EF4-FFF2-40B4-BE49-F238E27FC236}">
                <a16:creationId xmlns:a16="http://schemas.microsoft.com/office/drawing/2014/main" id="{C5565AEC-3FCC-8241-84ED-6EBF20424B1C}"/>
              </a:ext>
            </a:extLst>
          </p:cNvPr>
          <p:cNvSpPr/>
          <p:nvPr/>
        </p:nvSpPr>
        <p:spPr>
          <a:xfrm>
            <a:off x="8710787" y="8961859"/>
            <a:ext cx="204435" cy="204435"/>
          </a:xfrm>
          <a:prstGeom prst="rect">
            <a:avLst/>
          </a:prstGeom>
          <a:solidFill>
            <a:srgbClr val="8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90" name="Rectangle 189">
            <a:extLst>
              <a:ext uri="{FF2B5EF4-FFF2-40B4-BE49-F238E27FC236}">
                <a16:creationId xmlns:a16="http://schemas.microsoft.com/office/drawing/2014/main" id="{B7DB0377-F071-A043-AE2F-A1F38A09A204}"/>
              </a:ext>
            </a:extLst>
          </p:cNvPr>
          <p:cNvSpPr/>
          <p:nvPr/>
        </p:nvSpPr>
        <p:spPr>
          <a:xfrm>
            <a:off x="8266947" y="8961859"/>
            <a:ext cx="204435" cy="204435"/>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91" name="Rectangle 190">
            <a:extLst>
              <a:ext uri="{FF2B5EF4-FFF2-40B4-BE49-F238E27FC236}">
                <a16:creationId xmlns:a16="http://schemas.microsoft.com/office/drawing/2014/main" id="{DE2A601C-F3AB-FB4D-A375-6F64636BC289}"/>
              </a:ext>
            </a:extLst>
          </p:cNvPr>
          <p:cNvSpPr/>
          <p:nvPr/>
        </p:nvSpPr>
        <p:spPr>
          <a:xfrm>
            <a:off x="7823108" y="8961859"/>
            <a:ext cx="204435" cy="204435"/>
          </a:xfrm>
          <a:prstGeom prst="rect">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192" name="Rectangle 191">
            <a:extLst>
              <a:ext uri="{FF2B5EF4-FFF2-40B4-BE49-F238E27FC236}">
                <a16:creationId xmlns:a16="http://schemas.microsoft.com/office/drawing/2014/main" id="{848D019F-13CD-D545-8391-02A0DF681832}"/>
              </a:ext>
            </a:extLst>
          </p:cNvPr>
          <p:cNvSpPr/>
          <p:nvPr/>
        </p:nvSpPr>
        <p:spPr>
          <a:xfrm>
            <a:off x="7379269" y="8961859"/>
            <a:ext cx="204435" cy="204435"/>
          </a:xfrm>
          <a:prstGeom prst="rect">
            <a:avLst/>
          </a:prstGeom>
          <a:solidFill>
            <a:srgbClr val="D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D70000"/>
              </a:solidFill>
              <a:latin typeface="Verdana" pitchFamily="34" charset="0"/>
              <a:ea typeface="Verdana" pitchFamily="34" charset="0"/>
              <a:cs typeface="Verdana" pitchFamily="34" charset="0"/>
            </a:endParaRPr>
          </a:p>
        </p:txBody>
      </p:sp>
      <p:sp>
        <p:nvSpPr>
          <p:cNvPr id="193" name="TextBox 192">
            <a:extLst>
              <a:ext uri="{FF2B5EF4-FFF2-40B4-BE49-F238E27FC236}">
                <a16:creationId xmlns:a16="http://schemas.microsoft.com/office/drawing/2014/main" id="{B26ACFD5-8ADF-6D41-89A6-F85CC8768638}"/>
              </a:ext>
            </a:extLst>
          </p:cNvPr>
          <p:cNvSpPr txBox="1"/>
          <p:nvPr/>
        </p:nvSpPr>
        <p:spPr>
          <a:xfrm>
            <a:off x="10283001" y="8656068"/>
            <a:ext cx="1297873" cy="292424"/>
          </a:xfrm>
          <a:prstGeom prst="rect">
            <a:avLst/>
          </a:prstGeom>
          <a:noFill/>
        </p:spPr>
        <p:txBody>
          <a:bodyPr wrap="square" rtlCol="0" anchor="ctr" anchorCtr="0">
            <a:noAutofit/>
          </a:bodyPr>
          <a:lstStyle/>
          <a:p>
            <a:pPr algn="ctr"/>
            <a:r>
              <a:rPr lang="ja-JP" altLang="en-US" sz="700" b="1">
                <a:latin typeface="Verdana" pitchFamily="34" charset="0"/>
                <a:ea typeface="Verdana" pitchFamily="34" charset="0"/>
                <a:cs typeface="Verdana" pitchFamily="34" charset="0"/>
              </a:rPr>
              <a:t>全体評価：</a:t>
            </a:r>
            <a:endParaRPr lang="en-GB" sz="700" b="1" dirty="0">
              <a:latin typeface="Verdana" pitchFamily="34" charset="0"/>
              <a:ea typeface="Verdana" pitchFamily="34" charset="0"/>
              <a:cs typeface="Verdana" pitchFamily="34" charset="0"/>
            </a:endParaRPr>
          </a:p>
        </p:txBody>
      </p:sp>
      <p:sp>
        <p:nvSpPr>
          <p:cNvPr id="194" name="TextBox 193">
            <a:extLst>
              <a:ext uri="{FF2B5EF4-FFF2-40B4-BE49-F238E27FC236}">
                <a16:creationId xmlns:a16="http://schemas.microsoft.com/office/drawing/2014/main" id="{5B17E4E3-C98A-694B-BC5F-33DC3AE6E2BC}"/>
              </a:ext>
            </a:extLst>
          </p:cNvPr>
          <p:cNvSpPr txBox="1"/>
          <p:nvPr/>
        </p:nvSpPr>
        <p:spPr>
          <a:xfrm>
            <a:off x="11189184" y="9209835"/>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少し良い</a:t>
            </a:r>
            <a:endParaRPr lang="en-GB" sz="700" b="1" dirty="0">
              <a:latin typeface="Verdana" pitchFamily="34" charset="0"/>
              <a:ea typeface="Verdana" pitchFamily="34" charset="0"/>
              <a:cs typeface="Verdana" pitchFamily="34" charset="0"/>
            </a:endParaRPr>
          </a:p>
        </p:txBody>
      </p:sp>
      <p:sp>
        <p:nvSpPr>
          <p:cNvPr id="201" name="TextBox 200">
            <a:extLst>
              <a:ext uri="{FF2B5EF4-FFF2-40B4-BE49-F238E27FC236}">
                <a16:creationId xmlns:a16="http://schemas.microsoft.com/office/drawing/2014/main" id="{DBB09FC6-E0FE-A946-BA38-29A4F7B1BC55}"/>
              </a:ext>
            </a:extLst>
          </p:cNvPr>
          <p:cNvSpPr txBox="1"/>
          <p:nvPr/>
        </p:nvSpPr>
        <p:spPr>
          <a:xfrm>
            <a:off x="11633022" y="9209835"/>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良い</a:t>
            </a:r>
            <a:endParaRPr lang="en-GB" sz="700" b="1" dirty="0">
              <a:latin typeface="Verdana" pitchFamily="34" charset="0"/>
              <a:ea typeface="Verdana" pitchFamily="34" charset="0"/>
              <a:cs typeface="Verdana" pitchFamily="34" charset="0"/>
            </a:endParaRPr>
          </a:p>
        </p:txBody>
      </p:sp>
      <p:sp>
        <p:nvSpPr>
          <p:cNvPr id="202" name="TextBox 201">
            <a:extLst>
              <a:ext uri="{FF2B5EF4-FFF2-40B4-BE49-F238E27FC236}">
                <a16:creationId xmlns:a16="http://schemas.microsoft.com/office/drawing/2014/main" id="{06EE61BB-4D63-0347-AD6B-79C7006ED228}"/>
              </a:ext>
            </a:extLst>
          </p:cNvPr>
          <p:cNvSpPr txBox="1"/>
          <p:nvPr/>
        </p:nvSpPr>
        <p:spPr>
          <a:xfrm>
            <a:off x="10737725" y="9209835"/>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同等</a:t>
            </a:r>
            <a:endParaRPr lang="en-GB" sz="700" b="1" dirty="0">
              <a:latin typeface="Verdana" pitchFamily="34" charset="0"/>
              <a:ea typeface="Verdana" pitchFamily="34" charset="0"/>
              <a:cs typeface="Verdana" pitchFamily="34" charset="0"/>
            </a:endParaRPr>
          </a:p>
        </p:txBody>
      </p:sp>
      <p:sp>
        <p:nvSpPr>
          <p:cNvPr id="203" name="TextBox 202">
            <a:extLst>
              <a:ext uri="{FF2B5EF4-FFF2-40B4-BE49-F238E27FC236}">
                <a16:creationId xmlns:a16="http://schemas.microsoft.com/office/drawing/2014/main" id="{853D3205-0270-0841-912D-D62C1EF98F3C}"/>
              </a:ext>
            </a:extLst>
          </p:cNvPr>
          <p:cNvSpPr txBox="1"/>
          <p:nvPr/>
        </p:nvSpPr>
        <p:spPr>
          <a:xfrm>
            <a:off x="10251826" y="9201713"/>
            <a:ext cx="472543" cy="388426"/>
          </a:xfrm>
          <a:prstGeom prst="rect">
            <a:avLst/>
          </a:prstGeom>
          <a:noFill/>
          <a:ln w="12700">
            <a:noFill/>
          </a:ln>
        </p:spPr>
        <p:txBody>
          <a:bodyPr wrap="square" lIns="0" tIns="0" rIns="0" bIns="0" rtlCol="0" anchor="t" anchorCtr="0">
            <a:noAutofit/>
          </a:bodyPr>
          <a:lstStyle/>
          <a:p>
            <a:pPr algn="ctr"/>
            <a:r>
              <a:rPr lang="ja-JP" altLang="en-US" sz="700" b="1">
                <a:latin typeface="Verdana" pitchFamily="34" charset="0"/>
                <a:ea typeface="Verdana" pitchFamily="34" charset="0"/>
                <a:cs typeface="Verdana" pitchFamily="34" charset="0"/>
              </a:rPr>
              <a:t>あまり</a:t>
            </a:r>
            <a:endParaRPr lang="en-SG" altLang="ja-JP" sz="700" b="1" dirty="0">
              <a:latin typeface="Verdana" pitchFamily="34" charset="0"/>
              <a:ea typeface="Verdana" pitchFamily="34" charset="0"/>
              <a:cs typeface="Verdana" pitchFamily="34" charset="0"/>
            </a:endParaRPr>
          </a:p>
          <a:p>
            <a:pPr algn="ctr"/>
            <a:r>
              <a:rPr lang="ja-JP" altLang="en-US" sz="700" b="1">
                <a:latin typeface="Verdana" pitchFamily="34" charset="0"/>
                <a:ea typeface="Verdana" pitchFamily="34" charset="0"/>
                <a:cs typeface="Verdana" pitchFamily="34" charset="0"/>
              </a:rPr>
              <a:t>良くない</a:t>
            </a:r>
            <a:endParaRPr lang="en-GB" sz="700" b="1" dirty="0">
              <a:latin typeface="Verdana" pitchFamily="34" charset="0"/>
              <a:ea typeface="Verdana" pitchFamily="34" charset="0"/>
              <a:cs typeface="Verdana" pitchFamily="34" charset="0"/>
            </a:endParaRPr>
          </a:p>
        </p:txBody>
      </p:sp>
      <p:sp>
        <p:nvSpPr>
          <p:cNvPr id="204" name="TextBox 203">
            <a:extLst>
              <a:ext uri="{FF2B5EF4-FFF2-40B4-BE49-F238E27FC236}">
                <a16:creationId xmlns:a16="http://schemas.microsoft.com/office/drawing/2014/main" id="{299766D2-E17A-5F4D-8564-D6FD52284D45}"/>
              </a:ext>
            </a:extLst>
          </p:cNvPr>
          <p:cNvSpPr txBox="1"/>
          <p:nvPr/>
        </p:nvSpPr>
        <p:spPr>
          <a:xfrm>
            <a:off x="9857666" y="9209835"/>
            <a:ext cx="388427" cy="388426"/>
          </a:xfrm>
          <a:prstGeom prst="rect">
            <a:avLst/>
          </a:prstGeom>
          <a:noFill/>
          <a:ln w="12700">
            <a:noFill/>
          </a:ln>
        </p:spPr>
        <p:txBody>
          <a:bodyPr wrap="none" lIns="0" tIns="0" rIns="0" bIns="0" rtlCol="0" anchor="t" anchorCtr="0">
            <a:noAutofit/>
          </a:bodyPr>
          <a:lstStyle/>
          <a:p>
            <a:pPr algn="ctr"/>
            <a:r>
              <a:rPr lang="ja-JP" altLang="en-US" sz="700" b="1">
                <a:latin typeface="Verdana" pitchFamily="34" charset="0"/>
                <a:ea typeface="Verdana" pitchFamily="34" charset="0"/>
                <a:cs typeface="Verdana" pitchFamily="34" charset="0"/>
              </a:rPr>
              <a:t>悪い</a:t>
            </a:r>
            <a:endParaRPr lang="en-GB" sz="700" b="1" dirty="0">
              <a:latin typeface="Verdana" pitchFamily="34" charset="0"/>
              <a:ea typeface="Verdana" pitchFamily="34" charset="0"/>
              <a:cs typeface="Verdana" pitchFamily="34" charset="0"/>
            </a:endParaRPr>
          </a:p>
        </p:txBody>
      </p:sp>
      <p:sp>
        <p:nvSpPr>
          <p:cNvPr id="205" name="Rectangle 204">
            <a:extLst>
              <a:ext uri="{FF2B5EF4-FFF2-40B4-BE49-F238E27FC236}">
                <a16:creationId xmlns:a16="http://schemas.microsoft.com/office/drawing/2014/main" id="{3413AF34-1BD7-5844-9552-EBFE7BD8013F}"/>
              </a:ext>
            </a:extLst>
          </p:cNvPr>
          <p:cNvSpPr/>
          <p:nvPr/>
        </p:nvSpPr>
        <p:spPr>
          <a:xfrm>
            <a:off x="11717398" y="8963103"/>
            <a:ext cx="204435" cy="204435"/>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206" name="Rectangle 205">
            <a:extLst>
              <a:ext uri="{FF2B5EF4-FFF2-40B4-BE49-F238E27FC236}">
                <a16:creationId xmlns:a16="http://schemas.microsoft.com/office/drawing/2014/main" id="{767B8F21-A0E2-DA43-B755-3B011DDD1F37}"/>
              </a:ext>
            </a:extLst>
          </p:cNvPr>
          <p:cNvSpPr/>
          <p:nvPr/>
        </p:nvSpPr>
        <p:spPr>
          <a:xfrm>
            <a:off x="11273560" y="8963103"/>
            <a:ext cx="204435" cy="204435"/>
          </a:xfrm>
          <a:prstGeom prst="rect">
            <a:avLst/>
          </a:prstGeom>
          <a:solidFill>
            <a:srgbClr val="8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207" name="Rectangle 206">
            <a:extLst>
              <a:ext uri="{FF2B5EF4-FFF2-40B4-BE49-F238E27FC236}">
                <a16:creationId xmlns:a16="http://schemas.microsoft.com/office/drawing/2014/main" id="{4B4FAC46-67A4-3945-A26B-529EF99B0D56}"/>
              </a:ext>
            </a:extLst>
          </p:cNvPr>
          <p:cNvSpPr/>
          <p:nvPr/>
        </p:nvSpPr>
        <p:spPr>
          <a:xfrm>
            <a:off x="10829720" y="8963103"/>
            <a:ext cx="204435" cy="204435"/>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208" name="Rectangle 207">
            <a:extLst>
              <a:ext uri="{FF2B5EF4-FFF2-40B4-BE49-F238E27FC236}">
                <a16:creationId xmlns:a16="http://schemas.microsoft.com/office/drawing/2014/main" id="{00599910-4D01-1B41-9893-A08A7FC819E5}"/>
              </a:ext>
            </a:extLst>
          </p:cNvPr>
          <p:cNvSpPr/>
          <p:nvPr/>
        </p:nvSpPr>
        <p:spPr>
          <a:xfrm>
            <a:off x="10385881" y="8963103"/>
            <a:ext cx="204435" cy="204435"/>
          </a:xfrm>
          <a:prstGeom prst="rect">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latin typeface="Verdana" pitchFamily="34" charset="0"/>
              <a:ea typeface="Verdana" pitchFamily="34" charset="0"/>
              <a:cs typeface="Verdana" pitchFamily="34" charset="0"/>
            </a:endParaRPr>
          </a:p>
        </p:txBody>
      </p:sp>
      <p:sp>
        <p:nvSpPr>
          <p:cNvPr id="212" name="Rectangle 211">
            <a:extLst>
              <a:ext uri="{FF2B5EF4-FFF2-40B4-BE49-F238E27FC236}">
                <a16:creationId xmlns:a16="http://schemas.microsoft.com/office/drawing/2014/main" id="{5D431A8E-BFCF-9240-BCD8-CD53EF1A7D58}"/>
              </a:ext>
            </a:extLst>
          </p:cNvPr>
          <p:cNvSpPr/>
          <p:nvPr/>
        </p:nvSpPr>
        <p:spPr>
          <a:xfrm>
            <a:off x="9942042" y="8963103"/>
            <a:ext cx="204435" cy="204435"/>
          </a:xfrm>
          <a:prstGeom prst="rect">
            <a:avLst/>
          </a:prstGeom>
          <a:solidFill>
            <a:srgbClr val="D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D7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8815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p:cNvSpPr/>
          <p:nvPr/>
        </p:nvSpPr>
        <p:spPr>
          <a:xfrm rot="16200000">
            <a:off x="-3238002" y="5510642"/>
            <a:ext cx="8360614" cy="1302693"/>
          </a:xfrm>
          <a:prstGeom prst="rect">
            <a:avLst/>
          </a:prstGeom>
          <a:solidFill>
            <a:schemeClr val="bg1">
              <a:lumMod val="85000"/>
            </a:schemeClr>
          </a:solidFill>
          <a:ln w="12700">
            <a:noFill/>
          </a:ln>
        </p:spPr>
        <p:txBody>
          <a:bodyPr wrap="square" lIns="45619" tIns="22810" rIns="45619" bIns="22810" rtlCol="0" anchor="ctr" anchorCtr="0">
            <a:noAutofit/>
          </a:bodyPr>
          <a:lstStyle/>
          <a:p>
            <a:pPr algn="ctr" defTabSz="520404"/>
            <a:endParaRPr lang="en-GB" sz="1400" b="1" kern="0" dirty="0">
              <a:solidFill>
                <a:prstClr val="black"/>
              </a:solidFill>
              <a:latin typeface="Verdana" pitchFamily="34" charset="0"/>
              <a:ea typeface="Verdana" pitchFamily="34" charset="0"/>
              <a:cs typeface="Verdana" pitchFamily="34" charset="0"/>
            </a:endParaRPr>
          </a:p>
        </p:txBody>
      </p:sp>
      <p:sp>
        <p:nvSpPr>
          <p:cNvPr id="135" name="Rectangle 134"/>
          <p:cNvSpPr/>
          <p:nvPr/>
        </p:nvSpPr>
        <p:spPr>
          <a:xfrm>
            <a:off x="1856507" y="199863"/>
            <a:ext cx="12956967" cy="1532428"/>
          </a:xfrm>
          <a:prstGeom prst="rect">
            <a:avLst/>
          </a:prstGeom>
          <a:solidFill>
            <a:schemeClr val="bg1">
              <a:lumMod val="85000"/>
            </a:schemeClr>
          </a:solidFill>
          <a:ln w="12700">
            <a:noFill/>
          </a:ln>
        </p:spPr>
        <p:txBody>
          <a:bodyPr wrap="square" lIns="45619" tIns="22810" rIns="45619" bIns="22810" rtlCol="0" anchor="ctr" anchorCtr="0">
            <a:noAutofit/>
          </a:bodyPr>
          <a:lstStyle/>
          <a:p>
            <a:pPr algn="ctr" defTabSz="520404"/>
            <a:endParaRPr lang="en-GB" sz="1400" b="1" kern="0" dirty="0">
              <a:solidFill>
                <a:prstClr val="black"/>
              </a:solidFill>
              <a:latin typeface="Verdana" pitchFamily="34" charset="0"/>
              <a:ea typeface="Verdana" pitchFamily="34" charset="0"/>
              <a:cs typeface="Verdana" pitchFamily="34" charset="0"/>
            </a:endParaRPr>
          </a:p>
        </p:txBody>
      </p:sp>
      <p:sp>
        <p:nvSpPr>
          <p:cNvPr id="98" name="Left-Right Arrow 97"/>
          <p:cNvSpPr/>
          <p:nvPr/>
        </p:nvSpPr>
        <p:spPr>
          <a:xfrm>
            <a:off x="1856507" y="7822296"/>
            <a:ext cx="12956967" cy="2520000"/>
          </a:xfrm>
          <a:prstGeom prst="leftRightArrow">
            <a:avLst>
              <a:gd name="adj1" fmla="val 76341"/>
              <a:gd name="adj2" fmla="val 32439"/>
            </a:avLst>
          </a:prstGeom>
          <a:solidFill>
            <a:srgbClr val="CFE7F6"/>
          </a:solidFill>
          <a:ln w="6350">
            <a:noFill/>
          </a:ln>
          <a:effectLst/>
        </p:spPr>
        <p:style>
          <a:lnRef idx="1">
            <a:schemeClr val="accent1"/>
          </a:lnRef>
          <a:fillRef idx="3">
            <a:schemeClr val="accent1"/>
          </a:fillRef>
          <a:effectRef idx="2">
            <a:schemeClr val="accent1"/>
          </a:effectRef>
          <a:fontRef idx="minor">
            <a:schemeClr val="lt1"/>
          </a:fontRef>
        </p:style>
        <p:txBody>
          <a:bodyPr lIns="72000" tIns="72000" rIns="72000" bIns="0" rtlCol="0" anchor="t" anchorCtr="0"/>
          <a:lstStyle/>
          <a:p>
            <a:pPr algn="ctr">
              <a:lnSpc>
                <a:spcPct val="113000"/>
              </a:lnSpc>
              <a:spcAft>
                <a:spcPts val="400"/>
              </a:spcAft>
            </a:pPr>
            <a:r>
              <a:rPr lang="ja-JP" altLang="en-US" sz="1100" b="1">
                <a:solidFill>
                  <a:schemeClr val="tx1"/>
                </a:solidFill>
                <a:latin typeface="Verdana" pitchFamily="34" charset="0"/>
                <a:ea typeface="Verdana" pitchFamily="34" charset="0"/>
                <a:cs typeface="Verdana" pitchFamily="34" charset="0"/>
              </a:rPr>
              <a:t>社会的インパクト</a:t>
            </a:r>
            <a:endParaRPr lang="en-US" sz="1100" b="1" dirty="0">
              <a:solidFill>
                <a:schemeClr val="tx1"/>
              </a:solidFill>
              <a:latin typeface="Verdana" pitchFamily="34" charset="0"/>
              <a:ea typeface="Verdana" pitchFamily="34" charset="0"/>
              <a:cs typeface="Verdana" pitchFamily="34" charset="0"/>
            </a:endParaRPr>
          </a:p>
          <a:p>
            <a:pPr algn="ctr">
              <a:lnSpc>
                <a:spcPct val="113000"/>
              </a:lnSpc>
            </a:pPr>
            <a:r>
              <a:rPr lang="ja-JP" altLang="en-US" sz="1100">
                <a:solidFill>
                  <a:schemeClr val="tx1"/>
                </a:solidFill>
                <a:latin typeface="Verdana" pitchFamily="34" charset="0"/>
                <a:ea typeface="Verdana" pitchFamily="34" charset="0"/>
                <a:cs typeface="Verdana" pitchFamily="34" charset="0"/>
              </a:rPr>
              <a:t>健康や安全といった社会での生活の質に影響を与えるプロダクトやビジネスの運営を含む。</a:t>
            </a:r>
            <a:endParaRPr lang="en-US" sz="1100" dirty="0">
              <a:solidFill>
                <a:schemeClr val="tx1"/>
              </a:solidFill>
              <a:latin typeface="Verdana" pitchFamily="34" charset="0"/>
              <a:ea typeface="Verdana" pitchFamily="34" charset="0"/>
              <a:cs typeface="Verdana" pitchFamily="34" charset="0"/>
            </a:endParaRPr>
          </a:p>
        </p:txBody>
      </p:sp>
      <p:sp>
        <p:nvSpPr>
          <p:cNvPr id="130" name="Left-Right Arrow 129"/>
          <p:cNvSpPr/>
          <p:nvPr/>
        </p:nvSpPr>
        <p:spPr>
          <a:xfrm>
            <a:off x="6023993" y="1981682"/>
            <a:ext cx="6791551" cy="2520000"/>
          </a:xfrm>
          <a:prstGeom prst="leftRightArrow">
            <a:avLst>
              <a:gd name="adj1" fmla="val 76341"/>
              <a:gd name="adj2" fmla="val 32439"/>
            </a:avLst>
          </a:prstGeom>
          <a:solidFill>
            <a:srgbClr val="CFE7F6"/>
          </a:solidFill>
          <a:ln w="6350">
            <a:noFill/>
          </a:ln>
          <a:effectLst/>
        </p:spPr>
        <p:style>
          <a:lnRef idx="1">
            <a:schemeClr val="accent1"/>
          </a:lnRef>
          <a:fillRef idx="3">
            <a:schemeClr val="accent1"/>
          </a:fillRef>
          <a:effectRef idx="2">
            <a:schemeClr val="accent1"/>
          </a:effectRef>
          <a:fontRef idx="minor">
            <a:schemeClr val="lt1"/>
          </a:fontRef>
        </p:style>
        <p:txBody>
          <a:bodyPr lIns="72000" tIns="72000" rIns="72000" bIns="0" rtlCol="0" anchor="t" anchorCtr="0"/>
          <a:lstStyle/>
          <a:p>
            <a:pPr algn="ctr">
              <a:lnSpc>
                <a:spcPct val="113000"/>
              </a:lnSpc>
              <a:spcAft>
                <a:spcPts val="400"/>
              </a:spcAft>
            </a:pPr>
            <a:r>
              <a:rPr lang="ja-JP" altLang="en-US" sz="1100" b="1">
                <a:solidFill>
                  <a:schemeClr val="tx1"/>
                </a:solidFill>
                <a:latin typeface="Verdana" pitchFamily="34" charset="0"/>
                <a:ea typeface="Verdana" pitchFamily="34" charset="0"/>
                <a:cs typeface="Verdana" pitchFamily="34" charset="0"/>
              </a:rPr>
              <a:t>ユーザーエクスペリエンス</a:t>
            </a:r>
            <a:endParaRPr lang="en-US" sz="1100" b="1" dirty="0">
              <a:solidFill>
                <a:schemeClr val="tx1"/>
              </a:solidFill>
              <a:latin typeface="Verdana" pitchFamily="34" charset="0"/>
              <a:ea typeface="Verdana" pitchFamily="34" charset="0"/>
              <a:cs typeface="Verdana" pitchFamily="34" charset="0"/>
            </a:endParaRPr>
          </a:p>
          <a:p>
            <a:pPr algn="ctr">
              <a:lnSpc>
                <a:spcPct val="113000"/>
              </a:lnSpc>
            </a:pPr>
            <a:r>
              <a:rPr lang="ja-JP" altLang="en-US" sz="1100">
                <a:solidFill>
                  <a:schemeClr val="tx1"/>
                </a:solidFill>
                <a:latin typeface="Verdana" pitchFamily="34" charset="0"/>
                <a:ea typeface="Verdana" pitchFamily="34" charset="0"/>
                <a:cs typeface="Verdana" pitchFamily="34" charset="0"/>
              </a:rPr>
              <a:t>購入、セットアップ、利用、管理、廃棄、カスタマーサービス、返却を含む。</a:t>
            </a:r>
            <a:endParaRPr lang="en-US" sz="1100" dirty="0">
              <a:solidFill>
                <a:schemeClr val="tx1"/>
              </a:solidFill>
              <a:latin typeface="Verdana" pitchFamily="34" charset="0"/>
              <a:ea typeface="Verdana" pitchFamily="34" charset="0"/>
              <a:cs typeface="Verdana" pitchFamily="34" charset="0"/>
            </a:endParaRPr>
          </a:p>
        </p:txBody>
      </p:sp>
      <p:sp>
        <p:nvSpPr>
          <p:cNvPr id="3" name="TextBox 2"/>
          <p:cNvSpPr txBox="1"/>
          <p:nvPr/>
        </p:nvSpPr>
        <p:spPr>
          <a:xfrm>
            <a:off x="7456596" y="-1250302"/>
            <a:ext cx="184731" cy="523220"/>
          </a:xfrm>
          <a:prstGeom prst="rect">
            <a:avLst/>
          </a:prstGeom>
          <a:noFill/>
        </p:spPr>
        <p:txBody>
          <a:bodyPr wrap="none" rtlCol="0">
            <a:spAutoFit/>
          </a:bodyPr>
          <a:lstStyle/>
          <a:p>
            <a:endParaRPr lang="en-GB" dirty="0"/>
          </a:p>
        </p:txBody>
      </p:sp>
      <p:sp>
        <p:nvSpPr>
          <p:cNvPr id="81" name="Content Placeholder 2"/>
          <p:cNvSpPr txBox="1">
            <a:spLocks/>
          </p:cNvSpPr>
          <p:nvPr/>
        </p:nvSpPr>
        <p:spPr bwMode="auto">
          <a:xfrm>
            <a:off x="6840523" y="3064125"/>
            <a:ext cx="2116800" cy="419257"/>
          </a:xfrm>
          <a:prstGeom prst="rect">
            <a:avLst/>
          </a:prstGeom>
          <a:solidFill>
            <a:schemeClr val="accent4"/>
          </a:solidFill>
          <a:ln w="38100">
            <a:noFill/>
          </a:ln>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solidFill>
                  <a:schemeClr val="bg1"/>
                </a:solidFill>
                <a:latin typeface="Verdana" pitchFamily="34" charset="0"/>
                <a:ea typeface="Verdana" pitchFamily="34" charset="0"/>
                <a:cs typeface="Verdana" pitchFamily="34" charset="0"/>
              </a:rPr>
              <a:t>キーワード</a:t>
            </a:r>
            <a:endParaRPr lang="en-GB" sz="1000" b="1" kern="0" dirty="0">
              <a:solidFill>
                <a:schemeClr val="bg1"/>
              </a:solidFill>
              <a:latin typeface="Verdana" pitchFamily="34" charset="0"/>
              <a:ea typeface="Verdana" pitchFamily="34" charset="0"/>
              <a:cs typeface="Verdana" pitchFamily="34" charset="0"/>
            </a:endParaRPr>
          </a:p>
          <a:p>
            <a:pPr marL="0" indent="-188050">
              <a:lnSpc>
                <a:spcPct val="120000"/>
              </a:lnSpc>
              <a:spcBef>
                <a:spcPts val="0"/>
              </a:spcBef>
              <a:buNone/>
            </a:pPr>
            <a:r>
              <a:rPr lang="ja-JP" altLang="en-US" sz="700" b="1" kern="0">
                <a:solidFill>
                  <a:schemeClr val="bg1"/>
                </a:solidFill>
                <a:latin typeface="Verdana" pitchFamily="34" charset="0"/>
                <a:ea typeface="Verdana" pitchFamily="34" charset="0"/>
                <a:cs typeface="Verdana" pitchFamily="34" charset="0"/>
              </a:rPr>
              <a:t>なぜ優れているのか説明</a:t>
            </a:r>
            <a:endParaRPr lang="en-GB" sz="700" b="1" kern="0" dirty="0">
              <a:solidFill>
                <a:schemeClr val="bg1"/>
              </a:solidFill>
              <a:latin typeface="Verdana" pitchFamily="34" charset="0"/>
              <a:ea typeface="Verdana" pitchFamily="34" charset="0"/>
              <a:cs typeface="Verdana" pitchFamily="34" charset="0"/>
            </a:endParaRPr>
          </a:p>
        </p:txBody>
      </p:sp>
      <p:sp>
        <p:nvSpPr>
          <p:cNvPr id="84" name="Content Placeholder 2"/>
          <p:cNvSpPr txBox="1">
            <a:spLocks/>
          </p:cNvSpPr>
          <p:nvPr/>
        </p:nvSpPr>
        <p:spPr bwMode="auto">
          <a:xfrm>
            <a:off x="9244902" y="3064125"/>
            <a:ext cx="2117989" cy="419257"/>
          </a:xfrm>
          <a:prstGeom prst="rect">
            <a:avLst/>
          </a:prstGeom>
          <a:solidFill>
            <a:schemeClr val="accent5"/>
          </a:solidFill>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latin typeface="Verdana" pitchFamily="34" charset="0"/>
                <a:ea typeface="Verdana" pitchFamily="34" charset="0"/>
                <a:cs typeface="Verdana" pitchFamily="34" charset="0"/>
              </a:rPr>
              <a:t>キーワード</a:t>
            </a:r>
            <a:endParaRPr lang="en-GB" sz="1000" b="1" kern="0" dirty="0">
              <a:latin typeface="Verdana" pitchFamily="34" charset="0"/>
              <a:ea typeface="Verdana" pitchFamily="34" charset="0"/>
              <a:cs typeface="Verdana" pitchFamily="34" charset="0"/>
            </a:endParaRPr>
          </a:p>
          <a:p>
            <a:pPr marL="0" indent="-188050">
              <a:lnSpc>
                <a:spcPct val="120000"/>
              </a:lnSpc>
              <a:spcBef>
                <a:spcPts val="0"/>
              </a:spcBef>
              <a:buNone/>
            </a:pPr>
            <a:r>
              <a:rPr lang="ja-JP" altLang="en-US" sz="700" b="1" kern="0">
                <a:latin typeface="Verdana" pitchFamily="34" charset="0"/>
                <a:ea typeface="Verdana" pitchFamily="34" charset="0"/>
                <a:cs typeface="Verdana" pitchFamily="34" charset="0"/>
              </a:rPr>
              <a:t>なぜ不明なのか説明</a:t>
            </a:r>
            <a:endParaRPr lang="en-GB" sz="700" b="1" kern="0" dirty="0">
              <a:latin typeface="Verdana" pitchFamily="34" charset="0"/>
              <a:ea typeface="Verdana" pitchFamily="34" charset="0"/>
              <a:cs typeface="Verdana" pitchFamily="34" charset="0"/>
            </a:endParaRPr>
          </a:p>
        </p:txBody>
      </p:sp>
      <p:sp>
        <p:nvSpPr>
          <p:cNvPr id="83" name="Content Placeholder 2"/>
          <p:cNvSpPr txBox="1">
            <a:spLocks/>
          </p:cNvSpPr>
          <p:nvPr/>
        </p:nvSpPr>
        <p:spPr bwMode="auto">
          <a:xfrm>
            <a:off x="9244902" y="3597161"/>
            <a:ext cx="2616678" cy="454203"/>
          </a:xfrm>
          <a:prstGeom prst="rect">
            <a:avLst/>
          </a:prstGeom>
          <a:solidFill>
            <a:schemeClr val="accent6"/>
          </a:solidFill>
          <a:ln w="76200">
            <a:noFill/>
          </a:ln>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solidFill>
                  <a:schemeClr val="bg1"/>
                </a:solidFill>
                <a:latin typeface="Verdana" pitchFamily="34" charset="0"/>
                <a:ea typeface="Verdana" pitchFamily="34" charset="0"/>
                <a:cs typeface="Verdana" pitchFamily="34" charset="0"/>
              </a:rPr>
              <a:t>この枠を使ってそのほかの重要事項を書き込む。</a:t>
            </a:r>
            <a:endParaRPr lang="en-GB" sz="700" b="1" kern="0" dirty="0">
              <a:solidFill>
                <a:schemeClr val="bg1"/>
              </a:solidFill>
              <a:latin typeface="Verdana" pitchFamily="34" charset="0"/>
              <a:ea typeface="Verdana" pitchFamily="34" charset="0"/>
              <a:cs typeface="Verdana" pitchFamily="34" charset="0"/>
            </a:endParaRPr>
          </a:p>
        </p:txBody>
      </p:sp>
      <p:sp>
        <p:nvSpPr>
          <p:cNvPr id="85" name="Rectangle 84"/>
          <p:cNvSpPr/>
          <p:nvPr/>
        </p:nvSpPr>
        <p:spPr>
          <a:xfrm>
            <a:off x="9208641" y="3561161"/>
            <a:ext cx="2689200" cy="493200"/>
          </a:xfrm>
          <a:prstGeom prst="rect">
            <a:avLst/>
          </a:prstGeom>
          <a:noFill/>
          <a:ln w="28575">
            <a:solidFill>
              <a:schemeClr val="tx1"/>
            </a:solidFill>
            <a:headEnd type="triangle" w="sm" len="lg"/>
            <a:tailEnd type="triangle" w="sm"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6" name="Content Placeholder 2"/>
          <p:cNvSpPr txBox="1">
            <a:spLocks/>
          </p:cNvSpPr>
          <p:nvPr/>
        </p:nvSpPr>
        <p:spPr bwMode="auto">
          <a:xfrm>
            <a:off x="6840523" y="3593329"/>
            <a:ext cx="2116799" cy="419257"/>
          </a:xfrm>
          <a:prstGeom prst="rect">
            <a:avLst/>
          </a:prstGeom>
          <a:solidFill>
            <a:schemeClr val="accent6"/>
          </a:solidFill>
          <a:ln w="76200">
            <a:noFill/>
          </a:ln>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solidFill>
                  <a:schemeClr val="bg1"/>
                </a:solidFill>
                <a:latin typeface="Verdana" pitchFamily="34" charset="0"/>
                <a:ea typeface="Verdana" pitchFamily="34" charset="0"/>
                <a:cs typeface="Verdana" pitchFamily="34" charset="0"/>
              </a:rPr>
              <a:t>キーワード</a:t>
            </a:r>
            <a:endParaRPr lang="en-GB" sz="1000" b="1" kern="0" dirty="0">
              <a:solidFill>
                <a:schemeClr val="bg1"/>
              </a:solidFill>
              <a:latin typeface="Verdana" pitchFamily="34" charset="0"/>
              <a:ea typeface="Verdana" pitchFamily="34" charset="0"/>
              <a:cs typeface="Verdana" pitchFamily="34" charset="0"/>
            </a:endParaRPr>
          </a:p>
          <a:p>
            <a:pPr marL="0" indent="-188050">
              <a:lnSpc>
                <a:spcPct val="120000"/>
              </a:lnSpc>
              <a:spcBef>
                <a:spcPts val="0"/>
              </a:spcBef>
              <a:buNone/>
            </a:pPr>
            <a:r>
              <a:rPr lang="ja-JP" altLang="en-US" sz="700" b="1" kern="0">
                <a:solidFill>
                  <a:schemeClr val="bg1"/>
                </a:solidFill>
                <a:latin typeface="Verdana" pitchFamily="34" charset="0"/>
                <a:ea typeface="Verdana" pitchFamily="34" charset="0"/>
                <a:cs typeface="Verdana" pitchFamily="34" charset="0"/>
              </a:rPr>
              <a:t>なぜ優れていないのか説明</a:t>
            </a:r>
            <a:endParaRPr lang="en-GB" sz="700" b="1" kern="0" dirty="0">
              <a:solidFill>
                <a:schemeClr val="bg1"/>
              </a:solidFill>
              <a:latin typeface="Verdana" pitchFamily="34" charset="0"/>
              <a:ea typeface="Verdana" pitchFamily="34" charset="0"/>
              <a:cs typeface="Verdana" pitchFamily="34" charset="0"/>
            </a:endParaRPr>
          </a:p>
        </p:txBody>
      </p:sp>
      <p:grpSp>
        <p:nvGrpSpPr>
          <p:cNvPr id="15" name="Group 14"/>
          <p:cNvGrpSpPr/>
          <p:nvPr/>
        </p:nvGrpSpPr>
        <p:grpSpPr>
          <a:xfrm>
            <a:off x="2057313" y="344807"/>
            <a:ext cx="12658231" cy="1242540"/>
            <a:chOff x="2057313" y="324614"/>
            <a:chExt cx="12658231" cy="1242540"/>
          </a:xfrm>
        </p:grpSpPr>
        <p:pic>
          <p:nvPicPr>
            <p:cNvPr id="101" name="Picture 10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31925" y="324614"/>
              <a:ext cx="721142" cy="720000"/>
            </a:xfrm>
            <a:prstGeom prst="rect">
              <a:avLst/>
            </a:prstGeom>
            <a:effectLst/>
          </p:spPr>
        </p:pic>
        <p:pic>
          <p:nvPicPr>
            <p:cNvPr id="103" name="Picture 10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060196" y="325207"/>
              <a:ext cx="720001" cy="720000"/>
            </a:xfrm>
            <a:prstGeom prst="rect">
              <a:avLst/>
            </a:prstGeom>
            <a:effectLst/>
          </p:spPr>
        </p:pic>
        <p:pic>
          <p:nvPicPr>
            <p:cNvPr id="111" name="Picture 11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796631" y="325207"/>
              <a:ext cx="720001" cy="720000"/>
            </a:xfrm>
            <a:prstGeom prst="rect">
              <a:avLst/>
            </a:prstGeom>
            <a:effectLst/>
          </p:spPr>
        </p:pic>
        <p:sp>
          <p:nvSpPr>
            <p:cNvPr id="115" name="TextBox 114"/>
            <p:cNvSpPr txBox="1"/>
            <p:nvPr/>
          </p:nvSpPr>
          <p:spPr>
            <a:xfrm>
              <a:off x="4589900" y="1264140"/>
              <a:ext cx="605193" cy="173958"/>
            </a:xfrm>
            <a:prstGeom prst="rect">
              <a:avLst/>
            </a:prstGeom>
            <a:noFill/>
          </p:spPr>
          <p:txBody>
            <a:bodyPr wrap="square" lIns="0" tIns="0" rIns="0" bIns="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製造する</a:t>
              </a:r>
              <a:endParaRPr lang="en-GB" sz="1100" b="1" dirty="0">
                <a:solidFill>
                  <a:prstClr val="black"/>
                </a:solidFill>
                <a:latin typeface="Verdana" pitchFamily="34" charset="0"/>
                <a:ea typeface="Verdana" pitchFamily="34" charset="0"/>
                <a:cs typeface="Verdana" pitchFamily="34" charset="0"/>
              </a:endParaRPr>
            </a:p>
          </p:txBody>
        </p:sp>
        <p:sp>
          <p:nvSpPr>
            <p:cNvPr id="116" name="TextBox 115"/>
            <p:cNvSpPr txBox="1"/>
            <p:nvPr/>
          </p:nvSpPr>
          <p:spPr>
            <a:xfrm>
              <a:off x="6796632" y="1135085"/>
              <a:ext cx="720000" cy="432069"/>
            </a:xfrm>
            <a:prstGeom prst="rect">
              <a:avLst/>
            </a:prstGeom>
            <a:noFill/>
          </p:spPr>
          <p:txBody>
            <a:bodyPr wrap="none" lIns="45619" tIns="22810" rIns="45619" bIns="22810" rtlCol="0" anchor="ctr" anchorCtr="0">
              <a:no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流通販売する</a:t>
              </a:r>
              <a:endParaRPr lang="en-GB" sz="1100" b="1" dirty="0">
                <a:solidFill>
                  <a:prstClr val="black"/>
                </a:solidFill>
                <a:latin typeface="Verdana" pitchFamily="34" charset="0"/>
                <a:ea typeface="Verdana" pitchFamily="34" charset="0"/>
                <a:cs typeface="Verdana" pitchFamily="34" charset="0"/>
              </a:endParaRPr>
            </a:p>
          </p:txBody>
        </p:sp>
        <p:sp>
          <p:nvSpPr>
            <p:cNvPr id="117" name="TextBox 116"/>
            <p:cNvSpPr txBox="1"/>
            <p:nvPr/>
          </p:nvSpPr>
          <p:spPr>
            <a:xfrm>
              <a:off x="9017999" y="1242005"/>
              <a:ext cx="782439" cy="219126"/>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利用する</a:t>
              </a:r>
              <a:endParaRPr lang="en-GB" sz="1100" b="1" dirty="0">
                <a:solidFill>
                  <a:prstClr val="black"/>
                </a:solidFill>
                <a:latin typeface="Verdana" pitchFamily="34" charset="0"/>
                <a:ea typeface="Verdana" pitchFamily="34" charset="0"/>
                <a:cs typeface="Verdana" pitchFamily="34" charset="0"/>
              </a:endParaRPr>
            </a:p>
          </p:txBody>
        </p:sp>
        <p:pic>
          <p:nvPicPr>
            <p:cNvPr id="118" name="Picture 11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3587326" y="325207"/>
              <a:ext cx="720001" cy="720000"/>
            </a:xfrm>
            <a:prstGeom prst="rect">
              <a:avLst/>
            </a:prstGeom>
            <a:effectLst/>
          </p:spPr>
        </p:pic>
        <p:sp>
          <p:nvSpPr>
            <p:cNvPr id="119" name="TextBox 118"/>
            <p:cNvSpPr txBox="1"/>
            <p:nvPr/>
          </p:nvSpPr>
          <p:spPr>
            <a:xfrm>
              <a:off x="13179109" y="1241107"/>
              <a:ext cx="1536435" cy="220024"/>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再生する</a:t>
              </a:r>
              <a:endParaRPr lang="en-GB" sz="1100" b="1" dirty="0">
                <a:solidFill>
                  <a:prstClr val="black"/>
                </a:solidFill>
                <a:latin typeface="Verdana" pitchFamily="34" charset="0"/>
                <a:ea typeface="Verdana" pitchFamily="34" charset="0"/>
                <a:cs typeface="Verdana" pitchFamily="34" charset="0"/>
              </a:endParaRPr>
            </a:p>
          </p:txBody>
        </p:sp>
        <p:pic>
          <p:nvPicPr>
            <p:cNvPr id="122" name="Picture 12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1323761" y="325207"/>
              <a:ext cx="720001" cy="720000"/>
            </a:xfrm>
            <a:prstGeom prst="rect">
              <a:avLst/>
            </a:prstGeom>
            <a:effectLst/>
          </p:spPr>
        </p:pic>
        <p:sp>
          <p:nvSpPr>
            <p:cNvPr id="123" name="TextBox 122"/>
            <p:cNvSpPr txBox="1"/>
            <p:nvPr/>
          </p:nvSpPr>
          <p:spPr>
            <a:xfrm>
              <a:off x="11339538" y="1241107"/>
              <a:ext cx="688446" cy="220024"/>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廃棄する</a:t>
              </a:r>
              <a:endParaRPr lang="en-GB" sz="1100" b="1" dirty="0">
                <a:solidFill>
                  <a:prstClr val="black"/>
                </a:solidFill>
                <a:latin typeface="Verdana" pitchFamily="34" charset="0"/>
                <a:ea typeface="Verdana" pitchFamily="34" charset="0"/>
                <a:cs typeface="Verdana" pitchFamily="34" charset="0"/>
              </a:endParaRPr>
            </a:p>
          </p:txBody>
        </p:sp>
        <p:sp>
          <p:nvSpPr>
            <p:cNvPr id="124" name="Right Arrow 123"/>
            <p:cNvSpPr/>
            <p:nvPr/>
          </p:nvSpPr>
          <p:spPr>
            <a:xfrm>
              <a:off x="12592499"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125" name="Right Arrow 124"/>
            <p:cNvSpPr/>
            <p:nvPr/>
          </p:nvSpPr>
          <p:spPr>
            <a:xfrm>
              <a:off x="353709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126" name="Right Arrow 125"/>
            <p:cNvSpPr/>
            <p:nvPr/>
          </p:nvSpPr>
          <p:spPr>
            <a:xfrm>
              <a:off x="1032864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127" name="Right Arrow 126"/>
            <p:cNvSpPr/>
            <p:nvPr/>
          </p:nvSpPr>
          <p:spPr>
            <a:xfrm>
              <a:off x="806479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128" name="Right Arrow 127"/>
            <p:cNvSpPr/>
            <p:nvPr/>
          </p:nvSpPr>
          <p:spPr>
            <a:xfrm>
              <a:off x="580094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pic>
          <p:nvPicPr>
            <p:cNvPr id="132" name="Picture 131"/>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268361" y="324614"/>
              <a:ext cx="720000" cy="720000"/>
            </a:xfrm>
            <a:prstGeom prst="rect">
              <a:avLst/>
            </a:prstGeom>
            <a:effectLst/>
          </p:spPr>
        </p:pic>
        <p:sp>
          <p:nvSpPr>
            <p:cNvPr id="133" name="TextBox 132"/>
            <p:cNvSpPr txBox="1"/>
            <p:nvPr/>
          </p:nvSpPr>
          <p:spPr>
            <a:xfrm>
              <a:off x="2057313" y="1241107"/>
              <a:ext cx="1142096" cy="220024"/>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開発する</a:t>
              </a:r>
              <a:endParaRPr lang="en-GB" sz="1100" b="1" dirty="0">
                <a:solidFill>
                  <a:prstClr val="black"/>
                </a:solidFill>
                <a:latin typeface="Verdana" pitchFamily="34" charset="0"/>
                <a:ea typeface="Verdana" pitchFamily="34" charset="0"/>
                <a:cs typeface="Verdana" pitchFamily="34" charset="0"/>
              </a:endParaRPr>
            </a:p>
          </p:txBody>
        </p:sp>
      </p:grpSp>
      <p:grpSp>
        <p:nvGrpSpPr>
          <p:cNvPr id="20" name="Group 19"/>
          <p:cNvGrpSpPr/>
          <p:nvPr/>
        </p:nvGrpSpPr>
        <p:grpSpPr>
          <a:xfrm>
            <a:off x="461706" y="5325346"/>
            <a:ext cx="961200" cy="2154185"/>
            <a:chOff x="461706" y="5268840"/>
            <a:chExt cx="961200" cy="2154185"/>
          </a:xfrm>
        </p:grpSpPr>
        <p:sp>
          <p:nvSpPr>
            <p:cNvPr id="31" name="TextBox 30"/>
            <p:cNvSpPr txBox="1"/>
            <p:nvPr/>
          </p:nvSpPr>
          <p:spPr>
            <a:xfrm rot="16200000">
              <a:off x="579754" y="5306097"/>
              <a:ext cx="632178" cy="557663"/>
            </a:xfrm>
            <a:prstGeom prst="rect">
              <a:avLst/>
            </a:prstGeom>
            <a:noFill/>
            <a:effectLst/>
          </p:spPr>
          <p:txBody>
            <a:bodyPr wrap="none" lIns="140788" tIns="70395" rIns="140788" bIns="70395" rtlCol="0">
              <a:spAutoFit/>
            </a:bodyPr>
            <a:lstStyle/>
            <a:p>
              <a:r>
                <a:rPr lang="ja-JP" altLang="en-US" sz="2700" b="1">
                  <a:latin typeface="Verdana" pitchFamily="34" charset="0"/>
                  <a:ea typeface="Verdana" pitchFamily="34" charset="0"/>
                  <a:cs typeface="Verdana" pitchFamily="34" charset="0"/>
                </a:rPr>
                <a:t>人</a:t>
              </a:r>
              <a:endParaRPr lang="en-US" sz="2700" dirty="0">
                <a:latin typeface="Verdana" pitchFamily="34" charset="0"/>
                <a:ea typeface="Verdana" pitchFamily="34" charset="0"/>
                <a:cs typeface="Verdana" pitchFamily="34" charset="0"/>
              </a:endParaRPr>
            </a:p>
          </p:txBody>
        </p:sp>
        <p:pic>
          <p:nvPicPr>
            <p:cNvPr id="140" name="Picture 1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200000">
              <a:off x="461705" y="6461825"/>
              <a:ext cx="961201" cy="961200"/>
            </a:xfrm>
            <a:prstGeom prst="rect">
              <a:avLst/>
            </a:prstGeom>
            <a:ln>
              <a:noFill/>
            </a:ln>
          </p:spPr>
        </p:pic>
      </p:grpSp>
      <p:sp>
        <p:nvSpPr>
          <p:cNvPr id="142" name="Left-Right Arrow 141"/>
          <p:cNvSpPr/>
          <p:nvPr/>
        </p:nvSpPr>
        <p:spPr>
          <a:xfrm>
            <a:off x="6023993" y="4901989"/>
            <a:ext cx="6791551" cy="2520000"/>
          </a:xfrm>
          <a:prstGeom prst="leftRightArrow">
            <a:avLst>
              <a:gd name="adj1" fmla="val 76341"/>
              <a:gd name="adj2" fmla="val 32439"/>
            </a:avLst>
          </a:prstGeom>
          <a:solidFill>
            <a:srgbClr val="CFE7F6"/>
          </a:solidFill>
          <a:ln w="6350">
            <a:noFill/>
          </a:ln>
          <a:effectLst/>
        </p:spPr>
        <p:style>
          <a:lnRef idx="1">
            <a:schemeClr val="accent1"/>
          </a:lnRef>
          <a:fillRef idx="3">
            <a:schemeClr val="accent1"/>
          </a:fillRef>
          <a:effectRef idx="2">
            <a:schemeClr val="accent1"/>
          </a:effectRef>
          <a:fontRef idx="minor">
            <a:schemeClr val="lt1"/>
          </a:fontRef>
        </p:style>
        <p:txBody>
          <a:bodyPr lIns="72000" tIns="72000" rIns="72000" bIns="0" rtlCol="0" anchor="t" anchorCtr="0"/>
          <a:lstStyle/>
          <a:p>
            <a:pPr lvl="0" algn="ctr">
              <a:lnSpc>
                <a:spcPct val="113000"/>
              </a:lnSpc>
              <a:spcAft>
                <a:spcPts val="400"/>
              </a:spcAft>
            </a:pPr>
            <a:r>
              <a:rPr lang="ja-JP" altLang="en-US" sz="1100" b="1">
                <a:solidFill>
                  <a:prstClr val="black"/>
                </a:solidFill>
                <a:latin typeface="Verdana" pitchFamily="34" charset="0"/>
                <a:ea typeface="Verdana" pitchFamily="34" charset="0"/>
                <a:cs typeface="Verdana" pitchFamily="34" charset="0"/>
              </a:rPr>
              <a:t>所有コスト</a:t>
            </a:r>
            <a:endParaRPr lang="en-US" sz="1100" b="1" dirty="0">
              <a:solidFill>
                <a:prstClr val="black"/>
              </a:solidFill>
              <a:latin typeface="Verdana" pitchFamily="34" charset="0"/>
              <a:ea typeface="Verdana" pitchFamily="34" charset="0"/>
              <a:cs typeface="Verdana" pitchFamily="34" charset="0"/>
            </a:endParaRPr>
          </a:p>
          <a:p>
            <a:pPr lvl="0" algn="ctr">
              <a:lnSpc>
                <a:spcPct val="113000"/>
              </a:lnSpc>
            </a:pPr>
            <a:r>
              <a:rPr lang="ja-JP" altLang="en-SG" sz="1100">
                <a:solidFill>
                  <a:prstClr val="black"/>
                </a:solidFill>
                <a:latin typeface="Verdana" pitchFamily="34" charset="0"/>
                <a:ea typeface="Verdana" pitchFamily="34" charset="0"/>
                <a:cs typeface="Verdana" pitchFamily="34" charset="0"/>
              </a:rPr>
              <a:t>プロダクト</a:t>
            </a:r>
            <a:r>
              <a:rPr lang="ja-JP" altLang="en-US" sz="1100">
                <a:solidFill>
                  <a:prstClr val="black"/>
                </a:solidFill>
                <a:latin typeface="Verdana" pitchFamily="34" charset="0"/>
                <a:ea typeface="Verdana" pitchFamily="34" charset="0"/>
                <a:cs typeface="Verdana" pitchFamily="34" charset="0"/>
              </a:rPr>
              <a:t>ライフサイクルを通じてのユーザーコストと再販価値を含む。</a:t>
            </a:r>
            <a:endParaRPr lang="en-US" sz="11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092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p:cNvSpPr/>
          <p:nvPr/>
        </p:nvSpPr>
        <p:spPr>
          <a:xfrm rot="16200000">
            <a:off x="-3238002" y="5510642"/>
            <a:ext cx="8360614" cy="1302693"/>
          </a:xfrm>
          <a:prstGeom prst="rect">
            <a:avLst/>
          </a:prstGeom>
          <a:solidFill>
            <a:schemeClr val="bg1">
              <a:lumMod val="85000"/>
            </a:schemeClr>
          </a:solidFill>
          <a:ln w="12700">
            <a:noFill/>
          </a:ln>
        </p:spPr>
        <p:txBody>
          <a:bodyPr wrap="square" lIns="45619" tIns="22810" rIns="45619" bIns="22810" rtlCol="0" anchor="ctr" anchorCtr="0">
            <a:noAutofit/>
          </a:bodyPr>
          <a:lstStyle/>
          <a:p>
            <a:pPr algn="ctr" defTabSz="520404"/>
            <a:endParaRPr lang="en-GB" sz="1400" b="1" kern="0" dirty="0">
              <a:solidFill>
                <a:prstClr val="black"/>
              </a:solidFill>
              <a:latin typeface="Verdana" pitchFamily="34" charset="0"/>
              <a:ea typeface="Verdana" pitchFamily="34" charset="0"/>
              <a:cs typeface="Verdana" pitchFamily="34" charset="0"/>
            </a:endParaRPr>
          </a:p>
        </p:txBody>
      </p:sp>
      <p:sp>
        <p:nvSpPr>
          <p:cNvPr id="98" name="Left-Right Arrow 97"/>
          <p:cNvSpPr/>
          <p:nvPr/>
        </p:nvSpPr>
        <p:spPr>
          <a:xfrm>
            <a:off x="1856507" y="7822296"/>
            <a:ext cx="12956967" cy="2520000"/>
          </a:xfrm>
          <a:prstGeom prst="leftRightArrow">
            <a:avLst>
              <a:gd name="adj1" fmla="val 76341"/>
              <a:gd name="adj2" fmla="val 32439"/>
            </a:avLst>
          </a:prstGeom>
          <a:solidFill>
            <a:srgbClr val="CFE7F6"/>
          </a:solidFill>
          <a:ln w="6350">
            <a:noFill/>
          </a:ln>
          <a:effectLst/>
        </p:spPr>
        <p:style>
          <a:lnRef idx="1">
            <a:schemeClr val="accent1"/>
          </a:lnRef>
          <a:fillRef idx="3">
            <a:schemeClr val="accent1"/>
          </a:fillRef>
          <a:effectRef idx="2">
            <a:schemeClr val="accent1"/>
          </a:effectRef>
          <a:fontRef idx="minor">
            <a:schemeClr val="lt1"/>
          </a:fontRef>
        </p:style>
        <p:txBody>
          <a:bodyPr lIns="72000" tIns="72000" rIns="72000" bIns="0" rtlCol="0" anchor="t" anchorCtr="0"/>
          <a:lstStyle/>
          <a:p>
            <a:pPr algn="ctr">
              <a:lnSpc>
                <a:spcPct val="113000"/>
              </a:lnSpc>
              <a:spcAft>
                <a:spcPts val="500"/>
              </a:spcAft>
            </a:pPr>
            <a:r>
              <a:rPr lang="ja-JP" altLang="en-US" sz="1100" b="1">
                <a:solidFill>
                  <a:schemeClr val="tx1"/>
                </a:solidFill>
                <a:latin typeface="Verdana" pitchFamily="34" charset="0"/>
                <a:ea typeface="Verdana" pitchFamily="34" charset="0"/>
                <a:cs typeface="Verdana" pitchFamily="34" charset="0"/>
              </a:rPr>
              <a:t>ビジネスリスク</a:t>
            </a:r>
            <a:r>
              <a:rPr lang="en-US" sz="1100" b="1" dirty="0">
                <a:solidFill>
                  <a:schemeClr val="tx1"/>
                </a:solidFill>
                <a:latin typeface="Verdana" pitchFamily="34" charset="0"/>
                <a:ea typeface="Verdana" pitchFamily="34" charset="0"/>
                <a:cs typeface="Verdana" pitchFamily="34" charset="0"/>
              </a:rPr>
              <a:t> (</a:t>
            </a:r>
            <a:r>
              <a:rPr lang="ja-JP" altLang="en-US" sz="1100" b="1">
                <a:solidFill>
                  <a:schemeClr val="tx1"/>
                </a:solidFill>
                <a:latin typeface="Verdana" pitchFamily="34" charset="0"/>
                <a:ea typeface="Verdana" pitchFamily="34" charset="0"/>
                <a:cs typeface="Verdana" pitchFamily="34" charset="0"/>
              </a:rPr>
              <a:t>ブランド価値を含む</a:t>
            </a:r>
            <a:r>
              <a:rPr lang="en-US" sz="1100" b="1" dirty="0">
                <a:solidFill>
                  <a:schemeClr val="tx1"/>
                </a:solidFill>
                <a:latin typeface="Verdana" pitchFamily="34" charset="0"/>
                <a:ea typeface="Verdana" pitchFamily="34" charset="0"/>
                <a:cs typeface="Verdana" pitchFamily="34" charset="0"/>
              </a:rPr>
              <a:t>)</a:t>
            </a:r>
          </a:p>
          <a:p>
            <a:pPr algn="ctr">
              <a:lnSpc>
                <a:spcPct val="113000"/>
              </a:lnSpc>
            </a:pPr>
            <a:r>
              <a:rPr lang="ja-JP" altLang="en-SG" sz="1100">
                <a:solidFill>
                  <a:schemeClr val="tx1"/>
                </a:solidFill>
                <a:latin typeface="Verdana" pitchFamily="34" charset="0"/>
                <a:ea typeface="Verdana" pitchFamily="34" charset="0"/>
                <a:cs typeface="Verdana" pitchFamily="34" charset="0"/>
              </a:rPr>
              <a:t>ビジネス</a:t>
            </a:r>
            <a:r>
              <a:rPr lang="ja-JP" altLang="en-US" sz="1100">
                <a:solidFill>
                  <a:schemeClr val="tx1"/>
                </a:solidFill>
                <a:latin typeface="Verdana" pitchFamily="34" charset="0"/>
                <a:ea typeface="Verdana" pitchFamily="34" charset="0"/>
                <a:cs typeface="Verdana" pitchFamily="34" charset="0"/>
              </a:rPr>
              <a:t>リスクを増やすまたは減らす要素、ブランド上において</a:t>
            </a:r>
            <a:r>
              <a:rPr lang="ja-JP" altLang="en-SG" sz="1100">
                <a:solidFill>
                  <a:schemeClr val="tx1"/>
                </a:solidFill>
                <a:latin typeface="Verdana" pitchFamily="34" charset="0"/>
                <a:ea typeface="Verdana" pitchFamily="34" charset="0"/>
                <a:cs typeface="Verdana" pitchFamily="34" charset="0"/>
              </a:rPr>
              <a:t>競合と</a:t>
            </a:r>
            <a:r>
              <a:rPr lang="ja-JP" altLang="en-US" sz="1100">
                <a:solidFill>
                  <a:schemeClr val="tx1"/>
                </a:solidFill>
                <a:latin typeface="Verdana" pitchFamily="34" charset="0"/>
                <a:ea typeface="Verdana" pitchFamily="34" charset="0"/>
                <a:cs typeface="Verdana" pitchFamily="34" charset="0"/>
              </a:rPr>
              <a:t>比べての消費者の視点などを含む。</a:t>
            </a:r>
            <a:endParaRPr lang="en-US" sz="1100" dirty="0">
              <a:solidFill>
                <a:schemeClr val="tx1"/>
              </a:solidFill>
              <a:latin typeface="Verdana" pitchFamily="34" charset="0"/>
              <a:ea typeface="Verdana" pitchFamily="34" charset="0"/>
              <a:cs typeface="Verdana" pitchFamily="34" charset="0"/>
            </a:endParaRPr>
          </a:p>
        </p:txBody>
      </p:sp>
      <p:sp>
        <p:nvSpPr>
          <p:cNvPr id="129" name="Left-Right Arrow 128"/>
          <p:cNvSpPr/>
          <p:nvPr/>
        </p:nvSpPr>
        <p:spPr>
          <a:xfrm>
            <a:off x="1856507" y="4901989"/>
            <a:ext cx="12956967" cy="2520000"/>
          </a:xfrm>
          <a:prstGeom prst="leftRightArrow">
            <a:avLst>
              <a:gd name="adj1" fmla="val 76341"/>
              <a:gd name="adj2" fmla="val 32439"/>
            </a:avLst>
          </a:prstGeom>
          <a:solidFill>
            <a:srgbClr val="CFE7F6"/>
          </a:solidFill>
          <a:ln w="6350">
            <a:noFill/>
          </a:ln>
          <a:effectLst/>
        </p:spPr>
        <p:style>
          <a:lnRef idx="1">
            <a:schemeClr val="accent1"/>
          </a:lnRef>
          <a:fillRef idx="3">
            <a:schemeClr val="accent1"/>
          </a:fillRef>
          <a:effectRef idx="2">
            <a:schemeClr val="accent1"/>
          </a:effectRef>
          <a:fontRef idx="minor">
            <a:schemeClr val="lt1"/>
          </a:fontRef>
        </p:style>
        <p:txBody>
          <a:bodyPr lIns="72000" tIns="72000" rIns="72000" bIns="0" rtlCol="0" anchor="t" anchorCtr="0"/>
          <a:lstStyle/>
          <a:p>
            <a:pPr algn="ctr">
              <a:lnSpc>
                <a:spcPct val="113000"/>
              </a:lnSpc>
              <a:spcAft>
                <a:spcPts val="400"/>
              </a:spcAft>
            </a:pPr>
            <a:r>
              <a:rPr lang="ja-JP" altLang="en-US" sz="1100" b="1">
                <a:solidFill>
                  <a:schemeClr val="tx1"/>
                </a:solidFill>
                <a:latin typeface="Verdana" pitchFamily="34" charset="0"/>
                <a:ea typeface="Verdana" pitchFamily="34" charset="0"/>
                <a:cs typeface="Verdana" pitchFamily="34" charset="0"/>
              </a:rPr>
              <a:t>技術的リスク</a:t>
            </a:r>
            <a:endParaRPr lang="en-US" sz="1100" b="1" dirty="0">
              <a:solidFill>
                <a:schemeClr val="tx1"/>
              </a:solidFill>
              <a:latin typeface="Verdana" pitchFamily="34" charset="0"/>
              <a:ea typeface="Verdana" pitchFamily="34" charset="0"/>
              <a:cs typeface="Verdana" pitchFamily="34" charset="0"/>
            </a:endParaRPr>
          </a:p>
          <a:p>
            <a:pPr algn="ctr">
              <a:lnSpc>
                <a:spcPct val="113000"/>
              </a:lnSpc>
            </a:pPr>
            <a:r>
              <a:rPr lang="ja-JP" altLang="en-US" sz="1100">
                <a:solidFill>
                  <a:schemeClr val="tx1"/>
                </a:solidFill>
                <a:latin typeface="Verdana" pitchFamily="34" charset="0"/>
                <a:ea typeface="Verdana" pitchFamily="34" charset="0"/>
                <a:cs typeface="Verdana" pitchFamily="34" charset="0"/>
              </a:rPr>
              <a:t>技術的リスク、原材料の調達、規制された資材を含む可能性など含む。</a:t>
            </a:r>
            <a:endParaRPr lang="en-US" sz="1100" dirty="0">
              <a:solidFill>
                <a:schemeClr val="tx1"/>
              </a:solidFill>
              <a:latin typeface="Verdana" pitchFamily="34" charset="0"/>
              <a:ea typeface="Verdana" pitchFamily="34" charset="0"/>
              <a:cs typeface="Verdana" pitchFamily="34" charset="0"/>
            </a:endParaRPr>
          </a:p>
        </p:txBody>
      </p:sp>
      <p:sp>
        <p:nvSpPr>
          <p:cNvPr id="130" name="Left-Right Arrow 129"/>
          <p:cNvSpPr/>
          <p:nvPr/>
        </p:nvSpPr>
        <p:spPr>
          <a:xfrm>
            <a:off x="1856507" y="1981682"/>
            <a:ext cx="12956967" cy="2520000"/>
          </a:xfrm>
          <a:prstGeom prst="leftRightArrow">
            <a:avLst>
              <a:gd name="adj1" fmla="val 76341"/>
              <a:gd name="adj2" fmla="val 32439"/>
            </a:avLst>
          </a:prstGeom>
          <a:solidFill>
            <a:srgbClr val="CFE7F6"/>
          </a:solidFill>
          <a:ln w="6350">
            <a:noFill/>
          </a:ln>
          <a:effectLst/>
        </p:spPr>
        <p:style>
          <a:lnRef idx="1">
            <a:schemeClr val="accent1"/>
          </a:lnRef>
          <a:fillRef idx="3">
            <a:schemeClr val="accent1"/>
          </a:fillRef>
          <a:effectRef idx="2">
            <a:schemeClr val="accent1"/>
          </a:effectRef>
          <a:fontRef idx="minor">
            <a:schemeClr val="lt1"/>
          </a:fontRef>
        </p:style>
        <p:txBody>
          <a:bodyPr lIns="72000" tIns="72000" rIns="72000" bIns="0" rtlCol="0" anchor="t" anchorCtr="0"/>
          <a:lstStyle/>
          <a:p>
            <a:pPr algn="ctr">
              <a:lnSpc>
                <a:spcPct val="113000"/>
              </a:lnSpc>
              <a:spcAft>
                <a:spcPts val="400"/>
              </a:spcAft>
            </a:pPr>
            <a:r>
              <a:rPr lang="ja-JP" altLang="en-US" sz="1100" b="1">
                <a:solidFill>
                  <a:schemeClr val="tx1"/>
                </a:solidFill>
                <a:latin typeface="Verdana" pitchFamily="34" charset="0"/>
                <a:ea typeface="Verdana" pitchFamily="34" charset="0"/>
                <a:cs typeface="Verdana" pitchFamily="34" charset="0"/>
              </a:rPr>
              <a:t>コストと利益</a:t>
            </a:r>
            <a:r>
              <a:rPr lang="en-US" sz="1100" b="1" dirty="0">
                <a:solidFill>
                  <a:schemeClr val="tx1"/>
                </a:solidFill>
                <a:latin typeface="Verdana" pitchFamily="34" charset="0"/>
                <a:ea typeface="Verdana" pitchFamily="34" charset="0"/>
                <a:cs typeface="Verdana" pitchFamily="34" charset="0"/>
              </a:rPr>
              <a:t> (</a:t>
            </a:r>
            <a:r>
              <a:rPr lang="ja-JP" altLang="en-US" sz="1100" b="1">
                <a:solidFill>
                  <a:schemeClr val="tx1"/>
                </a:solidFill>
                <a:latin typeface="Verdana" pitchFamily="34" charset="0"/>
                <a:ea typeface="Verdana" pitchFamily="34" charset="0"/>
                <a:cs typeface="Verdana" pitchFamily="34" charset="0"/>
              </a:rPr>
              <a:t>プロダクトとビジネス運営</a:t>
            </a:r>
            <a:r>
              <a:rPr lang="en-US" sz="1100" b="1" dirty="0">
                <a:solidFill>
                  <a:schemeClr val="tx1"/>
                </a:solidFill>
                <a:latin typeface="Verdana" pitchFamily="34" charset="0"/>
                <a:ea typeface="Verdana" pitchFamily="34" charset="0"/>
                <a:cs typeface="Verdana" pitchFamily="34" charset="0"/>
              </a:rPr>
              <a:t>)</a:t>
            </a:r>
          </a:p>
          <a:p>
            <a:pPr algn="ctr">
              <a:lnSpc>
                <a:spcPct val="113000"/>
              </a:lnSpc>
            </a:pPr>
            <a:r>
              <a:rPr lang="ja-JP" altLang="en-US" sz="1100">
                <a:solidFill>
                  <a:schemeClr val="tx1"/>
                </a:solidFill>
                <a:latin typeface="Verdana" pitchFamily="34" charset="0"/>
                <a:ea typeface="Verdana" pitchFamily="34" charset="0"/>
                <a:cs typeface="Verdana" pitchFamily="34" charset="0"/>
              </a:rPr>
              <a:t>開発、部材、運営やカスタマーサービスを含むコストと、初期やメンテナンスといったプロダクトライフサイクルを通じてのコストと利益を含む。</a:t>
            </a:r>
            <a:endParaRPr lang="en-US" sz="1100" b="1" dirty="0">
              <a:solidFill>
                <a:schemeClr val="tx1"/>
              </a:solidFill>
              <a:latin typeface="Verdana" pitchFamily="34" charset="0"/>
              <a:ea typeface="Verdana" pitchFamily="34" charset="0"/>
              <a:cs typeface="Verdana" pitchFamily="34" charset="0"/>
            </a:endParaRPr>
          </a:p>
        </p:txBody>
      </p:sp>
      <p:grpSp>
        <p:nvGrpSpPr>
          <p:cNvPr id="18" name="Group 17"/>
          <p:cNvGrpSpPr/>
          <p:nvPr/>
        </p:nvGrpSpPr>
        <p:grpSpPr>
          <a:xfrm>
            <a:off x="461705" y="5094914"/>
            <a:ext cx="961200" cy="2328112"/>
            <a:chOff x="461705" y="5132985"/>
            <a:chExt cx="961200" cy="2328112"/>
          </a:xfrm>
        </p:grpSpPr>
        <p:pic>
          <p:nvPicPr>
            <p:cNvPr id="136" name="Picture 1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61704" y="6499897"/>
              <a:ext cx="961201" cy="961200"/>
            </a:xfrm>
            <a:prstGeom prst="rect">
              <a:avLst/>
            </a:prstGeom>
            <a:ln>
              <a:noFill/>
            </a:ln>
          </p:spPr>
        </p:pic>
        <p:sp>
          <p:nvSpPr>
            <p:cNvPr id="31" name="TextBox 30"/>
            <p:cNvSpPr txBox="1"/>
            <p:nvPr/>
          </p:nvSpPr>
          <p:spPr>
            <a:xfrm rot="16200000">
              <a:off x="405828" y="5344168"/>
              <a:ext cx="980029" cy="557663"/>
            </a:xfrm>
            <a:prstGeom prst="rect">
              <a:avLst/>
            </a:prstGeom>
            <a:noFill/>
            <a:effectLst/>
          </p:spPr>
          <p:txBody>
            <a:bodyPr wrap="none" lIns="140788" tIns="70395" rIns="140788" bIns="70395" rtlCol="0">
              <a:spAutoFit/>
            </a:bodyPr>
            <a:lstStyle/>
            <a:p>
              <a:r>
                <a:rPr lang="ja-JP" altLang="en-US" sz="2700" b="1">
                  <a:latin typeface="Verdana" pitchFamily="34" charset="0"/>
                  <a:ea typeface="Verdana" pitchFamily="34" charset="0"/>
                  <a:cs typeface="Verdana" pitchFamily="34" charset="0"/>
                </a:rPr>
                <a:t>利益</a:t>
              </a:r>
              <a:endParaRPr lang="en-US" sz="2700" dirty="0">
                <a:latin typeface="Verdana" pitchFamily="34" charset="0"/>
                <a:ea typeface="Verdana" pitchFamily="34" charset="0"/>
                <a:cs typeface="Verdana" pitchFamily="34" charset="0"/>
              </a:endParaRPr>
            </a:p>
          </p:txBody>
        </p:sp>
      </p:grpSp>
      <p:sp>
        <p:nvSpPr>
          <p:cNvPr id="3" name="TextBox 2"/>
          <p:cNvSpPr txBox="1"/>
          <p:nvPr/>
        </p:nvSpPr>
        <p:spPr>
          <a:xfrm>
            <a:off x="7456596" y="-1250302"/>
            <a:ext cx="184731" cy="523220"/>
          </a:xfrm>
          <a:prstGeom prst="rect">
            <a:avLst/>
          </a:prstGeom>
          <a:noFill/>
        </p:spPr>
        <p:txBody>
          <a:bodyPr wrap="none" rtlCol="0">
            <a:spAutoFit/>
          </a:bodyPr>
          <a:lstStyle/>
          <a:p>
            <a:endParaRPr lang="en-GB" dirty="0"/>
          </a:p>
        </p:txBody>
      </p:sp>
      <p:sp>
        <p:nvSpPr>
          <p:cNvPr id="38" name="Rectangle 37"/>
          <p:cNvSpPr/>
          <p:nvPr/>
        </p:nvSpPr>
        <p:spPr>
          <a:xfrm>
            <a:off x="5143814" y="3561161"/>
            <a:ext cx="2689200" cy="493200"/>
          </a:xfrm>
          <a:prstGeom prst="rect">
            <a:avLst/>
          </a:prstGeom>
          <a:noFill/>
          <a:ln w="28575">
            <a:solidFill>
              <a:schemeClr val="tx1"/>
            </a:solidFill>
            <a:headEnd type="triangle" w="sm" len="lg"/>
            <a:tailEnd type="triangle" w="sm"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4" name="Rectangle 33">
            <a:extLst>
              <a:ext uri="{FF2B5EF4-FFF2-40B4-BE49-F238E27FC236}">
                <a16:creationId xmlns:a16="http://schemas.microsoft.com/office/drawing/2014/main" id="{5528C2AD-6770-6B47-BF2B-3B4AC4A090B3}"/>
              </a:ext>
            </a:extLst>
          </p:cNvPr>
          <p:cNvSpPr/>
          <p:nvPr/>
        </p:nvSpPr>
        <p:spPr>
          <a:xfrm>
            <a:off x="1856507" y="199863"/>
            <a:ext cx="12956967" cy="1532428"/>
          </a:xfrm>
          <a:prstGeom prst="rect">
            <a:avLst/>
          </a:prstGeom>
          <a:solidFill>
            <a:schemeClr val="bg1">
              <a:lumMod val="85000"/>
            </a:schemeClr>
          </a:solidFill>
          <a:ln w="12700">
            <a:noFill/>
          </a:ln>
        </p:spPr>
        <p:txBody>
          <a:bodyPr wrap="square" lIns="45619" tIns="22810" rIns="45619" bIns="22810" rtlCol="0" anchor="ctr" anchorCtr="0">
            <a:noAutofit/>
          </a:bodyPr>
          <a:lstStyle/>
          <a:p>
            <a:pPr algn="ctr" defTabSz="520404"/>
            <a:endParaRPr lang="en-GB" sz="1400" b="1" kern="0" dirty="0">
              <a:solidFill>
                <a:prstClr val="black"/>
              </a:solidFill>
              <a:latin typeface="Verdana" pitchFamily="34" charset="0"/>
              <a:ea typeface="Verdana" pitchFamily="34" charset="0"/>
              <a:cs typeface="Verdana" pitchFamily="34" charset="0"/>
            </a:endParaRPr>
          </a:p>
        </p:txBody>
      </p:sp>
      <p:grpSp>
        <p:nvGrpSpPr>
          <p:cNvPr id="40" name="Group 39">
            <a:extLst>
              <a:ext uri="{FF2B5EF4-FFF2-40B4-BE49-F238E27FC236}">
                <a16:creationId xmlns:a16="http://schemas.microsoft.com/office/drawing/2014/main" id="{2B98F710-2778-F442-99EF-B671D07D4801}"/>
              </a:ext>
            </a:extLst>
          </p:cNvPr>
          <p:cNvGrpSpPr/>
          <p:nvPr/>
        </p:nvGrpSpPr>
        <p:grpSpPr>
          <a:xfrm>
            <a:off x="2057313" y="344807"/>
            <a:ext cx="12658231" cy="1242540"/>
            <a:chOff x="2057313" y="324614"/>
            <a:chExt cx="12658231" cy="1242540"/>
          </a:xfrm>
        </p:grpSpPr>
        <p:pic>
          <p:nvPicPr>
            <p:cNvPr id="41" name="Picture 40">
              <a:extLst>
                <a:ext uri="{FF2B5EF4-FFF2-40B4-BE49-F238E27FC236}">
                  <a16:creationId xmlns:a16="http://schemas.microsoft.com/office/drawing/2014/main" id="{1E6C6364-B2E1-814D-A33A-CC97F932436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531925" y="324614"/>
              <a:ext cx="721142" cy="720000"/>
            </a:xfrm>
            <a:prstGeom prst="rect">
              <a:avLst/>
            </a:prstGeom>
            <a:effectLst/>
          </p:spPr>
        </p:pic>
        <p:pic>
          <p:nvPicPr>
            <p:cNvPr id="42" name="Picture 41">
              <a:extLst>
                <a:ext uri="{FF2B5EF4-FFF2-40B4-BE49-F238E27FC236}">
                  <a16:creationId xmlns:a16="http://schemas.microsoft.com/office/drawing/2014/main" id="{352DF9B8-306B-354B-94AF-30BD801D57E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060196" y="325207"/>
              <a:ext cx="720001" cy="720000"/>
            </a:xfrm>
            <a:prstGeom prst="rect">
              <a:avLst/>
            </a:prstGeom>
            <a:effectLst/>
          </p:spPr>
        </p:pic>
        <p:pic>
          <p:nvPicPr>
            <p:cNvPr id="43" name="Picture 42">
              <a:extLst>
                <a:ext uri="{FF2B5EF4-FFF2-40B4-BE49-F238E27FC236}">
                  <a16:creationId xmlns:a16="http://schemas.microsoft.com/office/drawing/2014/main" id="{5E6D060A-5A24-D346-8F36-5591DC99906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796631" y="325207"/>
              <a:ext cx="720001" cy="720000"/>
            </a:xfrm>
            <a:prstGeom prst="rect">
              <a:avLst/>
            </a:prstGeom>
            <a:effectLst/>
          </p:spPr>
        </p:pic>
        <p:sp>
          <p:nvSpPr>
            <p:cNvPr id="44" name="TextBox 43">
              <a:extLst>
                <a:ext uri="{FF2B5EF4-FFF2-40B4-BE49-F238E27FC236}">
                  <a16:creationId xmlns:a16="http://schemas.microsoft.com/office/drawing/2014/main" id="{63A34960-EF4E-8A4B-B78E-978109D1C1BB}"/>
                </a:ext>
              </a:extLst>
            </p:cNvPr>
            <p:cNvSpPr txBox="1"/>
            <p:nvPr/>
          </p:nvSpPr>
          <p:spPr>
            <a:xfrm>
              <a:off x="4589900" y="1264140"/>
              <a:ext cx="605193" cy="173958"/>
            </a:xfrm>
            <a:prstGeom prst="rect">
              <a:avLst/>
            </a:prstGeom>
            <a:noFill/>
          </p:spPr>
          <p:txBody>
            <a:bodyPr wrap="square" lIns="0" tIns="0" rIns="0" bIns="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製造する</a:t>
              </a:r>
              <a:endParaRPr lang="en-GB" sz="1100" b="1" dirty="0">
                <a:solidFill>
                  <a:prstClr val="black"/>
                </a:solidFill>
                <a:latin typeface="Verdana" pitchFamily="34" charset="0"/>
                <a:ea typeface="Verdana" pitchFamily="34" charset="0"/>
                <a:cs typeface="Verdana" pitchFamily="34" charset="0"/>
              </a:endParaRPr>
            </a:p>
          </p:txBody>
        </p:sp>
        <p:sp>
          <p:nvSpPr>
            <p:cNvPr id="45" name="TextBox 44">
              <a:extLst>
                <a:ext uri="{FF2B5EF4-FFF2-40B4-BE49-F238E27FC236}">
                  <a16:creationId xmlns:a16="http://schemas.microsoft.com/office/drawing/2014/main" id="{C52697E6-DDFC-0F46-8130-17CDE05E1035}"/>
                </a:ext>
              </a:extLst>
            </p:cNvPr>
            <p:cNvSpPr txBox="1"/>
            <p:nvPr/>
          </p:nvSpPr>
          <p:spPr>
            <a:xfrm>
              <a:off x="6796632" y="1135085"/>
              <a:ext cx="720000" cy="432069"/>
            </a:xfrm>
            <a:prstGeom prst="rect">
              <a:avLst/>
            </a:prstGeom>
            <a:noFill/>
          </p:spPr>
          <p:txBody>
            <a:bodyPr wrap="none" lIns="45619" tIns="22810" rIns="45619" bIns="22810" rtlCol="0" anchor="ctr" anchorCtr="0">
              <a:no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流通販売する</a:t>
              </a:r>
              <a:endParaRPr lang="en-GB" sz="1100" b="1" dirty="0">
                <a:solidFill>
                  <a:prstClr val="black"/>
                </a:solidFill>
                <a:latin typeface="Verdana" pitchFamily="34" charset="0"/>
                <a:ea typeface="Verdana" pitchFamily="34" charset="0"/>
                <a:cs typeface="Verdana" pitchFamily="34" charset="0"/>
              </a:endParaRPr>
            </a:p>
          </p:txBody>
        </p:sp>
        <p:sp>
          <p:nvSpPr>
            <p:cNvPr id="46" name="TextBox 45">
              <a:extLst>
                <a:ext uri="{FF2B5EF4-FFF2-40B4-BE49-F238E27FC236}">
                  <a16:creationId xmlns:a16="http://schemas.microsoft.com/office/drawing/2014/main" id="{C8D22B94-45DD-A645-80E4-F0C81F2D8596}"/>
                </a:ext>
              </a:extLst>
            </p:cNvPr>
            <p:cNvSpPr txBox="1"/>
            <p:nvPr/>
          </p:nvSpPr>
          <p:spPr>
            <a:xfrm>
              <a:off x="9017999" y="1242005"/>
              <a:ext cx="782439" cy="219126"/>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利用する</a:t>
              </a:r>
              <a:endParaRPr lang="en-GB" sz="1100" b="1" dirty="0">
                <a:solidFill>
                  <a:prstClr val="black"/>
                </a:solidFill>
                <a:latin typeface="Verdana" pitchFamily="34" charset="0"/>
                <a:ea typeface="Verdana" pitchFamily="34" charset="0"/>
                <a:cs typeface="Verdana" pitchFamily="34" charset="0"/>
              </a:endParaRPr>
            </a:p>
          </p:txBody>
        </p:sp>
        <p:pic>
          <p:nvPicPr>
            <p:cNvPr id="47" name="Picture 46">
              <a:extLst>
                <a:ext uri="{FF2B5EF4-FFF2-40B4-BE49-F238E27FC236}">
                  <a16:creationId xmlns:a16="http://schemas.microsoft.com/office/drawing/2014/main" id="{FD6B0F2D-B6F2-334B-8281-D4CC8ADF3000}"/>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3587326" y="325207"/>
              <a:ext cx="720001" cy="720000"/>
            </a:xfrm>
            <a:prstGeom prst="rect">
              <a:avLst/>
            </a:prstGeom>
            <a:effectLst/>
          </p:spPr>
        </p:pic>
        <p:sp>
          <p:nvSpPr>
            <p:cNvPr id="48" name="TextBox 47">
              <a:extLst>
                <a:ext uri="{FF2B5EF4-FFF2-40B4-BE49-F238E27FC236}">
                  <a16:creationId xmlns:a16="http://schemas.microsoft.com/office/drawing/2014/main" id="{32144F79-08D7-1546-9993-86EC540D99D2}"/>
                </a:ext>
              </a:extLst>
            </p:cNvPr>
            <p:cNvSpPr txBox="1"/>
            <p:nvPr/>
          </p:nvSpPr>
          <p:spPr>
            <a:xfrm>
              <a:off x="13179109" y="1241107"/>
              <a:ext cx="1536435" cy="220024"/>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再生する</a:t>
              </a:r>
              <a:endParaRPr lang="en-GB" sz="1100" b="1" dirty="0">
                <a:solidFill>
                  <a:prstClr val="black"/>
                </a:solidFill>
                <a:latin typeface="Verdana" pitchFamily="34" charset="0"/>
                <a:ea typeface="Verdana" pitchFamily="34" charset="0"/>
                <a:cs typeface="Verdana" pitchFamily="34" charset="0"/>
              </a:endParaRPr>
            </a:p>
          </p:txBody>
        </p:sp>
        <p:pic>
          <p:nvPicPr>
            <p:cNvPr id="49" name="Picture 48">
              <a:extLst>
                <a:ext uri="{FF2B5EF4-FFF2-40B4-BE49-F238E27FC236}">
                  <a16:creationId xmlns:a16="http://schemas.microsoft.com/office/drawing/2014/main" id="{9EEAA884-3008-4840-9614-02517E18A7B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1323761" y="325207"/>
              <a:ext cx="720001" cy="720000"/>
            </a:xfrm>
            <a:prstGeom prst="rect">
              <a:avLst/>
            </a:prstGeom>
            <a:effectLst/>
          </p:spPr>
        </p:pic>
        <p:sp>
          <p:nvSpPr>
            <p:cNvPr id="50" name="TextBox 49">
              <a:extLst>
                <a:ext uri="{FF2B5EF4-FFF2-40B4-BE49-F238E27FC236}">
                  <a16:creationId xmlns:a16="http://schemas.microsoft.com/office/drawing/2014/main" id="{0FF6B7D1-49D6-924E-B62A-87D75629510C}"/>
                </a:ext>
              </a:extLst>
            </p:cNvPr>
            <p:cNvSpPr txBox="1"/>
            <p:nvPr/>
          </p:nvSpPr>
          <p:spPr>
            <a:xfrm>
              <a:off x="11339538" y="1241107"/>
              <a:ext cx="688446" cy="220024"/>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廃棄する</a:t>
              </a:r>
              <a:endParaRPr lang="en-GB" sz="1100" b="1" dirty="0">
                <a:solidFill>
                  <a:prstClr val="black"/>
                </a:solidFill>
                <a:latin typeface="Verdana" pitchFamily="34" charset="0"/>
                <a:ea typeface="Verdana" pitchFamily="34" charset="0"/>
                <a:cs typeface="Verdana" pitchFamily="34" charset="0"/>
              </a:endParaRPr>
            </a:p>
          </p:txBody>
        </p:sp>
        <p:sp>
          <p:nvSpPr>
            <p:cNvPr id="51" name="Right Arrow 50">
              <a:extLst>
                <a:ext uri="{FF2B5EF4-FFF2-40B4-BE49-F238E27FC236}">
                  <a16:creationId xmlns:a16="http://schemas.microsoft.com/office/drawing/2014/main" id="{1B8B4B09-45A3-EB45-B437-B62C2F881491}"/>
                </a:ext>
              </a:extLst>
            </p:cNvPr>
            <p:cNvSpPr/>
            <p:nvPr/>
          </p:nvSpPr>
          <p:spPr>
            <a:xfrm>
              <a:off x="12592499"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52" name="Right Arrow 51">
              <a:extLst>
                <a:ext uri="{FF2B5EF4-FFF2-40B4-BE49-F238E27FC236}">
                  <a16:creationId xmlns:a16="http://schemas.microsoft.com/office/drawing/2014/main" id="{365DE502-5E6D-4642-AC5B-44B1B36130A7}"/>
                </a:ext>
              </a:extLst>
            </p:cNvPr>
            <p:cNvSpPr/>
            <p:nvPr/>
          </p:nvSpPr>
          <p:spPr>
            <a:xfrm>
              <a:off x="353709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53" name="Right Arrow 52">
              <a:extLst>
                <a:ext uri="{FF2B5EF4-FFF2-40B4-BE49-F238E27FC236}">
                  <a16:creationId xmlns:a16="http://schemas.microsoft.com/office/drawing/2014/main" id="{7EA9992C-D28D-DA43-B2EC-9F48988BD946}"/>
                </a:ext>
              </a:extLst>
            </p:cNvPr>
            <p:cNvSpPr/>
            <p:nvPr/>
          </p:nvSpPr>
          <p:spPr>
            <a:xfrm>
              <a:off x="1032864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54" name="Right Arrow 53">
              <a:extLst>
                <a:ext uri="{FF2B5EF4-FFF2-40B4-BE49-F238E27FC236}">
                  <a16:creationId xmlns:a16="http://schemas.microsoft.com/office/drawing/2014/main" id="{26DB3E48-3417-FE45-AA6A-2A56B87FDEA5}"/>
                </a:ext>
              </a:extLst>
            </p:cNvPr>
            <p:cNvSpPr/>
            <p:nvPr/>
          </p:nvSpPr>
          <p:spPr>
            <a:xfrm>
              <a:off x="806479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55" name="Right Arrow 54">
              <a:extLst>
                <a:ext uri="{FF2B5EF4-FFF2-40B4-BE49-F238E27FC236}">
                  <a16:creationId xmlns:a16="http://schemas.microsoft.com/office/drawing/2014/main" id="{1BECC463-88E9-3E4D-A585-A39EACFD143A}"/>
                </a:ext>
              </a:extLst>
            </p:cNvPr>
            <p:cNvSpPr/>
            <p:nvPr/>
          </p:nvSpPr>
          <p:spPr>
            <a:xfrm>
              <a:off x="580094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pic>
          <p:nvPicPr>
            <p:cNvPr id="56" name="Picture 55">
              <a:extLst>
                <a:ext uri="{FF2B5EF4-FFF2-40B4-BE49-F238E27FC236}">
                  <a16:creationId xmlns:a16="http://schemas.microsoft.com/office/drawing/2014/main" id="{5CBEC42D-87D2-CA4B-9907-5C32A41C743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268361" y="324614"/>
              <a:ext cx="720000" cy="720000"/>
            </a:xfrm>
            <a:prstGeom prst="rect">
              <a:avLst/>
            </a:prstGeom>
            <a:effectLst/>
          </p:spPr>
        </p:pic>
        <p:sp>
          <p:nvSpPr>
            <p:cNvPr id="57" name="TextBox 56">
              <a:extLst>
                <a:ext uri="{FF2B5EF4-FFF2-40B4-BE49-F238E27FC236}">
                  <a16:creationId xmlns:a16="http://schemas.microsoft.com/office/drawing/2014/main" id="{778F0EAC-E1A8-034C-A7D5-F39DFF5E8CA4}"/>
                </a:ext>
              </a:extLst>
            </p:cNvPr>
            <p:cNvSpPr txBox="1"/>
            <p:nvPr/>
          </p:nvSpPr>
          <p:spPr>
            <a:xfrm>
              <a:off x="2057313" y="1241107"/>
              <a:ext cx="1142096" cy="220024"/>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開発する</a:t>
              </a:r>
              <a:endParaRPr lang="en-GB" sz="1100" b="1" dirty="0">
                <a:solidFill>
                  <a:prstClr val="black"/>
                </a:solidFill>
                <a:latin typeface="Verdana" pitchFamily="34" charset="0"/>
                <a:ea typeface="Verdana" pitchFamily="34" charset="0"/>
                <a:cs typeface="Verdana" pitchFamily="34" charset="0"/>
              </a:endParaRPr>
            </a:p>
          </p:txBody>
        </p:sp>
      </p:grpSp>
      <p:sp>
        <p:nvSpPr>
          <p:cNvPr id="58" name="Content Placeholder 2">
            <a:extLst>
              <a:ext uri="{FF2B5EF4-FFF2-40B4-BE49-F238E27FC236}">
                <a16:creationId xmlns:a16="http://schemas.microsoft.com/office/drawing/2014/main" id="{1F6A4F54-1BD2-B843-BBE6-7DFBB01D9137}"/>
              </a:ext>
            </a:extLst>
          </p:cNvPr>
          <p:cNvSpPr txBox="1">
            <a:spLocks/>
          </p:cNvSpPr>
          <p:nvPr/>
        </p:nvSpPr>
        <p:spPr bwMode="auto">
          <a:xfrm>
            <a:off x="2764159" y="3067122"/>
            <a:ext cx="2116800" cy="419257"/>
          </a:xfrm>
          <a:prstGeom prst="rect">
            <a:avLst/>
          </a:prstGeom>
          <a:solidFill>
            <a:schemeClr val="accent4"/>
          </a:solidFill>
          <a:ln w="38100">
            <a:noFill/>
          </a:ln>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solidFill>
                  <a:schemeClr val="bg1"/>
                </a:solidFill>
                <a:latin typeface="Verdana" pitchFamily="34" charset="0"/>
                <a:ea typeface="Verdana" pitchFamily="34" charset="0"/>
                <a:cs typeface="Verdana" pitchFamily="34" charset="0"/>
              </a:rPr>
              <a:t>キーワード</a:t>
            </a:r>
            <a:endParaRPr lang="en-GB" sz="1000" b="1" kern="0" dirty="0">
              <a:solidFill>
                <a:schemeClr val="bg1"/>
              </a:solidFill>
              <a:latin typeface="Verdana" pitchFamily="34" charset="0"/>
              <a:ea typeface="Verdana" pitchFamily="34" charset="0"/>
              <a:cs typeface="Verdana" pitchFamily="34" charset="0"/>
            </a:endParaRPr>
          </a:p>
          <a:p>
            <a:pPr marL="0" indent="-188050">
              <a:lnSpc>
                <a:spcPct val="120000"/>
              </a:lnSpc>
              <a:spcBef>
                <a:spcPts val="0"/>
              </a:spcBef>
              <a:buNone/>
            </a:pPr>
            <a:r>
              <a:rPr lang="ja-JP" altLang="en-US" sz="700" b="1" kern="0">
                <a:solidFill>
                  <a:schemeClr val="bg1"/>
                </a:solidFill>
                <a:latin typeface="Verdana" pitchFamily="34" charset="0"/>
                <a:ea typeface="Verdana" pitchFamily="34" charset="0"/>
                <a:cs typeface="Verdana" pitchFamily="34" charset="0"/>
              </a:rPr>
              <a:t>なぜ優れているのか説明</a:t>
            </a:r>
            <a:endParaRPr lang="en-GB" sz="700" b="1" kern="0" dirty="0">
              <a:solidFill>
                <a:schemeClr val="bg1"/>
              </a:solidFill>
              <a:latin typeface="Verdana" pitchFamily="34" charset="0"/>
              <a:ea typeface="Verdana" pitchFamily="34" charset="0"/>
              <a:cs typeface="Verdana" pitchFamily="34" charset="0"/>
            </a:endParaRPr>
          </a:p>
        </p:txBody>
      </p:sp>
      <p:sp>
        <p:nvSpPr>
          <p:cNvPr id="59" name="Content Placeholder 2">
            <a:extLst>
              <a:ext uri="{FF2B5EF4-FFF2-40B4-BE49-F238E27FC236}">
                <a16:creationId xmlns:a16="http://schemas.microsoft.com/office/drawing/2014/main" id="{DCF1919F-6FEA-C744-9C53-BA5BF807FD70}"/>
              </a:ext>
            </a:extLst>
          </p:cNvPr>
          <p:cNvSpPr txBox="1">
            <a:spLocks/>
          </p:cNvSpPr>
          <p:nvPr/>
        </p:nvSpPr>
        <p:spPr bwMode="auto">
          <a:xfrm>
            <a:off x="5168538" y="3067122"/>
            <a:ext cx="2117989" cy="419257"/>
          </a:xfrm>
          <a:prstGeom prst="rect">
            <a:avLst/>
          </a:prstGeom>
          <a:solidFill>
            <a:schemeClr val="accent5"/>
          </a:solidFill>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latin typeface="Verdana" pitchFamily="34" charset="0"/>
                <a:ea typeface="Verdana" pitchFamily="34" charset="0"/>
                <a:cs typeface="Verdana" pitchFamily="34" charset="0"/>
              </a:rPr>
              <a:t>キーワード</a:t>
            </a:r>
            <a:endParaRPr lang="en-GB" sz="1000" b="1" kern="0" dirty="0">
              <a:latin typeface="Verdana" pitchFamily="34" charset="0"/>
              <a:ea typeface="Verdana" pitchFamily="34" charset="0"/>
              <a:cs typeface="Verdana" pitchFamily="34" charset="0"/>
            </a:endParaRPr>
          </a:p>
          <a:p>
            <a:pPr marL="0" indent="-188050">
              <a:lnSpc>
                <a:spcPct val="120000"/>
              </a:lnSpc>
              <a:spcBef>
                <a:spcPts val="0"/>
              </a:spcBef>
              <a:buNone/>
            </a:pPr>
            <a:r>
              <a:rPr lang="ja-JP" altLang="en-US" sz="700" b="1" kern="0">
                <a:latin typeface="Verdana" pitchFamily="34" charset="0"/>
                <a:ea typeface="Verdana" pitchFamily="34" charset="0"/>
                <a:cs typeface="Verdana" pitchFamily="34" charset="0"/>
              </a:rPr>
              <a:t>なぜ不明なのか説明</a:t>
            </a:r>
            <a:endParaRPr lang="en-GB" sz="700" b="1" kern="0" dirty="0">
              <a:latin typeface="Verdana" pitchFamily="34" charset="0"/>
              <a:ea typeface="Verdana" pitchFamily="34" charset="0"/>
              <a:cs typeface="Verdana" pitchFamily="34" charset="0"/>
            </a:endParaRPr>
          </a:p>
        </p:txBody>
      </p:sp>
      <p:sp>
        <p:nvSpPr>
          <p:cNvPr id="60" name="Content Placeholder 2">
            <a:extLst>
              <a:ext uri="{FF2B5EF4-FFF2-40B4-BE49-F238E27FC236}">
                <a16:creationId xmlns:a16="http://schemas.microsoft.com/office/drawing/2014/main" id="{4B6E2CA0-B5AF-8A4C-B5FC-A93A0BDFC1C8}"/>
              </a:ext>
            </a:extLst>
          </p:cNvPr>
          <p:cNvSpPr txBox="1">
            <a:spLocks/>
          </p:cNvSpPr>
          <p:nvPr/>
        </p:nvSpPr>
        <p:spPr bwMode="auto">
          <a:xfrm>
            <a:off x="5168538" y="3600158"/>
            <a:ext cx="2616678" cy="454203"/>
          </a:xfrm>
          <a:prstGeom prst="rect">
            <a:avLst/>
          </a:prstGeom>
          <a:solidFill>
            <a:schemeClr val="accent6"/>
          </a:solidFill>
          <a:ln w="76200">
            <a:noFill/>
          </a:ln>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solidFill>
                  <a:schemeClr val="bg1"/>
                </a:solidFill>
                <a:latin typeface="Verdana" pitchFamily="34" charset="0"/>
                <a:ea typeface="Verdana" pitchFamily="34" charset="0"/>
                <a:cs typeface="Verdana" pitchFamily="34" charset="0"/>
              </a:rPr>
              <a:t>この枠を使ってそのほかの重要事項を書き込む。</a:t>
            </a:r>
            <a:endParaRPr lang="en-GB" sz="700" b="1" kern="0" dirty="0">
              <a:solidFill>
                <a:schemeClr val="bg1"/>
              </a:solidFill>
              <a:latin typeface="Verdana" pitchFamily="34" charset="0"/>
              <a:ea typeface="Verdana" pitchFamily="34" charset="0"/>
              <a:cs typeface="Verdana" pitchFamily="34" charset="0"/>
            </a:endParaRPr>
          </a:p>
        </p:txBody>
      </p:sp>
      <p:sp>
        <p:nvSpPr>
          <p:cNvPr id="61" name="Content Placeholder 2">
            <a:extLst>
              <a:ext uri="{FF2B5EF4-FFF2-40B4-BE49-F238E27FC236}">
                <a16:creationId xmlns:a16="http://schemas.microsoft.com/office/drawing/2014/main" id="{45A142FB-665F-2243-9088-EB636494354C}"/>
              </a:ext>
            </a:extLst>
          </p:cNvPr>
          <p:cNvSpPr txBox="1">
            <a:spLocks/>
          </p:cNvSpPr>
          <p:nvPr/>
        </p:nvSpPr>
        <p:spPr bwMode="auto">
          <a:xfrm>
            <a:off x="2764159" y="3596326"/>
            <a:ext cx="2116799" cy="419257"/>
          </a:xfrm>
          <a:prstGeom prst="rect">
            <a:avLst/>
          </a:prstGeom>
          <a:solidFill>
            <a:schemeClr val="accent6"/>
          </a:solidFill>
          <a:ln w="76200">
            <a:noFill/>
          </a:ln>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solidFill>
                  <a:schemeClr val="bg1"/>
                </a:solidFill>
                <a:latin typeface="Verdana" pitchFamily="34" charset="0"/>
                <a:ea typeface="Verdana" pitchFamily="34" charset="0"/>
                <a:cs typeface="Verdana" pitchFamily="34" charset="0"/>
              </a:rPr>
              <a:t>キーワード</a:t>
            </a:r>
            <a:endParaRPr lang="en-GB" sz="1000" b="1" kern="0" dirty="0">
              <a:solidFill>
                <a:schemeClr val="bg1"/>
              </a:solidFill>
              <a:latin typeface="Verdana" pitchFamily="34" charset="0"/>
              <a:ea typeface="Verdana" pitchFamily="34" charset="0"/>
              <a:cs typeface="Verdana" pitchFamily="34" charset="0"/>
            </a:endParaRPr>
          </a:p>
          <a:p>
            <a:pPr marL="0" indent="-188050">
              <a:lnSpc>
                <a:spcPct val="120000"/>
              </a:lnSpc>
              <a:spcBef>
                <a:spcPts val="0"/>
              </a:spcBef>
              <a:buNone/>
            </a:pPr>
            <a:r>
              <a:rPr lang="ja-JP" altLang="en-US" sz="700" b="1" kern="0">
                <a:solidFill>
                  <a:schemeClr val="bg1"/>
                </a:solidFill>
                <a:latin typeface="Verdana" pitchFamily="34" charset="0"/>
                <a:ea typeface="Verdana" pitchFamily="34" charset="0"/>
                <a:cs typeface="Verdana" pitchFamily="34" charset="0"/>
              </a:rPr>
              <a:t>なぜ優れていないのか説明</a:t>
            </a:r>
            <a:endParaRPr lang="en-GB" sz="700" b="1" kern="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1948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p:cNvSpPr/>
          <p:nvPr/>
        </p:nvSpPr>
        <p:spPr>
          <a:xfrm rot="16200000">
            <a:off x="-3238002" y="5510642"/>
            <a:ext cx="8360614" cy="1302693"/>
          </a:xfrm>
          <a:prstGeom prst="rect">
            <a:avLst/>
          </a:prstGeom>
          <a:solidFill>
            <a:schemeClr val="bg1">
              <a:lumMod val="85000"/>
            </a:schemeClr>
          </a:solidFill>
          <a:ln w="12700">
            <a:noFill/>
          </a:ln>
        </p:spPr>
        <p:txBody>
          <a:bodyPr wrap="square" lIns="45619" tIns="22810" rIns="45619" bIns="22810" rtlCol="0" anchor="ctr" anchorCtr="0">
            <a:noAutofit/>
          </a:bodyPr>
          <a:lstStyle/>
          <a:p>
            <a:pPr algn="ctr" defTabSz="520404"/>
            <a:endParaRPr lang="en-GB" sz="1400" b="1" kern="0" dirty="0">
              <a:solidFill>
                <a:prstClr val="black"/>
              </a:solidFill>
              <a:latin typeface="Verdana" pitchFamily="34" charset="0"/>
              <a:ea typeface="Verdana" pitchFamily="34" charset="0"/>
              <a:cs typeface="Verdana" pitchFamily="34" charset="0"/>
            </a:endParaRPr>
          </a:p>
        </p:txBody>
      </p:sp>
      <p:sp>
        <p:nvSpPr>
          <p:cNvPr id="98" name="Left-Right Arrow 97"/>
          <p:cNvSpPr/>
          <p:nvPr/>
        </p:nvSpPr>
        <p:spPr>
          <a:xfrm>
            <a:off x="1856507" y="7822296"/>
            <a:ext cx="12956967" cy="2520000"/>
          </a:xfrm>
          <a:prstGeom prst="leftRightArrow">
            <a:avLst>
              <a:gd name="adj1" fmla="val 76341"/>
              <a:gd name="adj2" fmla="val 32439"/>
            </a:avLst>
          </a:prstGeom>
          <a:solidFill>
            <a:srgbClr val="CFE7F6"/>
          </a:solidFill>
          <a:ln w="6350">
            <a:noFill/>
          </a:ln>
          <a:effectLst/>
        </p:spPr>
        <p:style>
          <a:lnRef idx="1">
            <a:schemeClr val="accent1"/>
          </a:lnRef>
          <a:fillRef idx="3">
            <a:schemeClr val="accent1"/>
          </a:fillRef>
          <a:effectRef idx="2">
            <a:schemeClr val="accent1"/>
          </a:effectRef>
          <a:fontRef idx="minor">
            <a:schemeClr val="lt1"/>
          </a:fontRef>
        </p:style>
        <p:txBody>
          <a:bodyPr lIns="72000" tIns="72000" rIns="72000" bIns="0" rtlCol="0" anchor="t" anchorCtr="0"/>
          <a:lstStyle/>
          <a:p>
            <a:pPr algn="ctr">
              <a:lnSpc>
                <a:spcPct val="113000"/>
              </a:lnSpc>
              <a:spcAft>
                <a:spcPts val="400"/>
              </a:spcAft>
            </a:pPr>
            <a:r>
              <a:rPr lang="ja-JP" altLang="en-US" sz="1100" b="1">
                <a:solidFill>
                  <a:schemeClr val="tx1"/>
                </a:solidFill>
                <a:latin typeface="Verdana" pitchFamily="34" charset="0"/>
                <a:ea typeface="Verdana" pitchFamily="34" charset="0"/>
                <a:cs typeface="Verdana" pitchFamily="34" charset="0"/>
              </a:rPr>
              <a:t>廃棄の影響</a:t>
            </a:r>
            <a:r>
              <a:rPr lang="en-US" sz="1100" b="1" dirty="0">
                <a:solidFill>
                  <a:schemeClr val="tx1"/>
                </a:solidFill>
                <a:latin typeface="Verdana" pitchFamily="34" charset="0"/>
                <a:ea typeface="Verdana" pitchFamily="34" charset="0"/>
                <a:cs typeface="Verdana" pitchFamily="34" charset="0"/>
              </a:rPr>
              <a:t> (</a:t>
            </a:r>
            <a:r>
              <a:rPr lang="ja-JP" altLang="en-US" sz="1100" b="1">
                <a:solidFill>
                  <a:schemeClr val="tx1"/>
                </a:solidFill>
                <a:latin typeface="Verdana" pitchFamily="34" charset="0"/>
                <a:ea typeface="Verdana" pitchFamily="34" charset="0"/>
                <a:cs typeface="Verdana" pitchFamily="34" charset="0"/>
              </a:rPr>
              <a:t>自然資本</a:t>
            </a:r>
            <a:r>
              <a:rPr lang="en-US" sz="1100" b="1" dirty="0">
                <a:solidFill>
                  <a:schemeClr val="tx1"/>
                </a:solidFill>
                <a:latin typeface="Verdana" pitchFamily="34" charset="0"/>
                <a:ea typeface="Verdana" pitchFamily="34" charset="0"/>
                <a:cs typeface="Verdana" pitchFamily="34" charset="0"/>
              </a:rPr>
              <a:t>)</a:t>
            </a:r>
          </a:p>
          <a:p>
            <a:pPr algn="ctr">
              <a:lnSpc>
                <a:spcPct val="113000"/>
              </a:lnSpc>
            </a:pPr>
            <a:r>
              <a:rPr lang="ja-JP" altLang="en-US" sz="1100">
                <a:solidFill>
                  <a:schemeClr val="tx1"/>
                </a:solidFill>
                <a:latin typeface="Verdana" pitchFamily="34" charset="0"/>
                <a:ea typeface="Verdana" pitchFamily="34" charset="0"/>
                <a:cs typeface="Verdana" pitchFamily="34" charset="0"/>
              </a:rPr>
              <a:t>毒性物質、原生エコシステムへの影響、農業用地への転換可能性の減少など。</a:t>
            </a:r>
            <a:endParaRPr lang="en-US" sz="1100" dirty="0">
              <a:solidFill>
                <a:schemeClr val="tx1"/>
              </a:solidFill>
              <a:latin typeface="Verdana" pitchFamily="34" charset="0"/>
              <a:ea typeface="Verdana" pitchFamily="34" charset="0"/>
              <a:cs typeface="Verdana" pitchFamily="34" charset="0"/>
            </a:endParaRPr>
          </a:p>
        </p:txBody>
      </p:sp>
      <p:sp>
        <p:nvSpPr>
          <p:cNvPr id="129" name="Left-Right Arrow 128"/>
          <p:cNvSpPr/>
          <p:nvPr/>
        </p:nvSpPr>
        <p:spPr>
          <a:xfrm>
            <a:off x="1856507" y="4901989"/>
            <a:ext cx="12956967" cy="2520000"/>
          </a:xfrm>
          <a:prstGeom prst="leftRightArrow">
            <a:avLst>
              <a:gd name="adj1" fmla="val 76341"/>
              <a:gd name="adj2" fmla="val 32439"/>
            </a:avLst>
          </a:prstGeom>
          <a:solidFill>
            <a:srgbClr val="CFE7F6"/>
          </a:solidFill>
          <a:ln w="6350">
            <a:noFill/>
          </a:ln>
          <a:effectLst/>
        </p:spPr>
        <p:style>
          <a:lnRef idx="1">
            <a:schemeClr val="accent1"/>
          </a:lnRef>
          <a:fillRef idx="3">
            <a:schemeClr val="accent1"/>
          </a:fillRef>
          <a:effectRef idx="2">
            <a:schemeClr val="accent1"/>
          </a:effectRef>
          <a:fontRef idx="minor">
            <a:schemeClr val="lt1"/>
          </a:fontRef>
        </p:style>
        <p:txBody>
          <a:bodyPr lIns="72000" tIns="72000" rIns="72000" bIns="0" rtlCol="0" anchor="t" anchorCtr="0"/>
          <a:lstStyle/>
          <a:p>
            <a:pPr algn="ctr">
              <a:lnSpc>
                <a:spcPct val="113000"/>
              </a:lnSpc>
              <a:spcAft>
                <a:spcPts val="400"/>
              </a:spcAft>
            </a:pPr>
            <a:r>
              <a:rPr lang="ja-JP" altLang="en-US" sz="1100" b="1">
                <a:solidFill>
                  <a:schemeClr val="tx1"/>
                </a:solidFill>
                <a:latin typeface="Verdana" pitchFamily="34" charset="0"/>
                <a:ea typeface="Verdana" pitchFamily="34" charset="0"/>
                <a:cs typeface="Verdana" pitchFamily="34" charset="0"/>
              </a:rPr>
              <a:t>エネルギーの消費</a:t>
            </a:r>
            <a:endParaRPr lang="en-US" sz="1100" b="1" dirty="0">
              <a:solidFill>
                <a:schemeClr val="tx1"/>
              </a:solidFill>
              <a:latin typeface="Verdana" pitchFamily="34" charset="0"/>
              <a:ea typeface="Verdana" pitchFamily="34" charset="0"/>
              <a:cs typeface="Verdana" pitchFamily="34" charset="0"/>
            </a:endParaRPr>
          </a:p>
          <a:p>
            <a:pPr algn="ctr">
              <a:lnSpc>
                <a:spcPct val="113000"/>
              </a:lnSpc>
            </a:pPr>
            <a:r>
              <a:rPr lang="ja-JP" altLang="en-US" sz="1100">
                <a:solidFill>
                  <a:schemeClr val="tx1"/>
                </a:solidFill>
                <a:latin typeface="Verdana" pitchFamily="34" charset="0"/>
                <a:ea typeface="Verdana" pitchFamily="34" charset="0"/>
                <a:cs typeface="Verdana" pitchFamily="34" charset="0"/>
              </a:rPr>
              <a:t>製造、物流、販売、サポート、ライフサイクル後の処理などを含む。</a:t>
            </a:r>
            <a:r>
              <a:rPr lang="ja-JP" altLang="en-SG" sz="1100">
                <a:solidFill>
                  <a:schemeClr val="tx1"/>
                </a:solidFill>
                <a:latin typeface="Verdana" pitchFamily="34" charset="0"/>
                <a:ea typeface="Verdana" pitchFamily="34" charset="0"/>
                <a:cs typeface="Verdana" pitchFamily="34" charset="0"/>
              </a:rPr>
              <a:t>埋め立て</a:t>
            </a:r>
            <a:r>
              <a:rPr lang="ja-JP" altLang="en-US" sz="1100">
                <a:solidFill>
                  <a:schemeClr val="tx1"/>
                </a:solidFill>
                <a:latin typeface="Verdana" pitchFamily="34" charset="0"/>
                <a:ea typeface="Verdana" pitchFamily="34" charset="0"/>
                <a:cs typeface="Verdana" pitchFamily="34" charset="0"/>
              </a:rPr>
              <a:t>廃棄されたものは全てそれを作り出したエネルギーの浪費と考える。</a:t>
            </a:r>
            <a:endParaRPr lang="en-US" sz="1100" dirty="0">
              <a:solidFill>
                <a:schemeClr val="tx1"/>
              </a:solidFill>
              <a:latin typeface="Verdana" pitchFamily="34" charset="0"/>
              <a:ea typeface="Verdana" pitchFamily="34" charset="0"/>
              <a:cs typeface="Verdana" pitchFamily="34" charset="0"/>
            </a:endParaRPr>
          </a:p>
        </p:txBody>
      </p:sp>
      <p:sp>
        <p:nvSpPr>
          <p:cNvPr id="130" name="Left-Right Arrow 129"/>
          <p:cNvSpPr/>
          <p:nvPr/>
        </p:nvSpPr>
        <p:spPr>
          <a:xfrm>
            <a:off x="1856507" y="1981682"/>
            <a:ext cx="12956967" cy="2520000"/>
          </a:xfrm>
          <a:prstGeom prst="leftRightArrow">
            <a:avLst>
              <a:gd name="adj1" fmla="val 76341"/>
              <a:gd name="adj2" fmla="val 32439"/>
            </a:avLst>
          </a:prstGeom>
          <a:solidFill>
            <a:srgbClr val="CFE7F6"/>
          </a:solidFill>
          <a:ln w="6350">
            <a:noFill/>
          </a:ln>
          <a:effectLst/>
        </p:spPr>
        <p:style>
          <a:lnRef idx="1">
            <a:schemeClr val="accent1"/>
          </a:lnRef>
          <a:fillRef idx="3">
            <a:schemeClr val="accent1"/>
          </a:fillRef>
          <a:effectRef idx="2">
            <a:schemeClr val="accent1"/>
          </a:effectRef>
          <a:fontRef idx="minor">
            <a:schemeClr val="lt1"/>
          </a:fontRef>
        </p:style>
        <p:txBody>
          <a:bodyPr lIns="72000" tIns="72000" rIns="72000" bIns="0" rtlCol="0" anchor="t" anchorCtr="0"/>
          <a:lstStyle/>
          <a:p>
            <a:pPr algn="ctr">
              <a:lnSpc>
                <a:spcPct val="113000"/>
              </a:lnSpc>
              <a:spcAft>
                <a:spcPts val="400"/>
              </a:spcAft>
            </a:pPr>
            <a:r>
              <a:rPr lang="ja-JP" altLang="en-US" sz="1100" b="1">
                <a:solidFill>
                  <a:schemeClr val="tx1"/>
                </a:solidFill>
                <a:latin typeface="Verdana" pitchFamily="34" charset="0"/>
                <a:ea typeface="Verdana" pitchFamily="34" charset="0"/>
                <a:cs typeface="Verdana" pitchFamily="34" charset="0"/>
              </a:rPr>
              <a:t>少ない資源の枯渇</a:t>
            </a:r>
            <a:endParaRPr lang="en-US" sz="1100" b="1" dirty="0">
              <a:solidFill>
                <a:schemeClr val="tx1"/>
              </a:solidFill>
              <a:latin typeface="Verdana" pitchFamily="34" charset="0"/>
              <a:ea typeface="Verdana" pitchFamily="34" charset="0"/>
              <a:cs typeface="Verdana" pitchFamily="34" charset="0"/>
            </a:endParaRPr>
          </a:p>
          <a:p>
            <a:pPr algn="ctr">
              <a:lnSpc>
                <a:spcPct val="113000"/>
              </a:lnSpc>
            </a:pPr>
            <a:r>
              <a:rPr lang="ja-JP" altLang="en-US" sz="1100">
                <a:solidFill>
                  <a:schemeClr val="tx1"/>
                </a:solidFill>
                <a:latin typeface="Verdana" pitchFamily="34" charset="0"/>
                <a:ea typeface="Verdana" pitchFamily="34" charset="0"/>
                <a:cs typeface="Verdana" pitchFamily="34" charset="0"/>
              </a:rPr>
              <a:t>埋蔵量、将来の需要、代替の可能性、リサイクル性、地政学的リスクに影響を与える</a:t>
            </a:r>
            <a:r>
              <a:rPr lang="ja-JP" altLang="en-SG" sz="1100">
                <a:solidFill>
                  <a:schemeClr val="tx1"/>
                </a:solidFill>
                <a:latin typeface="Verdana" pitchFamily="34" charset="0"/>
                <a:ea typeface="Verdana" pitchFamily="34" charset="0"/>
                <a:cs typeface="Verdana" pitchFamily="34" charset="0"/>
              </a:rPr>
              <a:t>利用</a:t>
            </a:r>
            <a:r>
              <a:rPr lang="ja-JP" altLang="en-US" sz="1100">
                <a:solidFill>
                  <a:schemeClr val="tx1"/>
                </a:solidFill>
                <a:latin typeface="Verdana" pitchFamily="34" charset="0"/>
                <a:ea typeface="Verdana" pitchFamily="34" charset="0"/>
                <a:cs typeface="Verdana" pitchFamily="34" charset="0"/>
              </a:rPr>
              <a:t>可能な水や希少な材料を含む。</a:t>
            </a:r>
            <a:endParaRPr lang="en-US" sz="1100" b="1" dirty="0">
              <a:solidFill>
                <a:schemeClr val="tx1"/>
              </a:solidFill>
              <a:latin typeface="Verdana" pitchFamily="34" charset="0"/>
              <a:ea typeface="Verdana" pitchFamily="34" charset="0"/>
              <a:cs typeface="Verdana" pitchFamily="34" charset="0"/>
            </a:endParaRPr>
          </a:p>
        </p:txBody>
      </p:sp>
      <p:grpSp>
        <p:nvGrpSpPr>
          <p:cNvPr id="2" name="Group 1"/>
          <p:cNvGrpSpPr/>
          <p:nvPr/>
        </p:nvGrpSpPr>
        <p:grpSpPr>
          <a:xfrm rot="16200000">
            <a:off x="-221752" y="5816442"/>
            <a:ext cx="2328112" cy="961200"/>
            <a:chOff x="362056" y="358061"/>
            <a:chExt cx="2328112" cy="961200"/>
          </a:xfrm>
        </p:grpSpPr>
        <p:pic>
          <p:nvPicPr>
            <p:cNvPr id="87" name="Pictur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056" y="358061"/>
              <a:ext cx="961200" cy="961200"/>
            </a:xfrm>
            <a:prstGeom prst="rect">
              <a:avLst/>
            </a:prstGeom>
            <a:ln>
              <a:noFill/>
            </a:ln>
          </p:spPr>
        </p:pic>
        <p:sp>
          <p:nvSpPr>
            <p:cNvPr id="31" name="TextBox 30"/>
            <p:cNvSpPr txBox="1"/>
            <p:nvPr/>
          </p:nvSpPr>
          <p:spPr>
            <a:xfrm>
              <a:off x="1710139" y="513368"/>
              <a:ext cx="980029" cy="557663"/>
            </a:xfrm>
            <a:prstGeom prst="rect">
              <a:avLst/>
            </a:prstGeom>
            <a:noFill/>
            <a:effectLst/>
          </p:spPr>
          <p:txBody>
            <a:bodyPr wrap="none" lIns="140788" tIns="70395" rIns="140788" bIns="70395" rtlCol="0">
              <a:spAutoFit/>
            </a:bodyPr>
            <a:lstStyle/>
            <a:p>
              <a:r>
                <a:rPr lang="ja-JP" altLang="en-US" sz="2700" b="1">
                  <a:latin typeface="Verdana" pitchFamily="34" charset="0"/>
                  <a:ea typeface="Verdana" pitchFamily="34" charset="0"/>
                  <a:cs typeface="Verdana" pitchFamily="34" charset="0"/>
                </a:rPr>
                <a:t>環境</a:t>
              </a:r>
              <a:endParaRPr lang="en-US" sz="2700" dirty="0">
                <a:latin typeface="Verdana" pitchFamily="34" charset="0"/>
                <a:ea typeface="Verdana" pitchFamily="34" charset="0"/>
                <a:cs typeface="Verdana" pitchFamily="34" charset="0"/>
              </a:endParaRPr>
            </a:p>
          </p:txBody>
        </p:sp>
      </p:grpSp>
      <p:sp>
        <p:nvSpPr>
          <p:cNvPr id="3" name="TextBox 2"/>
          <p:cNvSpPr txBox="1"/>
          <p:nvPr/>
        </p:nvSpPr>
        <p:spPr>
          <a:xfrm>
            <a:off x="7456596" y="-1250302"/>
            <a:ext cx="184731" cy="523220"/>
          </a:xfrm>
          <a:prstGeom prst="rect">
            <a:avLst/>
          </a:prstGeom>
          <a:noFill/>
        </p:spPr>
        <p:txBody>
          <a:bodyPr wrap="none" rtlCol="0">
            <a:spAutoFit/>
          </a:bodyPr>
          <a:lstStyle/>
          <a:p>
            <a:endParaRPr lang="en-GB" dirty="0"/>
          </a:p>
        </p:txBody>
      </p:sp>
      <p:sp>
        <p:nvSpPr>
          <p:cNvPr id="38" name="Rectangle 37"/>
          <p:cNvSpPr/>
          <p:nvPr/>
        </p:nvSpPr>
        <p:spPr>
          <a:xfrm>
            <a:off x="5143814" y="3561161"/>
            <a:ext cx="2689200" cy="493200"/>
          </a:xfrm>
          <a:prstGeom prst="rect">
            <a:avLst/>
          </a:prstGeom>
          <a:noFill/>
          <a:ln w="28575">
            <a:solidFill>
              <a:schemeClr val="tx1"/>
            </a:solidFill>
            <a:headEnd type="triangle" w="sm" len="lg"/>
            <a:tailEnd type="triangle" w="sm"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4" name="Rectangle 33">
            <a:extLst>
              <a:ext uri="{FF2B5EF4-FFF2-40B4-BE49-F238E27FC236}">
                <a16:creationId xmlns:a16="http://schemas.microsoft.com/office/drawing/2014/main" id="{C84F9D05-6973-7C42-817E-3DD1173C56E0}"/>
              </a:ext>
            </a:extLst>
          </p:cNvPr>
          <p:cNvSpPr/>
          <p:nvPr/>
        </p:nvSpPr>
        <p:spPr>
          <a:xfrm>
            <a:off x="1856507" y="199863"/>
            <a:ext cx="12956967" cy="1532428"/>
          </a:xfrm>
          <a:prstGeom prst="rect">
            <a:avLst/>
          </a:prstGeom>
          <a:solidFill>
            <a:schemeClr val="bg1">
              <a:lumMod val="85000"/>
            </a:schemeClr>
          </a:solidFill>
          <a:ln w="12700">
            <a:noFill/>
          </a:ln>
        </p:spPr>
        <p:txBody>
          <a:bodyPr wrap="square" lIns="45619" tIns="22810" rIns="45619" bIns="22810" rtlCol="0" anchor="ctr" anchorCtr="0">
            <a:noAutofit/>
          </a:bodyPr>
          <a:lstStyle/>
          <a:p>
            <a:pPr algn="ctr" defTabSz="520404"/>
            <a:endParaRPr lang="en-GB" sz="1400" b="1" kern="0" dirty="0">
              <a:solidFill>
                <a:prstClr val="black"/>
              </a:solidFill>
              <a:latin typeface="Verdana" pitchFamily="34" charset="0"/>
              <a:ea typeface="Verdana" pitchFamily="34" charset="0"/>
              <a:cs typeface="Verdana" pitchFamily="34" charset="0"/>
            </a:endParaRPr>
          </a:p>
        </p:txBody>
      </p:sp>
      <p:grpSp>
        <p:nvGrpSpPr>
          <p:cNvPr id="40" name="Group 39">
            <a:extLst>
              <a:ext uri="{FF2B5EF4-FFF2-40B4-BE49-F238E27FC236}">
                <a16:creationId xmlns:a16="http://schemas.microsoft.com/office/drawing/2014/main" id="{7F2BEE9F-FBEC-5D49-A8FC-8DB0E82DE2C2}"/>
              </a:ext>
            </a:extLst>
          </p:cNvPr>
          <p:cNvGrpSpPr/>
          <p:nvPr/>
        </p:nvGrpSpPr>
        <p:grpSpPr>
          <a:xfrm>
            <a:off x="2057313" y="344807"/>
            <a:ext cx="12658231" cy="1242540"/>
            <a:chOff x="2057313" y="324614"/>
            <a:chExt cx="12658231" cy="1242540"/>
          </a:xfrm>
        </p:grpSpPr>
        <p:pic>
          <p:nvPicPr>
            <p:cNvPr id="41" name="Picture 40">
              <a:extLst>
                <a:ext uri="{FF2B5EF4-FFF2-40B4-BE49-F238E27FC236}">
                  <a16:creationId xmlns:a16="http://schemas.microsoft.com/office/drawing/2014/main" id="{D4D5583B-EBAC-3943-88FE-AF01BEBD220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531925" y="324614"/>
              <a:ext cx="721142" cy="720000"/>
            </a:xfrm>
            <a:prstGeom prst="rect">
              <a:avLst/>
            </a:prstGeom>
            <a:effectLst/>
          </p:spPr>
        </p:pic>
        <p:pic>
          <p:nvPicPr>
            <p:cNvPr id="42" name="Picture 41">
              <a:extLst>
                <a:ext uri="{FF2B5EF4-FFF2-40B4-BE49-F238E27FC236}">
                  <a16:creationId xmlns:a16="http://schemas.microsoft.com/office/drawing/2014/main" id="{B2AF67D2-C43F-2340-AA4A-8F745EF3AF7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060196" y="325207"/>
              <a:ext cx="720001" cy="720000"/>
            </a:xfrm>
            <a:prstGeom prst="rect">
              <a:avLst/>
            </a:prstGeom>
            <a:effectLst/>
          </p:spPr>
        </p:pic>
        <p:pic>
          <p:nvPicPr>
            <p:cNvPr id="43" name="Picture 42">
              <a:extLst>
                <a:ext uri="{FF2B5EF4-FFF2-40B4-BE49-F238E27FC236}">
                  <a16:creationId xmlns:a16="http://schemas.microsoft.com/office/drawing/2014/main" id="{76384E54-1F2D-614A-9CA3-DCD1C1AF1509}"/>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796631" y="325207"/>
              <a:ext cx="720001" cy="720000"/>
            </a:xfrm>
            <a:prstGeom prst="rect">
              <a:avLst/>
            </a:prstGeom>
            <a:effectLst/>
          </p:spPr>
        </p:pic>
        <p:sp>
          <p:nvSpPr>
            <p:cNvPr id="44" name="TextBox 43">
              <a:extLst>
                <a:ext uri="{FF2B5EF4-FFF2-40B4-BE49-F238E27FC236}">
                  <a16:creationId xmlns:a16="http://schemas.microsoft.com/office/drawing/2014/main" id="{E94474D2-5923-7748-A5DE-B3FE0E639FEF}"/>
                </a:ext>
              </a:extLst>
            </p:cNvPr>
            <p:cNvSpPr txBox="1"/>
            <p:nvPr/>
          </p:nvSpPr>
          <p:spPr>
            <a:xfrm>
              <a:off x="4589900" y="1264140"/>
              <a:ext cx="605193" cy="173958"/>
            </a:xfrm>
            <a:prstGeom prst="rect">
              <a:avLst/>
            </a:prstGeom>
            <a:noFill/>
          </p:spPr>
          <p:txBody>
            <a:bodyPr wrap="square" lIns="0" tIns="0" rIns="0" bIns="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製造する</a:t>
              </a:r>
              <a:endParaRPr lang="en-GB" sz="1100" b="1" dirty="0">
                <a:solidFill>
                  <a:prstClr val="black"/>
                </a:solidFill>
                <a:latin typeface="Verdana" pitchFamily="34" charset="0"/>
                <a:ea typeface="Verdana" pitchFamily="34" charset="0"/>
                <a:cs typeface="Verdana" pitchFamily="34" charset="0"/>
              </a:endParaRPr>
            </a:p>
          </p:txBody>
        </p:sp>
        <p:sp>
          <p:nvSpPr>
            <p:cNvPr id="45" name="TextBox 44">
              <a:extLst>
                <a:ext uri="{FF2B5EF4-FFF2-40B4-BE49-F238E27FC236}">
                  <a16:creationId xmlns:a16="http://schemas.microsoft.com/office/drawing/2014/main" id="{CF816AE3-5087-3442-A239-8C6634C7B28E}"/>
                </a:ext>
              </a:extLst>
            </p:cNvPr>
            <p:cNvSpPr txBox="1"/>
            <p:nvPr/>
          </p:nvSpPr>
          <p:spPr>
            <a:xfrm>
              <a:off x="6796632" y="1135085"/>
              <a:ext cx="720000" cy="432069"/>
            </a:xfrm>
            <a:prstGeom prst="rect">
              <a:avLst/>
            </a:prstGeom>
            <a:noFill/>
          </p:spPr>
          <p:txBody>
            <a:bodyPr wrap="none" lIns="45619" tIns="22810" rIns="45619" bIns="22810" rtlCol="0" anchor="ctr" anchorCtr="0">
              <a:no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流通販売する</a:t>
              </a:r>
              <a:endParaRPr lang="en-GB" sz="1100" b="1" dirty="0">
                <a:solidFill>
                  <a:prstClr val="black"/>
                </a:solidFill>
                <a:latin typeface="Verdana" pitchFamily="34" charset="0"/>
                <a:ea typeface="Verdana" pitchFamily="34" charset="0"/>
                <a:cs typeface="Verdana" pitchFamily="34" charset="0"/>
              </a:endParaRPr>
            </a:p>
          </p:txBody>
        </p:sp>
        <p:sp>
          <p:nvSpPr>
            <p:cNvPr id="46" name="TextBox 45">
              <a:extLst>
                <a:ext uri="{FF2B5EF4-FFF2-40B4-BE49-F238E27FC236}">
                  <a16:creationId xmlns:a16="http://schemas.microsoft.com/office/drawing/2014/main" id="{87F7EAAC-C527-264A-B18A-AC0ABB157710}"/>
                </a:ext>
              </a:extLst>
            </p:cNvPr>
            <p:cNvSpPr txBox="1"/>
            <p:nvPr/>
          </p:nvSpPr>
          <p:spPr>
            <a:xfrm>
              <a:off x="9017999" y="1242005"/>
              <a:ext cx="782439" cy="219126"/>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利用する</a:t>
              </a:r>
              <a:endParaRPr lang="en-GB" sz="1100" b="1" dirty="0">
                <a:solidFill>
                  <a:prstClr val="black"/>
                </a:solidFill>
                <a:latin typeface="Verdana" pitchFamily="34" charset="0"/>
                <a:ea typeface="Verdana" pitchFamily="34" charset="0"/>
                <a:cs typeface="Verdana" pitchFamily="34" charset="0"/>
              </a:endParaRPr>
            </a:p>
          </p:txBody>
        </p:sp>
        <p:pic>
          <p:nvPicPr>
            <p:cNvPr id="47" name="Picture 46">
              <a:extLst>
                <a:ext uri="{FF2B5EF4-FFF2-40B4-BE49-F238E27FC236}">
                  <a16:creationId xmlns:a16="http://schemas.microsoft.com/office/drawing/2014/main" id="{1AC49144-1834-DA4F-8647-84D9E61DFD8A}"/>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3587326" y="325207"/>
              <a:ext cx="720001" cy="720000"/>
            </a:xfrm>
            <a:prstGeom prst="rect">
              <a:avLst/>
            </a:prstGeom>
            <a:effectLst/>
          </p:spPr>
        </p:pic>
        <p:sp>
          <p:nvSpPr>
            <p:cNvPr id="48" name="TextBox 47">
              <a:extLst>
                <a:ext uri="{FF2B5EF4-FFF2-40B4-BE49-F238E27FC236}">
                  <a16:creationId xmlns:a16="http://schemas.microsoft.com/office/drawing/2014/main" id="{57367823-84B2-054E-9D59-19B16B4307D7}"/>
                </a:ext>
              </a:extLst>
            </p:cNvPr>
            <p:cNvSpPr txBox="1"/>
            <p:nvPr/>
          </p:nvSpPr>
          <p:spPr>
            <a:xfrm>
              <a:off x="13179109" y="1241107"/>
              <a:ext cx="1536435" cy="220024"/>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再生する</a:t>
              </a:r>
              <a:endParaRPr lang="en-GB" sz="1100" b="1" dirty="0">
                <a:solidFill>
                  <a:prstClr val="black"/>
                </a:solidFill>
                <a:latin typeface="Verdana" pitchFamily="34" charset="0"/>
                <a:ea typeface="Verdana" pitchFamily="34" charset="0"/>
                <a:cs typeface="Verdana" pitchFamily="34" charset="0"/>
              </a:endParaRPr>
            </a:p>
          </p:txBody>
        </p:sp>
        <p:pic>
          <p:nvPicPr>
            <p:cNvPr id="49" name="Picture 48">
              <a:extLst>
                <a:ext uri="{FF2B5EF4-FFF2-40B4-BE49-F238E27FC236}">
                  <a16:creationId xmlns:a16="http://schemas.microsoft.com/office/drawing/2014/main" id="{52781B91-5681-4B43-94CA-BDA8EB6B7B4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1323761" y="325207"/>
              <a:ext cx="720001" cy="720000"/>
            </a:xfrm>
            <a:prstGeom prst="rect">
              <a:avLst/>
            </a:prstGeom>
            <a:effectLst/>
          </p:spPr>
        </p:pic>
        <p:sp>
          <p:nvSpPr>
            <p:cNvPr id="50" name="TextBox 49">
              <a:extLst>
                <a:ext uri="{FF2B5EF4-FFF2-40B4-BE49-F238E27FC236}">
                  <a16:creationId xmlns:a16="http://schemas.microsoft.com/office/drawing/2014/main" id="{E824EF21-8DB8-924C-ABC3-F0993E8CF503}"/>
                </a:ext>
              </a:extLst>
            </p:cNvPr>
            <p:cNvSpPr txBox="1"/>
            <p:nvPr/>
          </p:nvSpPr>
          <p:spPr>
            <a:xfrm>
              <a:off x="11339538" y="1241107"/>
              <a:ext cx="688446" cy="220024"/>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廃棄する</a:t>
              </a:r>
              <a:endParaRPr lang="en-GB" sz="1100" b="1" dirty="0">
                <a:solidFill>
                  <a:prstClr val="black"/>
                </a:solidFill>
                <a:latin typeface="Verdana" pitchFamily="34" charset="0"/>
                <a:ea typeface="Verdana" pitchFamily="34" charset="0"/>
                <a:cs typeface="Verdana" pitchFamily="34" charset="0"/>
              </a:endParaRPr>
            </a:p>
          </p:txBody>
        </p:sp>
        <p:sp>
          <p:nvSpPr>
            <p:cNvPr id="51" name="Right Arrow 50">
              <a:extLst>
                <a:ext uri="{FF2B5EF4-FFF2-40B4-BE49-F238E27FC236}">
                  <a16:creationId xmlns:a16="http://schemas.microsoft.com/office/drawing/2014/main" id="{58EA4F0F-7465-4E46-A3BB-ACFD3AB6A50E}"/>
                </a:ext>
              </a:extLst>
            </p:cNvPr>
            <p:cNvSpPr/>
            <p:nvPr/>
          </p:nvSpPr>
          <p:spPr>
            <a:xfrm>
              <a:off x="12592499"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52" name="Right Arrow 51">
              <a:extLst>
                <a:ext uri="{FF2B5EF4-FFF2-40B4-BE49-F238E27FC236}">
                  <a16:creationId xmlns:a16="http://schemas.microsoft.com/office/drawing/2014/main" id="{E3401365-D960-734E-ABC0-87DBAECE70EB}"/>
                </a:ext>
              </a:extLst>
            </p:cNvPr>
            <p:cNvSpPr/>
            <p:nvPr/>
          </p:nvSpPr>
          <p:spPr>
            <a:xfrm>
              <a:off x="353709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53" name="Right Arrow 52">
              <a:extLst>
                <a:ext uri="{FF2B5EF4-FFF2-40B4-BE49-F238E27FC236}">
                  <a16:creationId xmlns:a16="http://schemas.microsoft.com/office/drawing/2014/main" id="{A0BED5BC-9B09-0E42-8AFD-C132DF8565BF}"/>
                </a:ext>
              </a:extLst>
            </p:cNvPr>
            <p:cNvSpPr/>
            <p:nvPr/>
          </p:nvSpPr>
          <p:spPr>
            <a:xfrm>
              <a:off x="1032864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54" name="Right Arrow 53">
              <a:extLst>
                <a:ext uri="{FF2B5EF4-FFF2-40B4-BE49-F238E27FC236}">
                  <a16:creationId xmlns:a16="http://schemas.microsoft.com/office/drawing/2014/main" id="{B90228FE-7362-FB4D-B43C-D92B09DBF8DE}"/>
                </a:ext>
              </a:extLst>
            </p:cNvPr>
            <p:cNvSpPr/>
            <p:nvPr/>
          </p:nvSpPr>
          <p:spPr>
            <a:xfrm>
              <a:off x="806479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sp>
          <p:nvSpPr>
            <p:cNvPr id="55" name="Right Arrow 54">
              <a:extLst>
                <a:ext uri="{FF2B5EF4-FFF2-40B4-BE49-F238E27FC236}">
                  <a16:creationId xmlns:a16="http://schemas.microsoft.com/office/drawing/2014/main" id="{0F92B511-4EA8-0546-B971-1B57D0B91886}"/>
                </a:ext>
              </a:extLst>
            </p:cNvPr>
            <p:cNvSpPr/>
            <p:nvPr/>
          </p:nvSpPr>
          <p:spPr>
            <a:xfrm>
              <a:off x="5800948" y="461494"/>
              <a:ext cx="446091" cy="446240"/>
            </a:xfrm>
            <a:prstGeom prst="rightArrow">
              <a:avLst/>
            </a:prstGeom>
            <a:solidFill>
              <a:schemeClr val="accent2"/>
            </a:solidFill>
            <a:ln w="12700" cmpd="sng">
              <a:noFill/>
            </a:ln>
            <a:effectLst/>
          </p:spPr>
          <p:style>
            <a:lnRef idx="1">
              <a:schemeClr val="accent1"/>
            </a:lnRef>
            <a:fillRef idx="3">
              <a:schemeClr val="accent1"/>
            </a:fillRef>
            <a:effectRef idx="2">
              <a:schemeClr val="accent1"/>
            </a:effectRef>
            <a:fontRef idx="minor">
              <a:schemeClr val="lt1"/>
            </a:fontRef>
          </p:style>
          <p:txBody>
            <a:bodyPr lIns="140788" tIns="70395" rIns="140788" bIns="70395" rtlCol="0" anchor="ctr"/>
            <a:lstStyle/>
            <a:p>
              <a:pPr algn="ctr"/>
              <a:endParaRPr lang="en-US">
                <a:ln>
                  <a:solidFill>
                    <a:srgbClr val="000000"/>
                  </a:solidFill>
                </a:ln>
                <a:latin typeface="Verdana" pitchFamily="34" charset="0"/>
                <a:ea typeface="Verdana" pitchFamily="34" charset="0"/>
                <a:cs typeface="Verdana" pitchFamily="34" charset="0"/>
              </a:endParaRPr>
            </a:p>
          </p:txBody>
        </p:sp>
        <p:pic>
          <p:nvPicPr>
            <p:cNvPr id="56" name="Picture 55">
              <a:extLst>
                <a:ext uri="{FF2B5EF4-FFF2-40B4-BE49-F238E27FC236}">
                  <a16:creationId xmlns:a16="http://schemas.microsoft.com/office/drawing/2014/main" id="{88F37124-F778-D54D-9CEC-26A4715D97D2}"/>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268361" y="324614"/>
              <a:ext cx="720000" cy="720000"/>
            </a:xfrm>
            <a:prstGeom prst="rect">
              <a:avLst/>
            </a:prstGeom>
            <a:effectLst/>
          </p:spPr>
        </p:pic>
        <p:sp>
          <p:nvSpPr>
            <p:cNvPr id="57" name="TextBox 56">
              <a:extLst>
                <a:ext uri="{FF2B5EF4-FFF2-40B4-BE49-F238E27FC236}">
                  <a16:creationId xmlns:a16="http://schemas.microsoft.com/office/drawing/2014/main" id="{6880EB0F-4067-A247-AD78-C4F3A168D7E2}"/>
                </a:ext>
              </a:extLst>
            </p:cNvPr>
            <p:cNvSpPr txBox="1"/>
            <p:nvPr/>
          </p:nvSpPr>
          <p:spPr>
            <a:xfrm>
              <a:off x="2057313" y="1241107"/>
              <a:ext cx="1142096" cy="220024"/>
            </a:xfrm>
            <a:prstGeom prst="rect">
              <a:avLst/>
            </a:prstGeom>
            <a:noFill/>
          </p:spPr>
          <p:txBody>
            <a:bodyPr wrap="square" lIns="45619" tIns="22810" rIns="45619" bIns="22810" rtlCol="0" anchor="ctr" anchorCtr="0">
              <a:spAutoFit/>
            </a:bodyPr>
            <a:lstStyle/>
            <a:p>
              <a:pPr algn="ctr" defTabSz="520404">
                <a:lnSpc>
                  <a:spcPct val="114000"/>
                </a:lnSpc>
              </a:pPr>
              <a:r>
                <a:rPr lang="ja-JP" altLang="en-US" sz="1100" b="1">
                  <a:solidFill>
                    <a:prstClr val="black"/>
                  </a:solidFill>
                  <a:latin typeface="Verdana" pitchFamily="34" charset="0"/>
                  <a:ea typeface="Verdana" pitchFamily="34" charset="0"/>
                  <a:cs typeface="Verdana" pitchFamily="34" charset="0"/>
                </a:rPr>
                <a:t>開発する</a:t>
              </a:r>
              <a:endParaRPr lang="en-GB" sz="1100" b="1" dirty="0">
                <a:solidFill>
                  <a:prstClr val="black"/>
                </a:solidFill>
                <a:latin typeface="Verdana" pitchFamily="34" charset="0"/>
                <a:ea typeface="Verdana" pitchFamily="34" charset="0"/>
                <a:cs typeface="Verdana" pitchFamily="34" charset="0"/>
              </a:endParaRPr>
            </a:p>
          </p:txBody>
        </p:sp>
      </p:grpSp>
      <p:sp>
        <p:nvSpPr>
          <p:cNvPr id="58" name="Content Placeholder 2">
            <a:extLst>
              <a:ext uri="{FF2B5EF4-FFF2-40B4-BE49-F238E27FC236}">
                <a16:creationId xmlns:a16="http://schemas.microsoft.com/office/drawing/2014/main" id="{A44EBFBF-DE6D-174E-BB56-C328215562BA}"/>
              </a:ext>
            </a:extLst>
          </p:cNvPr>
          <p:cNvSpPr txBox="1">
            <a:spLocks/>
          </p:cNvSpPr>
          <p:nvPr/>
        </p:nvSpPr>
        <p:spPr bwMode="auto">
          <a:xfrm>
            <a:off x="2764159" y="3067122"/>
            <a:ext cx="2116800" cy="419257"/>
          </a:xfrm>
          <a:prstGeom prst="rect">
            <a:avLst/>
          </a:prstGeom>
          <a:solidFill>
            <a:schemeClr val="accent4"/>
          </a:solidFill>
          <a:ln w="38100">
            <a:noFill/>
          </a:ln>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solidFill>
                  <a:schemeClr val="bg1"/>
                </a:solidFill>
                <a:latin typeface="Verdana" pitchFamily="34" charset="0"/>
                <a:ea typeface="Verdana" pitchFamily="34" charset="0"/>
                <a:cs typeface="Verdana" pitchFamily="34" charset="0"/>
              </a:rPr>
              <a:t>キーワード</a:t>
            </a:r>
            <a:endParaRPr lang="en-GB" sz="1000" b="1" kern="0" dirty="0">
              <a:solidFill>
                <a:schemeClr val="bg1"/>
              </a:solidFill>
              <a:latin typeface="Verdana" pitchFamily="34" charset="0"/>
              <a:ea typeface="Verdana" pitchFamily="34" charset="0"/>
              <a:cs typeface="Verdana" pitchFamily="34" charset="0"/>
            </a:endParaRPr>
          </a:p>
          <a:p>
            <a:pPr marL="0" indent="-188050">
              <a:lnSpc>
                <a:spcPct val="120000"/>
              </a:lnSpc>
              <a:spcBef>
                <a:spcPts val="0"/>
              </a:spcBef>
              <a:buNone/>
            </a:pPr>
            <a:r>
              <a:rPr lang="ja-JP" altLang="en-US" sz="700" b="1" kern="0">
                <a:solidFill>
                  <a:schemeClr val="bg1"/>
                </a:solidFill>
                <a:latin typeface="Verdana" pitchFamily="34" charset="0"/>
                <a:ea typeface="Verdana" pitchFamily="34" charset="0"/>
                <a:cs typeface="Verdana" pitchFamily="34" charset="0"/>
              </a:rPr>
              <a:t>なぜ優れているのか説明</a:t>
            </a:r>
            <a:endParaRPr lang="en-GB" sz="700" b="1" kern="0" dirty="0">
              <a:solidFill>
                <a:schemeClr val="bg1"/>
              </a:solidFill>
              <a:latin typeface="Verdana" pitchFamily="34" charset="0"/>
              <a:ea typeface="Verdana" pitchFamily="34" charset="0"/>
              <a:cs typeface="Verdana" pitchFamily="34" charset="0"/>
            </a:endParaRPr>
          </a:p>
        </p:txBody>
      </p:sp>
      <p:sp>
        <p:nvSpPr>
          <p:cNvPr id="59" name="Content Placeholder 2">
            <a:extLst>
              <a:ext uri="{FF2B5EF4-FFF2-40B4-BE49-F238E27FC236}">
                <a16:creationId xmlns:a16="http://schemas.microsoft.com/office/drawing/2014/main" id="{4C5B7940-B669-3847-818C-21E3AC6193C5}"/>
              </a:ext>
            </a:extLst>
          </p:cNvPr>
          <p:cNvSpPr txBox="1">
            <a:spLocks/>
          </p:cNvSpPr>
          <p:nvPr/>
        </p:nvSpPr>
        <p:spPr bwMode="auto">
          <a:xfrm>
            <a:off x="5168538" y="3067122"/>
            <a:ext cx="2117989" cy="419257"/>
          </a:xfrm>
          <a:prstGeom prst="rect">
            <a:avLst/>
          </a:prstGeom>
          <a:solidFill>
            <a:schemeClr val="accent5"/>
          </a:solidFill>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latin typeface="Verdana" pitchFamily="34" charset="0"/>
                <a:ea typeface="Verdana" pitchFamily="34" charset="0"/>
                <a:cs typeface="Verdana" pitchFamily="34" charset="0"/>
              </a:rPr>
              <a:t>キーワード</a:t>
            </a:r>
            <a:endParaRPr lang="en-GB" sz="1000" b="1" kern="0" dirty="0">
              <a:latin typeface="Verdana" pitchFamily="34" charset="0"/>
              <a:ea typeface="Verdana" pitchFamily="34" charset="0"/>
              <a:cs typeface="Verdana" pitchFamily="34" charset="0"/>
            </a:endParaRPr>
          </a:p>
          <a:p>
            <a:pPr marL="0" indent="-188050">
              <a:lnSpc>
                <a:spcPct val="120000"/>
              </a:lnSpc>
              <a:spcBef>
                <a:spcPts val="0"/>
              </a:spcBef>
              <a:buNone/>
            </a:pPr>
            <a:r>
              <a:rPr lang="ja-JP" altLang="en-US" sz="700" b="1" kern="0">
                <a:latin typeface="Verdana" pitchFamily="34" charset="0"/>
                <a:ea typeface="Verdana" pitchFamily="34" charset="0"/>
                <a:cs typeface="Verdana" pitchFamily="34" charset="0"/>
              </a:rPr>
              <a:t>なぜ不明なのか説明</a:t>
            </a:r>
            <a:endParaRPr lang="en-GB" sz="700" b="1" kern="0" dirty="0">
              <a:latin typeface="Verdana" pitchFamily="34" charset="0"/>
              <a:ea typeface="Verdana" pitchFamily="34" charset="0"/>
              <a:cs typeface="Verdana" pitchFamily="34" charset="0"/>
            </a:endParaRPr>
          </a:p>
        </p:txBody>
      </p:sp>
      <p:sp>
        <p:nvSpPr>
          <p:cNvPr id="60" name="Content Placeholder 2">
            <a:extLst>
              <a:ext uri="{FF2B5EF4-FFF2-40B4-BE49-F238E27FC236}">
                <a16:creationId xmlns:a16="http://schemas.microsoft.com/office/drawing/2014/main" id="{0B787A35-145D-604C-BCF7-16E4CF14105C}"/>
              </a:ext>
            </a:extLst>
          </p:cNvPr>
          <p:cNvSpPr txBox="1">
            <a:spLocks/>
          </p:cNvSpPr>
          <p:nvPr/>
        </p:nvSpPr>
        <p:spPr bwMode="auto">
          <a:xfrm>
            <a:off x="5168538" y="3600158"/>
            <a:ext cx="2616678" cy="454203"/>
          </a:xfrm>
          <a:prstGeom prst="rect">
            <a:avLst/>
          </a:prstGeom>
          <a:solidFill>
            <a:schemeClr val="accent6"/>
          </a:solidFill>
          <a:ln w="76200">
            <a:noFill/>
          </a:ln>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solidFill>
                  <a:schemeClr val="bg1"/>
                </a:solidFill>
                <a:latin typeface="Verdana" pitchFamily="34" charset="0"/>
                <a:ea typeface="Verdana" pitchFamily="34" charset="0"/>
                <a:cs typeface="Verdana" pitchFamily="34" charset="0"/>
              </a:rPr>
              <a:t>この枠を使ってそのほかの重要事項を書き込む。</a:t>
            </a:r>
            <a:endParaRPr lang="en-GB" sz="700" b="1" kern="0" dirty="0">
              <a:solidFill>
                <a:schemeClr val="bg1"/>
              </a:solidFill>
              <a:latin typeface="Verdana" pitchFamily="34" charset="0"/>
              <a:ea typeface="Verdana" pitchFamily="34" charset="0"/>
              <a:cs typeface="Verdana" pitchFamily="34" charset="0"/>
            </a:endParaRPr>
          </a:p>
        </p:txBody>
      </p:sp>
      <p:sp>
        <p:nvSpPr>
          <p:cNvPr id="61" name="Content Placeholder 2">
            <a:extLst>
              <a:ext uri="{FF2B5EF4-FFF2-40B4-BE49-F238E27FC236}">
                <a16:creationId xmlns:a16="http://schemas.microsoft.com/office/drawing/2014/main" id="{56832731-92AE-A44C-A765-50157710F97A}"/>
              </a:ext>
            </a:extLst>
          </p:cNvPr>
          <p:cNvSpPr txBox="1">
            <a:spLocks/>
          </p:cNvSpPr>
          <p:nvPr/>
        </p:nvSpPr>
        <p:spPr bwMode="auto">
          <a:xfrm>
            <a:off x="2764159" y="3596326"/>
            <a:ext cx="2116799" cy="419257"/>
          </a:xfrm>
          <a:prstGeom prst="rect">
            <a:avLst/>
          </a:prstGeom>
          <a:solidFill>
            <a:schemeClr val="accent6"/>
          </a:solidFill>
          <a:ln w="76200">
            <a:noFill/>
          </a:ln>
        </p:spPr>
        <p:txBody>
          <a:bodyPr vert="horz" wrap="square" lIns="54000" tIns="52153" rIns="54000" bIns="52153" numCol="1" rtlCol="0" anchor="t" anchorCtr="0" compatLnSpc="1">
            <a:prstTxWarp prst="textNoShape">
              <a:avLst/>
            </a:prstTxWarp>
            <a:spAutoFit/>
          </a:bodyPr>
          <a:lst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188050">
              <a:lnSpc>
                <a:spcPct val="120000"/>
              </a:lnSpc>
              <a:spcBef>
                <a:spcPts val="0"/>
              </a:spcBef>
              <a:buNone/>
            </a:pPr>
            <a:r>
              <a:rPr lang="ja-JP" altLang="en-US" sz="1000" b="1" kern="0">
                <a:solidFill>
                  <a:schemeClr val="bg1"/>
                </a:solidFill>
                <a:latin typeface="Verdana" pitchFamily="34" charset="0"/>
                <a:ea typeface="Verdana" pitchFamily="34" charset="0"/>
                <a:cs typeface="Verdana" pitchFamily="34" charset="0"/>
              </a:rPr>
              <a:t>キーワード</a:t>
            </a:r>
            <a:endParaRPr lang="en-GB" sz="1000" b="1" kern="0" dirty="0">
              <a:solidFill>
                <a:schemeClr val="bg1"/>
              </a:solidFill>
              <a:latin typeface="Verdana" pitchFamily="34" charset="0"/>
              <a:ea typeface="Verdana" pitchFamily="34" charset="0"/>
              <a:cs typeface="Verdana" pitchFamily="34" charset="0"/>
            </a:endParaRPr>
          </a:p>
          <a:p>
            <a:pPr marL="0" indent="-188050">
              <a:lnSpc>
                <a:spcPct val="120000"/>
              </a:lnSpc>
              <a:spcBef>
                <a:spcPts val="0"/>
              </a:spcBef>
              <a:buNone/>
            </a:pPr>
            <a:r>
              <a:rPr lang="ja-JP" altLang="en-US" sz="700" b="1" kern="0">
                <a:solidFill>
                  <a:schemeClr val="bg1"/>
                </a:solidFill>
                <a:latin typeface="Verdana" pitchFamily="34" charset="0"/>
                <a:ea typeface="Verdana" pitchFamily="34" charset="0"/>
                <a:cs typeface="Verdana" pitchFamily="34" charset="0"/>
              </a:rPr>
              <a:t>なぜ優れていないのか説明</a:t>
            </a:r>
            <a:endParaRPr lang="en-GB" sz="700" b="1" kern="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39228299"/>
      </p:ext>
    </p:extLst>
  </p:cSld>
  <p:clrMapOvr>
    <a:masterClrMapping/>
  </p:clrMapOvr>
</p:sld>
</file>

<file path=ppt/theme/theme1.xml><?xml version="1.0" encoding="utf-8"?>
<a:theme xmlns:a="http://schemas.openxmlformats.org/drawingml/2006/main" name="Office Theme">
  <a:themeElements>
    <a:clrScheme name="DOT strong dashboard">
      <a:dk1>
        <a:sysClr val="windowText" lastClr="000000"/>
      </a:dk1>
      <a:lt1>
        <a:srgbClr val="FFFFFF"/>
      </a:lt1>
      <a:dk2>
        <a:srgbClr val="EBEBFF"/>
      </a:dk2>
      <a:lt2>
        <a:srgbClr val="F1EFD7"/>
      </a:lt2>
      <a:accent1>
        <a:srgbClr val="D7D0E8"/>
      </a:accent1>
      <a:accent2>
        <a:srgbClr val="55379B"/>
      </a:accent2>
      <a:accent3>
        <a:srgbClr val="F8B133"/>
      </a:accent3>
      <a:accent4>
        <a:srgbClr val="00C400"/>
      </a:accent4>
      <a:accent5>
        <a:srgbClr val="FFFF00"/>
      </a:accent5>
      <a:accent6>
        <a:srgbClr val="D70000"/>
      </a:accent6>
      <a:hlink>
        <a:srgbClr val="CCFFCC"/>
      </a:hlink>
      <a:folHlink>
        <a:srgbClr val="FFD0C5"/>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tx1"/>
          </a:solidFill>
          <a:prstDash val="solid"/>
          <a:headEnd type="triangle" w="sm" len="lg"/>
          <a:tailEnd type="triangle" w="sm" len="lg"/>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lnRef>
        <a:fillRef idx="0">
          <a:schemeClr val="accent1"/>
        </a:fillRef>
        <a:effectRef idx="1">
          <a:schemeClr val="accent1"/>
        </a:effectRef>
        <a:fontRef idx="minor">
          <a:schemeClr val="tx1"/>
        </a:fontRef>
      </a:style>
    </a:spDef>
    <a:lnDef>
      <a:spPr>
        <a:ln w="28575">
          <a:solidFill>
            <a:schemeClr val="tx1">
              <a:lumMod val="50000"/>
              <a:lumOff val="50000"/>
            </a:schemeClr>
          </a:solidFill>
          <a:prstDash val="sysDot"/>
          <a:headEnd type="triangle" w="sm" len="lg"/>
          <a:tailEnd type="triangle" w="sm"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1885</TotalTime>
  <Words>556</Words>
  <Application>Microsoft Macintosh PowerPoint</Application>
  <PresentationFormat>Custom</PresentationFormat>
  <Paragraphs>132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MV Boli</vt:lpstr>
      <vt:lpstr>Arial</vt:lpstr>
      <vt:lpstr>Verdana</vt:lpstr>
      <vt:lpstr>Office Theme</vt:lpstr>
      <vt:lpstr>PowerPoint Presentation</vt:lpstr>
      <vt:lpstr>PowerPoint Presentation</vt:lpstr>
      <vt:lpstr>PowerPoint Presentation</vt:lpstr>
      <vt:lpstr>PowerPoint Presentation</vt:lpstr>
    </vt:vector>
  </TitlesOfParts>
  <Company>HoWoCo</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Wong</dc:creator>
  <cp:lastModifiedBy>Microsoft Office User</cp:lastModifiedBy>
  <cp:revision>167</cp:revision>
  <cp:lastPrinted>2013-11-01T12:09:20Z</cp:lastPrinted>
  <dcterms:created xsi:type="dcterms:W3CDTF">2013-04-05T10:38:16Z</dcterms:created>
  <dcterms:modified xsi:type="dcterms:W3CDTF">2018-05-07T02:21:49Z</dcterms:modified>
</cp:coreProperties>
</file>