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6" r:id="rId10"/>
    <p:sldId id="265" r:id="rId11"/>
    <p:sldId id="267" r:id="rId12"/>
    <p:sldId id="268" r:id="rId13"/>
    <p:sldId id="277" r:id="rId14"/>
    <p:sldId id="278" r:id="rId15"/>
    <p:sldId id="280" r:id="rId16"/>
    <p:sldId id="274" r:id="rId17"/>
    <p:sldId id="281" r:id="rId18"/>
    <p:sldId id="282" r:id="rId19"/>
    <p:sldId id="288" r:id="rId20"/>
    <p:sldId id="283" r:id="rId21"/>
    <p:sldId id="284" r:id="rId22"/>
    <p:sldId id="285" r:id="rId23"/>
    <p:sldId id="286" r:id="rId24"/>
    <p:sldId id="287" r:id="rId25"/>
    <p:sldId id="275" r:id="rId26"/>
    <p:sldId id="290" r:id="rId27"/>
    <p:sldId id="289" r:id="rId28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700" autoAdjust="0"/>
  </p:normalViewPr>
  <p:slideViewPr>
    <p:cSldViewPr>
      <p:cViewPr varScale="1">
        <p:scale>
          <a:sx n="56" d="100"/>
          <a:sy n="56" d="100"/>
        </p:scale>
        <p:origin x="-1085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8" y="4973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01B615-6B69-448A-801A-A3010526CCB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5E055EC-EC1E-4241-95D8-56FB6FAB8564}">
      <dgm:prSet phldrT="[Текст]"/>
      <dgm:spPr/>
      <dgm:t>
        <a:bodyPr/>
        <a:lstStyle/>
        <a:p>
          <a:r>
            <a:rPr lang="ru-RU" dirty="0" smtClean="0"/>
            <a:t>Эксперимент</a:t>
          </a:r>
          <a:endParaRPr lang="ru-RU" dirty="0"/>
        </a:p>
      </dgm:t>
    </dgm:pt>
    <dgm:pt modelId="{FBA996FE-5E8D-4BB3-8BF6-3EF7D3C7BB2D}" type="parTrans" cxnId="{45604198-BD79-4233-8577-5597215A9484}">
      <dgm:prSet/>
      <dgm:spPr/>
      <dgm:t>
        <a:bodyPr/>
        <a:lstStyle/>
        <a:p>
          <a:endParaRPr lang="ru-RU"/>
        </a:p>
      </dgm:t>
    </dgm:pt>
    <dgm:pt modelId="{E3235505-0F7D-490C-9511-A863F57A9D5D}" type="sibTrans" cxnId="{45604198-BD79-4233-8577-5597215A9484}">
      <dgm:prSet/>
      <dgm:spPr/>
      <dgm:t>
        <a:bodyPr/>
        <a:lstStyle/>
        <a:p>
          <a:endParaRPr lang="ru-RU"/>
        </a:p>
      </dgm:t>
    </dgm:pt>
    <dgm:pt modelId="{0418F675-BC7B-4671-B8DB-A2BFAC90E362}">
      <dgm:prSet phldrT="[Текст]"/>
      <dgm:spPr/>
      <dgm:t>
        <a:bodyPr/>
        <a:lstStyle/>
        <a:p>
          <a:r>
            <a:rPr lang="ru-RU" dirty="0" smtClean="0"/>
            <a:t>над системой</a:t>
          </a:r>
          <a:endParaRPr lang="ru-RU" dirty="0"/>
        </a:p>
      </dgm:t>
    </dgm:pt>
    <dgm:pt modelId="{0C6A8045-7B62-4767-B6CE-CDB9EE2C3741}" type="parTrans" cxnId="{3063D590-4B38-4308-AA7A-A4817593988F}">
      <dgm:prSet/>
      <dgm:spPr/>
      <dgm:t>
        <a:bodyPr/>
        <a:lstStyle/>
        <a:p>
          <a:endParaRPr lang="ru-RU"/>
        </a:p>
      </dgm:t>
    </dgm:pt>
    <dgm:pt modelId="{24572230-C634-476E-8E45-502B62B22163}" type="sibTrans" cxnId="{3063D590-4B38-4308-AA7A-A4817593988F}">
      <dgm:prSet/>
      <dgm:spPr/>
      <dgm:t>
        <a:bodyPr/>
        <a:lstStyle/>
        <a:p>
          <a:endParaRPr lang="ru-RU"/>
        </a:p>
      </dgm:t>
    </dgm:pt>
    <dgm:pt modelId="{55ECABE7-6CF7-4196-8604-B3AC489142B6}">
      <dgm:prSet phldrT="[Текст]"/>
      <dgm:spPr/>
      <dgm:t>
        <a:bodyPr/>
        <a:lstStyle/>
        <a:p>
          <a:r>
            <a:rPr lang="ru-RU" dirty="0" smtClean="0"/>
            <a:t>над моделью</a:t>
          </a:r>
          <a:endParaRPr lang="ru-RU" dirty="0"/>
        </a:p>
      </dgm:t>
    </dgm:pt>
    <dgm:pt modelId="{DB76300E-694E-46EB-A205-F11E54326F96}" type="parTrans" cxnId="{EFBD2810-FAEC-49DB-9317-BF91DD017EFF}">
      <dgm:prSet/>
      <dgm:spPr/>
      <dgm:t>
        <a:bodyPr/>
        <a:lstStyle/>
        <a:p>
          <a:endParaRPr lang="ru-RU"/>
        </a:p>
      </dgm:t>
    </dgm:pt>
    <dgm:pt modelId="{2611183A-C5AB-4863-A866-709EC8DEEA69}" type="sibTrans" cxnId="{EFBD2810-FAEC-49DB-9317-BF91DD017EFF}">
      <dgm:prSet/>
      <dgm:spPr/>
      <dgm:t>
        <a:bodyPr/>
        <a:lstStyle/>
        <a:p>
          <a:endParaRPr lang="ru-RU"/>
        </a:p>
      </dgm:t>
    </dgm:pt>
    <dgm:pt modelId="{63853B83-12EB-405B-A9AD-90F8E6253A1F}">
      <dgm:prSet phldrT="[Текст]"/>
      <dgm:spPr/>
      <dgm:t>
        <a:bodyPr/>
        <a:lstStyle/>
        <a:p>
          <a:r>
            <a:rPr lang="ru-RU" dirty="0" smtClean="0"/>
            <a:t>физической</a:t>
          </a:r>
          <a:endParaRPr lang="ru-RU" dirty="0"/>
        </a:p>
      </dgm:t>
    </dgm:pt>
    <dgm:pt modelId="{B06ABD2B-4DF1-40C6-ACD5-87EAAD9F0B53}" type="parTrans" cxnId="{D50D9202-7907-4C97-A74C-97BDA5009604}">
      <dgm:prSet/>
      <dgm:spPr/>
      <dgm:t>
        <a:bodyPr/>
        <a:lstStyle/>
        <a:p>
          <a:endParaRPr lang="ru-RU"/>
        </a:p>
      </dgm:t>
    </dgm:pt>
    <dgm:pt modelId="{562CE3CD-8A20-4C5F-8128-AAEB34163951}" type="sibTrans" cxnId="{D50D9202-7907-4C97-A74C-97BDA5009604}">
      <dgm:prSet/>
      <dgm:spPr/>
      <dgm:t>
        <a:bodyPr/>
        <a:lstStyle/>
        <a:p>
          <a:endParaRPr lang="ru-RU"/>
        </a:p>
      </dgm:t>
    </dgm:pt>
    <dgm:pt modelId="{F0B432DB-DA86-4325-8C65-D137EB33828B}">
      <dgm:prSet phldrT="[Текст]"/>
      <dgm:spPr/>
      <dgm:t>
        <a:bodyPr/>
        <a:lstStyle/>
        <a:p>
          <a:r>
            <a:rPr lang="ru-RU" dirty="0" smtClean="0"/>
            <a:t>аналитической</a:t>
          </a:r>
          <a:endParaRPr lang="ru-RU" dirty="0"/>
        </a:p>
      </dgm:t>
    </dgm:pt>
    <dgm:pt modelId="{CE6FB568-D374-41B7-A3D9-1119DA30EEC3}" type="parTrans" cxnId="{DA643151-35B2-4A7E-8F3B-FB85CE8BDDAE}">
      <dgm:prSet/>
      <dgm:spPr/>
      <dgm:t>
        <a:bodyPr/>
        <a:lstStyle/>
        <a:p>
          <a:endParaRPr lang="ru-RU"/>
        </a:p>
      </dgm:t>
    </dgm:pt>
    <dgm:pt modelId="{347B7A37-F5A6-441B-BAA3-15D21134FCB9}" type="sibTrans" cxnId="{DA643151-35B2-4A7E-8F3B-FB85CE8BDDAE}">
      <dgm:prSet/>
      <dgm:spPr/>
      <dgm:t>
        <a:bodyPr/>
        <a:lstStyle/>
        <a:p>
          <a:endParaRPr lang="ru-RU"/>
        </a:p>
      </dgm:t>
    </dgm:pt>
    <dgm:pt modelId="{536839C2-1196-45DD-A797-C7DEE9839C1B}">
      <dgm:prSet phldrT="[Текст]"/>
      <dgm:spPr/>
      <dgm:t>
        <a:bodyPr/>
        <a:lstStyle/>
        <a:p>
          <a:r>
            <a:rPr lang="ru-RU" dirty="0" smtClean="0"/>
            <a:t>имитационной</a:t>
          </a:r>
          <a:endParaRPr lang="ru-RU" dirty="0"/>
        </a:p>
      </dgm:t>
    </dgm:pt>
    <dgm:pt modelId="{FFB70AE7-A2B0-4FD4-AFAB-3E18375735F8}" type="parTrans" cxnId="{0A75569C-93C3-468E-8825-BF5520F138C8}">
      <dgm:prSet/>
      <dgm:spPr/>
      <dgm:t>
        <a:bodyPr/>
        <a:lstStyle/>
        <a:p>
          <a:endParaRPr lang="ru-RU"/>
        </a:p>
      </dgm:t>
    </dgm:pt>
    <dgm:pt modelId="{6E204C37-1068-429B-BD78-DE428332AB3B}" type="sibTrans" cxnId="{0A75569C-93C3-468E-8825-BF5520F138C8}">
      <dgm:prSet/>
      <dgm:spPr/>
      <dgm:t>
        <a:bodyPr/>
        <a:lstStyle/>
        <a:p>
          <a:endParaRPr lang="ru-RU"/>
        </a:p>
      </dgm:t>
    </dgm:pt>
    <dgm:pt modelId="{169A6839-54FD-4669-A556-BC02F4CD55DB}" type="pres">
      <dgm:prSet presAssocID="{FD01B615-6B69-448A-801A-A3010526CCB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FF39A96-1EC3-4FF8-8C03-9BE030B43B0A}" type="pres">
      <dgm:prSet presAssocID="{F5E055EC-EC1E-4241-95D8-56FB6FAB8564}" presName="root1" presStyleCnt="0"/>
      <dgm:spPr/>
    </dgm:pt>
    <dgm:pt modelId="{FFAC4D65-396E-432D-A4CA-189DF9B71B9E}" type="pres">
      <dgm:prSet presAssocID="{F5E055EC-EC1E-4241-95D8-56FB6FAB8564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90D1239-BD9B-43E7-B07B-0C8809202477}" type="pres">
      <dgm:prSet presAssocID="{F5E055EC-EC1E-4241-95D8-56FB6FAB8564}" presName="level2hierChild" presStyleCnt="0"/>
      <dgm:spPr/>
    </dgm:pt>
    <dgm:pt modelId="{DB28A8E3-A925-427D-8878-2B92B22BAA4C}" type="pres">
      <dgm:prSet presAssocID="{0C6A8045-7B62-4767-B6CE-CDB9EE2C3741}" presName="conn2-1" presStyleLbl="parChTrans1D2" presStyleIdx="0" presStyleCnt="2"/>
      <dgm:spPr/>
      <dgm:t>
        <a:bodyPr/>
        <a:lstStyle/>
        <a:p>
          <a:endParaRPr lang="ru-RU"/>
        </a:p>
      </dgm:t>
    </dgm:pt>
    <dgm:pt modelId="{CF318081-38DC-4793-9228-97F751579C13}" type="pres">
      <dgm:prSet presAssocID="{0C6A8045-7B62-4767-B6CE-CDB9EE2C3741}" presName="connTx" presStyleLbl="parChTrans1D2" presStyleIdx="0" presStyleCnt="2"/>
      <dgm:spPr/>
      <dgm:t>
        <a:bodyPr/>
        <a:lstStyle/>
        <a:p>
          <a:endParaRPr lang="ru-RU"/>
        </a:p>
      </dgm:t>
    </dgm:pt>
    <dgm:pt modelId="{6BB1C6FC-FD87-46B1-9DA4-E859DED25693}" type="pres">
      <dgm:prSet presAssocID="{0418F675-BC7B-4671-B8DB-A2BFAC90E362}" presName="root2" presStyleCnt="0"/>
      <dgm:spPr/>
    </dgm:pt>
    <dgm:pt modelId="{E18D3988-A7FF-47BF-9982-6FE1637FAE35}" type="pres">
      <dgm:prSet presAssocID="{0418F675-BC7B-4671-B8DB-A2BFAC90E362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C1FAF96-87EC-41AF-9202-AEB0E9DC9230}" type="pres">
      <dgm:prSet presAssocID="{0418F675-BC7B-4671-B8DB-A2BFAC90E362}" presName="level3hierChild" presStyleCnt="0"/>
      <dgm:spPr/>
    </dgm:pt>
    <dgm:pt modelId="{D757602F-639F-438C-BCD6-086E1C0AE26A}" type="pres">
      <dgm:prSet presAssocID="{DB76300E-694E-46EB-A205-F11E54326F96}" presName="conn2-1" presStyleLbl="parChTrans1D2" presStyleIdx="1" presStyleCnt="2"/>
      <dgm:spPr/>
      <dgm:t>
        <a:bodyPr/>
        <a:lstStyle/>
        <a:p>
          <a:endParaRPr lang="ru-RU"/>
        </a:p>
      </dgm:t>
    </dgm:pt>
    <dgm:pt modelId="{C28BB86D-1AC6-4560-B014-9C89ABD567D7}" type="pres">
      <dgm:prSet presAssocID="{DB76300E-694E-46EB-A205-F11E54326F96}" presName="connTx" presStyleLbl="parChTrans1D2" presStyleIdx="1" presStyleCnt="2"/>
      <dgm:spPr/>
      <dgm:t>
        <a:bodyPr/>
        <a:lstStyle/>
        <a:p>
          <a:endParaRPr lang="ru-RU"/>
        </a:p>
      </dgm:t>
    </dgm:pt>
    <dgm:pt modelId="{749F5214-F729-4B6C-925B-A98761BFADFD}" type="pres">
      <dgm:prSet presAssocID="{55ECABE7-6CF7-4196-8604-B3AC489142B6}" presName="root2" presStyleCnt="0"/>
      <dgm:spPr/>
    </dgm:pt>
    <dgm:pt modelId="{0EA7D687-38D0-4EBF-945D-8690DFFE3277}" type="pres">
      <dgm:prSet presAssocID="{55ECABE7-6CF7-4196-8604-B3AC489142B6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89BF9F6-8655-4E6E-91D1-565FAE88A47B}" type="pres">
      <dgm:prSet presAssocID="{55ECABE7-6CF7-4196-8604-B3AC489142B6}" presName="level3hierChild" presStyleCnt="0"/>
      <dgm:spPr/>
    </dgm:pt>
    <dgm:pt modelId="{05B161A4-BE14-4184-ACD0-A2BA92C19D91}" type="pres">
      <dgm:prSet presAssocID="{B06ABD2B-4DF1-40C6-ACD5-87EAAD9F0B53}" presName="conn2-1" presStyleLbl="parChTrans1D3" presStyleIdx="0" presStyleCnt="3"/>
      <dgm:spPr/>
      <dgm:t>
        <a:bodyPr/>
        <a:lstStyle/>
        <a:p>
          <a:endParaRPr lang="ru-RU"/>
        </a:p>
      </dgm:t>
    </dgm:pt>
    <dgm:pt modelId="{B7E6C0E0-EB9C-402D-80F3-EAAC1820B547}" type="pres">
      <dgm:prSet presAssocID="{B06ABD2B-4DF1-40C6-ACD5-87EAAD9F0B53}" presName="connTx" presStyleLbl="parChTrans1D3" presStyleIdx="0" presStyleCnt="3"/>
      <dgm:spPr/>
      <dgm:t>
        <a:bodyPr/>
        <a:lstStyle/>
        <a:p>
          <a:endParaRPr lang="ru-RU"/>
        </a:p>
      </dgm:t>
    </dgm:pt>
    <dgm:pt modelId="{3DC26C03-4392-4D4A-B7C4-DDF2E9A0F733}" type="pres">
      <dgm:prSet presAssocID="{63853B83-12EB-405B-A9AD-90F8E6253A1F}" presName="root2" presStyleCnt="0"/>
      <dgm:spPr/>
    </dgm:pt>
    <dgm:pt modelId="{702860D8-32F1-44E3-A136-3D702DA5940F}" type="pres">
      <dgm:prSet presAssocID="{63853B83-12EB-405B-A9AD-90F8E6253A1F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0D28213-CB5A-4309-8ADA-7CA636B2047A}" type="pres">
      <dgm:prSet presAssocID="{63853B83-12EB-405B-A9AD-90F8E6253A1F}" presName="level3hierChild" presStyleCnt="0"/>
      <dgm:spPr/>
    </dgm:pt>
    <dgm:pt modelId="{A5AD4125-03F5-4B7C-B9EB-1EACC4B547D6}" type="pres">
      <dgm:prSet presAssocID="{CE6FB568-D374-41B7-A3D9-1119DA30EEC3}" presName="conn2-1" presStyleLbl="parChTrans1D3" presStyleIdx="1" presStyleCnt="3"/>
      <dgm:spPr/>
      <dgm:t>
        <a:bodyPr/>
        <a:lstStyle/>
        <a:p>
          <a:endParaRPr lang="ru-RU"/>
        </a:p>
      </dgm:t>
    </dgm:pt>
    <dgm:pt modelId="{852E7C73-A364-4303-B92B-40B38A1F0032}" type="pres">
      <dgm:prSet presAssocID="{CE6FB568-D374-41B7-A3D9-1119DA30EEC3}" presName="connTx" presStyleLbl="parChTrans1D3" presStyleIdx="1" presStyleCnt="3"/>
      <dgm:spPr/>
      <dgm:t>
        <a:bodyPr/>
        <a:lstStyle/>
        <a:p>
          <a:endParaRPr lang="ru-RU"/>
        </a:p>
      </dgm:t>
    </dgm:pt>
    <dgm:pt modelId="{97DB49BE-C517-4F33-BAB1-AADFE69A0DDE}" type="pres">
      <dgm:prSet presAssocID="{F0B432DB-DA86-4325-8C65-D137EB33828B}" presName="root2" presStyleCnt="0"/>
      <dgm:spPr/>
    </dgm:pt>
    <dgm:pt modelId="{E104B63F-B92C-41AE-94C5-65835557BB1A}" type="pres">
      <dgm:prSet presAssocID="{F0B432DB-DA86-4325-8C65-D137EB33828B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C3DB0BA-B1AF-4FDC-92B5-7912AC9CF26F}" type="pres">
      <dgm:prSet presAssocID="{F0B432DB-DA86-4325-8C65-D137EB33828B}" presName="level3hierChild" presStyleCnt="0"/>
      <dgm:spPr/>
    </dgm:pt>
    <dgm:pt modelId="{F9B86F87-DF1D-4855-AF16-A2C2AB02D527}" type="pres">
      <dgm:prSet presAssocID="{FFB70AE7-A2B0-4FD4-AFAB-3E18375735F8}" presName="conn2-1" presStyleLbl="parChTrans1D3" presStyleIdx="2" presStyleCnt="3"/>
      <dgm:spPr/>
      <dgm:t>
        <a:bodyPr/>
        <a:lstStyle/>
        <a:p>
          <a:endParaRPr lang="ru-RU"/>
        </a:p>
      </dgm:t>
    </dgm:pt>
    <dgm:pt modelId="{231417FD-D4D7-490A-A750-D651CFE73578}" type="pres">
      <dgm:prSet presAssocID="{FFB70AE7-A2B0-4FD4-AFAB-3E18375735F8}" presName="connTx" presStyleLbl="parChTrans1D3" presStyleIdx="2" presStyleCnt="3"/>
      <dgm:spPr/>
      <dgm:t>
        <a:bodyPr/>
        <a:lstStyle/>
        <a:p>
          <a:endParaRPr lang="ru-RU"/>
        </a:p>
      </dgm:t>
    </dgm:pt>
    <dgm:pt modelId="{0DB0C13A-A46C-4105-9E21-86297FE742E3}" type="pres">
      <dgm:prSet presAssocID="{536839C2-1196-45DD-A797-C7DEE9839C1B}" presName="root2" presStyleCnt="0"/>
      <dgm:spPr/>
    </dgm:pt>
    <dgm:pt modelId="{11B69192-842A-41DF-AF18-6A6155139B19}" type="pres">
      <dgm:prSet presAssocID="{536839C2-1196-45DD-A797-C7DEE9839C1B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A88F7F5-ECA5-4EF0-AD82-5570E7FD22D2}" type="pres">
      <dgm:prSet presAssocID="{536839C2-1196-45DD-A797-C7DEE9839C1B}" presName="level3hierChild" presStyleCnt="0"/>
      <dgm:spPr/>
    </dgm:pt>
  </dgm:ptLst>
  <dgm:cxnLst>
    <dgm:cxn modelId="{80C52B4C-FCFD-419C-B4DA-E21331C8477E}" type="presOf" srcId="{0C6A8045-7B62-4767-B6CE-CDB9EE2C3741}" destId="{DB28A8E3-A925-427D-8878-2B92B22BAA4C}" srcOrd="0" destOrd="0" presId="urn:microsoft.com/office/officeart/2005/8/layout/hierarchy2"/>
    <dgm:cxn modelId="{D50D9202-7907-4C97-A74C-97BDA5009604}" srcId="{55ECABE7-6CF7-4196-8604-B3AC489142B6}" destId="{63853B83-12EB-405B-A9AD-90F8E6253A1F}" srcOrd="0" destOrd="0" parTransId="{B06ABD2B-4DF1-40C6-ACD5-87EAAD9F0B53}" sibTransId="{562CE3CD-8A20-4C5F-8128-AAEB34163951}"/>
    <dgm:cxn modelId="{3822DC2B-8897-42D0-A64E-19F01E1B3CF3}" type="presOf" srcId="{CE6FB568-D374-41B7-A3D9-1119DA30EEC3}" destId="{A5AD4125-03F5-4B7C-B9EB-1EACC4B547D6}" srcOrd="0" destOrd="0" presId="urn:microsoft.com/office/officeart/2005/8/layout/hierarchy2"/>
    <dgm:cxn modelId="{61A83C1B-6206-450E-A41B-D289087A9C89}" type="presOf" srcId="{FD01B615-6B69-448A-801A-A3010526CCB7}" destId="{169A6839-54FD-4669-A556-BC02F4CD55DB}" srcOrd="0" destOrd="0" presId="urn:microsoft.com/office/officeart/2005/8/layout/hierarchy2"/>
    <dgm:cxn modelId="{DA643151-35B2-4A7E-8F3B-FB85CE8BDDAE}" srcId="{55ECABE7-6CF7-4196-8604-B3AC489142B6}" destId="{F0B432DB-DA86-4325-8C65-D137EB33828B}" srcOrd="1" destOrd="0" parTransId="{CE6FB568-D374-41B7-A3D9-1119DA30EEC3}" sibTransId="{347B7A37-F5A6-441B-BAA3-15D21134FCB9}"/>
    <dgm:cxn modelId="{B5FAE6AC-9A54-42FE-809A-01E4200788BF}" type="presOf" srcId="{B06ABD2B-4DF1-40C6-ACD5-87EAAD9F0B53}" destId="{05B161A4-BE14-4184-ACD0-A2BA92C19D91}" srcOrd="0" destOrd="0" presId="urn:microsoft.com/office/officeart/2005/8/layout/hierarchy2"/>
    <dgm:cxn modelId="{79A32314-6E4A-44B1-9D53-E0D930031342}" type="presOf" srcId="{63853B83-12EB-405B-A9AD-90F8E6253A1F}" destId="{702860D8-32F1-44E3-A136-3D702DA5940F}" srcOrd="0" destOrd="0" presId="urn:microsoft.com/office/officeart/2005/8/layout/hierarchy2"/>
    <dgm:cxn modelId="{87D71D63-8944-434C-A9E9-BC375B52E518}" type="presOf" srcId="{55ECABE7-6CF7-4196-8604-B3AC489142B6}" destId="{0EA7D687-38D0-4EBF-945D-8690DFFE3277}" srcOrd="0" destOrd="0" presId="urn:microsoft.com/office/officeart/2005/8/layout/hierarchy2"/>
    <dgm:cxn modelId="{0A75569C-93C3-468E-8825-BF5520F138C8}" srcId="{55ECABE7-6CF7-4196-8604-B3AC489142B6}" destId="{536839C2-1196-45DD-A797-C7DEE9839C1B}" srcOrd="2" destOrd="0" parTransId="{FFB70AE7-A2B0-4FD4-AFAB-3E18375735F8}" sibTransId="{6E204C37-1068-429B-BD78-DE428332AB3B}"/>
    <dgm:cxn modelId="{725C2355-EC09-4A8D-8025-791913ECA5AA}" type="presOf" srcId="{DB76300E-694E-46EB-A205-F11E54326F96}" destId="{D757602F-639F-438C-BCD6-086E1C0AE26A}" srcOrd="0" destOrd="0" presId="urn:microsoft.com/office/officeart/2005/8/layout/hierarchy2"/>
    <dgm:cxn modelId="{B62C6BDB-D643-4AE7-8EA5-0F70CBD0251D}" type="presOf" srcId="{F5E055EC-EC1E-4241-95D8-56FB6FAB8564}" destId="{FFAC4D65-396E-432D-A4CA-189DF9B71B9E}" srcOrd="0" destOrd="0" presId="urn:microsoft.com/office/officeart/2005/8/layout/hierarchy2"/>
    <dgm:cxn modelId="{3063D590-4B38-4308-AA7A-A4817593988F}" srcId="{F5E055EC-EC1E-4241-95D8-56FB6FAB8564}" destId="{0418F675-BC7B-4671-B8DB-A2BFAC90E362}" srcOrd="0" destOrd="0" parTransId="{0C6A8045-7B62-4767-B6CE-CDB9EE2C3741}" sibTransId="{24572230-C634-476E-8E45-502B62B22163}"/>
    <dgm:cxn modelId="{7B932518-6CA3-4AEA-B50E-B4A6037B0F37}" type="presOf" srcId="{FFB70AE7-A2B0-4FD4-AFAB-3E18375735F8}" destId="{F9B86F87-DF1D-4855-AF16-A2C2AB02D527}" srcOrd="0" destOrd="0" presId="urn:microsoft.com/office/officeart/2005/8/layout/hierarchy2"/>
    <dgm:cxn modelId="{D6D297F0-02BC-412E-AECF-F449EC81AA54}" type="presOf" srcId="{0C6A8045-7B62-4767-B6CE-CDB9EE2C3741}" destId="{CF318081-38DC-4793-9228-97F751579C13}" srcOrd="1" destOrd="0" presId="urn:microsoft.com/office/officeart/2005/8/layout/hierarchy2"/>
    <dgm:cxn modelId="{D7564EDF-9715-4AB8-A53E-106B96FF092F}" type="presOf" srcId="{FFB70AE7-A2B0-4FD4-AFAB-3E18375735F8}" destId="{231417FD-D4D7-490A-A750-D651CFE73578}" srcOrd="1" destOrd="0" presId="urn:microsoft.com/office/officeart/2005/8/layout/hierarchy2"/>
    <dgm:cxn modelId="{1EC1B827-1095-4B01-A180-4B6A920B6335}" type="presOf" srcId="{B06ABD2B-4DF1-40C6-ACD5-87EAAD9F0B53}" destId="{B7E6C0E0-EB9C-402D-80F3-EAAC1820B547}" srcOrd="1" destOrd="0" presId="urn:microsoft.com/office/officeart/2005/8/layout/hierarchy2"/>
    <dgm:cxn modelId="{EFBD2810-FAEC-49DB-9317-BF91DD017EFF}" srcId="{F5E055EC-EC1E-4241-95D8-56FB6FAB8564}" destId="{55ECABE7-6CF7-4196-8604-B3AC489142B6}" srcOrd="1" destOrd="0" parTransId="{DB76300E-694E-46EB-A205-F11E54326F96}" sibTransId="{2611183A-C5AB-4863-A866-709EC8DEEA69}"/>
    <dgm:cxn modelId="{5B9CE4BF-0540-44E2-8BFA-2A6CC84C17AF}" type="presOf" srcId="{CE6FB568-D374-41B7-A3D9-1119DA30EEC3}" destId="{852E7C73-A364-4303-B92B-40B38A1F0032}" srcOrd="1" destOrd="0" presId="urn:microsoft.com/office/officeart/2005/8/layout/hierarchy2"/>
    <dgm:cxn modelId="{04135A54-5F00-49CA-AAC8-251DCE5C2289}" type="presOf" srcId="{DB76300E-694E-46EB-A205-F11E54326F96}" destId="{C28BB86D-1AC6-4560-B014-9C89ABD567D7}" srcOrd="1" destOrd="0" presId="urn:microsoft.com/office/officeart/2005/8/layout/hierarchy2"/>
    <dgm:cxn modelId="{12582EB3-F503-4F5C-A00B-E14098DA212D}" type="presOf" srcId="{0418F675-BC7B-4671-B8DB-A2BFAC90E362}" destId="{E18D3988-A7FF-47BF-9982-6FE1637FAE35}" srcOrd="0" destOrd="0" presId="urn:microsoft.com/office/officeart/2005/8/layout/hierarchy2"/>
    <dgm:cxn modelId="{A3B4474E-0188-45FC-A0DA-84E87193A7E0}" type="presOf" srcId="{536839C2-1196-45DD-A797-C7DEE9839C1B}" destId="{11B69192-842A-41DF-AF18-6A6155139B19}" srcOrd="0" destOrd="0" presId="urn:microsoft.com/office/officeart/2005/8/layout/hierarchy2"/>
    <dgm:cxn modelId="{45604198-BD79-4233-8577-5597215A9484}" srcId="{FD01B615-6B69-448A-801A-A3010526CCB7}" destId="{F5E055EC-EC1E-4241-95D8-56FB6FAB8564}" srcOrd="0" destOrd="0" parTransId="{FBA996FE-5E8D-4BB3-8BF6-3EF7D3C7BB2D}" sibTransId="{E3235505-0F7D-490C-9511-A863F57A9D5D}"/>
    <dgm:cxn modelId="{451211B5-5375-45F1-A973-D459346BFB16}" type="presOf" srcId="{F0B432DB-DA86-4325-8C65-D137EB33828B}" destId="{E104B63F-B92C-41AE-94C5-65835557BB1A}" srcOrd="0" destOrd="0" presId="urn:microsoft.com/office/officeart/2005/8/layout/hierarchy2"/>
    <dgm:cxn modelId="{374199DD-5D4F-4543-83FE-3E0B85267224}" type="presParOf" srcId="{169A6839-54FD-4669-A556-BC02F4CD55DB}" destId="{7FF39A96-1EC3-4FF8-8C03-9BE030B43B0A}" srcOrd="0" destOrd="0" presId="urn:microsoft.com/office/officeart/2005/8/layout/hierarchy2"/>
    <dgm:cxn modelId="{92DE32F7-8B88-4C41-A997-494612BA5921}" type="presParOf" srcId="{7FF39A96-1EC3-4FF8-8C03-9BE030B43B0A}" destId="{FFAC4D65-396E-432D-A4CA-189DF9B71B9E}" srcOrd="0" destOrd="0" presId="urn:microsoft.com/office/officeart/2005/8/layout/hierarchy2"/>
    <dgm:cxn modelId="{70AFCA36-7981-4D0D-AC7E-1998CB7F5FD3}" type="presParOf" srcId="{7FF39A96-1EC3-4FF8-8C03-9BE030B43B0A}" destId="{190D1239-BD9B-43E7-B07B-0C8809202477}" srcOrd="1" destOrd="0" presId="urn:microsoft.com/office/officeart/2005/8/layout/hierarchy2"/>
    <dgm:cxn modelId="{31E447A0-ACF6-4AAB-BC55-2D6E7F481B3D}" type="presParOf" srcId="{190D1239-BD9B-43E7-B07B-0C8809202477}" destId="{DB28A8E3-A925-427D-8878-2B92B22BAA4C}" srcOrd="0" destOrd="0" presId="urn:microsoft.com/office/officeart/2005/8/layout/hierarchy2"/>
    <dgm:cxn modelId="{CDCC463E-046C-44B3-BCDA-FA935D89DAF1}" type="presParOf" srcId="{DB28A8E3-A925-427D-8878-2B92B22BAA4C}" destId="{CF318081-38DC-4793-9228-97F751579C13}" srcOrd="0" destOrd="0" presId="urn:microsoft.com/office/officeart/2005/8/layout/hierarchy2"/>
    <dgm:cxn modelId="{0461A80F-4724-466C-91BE-7B8B9489C6B2}" type="presParOf" srcId="{190D1239-BD9B-43E7-B07B-0C8809202477}" destId="{6BB1C6FC-FD87-46B1-9DA4-E859DED25693}" srcOrd="1" destOrd="0" presId="urn:microsoft.com/office/officeart/2005/8/layout/hierarchy2"/>
    <dgm:cxn modelId="{1BF4BF2F-8BB8-479C-9E90-86697D1C7168}" type="presParOf" srcId="{6BB1C6FC-FD87-46B1-9DA4-E859DED25693}" destId="{E18D3988-A7FF-47BF-9982-6FE1637FAE35}" srcOrd="0" destOrd="0" presId="urn:microsoft.com/office/officeart/2005/8/layout/hierarchy2"/>
    <dgm:cxn modelId="{E03959BB-F10A-4D85-8825-30A03D64D4EE}" type="presParOf" srcId="{6BB1C6FC-FD87-46B1-9DA4-E859DED25693}" destId="{3C1FAF96-87EC-41AF-9202-AEB0E9DC9230}" srcOrd="1" destOrd="0" presId="urn:microsoft.com/office/officeart/2005/8/layout/hierarchy2"/>
    <dgm:cxn modelId="{53E19641-9ADE-4DC0-B2E7-E5E124220DDD}" type="presParOf" srcId="{190D1239-BD9B-43E7-B07B-0C8809202477}" destId="{D757602F-639F-438C-BCD6-086E1C0AE26A}" srcOrd="2" destOrd="0" presId="urn:microsoft.com/office/officeart/2005/8/layout/hierarchy2"/>
    <dgm:cxn modelId="{6A92FBE6-D1CD-4D51-8B64-980FDBDF2CE8}" type="presParOf" srcId="{D757602F-639F-438C-BCD6-086E1C0AE26A}" destId="{C28BB86D-1AC6-4560-B014-9C89ABD567D7}" srcOrd="0" destOrd="0" presId="urn:microsoft.com/office/officeart/2005/8/layout/hierarchy2"/>
    <dgm:cxn modelId="{6A17AF0E-159A-4C12-B6FA-55FADCFBF18A}" type="presParOf" srcId="{190D1239-BD9B-43E7-B07B-0C8809202477}" destId="{749F5214-F729-4B6C-925B-A98761BFADFD}" srcOrd="3" destOrd="0" presId="urn:microsoft.com/office/officeart/2005/8/layout/hierarchy2"/>
    <dgm:cxn modelId="{6E66174D-9F61-48F9-B0AA-4D0712B87AE4}" type="presParOf" srcId="{749F5214-F729-4B6C-925B-A98761BFADFD}" destId="{0EA7D687-38D0-4EBF-945D-8690DFFE3277}" srcOrd="0" destOrd="0" presId="urn:microsoft.com/office/officeart/2005/8/layout/hierarchy2"/>
    <dgm:cxn modelId="{BDBE3A99-99AD-4222-B41A-4337402AF5AE}" type="presParOf" srcId="{749F5214-F729-4B6C-925B-A98761BFADFD}" destId="{589BF9F6-8655-4E6E-91D1-565FAE88A47B}" srcOrd="1" destOrd="0" presId="urn:microsoft.com/office/officeart/2005/8/layout/hierarchy2"/>
    <dgm:cxn modelId="{21EA1D1C-4B70-464B-BC71-7041490DFC5F}" type="presParOf" srcId="{589BF9F6-8655-4E6E-91D1-565FAE88A47B}" destId="{05B161A4-BE14-4184-ACD0-A2BA92C19D91}" srcOrd="0" destOrd="0" presId="urn:microsoft.com/office/officeart/2005/8/layout/hierarchy2"/>
    <dgm:cxn modelId="{93192886-7806-4B48-98E5-E6C0FE4DB6E0}" type="presParOf" srcId="{05B161A4-BE14-4184-ACD0-A2BA92C19D91}" destId="{B7E6C0E0-EB9C-402D-80F3-EAAC1820B547}" srcOrd="0" destOrd="0" presId="urn:microsoft.com/office/officeart/2005/8/layout/hierarchy2"/>
    <dgm:cxn modelId="{FB255D67-C12D-4075-A249-C3FFF9EBC2F6}" type="presParOf" srcId="{589BF9F6-8655-4E6E-91D1-565FAE88A47B}" destId="{3DC26C03-4392-4D4A-B7C4-DDF2E9A0F733}" srcOrd="1" destOrd="0" presId="urn:microsoft.com/office/officeart/2005/8/layout/hierarchy2"/>
    <dgm:cxn modelId="{959B362B-A6DE-4D4D-8CDE-A6CF79AB753A}" type="presParOf" srcId="{3DC26C03-4392-4D4A-B7C4-DDF2E9A0F733}" destId="{702860D8-32F1-44E3-A136-3D702DA5940F}" srcOrd="0" destOrd="0" presId="urn:microsoft.com/office/officeart/2005/8/layout/hierarchy2"/>
    <dgm:cxn modelId="{A89FA9DE-2AD6-45BE-8642-85D3EED25409}" type="presParOf" srcId="{3DC26C03-4392-4D4A-B7C4-DDF2E9A0F733}" destId="{B0D28213-CB5A-4309-8ADA-7CA636B2047A}" srcOrd="1" destOrd="0" presId="urn:microsoft.com/office/officeart/2005/8/layout/hierarchy2"/>
    <dgm:cxn modelId="{71E0D19D-070A-41E3-8D82-D5038900496B}" type="presParOf" srcId="{589BF9F6-8655-4E6E-91D1-565FAE88A47B}" destId="{A5AD4125-03F5-4B7C-B9EB-1EACC4B547D6}" srcOrd="2" destOrd="0" presId="urn:microsoft.com/office/officeart/2005/8/layout/hierarchy2"/>
    <dgm:cxn modelId="{5E2F3E30-A526-4690-BF4E-C0ED8CEA924B}" type="presParOf" srcId="{A5AD4125-03F5-4B7C-B9EB-1EACC4B547D6}" destId="{852E7C73-A364-4303-B92B-40B38A1F0032}" srcOrd="0" destOrd="0" presId="urn:microsoft.com/office/officeart/2005/8/layout/hierarchy2"/>
    <dgm:cxn modelId="{442E3485-ECF4-43C4-A871-722937682599}" type="presParOf" srcId="{589BF9F6-8655-4E6E-91D1-565FAE88A47B}" destId="{97DB49BE-C517-4F33-BAB1-AADFE69A0DDE}" srcOrd="3" destOrd="0" presId="urn:microsoft.com/office/officeart/2005/8/layout/hierarchy2"/>
    <dgm:cxn modelId="{726D8791-3E87-464E-90D5-08E70B57E42F}" type="presParOf" srcId="{97DB49BE-C517-4F33-BAB1-AADFE69A0DDE}" destId="{E104B63F-B92C-41AE-94C5-65835557BB1A}" srcOrd="0" destOrd="0" presId="urn:microsoft.com/office/officeart/2005/8/layout/hierarchy2"/>
    <dgm:cxn modelId="{358F0B7A-9369-4E70-928F-B01258D1E885}" type="presParOf" srcId="{97DB49BE-C517-4F33-BAB1-AADFE69A0DDE}" destId="{1C3DB0BA-B1AF-4FDC-92B5-7912AC9CF26F}" srcOrd="1" destOrd="0" presId="urn:microsoft.com/office/officeart/2005/8/layout/hierarchy2"/>
    <dgm:cxn modelId="{02924F25-E92C-4A2D-BA08-6DD93134BF57}" type="presParOf" srcId="{589BF9F6-8655-4E6E-91D1-565FAE88A47B}" destId="{F9B86F87-DF1D-4855-AF16-A2C2AB02D527}" srcOrd="4" destOrd="0" presId="urn:microsoft.com/office/officeart/2005/8/layout/hierarchy2"/>
    <dgm:cxn modelId="{533A8B02-0796-4070-97A4-1A8E7DCEFF23}" type="presParOf" srcId="{F9B86F87-DF1D-4855-AF16-A2C2AB02D527}" destId="{231417FD-D4D7-490A-A750-D651CFE73578}" srcOrd="0" destOrd="0" presId="urn:microsoft.com/office/officeart/2005/8/layout/hierarchy2"/>
    <dgm:cxn modelId="{CC34BE75-A433-4581-A155-6FAF65CF1A41}" type="presParOf" srcId="{589BF9F6-8655-4E6E-91D1-565FAE88A47B}" destId="{0DB0C13A-A46C-4105-9E21-86297FE742E3}" srcOrd="5" destOrd="0" presId="urn:microsoft.com/office/officeart/2005/8/layout/hierarchy2"/>
    <dgm:cxn modelId="{56EE15AA-8D56-4674-BF70-25CD0FD1F865}" type="presParOf" srcId="{0DB0C13A-A46C-4105-9E21-86297FE742E3}" destId="{11B69192-842A-41DF-AF18-6A6155139B19}" srcOrd="0" destOrd="0" presId="urn:microsoft.com/office/officeart/2005/8/layout/hierarchy2"/>
    <dgm:cxn modelId="{2A32DE8A-87ED-45BF-A5B6-5F5A33ACF8CE}" type="presParOf" srcId="{0DB0C13A-A46C-4105-9E21-86297FE742E3}" destId="{0A88F7F5-ECA5-4EF0-AD82-5570E7FD22D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C1EA5B-A441-4F10-B20C-1F29FEEF9314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043B733-7437-402B-A11E-16042E3A6BC7}">
      <dgm:prSet phldrT="[Текст]"/>
      <dgm:spPr/>
      <dgm:t>
        <a:bodyPr/>
        <a:lstStyle/>
        <a:p>
          <a:r>
            <a:rPr lang="ru-RU" dirty="0" smtClean="0"/>
            <a:t>Моделирование</a:t>
          </a:r>
          <a:endParaRPr lang="ru-RU" dirty="0"/>
        </a:p>
      </dgm:t>
    </dgm:pt>
    <dgm:pt modelId="{6589BCA4-FC6E-4C95-9909-BD4EBEA13060}" type="parTrans" cxnId="{BCA6EF30-5FC1-4AC4-A798-DDBF51A7FC20}">
      <dgm:prSet/>
      <dgm:spPr/>
      <dgm:t>
        <a:bodyPr/>
        <a:lstStyle/>
        <a:p>
          <a:endParaRPr lang="ru-RU"/>
        </a:p>
      </dgm:t>
    </dgm:pt>
    <dgm:pt modelId="{24962122-E78B-4E64-816F-9F7334A1A95D}" type="sibTrans" cxnId="{BCA6EF30-5FC1-4AC4-A798-DDBF51A7FC20}">
      <dgm:prSet/>
      <dgm:spPr/>
      <dgm:t>
        <a:bodyPr/>
        <a:lstStyle/>
        <a:p>
          <a:endParaRPr lang="ru-RU"/>
        </a:p>
      </dgm:t>
    </dgm:pt>
    <dgm:pt modelId="{21D80B8A-B02E-43B7-90B9-A8B39239BC3E}">
      <dgm:prSet phldrT="[Текст]"/>
      <dgm:spPr/>
      <dgm:t>
        <a:bodyPr/>
        <a:lstStyle/>
        <a:p>
          <a:r>
            <a:rPr lang="ru-RU" dirty="0" smtClean="0"/>
            <a:t>Разработка моделей (</a:t>
          </a:r>
          <a:r>
            <a:rPr lang="en-US" dirty="0" smtClean="0"/>
            <a:t>Modeling)</a:t>
          </a:r>
          <a:endParaRPr lang="ru-RU" dirty="0"/>
        </a:p>
      </dgm:t>
    </dgm:pt>
    <dgm:pt modelId="{8EC9E45A-BFD5-4C13-B1F4-A6D9F0B7E554}" type="parTrans" cxnId="{47221C6A-53EB-43D0-A8EF-D5638CAE0F45}">
      <dgm:prSet/>
      <dgm:spPr/>
      <dgm:t>
        <a:bodyPr/>
        <a:lstStyle/>
        <a:p>
          <a:endParaRPr lang="ru-RU"/>
        </a:p>
      </dgm:t>
    </dgm:pt>
    <dgm:pt modelId="{2289E60A-25FA-4AF5-96CF-437C994F2F99}" type="sibTrans" cxnId="{47221C6A-53EB-43D0-A8EF-D5638CAE0F45}">
      <dgm:prSet/>
      <dgm:spPr/>
      <dgm:t>
        <a:bodyPr/>
        <a:lstStyle/>
        <a:p>
          <a:endParaRPr lang="ru-RU"/>
        </a:p>
      </dgm:t>
    </dgm:pt>
    <dgm:pt modelId="{67B0E100-32D2-4C99-9FF4-1B0E83BB9F2D}">
      <dgm:prSet phldrT="[Текст]"/>
      <dgm:spPr/>
      <dgm:t>
        <a:bodyPr/>
        <a:lstStyle/>
        <a:p>
          <a:r>
            <a:rPr lang="ru-RU" dirty="0" smtClean="0"/>
            <a:t>Выполнение экспериментов над моделями (</a:t>
          </a:r>
          <a:r>
            <a:rPr lang="en-US" dirty="0" smtClean="0"/>
            <a:t>Simulation)</a:t>
          </a:r>
          <a:endParaRPr lang="ru-RU" dirty="0"/>
        </a:p>
      </dgm:t>
    </dgm:pt>
    <dgm:pt modelId="{BA059F30-56A9-4ED6-BFF9-CB254925B9C4}" type="parTrans" cxnId="{F7138508-27F9-42B7-8BF3-8BC1839B229A}">
      <dgm:prSet/>
      <dgm:spPr/>
      <dgm:t>
        <a:bodyPr/>
        <a:lstStyle/>
        <a:p>
          <a:endParaRPr lang="ru-RU"/>
        </a:p>
      </dgm:t>
    </dgm:pt>
    <dgm:pt modelId="{832D25CD-0ADD-4651-B1D6-8CC936A233AD}" type="sibTrans" cxnId="{F7138508-27F9-42B7-8BF3-8BC1839B229A}">
      <dgm:prSet/>
      <dgm:spPr/>
      <dgm:t>
        <a:bodyPr/>
        <a:lstStyle/>
        <a:p>
          <a:endParaRPr lang="ru-RU"/>
        </a:p>
      </dgm:t>
    </dgm:pt>
    <dgm:pt modelId="{1809EFD6-08C2-4F45-9F32-6DD09B23D03C}" type="pres">
      <dgm:prSet presAssocID="{F9C1EA5B-A441-4F10-B20C-1F29FEEF931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A0AA2F5-6E7B-4790-8E3F-21EE7DF70298}" type="pres">
      <dgm:prSet presAssocID="{8043B733-7437-402B-A11E-16042E3A6BC7}" presName="root1" presStyleCnt="0"/>
      <dgm:spPr/>
    </dgm:pt>
    <dgm:pt modelId="{FEFE9D46-38C6-4A39-9B97-CAB626DB6A7B}" type="pres">
      <dgm:prSet presAssocID="{8043B733-7437-402B-A11E-16042E3A6BC7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4EF5CC7-FEF0-4845-9E2D-A53647E74CBA}" type="pres">
      <dgm:prSet presAssocID="{8043B733-7437-402B-A11E-16042E3A6BC7}" presName="level2hierChild" presStyleCnt="0"/>
      <dgm:spPr/>
    </dgm:pt>
    <dgm:pt modelId="{2739C00C-7EA3-4604-93DE-9F2AFF58E251}" type="pres">
      <dgm:prSet presAssocID="{8EC9E45A-BFD5-4C13-B1F4-A6D9F0B7E554}" presName="conn2-1" presStyleLbl="parChTrans1D2" presStyleIdx="0" presStyleCnt="2"/>
      <dgm:spPr/>
      <dgm:t>
        <a:bodyPr/>
        <a:lstStyle/>
        <a:p>
          <a:endParaRPr lang="ru-RU"/>
        </a:p>
      </dgm:t>
    </dgm:pt>
    <dgm:pt modelId="{718BEAA6-E726-4ACC-8448-356B5ADA93BA}" type="pres">
      <dgm:prSet presAssocID="{8EC9E45A-BFD5-4C13-B1F4-A6D9F0B7E554}" presName="connTx" presStyleLbl="parChTrans1D2" presStyleIdx="0" presStyleCnt="2"/>
      <dgm:spPr/>
      <dgm:t>
        <a:bodyPr/>
        <a:lstStyle/>
        <a:p>
          <a:endParaRPr lang="ru-RU"/>
        </a:p>
      </dgm:t>
    </dgm:pt>
    <dgm:pt modelId="{87B1D1F8-FD08-4E73-8DE2-64E4A0EF6402}" type="pres">
      <dgm:prSet presAssocID="{21D80B8A-B02E-43B7-90B9-A8B39239BC3E}" presName="root2" presStyleCnt="0"/>
      <dgm:spPr/>
    </dgm:pt>
    <dgm:pt modelId="{1D4DB2E3-AC32-4169-9635-E2ED382CA941}" type="pres">
      <dgm:prSet presAssocID="{21D80B8A-B02E-43B7-90B9-A8B39239BC3E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2903D73-6ABF-4554-83BA-2F492F031318}" type="pres">
      <dgm:prSet presAssocID="{21D80B8A-B02E-43B7-90B9-A8B39239BC3E}" presName="level3hierChild" presStyleCnt="0"/>
      <dgm:spPr/>
    </dgm:pt>
    <dgm:pt modelId="{496FD49B-F09D-4B5F-AC81-B780D5011BD6}" type="pres">
      <dgm:prSet presAssocID="{BA059F30-56A9-4ED6-BFF9-CB254925B9C4}" presName="conn2-1" presStyleLbl="parChTrans1D2" presStyleIdx="1" presStyleCnt="2"/>
      <dgm:spPr/>
      <dgm:t>
        <a:bodyPr/>
        <a:lstStyle/>
        <a:p>
          <a:endParaRPr lang="ru-RU"/>
        </a:p>
      </dgm:t>
    </dgm:pt>
    <dgm:pt modelId="{8FB48531-0A0D-4648-B2BB-7180E4393BD5}" type="pres">
      <dgm:prSet presAssocID="{BA059F30-56A9-4ED6-BFF9-CB254925B9C4}" presName="connTx" presStyleLbl="parChTrans1D2" presStyleIdx="1" presStyleCnt="2"/>
      <dgm:spPr/>
      <dgm:t>
        <a:bodyPr/>
        <a:lstStyle/>
        <a:p>
          <a:endParaRPr lang="ru-RU"/>
        </a:p>
      </dgm:t>
    </dgm:pt>
    <dgm:pt modelId="{E247C85F-D3DA-462E-B0A1-66E8E433A03E}" type="pres">
      <dgm:prSet presAssocID="{67B0E100-32D2-4C99-9FF4-1B0E83BB9F2D}" presName="root2" presStyleCnt="0"/>
      <dgm:spPr/>
    </dgm:pt>
    <dgm:pt modelId="{505C651B-B79E-48F4-8027-1177FF240BE8}" type="pres">
      <dgm:prSet presAssocID="{67B0E100-32D2-4C99-9FF4-1B0E83BB9F2D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2905CD4-AEA5-476D-B59F-82FDA2EFA7E2}" type="pres">
      <dgm:prSet presAssocID="{67B0E100-32D2-4C99-9FF4-1B0E83BB9F2D}" presName="level3hierChild" presStyleCnt="0"/>
      <dgm:spPr/>
    </dgm:pt>
  </dgm:ptLst>
  <dgm:cxnLst>
    <dgm:cxn modelId="{D748BF8B-FD1E-4677-AAE0-BC99193E09F2}" type="presOf" srcId="{8EC9E45A-BFD5-4C13-B1F4-A6D9F0B7E554}" destId="{718BEAA6-E726-4ACC-8448-356B5ADA93BA}" srcOrd="1" destOrd="0" presId="urn:microsoft.com/office/officeart/2005/8/layout/hierarchy2"/>
    <dgm:cxn modelId="{47221C6A-53EB-43D0-A8EF-D5638CAE0F45}" srcId="{8043B733-7437-402B-A11E-16042E3A6BC7}" destId="{21D80B8A-B02E-43B7-90B9-A8B39239BC3E}" srcOrd="0" destOrd="0" parTransId="{8EC9E45A-BFD5-4C13-B1F4-A6D9F0B7E554}" sibTransId="{2289E60A-25FA-4AF5-96CF-437C994F2F99}"/>
    <dgm:cxn modelId="{BC378911-86B5-4659-88AD-49A4175C7A64}" type="presOf" srcId="{8043B733-7437-402B-A11E-16042E3A6BC7}" destId="{FEFE9D46-38C6-4A39-9B97-CAB626DB6A7B}" srcOrd="0" destOrd="0" presId="urn:microsoft.com/office/officeart/2005/8/layout/hierarchy2"/>
    <dgm:cxn modelId="{99D1DCF4-4232-4419-B21E-9F0DE1BD4659}" type="presOf" srcId="{F9C1EA5B-A441-4F10-B20C-1F29FEEF9314}" destId="{1809EFD6-08C2-4F45-9F32-6DD09B23D03C}" srcOrd="0" destOrd="0" presId="urn:microsoft.com/office/officeart/2005/8/layout/hierarchy2"/>
    <dgm:cxn modelId="{4ABFE6DD-D4E7-44FD-8752-91DB6D5B97BE}" type="presOf" srcId="{BA059F30-56A9-4ED6-BFF9-CB254925B9C4}" destId="{8FB48531-0A0D-4648-B2BB-7180E4393BD5}" srcOrd="1" destOrd="0" presId="urn:microsoft.com/office/officeart/2005/8/layout/hierarchy2"/>
    <dgm:cxn modelId="{BCA6EF30-5FC1-4AC4-A798-DDBF51A7FC20}" srcId="{F9C1EA5B-A441-4F10-B20C-1F29FEEF9314}" destId="{8043B733-7437-402B-A11E-16042E3A6BC7}" srcOrd="0" destOrd="0" parTransId="{6589BCA4-FC6E-4C95-9909-BD4EBEA13060}" sibTransId="{24962122-E78B-4E64-816F-9F7334A1A95D}"/>
    <dgm:cxn modelId="{7F5B7AEE-CC84-4FD3-B79A-A0DF011F5301}" type="presOf" srcId="{67B0E100-32D2-4C99-9FF4-1B0E83BB9F2D}" destId="{505C651B-B79E-48F4-8027-1177FF240BE8}" srcOrd="0" destOrd="0" presId="urn:microsoft.com/office/officeart/2005/8/layout/hierarchy2"/>
    <dgm:cxn modelId="{9A91FA44-4483-447A-A0D2-B03D4D35776D}" type="presOf" srcId="{8EC9E45A-BFD5-4C13-B1F4-A6D9F0B7E554}" destId="{2739C00C-7EA3-4604-93DE-9F2AFF58E251}" srcOrd="0" destOrd="0" presId="urn:microsoft.com/office/officeart/2005/8/layout/hierarchy2"/>
    <dgm:cxn modelId="{F7138508-27F9-42B7-8BF3-8BC1839B229A}" srcId="{8043B733-7437-402B-A11E-16042E3A6BC7}" destId="{67B0E100-32D2-4C99-9FF4-1B0E83BB9F2D}" srcOrd="1" destOrd="0" parTransId="{BA059F30-56A9-4ED6-BFF9-CB254925B9C4}" sibTransId="{832D25CD-0ADD-4651-B1D6-8CC936A233AD}"/>
    <dgm:cxn modelId="{A9740248-CA0B-44EF-A4D6-46E5FD63FFDD}" type="presOf" srcId="{BA059F30-56A9-4ED6-BFF9-CB254925B9C4}" destId="{496FD49B-F09D-4B5F-AC81-B780D5011BD6}" srcOrd="0" destOrd="0" presId="urn:microsoft.com/office/officeart/2005/8/layout/hierarchy2"/>
    <dgm:cxn modelId="{C04FA328-BFD2-4948-9755-13C138EA40BE}" type="presOf" srcId="{21D80B8A-B02E-43B7-90B9-A8B39239BC3E}" destId="{1D4DB2E3-AC32-4169-9635-E2ED382CA941}" srcOrd="0" destOrd="0" presId="urn:microsoft.com/office/officeart/2005/8/layout/hierarchy2"/>
    <dgm:cxn modelId="{37CAF98D-08A9-4395-8746-5EB759CE970C}" type="presParOf" srcId="{1809EFD6-08C2-4F45-9F32-6DD09B23D03C}" destId="{4A0AA2F5-6E7B-4790-8E3F-21EE7DF70298}" srcOrd="0" destOrd="0" presId="urn:microsoft.com/office/officeart/2005/8/layout/hierarchy2"/>
    <dgm:cxn modelId="{87AE37E3-E7EE-4B10-9E6E-5EB91BBAD702}" type="presParOf" srcId="{4A0AA2F5-6E7B-4790-8E3F-21EE7DF70298}" destId="{FEFE9D46-38C6-4A39-9B97-CAB626DB6A7B}" srcOrd="0" destOrd="0" presId="urn:microsoft.com/office/officeart/2005/8/layout/hierarchy2"/>
    <dgm:cxn modelId="{8FCE5525-B41B-4E4D-957C-60B605E4488C}" type="presParOf" srcId="{4A0AA2F5-6E7B-4790-8E3F-21EE7DF70298}" destId="{04EF5CC7-FEF0-4845-9E2D-A53647E74CBA}" srcOrd="1" destOrd="0" presId="urn:microsoft.com/office/officeart/2005/8/layout/hierarchy2"/>
    <dgm:cxn modelId="{B89C767F-1ABF-4C02-BAE1-9A4B21CB6236}" type="presParOf" srcId="{04EF5CC7-FEF0-4845-9E2D-A53647E74CBA}" destId="{2739C00C-7EA3-4604-93DE-9F2AFF58E251}" srcOrd="0" destOrd="0" presId="urn:microsoft.com/office/officeart/2005/8/layout/hierarchy2"/>
    <dgm:cxn modelId="{E041B15C-C2FF-4DAE-B149-7E1599E5DFD4}" type="presParOf" srcId="{2739C00C-7EA3-4604-93DE-9F2AFF58E251}" destId="{718BEAA6-E726-4ACC-8448-356B5ADA93BA}" srcOrd="0" destOrd="0" presId="urn:microsoft.com/office/officeart/2005/8/layout/hierarchy2"/>
    <dgm:cxn modelId="{6412AA08-47A2-4D73-8AA6-93C539F3D9A0}" type="presParOf" srcId="{04EF5CC7-FEF0-4845-9E2D-A53647E74CBA}" destId="{87B1D1F8-FD08-4E73-8DE2-64E4A0EF6402}" srcOrd="1" destOrd="0" presId="urn:microsoft.com/office/officeart/2005/8/layout/hierarchy2"/>
    <dgm:cxn modelId="{4E7DF2F0-0CB1-4ECD-9D67-D5DEA54850E6}" type="presParOf" srcId="{87B1D1F8-FD08-4E73-8DE2-64E4A0EF6402}" destId="{1D4DB2E3-AC32-4169-9635-E2ED382CA941}" srcOrd="0" destOrd="0" presId="urn:microsoft.com/office/officeart/2005/8/layout/hierarchy2"/>
    <dgm:cxn modelId="{87986252-5804-4D11-ACC0-DAFDCCEEC4A7}" type="presParOf" srcId="{87B1D1F8-FD08-4E73-8DE2-64E4A0EF6402}" destId="{72903D73-6ABF-4554-83BA-2F492F031318}" srcOrd="1" destOrd="0" presId="urn:microsoft.com/office/officeart/2005/8/layout/hierarchy2"/>
    <dgm:cxn modelId="{2DCAA5C0-6715-4F74-B7F4-04B4696E4F26}" type="presParOf" srcId="{04EF5CC7-FEF0-4845-9E2D-A53647E74CBA}" destId="{496FD49B-F09D-4B5F-AC81-B780D5011BD6}" srcOrd="2" destOrd="0" presId="urn:microsoft.com/office/officeart/2005/8/layout/hierarchy2"/>
    <dgm:cxn modelId="{ED6C7737-9DB0-4A69-AF56-455C40A4B0F9}" type="presParOf" srcId="{496FD49B-F09D-4B5F-AC81-B780D5011BD6}" destId="{8FB48531-0A0D-4648-B2BB-7180E4393BD5}" srcOrd="0" destOrd="0" presId="urn:microsoft.com/office/officeart/2005/8/layout/hierarchy2"/>
    <dgm:cxn modelId="{4FD86DE5-3949-4939-B48E-D26338338836}" type="presParOf" srcId="{04EF5CC7-FEF0-4845-9E2D-A53647E74CBA}" destId="{E247C85F-D3DA-462E-B0A1-66E8E433A03E}" srcOrd="3" destOrd="0" presId="urn:microsoft.com/office/officeart/2005/8/layout/hierarchy2"/>
    <dgm:cxn modelId="{2452D50D-F4EA-4931-88A1-31C986F213A1}" type="presParOf" srcId="{E247C85F-D3DA-462E-B0A1-66E8E433A03E}" destId="{505C651B-B79E-48F4-8027-1177FF240BE8}" srcOrd="0" destOrd="0" presId="urn:microsoft.com/office/officeart/2005/8/layout/hierarchy2"/>
    <dgm:cxn modelId="{8919DA11-01C4-4D6D-891B-511F2E3CE486}" type="presParOf" srcId="{E247C85F-D3DA-462E-B0A1-66E8E433A03E}" destId="{72905CD4-AEA5-476D-B59F-82FDA2EFA7E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5C4912-0055-4843-96DC-79F7D572D64F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</dgm:pt>
    <dgm:pt modelId="{CC4D782E-E8C7-4B04-8668-8AFD95CF604F}">
      <dgm:prSet phldrT="[Текст]"/>
      <dgm:spPr>
        <a:solidFill>
          <a:srgbClr val="00B0F0"/>
        </a:solidFill>
      </dgm:spPr>
      <dgm:t>
        <a:bodyPr/>
        <a:lstStyle/>
        <a:p>
          <a:r>
            <a:rPr lang="ru-RU" dirty="0" smtClean="0"/>
            <a:t>1. Формулировка задачи и планирование исследования системы</a:t>
          </a:r>
          <a:endParaRPr lang="ru-RU" dirty="0"/>
        </a:p>
      </dgm:t>
    </dgm:pt>
    <dgm:pt modelId="{3B39B9F5-71B1-439A-9104-DE44388193F1}" type="parTrans" cxnId="{5E3DF12A-7DCC-4A86-B6EE-02617D47E232}">
      <dgm:prSet/>
      <dgm:spPr/>
      <dgm:t>
        <a:bodyPr/>
        <a:lstStyle/>
        <a:p>
          <a:endParaRPr lang="ru-RU"/>
        </a:p>
      </dgm:t>
    </dgm:pt>
    <dgm:pt modelId="{CF772B12-3E93-40D9-8E9F-F92F5565BD9E}" type="sibTrans" cxnId="{5E3DF12A-7DCC-4A86-B6EE-02617D47E232}">
      <dgm:prSet/>
      <dgm:spPr/>
      <dgm:t>
        <a:bodyPr/>
        <a:lstStyle/>
        <a:p>
          <a:endParaRPr lang="ru-RU"/>
        </a:p>
      </dgm:t>
    </dgm:pt>
    <dgm:pt modelId="{6E49C6E6-B059-4E6E-BA9E-8E565FA779ED}">
      <dgm:prSet phldrT="[Текст]"/>
      <dgm:spPr>
        <a:solidFill>
          <a:srgbClr val="00B0F0"/>
        </a:solidFill>
      </dgm:spPr>
      <dgm:t>
        <a:bodyPr/>
        <a:lstStyle/>
        <a:p>
          <a:r>
            <a:rPr lang="ru-RU" dirty="0" smtClean="0"/>
            <a:t>2. Сбор данных и определение модели</a:t>
          </a:r>
          <a:endParaRPr lang="ru-RU" dirty="0"/>
        </a:p>
      </dgm:t>
    </dgm:pt>
    <dgm:pt modelId="{59E63E15-1DB6-4F88-809D-7BCAA48A4767}" type="parTrans" cxnId="{345FBD7F-A287-4C0D-8780-E5C7C1E1503E}">
      <dgm:prSet/>
      <dgm:spPr/>
      <dgm:t>
        <a:bodyPr/>
        <a:lstStyle/>
        <a:p>
          <a:endParaRPr lang="ru-RU"/>
        </a:p>
      </dgm:t>
    </dgm:pt>
    <dgm:pt modelId="{7DE04ACC-538D-45CC-943A-9A3740736392}" type="sibTrans" cxnId="{345FBD7F-A287-4C0D-8780-E5C7C1E1503E}">
      <dgm:prSet/>
      <dgm:spPr/>
      <dgm:t>
        <a:bodyPr/>
        <a:lstStyle/>
        <a:p>
          <a:endParaRPr lang="ru-RU"/>
        </a:p>
      </dgm:t>
    </dgm:pt>
    <dgm:pt modelId="{FF253348-358B-4BA0-B535-7135E4BE8F53}">
      <dgm:prSet phldrT="[Текст]"/>
      <dgm:spPr>
        <a:solidFill>
          <a:srgbClr val="00B0F0"/>
        </a:solidFill>
      </dgm:spPr>
      <dgm:t>
        <a:bodyPr/>
        <a:lstStyle/>
        <a:p>
          <a:r>
            <a:rPr lang="ru-RU" dirty="0" smtClean="0"/>
            <a:t>3. Концептуальная модель верна</a:t>
          </a:r>
          <a:r>
            <a:rPr lang="en-US" dirty="0" smtClean="0"/>
            <a:t>?</a:t>
          </a:r>
          <a:endParaRPr lang="ru-RU" dirty="0"/>
        </a:p>
      </dgm:t>
    </dgm:pt>
    <dgm:pt modelId="{93C841B5-415C-449C-B099-F21C7822B404}" type="parTrans" cxnId="{0F75C9AE-0A4B-44B6-AE1D-1369F2DA06D2}">
      <dgm:prSet/>
      <dgm:spPr/>
      <dgm:t>
        <a:bodyPr/>
        <a:lstStyle/>
        <a:p>
          <a:endParaRPr lang="ru-RU"/>
        </a:p>
      </dgm:t>
    </dgm:pt>
    <dgm:pt modelId="{3E7D297F-337C-4000-B634-F19B879C9E27}" type="sibTrans" cxnId="{0F75C9AE-0A4B-44B6-AE1D-1369F2DA06D2}">
      <dgm:prSet/>
      <dgm:spPr/>
      <dgm:t>
        <a:bodyPr/>
        <a:lstStyle/>
        <a:p>
          <a:endParaRPr lang="ru-RU"/>
        </a:p>
      </dgm:t>
    </dgm:pt>
    <dgm:pt modelId="{CD014282-6CBF-45E8-9ADD-5B85D7E70BE3}">
      <dgm:prSet phldrT="[Текст]"/>
      <dgm:spPr>
        <a:solidFill>
          <a:srgbClr val="92D050"/>
        </a:solidFill>
      </dgm:spPr>
      <dgm:t>
        <a:bodyPr/>
        <a:lstStyle/>
        <a:p>
          <a:r>
            <a:rPr lang="ru-RU" dirty="0" smtClean="0"/>
            <a:t>4. Разработка компьютерной программы и ее проверка</a:t>
          </a:r>
          <a:endParaRPr lang="ru-RU" dirty="0"/>
        </a:p>
      </dgm:t>
    </dgm:pt>
    <dgm:pt modelId="{5379278B-A6A8-460E-B1A9-07CBBAC39A43}" type="parTrans" cxnId="{EA60E707-A848-4C0A-A008-8F60D150A252}">
      <dgm:prSet/>
      <dgm:spPr/>
      <dgm:t>
        <a:bodyPr/>
        <a:lstStyle/>
        <a:p>
          <a:endParaRPr lang="ru-RU"/>
        </a:p>
      </dgm:t>
    </dgm:pt>
    <dgm:pt modelId="{6EE49DC6-4845-4E39-AE62-55532152574B}" type="sibTrans" cxnId="{EA60E707-A848-4C0A-A008-8F60D150A252}">
      <dgm:prSet/>
      <dgm:spPr/>
      <dgm:t>
        <a:bodyPr/>
        <a:lstStyle/>
        <a:p>
          <a:endParaRPr lang="ru-RU"/>
        </a:p>
      </dgm:t>
    </dgm:pt>
    <dgm:pt modelId="{0184A00E-A3F5-4F9D-B930-4BD9E97E75F2}">
      <dgm:prSet phldrT="[Текст]"/>
      <dgm:spPr>
        <a:solidFill>
          <a:srgbClr val="92D050"/>
        </a:solidFill>
      </dgm:spPr>
      <dgm:t>
        <a:bodyPr/>
        <a:lstStyle/>
        <a:p>
          <a:r>
            <a:rPr lang="ru-RU" dirty="0" smtClean="0"/>
            <a:t>5. Выполнение предварительных прогонов</a:t>
          </a:r>
        </a:p>
      </dgm:t>
    </dgm:pt>
    <dgm:pt modelId="{608401F2-F74C-4A72-B8B6-90DB18127BBC}" type="parTrans" cxnId="{90F3E963-4859-470D-BAB7-8304D381EBBB}">
      <dgm:prSet/>
      <dgm:spPr/>
      <dgm:t>
        <a:bodyPr/>
        <a:lstStyle/>
        <a:p>
          <a:endParaRPr lang="ru-RU"/>
        </a:p>
      </dgm:t>
    </dgm:pt>
    <dgm:pt modelId="{8E979F33-EE03-4B7B-B8AD-3F899E9B073C}" type="sibTrans" cxnId="{90F3E963-4859-470D-BAB7-8304D381EBBB}">
      <dgm:prSet/>
      <dgm:spPr/>
      <dgm:t>
        <a:bodyPr/>
        <a:lstStyle/>
        <a:p>
          <a:endParaRPr lang="ru-RU"/>
        </a:p>
      </dgm:t>
    </dgm:pt>
    <dgm:pt modelId="{5E8C3585-5324-4EAE-B377-7F468BA662CF}">
      <dgm:prSet phldrT="[Текст]"/>
      <dgm:spPr>
        <a:solidFill>
          <a:srgbClr val="92D050"/>
        </a:solidFill>
      </dgm:spPr>
      <dgm:t>
        <a:bodyPr/>
        <a:lstStyle/>
        <a:p>
          <a:r>
            <a:rPr lang="ru-RU" dirty="0" smtClean="0"/>
            <a:t>6. Программная модель верна</a:t>
          </a:r>
          <a:r>
            <a:rPr lang="en-US" dirty="0" smtClean="0"/>
            <a:t>?</a:t>
          </a:r>
        </a:p>
      </dgm:t>
    </dgm:pt>
    <dgm:pt modelId="{6A029C48-73AA-4052-907A-1045B46EE9B6}" type="parTrans" cxnId="{02755898-8388-4023-8FCB-9E9EFA4937E8}">
      <dgm:prSet/>
      <dgm:spPr/>
      <dgm:t>
        <a:bodyPr/>
        <a:lstStyle/>
        <a:p>
          <a:endParaRPr lang="ru-RU"/>
        </a:p>
      </dgm:t>
    </dgm:pt>
    <dgm:pt modelId="{10F77030-72FF-4E29-B406-B2099652F186}" type="sibTrans" cxnId="{02755898-8388-4023-8FCB-9E9EFA4937E8}">
      <dgm:prSet/>
      <dgm:spPr/>
      <dgm:t>
        <a:bodyPr/>
        <a:lstStyle/>
        <a:p>
          <a:endParaRPr lang="ru-RU"/>
        </a:p>
      </dgm:t>
    </dgm:pt>
    <dgm:pt modelId="{9BA1C3D2-8334-460B-B423-04BFD081BCBD}">
      <dgm:prSet phldrT="[Текст]"/>
      <dgm:spPr/>
      <dgm:t>
        <a:bodyPr/>
        <a:lstStyle/>
        <a:p>
          <a:r>
            <a:rPr lang="ru-RU" dirty="0" smtClean="0"/>
            <a:t>7. Планирование экспериментов</a:t>
          </a:r>
        </a:p>
      </dgm:t>
    </dgm:pt>
    <dgm:pt modelId="{6A3C9575-2E08-4D54-8AF0-CBF51CF00739}" type="parTrans" cxnId="{0428D298-9CEB-49BD-B1D1-CE24152F90E1}">
      <dgm:prSet/>
      <dgm:spPr/>
      <dgm:t>
        <a:bodyPr/>
        <a:lstStyle/>
        <a:p>
          <a:endParaRPr lang="ru-RU"/>
        </a:p>
      </dgm:t>
    </dgm:pt>
    <dgm:pt modelId="{A9CE4353-4C87-4A23-A975-216ED75BCAD8}" type="sibTrans" cxnId="{0428D298-9CEB-49BD-B1D1-CE24152F90E1}">
      <dgm:prSet/>
      <dgm:spPr/>
      <dgm:t>
        <a:bodyPr/>
        <a:lstStyle/>
        <a:p>
          <a:endParaRPr lang="ru-RU"/>
        </a:p>
      </dgm:t>
    </dgm:pt>
    <dgm:pt modelId="{1B2D9CF0-BA43-4BE7-9D93-FFFC0D039C32}">
      <dgm:prSet phldrT="[Текст]"/>
      <dgm:spPr/>
      <dgm:t>
        <a:bodyPr/>
        <a:lstStyle/>
        <a:p>
          <a:r>
            <a:rPr lang="ru-RU" dirty="0" smtClean="0"/>
            <a:t>8. Выполнение рабочих прогонов</a:t>
          </a:r>
        </a:p>
      </dgm:t>
    </dgm:pt>
    <dgm:pt modelId="{A82E6535-3FA1-47F9-8065-65B10C105879}" type="parTrans" cxnId="{D0A56829-F389-410F-8C15-566105F56FB8}">
      <dgm:prSet/>
      <dgm:spPr/>
      <dgm:t>
        <a:bodyPr/>
        <a:lstStyle/>
        <a:p>
          <a:endParaRPr lang="ru-RU"/>
        </a:p>
      </dgm:t>
    </dgm:pt>
    <dgm:pt modelId="{2085531A-D01A-46DB-8DF0-8692C3B14482}" type="sibTrans" cxnId="{D0A56829-F389-410F-8C15-566105F56FB8}">
      <dgm:prSet/>
      <dgm:spPr/>
      <dgm:t>
        <a:bodyPr/>
        <a:lstStyle/>
        <a:p>
          <a:endParaRPr lang="ru-RU"/>
        </a:p>
      </dgm:t>
    </dgm:pt>
    <dgm:pt modelId="{947ED0FA-0F8E-4845-9EB9-29A9C2EE2143}">
      <dgm:prSet phldrT="[Текст]"/>
      <dgm:spPr/>
      <dgm:t>
        <a:bodyPr/>
        <a:lstStyle/>
        <a:p>
          <a:r>
            <a:rPr lang="ru-RU" dirty="0" smtClean="0"/>
            <a:t>9. Анализ выходных данных</a:t>
          </a:r>
        </a:p>
      </dgm:t>
    </dgm:pt>
    <dgm:pt modelId="{1710915B-0D71-455B-813E-2BB442289E04}" type="parTrans" cxnId="{87F99131-1F37-4734-8EBB-A4AC6542EFC1}">
      <dgm:prSet/>
      <dgm:spPr/>
      <dgm:t>
        <a:bodyPr/>
        <a:lstStyle/>
        <a:p>
          <a:endParaRPr lang="ru-RU"/>
        </a:p>
      </dgm:t>
    </dgm:pt>
    <dgm:pt modelId="{299E1741-1904-428D-BA8B-A6EEA9D4A8C7}" type="sibTrans" cxnId="{87F99131-1F37-4734-8EBB-A4AC6542EFC1}">
      <dgm:prSet/>
      <dgm:spPr/>
      <dgm:t>
        <a:bodyPr/>
        <a:lstStyle/>
        <a:p>
          <a:endParaRPr lang="ru-RU"/>
        </a:p>
      </dgm:t>
    </dgm:pt>
    <dgm:pt modelId="{434316B8-57EE-47D2-B152-07E25BFF1BA8}">
      <dgm:prSet phldrT="[Текст]"/>
      <dgm:spPr>
        <a:solidFill>
          <a:schemeClr val="accent6"/>
        </a:solidFill>
      </dgm:spPr>
      <dgm:t>
        <a:bodyPr/>
        <a:lstStyle/>
        <a:p>
          <a:r>
            <a:rPr lang="ru-RU" dirty="0" smtClean="0"/>
            <a:t>10. Оформление и использование результатов</a:t>
          </a:r>
        </a:p>
      </dgm:t>
    </dgm:pt>
    <dgm:pt modelId="{9097CF93-43F3-4FB1-8E7B-AEAC69FC03C1}" type="parTrans" cxnId="{1ADBA379-0632-4BA6-8014-60768A0A9D5B}">
      <dgm:prSet/>
      <dgm:spPr/>
      <dgm:t>
        <a:bodyPr/>
        <a:lstStyle/>
        <a:p>
          <a:endParaRPr lang="ru-RU"/>
        </a:p>
      </dgm:t>
    </dgm:pt>
    <dgm:pt modelId="{8DD52C81-A3E8-47B2-823E-11A5C6339340}" type="sibTrans" cxnId="{1ADBA379-0632-4BA6-8014-60768A0A9D5B}">
      <dgm:prSet/>
      <dgm:spPr/>
      <dgm:t>
        <a:bodyPr/>
        <a:lstStyle/>
        <a:p>
          <a:endParaRPr lang="ru-RU"/>
        </a:p>
      </dgm:t>
    </dgm:pt>
    <dgm:pt modelId="{D7C6354A-DDFD-4ED3-88A4-C9745DFB33A7}" type="pres">
      <dgm:prSet presAssocID="{A35C4912-0055-4843-96DC-79F7D572D64F}" presName="diagram" presStyleCnt="0">
        <dgm:presLayoutVars>
          <dgm:dir/>
          <dgm:resizeHandles val="exact"/>
        </dgm:presLayoutVars>
      </dgm:prSet>
      <dgm:spPr/>
    </dgm:pt>
    <dgm:pt modelId="{EB5A62FD-68E8-497E-9321-90CF3F870D0D}" type="pres">
      <dgm:prSet presAssocID="{CC4D782E-E8C7-4B04-8668-8AFD95CF604F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480A0D6-BC07-4390-B37B-78C982F421F0}" type="pres">
      <dgm:prSet presAssocID="{CF772B12-3E93-40D9-8E9F-F92F5565BD9E}" presName="sibTrans" presStyleLbl="sibTrans2D1" presStyleIdx="0" presStyleCnt="9"/>
      <dgm:spPr/>
      <dgm:t>
        <a:bodyPr/>
        <a:lstStyle/>
        <a:p>
          <a:endParaRPr lang="ru-RU"/>
        </a:p>
      </dgm:t>
    </dgm:pt>
    <dgm:pt modelId="{94D2FA93-1746-48A8-A425-889F34D8BB64}" type="pres">
      <dgm:prSet presAssocID="{CF772B12-3E93-40D9-8E9F-F92F5565BD9E}" presName="connectorText" presStyleLbl="sibTrans2D1" presStyleIdx="0" presStyleCnt="9"/>
      <dgm:spPr/>
      <dgm:t>
        <a:bodyPr/>
        <a:lstStyle/>
        <a:p>
          <a:endParaRPr lang="ru-RU"/>
        </a:p>
      </dgm:t>
    </dgm:pt>
    <dgm:pt modelId="{5D7A03FE-C9DE-4F87-A0A5-FD21CA4E06C7}" type="pres">
      <dgm:prSet presAssocID="{6E49C6E6-B059-4E6E-BA9E-8E565FA779ED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1C493DA-EDE2-4E5B-A23C-C67E66BFA337}" type="pres">
      <dgm:prSet presAssocID="{7DE04ACC-538D-45CC-943A-9A3740736392}" presName="sibTrans" presStyleLbl="sibTrans2D1" presStyleIdx="1" presStyleCnt="9"/>
      <dgm:spPr/>
      <dgm:t>
        <a:bodyPr/>
        <a:lstStyle/>
        <a:p>
          <a:endParaRPr lang="ru-RU"/>
        </a:p>
      </dgm:t>
    </dgm:pt>
    <dgm:pt modelId="{6D7FE440-EB80-4484-BAE0-51C55F8C954E}" type="pres">
      <dgm:prSet presAssocID="{7DE04ACC-538D-45CC-943A-9A3740736392}" presName="connectorText" presStyleLbl="sibTrans2D1" presStyleIdx="1" presStyleCnt="9"/>
      <dgm:spPr/>
      <dgm:t>
        <a:bodyPr/>
        <a:lstStyle/>
        <a:p>
          <a:endParaRPr lang="ru-RU"/>
        </a:p>
      </dgm:t>
    </dgm:pt>
    <dgm:pt modelId="{4E426401-4A23-44DD-B811-08792590F1D5}" type="pres">
      <dgm:prSet presAssocID="{FF253348-358B-4BA0-B535-7135E4BE8F53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63A72F4-3F42-4683-85B3-6C2C7895DC20}" type="pres">
      <dgm:prSet presAssocID="{3E7D297F-337C-4000-B634-F19B879C9E27}" presName="sibTrans" presStyleLbl="sibTrans2D1" presStyleIdx="2" presStyleCnt="9"/>
      <dgm:spPr/>
      <dgm:t>
        <a:bodyPr/>
        <a:lstStyle/>
        <a:p>
          <a:endParaRPr lang="ru-RU"/>
        </a:p>
      </dgm:t>
    </dgm:pt>
    <dgm:pt modelId="{19D115B6-4422-4DE5-8E51-9AF9BAD4BF95}" type="pres">
      <dgm:prSet presAssocID="{3E7D297F-337C-4000-B634-F19B879C9E27}" presName="connectorText" presStyleLbl="sibTrans2D1" presStyleIdx="2" presStyleCnt="9"/>
      <dgm:spPr/>
      <dgm:t>
        <a:bodyPr/>
        <a:lstStyle/>
        <a:p>
          <a:endParaRPr lang="ru-RU"/>
        </a:p>
      </dgm:t>
    </dgm:pt>
    <dgm:pt modelId="{94ED5DE3-9EC8-4D36-934D-19709190BB37}" type="pres">
      <dgm:prSet presAssocID="{CD014282-6CBF-45E8-9ADD-5B85D7E70BE3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69EF9FC-93EF-4348-A0BE-51AA1FED8EEB}" type="pres">
      <dgm:prSet presAssocID="{6EE49DC6-4845-4E39-AE62-55532152574B}" presName="sibTrans" presStyleLbl="sibTrans2D1" presStyleIdx="3" presStyleCnt="9"/>
      <dgm:spPr/>
      <dgm:t>
        <a:bodyPr/>
        <a:lstStyle/>
        <a:p>
          <a:endParaRPr lang="ru-RU"/>
        </a:p>
      </dgm:t>
    </dgm:pt>
    <dgm:pt modelId="{CC2DD8BB-548F-4519-B295-B57D8CC34DCE}" type="pres">
      <dgm:prSet presAssocID="{6EE49DC6-4845-4E39-AE62-55532152574B}" presName="connectorText" presStyleLbl="sibTrans2D1" presStyleIdx="3" presStyleCnt="9"/>
      <dgm:spPr/>
      <dgm:t>
        <a:bodyPr/>
        <a:lstStyle/>
        <a:p>
          <a:endParaRPr lang="ru-RU"/>
        </a:p>
      </dgm:t>
    </dgm:pt>
    <dgm:pt modelId="{DCAA7ADD-C523-4682-9FE2-B09649196785}" type="pres">
      <dgm:prSet presAssocID="{0184A00E-A3F5-4F9D-B930-4BD9E97E75F2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1F673D5-4560-4120-AA8A-D660738478D7}" type="pres">
      <dgm:prSet presAssocID="{8E979F33-EE03-4B7B-B8AD-3F899E9B073C}" presName="sibTrans" presStyleLbl="sibTrans2D1" presStyleIdx="4" presStyleCnt="9"/>
      <dgm:spPr/>
      <dgm:t>
        <a:bodyPr/>
        <a:lstStyle/>
        <a:p>
          <a:endParaRPr lang="ru-RU"/>
        </a:p>
      </dgm:t>
    </dgm:pt>
    <dgm:pt modelId="{B1099D01-1AD1-4BE4-94B2-E7F412CD238F}" type="pres">
      <dgm:prSet presAssocID="{8E979F33-EE03-4B7B-B8AD-3F899E9B073C}" presName="connectorText" presStyleLbl="sibTrans2D1" presStyleIdx="4" presStyleCnt="9"/>
      <dgm:spPr/>
      <dgm:t>
        <a:bodyPr/>
        <a:lstStyle/>
        <a:p>
          <a:endParaRPr lang="ru-RU"/>
        </a:p>
      </dgm:t>
    </dgm:pt>
    <dgm:pt modelId="{8C9E1312-D2D4-4832-B1BA-FC38E2DEA443}" type="pres">
      <dgm:prSet presAssocID="{5E8C3585-5324-4EAE-B377-7F468BA662CF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BB59925-612F-4B24-8709-69E6CC9E2C6F}" type="pres">
      <dgm:prSet presAssocID="{10F77030-72FF-4E29-B406-B2099652F186}" presName="sibTrans" presStyleLbl="sibTrans2D1" presStyleIdx="5" presStyleCnt="9"/>
      <dgm:spPr/>
      <dgm:t>
        <a:bodyPr/>
        <a:lstStyle/>
        <a:p>
          <a:endParaRPr lang="ru-RU"/>
        </a:p>
      </dgm:t>
    </dgm:pt>
    <dgm:pt modelId="{22B68680-C34D-4588-BAF4-49C30825EC61}" type="pres">
      <dgm:prSet presAssocID="{10F77030-72FF-4E29-B406-B2099652F186}" presName="connectorText" presStyleLbl="sibTrans2D1" presStyleIdx="5" presStyleCnt="9"/>
      <dgm:spPr/>
      <dgm:t>
        <a:bodyPr/>
        <a:lstStyle/>
        <a:p>
          <a:endParaRPr lang="ru-RU"/>
        </a:p>
      </dgm:t>
    </dgm:pt>
    <dgm:pt modelId="{A385C45A-B9DF-45FD-B78D-8BF399B74EB6}" type="pres">
      <dgm:prSet presAssocID="{9BA1C3D2-8334-460B-B423-04BFD081BCBD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04655CD-2403-47FC-A9B6-00B9D654C8FB}" type="pres">
      <dgm:prSet presAssocID="{A9CE4353-4C87-4A23-A975-216ED75BCAD8}" presName="sibTrans" presStyleLbl="sibTrans2D1" presStyleIdx="6" presStyleCnt="9"/>
      <dgm:spPr/>
      <dgm:t>
        <a:bodyPr/>
        <a:lstStyle/>
        <a:p>
          <a:endParaRPr lang="ru-RU"/>
        </a:p>
      </dgm:t>
    </dgm:pt>
    <dgm:pt modelId="{25DDA04A-CE6A-4DB7-AD3B-82FA3507BF68}" type="pres">
      <dgm:prSet presAssocID="{A9CE4353-4C87-4A23-A975-216ED75BCAD8}" presName="connectorText" presStyleLbl="sibTrans2D1" presStyleIdx="6" presStyleCnt="9"/>
      <dgm:spPr/>
      <dgm:t>
        <a:bodyPr/>
        <a:lstStyle/>
        <a:p>
          <a:endParaRPr lang="ru-RU"/>
        </a:p>
      </dgm:t>
    </dgm:pt>
    <dgm:pt modelId="{3314A76E-243E-484B-AD7E-0BB20EC31086}" type="pres">
      <dgm:prSet presAssocID="{1B2D9CF0-BA43-4BE7-9D93-FFFC0D039C32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D596F10-6198-4358-91E5-7F77C474D48D}" type="pres">
      <dgm:prSet presAssocID="{2085531A-D01A-46DB-8DF0-8692C3B14482}" presName="sibTrans" presStyleLbl="sibTrans2D1" presStyleIdx="7" presStyleCnt="9"/>
      <dgm:spPr/>
      <dgm:t>
        <a:bodyPr/>
        <a:lstStyle/>
        <a:p>
          <a:endParaRPr lang="ru-RU"/>
        </a:p>
      </dgm:t>
    </dgm:pt>
    <dgm:pt modelId="{E4BEA493-05A2-42B8-9D2B-07F8E908BE7F}" type="pres">
      <dgm:prSet presAssocID="{2085531A-D01A-46DB-8DF0-8692C3B14482}" presName="connectorText" presStyleLbl="sibTrans2D1" presStyleIdx="7" presStyleCnt="9"/>
      <dgm:spPr/>
      <dgm:t>
        <a:bodyPr/>
        <a:lstStyle/>
        <a:p>
          <a:endParaRPr lang="ru-RU"/>
        </a:p>
      </dgm:t>
    </dgm:pt>
    <dgm:pt modelId="{FB877A9E-25D4-4817-BE7B-8DE8A1868C39}" type="pres">
      <dgm:prSet presAssocID="{947ED0FA-0F8E-4845-9EB9-29A9C2EE2143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0225DB4-783D-41D0-A555-D1C88A7208CA}" type="pres">
      <dgm:prSet presAssocID="{299E1741-1904-428D-BA8B-A6EEA9D4A8C7}" presName="sibTrans" presStyleLbl="sibTrans2D1" presStyleIdx="8" presStyleCnt="9"/>
      <dgm:spPr/>
      <dgm:t>
        <a:bodyPr/>
        <a:lstStyle/>
        <a:p>
          <a:endParaRPr lang="ru-RU"/>
        </a:p>
      </dgm:t>
    </dgm:pt>
    <dgm:pt modelId="{36F355E7-566A-4D32-8FAB-23EEAC68C303}" type="pres">
      <dgm:prSet presAssocID="{299E1741-1904-428D-BA8B-A6EEA9D4A8C7}" presName="connectorText" presStyleLbl="sibTrans2D1" presStyleIdx="8" presStyleCnt="9"/>
      <dgm:spPr/>
      <dgm:t>
        <a:bodyPr/>
        <a:lstStyle/>
        <a:p>
          <a:endParaRPr lang="ru-RU"/>
        </a:p>
      </dgm:t>
    </dgm:pt>
    <dgm:pt modelId="{D0555680-7274-47D1-8DBE-37F55D392858}" type="pres">
      <dgm:prSet presAssocID="{434316B8-57EE-47D2-B152-07E25BFF1BA8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5ADACD1-A769-4C8A-8DEC-7A186BDE735C}" type="presOf" srcId="{2085531A-D01A-46DB-8DF0-8692C3B14482}" destId="{E4BEA493-05A2-42B8-9D2B-07F8E908BE7F}" srcOrd="1" destOrd="0" presId="urn:microsoft.com/office/officeart/2005/8/layout/process5"/>
    <dgm:cxn modelId="{7DA9A8AF-C228-4CF9-B3FB-BFDBAEDCFD60}" type="presOf" srcId="{6EE49DC6-4845-4E39-AE62-55532152574B}" destId="{CC2DD8BB-548F-4519-B295-B57D8CC34DCE}" srcOrd="1" destOrd="0" presId="urn:microsoft.com/office/officeart/2005/8/layout/process5"/>
    <dgm:cxn modelId="{BD2C31BF-E117-4105-9ACB-16403DFD3979}" type="presOf" srcId="{3E7D297F-337C-4000-B634-F19B879C9E27}" destId="{19D115B6-4422-4DE5-8E51-9AF9BAD4BF95}" srcOrd="1" destOrd="0" presId="urn:microsoft.com/office/officeart/2005/8/layout/process5"/>
    <dgm:cxn modelId="{68F5A9D2-4E29-490F-A2A0-1B9A55F6DB15}" type="presOf" srcId="{8E979F33-EE03-4B7B-B8AD-3F899E9B073C}" destId="{01F673D5-4560-4120-AA8A-D660738478D7}" srcOrd="0" destOrd="0" presId="urn:microsoft.com/office/officeart/2005/8/layout/process5"/>
    <dgm:cxn modelId="{4AC8E182-3307-42C0-B41A-449638A88CE7}" type="presOf" srcId="{299E1741-1904-428D-BA8B-A6EEA9D4A8C7}" destId="{36F355E7-566A-4D32-8FAB-23EEAC68C303}" srcOrd="1" destOrd="0" presId="urn:microsoft.com/office/officeart/2005/8/layout/process5"/>
    <dgm:cxn modelId="{9BEB4A7E-B827-4C51-8CEA-EA0CDCEB48BA}" type="presOf" srcId="{A9CE4353-4C87-4A23-A975-216ED75BCAD8}" destId="{25DDA04A-CE6A-4DB7-AD3B-82FA3507BF68}" srcOrd="1" destOrd="0" presId="urn:microsoft.com/office/officeart/2005/8/layout/process5"/>
    <dgm:cxn modelId="{B364EBBB-FBEE-4350-8C3F-0EC80610B014}" type="presOf" srcId="{1B2D9CF0-BA43-4BE7-9D93-FFFC0D039C32}" destId="{3314A76E-243E-484B-AD7E-0BB20EC31086}" srcOrd="0" destOrd="0" presId="urn:microsoft.com/office/officeart/2005/8/layout/process5"/>
    <dgm:cxn modelId="{1ADBA379-0632-4BA6-8014-60768A0A9D5B}" srcId="{A35C4912-0055-4843-96DC-79F7D572D64F}" destId="{434316B8-57EE-47D2-B152-07E25BFF1BA8}" srcOrd="9" destOrd="0" parTransId="{9097CF93-43F3-4FB1-8E7B-AEAC69FC03C1}" sibTransId="{8DD52C81-A3E8-47B2-823E-11A5C6339340}"/>
    <dgm:cxn modelId="{EA42C9DE-6036-4BCA-9E33-C3949BE9246B}" type="presOf" srcId="{8E979F33-EE03-4B7B-B8AD-3F899E9B073C}" destId="{B1099D01-1AD1-4BE4-94B2-E7F412CD238F}" srcOrd="1" destOrd="0" presId="urn:microsoft.com/office/officeart/2005/8/layout/process5"/>
    <dgm:cxn modelId="{5E3DF12A-7DCC-4A86-B6EE-02617D47E232}" srcId="{A35C4912-0055-4843-96DC-79F7D572D64F}" destId="{CC4D782E-E8C7-4B04-8668-8AFD95CF604F}" srcOrd="0" destOrd="0" parTransId="{3B39B9F5-71B1-439A-9104-DE44388193F1}" sibTransId="{CF772B12-3E93-40D9-8E9F-F92F5565BD9E}"/>
    <dgm:cxn modelId="{740C24AF-36CA-4297-95D0-B31FE4018D13}" type="presOf" srcId="{434316B8-57EE-47D2-B152-07E25BFF1BA8}" destId="{D0555680-7274-47D1-8DBE-37F55D392858}" srcOrd="0" destOrd="0" presId="urn:microsoft.com/office/officeart/2005/8/layout/process5"/>
    <dgm:cxn modelId="{86ED2968-6D81-4D37-AA98-1C5B6EC421E0}" type="presOf" srcId="{CC4D782E-E8C7-4B04-8668-8AFD95CF604F}" destId="{EB5A62FD-68E8-497E-9321-90CF3F870D0D}" srcOrd="0" destOrd="0" presId="urn:microsoft.com/office/officeart/2005/8/layout/process5"/>
    <dgm:cxn modelId="{7AB9415A-DA5D-4B1D-8E6C-BC31C796C58D}" type="presOf" srcId="{947ED0FA-0F8E-4845-9EB9-29A9C2EE2143}" destId="{FB877A9E-25D4-4817-BE7B-8DE8A1868C39}" srcOrd="0" destOrd="0" presId="urn:microsoft.com/office/officeart/2005/8/layout/process5"/>
    <dgm:cxn modelId="{1827895A-963C-4E80-83B9-E9C1F3993175}" type="presOf" srcId="{6E49C6E6-B059-4E6E-BA9E-8E565FA779ED}" destId="{5D7A03FE-C9DE-4F87-A0A5-FD21CA4E06C7}" srcOrd="0" destOrd="0" presId="urn:microsoft.com/office/officeart/2005/8/layout/process5"/>
    <dgm:cxn modelId="{53040C50-51E7-4BCD-BD27-237FC5A81758}" type="presOf" srcId="{0184A00E-A3F5-4F9D-B930-4BD9E97E75F2}" destId="{DCAA7ADD-C523-4682-9FE2-B09649196785}" srcOrd="0" destOrd="0" presId="urn:microsoft.com/office/officeart/2005/8/layout/process5"/>
    <dgm:cxn modelId="{0F75C9AE-0A4B-44B6-AE1D-1369F2DA06D2}" srcId="{A35C4912-0055-4843-96DC-79F7D572D64F}" destId="{FF253348-358B-4BA0-B535-7135E4BE8F53}" srcOrd="2" destOrd="0" parTransId="{93C841B5-415C-449C-B099-F21C7822B404}" sibTransId="{3E7D297F-337C-4000-B634-F19B879C9E27}"/>
    <dgm:cxn modelId="{DBDCC305-551D-41BB-94AA-29B9E299A7C6}" type="presOf" srcId="{A35C4912-0055-4843-96DC-79F7D572D64F}" destId="{D7C6354A-DDFD-4ED3-88A4-C9745DFB33A7}" srcOrd="0" destOrd="0" presId="urn:microsoft.com/office/officeart/2005/8/layout/process5"/>
    <dgm:cxn modelId="{BFBAA2DD-A974-416B-B92F-8ACDF09A2086}" type="presOf" srcId="{5E8C3585-5324-4EAE-B377-7F468BA662CF}" destId="{8C9E1312-D2D4-4832-B1BA-FC38E2DEA443}" srcOrd="0" destOrd="0" presId="urn:microsoft.com/office/officeart/2005/8/layout/process5"/>
    <dgm:cxn modelId="{EA60E707-A848-4C0A-A008-8F60D150A252}" srcId="{A35C4912-0055-4843-96DC-79F7D572D64F}" destId="{CD014282-6CBF-45E8-9ADD-5B85D7E70BE3}" srcOrd="3" destOrd="0" parTransId="{5379278B-A6A8-460E-B1A9-07CBBAC39A43}" sibTransId="{6EE49DC6-4845-4E39-AE62-55532152574B}"/>
    <dgm:cxn modelId="{FF56833C-3241-4646-989E-2391620D62DC}" type="presOf" srcId="{6EE49DC6-4845-4E39-AE62-55532152574B}" destId="{169EF9FC-93EF-4348-A0BE-51AA1FED8EEB}" srcOrd="0" destOrd="0" presId="urn:microsoft.com/office/officeart/2005/8/layout/process5"/>
    <dgm:cxn modelId="{02755898-8388-4023-8FCB-9E9EFA4937E8}" srcId="{A35C4912-0055-4843-96DC-79F7D572D64F}" destId="{5E8C3585-5324-4EAE-B377-7F468BA662CF}" srcOrd="5" destOrd="0" parTransId="{6A029C48-73AA-4052-907A-1045B46EE9B6}" sibTransId="{10F77030-72FF-4E29-B406-B2099652F186}"/>
    <dgm:cxn modelId="{A353E313-3ACD-4278-A0E4-40AB6973C5BD}" type="presOf" srcId="{10F77030-72FF-4E29-B406-B2099652F186}" destId="{22B68680-C34D-4588-BAF4-49C30825EC61}" srcOrd="1" destOrd="0" presId="urn:microsoft.com/office/officeart/2005/8/layout/process5"/>
    <dgm:cxn modelId="{D507ADBD-6187-44E8-9D61-0997FA65087C}" type="presOf" srcId="{2085531A-D01A-46DB-8DF0-8692C3B14482}" destId="{0D596F10-6198-4358-91E5-7F77C474D48D}" srcOrd="0" destOrd="0" presId="urn:microsoft.com/office/officeart/2005/8/layout/process5"/>
    <dgm:cxn modelId="{F279991F-1794-42D5-A0A4-3D639C5BC277}" type="presOf" srcId="{299E1741-1904-428D-BA8B-A6EEA9D4A8C7}" destId="{B0225DB4-783D-41D0-A555-D1C88A7208CA}" srcOrd="0" destOrd="0" presId="urn:microsoft.com/office/officeart/2005/8/layout/process5"/>
    <dgm:cxn modelId="{90F3E963-4859-470D-BAB7-8304D381EBBB}" srcId="{A35C4912-0055-4843-96DC-79F7D572D64F}" destId="{0184A00E-A3F5-4F9D-B930-4BD9E97E75F2}" srcOrd="4" destOrd="0" parTransId="{608401F2-F74C-4A72-B8B6-90DB18127BBC}" sibTransId="{8E979F33-EE03-4B7B-B8AD-3F899E9B073C}"/>
    <dgm:cxn modelId="{85142916-0798-4B24-80CE-4B6A97E8362C}" type="presOf" srcId="{3E7D297F-337C-4000-B634-F19B879C9E27}" destId="{063A72F4-3F42-4683-85B3-6C2C7895DC20}" srcOrd="0" destOrd="0" presId="urn:microsoft.com/office/officeart/2005/8/layout/process5"/>
    <dgm:cxn modelId="{7D8F908F-20C9-474D-8564-3928F3993B01}" type="presOf" srcId="{CF772B12-3E93-40D9-8E9F-F92F5565BD9E}" destId="{D480A0D6-BC07-4390-B37B-78C982F421F0}" srcOrd="0" destOrd="0" presId="urn:microsoft.com/office/officeart/2005/8/layout/process5"/>
    <dgm:cxn modelId="{29987864-D834-4781-9FDF-F37B2739DBD3}" type="presOf" srcId="{FF253348-358B-4BA0-B535-7135E4BE8F53}" destId="{4E426401-4A23-44DD-B811-08792590F1D5}" srcOrd="0" destOrd="0" presId="urn:microsoft.com/office/officeart/2005/8/layout/process5"/>
    <dgm:cxn modelId="{B048E4CC-06A6-40D1-B2F1-A0A859E0C38B}" type="presOf" srcId="{CD014282-6CBF-45E8-9ADD-5B85D7E70BE3}" destId="{94ED5DE3-9EC8-4D36-934D-19709190BB37}" srcOrd="0" destOrd="0" presId="urn:microsoft.com/office/officeart/2005/8/layout/process5"/>
    <dgm:cxn modelId="{5634B64D-251F-4D05-8BD6-3355305AF4B9}" type="presOf" srcId="{CF772B12-3E93-40D9-8E9F-F92F5565BD9E}" destId="{94D2FA93-1746-48A8-A425-889F34D8BB64}" srcOrd="1" destOrd="0" presId="urn:microsoft.com/office/officeart/2005/8/layout/process5"/>
    <dgm:cxn modelId="{806154DC-D16D-4524-98AB-0E32763630FE}" type="presOf" srcId="{9BA1C3D2-8334-460B-B423-04BFD081BCBD}" destId="{A385C45A-B9DF-45FD-B78D-8BF399B74EB6}" srcOrd="0" destOrd="0" presId="urn:microsoft.com/office/officeart/2005/8/layout/process5"/>
    <dgm:cxn modelId="{F1008538-909C-4B33-BDE7-ED9A2478FADE}" type="presOf" srcId="{7DE04ACC-538D-45CC-943A-9A3740736392}" destId="{31C493DA-EDE2-4E5B-A23C-C67E66BFA337}" srcOrd="0" destOrd="0" presId="urn:microsoft.com/office/officeart/2005/8/layout/process5"/>
    <dgm:cxn modelId="{87F99131-1F37-4734-8EBB-A4AC6542EFC1}" srcId="{A35C4912-0055-4843-96DC-79F7D572D64F}" destId="{947ED0FA-0F8E-4845-9EB9-29A9C2EE2143}" srcOrd="8" destOrd="0" parTransId="{1710915B-0D71-455B-813E-2BB442289E04}" sibTransId="{299E1741-1904-428D-BA8B-A6EEA9D4A8C7}"/>
    <dgm:cxn modelId="{345FBD7F-A287-4C0D-8780-E5C7C1E1503E}" srcId="{A35C4912-0055-4843-96DC-79F7D572D64F}" destId="{6E49C6E6-B059-4E6E-BA9E-8E565FA779ED}" srcOrd="1" destOrd="0" parTransId="{59E63E15-1DB6-4F88-809D-7BCAA48A4767}" sibTransId="{7DE04ACC-538D-45CC-943A-9A3740736392}"/>
    <dgm:cxn modelId="{D0A56829-F389-410F-8C15-566105F56FB8}" srcId="{A35C4912-0055-4843-96DC-79F7D572D64F}" destId="{1B2D9CF0-BA43-4BE7-9D93-FFFC0D039C32}" srcOrd="7" destOrd="0" parTransId="{A82E6535-3FA1-47F9-8065-65B10C105879}" sibTransId="{2085531A-D01A-46DB-8DF0-8692C3B14482}"/>
    <dgm:cxn modelId="{0428D298-9CEB-49BD-B1D1-CE24152F90E1}" srcId="{A35C4912-0055-4843-96DC-79F7D572D64F}" destId="{9BA1C3D2-8334-460B-B423-04BFD081BCBD}" srcOrd="6" destOrd="0" parTransId="{6A3C9575-2E08-4D54-8AF0-CBF51CF00739}" sibTransId="{A9CE4353-4C87-4A23-A975-216ED75BCAD8}"/>
    <dgm:cxn modelId="{35F0C2FE-21F5-4E23-992D-275259BCBD63}" type="presOf" srcId="{A9CE4353-4C87-4A23-A975-216ED75BCAD8}" destId="{704655CD-2403-47FC-A9B6-00B9D654C8FB}" srcOrd="0" destOrd="0" presId="urn:microsoft.com/office/officeart/2005/8/layout/process5"/>
    <dgm:cxn modelId="{1232A88C-9A4C-4223-89D0-115885C8FE40}" type="presOf" srcId="{10F77030-72FF-4E29-B406-B2099652F186}" destId="{9BB59925-612F-4B24-8709-69E6CC9E2C6F}" srcOrd="0" destOrd="0" presId="urn:microsoft.com/office/officeart/2005/8/layout/process5"/>
    <dgm:cxn modelId="{04B37BDD-3102-44AD-AACD-75B9782EE4B9}" type="presOf" srcId="{7DE04ACC-538D-45CC-943A-9A3740736392}" destId="{6D7FE440-EB80-4484-BAE0-51C55F8C954E}" srcOrd="1" destOrd="0" presId="urn:microsoft.com/office/officeart/2005/8/layout/process5"/>
    <dgm:cxn modelId="{AA93901E-9F67-4326-BBA5-17B69A89B113}" type="presParOf" srcId="{D7C6354A-DDFD-4ED3-88A4-C9745DFB33A7}" destId="{EB5A62FD-68E8-497E-9321-90CF3F870D0D}" srcOrd="0" destOrd="0" presId="urn:microsoft.com/office/officeart/2005/8/layout/process5"/>
    <dgm:cxn modelId="{11DD674E-CDAE-4097-853B-6CA47D33131E}" type="presParOf" srcId="{D7C6354A-DDFD-4ED3-88A4-C9745DFB33A7}" destId="{D480A0D6-BC07-4390-B37B-78C982F421F0}" srcOrd="1" destOrd="0" presId="urn:microsoft.com/office/officeart/2005/8/layout/process5"/>
    <dgm:cxn modelId="{9128FC73-0B7D-44E8-A37A-12A56FCFDFAE}" type="presParOf" srcId="{D480A0D6-BC07-4390-B37B-78C982F421F0}" destId="{94D2FA93-1746-48A8-A425-889F34D8BB64}" srcOrd="0" destOrd="0" presId="urn:microsoft.com/office/officeart/2005/8/layout/process5"/>
    <dgm:cxn modelId="{74C9453C-EEC9-474B-9A81-892E10A9188A}" type="presParOf" srcId="{D7C6354A-DDFD-4ED3-88A4-C9745DFB33A7}" destId="{5D7A03FE-C9DE-4F87-A0A5-FD21CA4E06C7}" srcOrd="2" destOrd="0" presId="urn:microsoft.com/office/officeart/2005/8/layout/process5"/>
    <dgm:cxn modelId="{78529E57-7B5A-45DA-9717-8879393E6DB4}" type="presParOf" srcId="{D7C6354A-DDFD-4ED3-88A4-C9745DFB33A7}" destId="{31C493DA-EDE2-4E5B-A23C-C67E66BFA337}" srcOrd="3" destOrd="0" presId="urn:microsoft.com/office/officeart/2005/8/layout/process5"/>
    <dgm:cxn modelId="{B0D186E8-50CC-406C-9964-1A015E1D7356}" type="presParOf" srcId="{31C493DA-EDE2-4E5B-A23C-C67E66BFA337}" destId="{6D7FE440-EB80-4484-BAE0-51C55F8C954E}" srcOrd="0" destOrd="0" presId="urn:microsoft.com/office/officeart/2005/8/layout/process5"/>
    <dgm:cxn modelId="{51FB7598-A710-4B99-9379-581F63720D8F}" type="presParOf" srcId="{D7C6354A-DDFD-4ED3-88A4-C9745DFB33A7}" destId="{4E426401-4A23-44DD-B811-08792590F1D5}" srcOrd="4" destOrd="0" presId="urn:microsoft.com/office/officeart/2005/8/layout/process5"/>
    <dgm:cxn modelId="{AF1B546C-4080-479B-8262-D86FF89827F7}" type="presParOf" srcId="{D7C6354A-DDFD-4ED3-88A4-C9745DFB33A7}" destId="{063A72F4-3F42-4683-85B3-6C2C7895DC20}" srcOrd="5" destOrd="0" presId="urn:microsoft.com/office/officeart/2005/8/layout/process5"/>
    <dgm:cxn modelId="{B87459D0-CC0A-439E-B918-ED5BA55E6E5B}" type="presParOf" srcId="{063A72F4-3F42-4683-85B3-6C2C7895DC20}" destId="{19D115B6-4422-4DE5-8E51-9AF9BAD4BF95}" srcOrd="0" destOrd="0" presId="urn:microsoft.com/office/officeart/2005/8/layout/process5"/>
    <dgm:cxn modelId="{B0FE964A-BC26-4094-B837-EFB0D2CE468D}" type="presParOf" srcId="{D7C6354A-DDFD-4ED3-88A4-C9745DFB33A7}" destId="{94ED5DE3-9EC8-4D36-934D-19709190BB37}" srcOrd="6" destOrd="0" presId="urn:microsoft.com/office/officeart/2005/8/layout/process5"/>
    <dgm:cxn modelId="{732CB48D-E496-4F10-860F-07EFF7F2AF5E}" type="presParOf" srcId="{D7C6354A-DDFD-4ED3-88A4-C9745DFB33A7}" destId="{169EF9FC-93EF-4348-A0BE-51AA1FED8EEB}" srcOrd="7" destOrd="0" presId="urn:microsoft.com/office/officeart/2005/8/layout/process5"/>
    <dgm:cxn modelId="{6A009CE1-B612-43D3-A61E-993D1F3CC845}" type="presParOf" srcId="{169EF9FC-93EF-4348-A0BE-51AA1FED8EEB}" destId="{CC2DD8BB-548F-4519-B295-B57D8CC34DCE}" srcOrd="0" destOrd="0" presId="urn:microsoft.com/office/officeart/2005/8/layout/process5"/>
    <dgm:cxn modelId="{962DE2E8-AA4D-4E30-B830-42AE38055C76}" type="presParOf" srcId="{D7C6354A-DDFD-4ED3-88A4-C9745DFB33A7}" destId="{DCAA7ADD-C523-4682-9FE2-B09649196785}" srcOrd="8" destOrd="0" presId="urn:microsoft.com/office/officeart/2005/8/layout/process5"/>
    <dgm:cxn modelId="{FDDD7FFB-48F1-4950-9141-57501694D0DC}" type="presParOf" srcId="{D7C6354A-DDFD-4ED3-88A4-C9745DFB33A7}" destId="{01F673D5-4560-4120-AA8A-D660738478D7}" srcOrd="9" destOrd="0" presId="urn:microsoft.com/office/officeart/2005/8/layout/process5"/>
    <dgm:cxn modelId="{B9DE7389-AF93-4ACE-99C5-0533ECF2D3EE}" type="presParOf" srcId="{01F673D5-4560-4120-AA8A-D660738478D7}" destId="{B1099D01-1AD1-4BE4-94B2-E7F412CD238F}" srcOrd="0" destOrd="0" presId="urn:microsoft.com/office/officeart/2005/8/layout/process5"/>
    <dgm:cxn modelId="{3C2702D8-5154-4CB5-A492-10414A3A88F6}" type="presParOf" srcId="{D7C6354A-DDFD-4ED3-88A4-C9745DFB33A7}" destId="{8C9E1312-D2D4-4832-B1BA-FC38E2DEA443}" srcOrd="10" destOrd="0" presId="urn:microsoft.com/office/officeart/2005/8/layout/process5"/>
    <dgm:cxn modelId="{B6717801-B533-46BD-B51F-A8FBD99CA1FC}" type="presParOf" srcId="{D7C6354A-DDFD-4ED3-88A4-C9745DFB33A7}" destId="{9BB59925-612F-4B24-8709-69E6CC9E2C6F}" srcOrd="11" destOrd="0" presId="urn:microsoft.com/office/officeart/2005/8/layout/process5"/>
    <dgm:cxn modelId="{E4592A1B-08E3-494F-BB9A-0F86419C62A5}" type="presParOf" srcId="{9BB59925-612F-4B24-8709-69E6CC9E2C6F}" destId="{22B68680-C34D-4588-BAF4-49C30825EC61}" srcOrd="0" destOrd="0" presId="urn:microsoft.com/office/officeart/2005/8/layout/process5"/>
    <dgm:cxn modelId="{0B9D60FD-EBF7-4607-97D7-2E8428C1B5E3}" type="presParOf" srcId="{D7C6354A-DDFD-4ED3-88A4-C9745DFB33A7}" destId="{A385C45A-B9DF-45FD-B78D-8BF399B74EB6}" srcOrd="12" destOrd="0" presId="urn:microsoft.com/office/officeart/2005/8/layout/process5"/>
    <dgm:cxn modelId="{2BEF9EAE-3AF8-4411-AFAD-8391E63195E5}" type="presParOf" srcId="{D7C6354A-DDFD-4ED3-88A4-C9745DFB33A7}" destId="{704655CD-2403-47FC-A9B6-00B9D654C8FB}" srcOrd="13" destOrd="0" presId="urn:microsoft.com/office/officeart/2005/8/layout/process5"/>
    <dgm:cxn modelId="{1664ED99-DE2D-49B0-9850-CC1F61DCFF9E}" type="presParOf" srcId="{704655CD-2403-47FC-A9B6-00B9D654C8FB}" destId="{25DDA04A-CE6A-4DB7-AD3B-82FA3507BF68}" srcOrd="0" destOrd="0" presId="urn:microsoft.com/office/officeart/2005/8/layout/process5"/>
    <dgm:cxn modelId="{88979AE1-0E24-47DC-AF63-F8F4E44057DF}" type="presParOf" srcId="{D7C6354A-DDFD-4ED3-88A4-C9745DFB33A7}" destId="{3314A76E-243E-484B-AD7E-0BB20EC31086}" srcOrd="14" destOrd="0" presId="urn:microsoft.com/office/officeart/2005/8/layout/process5"/>
    <dgm:cxn modelId="{8E544B12-D163-4206-B9CB-338829EF0E6E}" type="presParOf" srcId="{D7C6354A-DDFD-4ED3-88A4-C9745DFB33A7}" destId="{0D596F10-6198-4358-91E5-7F77C474D48D}" srcOrd="15" destOrd="0" presId="urn:microsoft.com/office/officeart/2005/8/layout/process5"/>
    <dgm:cxn modelId="{DB48B1DB-9F4C-4B46-9DFA-03384E70B18E}" type="presParOf" srcId="{0D596F10-6198-4358-91E5-7F77C474D48D}" destId="{E4BEA493-05A2-42B8-9D2B-07F8E908BE7F}" srcOrd="0" destOrd="0" presId="urn:microsoft.com/office/officeart/2005/8/layout/process5"/>
    <dgm:cxn modelId="{9D04090F-DC9D-4906-83A5-D372FF3E3D18}" type="presParOf" srcId="{D7C6354A-DDFD-4ED3-88A4-C9745DFB33A7}" destId="{FB877A9E-25D4-4817-BE7B-8DE8A1868C39}" srcOrd="16" destOrd="0" presId="urn:microsoft.com/office/officeart/2005/8/layout/process5"/>
    <dgm:cxn modelId="{0311D3F3-EA95-40BB-929E-AA4A3EFBF5FA}" type="presParOf" srcId="{D7C6354A-DDFD-4ED3-88A4-C9745DFB33A7}" destId="{B0225DB4-783D-41D0-A555-D1C88A7208CA}" srcOrd="17" destOrd="0" presId="urn:microsoft.com/office/officeart/2005/8/layout/process5"/>
    <dgm:cxn modelId="{012FAF6A-07AA-4F7E-8B73-BDA3AD95AAD8}" type="presParOf" srcId="{B0225DB4-783D-41D0-A555-D1C88A7208CA}" destId="{36F355E7-566A-4D32-8FAB-23EEAC68C303}" srcOrd="0" destOrd="0" presId="urn:microsoft.com/office/officeart/2005/8/layout/process5"/>
    <dgm:cxn modelId="{A8EFC8BC-2142-440A-8209-92D8083CA386}" type="presParOf" srcId="{D7C6354A-DDFD-4ED3-88A4-C9745DFB33A7}" destId="{D0555680-7274-47D1-8DBE-37F55D39285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35C4912-0055-4843-96DC-79F7D572D64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CC4D782E-E8C7-4B04-8668-8AFD95CF604F}">
      <dgm:prSet phldrT="[Текст]" custT="1"/>
      <dgm:spPr>
        <a:solidFill>
          <a:srgbClr val="00B0F0"/>
        </a:solidFill>
      </dgm:spPr>
      <dgm:t>
        <a:bodyPr/>
        <a:lstStyle/>
        <a:p>
          <a:r>
            <a:rPr lang="ru-RU" sz="2400" dirty="0" smtClean="0"/>
            <a:t>1. Формулировка задачи и планирование исследования системы</a:t>
          </a:r>
          <a:endParaRPr lang="ru-RU" sz="2400" dirty="0"/>
        </a:p>
      </dgm:t>
    </dgm:pt>
    <dgm:pt modelId="{3B39B9F5-71B1-439A-9104-DE44388193F1}" type="parTrans" cxnId="{5E3DF12A-7DCC-4A86-B6EE-02617D47E232}">
      <dgm:prSet/>
      <dgm:spPr/>
      <dgm:t>
        <a:bodyPr/>
        <a:lstStyle/>
        <a:p>
          <a:endParaRPr lang="ru-RU"/>
        </a:p>
      </dgm:t>
    </dgm:pt>
    <dgm:pt modelId="{CF772B12-3E93-40D9-8E9F-F92F5565BD9E}" type="sibTrans" cxnId="{5E3DF12A-7DCC-4A86-B6EE-02617D47E232}">
      <dgm:prSet/>
      <dgm:spPr/>
      <dgm:t>
        <a:bodyPr/>
        <a:lstStyle/>
        <a:p>
          <a:endParaRPr lang="ru-RU"/>
        </a:p>
      </dgm:t>
    </dgm:pt>
    <dgm:pt modelId="{6E49C6E6-B059-4E6E-BA9E-8E565FA779ED}">
      <dgm:prSet phldrT="[Текст]" custT="1"/>
      <dgm:spPr>
        <a:solidFill>
          <a:srgbClr val="00B0F0"/>
        </a:solidFill>
      </dgm:spPr>
      <dgm:t>
        <a:bodyPr/>
        <a:lstStyle/>
        <a:p>
          <a:r>
            <a:rPr lang="ru-RU" sz="2400" dirty="0" smtClean="0"/>
            <a:t>2. Сбор данных и определение модели</a:t>
          </a:r>
          <a:endParaRPr lang="ru-RU" sz="2400" dirty="0"/>
        </a:p>
      </dgm:t>
    </dgm:pt>
    <dgm:pt modelId="{59E63E15-1DB6-4F88-809D-7BCAA48A4767}" type="parTrans" cxnId="{345FBD7F-A287-4C0D-8780-E5C7C1E1503E}">
      <dgm:prSet/>
      <dgm:spPr/>
      <dgm:t>
        <a:bodyPr/>
        <a:lstStyle/>
        <a:p>
          <a:endParaRPr lang="ru-RU"/>
        </a:p>
      </dgm:t>
    </dgm:pt>
    <dgm:pt modelId="{7DE04ACC-538D-45CC-943A-9A3740736392}" type="sibTrans" cxnId="{345FBD7F-A287-4C0D-8780-E5C7C1E1503E}">
      <dgm:prSet/>
      <dgm:spPr/>
      <dgm:t>
        <a:bodyPr/>
        <a:lstStyle/>
        <a:p>
          <a:endParaRPr lang="ru-RU"/>
        </a:p>
      </dgm:t>
    </dgm:pt>
    <dgm:pt modelId="{FF253348-358B-4BA0-B535-7135E4BE8F53}">
      <dgm:prSet phldrT="[Текст]" custT="1"/>
      <dgm:spPr>
        <a:solidFill>
          <a:srgbClr val="00B0F0"/>
        </a:solidFill>
      </dgm:spPr>
      <dgm:t>
        <a:bodyPr/>
        <a:lstStyle/>
        <a:p>
          <a:r>
            <a:rPr lang="ru-RU" sz="2400" dirty="0" smtClean="0"/>
            <a:t>3. Концептуальная модель верна</a:t>
          </a:r>
          <a:r>
            <a:rPr lang="en-US" sz="2400" dirty="0" smtClean="0"/>
            <a:t>?</a:t>
          </a:r>
          <a:endParaRPr lang="ru-RU" sz="2400" dirty="0"/>
        </a:p>
      </dgm:t>
    </dgm:pt>
    <dgm:pt modelId="{93C841B5-415C-449C-B099-F21C7822B404}" type="parTrans" cxnId="{0F75C9AE-0A4B-44B6-AE1D-1369F2DA06D2}">
      <dgm:prSet/>
      <dgm:spPr/>
      <dgm:t>
        <a:bodyPr/>
        <a:lstStyle/>
        <a:p>
          <a:endParaRPr lang="ru-RU"/>
        </a:p>
      </dgm:t>
    </dgm:pt>
    <dgm:pt modelId="{3E7D297F-337C-4000-B634-F19B879C9E27}" type="sibTrans" cxnId="{0F75C9AE-0A4B-44B6-AE1D-1369F2DA06D2}">
      <dgm:prSet/>
      <dgm:spPr/>
      <dgm:t>
        <a:bodyPr/>
        <a:lstStyle/>
        <a:p>
          <a:endParaRPr lang="ru-RU"/>
        </a:p>
      </dgm:t>
    </dgm:pt>
    <dgm:pt modelId="{2A777818-1512-447F-8F3E-E6AA9E2306FE}" type="pres">
      <dgm:prSet presAssocID="{A35C4912-0055-4843-96DC-79F7D572D64F}" presName="linearFlow" presStyleCnt="0">
        <dgm:presLayoutVars>
          <dgm:resizeHandles val="exact"/>
        </dgm:presLayoutVars>
      </dgm:prSet>
      <dgm:spPr/>
    </dgm:pt>
    <dgm:pt modelId="{7D108D34-3D1A-445E-B3C8-C666A0F85C8E}" type="pres">
      <dgm:prSet presAssocID="{CC4D782E-E8C7-4B04-8668-8AFD95CF604F}" presName="node" presStyleLbl="node1" presStyleIdx="0" presStyleCnt="3" custScaleX="15504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F6CC2BA-A56E-4A0A-9F93-6F9285ED376B}" type="pres">
      <dgm:prSet presAssocID="{CF772B12-3E93-40D9-8E9F-F92F5565BD9E}" presName="sibTrans" presStyleLbl="sibTrans2D1" presStyleIdx="0" presStyleCnt="2"/>
      <dgm:spPr/>
      <dgm:t>
        <a:bodyPr/>
        <a:lstStyle/>
        <a:p>
          <a:endParaRPr lang="ru-RU"/>
        </a:p>
      </dgm:t>
    </dgm:pt>
    <dgm:pt modelId="{2E48B5FC-C114-4541-93DD-EB0526935243}" type="pres">
      <dgm:prSet presAssocID="{CF772B12-3E93-40D9-8E9F-F92F5565BD9E}" presName="connectorText" presStyleLbl="sibTrans2D1" presStyleIdx="0" presStyleCnt="2"/>
      <dgm:spPr/>
      <dgm:t>
        <a:bodyPr/>
        <a:lstStyle/>
        <a:p>
          <a:endParaRPr lang="ru-RU"/>
        </a:p>
      </dgm:t>
    </dgm:pt>
    <dgm:pt modelId="{F567EE5F-8A6C-4A2E-B562-44142F6786BB}" type="pres">
      <dgm:prSet presAssocID="{6E49C6E6-B059-4E6E-BA9E-8E565FA779ED}" presName="node" presStyleLbl="node1" presStyleIdx="1" presStyleCnt="3" custScaleX="155044" custLinFactNeighborY="-378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143E5DB-8170-4F36-8E7E-17026344BE1F}" type="pres">
      <dgm:prSet presAssocID="{7DE04ACC-538D-45CC-943A-9A3740736392}" presName="sibTrans" presStyleLbl="sibTrans2D1" presStyleIdx="1" presStyleCnt="2"/>
      <dgm:spPr/>
      <dgm:t>
        <a:bodyPr/>
        <a:lstStyle/>
        <a:p>
          <a:endParaRPr lang="ru-RU"/>
        </a:p>
      </dgm:t>
    </dgm:pt>
    <dgm:pt modelId="{350065C6-8468-4FA8-A4F8-057D5137797E}" type="pres">
      <dgm:prSet presAssocID="{7DE04ACC-538D-45CC-943A-9A3740736392}" presName="connectorText" presStyleLbl="sibTrans2D1" presStyleIdx="1" presStyleCnt="2"/>
      <dgm:spPr/>
      <dgm:t>
        <a:bodyPr/>
        <a:lstStyle/>
        <a:p>
          <a:endParaRPr lang="ru-RU"/>
        </a:p>
      </dgm:t>
    </dgm:pt>
    <dgm:pt modelId="{12EC29EF-4B7C-4D70-B9A4-76D90952D805}" type="pres">
      <dgm:prSet presAssocID="{FF253348-358B-4BA0-B535-7135E4BE8F53}" presName="node" presStyleLbl="node1" presStyleIdx="2" presStyleCnt="3" custScaleX="15504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4A18589-134B-4B14-99DB-2E288F9002C6}" type="presOf" srcId="{CF772B12-3E93-40D9-8E9F-F92F5565BD9E}" destId="{FF6CC2BA-A56E-4A0A-9F93-6F9285ED376B}" srcOrd="0" destOrd="0" presId="urn:microsoft.com/office/officeart/2005/8/layout/process2"/>
    <dgm:cxn modelId="{345FBD7F-A287-4C0D-8780-E5C7C1E1503E}" srcId="{A35C4912-0055-4843-96DC-79F7D572D64F}" destId="{6E49C6E6-B059-4E6E-BA9E-8E565FA779ED}" srcOrd="1" destOrd="0" parTransId="{59E63E15-1DB6-4F88-809D-7BCAA48A4767}" sibTransId="{7DE04ACC-538D-45CC-943A-9A3740736392}"/>
    <dgm:cxn modelId="{746E281F-1DE3-4CBE-9809-F1DCA33A2F82}" type="presOf" srcId="{7DE04ACC-538D-45CC-943A-9A3740736392}" destId="{1143E5DB-8170-4F36-8E7E-17026344BE1F}" srcOrd="0" destOrd="0" presId="urn:microsoft.com/office/officeart/2005/8/layout/process2"/>
    <dgm:cxn modelId="{ACA0077F-49B1-47DD-8118-48A64C20EFEB}" type="presOf" srcId="{FF253348-358B-4BA0-B535-7135E4BE8F53}" destId="{12EC29EF-4B7C-4D70-B9A4-76D90952D805}" srcOrd="0" destOrd="0" presId="urn:microsoft.com/office/officeart/2005/8/layout/process2"/>
    <dgm:cxn modelId="{1E7D9C4C-CB4C-4D52-AA6B-5318FB0153E9}" type="presOf" srcId="{7DE04ACC-538D-45CC-943A-9A3740736392}" destId="{350065C6-8468-4FA8-A4F8-057D5137797E}" srcOrd="1" destOrd="0" presId="urn:microsoft.com/office/officeart/2005/8/layout/process2"/>
    <dgm:cxn modelId="{DF635ADE-72C3-4501-B14C-323025599766}" type="presOf" srcId="{A35C4912-0055-4843-96DC-79F7D572D64F}" destId="{2A777818-1512-447F-8F3E-E6AA9E2306FE}" srcOrd="0" destOrd="0" presId="urn:microsoft.com/office/officeart/2005/8/layout/process2"/>
    <dgm:cxn modelId="{E149498C-52FC-41CB-94C9-D01786B01B9E}" type="presOf" srcId="{CC4D782E-E8C7-4B04-8668-8AFD95CF604F}" destId="{7D108D34-3D1A-445E-B3C8-C666A0F85C8E}" srcOrd="0" destOrd="0" presId="urn:microsoft.com/office/officeart/2005/8/layout/process2"/>
    <dgm:cxn modelId="{0F75C9AE-0A4B-44B6-AE1D-1369F2DA06D2}" srcId="{A35C4912-0055-4843-96DC-79F7D572D64F}" destId="{FF253348-358B-4BA0-B535-7135E4BE8F53}" srcOrd="2" destOrd="0" parTransId="{93C841B5-415C-449C-B099-F21C7822B404}" sibTransId="{3E7D297F-337C-4000-B634-F19B879C9E27}"/>
    <dgm:cxn modelId="{1D167722-E3BC-40ED-8687-38D20972D81B}" type="presOf" srcId="{CF772B12-3E93-40D9-8E9F-F92F5565BD9E}" destId="{2E48B5FC-C114-4541-93DD-EB0526935243}" srcOrd="1" destOrd="0" presId="urn:microsoft.com/office/officeart/2005/8/layout/process2"/>
    <dgm:cxn modelId="{5E3DF12A-7DCC-4A86-B6EE-02617D47E232}" srcId="{A35C4912-0055-4843-96DC-79F7D572D64F}" destId="{CC4D782E-E8C7-4B04-8668-8AFD95CF604F}" srcOrd="0" destOrd="0" parTransId="{3B39B9F5-71B1-439A-9104-DE44388193F1}" sibTransId="{CF772B12-3E93-40D9-8E9F-F92F5565BD9E}"/>
    <dgm:cxn modelId="{92E166AA-54BA-485A-9FD5-51041A8C2096}" type="presOf" srcId="{6E49C6E6-B059-4E6E-BA9E-8E565FA779ED}" destId="{F567EE5F-8A6C-4A2E-B562-44142F6786BB}" srcOrd="0" destOrd="0" presId="urn:microsoft.com/office/officeart/2005/8/layout/process2"/>
    <dgm:cxn modelId="{E8B41E91-7F86-411B-99FD-3D186196C739}" type="presParOf" srcId="{2A777818-1512-447F-8F3E-E6AA9E2306FE}" destId="{7D108D34-3D1A-445E-B3C8-C666A0F85C8E}" srcOrd="0" destOrd="0" presId="urn:microsoft.com/office/officeart/2005/8/layout/process2"/>
    <dgm:cxn modelId="{49810CBC-B6EF-4B3B-B953-7DCBF66D85E7}" type="presParOf" srcId="{2A777818-1512-447F-8F3E-E6AA9E2306FE}" destId="{FF6CC2BA-A56E-4A0A-9F93-6F9285ED376B}" srcOrd="1" destOrd="0" presId="urn:microsoft.com/office/officeart/2005/8/layout/process2"/>
    <dgm:cxn modelId="{E4B7DCE4-BC98-40A4-BA6D-176A91EB6282}" type="presParOf" srcId="{FF6CC2BA-A56E-4A0A-9F93-6F9285ED376B}" destId="{2E48B5FC-C114-4541-93DD-EB0526935243}" srcOrd="0" destOrd="0" presId="urn:microsoft.com/office/officeart/2005/8/layout/process2"/>
    <dgm:cxn modelId="{8A3CFC49-BD6E-4EEA-8A32-CCB666630416}" type="presParOf" srcId="{2A777818-1512-447F-8F3E-E6AA9E2306FE}" destId="{F567EE5F-8A6C-4A2E-B562-44142F6786BB}" srcOrd="2" destOrd="0" presId="urn:microsoft.com/office/officeart/2005/8/layout/process2"/>
    <dgm:cxn modelId="{2DC78565-4095-48DA-9D29-AD7DC1F8E31A}" type="presParOf" srcId="{2A777818-1512-447F-8F3E-E6AA9E2306FE}" destId="{1143E5DB-8170-4F36-8E7E-17026344BE1F}" srcOrd="3" destOrd="0" presId="urn:microsoft.com/office/officeart/2005/8/layout/process2"/>
    <dgm:cxn modelId="{CD93A0CA-EFF1-46BD-9B33-99393B149F5B}" type="presParOf" srcId="{1143E5DB-8170-4F36-8E7E-17026344BE1F}" destId="{350065C6-8468-4FA8-A4F8-057D5137797E}" srcOrd="0" destOrd="0" presId="urn:microsoft.com/office/officeart/2005/8/layout/process2"/>
    <dgm:cxn modelId="{DC7D1094-EC77-49D3-B95E-33E132152E80}" type="presParOf" srcId="{2A777818-1512-447F-8F3E-E6AA9E2306FE}" destId="{12EC29EF-4B7C-4D70-B9A4-76D90952D805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35C4912-0055-4843-96DC-79F7D572D64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CC4D782E-E8C7-4B04-8668-8AFD95CF604F}">
      <dgm:prSet phldrT="[Текст]" custT="1"/>
      <dgm:spPr>
        <a:solidFill>
          <a:srgbClr val="92D050"/>
        </a:solidFill>
      </dgm:spPr>
      <dgm:t>
        <a:bodyPr/>
        <a:lstStyle/>
        <a:p>
          <a:r>
            <a:rPr lang="ru-RU" sz="2400" dirty="0" smtClean="0"/>
            <a:t>4. Разработка компьютерной программы</a:t>
          </a:r>
          <a:endParaRPr lang="ru-RU" sz="2400" dirty="0"/>
        </a:p>
      </dgm:t>
    </dgm:pt>
    <dgm:pt modelId="{3B39B9F5-71B1-439A-9104-DE44388193F1}" type="parTrans" cxnId="{5E3DF12A-7DCC-4A86-B6EE-02617D47E232}">
      <dgm:prSet/>
      <dgm:spPr/>
      <dgm:t>
        <a:bodyPr/>
        <a:lstStyle/>
        <a:p>
          <a:endParaRPr lang="ru-RU"/>
        </a:p>
      </dgm:t>
    </dgm:pt>
    <dgm:pt modelId="{CF772B12-3E93-40D9-8E9F-F92F5565BD9E}" type="sibTrans" cxnId="{5E3DF12A-7DCC-4A86-B6EE-02617D47E232}">
      <dgm:prSet/>
      <dgm:spPr/>
      <dgm:t>
        <a:bodyPr/>
        <a:lstStyle/>
        <a:p>
          <a:endParaRPr lang="ru-RU"/>
        </a:p>
      </dgm:t>
    </dgm:pt>
    <dgm:pt modelId="{0184A00E-A3F5-4F9D-B930-4BD9E97E75F2}">
      <dgm:prSet phldrT="[Текст]" custT="1"/>
      <dgm:spPr>
        <a:solidFill>
          <a:srgbClr val="92D050"/>
        </a:solidFill>
      </dgm:spPr>
      <dgm:t>
        <a:bodyPr/>
        <a:lstStyle/>
        <a:p>
          <a:r>
            <a:rPr lang="ru-RU" sz="2400" dirty="0" smtClean="0"/>
            <a:t>5. Выполнение предварительных прогонов</a:t>
          </a:r>
        </a:p>
      </dgm:t>
    </dgm:pt>
    <dgm:pt modelId="{608401F2-F74C-4A72-B8B6-90DB18127BBC}" type="parTrans" cxnId="{90F3E963-4859-470D-BAB7-8304D381EBBB}">
      <dgm:prSet/>
      <dgm:spPr/>
      <dgm:t>
        <a:bodyPr/>
        <a:lstStyle/>
        <a:p>
          <a:endParaRPr lang="ru-RU"/>
        </a:p>
      </dgm:t>
    </dgm:pt>
    <dgm:pt modelId="{8E979F33-EE03-4B7B-B8AD-3F899E9B073C}" type="sibTrans" cxnId="{90F3E963-4859-470D-BAB7-8304D381EBBB}">
      <dgm:prSet/>
      <dgm:spPr/>
      <dgm:t>
        <a:bodyPr/>
        <a:lstStyle/>
        <a:p>
          <a:endParaRPr lang="ru-RU"/>
        </a:p>
      </dgm:t>
    </dgm:pt>
    <dgm:pt modelId="{5E8C3585-5324-4EAE-B377-7F468BA662CF}">
      <dgm:prSet phldrT="[Текст]" custT="1"/>
      <dgm:spPr>
        <a:solidFill>
          <a:srgbClr val="92D050"/>
        </a:solidFill>
      </dgm:spPr>
      <dgm:t>
        <a:bodyPr/>
        <a:lstStyle/>
        <a:p>
          <a:r>
            <a:rPr lang="ru-RU" sz="2400" dirty="0" smtClean="0"/>
            <a:t>6. Программная модель верна</a:t>
          </a:r>
          <a:r>
            <a:rPr lang="en-US" sz="2400" dirty="0" smtClean="0"/>
            <a:t>?</a:t>
          </a:r>
        </a:p>
      </dgm:t>
    </dgm:pt>
    <dgm:pt modelId="{6A029C48-73AA-4052-907A-1045B46EE9B6}" type="parTrans" cxnId="{02755898-8388-4023-8FCB-9E9EFA4937E8}">
      <dgm:prSet/>
      <dgm:spPr/>
      <dgm:t>
        <a:bodyPr/>
        <a:lstStyle/>
        <a:p>
          <a:endParaRPr lang="ru-RU"/>
        </a:p>
      </dgm:t>
    </dgm:pt>
    <dgm:pt modelId="{10F77030-72FF-4E29-B406-B2099652F186}" type="sibTrans" cxnId="{02755898-8388-4023-8FCB-9E9EFA4937E8}">
      <dgm:prSet/>
      <dgm:spPr/>
      <dgm:t>
        <a:bodyPr/>
        <a:lstStyle/>
        <a:p>
          <a:endParaRPr lang="ru-RU"/>
        </a:p>
      </dgm:t>
    </dgm:pt>
    <dgm:pt modelId="{2A777818-1512-447F-8F3E-E6AA9E2306FE}" type="pres">
      <dgm:prSet presAssocID="{A35C4912-0055-4843-96DC-79F7D572D64F}" presName="linearFlow" presStyleCnt="0">
        <dgm:presLayoutVars>
          <dgm:resizeHandles val="exact"/>
        </dgm:presLayoutVars>
      </dgm:prSet>
      <dgm:spPr/>
    </dgm:pt>
    <dgm:pt modelId="{7D108D34-3D1A-445E-B3C8-C666A0F85C8E}" type="pres">
      <dgm:prSet presAssocID="{CC4D782E-E8C7-4B04-8668-8AFD95CF604F}" presName="node" presStyleLbl="node1" presStyleIdx="0" presStyleCnt="3" custScaleX="16751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F6CC2BA-A56E-4A0A-9F93-6F9285ED376B}" type="pres">
      <dgm:prSet presAssocID="{CF772B12-3E93-40D9-8E9F-F92F5565BD9E}" presName="sibTrans" presStyleLbl="sibTrans2D1" presStyleIdx="0" presStyleCnt="2"/>
      <dgm:spPr/>
      <dgm:t>
        <a:bodyPr/>
        <a:lstStyle/>
        <a:p>
          <a:endParaRPr lang="ru-RU"/>
        </a:p>
      </dgm:t>
    </dgm:pt>
    <dgm:pt modelId="{2E48B5FC-C114-4541-93DD-EB0526935243}" type="pres">
      <dgm:prSet presAssocID="{CF772B12-3E93-40D9-8E9F-F92F5565BD9E}" presName="connectorText" presStyleLbl="sibTrans2D1" presStyleIdx="0" presStyleCnt="2"/>
      <dgm:spPr/>
      <dgm:t>
        <a:bodyPr/>
        <a:lstStyle/>
        <a:p>
          <a:endParaRPr lang="ru-RU"/>
        </a:p>
      </dgm:t>
    </dgm:pt>
    <dgm:pt modelId="{1EC79AC1-D127-42FF-BE68-A772FC865CFB}" type="pres">
      <dgm:prSet presAssocID="{0184A00E-A3F5-4F9D-B930-4BD9E97E75F2}" presName="node" presStyleLbl="node1" presStyleIdx="1" presStyleCnt="3" custScaleX="16972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0FBC936-AE90-4F05-A9B0-3F844AB07628}" type="pres">
      <dgm:prSet presAssocID="{8E979F33-EE03-4B7B-B8AD-3F899E9B073C}" presName="sibTrans" presStyleLbl="sibTrans2D1" presStyleIdx="1" presStyleCnt="2"/>
      <dgm:spPr/>
      <dgm:t>
        <a:bodyPr/>
        <a:lstStyle/>
        <a:p>
          <a:endParaRPr lang="ru-RU"/>
        </a:p>
      </dgm:t>
    </dgm:pt>
    <dgm:pt modelId="{3F5A072C-5243-41F5-8875-580CA155B419}" type="pres">
      <dgm:prSet presAssocID="{8E979F33-EE03-4B7B-B8AD-3F899E9B073C}" presName="connectorText" presStyleLbl="sibTrans2D1" presStyleIdx="1" presStyleCnt="2"/>
      <dgm:spPr/>
      <dgm:t>
        <a:bodyPr/>
        <a:lstStyle/>
        <a:p>
          <a:endParaRPr lang="ru-RU"/>
        </a:p>
      </dgm:t>
    </dgm:pt>
    <dgm:pt modelId="{21E53A66-0ED1-46E4-8B47-00ABABDDDB95}" type="pres">
      <dgm:prSet presAssocID="{5E8C3585-5324-4EAE-B377-7F468BA662CF}" presName="node" presStyleLbl="node1" presStyleIdx="2" presStyleCnt="3" custScaleX="16972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8BEB46A-5FA5-420A-9E79-E471D2BC194A}" type="presOf" srcId="{0184A00E-A3F5-4F9D-B930-4BD9E97E75F2}" destId="{1EC79AC1-D127-42FF-BE68-A772FC865CFB}" srcOrd="0" destOrd="0" presId="urn:microsoft.com/office/officeart/2005/8/layout/process2"/>
    <dgm:cxn modelId="{16E1B4AC-CCCD-4F90-8E6E-7DC391CABB8A}" type="presOf" srcId="{5E8C3585-5324-4EAE-B377-7F468BA662CF}" destId="{21E53A66-0ED1-46E4-8B47-00ABABDDDB95}" srcOrd="0" destOrd="0" presId="urn:microsoft.com/office/officeart/2005/8/layout/process2"/>
    <dgm:cxn modelId="{90F3E963-4859-470D-BAB7-8304D381EBBB}" srcId="{A35C4912-0055-4843-96DC-79F7D572D64F}" destId="{0184A00E-A3F5-4F9D-B930-4BD9E97E75F2}" srcOrd="1" destOrd="0" parTransId="{608401F2-F74C-4A72-B8B6-90DB18127BBC}" sibTransId="{8E979F33-EE03-4B7B-B8AD-3F899E9B073C}"/>
    <dgm:cxn modelId="{5E3DF12A-7DCC-4A86-B6EE-02617D47E232}" srcId="{A35C4912-0055-4843-96DC-79F7D572D64F}" destId="{CC4D782E-E8C7-4B04-8668-8AFD95CF604F}" srcOrd="0" destOrd="0" parTransId="{3B39B9F5-71B1-439A-9104-DE44388193F1}" sibTransId="{CF772B12-3E93-40D9-8E9F-F92F5565BD9E}"/>
    <dgm:cxn modelId="{02755898-8388-4023-8FCB-9E9EFA4937E8}" srcId="{A35C4912-0055-4843-96DC-79F7D572D64F}" destId="{5E8C3585-5324-4EAE-B377-7F468BA662CF}" srcOrd="2" destOrd="0" parTransId="{6A029C48-73AA-4052-907A-1045B46EE9B6}" sibTransId="{10F77030-72FF-4E29-B406-B2099652F186}"/>
    <dgm:cxn modelId="{08311D86-9460-4B39-A410-60BA39359543}" type="presOf" srcId="{CF772B12-3E93-40D9-8E9F-F92F5565BD9E}" destId="{FF6CC2BA-A56E-4A0A-9F93-6F9285ED376B}" srcOrd="0" destOrd="0" presId="urn:microsoft.com/office/officeart/2005/8/layout/process2"/>
    <dgm:cxn modelId="{AD49544F-81A2-42DE-B6D7-A1D90887FDA7}" type="presOf" srcId="{CF772B12-3E93-40D9-8E9F-F92F5565BD9E}" destId="{2E48B5FC-C114-4541-93DD-EB0526935243}" srcOrd="1" destOrd="0" presId="urn:microsoft.com/office/officeart/2005/8/layout/process2"/>
    <dgm:cxn modelId="{41F0F624-5E73-4B7B-A925-3FB31CB69A4D}" type="presOf" srcId="{A35C4912-0055-4843-96DC-79F7D572D64F}" destId="{2A777818-1512-447F-8F3E-E6AA9E2306FE}" srcOrd="0" destOrd="0" presId="urn:microsoft.com/office/officeart/2005/8/layout/process2"/>
    <dgm:cxn modelId="{45C2AF8F-FE1B-42DC-BF9B-6667543B4D7B}" type="presOf" srcId="{8E979F33-EE03-4B7B-B8AD-3F899E9B073C}" destId="{3F5A072C-5243-41F5-8875-580CA155B419}" srcOrd="1" destOrd="0" presId="urn:microsoft.com/office/officeart/2005/8/layout/process2"/>
    <dgm:cxn modelId="{72CB8D67-3CAE-4F3A-83A9-3B209ECFD41D}" type="presOf" srcId="{8E979F33-EE03-4B7B-B8AD-3F899E9B073C}" destId="{C0FBC936-AE90-4F05-A9B0-3F844AB07628}" srcOrd="0" destOrd="0" presId="urn:microsoft.com/office/officeart/2005/8/layout/process2"/>
    <dgm:cxn modelId="{00073199-8194-4BAA-AA09-37DF4060E106}" type="presOf" srcId="{CC4D782E-E8C7-4B04-8668-8AFD95CF604F}" destId="{7D108D34-3D1A-445E-B3C8-C666A0F85C8E}" srcOrd="0" destOrd="0" presId="urn:microsoft.com/office/officeart/2005/8/layout/process2"/>
    <dgm:cxn modelId="{F8A5773B-B693-4987-B232-63D1A672C9DF}" type="presParOf" srcId="{2A777818-1512-447F-8F3E-E6AA9E2306FE}" destId="{7D108D34-3D1A-445E-B3C8-C666A0F85C8E}" srcOrd="0" destOrd="0" presId="urn:microsoft.com/office/officeart/2005/8/layout/process2"/>
    <dgm:cxn modelId="{5756AC0E-9C5F-4F8D-AFB4-77438D1605EF}" type="presParOf" srcId="{2A777818-1512-447F-8F3E-E6AA9E2306FE}" destId="{FF6CC2BA-A56E-4A0A-9F93-6F9285ED376B}" srcOrd="1" destOrd="0" presId="urn:microsoft.com/office/officeart/2005/8/layout/process2"/>
    <dgm:cxn modelId="{4DB239AC-02AA-41D1-828D-B825CF69A80A}" type="presParOf" srcId="{FF6CC2BA-A56E-4A0A-9F93-6F9285ED376B}" destId="{2E48B5FC-C114-4541-93DD-EB0526935243}" srcOrd="0" destOrd="0" presId="urn:microsoft.com/office/officeart/2005/8/layout/process2"/>
    <dgm:cxn modelId="{824A6E89-C386-43C4-B371-A1BE87FC5EE5}" type="presParOf" srcId="{2A777818-1512-447F-8F3E-E6AA9E2306FE}" destId="{1EC79AC1-D127-42FF-BE68-A772FC865CFB}" srcOrd="2" destOrd="0" presId="urn:microsoft.com/office/officeart/2005/8/layout/process2"/>
    <dgm:cxn modelId="{E6A2820E-1C3C-4C15-8B20-283E3B4D26AD}" type="presParOf" srcId="{2A777818-1512-447F-8F3E-E6AA9E2306FE}" destId="{C0FBC936-AE90-4F05-A9B0-3F844AB07628}" srcOrd="3" destOrd="0" presId="urn:microsoft.com/office/officeart/2005/8/layout/process2"/>
    <dgm:cxn modelId="{42A4AB3C-B1A5-4C79-9D13-DAB94ED2397C}" type="presParOf" srcId="{C0FBC936-AE90-4F05-A9B0-3F844AB07628}" destId="{3F5A072C-5243-41F5-8875-580CA155B419}" srcOrd="0" destOrd="0" presId="urn:microsoft.com/office/officeart/2005/8/layout/process2"/>
    <dgm:cxn modelId="{F02BD103-F092-44CE-B130-16E850FFD7A8}" type="presParOf" srcId="{2A777818-1512-447F-8F3E-E6AA9E2306FE}" destId="{21E53A66-0ED1-46E4-8B47-00ABABDDDB95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35C4912-0055-4843-96DC-79F7D572D64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9BA1C3D2-8334-460B-B423-04BFD081BCBD}">
      <dgm:prSet phldrT="[Текст]" custT="1"/>
      <dgm:spPr/>
      <dgm:t>
        <a:bodyPr/>
        <a:lstStyle/>
        <a:p>
          <a:r>
            <a:rPr lang="ru-RU" sz="2400" dirty="0" smtClean="0"/>
            <a:t>7. Планирование экспериментов</a:t>
          </a:r>
        </a:p>
      </dgm:t>
    </dgm:pt>
    <dgm:pt modelId="{6A3C9575-2E08-4D54-8AF0-CBF51CF00739}" type="parTrans" cxnId="{0428D298-9CEB-49BD-B1D1-CE24152F90E1}">
      <dgm:prSet/>
      <dgm:spPr/>
      <dgm:t>
        <a:bodyPr/>
        <a:lstStyle/>
        <a:p>
          <a:endParaRPr lang="ru-RU"/>
        </a:p>
      </dgm:t>
    </dgm:pt>
    <dgm:pt modelId="{A9CE4353-4C87-4A23-A975-216ED75BCAD8}" type="sibTrans" cxnId="{0428D298-9CEB-49BD-B1D1-CE24152F90E1}">
      <dgm:prSet/>
      <dgm:spPr/>
      <dgm:t>
        <a:bodyPr/>
        <a:lstStyle/>
        <a:p>
          <a:endParaRPr lang="ru-RU"/>
        </a:p>
      </dgm:t>
    </dgm:pt>
    <dgm:pt modelId="{1B2D9CF0-BA43-4BE7-9D93-FFFC0D039C32}">
      <dgm:prSet phldrT="[Текст]" custT="1"/>
      <dgm:spPr/>
      <dgm:t>
        <a:bodyPr/>
        <a:lstStyle/>
        <a:p>
          <a:r>
            <a:rPr lang="ru-RU" sz="2400" dirty="0" smtClean="0"/>
            <a:t>8. Выполнение рабочих прогонов</a:t>
          </a:r>
        </a:p>
      </dgm:t>
    </dgm:pt>
    <dgm:pt modelId="{A82E6535-3FA1-47F9-8065-65B10C105879}" type="parTrans" cxnId="{D0A56829-F389-410F-8C15-566105F56FB8}">
      <dgm:prSet/>
      <dgm:spPr/>
      <dgm:t>
        <a:bodyPr/>
        <a:lstStyle/>
        <a:p>
          <a:endParaRPr lang="ru-RU"/>
        </a:p>
      </dgm:t>
    </dgm:pt>
    <dgm:pt modelId="{2085531A-D01A-46DB-8DF0-8692C3B14482}" type="sibTrans" cxnId="{D0A56829-F389-410F-8C15-566105F56FB8}">
      <dgm:prSet/>
      <dgm:spPr/>
      <dgm:t>
        <a:bodyPr/>
        <a:lstStyle/>
        <a:p>
          <a:endParaRPr lang="ru-RU"/>
        </a:p>
      </dgm:t>
    </dgm:pt>
    <dgm:pt modelId="{947ED0FA-0F8E-4845-9EB9-29A9C2EE2143}">
      <dgm:prSet phldrT="[Текст]" custT="1"/>
      <dgm:spPr/>
      <dgm:t>
        <a:bodyPr/>
        <a:lstStyle/>
        <a:p>
          <a:r>
            <a:rPr lang="ru-RU" sz="2400" dirty="0" smtClean="0"/>
            <a:t>9. Анализ выходных данных</a:t>
          </a:r>
        </a:p>
      </dgm:t>
    </dgm:pt>
    <dgm:pt modelId="{1710915B-0D71-455B-813E-2BB442289E04}" type="parTrans" cxnId="{87F99131-1F37-4734-8EBB-A4AC6542EFC1}">
      <dgm:prSet/>
      <dgm:spPr/>
      <dgm:t>
        <a:bodyPr/>
        <a:lstStyle/>
        <a:p>
          <a:endParaRPr lang="ru-RU"/>
        </a:p>
      </dgm:t>
    </dgm:pt>
    <dgm:pt modelId="{299E1741-1904-428D-BA8B-A6EEA9D4A8C7}" type="sibTrans" cxnId="{87F99131-1F37-4734-8EBB-A4AC6542EFC1}">
      <dgm:prSet/>
      <dgm:spPr/>
      <dgm:t>
        <a:bodyPr/>
        <a:lstStyle/>
        <a:p>
          <a:endParaRPr lang="ru-RU"/>
        </a:p>
      </dgm:t>
    </dgm:pt>
    <dgm:pt modelId="{2A777818-1512-447F-8F3E-E6AA9E2306FE}" type="pres">
      <dgm:prSet presAssocID="{A35C4912-0055-4843-96DC-79F7D572D64F}" presName="linearFlow" presStyleCnt="0">
        <dgm:presLayoutVars>
          <dgm:resizeHandles val="exact"/>
        </dgm:presLayoutVars>
      </dgm:prSet>
      <dgm:spPr/>
    </dgm:pt>
    <dgm:pt modelId="{BD25CC54-B762-4D85-98DA-41DB02E4137D}" type="pres">
      <dgm:prSet presAssocID="{9BA1C3D2-8334-460B-B423-04BFD081BCBD}" presName="node" presStyleLbl="node1" presStyleIdx="0" presStyleCnt="3" custScaleX="24624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7E79B3B-6DB7-4932-8753-7935ED39FE3F}" type="pres">
      <dgm:prSet presAssocID="{A9CE4353-4C87-4A23-A975-216ED75BCAD8}" presName="sibTrans" presStyleLbl="sibTrans2D1" presStyleIdx="0" presStyleCnt="2"/>
      <dgm:spPr/>
      <dgm:t>
        <a:bodyPr/>
        <a:lstStyle/>
        <a:p>
          <a:endParaRPr lang="ru-RU"/>
        </a:p>
      </dgm:t>
    </dgm:pt>
    <dgm:pt modelId="{A52B7ED7-5AF9-460F-A789-44C1249F886B}" type="pres">
      <dgm:prSet presAssocID="{A9CE4353-4C87-4A23-A975-216ED75BCAD8}" presName="connectorText" presStyleLbl="sibTrans2D1" presStyleIdx="0" presStyleCnt="2"/>
      <dgm:spPr/>
      <dgm:t>
        <a:bodyPr/>
        <a:lstStyle/>
        <a:p>
          <a:endParaRPr lang="ru-RU"/>
        </a:p>
      </dgm:t>
    </dgm:pt>
    <dgm:pt modelId="{1C995B97-B4E4-479B-A29B-43C7A0192351}" type="pres">
      <dgm:prSet presAssocID="{1B2D9CF0-BA43-4BE7-9D93-FFFC0D039C32}" presName="node" presStyleLbl="node1" presStyleIdx="1" presStyleCnt="3" custScaleX="24624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397BDA8-932D-44E7-9F91-123D7CFE1320}" type="pres">
      <dgm:prSet presAssocID="{2085531A-D01A-46DB-8DF0-8692C3B14482}" presName="sibTrans" presStyleLbl="sibTrans2D1" presStyleIdx="1" presStyleCnt="2"/>
      <dgm:spPr/>
      <dgm:t>
        <a:bodyPr/>
        <a:lstStyle/>
        <a:p>
          <a:endParaRPr lang="ru-RU"/>
        </a:p>
      </dgm:t>
    </dgm:pt>
    <dgm:pt modelId="{3ADE0FDA-2251-454E-844E-0D386F79F2C6}" type="pres">
      <dgm:prSet presAssocID="{2085531A-D01A-46DB-8DF0-8692C3B14482}" presName="connectorText" presStyleLbl="sibTrans2D1" presStyleIdx="1" presStyleCnt="2"/>
      <dgm:spPr/>
      <dgm:t>
        <a:bodyPr/>
        <a:lstStyle/>
        <a:p>
          <a:endParaRPr lang="ru-RU"/>
        </a:p>
      </dgm:t>
    </dgm:pt>
    <dgm:pt modelId="{C71F5CB6-D8F2-4BD9-9B66-8C29C67ADD89}" type="pres">
      <dgm:prSet presAssocID="{947ED0FA-0F8E-4845-9EB9-29A9C2EE2143}" presName="node" presStyleLbl="node1" presStyleIdx="2" presStyleCnt="3" custScaleX="24624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13D20FF-5173-45EE-BC41-0A615026018F}" type="presOf" srcId="{A35C4912-0055-4843-96DC-79F7D572D64F}" destId="{2A777818-1512-447F-8F3E-E6AA9E2306FE}" srcOrd="0" destOrd="0" presId="urn:microsoft.com/office/officeart/2005/8/layout/process2"/>
    <dgm:cxn modelId="{03E8E374-3A4D-4989-B735-7A27F55822B1}" type="presOf" srcId="{9BA1C3D2-8334-460B-B423-04BFD081BCBD}" destId="{BD25CC54-B762-4D85-98DA-41DB02E4137D}" srcOrd="0" destOrd="0" presId="urn:microsoft.com/office/officeart/2005/8/layout/process2"/>
    <dgm:cxn modelId="{87F99131-1F37-4734-8EBB-A4AC6542EFC1}" srcId="{A35C4912-0055-4843-96DC-79F7D572D64F}" destId="{947ED0FA-0F8E-4845-9EB9-29A9C2EE2143}" srcOrd="2" destOrd="0" parTransId="{1710915B-0D71-455B-813E-2BB442289E04}" sibTransId="{299E1741-1904-428D-BA8B-A6EEA9D4A8C7}"/>
    <dgm:cxn modelId="{7626088D-A110-4A8C-9C89-FF798C03FFFD}" type="presOf" srcId="{2085531A-D01A-46DB-8DF0-8692C3B14482}" destId="{3ADE0FDA-2251-454E-844E-0D386F79F2C6}" srcOrd="1" destOrd="0" presId="urn:microsoft.com/office/officeart/2005/8/layout/process2"/>
    <dgm:cxn modelId="{F30305CA-1943-457B-AD7F-0091E9624FBA}" type="presOf" srcId="{A9CE4353-4C87-4A23-A975-216ED75BCAD8}" destId="{A52B7ED7-5AF9-460F-A789-44C1249F886B}" srcOrd="1" destOrd="0" presId="urn:microsoft.com/office/officeart/2005/8/layout/process2"/>
    <dgm:cxn modelId="{3B774EDA-6226-43A4-9451-78B043292CA8}" type="presOf" srcId="{947ED0FA-0F8E-4845-9EB9-29A9C2EE2143}" destId="{C71F5CB6-D8F2-4BD9-9B66-8C29C67ADD89}" srcOrd="0" destOrd="0" presId="urn:microsoft.com/office/officeart/2005/8/layout/process2"/>
    <dgm:cxn modelId="{C0F9DA69-CC21-4524-A34D-C6842E7C6761}" type="presOf" srcId="{1B2D9CF0-BA43-4BE7-9D93-FFFC0D039C32}" destId="{1C995B97-B4E4-479B-A29B-43C7A0192351}" srcOrd="0" destOrd="0" presId="urn:microsoft.com/office/officeart/2005/8/layout/process2"/>
    <dgm:cxn modelId="{0428D298-9CEB-49BD-B1D1-CE24152F90E1}" srcId="{A35C4912-0055-4843-96DC-79F7D572D64F}" destId="{9BA1C3D2-8334-460B-B423-04BFD081BCBD}" srcOrd="0" destOrd="0" parTransId="{6A3C9575-2E08-4D54-8AF0-CBF51CF00739}" sibTransId="{A9CE4353-4C87-4A23-A975-216ED75BCAD8}"/>
    <dgm:cxn modelId="{D0A56829-F389-410F-8C15-566105F56FB8}" srcId="{A35C4912-0055-4843-96DC-79F7D572D64F}" destId="{1B2D9CF0-BA43-4BE7-9D93-FFFC0D039C32}" srcOrd="1" destOrd="0" parTransId="{A82E6535-3FA1-47F9-8065-65B10C105879}" sibTransId="{2085531A-D01A-46DB-8DF0-8692C3B14482}"/>
    <dgm:cxn modelId="{D6DB72F1-5FF3-4D78-94A8-A6FB9C15D6D3}" type="presOf" srcId="{A9CE4353-4C87-4A23-A975-216ED75BCAD8}" destId="{27E79B3B-6DB7-4932-8753-7935ED39FE3F}" srcOrd="0" destOrd="0" presId="urn:microsoft.com/office/officeart/2005/8/layout/process2"/>
    <dgm:cxn modelId="{EAE8F915-4850-4179-AEB8-D47A228C88F3}" type="presOf" srcId="{2085531A-D01A-46DB-8DF0-8692C3B14482}" destId="{D397BDA8-932D-44E7-9F91-123D7CFE1320}" srcOrd="0" destOrd="0" presId="urn:microsoft.com/office/officeart/2005/8/layout/process2"/>
    <dgm:cxn modelId="{E6C0A23D-F594-448D-9718-424CBF1D633F}" type="presParOf" srcId="{2A777818-1512-447F-8F3E-E6AA9E2306FE}" destId="{BD25CC54-B762-4D85-98DA-41DB02E4137D}" srcOrd="0" destOrd="0" presId="urn:microsoft.com/office/officeart/2005/8/layout/process2"/>
    <dgm:cxn modelId="{8832EF9A-7621-4367-8E76-FB4EC0FE31F9}" type="presParOf" srcId="{2A777818-1512-447F-8F3E-E6AA9E2306FE}" destId="{27E79B3B-6DB7-4932-8753-7935ED39FE3F}" srcOrd="1" destOrd="0" presId="urn:microsoft.com/office/officeart/2005/8/layout/process2"/>
    <dgm:cxn modelId="{955310A0-50F2-4184-92E0-06D63E44BD94}" type="presParOf" srcId="{27E79B3B-6DB7-4932-8753-7935ED39FE3F}" destId="{A52B7ED7-5AF9-460F-A789-44C1249F886B}" srcOrd="0" destOrd="0" presId="urn:microsoft.com/office/officeart/2005/8/layout/process2"/>
    <dgm:cxn modelId="{9B0CBBCE-236D-4A22-B4EC-AF229DB6C243}" type="presParOf" srcId="{2A777818-1512-447F-8F3E-E6AA9E2306FE}" destId="{1C995B97-B4E4-479B-A29B-43C7A0192351}" srcOrd="2" destOrd="0" presId="urn:microsoft.com/office/officeart/2005/8/layout/process2"/>
    <dgm:cxn modelId="{F57B0DC7-9359-46A2-B7C0-3E3B7247DEE9}" type="presParOf" srcId="{2A777818-1512-447F-8F3E-E6AA9E2306FE}" destId="{D397BDA8-932D-44E7-9F91-123D7CFE1320}" srcOrd="3" destOrd="0" presId="urn:microsoft.com/office/officeart/2005/8/layout/process2"/>
    <dgm:cxn modelId="{1B5284FB-C201-4F3D-8729-C0DDC389F08D}" type="presParOf" srcId="{D397BDA8-932D-44E7-9F91-123D7CFE1320}" destId="{3ADE0FDA-2251-454E-844E-0D386F79F2C6}" srcOrd="0" destOrd="0" presId="urn:microsoft.com/office/officeart/2005/8/layout/process2"/>
    <dgm:cxn modelId="{0B9C0B6E-B172-4A90-B389-2CE03CCB686D}" type="presParOf" srcId="{2A777818-1512-447F-8F3E-E6AA9E2306FE}" destId="{C71F5CB6-D8F2-4BD9-9B66-8C29C67ADD89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35C4912-0055-4843-96DC-79F7D572D64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434316B8-57EE-47D2-B152-07E25BFF1BA8}">
      <dgm:prSet phldrT="[Текст]" custT="1"/>
      <dgm:spPr>
        <a:solidFill>
          <a:schemeClr val="accent6"/>
        </a:solidFill>
      </dgm:spPr>
      <dgm:t>
        <a:bodyPr/>
        <a:lstStyle/>
        <a:p>
          <a:r>
            <a:rPr lang="ru-RU" sz="2400" dirty="0" smtClean="0"/>
            <a:t>10. Оформление и использование результатов</a:t>
          </a:r>
        </a:p>
      </dgm:t>
    </dgm:pt>
    <dgm:pt modelId="{9097CF93-43F3-4FB1-8E7B-AEAC69FC03C1}" type="parTrans" cxnId="{1ADBA379-0632-4BA6-8014-60768A0A9D5B}">
      <dgm:prSet/>
      <dgm:spPr/>
      <dgm:t>
        <a:bodyPr/>
        <a:lstStyle/>
        <a:p>
          <a:endParaRPr lang="ru-RU"/>
        </a:p>
      </dgm:t>
    </dgm:pt>
    <dgm:pt modelId="{8DD52C81-A3E8-47B2-823E-11A5C6339340}" type="sibTrans" cxnId="{1ADBA379-0632-4BA6-8014-60768A0A9D5B}">
      <dgm:prSet/>
      <dgm:spPr/>
      <dgm:t>
        <a:bodyPr/>
        <a:lstStyle/>
        <a:p>
          <a:endParaRPr lang="ru-RU"/>
        </a:p>
      </dgm:t>
    </dgm:pt>
    <dgm:pt modelId="{2A777818-1512-447F-8F3E-E6AA9E2306FE}" type="pres">
      <dgm:prSet presAssocID="{A35C4912-0055-4843-96DC-79F7D572D64F}" presName="linearFlow" presStyleCnt="0">
        <dgm:presLayoutVars>
          <dgm:resizeHandles val="exact"/>
        </dgm:presLayoutVars>
      </dgm:prSet>
      <dgm:spPr/>
    </dgm:pt>
    <dgm:pt modelId="{5ACF32EE-124C-4923-91DA-BF7F989A93E1}" type="pres">
      <dgm:prSet presAssocID="{434316B8-57EE-47D2-B152-07E25BFF1BA8}" presName="node" presStyleLbl="node1" presStyleIdx="0" presStyleCnt="1" custScaleX="7189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DA8DCB9-40D4-4485-A15B-691F9BEF485E}" type="presOf" srcId="{A35C4912-0055-4843-96DC-79F7D572D64F}" destId="{2A777818-1512-447F-8F3E-E6AA9E2306FE}" srcOrd="0" destOrd="0" presId="urn:microsoft.com/office/officeart/2005/8/layout/process2"/>
    <dgm:cxn modelId="{CAB17348-7291-403A-A082-5493F975CF9C}" type="presOf" srcId="{434316B8-57EE-47D2-B152-07E25BFF1BA8}" destId="{5ACF32EE-124C-4923-91DA-BF7F989A93E1}" srcOrd="0" destOrd="0" presId="urn:microsoft.com/office/officeart/2005/8/layout/process2"/>
    <dgm:cxn modelId="{1ADBA379-0632-4BA6-8014-60768A0A9D5B}" srcId="{A35C4912-0055-4843-96DC-79F7D572D64F}" destId="{434316B8-57EE-47D2-B152-07E25BFF1BA8}" srcOrd="0" destOrd="0" parTransId="{9097CF93-43F3-4FB1-8E7B-AEAC69FC03C1}" sibTransId="{8DD52C81-A3E8-47B2-823E-11A5C6339340}"/>
    <dgm:cxn modelId="{457E0A11-0031-4CEA-B619-7F19DF49BB06}" type="presParOf" srcId="{2A777818-1512-447F-8F3E-E6AA9E2306FE}" destId="{5ACF32EE-124C-4923-91DA-BF7F989A93E1}" srcOrd="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AC4D65-396E-432D-A4CA-189DF9B71B9E}">
      <dsp:nvSpPr>
        <dsp:cNvPr id="0" name=""/>
        <dsp:cNvSpPr/>
      </dsp:nvSpPr>
      <dsp:spPr>
        <a:xfrm>
          <a:off x="4085" y="1100081"/>
          <a:ext cx="2163534" cy="10817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Эксперимент</a:t>
          </a:r>
          <a:endParaRPr lang="ru-RU" sz="2300" kern="1200" dirty="0"/>
        </a:p>
      </dsp:txBody>
      <dsp:txXfrm>
        <a:off x="35769" y="1131765"/>
        <a:ext cx="2100166" cy="1018399"/>
      </dsp:txXfrm>
    </dsp:sp>
    <dsp:sp modelId="{DB28A8E3-A925-427D-8878-2B92B22BAA4C}">
      <dsp:nvSpPr>
        <dsp:cNvPr id="0" name=""/>
        <dsp:cNvSpPr/>
      </dsp:nvSpPr>
      <dsp:spPr>
        <a:xfrm rot="19457599">
          <a:off x="2067446" y="1308446"/>
          <a:ext cx="1065760" cy="43022"/>
        </a:xfrm>
        <a:custGeom>
          <a:avLst/>
          <a:gdLst/>
          <a:ahLst/>
          <a:cxnLst/>
          <a:rect l="0" t="0" r="0" b="0"/>
          <a:pathLst>
            <a:path>
              <a:moveTo>
                <a:pt x="0" y="21511"/>
              </a:moveTo>
              <a:lnTo>
                <a:pt x="1065760" y="215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573682" y="1303313"/>
        <a:ext cx="53288" cy="53288"/>
      </dsp:txXfrm>
    </dsp:sp>
    <dsp:sp modelId="{E18D3988-A7FF-47BF-9982-6FE1637FAE35}">
      <dsp:nvSpPr>
        <dsp:cNvPr id="0" name=""/>
        <dsp:cNvSpPr/>
      </dsp:nvSpPr>
      <dsp:spPr>
        <a:xfrm>
          <a:off x="3033032" y="478065"/>
          <a:ext cx="2163534" cy="10817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над системой</a:t>
          </a:r>
          <a:endParaRPr lang="ru-RU" sz="2300" kern="1200" dirty="0"/>
        </a:p>
      </dsp:txBody>
      <dsp:txXfrm>
        <a:off x="3064716" y="509749"/>
        <a:ext cx="2100166" cy="1018399"/>
      </dsp:txXfrm>
    </dsp:sp>
    <dsp:sp modelId="{D757602F-639F-438C-BCD6-086E1C0AE26A}">
      <dsp:nvSpPr>
        <dsp:cNvPr id="0" name=""/>
        <dsp:cNvSpPr/>
      </dsp:nvSpPr>
      <dsp:spPr>
        <a:xfrm rot="2142401">
          <a:off x="2067446" y="1930462"/>
          <a:ext cx="1065760" cy="43022"/>
        </a:xfrm>
        <a:custGeom>
          <a:avLst/>
          <a:gdLst/>
          <a:ahLst/>
          <a:cxnLst/>
          <a:rect l="0" t="0" r="0" b="0"/>
          <a:pathLst>
            <a:path>
              <a:moveTo>
                <a:pt x="0" y="21511"/>
              </a:moveTo>
              <a:lnTo>
                <a:pt x="1065760" y="215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573682" y="1925329"/>
        <a:ext cx="53288" cy="53288"/>
      </dsp:txXfrm>
    </dsp:sp>
    <dsp:sp modelId="{0EA7D687-38D0-4EBF-945D-8690DFFE3277}">
      <dsp:nvSpPr>
        <dsp:cNvPr id="0" name=""/>
        <dsp:cNvSpPr/>
      </dsp:nvSpPr>
      <dsp:spPr>
        <a:xfrm>
          <a:off x="3033032" y="1722097"/>
          <a:ext cx="2163534" cy="10817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над моделью</a:t>
          </a:r>
          <a:endParaRPr lang="ru-RU" sz="2300" kern="1200" dirty="0"/>
        </a:p>
      </dsp:txBody>
      <dsp:txXfrm>
        <a:off x="3064716" y="1753781"/>
        <a:ext cx="2100166" cy="1018399"/>
      </dsp:txXfrm>
    </dsp:sp>
    <dsp:sp modelId="{05B161A4-BE14-4184-ACD0-A2BA92C19D91}">
      <dsp:nvSpPr>
        <dsp:cNvPr id="0" name=""/>
        <dsp:cNvSpPr/>
      </dsp:nvSpPr>
      <dsp:spPr>
        <a:xfrm rot="18289469">
          <a:off x="4871554" y="1619454"/>
          <a:ext cx="1515439" cy="43022"/>
        </a:xfrm>
        <a:custGeom>
          <a:avLst/>
          <a:gdLst/>
          <a:ahLst/>
          <a:cxnLst/>
          <a:rect l="0" t="0" r="0" b="0"/>
          <a:pathLst>
            <a:path>
              <a:moveTo>
                <a:pt x="0" y="21511"/>
              </a:moveTo>
              <a:lnTo>
                <a:pt x="1515439" y="215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5591387" y="1603079"/>
        <a:ext cx="75771" cy="75771"/>
      </dsp:txXfrm>
    </dsp:sp>
    <dsp:sp modelId="{702860D8-32F1-44E3-A136-3D702DA5940F}">
      <dsp:nvSpPr>
        <dsp:cNvPr id="0" name=""/>
        <dsp:cNvSpPr/>
      </dsp:nvSpPr>
      <dsp:spPr>
        <a:xfrm>
          <a:off x="6061980" y="478065"/>
          <a:ext cx="2163534" cy="10817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физической</a:t>
          </a:r>
          <a:endParaRPr lang="ru-RU" sz="2300" kern="1200" dirty="0"/>
        </a:p>
      </dsp:txBody>
      <dsp:txXfrm>
        <a:off x="6093664" y="509749"/>
        <a:ext cx="2100166" cy="1018399"/>
      </dsp:txXfrm>
    </dsp:sp>
    <dsp:sp modelId="{A5AD4125-03F5-4B7C-B9EB-1EACC4B547D6}">
      <dsp:nvSpPr>
        <dsp:cNvPr id="0" name=""/>
        <dsp:cNvSpPr/>
      </dsp:nvSpPr>
      <dsp:spPr>
        <a:xfrm>
          <a:off x="5196567" y="2241470"/>
          <a:ext cx="865413" cy="43022"/>
        </a:xfrm>
        <a:custGeom>
          <a:avLst/>
          <a:gdLst/>
          <a:ahLst/>
          <a:cxnLst/>
          <a:rect l="0" t="0" r="0" b="0"/>
          <a:pathLst>
            <a:path>
              <a:moveTo>
                <a:pt x="0" y="21511"/>
              </a:moveTo>
              <a:lnTo>
                <a:pt x="865413" y="215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5607638" y="2241346"/>
        <a:ext cx="43270" cy="43270"/>
      </dsp:txXfrm>
    </dsp:sp>
    <dsp:sp modelId="{E104B63F-B92C-41AE-94C5-65835557BB1A}">
      <dsp:nvSpPr>
        <dsp:cNvPr id="0" name=""/>
        <dsp:cNvSpPr/>
      </dsp:nvSpPr>
      <dsp:spPr>
        <a:xfrm>
          <a:off x="6061980" y="1722097"/>
          <a:ext cx="2163534" cy="10817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аналитической</a:t>
          </a:r>
          <a:endParaRPr lang="ru-RU" sz="2300" kern="1200" dirty="0"/>
        </a:p>
      </dsp:txBody>
      <dsp:txXfrm>
        <a:off x="6093664" y="1753781"/>
        <a:ext cx="2100166" cy="1018399"/>
      </dsp:txXfrm>
    </dsp:sp>
    <dsp:sp modelId="{F9B86F87-DF1D-4855-AF16-A2C2AB02D527}">
      <dsp:nvSpPr>
        <dsp:cNvPr id="0" name=""/>
        <dsp:cNvSpPr/>
      </dsp:nvSpPr>
      <dsp:spPr>
        <a:xfrm rot="3310531">
          <a:off x="4871554" y="2863486"/>
          <a:ext cx="1515439" cy="43022"/>
        </a:xfrm>
        <a:custGeom>
          <a:avLst/>
          <a:gdLst/>
          <a:ahLst/>
          <a:cxnLst/>
          <a:rect l="0" t="0" r="0" b="0"/>
          <a:pathLst>
            <a:path>
              <a:moveTo>
                <a:pt x="0" y="21511"/>
              </a:moveTo>
              <a:lnTo>
                <a:pt x="1515439" y="215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5591387" y="2847111"/>
        <a:ext cx="75771" cy="75771"/>
      </dsp:txXfrm>
    </dsp:sp>
    <dsp:sp modelId="{11B69192-842A-41DF-AF18-6A6155139B19}">
      <dsp:nvSpPr>
        <dsp:cNvPr id="0" name=""/>
        <dsp:cNvSpPr/>
      </dsp:nvSpPr>
      <dsp:spPr>
        <a:xfrm>
          <a:off x="6061980" y="2966130"/>
          <a:ext cx="2163534" cy="10817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имитационной</a:t>
          </a:r>
          <a:endParaRPr lang="ru-RU" sz="2300" kern="1200" dirty="0"/>
        </a:p>
      </dsp:txBody>
      <dsp:txXfrm>
        <a:off x="6093664" y="2997814"/>
        <a:ext cx="2100166" cy="1018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FE9D46-38C6-4A39-9B97-CAB626DB6A7B}">
      <dsp:nvSpPr>
        <dsp:cNvPr id="0" name=""/>
        <dsp:cNvSpPr/>
      </dsp:nvSpPr>
      <dsp:spPr>
        <a:xfrm>
          <a:off x="4306" y="1406628"/>
          <a:ext cx="3425411" cy="17127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900" kern="1200" dirty="0" smtClean="0"/>
            <a:t>Моделирование</a:t>
          </a:r>
          <a:endParaRPr lang="ru-RU" sz="2900" kern="1200" dirty="0"/>
        </a:p>
      </dsp:txBody>
      <dsp:txXfrm>
        <a:off x="54469" y="1456791"/>
        <a:ext cx="3325085" cy="1612379"/>
      </dsp:txXfrm>
    </dsp:sp>
    <dsp:sp modelId="{2739C00C-7EA3-4604-93DE-9F2AFF58E251}">
      <dsp:nvSpPr>
        <dsp:cNvPr id="0" name=""/>
        <dsp:cNvSpPr/>
      </dsp:nvSpPr>
      <dsp:spPr>
        <a:xfrm rot="19457599">
          <a:off x="3271118" y="1736520"/>
          <a:ext cx="1687362" cy="68115"/>
        </a:xfrm>
        <a:custGeom>
          <a:avLst/>
          <a:gdLst/>
          <a:ahLst/>
          <a:cxnLst/>
          <a:rect l="0" t="0" r="0" b="0"/>
          <a:pathLst>
            <a:path>
              <a:moveTo>
                <a:pt x="0" y="34057"/>
              </a:moveTo>
              <a:lnTo>
                <a:pt x="1687362" y="3405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600" kern="1200"/>
        </a:p>
      </dsp:txBody>
      <dsp:txXfrm>
        <a:off x="4072615" y="1728394"/>
        <a:ext cx="84368" cy="84368"/>
      </dsp:txXfrm>
    </dsp:sp>
    <dsp:sp modelId="{1D4DB2E3-AC32-4169-9635-E2ED382CA941}">
      <dsp:nvSpPr>
        <dsp:cNvPr id="0" name=""/>
        <dsp:cNvSpPr/>
      </dsp:nvSpPr>
      <dsp:spPr>
        <a:xfrm>
          <a:off x="4799882" y="421822"/>
          <a:ext cx="3425411" cy="17127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900" kern="1200" dirty="0" smtClean="0"/>
            <a:t>Разработка моделей (</a:t>
          </a:r>
          <a:r>
            <a:rPr lang="en-US" sz="2900" kern="1200" dirty="0" smtClean="0"/>
            <a:t>Modeling)</a:t>
          </a:r>
          <a:endParaRPr lang="ru-RU" sz="2900" kern="1200" dirty="0"/>
        </a:p>
      </dsp:txBody>
      <dsp:txXfrm>
        <a:off x="4850045" y="471985"/>
        <a:ext cx="3325085" cy="1612379"/>
      </dsp:txXfrm>
    </dsp:sp>
    <dsp:sp modelId="{496FD49B-F09D-4B5F-AC81-B780D5011BD6}">
      <dsp:nvSpPr>
        <dsp:cNvPr id="0" name=""/>
        <dsp:cNvSpPr/>
      </dsp:nvSpPr>
      <dsp:spPr>
        <a:xfrm rot="2142401">
          <a:off x="3271118" y="2721326"/>
          <a:ext cx="1687362" cy="68115"/>
        </a:xfrm>
        <a:custGeom>
          <a:avLst/>
          <a:gdLst/>
          <a:ahLst/>
          <a:cxnLst/>
          <a:rect l="0" t="0" r="0" b="0"/>
          <a:pathLst>
            <a:path>
              <a:moveTo>
                <a:pt x="0" y="34057"/>
              </a:moveTo>
              <a:lnTo>
                <a:pt x="1687362" y="3405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600" kern="1200"/>
        </a:p>
      </dsp:txBody>
      <dsp:txXfrm>
        <a:off x="4072615" y="2713200"/>
        <a:ext cx="84368" cy="84368"/>
      </dsp:txXfrm>
    </dsp:sp>
    <dsp:sp modelId="{505C651B-B79E-48F4-8027-1177FF240BE8}">
      <dsp:nvSpPr>
        <dsp:cNvPr id="0" name=""/>
        <dsp:cNvSpPr/>
      </dsp:nvSpPr>
      <dsp:spPr>
        <a:xfrm>
          <a:off x="4799882" y="2391434"/>
          <a:ext cx="3425411" cy="17127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900" kern="1200" dirty="0" smtClean="0"/>
            <a:t>Выполнение экспериментов над моделями (</a:t>
          </a:r>
          <a:r>
            <a:rPr lang="en-US" sz="2900" kern="1200" dirty="0" smtClean="0"/>
            <a:t>Simulation)</a:t>
          </a:r>
          <a:endParaRPr lang="ru-RU" sz="2900" kern="1200" dirty="0"/>
        </a:p>
      </dsp:txBody>
      <dsp:txXfrm>
        <a:off x="4850045" y="2441597"/>
        <a:ext cx="3325085" cy="16123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5A62FD-68E8-497E-9321-90CF3F870D0D}">
      <dsp:nvSpPr>
        <dsp:cNvPr id="0" name=""/>
        <dsp:cNvSpPr/>
      </dsp:nvSpPr>
      <dsp:spPr>
        <a:xfrm>
          <a:off x="3917" y="516308"/>
          <a:ext cx="1712993" cy="102779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1. Формулировка задачи и планирование исследования системы</a:t>
          </a:r>
          <a:endParaRPr lang="ru-RU" sz="1300" kern="1200" dirty="0"/>
        </a:p>
      </dsp:txBody>
      <dsp:txXfrm>
        <a:off x="34020" y="546411"/>
        <a:ext cx="1652787" cy="967589"/>
      </dsp:txXfrm>
    </dsp:sp>
    <dsp:sp modelId="{D480A0D6-BC07-4390-B37B-78C982F421F0}">
      <dsp:nvSpPr>
        <dsp:cNvPr id="0" name=""/>
        <dsp:cNvSpPr/>
      </dsp:nvSpPr>
      <dsp:spPr>
        <a:xfrm>
          <a:off x="1867654" y="817795"/>
          <a:ext cx="363154" cy="4248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100" kern="1200"/>
        </a:p>
      </dsp:txBody>
      <dsp:txXfrm>
        <a:off x="1867654" y="902759"/>
        <a:ext cx="254208" cy="254894"/>
      </dsp:txXfrm>
    </dsp:sp>
    <dsp:sp modelId="{5D7A03FE-C9DE-4F87-A0A5-FD21CA4E06C7}">
      <dsp:nvSpPr>
        <dsp:cNvPr id="0" name=""/>
        <dsp:cNvSpPr/>
      </dsp:nvSpPr>
      <dsp:spPr>
        <a:xfrm>
          <a:off x="2402108" y="516308"/>
          <a:ext cx="1712993" cy="102779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2. Сбор данных и определение модели</a:t>
          </a:r>
          <a:endParaRPr lang="ru-RU" sz="1300" kern="1200" dirty="0"/>
        </a:p>
      </dsp:txBody>
      <dsp:txXfrm>
        <a:off x="2432211" y="546411"/>
        <a:ext cx="1652787" cy="967589"/>
      </dsp:txXfrm>
    </dsp:sp>
    <dsp:sp modelId="{31C493DA-EDE2-4E5B-A23C-C67E66BFA337}">
      <dsp:nvSpPr>
        <dsp:cNvPr id="0" name=""/>
        <dsp:cNvSpPr/>
      </dsp:nvSpPr>
      <dsp:spPr>
        <a:xfrm>
          <a:off x="4265844" y="817795"/>
          <a:ext cx="363154" cy="4248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100" kern="1200"/>
        </a:p>
      </dsp:txBody>
      <dsp:txXfrm>
        <a:off x="4265844" y="902759"/>
        <a:ext cx="254208" cy="254894"/>
      </dsp:txXfrm>
    </dsp:sp>
    <dsp:sp modelId="{4E426401-4A23-44DD-B811-08792590F1D5}">
      <dsp:nvSpPr>
        <dsp:cNvPr id="0" name=""/>
        <dsp:cNvSpPr/>
      </dsp:nvSpPr>
      <dsp:spPr>
        <a:xfrm>
          <a:off x="4800298" y="516308"/>
          <a:ext cx="1712993" cy="102779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3. Концептуальная модель верна</a:t>
          </a:r>
          <a:r>
            <a:rPr lang="en-US" sz="1300" kern="1200" dirty="0" smtClean="0"/>
            <a:t>?</a:t>
          </a:r>
          <a:endParaRPr lang="ru-RU" sz="1300" kern="1200" dirty="0"/>
        </a:p>
      </dsp:txBody>
      <dsp:txXfrm>
        <a:off x="4830401" y="546411"/>
        <a:ext cx="1652787" cy="967589"/>
      </dsp:txXfrm>
    </dsp:sp>
    <dsp:sp modelId="{063A72F4-3F42-4683-85B3-6C2C7895DC20}">
      <dsp:nvSpPr>
        <dsp:cNvPr id="0" name=""/>
        <dsp:cNvSpPr/>
      </dsp:nvSpPr>
      <dsp:spPr>
        <a:xfrm>
          <a:off x="6664035" y="817795"/>
          <a:ext cx="363154" cy="4248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100" kern="1200"/>
        </a:p>
      </dsp:txBody>
      <dsp:txXfrm>
        <a:off x="6664035" y="902759"/>
        <a:ext cx="254208" cy="254894"/>
      </dsp:txXfrm>
    </dsp:sp>
    <dsp:sp modelId="{94ED5DE3-9EC8-4D36-934D-19709190BB37}">
      <dsp:nvSpPr>
        <dsp:cNvPr id="0" name=""/>
        <dsp:cNvSpPr/>
      </dsp:nvSpPr>
      <dsp:spPr>
        <a:xfrm>
          <a:off x="7198488" y="516308"/>
          <a:ext cx="1712993" cy="1027795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4. Разработка компьютерной программы и ее проверка</a:t>
          </a:r>
          <a:endParaRPr lang="ru-RU" sz="1300" kern="1200" dirty="0"/>
        </a:p>
      </dsp:txBody>
      <dsp:txXfrm>
        <a:off x="7228591" y="546411"/>
        <a:ext cx="1652787" cy="967589"/>
      </dsp:txXfrm>
    </dsp:sp>
    <dsp:sp modelId="{169EF9FC-93EF-4348-A0BE-51AA1FED8EEB}">
      <dsp:nvSpPr>
        <dsp:cNvPr id="0" name=""/>
        <dsp:cNvSpPr/>
      </dsp:nvSpPr>
      <dsp:spPr>
        <a:xfrm rot="5400000">
          <a:off x="7873408" y="1664014"/>
          <a:ext cx="363154" cy="4248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100" kern="1200"/>
        </a:p>
      </dsp:txBody>
      <dsp:txXfrm rot="-5400000">
        <a:off x="7927538" y="1694848"/>
        <a:ext cx="254894" cy="254208"/>
      </dsp:txXfrm>
    </dsp:sp>
    <dsp:sp modelId="{DCAA7ADD-C523-4682-9FE2-B09649196785}">
      <dsp:nvSpPr>
        <dsp:cNvPr id="0" name=""/>
        <dsp:cNvSpPr/>
      </dsp:nvSpPr>
      <dsp:spPr>
        <a:xfrm>
          <a:off x="7198488" y="2229302"/>
          <a:ext cx="1712993" cy="1027795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5. Выполнение предварительных прогонов</a:t>
          </a:r>
        </a:p>
      </dsp:txBody>
      <dsp:txXfrm>
        <a:off x="7228591" y="2259405"/>
        <a:ext cx="1652787" cy="967589"/>
      </dsp:txXfrm>
    </dsp:sp>
    <dsp:sp modelId="{01F673D5-4560-4120-AA8A-D660738478D7}">
      <dsp:nvSpPr>
        <dsp:cNvPr id="0" name=""/>
        <dsp:cNvSpPr/>
      </dsp:nvSpPr>
      <dsp:spPr>
        <a:xfrm rot="10800000">
          <a:off x="6684591" y="2530788"/>
          <a:ext cx="363154" cy="4248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100" kern="1200"/>
        </a:p>
      </dsp:txBody>
      <dsp:txXfrm rot="10800000">
        <a:off x="6793537" y="2615752"/>
        <a:ext cx="254208" cy="254894"/>
      </dsp:txXfrm>
    </dsp:sp>
    <dsp:sp modelId="{8C9E1312-D2D4-4832-B1BA-FC38E2DEA443}">
      <dsp:nvSpPr>
        <dsp:cNvPr id="0" name=""/>
        <dsp:cNvSpPr/>
      </dsp:nvSpPr>
      <dsp:spPr>
        <a:xfrm>
          <a:off x="4800298" y="2229302"/>
          <a:ext cx="1712993" cy="1027795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6. Программная модель верна</a:t>
          </a:r>
          <a:r>
            <a:rPr lang="en-US" sz="1300" kern="1200" dirty="0" smtClean="0"/>
            <a:t>?</a:t>
          </a:r>
        </a:p>
      </dsp:txBody>
      <dsp:txXfrm>
        <a:off x="4830401" y="2259405"/>
        <a:ext cx="1652787" cy="967589"/>
      </dsp:txXfrm>
    </dsp:sp>
    <dsp:sp modelId="{9BB59925-612F-4B24-8709-69E6CC9E2C6F}">
      <dsp:nvSpPr>
        <dsp:cNvPr id="0" name=""/>
        <dsp:cNvSpPr/>
      </dsp:nvSpPr>
      <dsp:spPr>
        <a:xfrm rot="10800000">
          <a:off x="4286400" y="2530788"/>
          <a:ext cx="363154" cy="4248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100" kern="1200"/>
        </a:p>
      </dsp:txBody>
      <dsp:txXfrm rot="10800000">
        <a:off x="4395346" y="2615752"/>
        <a:ext cx="254208" cy="254894"/>
      </dsp:txXfrm>
    </dsp:sp>
    <dsp:sp modelId="{A385C45A-B9DF-45FD-B78D-8BF399B74EB6}">
      <dsp:nvSpPr>
        <dsp:cNvPr id="0" name=""/>
        <dsp:cNvSpPr/>
      </dsp:nvSpPr>
      <dsp:spPr>
        <a:xfrm>
          <a:off x="2402108" y="2229302"/>
          <a:ext cx="1712993" cy="10277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7. Планирование экспериментов</a:t>
          </a:r>
        </a:p>
      </dsp:txBody>
      <dsp:txXfrm>
        <a:off x="2432211" y="2259405"/>
        <a:ext cx="1652787" cy="967589"/>
      </dsp:txXfrm>
    </dsp:sp>
    <dsp:sp modelId="{704655CD-2403-47FC-A9B6-00B9D654C8FB}">
      <dsp:nvSpPr>
        <dsp:cNvPr id="0" name=""/>
        <dsp:cNvSpPr/>
      </dsp:nvSpPr>
      <dsp:spPr>
        <a:xfrm rot="10800000">
          <a:off x="1888210" y="2530788"/>
          <a:ext cx="363154" cy="4248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100" kern="1200"/>
        </a:p>
      </dsp:txBody>
      <dsp:txXfrm rot="10800000">
        <a:off x="1997156" y="2615752"/>
        <a:ext cx="254208" cy="254894"/>
      </dsp:txXfrm>
    </dsp:sp>
    <dsp:sp modelId="{3314A76E-243E-484B-AD7E-0BB20EC31086}">
      <dsp:nvSpPr>
        <dsp:cNvPr id="0" name=""/>
        <dsp:cNvSpPr/>
      </dsp:nvSpPr>
      <dsp:spPr>
        <a:xfrm>
          <a:off x="3917" y="2229302"/>
          <a:ext cx="1712993" cy="10277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8. Выполнение рабочих прогонов</a:t>
          </a:r>
        </a:p>
      </dsp:txBody>
      <dsp:txXfrm>
        <a:off x="34020" y="2259405"/>
        <a:ext cx="1652787" cy="967589"/>
      </dsp:txXfrm>
    </dsp:sp>
    <dsp:sp modelId="{0D596F10-6198-4358-91E5-7F77C474D48D}">
      <dsp:nvSpPr>
        <dsp:cNvPr id="0" name=""/>
        <dsp:cNvSpPr/>
      </dsp:nvSpPr>
      <dsp:spPr>
        <a:xfrm rot="5400000">
          <a:off x="678837" y="3377007"/>
          <a:ext cx="363154" cy="4248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100" kern="1200"/>
        </a:p>
      </dsp:txBody>
      <dsp:txXfrm rot="-5400000">
        <a:off x="732967" y="3407841"/>
        <a:ext cx="254894" cy="254208"/>
      </dsp:txXfrm>
    </dsp:sp>
    <dsp:sp modelId="{FB877A9E-25D4-4817-BE7B-8DE8A1868C39}">
      <dsp:nvSpPr>
        <dsp:cNvPr id="0" name=""/>
        <dsp:cNvSpPr/>
      </dsp:nvSpPr>
      <dsp:spPr>
        <a:xfrm>
          <a:off x="3917" y="3942295"/>
          <a:ext cx="1712993" cy="10277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9. Анализ выходных данных</a:t>
          </a:r>
        </a:p>
      </dsp:txBody>
      <dsp:txXfrm>
        <a:off x="34020" y="3972398"/>
        <a:ext cx="1652787" cy="967589"/>
      </dsp:txXfrm>
    </dsp:sp>
    <dsp:sp modelId="{B0225DB4-783D-41D0-A555-D1C88A7208CA}">
      <dsp:nvSpPr>
        <dsp:cNvPr id="0" name=""/>
        <dsp:cNvSpPr/>
      </dsp:nvSpPr>
      <dsp:spPr>
        <a:xfrm>
          <a:off x="1867654" y="4243781"/>
          <a:ext cx="363154" cy="4248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100" kern="1200"/>
        </a:p>
      </dsp:txBody>
      <dsp:txXfrm>
        <a:off x="1867654" y="4328745"/>
        <a:ext cx="254208" cy="254894"/>
      </dsp:txXfrm>
    </dsp:sp>
    <dsp:sp modelId="{D0555680-7274-47D1-8DBE-37F55D392858}">
      <dsp:nvSpPr>
        <dsp:cNvPr id="0" name=""/>
        <dsp:cNvSpPr/>
      </dsp:nvSpPr>
      <dsp:spPr>
        <a:xfrm>
          <a:off x="2402108" y="3942295"/>
          <a:ext cx="1712993" cy="1027795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10. Оформление и использование результатов</a:t>
          </a:r>
        </a:p>
      </dsp:txBody>
      <dsp:txXfrm>
        <a:off x="2432211" y="3972398"/>
        <a:ext cx="1652787" cy="9675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108D34-3D1A-445E-B3C8-C666A0F85C8E}">
      <dsp:nvSpPr>
        <dsp:cNvPr id="0" name=""/>
        <dsp:cNvSpPr/>
      </dsp:nvSpPr>
      <dsp:spPr>
        <a:xfrm>
          <a:off x="609609" y="2209"/>
          <a:ext cx="7010381" cy="113038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1. Формулировка задачи и планирование исследования системы</a:t>
          </a:r>
          <a:endParaRPr lang="ru-RU" sz="2400" kern="1200" dirty="0"/>
        </a:p>
      </dsp:txBody>
      <dsp:txXfrm>
        <a:off x="642717" y="35317"/>
        <a:ext cx="6944165" cy="1064169"/>
      </dsp:txXfrm>
    </dsp:sp>
    <dsp:sp modelId="{FF6CC2BA-A56E-4A0A-9F93-6F9285ED376B}">
      <dsp:nvSpPr>
        <dsp:cNvPr id="0" name=""/>
        <dsp:cNvSpPr/>
      </dsp:nvSpPr>
      <dsp:spPr>
        <a:xfrm rot="5400000">
          <a:off x="3910872" y="1150161"/>
          <a:ext cx="407854" cy="5086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100" kern="1200"/>
        </a:p>
      </dsp:txBody>
      <dsp:txXfrm rot="-5400000">
        <a:off x="3962198" y="1200570"/>
        <a:ext cx="305203" cy="285498"/>
      </dsp:txXfrm>
    </dsp:sp>
    <dsp:sp modelId="{F567EE5F-8A6C-4A2E-B562-44142F6786BB}">
      <dsp:nvSpPr>
        <dsp:cNvPr id="0" name=""/>
        <dsp:cNvSpPr/>
      </dsp:nvSpPr>
      <dsp:spPr>
        <a:xfrm>
          <a:off x="609609" y="1676401"/>
          <a:ext cx="7010381" cy="113038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2. Сбор данных и определение модели</a:t>
          </a:r>
          <a:endParaRPr lang="ru-RU" sz="2400" kern="1200" dirty="0"/>
        </a:p>
      </dsp:txBody>
      <dsp:txXfrm>
        <a:off x="642717" y="1709509"/>
        <a:ext cx="6944165" cy="1064169"/>
      </dsp:txXfrm>
    </dsp:sp>
    <dsp:sp modelId="{1143E5DB-8170-4F36-8E7E-17026344BE1F}">
      <dsp:nvSpPr>
        <dsp:cNvPr id="0" name=""/>
        <dsp:cNvSpPr/>
      </dsp:nvSpPr>
      <dsp:spPr>
        <a:xfrm rot="5400000">
          <a:off x="3894832" y="2845740"/>
          <a:ext cx="439934" cy="5086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300" kern="1200"/>
        </a:p>
      </dsp:txBody>
      <dsp:txXfrm rot="-5400000">
        <a:off x="3962197" y="2880110"/>
        <a:ext cx="305203" cy="307954"/>
      </dsp:txXfrm>
    </dsp:sp>
    <dsp:sp modelId="{12EC29EF-4B7C-4D70-B9A4-76D90952D805}">
      <dsp:nvSpPr>
        <dsp:cNvPr id="0" name=""/>
        <dsp:cNvSpPr/>
      </dsp:nvSpPr>
      <dsp:spPr>
        <a:xfrm>
          <a:off x="609609" y="3393367"/>
          <a:ext cx="7010381" cy="113038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3. Концептуальная модель верна</a:t>
          </a:r>
          <a:r>
            <a:rPr lang="en-US" sz="2400" kern="1200" dirty="0" smtClean="0"/>
            <a:t>?</a:t>
          </a:r>
          <a:endParaRPr lang="ru-RU" sz="2400" kern="1200" dirty="0"/>
        </a:p>
      </dsp:txBody>
      <dsp:txXfrm>
        <a:off x="642717" y="3426475"/>
        <a:ext cx="6944165" cy="10641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108D34-3D1A-445E-B3C8-C666A0F85C8E}">
      <dsp:nvSpPr>
        <dsp:cNvPr id="0" name=""/>
        <dsp:cNvSpPr/>
      </dsp:nvSpPr>
      <dsp:spPr>
        <a:xfrm>
          <a:off x="651715" y="0"/>
          <a:ext cx="6926169" cy="1131490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4. Разработка компьютерной программы</a:t>
          </a:r>
          <a:endParaRPr lang="ru-RU" sz="2400" kern="1200" dirty="0"/>
        </a:p>
      </dsp:txBody>
      <dsp:txXfrm>
        <a:off x="684855" y="33140"/>
        <a:ext cx="6859889" cy="1065210"/>
      </dsp:txXfrm>
    </dsp:sp>
    <dsp:sp modelId="{FF6CC2BA-A56E-4A0A-9F93-6F9285ED376B}">
      <dsp:nvSpPr>
        <dsp:cNvPr id="0" name=""/>
        <dsp:cNvSpPr/>
      </dsp:nvSpPr>
      <dsp:spPr>
        <a:xfrm rot="5400000">
          <a:off x="3902645" y="1159778"/>
          <a:ext cx="424309" cy="5091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200" kern="1200"/>
        </a:p>
      </dsp:txBody>
      <dsp:txXfrm rot="-5400000">
        <a:off x="3962049" y="1202209"/>
        <a:ext cx="305502" cy="297016"/>
      </dsp:txXfrm>
    </dsp:sp>
    <dsp:sp modelId="{1EC79AC1-D127-42FF-BE68-A772FC865CFB}">
      <dsp:nvSpPr>
        <dsp:cNvPr id="0" name=""/>
        <dsp:cNvSpPr/>
      </dsp:nvSpPr>
      <dsp:spPr>
        <a:xfrm>
          <a:off x="606172" y="1697236"/>
          <a:ext cx="7017254" cy="1131490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5. Выполнение предварительных прогонов</a:t>
          </a:r>
        </a:p>
      </dsp:txBody>
      <dsp:txXfrm>
        <a:off x="639312" y="1730376"/>
        <a:ext cx="6950974" cy="1065210"/>
      </dsp:txXfrm>
    </dsp:sp>
    <dsp:sp modelId="{C0FBC936-AE90-4F05-A9B0-3F844AB07628}">
      <dsp:nvSpPr>
        <dsp:cNvPr id="0" name=""/>
        <dsp:cNvSpPr/>
      </dsp:nvSpPr>
      <dsp:spPr>
        <a:xfrm rot="5400000">
          <a:off x="3902645" y="2857014"/>
          <a:ext cx="424309" cy="5091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200" kern="1200"/>
        </a:p>
      </dsp:txBody>
      <dsp:txXfrm rot="-5400000">
        <a:off x="3962049" y="2899445"/>
        <a:ext cx="305502" cy="297016"/>
      </dsp:txXfrm>
    </dsp:sp>
    <dsp:sp modelId="{21E53A66-0ED1-46E4-8B47-00ABABDDDB95}">
      <dsp:nvSpPr>
        <dsp:cNvPr id="0" name=""/>
        <dsp:cNvSpPr/>
      </dsp:nvSpPr>
      <dsp:spPr>
        <a:xfrm>
          <a:off x="606172" y="3394472"/>
          <a:ext cx="7017254" cy="1131490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6. Программная модель верна</a:t>
          </a:r>
          <a:r>
            <a:rPr lang="en-US" sz="2400" kern="1200" dirty="0" smtClean="0"/>
            <a:t>?</a:t>
          </a:r>
        </a:p>
      </dsp:txBody>
      <dsp:txXfrm>
        <a:off x="639312" y="3427612"/>
        <a:ext cx="6950974" cy="10652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25CC54-B762-4D85-98DA-41DB02E4137D}">
      <dsp:nvSpPr>
        <dsp:cNvPr id="0" name=""/>
        <dsp:cNvSpPr/>
      </dsp:nvSpPr>
      <dsp:spPr>
        <a:xfrm>
          <a:off x="609606" y="0"/>
          <a:ext cx="7010386" cy="1131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7. Планирование экспериментов</a:t>
          </a:r>
        </a:p>
      </dsp:txBody>
      <dsp:txXfrm>
        <a:off x="642746" y="33140"/>
        <a:ext cx="6944106" cy="1065210"/>
      </dsp:txXfrm>
    </dsp:sp>
    <dsp:sp modelId="{27E79B3B-6DB7-4932-8753-7935ED39FE3F}">
      <dsp:nvSpPr>
        <dsp:cNvPr id="0" name=""/>
        <dsp:cNvSpPr/>
      </dsp:nvSpPr>
      <dsp:spPr>
        <a:xfrm rot="5400000">
          <a:off x="3902645" y="1159778"/>
          <a:ext cx="424309" cy="5091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200" kern="1200"/>
        </a:p>
      </dsp:txBody>
      <dsp:txXfrm rot="-5400000">
        <a:off x="3962049" y="1202209"/>
        <a:ext cx="305502" cy="297016"/>
      </dsp:txXfrm>
    </dsp:sp>
    <dsp:sp modelId="{1C995B97-B4E4-479B-A29B-43C7A0192351}">
      <dsp:nvSpPr>
        <dsp:cNvPr id="0" name=""/>
        <dsp:cNvSpPr/>
      </dsp:nvSpPr>
      <dsp:spPr>
        <a:xfrm>
          <a:off x="609606" y="1697236"/>
          <a:ext cx="7010386" cy="1131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8. Выполнение рабочих прогонов</a:t>
          </a:r>
        </a:p>
      </dsp:txBody>
      <dsp:txXfrm>
        <a:off x="642746" y="1730376"/>
        <a:ext cx="6944106" cy="1065210"/>
      </dsp:txXfrm>
    </dsp:sp>
    <dsp:sp modelId="{D397BDA8-932D-44E7-9F91-123D7CFE1320}">
      <dsp:nvSpPr>
        <dsp:cNvPr id="0" name=""/>
        <dsp:cNvSpPr/>
      </dsp:nvSpPr>
      <dsp:spPr>
        <a:xfrm rot="5400000">
          <a:off x="3902645" y="2857014"/>
          <a:ext cx="424309" cy="5091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200" kern="1200"/>
        </a:p>
      </dsp:txBody>
      <dsp:txXfrm rot="-5400000">
        <a:off x="3962049" y="2899445"/>
        <a:ext cx="305502" cy="297016"/>
      </dsp:txXfrm>
    </dsp:sp>
    <dsp:sp modelId="{C71F5CB6-D8F2-4BD9-9B66-8C29C67ADD89}">
      <dsp:nvSpPr>
        <dsp:cNvPr id="0" name=""/>
        <dsp:cNvSpPr/>
      </dsp:nvSpPr>
      <dsp:spPr>
        <a:xfrm>
          <a:off x="609606" y="3394472"/>
          <a:ext cx="7010386" cy="1131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9. Анализ выходных данных</a:t>
          </a:r>
        </a:p>
      </dsp:txBody>
      <dsp:txXfrm>
        <a:off x="642746" y="3427612"/>
        <a:ext cx="6944106" cy="106521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CF32EE-124C-4923-91DA-BF7F989A93E1}">
      <dsp:nvSpPr>
        <dsp:cNvPr id="0" name=""/>
        <dsp:cNvSpPr/>
      </dsp:nvSpPr>
      <dsp:spPr>
        <a:xfrm>
          <a:off x="2438409" y="0"/>
          <a:ext cx="3352781" cy="2590801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10. Оформление и использование результатов</a:t>
          </a:r>
        </a:p>
      </dsp:txBody>
      <dsp:txXfrm>
        <a:off x="2514291" y="75882"/>
        <a:ext cx="3201017" cy="24390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12235-1684-4047-B16C-C3EB0D170A01}" type="datetimeFigureOut">
              <a:rPr lang="ru-RU" smtClean="0"/>
              <a:t>05.09.2011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9EAA4-D2D8-4AC5-8F5C-CB67B4973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437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</a:t>
            </a:r>
            <a:r>
              <a:rPr lang="ru-RU" dirty="0" smtClean="0"/>
              <a:t>уточнить определение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9EAA4-D2D8-4AC5-8F5C-CB67B49735E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0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9EAA4-D2D8-4AC5-8F5C-CB67B49735E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9011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9EAA4-D2D8-4AC5-8F5C-CB67B49735E2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4578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B5EA7-5D98-463B-A67F-51968B3348C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0073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D0D151-B2E3-4B84-9E09-640062E8F08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4880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E9A71-188A-4A9F-962D-7B29CCF7C80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9453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43A62-4076-4693-B327-84A74B40E76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804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471A97-3590-4E9B-A5EB-16FD4A27C22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9657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6C5A9F-E323-482A-9118-1D724922961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400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DEB99E-9A67-418A-85E4-4B28CE00F9D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895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4AA81D-5E3C-42A2-847A-E58F84F827E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0585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10F10-BC8B-44FD-9C18-4170EBF081B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798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EDF69E-2745-4165-A6F1-9B11A2836A5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667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C00296-AA8B-482B-A1FF-B528CFF52FB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321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B8AB80-AA1C-419C-BED7-674CB4C9DA6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285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41DC5DD5-8B92-4DE6-B16A-6718F7EAF1C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boyko@telum.ru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lib.mipt.ru/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student.telum.ru/wiki/NS101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amazon.com/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lib.mipt.ru/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sz="4000" dirty="0" smtClean="0"/>
              <a:t>Имитационное моделирование компьютерных сетей 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pPr eaLnBrk="1" hangingPunct="1"/>
            <a:r>
              <a:rPr lang="ru-RU" smtClean="0"/>
              <a:t>Обзор курса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Системы, модели и моделирование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pPr eaLnBrk="1" hangingPunct="1"/>
            <a:r>
              <a:rPr lang="ru-RU" smtClean="0"/>
              <a:t>Имитационное моделирование компьютерных сетей </a:t>
            </a:r>
          </a:p>
          <a:p>
            <a:pPr eaLnBrk="1" hangingPunct="1"/>
            <a:r>
              <a:rPr lang="ru-RU" smtClean="0"/>
              <a:t>Лекция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С</a:t>
            </a:r>
            <a:r>
              <a:rPr lang="ru-RU" dirty="0" smtClean="0"/>
              <a:t>истема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ru-RU" dirty="0" smtClean="0"/>
          </a:p>
          <a:p>
            <a:pPr marL="0" indent="0" eaLnBrk="1" hangingPunct="1">
              <a:buNone/>
            </a:pPr>
            <a:endParaRPr lang="ru-RU" dirty="0"/>
          </a:p>
          <a:p>
            <a:pPr marL="0" indent="0" algn="ctr" eaLnBrk="1" hangingPunct="1">
              <a:buNone/>
            </a:pPr>
            <a:r>
              <a:rPr lang="ru-RU" sz="3600" i="1" dirty="0" smtClean="0"/>
              <a:t>Система</a:t>
            </a:r>
            <a:r>
              <a:rPr lang="ru-RU" sz="3600" dirty="0" smtClean="0"/>
              <a:t> = совокупность взаимодействующих частей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Методы исследования систем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921338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Эксперименты над системой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«</a:t>
            </a:r>
            <a:r>
              <a:rPr lang="en-US" dirty="0" smtClean="0"/>
              <a:t>The test of all knowledge is experiment.</a:t>
            </a:r>
            <a:r>
              <a:rPr lang="ru-RU" dirty="0" smtClean="0"/>
              <a:t>»</a:t>
            </a:r>
            <a:r>
              <a:rPr lang="en-US" dirty="0" smtClean="0"/>
              <a:t> </a:t>
            </a:r>
            <a:endParaRPr lang="ru-RU" dirty="0" smtClean="0"/>
          </a:p>
          <a:p>
            <a:pPr marL="0" indent="0" algn="r">
              <a:buNone/>
            </a:pPr>
            <a:r>
              <a:rPr lang="en-US" dirty="0" smtClean="0"/>
              <a:t>Richard Feynman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>
                <a:solidFill>
                  <a:srgbClr val="00B050"/>
                </a:solidFill>
              </a:rPr>
              <a:t>+</a:t>
            </a:r>
            <a:r>
              <a:rPr lang="ru-RU" dirty="0" smtClean="0"/>
              <a:t> Достоверность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FF0000"/>
                </a:solidFill>
              </a:rPr>
              <a:t>–</a:t>
            </a:r>
            <a:r>
              <a:rPr lang="ru-RU" dirty="0" smtClean="0"/>
              <a:t> Контролируемость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FF0000"/>
                </a:solidFill>
              </a:rPr>
              <a:t>–</a:t>
            </a:r>
            <a:r>
              <a:rPr lang="ru-RU" dirty="0" smtClean="0"/>
              <a:t> </a:t>
            </a:r>
            <a:r>
              <a:rPr lang="ru-RU" dirty="0" err="1" smtClean="0"/>
              <a:t>Воспроизводимость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>
                <a:solidFill>
                  <a:srgbClr val="FF0000"/>
                </a:solidFill>
              </a:rPr>
              <a:t>–</a:t>
            </a:r>
            <a:r>
              <a:rPr lang="ru-RU" dirty="0" smtClean="0"/>
              <a:t> Масштабируемость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FF0000"/>
                </a:solidFill>
              </a:rPr>
              <a:t>– </a:t>
            </a:r>
            <a:r>
              <a:rPr lang="ru-RU" dirty="0" smtClean="0"/>
              <a:t>Стоимость</a:t>
            </a:r>
          </a:p>
        </p:txBody>
      </p:sp>
    </p:spTree>
    <p:extLst>
      <p:ext uri="{BB962C8B-B14F-4D97-AF65-F5344CB8AC3E}">
        <p14:creationId xmlns:p14="http://schemas.microsoft.com/office/powerpoint/2010/main" val="262064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Эксперименты над моделью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i="1" dirty="0" smtClean="0"/>
              <a:t>Модель</a:t>
            </a:r>
            <a:r>
              <a:rPr lang="ru-RU" dirty="0" smtClean="0"/>
              <a:t> = </a:t>
            </a:r>
            <a:r>
              <a:rPr lang="ru-RU" u="sng" dirty="0" smtClean="0"/>
              <a:t>упрощенное описание </a:t>
            </a:r>
            <a:r>
              <a:rPr lang="ru-RU" dirty="0" smtClean="0"/>
              <a:t>системы разработанное </a:t>
            </a:r>
            <a:r>
              <a:rPr lang="ru-RU" u="sng" dirty="0" smtClean="0"/>
              <a:t>с целью ее исследования</a:t>
            </a:r>
          </a:p>
          <a:p>
            <a:pPr marL="0" indent="0">
              <a:buNone/>
            </a:pPr>
            <a:endParaRPr lang="ru-RU" u="sng" dirty="0"/>
          </a:p>
          <a:p>
            <a:pPr marL="0" indent="0">
              <a:buNone/>
            </a:pPr>
            <a:r>
              <a:rPr lang="ru-RU" i="1" dirty="0" smtClean="0"/>
              <a:t>Основное предположение</a:t>
            </a:r>
            <a:r>
              <a:rPr lang="en-US" dirty="0" smtClean="0"/>
              <a:t>: </a:t>
            </a:r>
            <a:r>
              <a:rPr lang="ru-RU" dirty="0" smtClean="0"/>
              <a:t>из результатов экспериментов над моделью системы можно делать выводы о поведении самой системы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888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Достоверность модели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Достоверность = пригодность модели для (конкретного) исследования системы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Достоверность ≠ подробность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892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Физические модели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ru-RU" dirty="0" smtClean="0"/>
              <a:t>Идея</a:t>
            </a:r>
            <a:r>
              <a:rPr lang="en-US" dirty="0" smtClean="0"/>
              <a:t>: </a:t>
            </a:r>
            <a:r>
              <a:rPr lang="ru-RU" dirty="0" smtClean="0"/>
              <a:t>найти или построить аналогичную, но лучше контролируемую систему</a:t>
            </a:r>
            <a:endParaRPr lang="ru-RU" dirty="0"/>
          </a:p>
          <a:p>
            <a:pPr marL="0" indent="0" eaLnBrk="1" hangingPunct="1">
              <a:buNone/>
            </a:pPr>
            <a:r>
              <a:rPr lang="ru-RU" dirty="0" smtClean="0">
                <a:solidFill>
                  <a:schemeClr val="accent6"/>
                </a:solidFill>
              </a:rPr>
              <a:t>±</a:t>
            </a:r>
            <a:r>
              <a:rPr lang="ru-RU" dirty="0" smtClean="0"/>
              <a:t> Достоверность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accent6"/>
                </a:solidFill>
              </a:rPr>
              <a:t>±</a:t>
            </a:r>
            <a:r>
              <a:rPr lang="ru-RU" dirty="0" smtClean="0"/>
              <a:t> Контролируемость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accent6"/>
                </a:solidFill>
              </a:rPr>
              <a:t>±</a:t>
            </a:r>
            <a:r>
              <a:rPr lang="ru-RU" dirty="0" smtClean="0"/>
              <a:t> </a:t>
            </a:r>
            <a:r>
              <a:rPr lang="ru-RU" dirty="0" err="1" smtClean="0"/>
              <a:t>Воспроизводимость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>
                <a:solidFill>
                  <a:schemeClr val="accent6"/>
                </a:solidFill>
              </a:rPr>
              <a:t>±</a:t>
            </a:r>
            <a:r>
              <a:rPr lang="ru-RU" dirty="0" smtClean="0"/>
              <a:t> Масштабируемость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accent6"/>
                </a:solidFill>
              </a:rPr>
              <a:t>±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Стоимость</a:t>
            </a:r>
          </a:p>
          <a:p>
            <a:pPr marL="0" indent="0" eaLnBrk="1" hangingPunct="1">
              <a:buNone/>
            </a:pPr>
            <a:endParaRPr lang="ru-RU" dirty="0" smtClean="0"/>
          </a:p>
          <a:p>
            <a:pPr marL="0" indent="0" eaLnBrk="1" hangingPunct="1">
              <a:buNone/>
            </a:pPr>
            <a:r>
              <a:rPr lang="ru-RU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Аналитические модели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Идея</a:t>
            </a:r>
            <a:r>
              <a:rPr lang="en-US" dirty="0" smtClean="0"/>
              <a:t>: </a:t>
            </a:r>
            <a:r>
              <a:rPr lang="ru-RU" dirty="0" smtClean="0"/>
              <a:t>построить математическую структуру, описывающую систему</a:t>
            </a:r>
          </a:p>
          <a:p>
            <a:pPr marL="0" indent="0" eaLnBrk="1" hangingPunct="1">
              <a:buNone/>
            </a:pPr>
            <a:r>
              <a:rPr lang="ru-RU" dirty="0" smtClean="0">
                <a:solidFill>
                  <a:schemeClr val="accent6"/>
                </a:solidFill>
              </a:rPr>
              <a:t>±</a:t>
            </a:r>
            <a:r>
              <a:rPr lang="ru-RU" dirty="0" smtClean="0"/>
              <a:t> Достоверность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accent6"/>
                </a:solidFill>
              </a:rPr>
              <a:t>±</a:t>
            </a:r>
            <a:r>
              <a:rPr lang="ru-RU" dirty="0" smtClean="0"/>
              <a:t> Контролируемость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B050"/>
                </a:solidFill>
              </a:rPr>
              <a:t>+</a:t>
            </a:r>
            <a:r>
              <a:rPr lang="ru-RU" dirty="0" smtClean="0"/>
              <a:t> </a:t>
            </a:r>
            <a:r>
              <a:rPr lang="ru-RU" dirty="0" err="1" smtClean="0"/>
              <a:t>Воспроизводимость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>
                <a:solidFill>
                  <a:srgbClr val="00B050"/>
                </a:solidFill>
              </a:rPr>
              <a:t>+</a:t>
            </a:r>
            <a:r>
              <a:rPr lang="ru-RU" dirty="0" smtClean="0"/>
              <a:t> Масштабируемость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B050"/>
                </a:solidFill>
              </a:rPr>
              <a:t>+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Стоимость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140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Имитационные модели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Идея</a:t>
            </a:r>
            <a:r>
              <a:rPr lang="en-US" dirty="0" smtClean="0"/>
              <a:t>: </a:t>
            </a:r>
            <a:r>
              <a:rPr lang="ru-RU" dirty="0" smtClean="0"/>
              <a:t>написать программу которая бы воспроизводила поведение системы</a:t>
            </a:r>
          </a:p>
          <a:p>
            <a:pPr marL="0" indent="0" eaLnBrk="1" hangingPunct="1">
              <a:buNone/>
            </a:pPr>
            <a:r>
              <a:rPr lang="ru-RU" dirty="0" smtClean="0">
                <a:solidFill>
                  <a:schemeClr val="accent6"/>
                </a:solidFill>
              </a:rPr>
              <a:t>± </a:t>
            </a:r>
            <a:r>
              <a:rPr lang="ru-RU" dirty="0" smtClean="0"/>
              <a:t>Достоверность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B050"/>
                </a:solidFill>
              </a:rPr>
              <a:t>+</a:t>
            </a:r>
            <a:r>
              <a:rPr lang="ru-RU" dirty="0" smtClean="0"/>
              <a:t> Контролируемость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B050"/>
                </a:solidFill>
              </a:rPr>
              <a:t>+</a:t>
            </a:r>
            <a:r>
              <a:rPr lang="ru-RU" dirty="0" smtClean="0"/>
              <a:t> </a:t>
            </a:r>
            <a:r>
              <a:rPr lang="ru-RU" dirty="0" err="1" smtClean="0"/>
              <a:t>Воспроизводимость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>
                <a:solidFill>
                  <a:schemeClr val="accent6"/>
                </a:solidFill>
              </a:rPr>
              <a:t>±</a:t>
            </a:r>
            <a:r>
              <a:rPr lang="ru-RU" dirty="0" smtClean="0"/>
              <a:t> Масштабируемость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B050"/>
                </a:solidFill>
              </a:rPr>
              <a:t>+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Стоимость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083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Путаница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574816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861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err="1" smtClean="0"/>
              <a:t>Оргвопросы</a:t>
            </a:r>
            <a:endParaRPr lang="ru-RU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«Имитационное моделирование компьютерных сетей»</a:t>
            </a:r>
            <a:endParaRPr lang="en-US" dirty="0" smtClean="0"/>
          </a:p>
          <a:p>
            <a:pPr eaLnBrk="1" hangingPunct="1"/>
            <a:r>
              <a:rPr lang="ru-RU" dirty="0" smtClean="0"/>
              <a:t>Бойко Павел Юрьевич</a:t>
            </a:r>
            <a:endParaRPr lang="en-US" dirty="0" smtClean="0"/>
          </a:p>
          <a:p>
            <a:pPr eaLnBrk="1" hangingPunct="1"/>
            <a:r>
              <a:rPr lang="en-US" dirty="0" smtClean="0"/>
              <a:t>E-mail: </a:t>
            </a:r>
            <a:r>
              <a:rPr lang="en-US" dirty="0" smtClean="0">
                <a:hlinkClick r:id="rId2"/>
              </a:rPr>
              <a:t>boyko@telum.ru</a:t>
            </a:r>
            <a:r>
              <a:rPr lang="en-US" dirty="0" smtClean="0"/>
              <a:t> </a:t>
            </a:r>
          </a:p>
          <a:p>
            <a:pPr eaLnBrk="1" hangingPunct="1"/>
            <a:r>
              <a:rPr lang="ru-RU" dirty="0" smtClean="0"/>
              <a:t>1 семестр (осенний, 4 курс)</a:t>
            </a:r>
          </a:p>
          <a:p>
            <a:pPr eaLnBrk="1" hangingPunct="1"/>
            <a:r>
              <a:rPr lang="ru-RU" dirty="0" smtClean="0"/>
              <a:t>Лекции + курсовой проект</a:t>
            </a:r>
          </a:p>
          <a:p>
            <a:pPr eaLnBrk="1" hangingPunct="1"/>
            <a:r>
              <a:rPr lang="ru-RU" dirty="0" smtClean="0"/>
              <a:t>Зачет с оценкой</a:t>
            </a:r>
            <a:r>
              <a:rPr lang="en-US" dirty="0" smtClean="0"/>
              <a:t> (50% </a:t>
            </a:r>
            <a:r>
              <a:rPr lang="ru-RU" dirty="0" smtClean="0"/>
              <a:t>устный зачет по теории + 50% презентация проекта)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 моделирования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7909946"/>
              </p:ext>
            </p:extLst>
          </p:nvPr>
        </p:nvGraphicFramePr>
        <p:xfrm>
          <a:off x="76200" y="1219200"/>
          <a:ext cx="89154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9003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</a:t>
            </a:r>
            <a:r>
              <a:rPr lang="ru-RU" dirty="0" smtClean="0"/>
              <a:t>азработка концептуальной модели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031992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7066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Разработка компьютерной модели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745089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6153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Выполнение экспериментов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895747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0567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Happy end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6247124"/>
              </p:ext>
            </p:extLst>
          </p:nvPr>
        </p:nvGraphicFramePr>
        <p:xfrm>
          <a:off x="457200" y="2057399"/>
          <a:ext cx="8229600" cy="2590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64072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Запомнить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419600"/>
          </a:xfrm>
        </p:spPr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ru-RU" dirty="0" smtClean="0"/>
              <a:t>Методы исследования систем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ru-RU" dirty="0" smtClean="0"/>
              <a:t>Определение модели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ru-RU" dirty="0" smtClean="0"/>
              <a:t>Виды моделей, плюсы и минусы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ru-RU" dirty="0" smtClean="0"/>
              <a:t>Этапы имитационного моделирования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Прочитать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Кельтон-Лоу</a:t>
            </a:r>
            <a:r>
              <a:rPr lang="ru-RU" dirty="0"/>
              <a:t> 1.1, 1.2, 1.7, 1.8, </a:t>
            </a:r>
            <a:r>
              <a:rPr lang="ru-RU" dirty="0" smtClean="0"/>
              <a:t>1.9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90455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 следующей лекции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Как создать достоверную имитационную модель</a:t>
            </a:r>
            <a:r>
              <a:rPr lang="en-US" dirty="0" smtClean="0"/>
              <a:t>?</a:t>
            </a:r>
          </a:p>
          <a:p>
            <a:r>
              <a:rPr lang="ru-RU" dirty="0" smtClean="0"/>
              <a:t>Как правильно подготовить входные данные</a:t>
            </a:r>
            <a:r>
              <a:rPr lang="en-US" dirty="0" smtClean="0"/>
              <a:t> </a:t>
            </a:r>
            <a:r>
              <a:rPr lang="ru-RU" dirty="0" smtClean="0"/>
              <a:t>для имитационного моделирования</a:t>
            </a:r>
            <a:r>
              <a:rPr lang="en-US" dirty="0" smtClean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0831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Цели курса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ru-RU" dirty="0" smtClean="0"/>
              <a:t>Показать как методы имитационного моделирования применяются для анализа сложных систем (независимо от предметной области) 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ru-RU" dirty="0" smtClean="0"/>
              <a:t>Дать достаточно знаний и навыков имитационного моделирования компьютерных сетей, чтобы вы могли сделать хорошую дипломную работу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Структура курса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ru-RU" smtClean="0"/>
              <a:t>Основы имитационного моделирования (6 лекций)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ru-RU" smtClean="0"/>
              <a:t>Имитационное моделирование компьютерных сетей (еще 7 лекций)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ru-RU" smtClean="0"/>
              <a:t>Курсовой проект (выполняется самостоятельно во второй половине семестра)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Основной учебник</a:t>
            </a:r>
          </a:p>
        </p:txBody>
      </p:sp>
      <p:sp>
        <p:nvSpPr>
          <p:cNvPr id="6147" name="Rectangle 10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ru-RU" sz="2800" smtClean="0"/>
              <a:t>А. Лоу и В. Кельтон</a:t>
            </a:r>
            <a:endParaRPr lang="en-US" sz="2800" smtClean="0"/>
          </a:p>
          <a:p>
            <a:pPr algn="ctr" eaLnBrk="1" hangingPunct="1">
              <a:buFontTx/>
              <a:buNone/>
            </a:pPr>
            <a:r>
              <a:rPr lang="ru-RU" sz="2800" smtClean="0"/>
              <a:t>«Имитационное</a:t>
            </a:r>
            <a:r>
              <a:rPr lang="en-US" sz="2800" smtClean="0"/>
              <a:t> </a:t>
            </a:r>
            <a:r>
              <a:rPr lang="ru-RU" sz="2800" smtClean="0"/>
              <a:t>моделирование»</a:t>
            </a:r>
          </a:p>
          <a:p>
            <a:pPr algn="ctr" eaLnBrk="1" hangingPunct="1">
              <a:buFontTx/>
              <a:buNone/>
            </a:pPr>
            <a:r>
              <a:rPr lang="ru-RU" sz="2800" smtClean="0"/>
              <a:t>Питер 2004 г.</a:t>
            </a:r>
          </a:p>
          <a:p>
            <a:pPr algn="ctr" eaLnBrk="1" hangingPunct="1">
              <a:buFontTx/>
              <a:buNone/>
            </a:pPr>
            <a:r>
              <a:rPr lang="en-US" sz="2800" smtClean="0">
                <a:hlinkClick r:id="rId2"/>
              </a:rPr>
              <a:t>http://lib.mipt.ru</a:t>
            </a:r>
            <a:r>
              <a:rPr lang="en-US" sz="2800" smtClean="0"/>
              <a:t> </a:t>
            </a:r>
            <a:endParaRPr lang="ru-RU" sz="2800" smtClean="0"/>
          </a:p>
        </p:txBody>
      </p:sp>
      <p:pic>
        <p:nvPicPr>
          <p:cNvPr id="6148" name="Picture 9" descr="135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524000"/>
            <a:ext cx="3333750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Материалы курса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hlinkClick r:id="rId2"/>
              </a:rPr>
              <a:t>http://student.telum.ru/wiki/NS</a:t>
            </a:r>
            <a:r>
              <a:rPr lang="ru-RU" dirty="0" smtClean="0">
                <a:hlinkClick r:id="rId2"/>
              </a:rPr>
              <a:t>101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Продвинутый учебник</a:t>
            </a:r>
          </a:p>
        </p:txBody>
      </p:sp>
      <p:sp>
        <p:nvSpPr>
          <p:cNvPr id="8195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267200" cy="4525963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2800" smtClean="0"/>
              <a:t>Klaus Wehrle, Mesut Günes, James Gross</a:t>
            </a:r>
          </a:p>
          <a:p>
            <a:pPr algn="ctr" eaLnBrk="1" hangingPunct="1">
              <a:buFontTx/>
              <a:buNone/>
            </a:pPr>
            <a:r>
              <a:rPr lang="en-US" sz="2800" smtClean="0"/>
              <a:t> “Modeling and Tools for Network Simulation” </a:t>
            </a:r>
            <a:endParaRPr lang="ru-RU" sz="2800" smtClean="0"/>
          </a:p>
          <a:p>
            <a:pPr algn="ctr" eaLnBrk="1" hangingPunct="1">
              <a:buFontTx/>
              <a:buNone/>
            </a:pPr>
            <a:r>
              <a:rPr lang="en-US" sz="2800" smtClean="0"/>
              <a:t>Springer 2010</a:t>
            </a:r>
            <a:endParaRPr lang="ru-RU" sz="2800" smtClean="0"/>
          </a:p>
          <a:p>
            <a:pPr algn="ctr" eaLnBrk="1" hangingPunct="1">
              <a:buFontTx/>
              <a:buNone/>
            </a:pPr>
            <a:r>
              <a:rPr lang="en-US" sz="2800" smtClean="0">
                <a:hlinkClick r:id="rId2"/>
              </a:rPr>
              <a:t>http://amazon.com</a:t>
            </a:r>
            <a:r>
              <a:rPr lang="en-US" sz="2800" smtClean="0"/>
              <a:t> </a:t>
            </a:r>
            <a:endParaRPr lang="ru-RU" sz="2800" smtClean="0"/>
          </a:p>
        </p:txBody>
      </p:sp>
      <p:pic>
        <p:nvPicPr>
          <p:cNvPr id="8196" name="Picture 9" descr="ANd9GcRy6UYzczWOhwZhKd3Tok_U7j3K7gco2GQTOGN4MPVdg33HTuP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447800"/>
            <a:ext cx="3065463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 dirty="0" smtClean="0"/>
              <a:t>Не забыть научиться программировать …</a:t>
            </a:r>
          </a:p>
        </p:txBody>
      </p:sp>
      <p:pic>
        <p:nvPicPr>
          <p:cNvPr id="9219" name="Picture 7" descr="c%2B%2B_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3249613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9" descr="Dive Into Python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752600"/>
            <a:ext cx="36703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 dirty="0" smtClean="0"/>
              <a:t>… и не забыть основы компьютерных сетей</a:t>
            </a:r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ru-RU" sz="2800" smtClean="0"/>
              <a:t>Э. Таненбаум</a:t>
            </a:r>
          </a:p>
          <a:p>
            <a:pPr algn="ctr" eaLnBrk="1" hangingPunct="1">
              <a:buFontTx/>
              <a:buNone/>
            </a:pPr>
            <a:r>
              <a:rPr lang="ru-RU" sz="2800" smtClean="0"/>
              <a:t>«Компьютерные сети»</a:t>
            </a:r>
          </a:p>
          <a:p>
            <a:pPr algn="ctr" eaLnBrk="1" hangingPunct="1">
              <a:buFontTx/>
              <a:buNone/>
            </a:pPr>
            <a:r>
              <a:rPr lang="ru-RU" sz="2800" smtClean="0"/>
              <a:t>Питер 2007</a:t>
            </a:r>
          </a:p>
          <a:p>
            <a:pPr algn="ctr" eaLnBrk="1" hangingPunct="1">
              <a:buFontTx/>
              <a:buNone/>
            </a:pPr>
            <a:r>
              <a:rPr lang="en-US" sz="2800" smtClean="0">
                <a:hlinkClick r:id="rId2"/>
              </a:rPr>
              <a:t>http://lib.mipt.ru</a:t>
            </a:r>
            <a:r>
              <a:rPr lang="en-US" sz="2800" smtClean="0"/>
              <a:t> </a:t>
            </a:r>
            <a:endParaRPr lang="ru-RU" sz="2800" smtClean="0"/>
          </a:p>
          <a:p>
            <a:pPr algn="ctr" eaLnBrk="1" hangingPunct="1">
              <a:buFontTx/>
              <a:buNone/>
            </a:pPr>
            <a:endParaRPr lang="ru-RU" sz="2800" smtClean="0"/>
          </a:p>
        </p:txBody>
      </p:sp>
      <p:pic>
        <p:nvPicPr>
          <p:cNvPr id="10244" name="Picture 7" descr="%D0%9A%D0%BE%D0%BC%D0%BF%D1%8C%D1%8E%D1%82%D0%B5%D1%80%D0%BD%D1%8B%D0%B5_%D1%81%D0%B5%D1%82%D0%B8_-_%D0%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524000"/>
            <a:ext cx="33528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</TotalTime>
  <Words>542</Words>
  <Application>Microsoft Office PowerPoint</Application>
  <PresentationFormat>Экран (4:3)</PresentationFormat>
  <Paragraphs>131</Paragraphs>
  <Slides>27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28" baseType="lpstr">
      <vt:lpstr>Оформление по умолчанию</vt:lpstr>
      <vt:lpstr>Имитационное моделирование компьютерных сетей </vt:lpstr>
      <vt:lpstr>Оргвопросы</vt:lpstr>
      <vt:lpstr>Цели курса</vt:lpstr>
      <vt:lpstr>Структура курса</vt:lpstr>
      <vt:lpstr>Основной учебник</vt:lpstr>
      <vt:lpstr>Материалы курса</vt:lpstr>
      <vt:lpstr>Продвинутый учебник</vt:lpstr>
      <vt:lpstr>Не забыть научиться программировать …</vt:lpstr>
      <vt:lpstr>… и не забыть основы компьютерных сетей</vt:lpstr>
      <vt:lpstr>Системы, модели и моделирование</vt:lpstr>
      <vt:lpstr>Система</vt:lpstr>
      <vt:lpstr>Методы исследования систем</vt:lpstr>
      <vt:lpstr>Эксперименты над системой</vt:lpstr>
      <vt:lpstr>Эксперименты над моделью системы</vt:lpstr>
      <vt:lpstr>Достоверность модели</vt:lpstr>
      <vt:lpstr>Физические модели</vt:lpstr>
      <vt:lpstr>Аналитические модели</vt:lpstr>
      <vt:lpstr>Имитационные модели</vt:lpstr>
      <vt:lpstr>Путаница</vt:lpstr>
      <vt:lpstr>Процесс моделирования</vt:lpstr>
      <vt:lpstr>Разработка концептуальной модели</vt:lpstr>
      <vt:lpstr>Разработка компьютерной модели</vt:lpstr>
      <vt:lpstr>Выполнение экспериментов</vt:lpstr>
      <vt:lpstr>Happy end</vt:lpstr>
      <vt:lpstr>Запомнить</vt:lpstr>
      <vt:lpstr>Прочитать</vt:lpstr>
      <vt:lpstr>На следующей лекции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pavlo</dc:creator>
  <cp:lastModifiedBy>lenovo</cp:lastModifiedBy>
  <cp:revision>93</cp:revision>
  <cp:lastPrinted>1601-01-01T00:00:00Z</cp:lastPrinted>
  <dcterms:created xsi:type="dcterms:W3CDTF">1601-01-01T00:00:00Z</dcterms:created>
  <dcterms:modified xsi:type="dcterms:W3CDTF">2011-09-05T18:41:20Z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