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2" r:id="rId3"/>
    <p:sldId id="313" r:id="rId4"/>
    <p:sldId id="316" r:id="rId5"/>
    <p:sldId id="317" r:id="rId6"/>
    <p:sldId id="315" r:id="rId7"/>
    <p:sldId id="318" r:id="rId8"/>
    <p:sldId id="319" r:id="rId9"/>
    <p:sldId id="320" r:id="rId10"/>
    <p:sldId id="321" r:id="rId11"/>
    <p:sldId id="323" r:id="rId12"/>
    <p:sldId id="324" r:id="rId13"/>
    <p:sldId id="328" r:id="rId14"/>
    <p:sldId id="327" r:id="rId15"/>
    <p:sldId id="325" r:id="rId16"/>
    <p:sldId id="326" r:id="rId17"/>
    <p:sldId id="329" r:id="rId18"/>
    <p:sldId id="330" r:id="rId19"/>
    <p:sldId id="336" r:id="rId20"/>
    <p:sldId id="331" r:id="rId21"/>
    <p:sldId id="335" r:id="rId22"/>
    <p:sldId id="333" r:id="rId23"/>
    <p:sldId id="334" r:id="rId24"/>
    <p:sldId id="337" r:id="rId25"/>
    <p:sldId id="338" r:id="rId26"/>
    <p:sldId id="285" r:id="rId27"/>
    <p:sldId id="314" r:id="rId28"/>
    <p:sldId id="28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94660"/>
  </p:normalViewPr>
  <p:slideViewPr>
    <p:cSldViewPr>
      <p:cViewPr>
        <p:scale>
          <a:sx n="90" d="100"/>
          <a:sy n="90" d="100"/>
        </p:scale>
        <p:origin x="-207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56238-0EA9-4C4C-87C0-7BA1B258BC4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CE2555-9626-4D13-A1A2-DCA1DB901189}">
      <dgm:prSet phldrT="[Текст]"/>
      <dgm:spPr/>
      <dgm:t>
        <a:bodyPr/>
        <a:lstStyle/>
        <a:p>
          <a:r>
            <a:rPr lang="ru-RU" dirty="0" smtClean="0"/>
            <a:t>Модели затухания</a:t>
          </a:r>
          <a:endParaRPr lang="ru-RU" dirty="0"/>
        </a:p>
      </dgm:t>
    </dgm:pt>
    <dgm:pt modelId="{E0D282EB-C4B0-49CF-A72D-F4C5AE642327}" type="parTrans" cxnId="{20B604B0-D239-437C-8BBF-058C4F2A31AC}">
      <dgm:prSet/>
      <dgm:spPr/>
      <dgm:t>
        <a:bodyPr/>
        <a:lstStyle/>
        <a:p>
          <a:endParaRPr lang="ru-RU"/>
        </a:p>
      </dgm:t>
    </dgm:pt>
    <dgm:pt modelId="{E58B2C9A-2DA6-4EBD-91BE-3988C67BAC84}" type="sibTrans" cxnId="{20B604B0-D239-437C-8BBF-058C4F2A31AC}">
      <dgm:prSet/>
      <dgm:spPr/>
      <dgm:t>
        <a:bodyPr/>
        <a:lstStyle/>
        <a:p>
          <a:endParaRPr lang="ru-RU"/>
        </a:p>
      </dgm:t>
    </dgm:pt>
    <dgm:pt modelId="{FBE796D4-6245-43B5-B7F4-DD83171D23B3}">
      <dgm:prSet phldrT="[Текст]"/>
      <dgm:spPr/>
      <dgm:t>
        <a:bodyPr/>
        <a:lstStyle/>
        <a:p>
          <a:r>
            <a:rPr lang="ru-RU" dirty="0" smtClean="0"/>
            <a:t>Теоретические</a:t>
          </a:r>
          <a:endParaRPr lang="ru-RU" dirty="0"/>
        </a:p>
      </dgm:t>
    </dgm:pt>
    <dgm:pt modelId="{465DB757-80A5-44F4-9AF7-748A2731C8C8}" type="parTrans" cxnId="{FFC87F45-6186-4BE9-B019-D7D953339972}">
      <dgm:prSet/>
      <dgm:spPr/>
      <dgm:t>
        <a:bodyPr/>
        <a:lstStyle/>
        <a:p>
          <a:endParaRPr lang="ru-RU"/>
        </a:p>
      </dgm:t>
    </dgm:pt>
    <dgm:pt modelId="{E0981F3F-BB0E-45AE-B089-4F1DE3C1C904}" type="sibTrans" cxnId="{FFC87F45-6186-4BE9-B019-D7D953339972}">
      <dgm:prSet/>
      <dgm:spPr/>
      <dgm:t>
        <a:bodyPr/>
        <a:lstStyle/>
        <a:p>
          <a:endParaRPr lang="ru-RU"/>
        </a:p>
      </dgm:t>
    </dgm:pt>
    <dgm:pt modelId="{39A5C5B8-22A5-4973-892F-EE609C8AA143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Эмпирические</a:t>
          </a:r>
          <a:endParaRPr lang="ru-RU" dirty="0"/>
        </a:p>
      </dgm:t>
    </dgm:pt>
    <dgm:pt modelId="{B1D10E93-1914-491D-808E-6F04607C5BEB}" type="parTrans" cxnId="{496B267A-EFB4-46F3-BC27-23A8EA0AB24F}">
      <dgm:prSet/>
      <dgm:spPr/>
      <dgm:t>
        <a:bodyPr/>
        <a:lstStyle/>
        <a:p>
          <a:endParaRPr lang="ru-RU"/>
        </a:p>
      </dgm:t>
    </dgm:pt>
    <dgm:pt modelId="{E164FCD8-DFBB-4F73-B967-AEBC19394CBD}" type="sibTrans" cxnId="{496B267A-EFB4-46F3-BC27-23A8EA0AB24F}">
      <dgm:prSet/>
      <dgm:spPr/>
      <dgm:t>
        <a:bodyPr/>
        <a:lstStyle/>
        <a:p>
          <a:endParaRPr lang="ru-RU"/>
        </a:p>
      </dgm:t>
    </dgm:pt>
    <dgm:pt modelId="{D5EF4985-04F6-42B3-B033-88ACF7C10790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Гибридные</a:t>
          </a:r>
          <a:endParaRPr lang="ru-RU" dirty="0"/>
        </a:p>
      </dgm:t>
    </dgm:pt>
    <dgm:pt modelId="{0D476440-3E3F-4BFF-9684-646E04D9E3B0}" type="parTrans" cxnId="{8E29626E-539D-4079-9380-5A6B77D1ED0D}">
      <dgm:prSet/>
      <dgm:spPr/>
      <dgm:t>
        <a:bodyPr/>
        <a:lstStyle/>
        <a:p>
          <a:endParaRPr lang="ru-RU"/>
        </a:p>
      </dgm:t>
    </dgm:pt>
    <dgm:pt modelId="{2ED8A5C4-2AC6-434B-8481-8302B1C8AD69}" type="sibTrans" cxnId="{8E29626E-539D-4079-9380-5A6B77D1ED0D}">
      <dgm:prSet/>
      <dgm:spPr/>
      <dgm:t>
        <a:bodyPr/>
        <a:lstStyle/>
        <a:p>
          <a:endParaRPr lang="ru-RU"/>
        </a:p>
      </dgm:t>
    </dgm:pt>
    <dgm:pt modelId="{3ED3DC47-8BDE-43AB-BA40-1C3B1DF67626}">
      <dgm:prSet phldrT="[Текст]"/>
      <dgm:spPr/>
      <dgm:t>
        <a:bodyPr/>
        <a:lstStyle/>
        <a:p>
          <a:r>
            <a:rPr lang="en-US" dirty="0" smtClean="0"/>
            <a:t>Diffraction theory</a:t>
          </a:r>
          <a:endParaRPr lang="ru-RU" dirty="0"/>
        </a:p>
      </dgm:t>
    </dgm:pt>
    <dgm:pt modelId="{D47197D0-57C7-482C-9EC1-F2162A072022}" type="parTrans" cxnId="{534E768A-8FFA-423D-875B-F590DE8F72DF}">
      <dgm:prSet/>
      <dgm:spPr/>
      <dgm:t>
        <a:bodyPr/>
        <a:lstStyle/>
        <a:p>
          <a:endParaRPr lang="ru-RU"/>
        </a:p>
      </dgm:t>
    </dgm:pt>
    <dgm:pt modelId="{68FE006C-128A-4738-8B70-3596092D3DAB}" type="sibTrans" cxnId="{534E768A-8FFA-423D-875B-F590DE8F72DF}">
      <dgm:prSet/>
      <dgm:spPr/>
      <dgm:t>
        <a:bodyPr/>
        <a:lstStyle/>
        <a:p>
          <a:endParaRPr lang="ru-RU"/>
        </a:p>
      </dgm:t>
    </dgm:pt>
    <dgm:pt modelId="{7ABCF58C-3EB0-482B-B463-98729DAE438A}">
      <dgm:prSet phldrT="[Текст]"/>
      <dgm:spPr/>
      <dgm:t>
        <a:bodyPr/>
        <a:lstStyle/>
        <a:p>
          <a:r>
            <a:rPr lang="en-US" dirty="0" smtClean="0"/>
            <a:t>Outdoor</a:t>
          </a:r>
          <a:endParaRPr lang="ru-RU" dirty="0"/>
        </a:p>
      </dgm:t>
    </dgm:pt>
    <dgm:pt modelId="{290D82C4-6FA4-446E-AC7F-1FDAAB0C7797}" type="parTrans" cxnId="{9470C05E-8468-461D-BC52-B1E166DED350}">
      <dgm:prSet/>
      <dgm:spPr/>
      <dgm:t>
        <a:bodyPr/>
        <a:lstStyle/>
        <a:p>
          <a:endParaRPr lang="ru-RU"/>
        </a:p>
      </dgm:t>
    </dgm:pt>
    <dgm:pt modelId="{F08C800C-1515-4DA7-A9F6-E8299B9B3682}" type="sibTrans" cxnId="{9470C05E-8468-461D-BC52-B1E166DED350}">
      <dgm:prSet/>
      <dgm:spPr/>
      <dgm:t>
        <a:bodyPr/>
        <a:lstStyle/>
        <a:p>
          <a:endParaRPr lang="ru-RU"/>
        </a:p>
      </dgm:t>
    </dgm:pt>
    <dgm:pt modelId="{57148F50-4DEF-4EB8-911B-60E174F7C498}">
      <dgm:prSet phldrT="[Текст]"/>
      <dgm:spPr/>
      <dgm:t>
        <a:bodyPr/>
        <a:lstStyle/>
        <a:p>
          <a:r>
            <a:rPr lang="en-US" dirty="0" smtClean="0"/>
            <a:t>Urban</a:t>
          </a:r>
          <a:endParaRPr lang="ru-RU" dirty="0"/>
        </a:p>
      </dgm:t>
    </dgm:pt>
    <dgm:pt modelId="{2D73C71B-BE9D-4229-B8EC-7DC276F32868}" type="parTrans" cxnId="{3E642A0E-2F8B-452B-8306-0FB0322C947D}">
      <dgm:prSet/>
      <dgm:spPr/>
      <dgm:t>
        <a:bodyPr/>
        <a:lstStyle/>
        <a:p>
          <a:endParaRPr lang="ru-RU"/>
        </a:p>
      </dgm:t>
    </dgm:pt>
    <dgm:pt modelId="{E8A4F8C2-CF4C-4D7E-8983-CA2014182871}" type="sibTrans" cxnId="{3E642A0E-2F8B-452B-8306-0FB0322C947D}">
      <dgm:prSet/>
      <dgm:spPr/>
      <dgm:t>
        <a:bodyPr/>
        <a:lstStyle/>
        <a:p>
          <a:endParaRPr lang="ru-RU"/>
        </a:p>
      </dgm:t>
    </dgm:pt>
    <dgm:pt modelId="{D207806F-71F2-40F5-9CA6-E3C530D2198D}">
      <dgm:prSet phldrT="[Текст]"/>
      <dgm:spPr/>
      <dgm:t>
        <a:bodyPr/>
        <a:lstStyle/>
        <a:p>
          <a:r>
            <a:rPr lang="en-US" dirty="0" smtClean="0"/>
            <a:t>Rural</a:t>
          </a:r>
          <a:endParaRPr lang="ru-RU" dirty="0"/>
        </a:p>
      </dgm:t>
    </dgm:pt>
    <dgm:pt modelId="{A1E440A0-5D54-4C23-B3BA-593B8AE15230}" type="parTrans" cxnId="{E79526B1-C45D-466C-AF87-4F9F93B95845}">
      <dgm:prSet/>
      <dgm:spPr/>
      <dgm:t>
        <a:bodyPr/>
        <a:lstStyle/>
        <a:p>
          <a:endParaRPr lang="ru-RU"/>
        </a:p>
      </dgm:t>
    </dgm:pt>
    <dgm:pt modelId="{415B8AC9-90F8-4E38-B61F-B0FE9BB4D386}" type="sibTrans" cxnId="{E79526B1-C45D-466C-AF87-4F9F93B95845}">
      <dgm:prSet/>
      <dgm:spPr/>
      <dgm:t>
        <a:bodyPr/>
        <a:lstStyle/>
        <a:p>
          <a:endParaRPr lang="ru-RU"/>
        </a:p>
      </dgm:t>
    </dgm:pt>
    <dgm:pt modelId="{E50D1C9E-186C-4E2B-A752-A4CDA5EA91AD}">
      <dgm:prSet phldrT="[Текст]"/>
      <dgm:spPr/>
      <dgm:t>
        <a:bodyPr/>
        <a:lstStyle/>
        <a:p>
          <a:r>
            <a:rPr lang="en-US" dirty="0" smtClean="0"/>
            <a:t>Suburban</a:t>
          </a:r>
          <a:endParaRPr lang="ru-RU" dirty="0"/>
        </a:p>
      </dgm:t>
    </dgm:pt>
    <dgm:pt modelId="{D4053DA5-F811-4BD8-9FAF-70A17F9C6DA9}" type="parTrans" cxnId="{15BF0697-7C63-4BFA-A8BC-596E7ACCDB47}">
      <dgm:prSet/>
      <dgm:spPr/>
      <dgm:t>
        <a:bodyPr/>
        <a:lstStyle/>
        <a:p>
          <a:endParaRPr lang="ru-RU"/>
        </a:p>
      </dgm:t>
    </dgm:pt>
    <dgm:pt modelId="{702EE74F-4B01-4EEF-BD70-462984CF3C00}" type="sibTrans" cxnId="{15BF0697-7C63-4BFA-A8BC-596E7ACCDB47}">
      <dgm:prSet/>
      <dgm:spPr/>
      <dgm:t>
        <a:bodyPr/>
        <a:lstStyle/>
        <a:p>
          <a:endParaRPr lang="ru-RU"/>
        </a:p>
      </dgm:t>
    </dgm:pt>
    <dgm:pt modelId="{9887A44C-2FC7-4E08-BAE5-DF10E9657A43}">
      <dgm:prSet phldrT="[Текст]"/>
      <dgm:spPr/>
      <dgm:t>
        <a:bodyPr/>
        <a:lstStyle/>
        <a:p>
          <a:r>
            <a:rPr lang="en-US" dirty="0" err="1" smtClean="0"/>
            <a:t>Friis</a:t>
          </a:r>
          <a:r>
            <a:rPr lang="en-US" dirty="0" smtClean="0"/>
            <a:t>, 2-ray ground</a:t>
          </a:r>
          <a:endParaRPr lang="ru-RU" dirty="0"/>
        </a:p>
      </dgm:t>
    </dgm:pt>
    <dgm:pt modelId="{8E081EC1-EE0F-4788-8620-6BA1122B1056}" type="parTrans" cxnId="{1E9D98E1-30E8-49F1-A6C6-6EFDE470DBCE}">
      <dgm:prSet/>
      <dgm:spPr/>
      <dgm:t>
        <a:bodyPr/>
        <a:lstStyle/>
        <a:p>
          <a:endParaRPr lang="ru-RU"/>
        </a:p>
      </dgm:t>
    </dgm:pt>
    <dgm:pt modelId="{A731F98D-C856-4365-8F66-A78EA38C438F}" type="sibTrans" cxnId="{1E9D98E1-30E8-49F1-A6C6-6EFDE470DBCE}">
      <dgm:prSet/>
      <dgm:spPr/>
      <dgm:t>
        <a:bodyPr/>
        <a:lstStyle/>
        <a:p>
          <a:endParaRPr lang="ru-RU"/>
        </a:p>
      </dgm:t>
    </dgm:pt>
    <dgm:pt modelId="{9B59E4B4-DF04-4F11-A4E9-6D54CA6B1673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Ray tracing</a:t>
          </a:r>
          <a:endParaRPr lang="ru-RU" dirty="0"/>
        </a:p>
      </dgm:t>
    </dgm:pt>
    <dgm:pt modelId="{2F5FE845-D155-495C-A0E5-D9029E2E9BB4}" type="parTrans" cxnId="{1534B574-8460-4036-BA72-AB7140F6D24B}">
      <dgm:prSet/>
      <dgm:spPr/>
      <dgm:t>
        <a:bodyPr/>
        <a:lstStyle/>
        <a:p>
          <a:endParaRPr lang="ru-RU"/>
        </a:p>
      </dgm:t>
    </dgm:pt>
    <dgm:pt modelId="{C4E1BD48-9D93-4476-8BDA-BA678D97C9A0}" type="sibTrans" cxnId="{1534B574-8460-4036-BA72-AB7140F6D24B}">
      <dgm:prSet/>
      <dgm:spPr/>
      <dgm:t>
        <a:bodyPr/>
        <a:lstStyle/>
        <a:p>
          <a:endParaRPr lang="ru-RU"/>
        </a:p>
      </dgm:t>
    </dgm:pt>
    <dgm:pt modelId="{D16859EF-7762-418A-B762-A44F8C9C14FB}">
      <dgm:prSet phldrT="[Текст]"/>
      <dgm:spPr/>
      <dgm:t>
        <a:bodyPr/>
        <a:lstStyle/>
        <a:p>
          <a:r>
            <a:rPr lang="en-US" dirty="0" smtClean="0"/>
            <a:t>Forrest</a:t>
          </a:r>
          <a:endParaRPr lang="ru-RU" dirty="0"/>
        </a:p>
      </dgm:t>
    </dgm:pt>
    <dgm:pt modelId="{33C205A3-0904-4A94-8C91-78AA42EB2E7F}" type="parTrans" cxnId="{4D5B6FF1-6C22-4F90-9B36-79F55C757EEF}">
      <dgm:prSet/>
      <dgm:spPr/>
      <dgm:t>
        <a:bodyPr/>
        <a:lstStyle/>
        <a:p>
          <a:endParaRPr lang="ru-RU"/>
        </a:p>
      </dgm:t>
    </dgm:pt>
    <dgm:pt modelId="{E5EE16BE-7763-4AD5-A00B-3F91028755A4}" type="sibTrans" cxnId="{4D5B6FF1-6C22-4F90-9B36-79F55C757EEF}">
      <dgm:prSet/>
      <dgm:spPr/>
      <dgm:t>
        <a:bodyPr/>
        <a:lstStyle/>
        <a:p>
          <a:endParaRPr lang="ru-RU"/>
        </a:p>
      </dgm:t>
    </dgm:pt>
    <dgm:pt modelId="{A222C8DE-7FE1-42F3-9AEE-F2E00CF3BD39}">
      <dgm:prSet phldrT="[Текст]"/>
      <dgm:spPr/>
      <dgm:t>
        <a:bodyPr/>
        <a:lstStyle/>
        <a:p>
          <a:r>
            <a:rPr lang="en-US" dirty="0" smtClean="0"/>
            <a:t>Indoor</a:t>
          </a:r>
          <a:endParaRPr lang="ru-RU" dirty="0"/>
        </a:p>
      </dgm:t>
    </dgm:pt>
    <dgm:pt modelId="{D594BB4D-C5EE-4F90-A272-21E2B3325E98}" type="parTrans" cxnId="{E187B6CE-68CC-4325-9A6B-8DF5188B8AFD}">
      <dgm:prSet/>
      <dgm:spPr/>
      <dgm:t>
        <a:bodyPr/>
        <a:lstStyle/>
        <a:p>
          <a:endParaRPr lang="ru-RU"/>
        </a:p>
      </dgm:t>
    </dgm:pt>
    <dgm:pt modelId="{A6A82CBC-4806-41C7-87E0-4ABDB9D9189C}" type="sibTrans" cxnId="{E187B6CE-68CC-4325-9A6B-8DF5188B8AFD}">
      <dgm:prSet/>
      <dgm:spPr/>
      <dgm:t>
        <a:bodyPr/>
        <a:lstStyle/>
        <a:p>
          <a:endParaRPr lang="ru-RU"/>
        </a:p>
      </dgm:t>
    </dgm:pt>
    <dgm:pt modelId="{DDE13609-76B9-454E-825C-EBC9EF5BAC61}" type="pres">
      <dgm:prSet presAssocID="{7FD56238-0EA9-4C4C-87C0-7BA1B258BC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2E3E62-C439-4B23-974F-31C5FF0228F3}" type="pres">
      <dgm:prSet presAssocID="{36CE2555-9626-4D13-A1A2-DCA1DB901189}" presName="hierRoot1" presStyleCnt="0">
        <dgm:presLayoutVars>
          <dgm:hierBranch val="init"/>
        </dgm:presLayoutVars>
      </dgm:prSet>
      <dgm:spPr/>
    </dgm:pt>
    <dgm:pt modelId="{2528ACD5-04B4-4260-B174-7838B7AB9054}" type="pres">
      <dgm:prSet presAssocID="{36CE2555-9626-4D13-A1A2-DCA1DB901189}" presName="rootComposite1" presStyleCnt="0"/>
      <dgm:spPr/>
    </dgm:pt>
    <dgm:pt modelId="{24B04C10-5F3E-4073-A7AE-A2E5BB7726B4}" type="pres">
      <dgm:prSet presAssocID="{36CE2555-9626-4D13-A1A2-DCA1DB9011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38C77E-6429-45E5-BE08-191DBC715EB9}" type="pres">
      <dgm:prSet presAssocID="{36CE2555-9626-4D13-A1A2-DCA1DB901189}" presName="rootConnector1" presStyleLbl="node1" presStyleIdx="0" presStyleCnt="0"/>
      <dgm:spPr/>
    </dgm:pt>
    <dgm:pt modelId="{B1E6A4BD-FF53-4D8A-8474-69203A661488}" type="pres">
      <dgm:prSet presAssocID="{36CE2555-9626-4D13-A1A2-DCA1DB901189}" presName="hierChild2" presStyleCnt="0"/>
      <dgm:spPr/>
    </dgm:pt>
    <dgm:pt modelId="{AD228621-93E1-42FC-B65D-9D6917CF8E93}" type="pres">
      <dgm:prSet presAssocID="{465DB757-80A5-44F4-9AF7-748A2731C8C8}" presName="Name64" presStyleLbl="parChTrans1D2" presStyleIdx="0" presStyleCnt="3"/>
      <dgm:spPr/>
    </dgm:pt>
    <dgm:pt modelId="{76597687-4939-43E6-B767-097693372841}" type="pres">
      <dgm:prSet presAssocID="{FBE796D4-6245-43B5-B7F4-DD83171D23B3}" presName="hierRoot2" presStyleCnt="0">
        <dgm:presLayoutVars>
          <dgm:hierBranch val="init"/>
        </dgm:presLayoutVars>
      </dgm:prSet>
      <dgm:spPr/>
    </dgm:pt>
    <dgm:pt modelId="{02BE2B55-6391-4470-B2F5-E7F0D97F9D5A}" type="pres">
      <dgm:prSet presAssocID="{FBE796D4-6245-43B5-B7F4-DD83171D23B3}" presName="rootComposite" presStyleCnt="0"/>
      <dgm:spPr/>
    </dgm:pt>
    <dgm:pt modelId="{03586B83-8457-46C7-84FA-DB0D5CCA8EBB}" type="pres">
      <dgm:prSet presAssocID="{FBE796D4-6245-43B5-B7F4-DD83171D23B3}" presName="rootText" presStyleLbl="node2" presStyleIdx="0" presStyleCnt="3">
        <dgm:presLayoutVars>
          <dgm:chPref val="3"/>
        </dgm:presLayoutVars>
      </dgm:prSet>
      <dgm:spPr/>
    </dgm:pt>
    <dgm:pt modelId="{6989BB49-C902-471F-9DB6-C4FF995825F8}" type="pres">
      <dgm:prSet presAssocID="{FBE796D4-6245-43B5-B7F4-DD83171D23B3}" presName="rootConnector" presStyleLbl="node2" presStyleIdx="0" presStyleCnt="3"/>
      <dgm:spPr/>
    </dgm:pt>
    <dgm:pt modelId="{48F6F4A5-3752-4FE6-8517-E7548C1417C2}" type="pres">
      <dgm:prSet presAssocID="{FBE796D4-6245-43B5-B7F4-DD83171D23B3}" presName="hierChild4" presStyleCnt="0"/>
      <dgm:spPr/>
    </dgm:pt>
    <dgm:pt modelId="{803C0445-832F-4ED9-B40E-84EC42FEFDAA}" type="pres">
      <dgm:prSet presAssocID="{8E081EC1-EE0F-4788-8620-6BA1122B1056}" presName="Name64" presStyleLbl="parChTrans1D3" presStyleIdx="0" presStyleCnt="5"/>
      <dgm:spPr/>
    </dgm:pt>
    <dgm:pt modelId="{E4CC2EEE-085B-442B-A87C-52A91894FEE0}" type="pres">
      <dgm:prSet presAssocID="{9887A44C-2FC7-4E08-BAE5-DF10E9657A43}" presName="hierRoot2" presStyleCnt="0">
        <dgm:presLayoutVars>
          <dgm:hierBranch val="init"/>
        </dgm:presLayoutVars>
      </dgm:prSet>
      <dgm:spPr/>
    </dgm:pt>
    <dgm:pt modelId="{AC9AB5D7-C30C-411D-A619-4D96FC6C46FA}" type="pres">
      <dgm:prSet presAssocID="{9887A44C-2FC7-4E08-BAE5-DF10E9657A43}" presName="rootComposite" presStyleCnt="0"/>
      <dgm:spPr/>
    </dgm:pt>
    <dgm:pt modelId="{B864DE2C-CEC5-4F5A-9C72-B94FF524F25B}" type="pres">
      <dgm:prSet presAssocID="{9887A44C-2FC7-4E08-BAE5-DF10E9657A43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6CB7F1-AAAA-40A9-8C53-8C68FFEB81E3}" type="pres">
      <dgm:prSet presAssocID="{9887A44C-2FC7-4E08-BAE5-DF10E9657A43}" presName="rootConnector" presStyleLbl="node3" presStyleIdx="0" presStyleCnt="5"/>
      <dgm:spPr/>
    </dgm:pt>
    <dgm:pt modelId="{D46C2ABC-4A31-410B-8693-4C534182025A}" type="pres">
      <dgm:prSet presAssocID="{9887A44C-2FC7-4E08-BAE5-DF10E9657A43}" presName="hierChild4" presStyleCnt="0"/>
      <dgm:spPr/>
    </dgm:pt>
    <dgm:pt modelId="{D8B6BAA1-A992-40B8-8DF5-EEE636F84530}" type="pres">
      <dgm:prSet presAssocID="{9887A44C-2FC7-4E08-BAE5-DF10E9657A43}" presName="hierChild5" presStyleCnt="0"/>
      <dgm:spPr/>
    </dgm:pt>
    <dgm:pt modelId="{63CD495A-CB3B-4686-B47D-76A0479649CD}" type="pres">
      <dgm:prSet presAssocID="{D47197D0-57C7-482C-9EC1-F2162A072022}" presName="Name64" presStyleLbl="parChTrans1D3" presStyleIdx="1" presStyleCnt="5"/>
      <dgm:spPr/>
    </dgm:pt>
    <dgm:pt modelId="{4118CF4D-D076-412E-970C-8A9D6C4DA639}" type="pres">
      <dgm:prSet presAssocID="{3ED3DC47-8BDE-43AB-BA40-1C3B1DF67626}" presName="hierRoot2" presStyleCnt="0">
        <dgm:presLayoutVars>
          <dgm:hierBranch val="init"/>
        </dgm:presLayoutVars>
      </dgm:prSet>
      <dgm:spPr/>
    </dgm:pt>
    <dgm:pt modelId="{53AE8C73-9E86-47D7-A111-A280AEBFC03C}" type="pres">
      <dgm:prSet presAssocID="{3ED3DC47-8BDE-43AB-BA40-1C3B1DF67626}" presName="rootComposite" presStyleCnt="0"/>
      <dgm:spPr/>
    </dgm:pt>
    <dgm:pt modelId="{ADFD3EC9-64CA-4517-A80A-3D56BC2DCEDA}" type="pres">
      <dgm:prSet presAssocID="{3ED3DC47-8BDE-43AB-BA40-1C3B1DF6762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92179A-8B24-40A9-A94A-B58A57A49C23}" type="pres">
      <dgm:prSet presAssocID="{3ED3DC47-8BDE-43AB-BA40-1C3B1DF67626}" presName="rootConnector" presStyleLbl="node3" presStyleIdx="1" presStyleCnt="5"/>
      <dgm:spPr/>
    </dgm:pt>
    <dgm:pt modelId="{A02B07ED-AFD3-490D-9ECA-718433B4097F}" type="pres">
      <dgm:prSet presAssocID="{3ED3DC47-8BDE-43AB-BA40-1C3B1DF67626}" presName="hierChild4" presStyleCnt="0"/>
      <dgm:spPr/>
    </dgm:pt>
    <dgm:pt modelId="{36669CE0-BDDD-4C26-B9DF-A961E7321C1B}" type="pres">
      <dgm:prSet presAssocID="{3ED3DC47-8BDE-43AB-BA40-1C3B1DF67626}" presName="hierChild5" presStyleCnt="0"/>
      <dgm:spPr/>
    </dgm:pt>
    <dgm:pt modelId="{DFBBBF72-6911-47A5-8620-A3EEDDB4C4B5}" type="pres">
      <dgm:prSet presAssocID="{2F5FE845-D155-495C-A0E5-D9029E2E9BB4}" presName="Name64" presStyleLbl="parChTrans1D3" presStyleIdx="2" presStyleCnt="5"/>
      <dgm:spPr/>
    </dgm:pt>
    <dgm:pt modelId="{AC56BC3A-CAF7-4DCD-BA40-7BA9763CB8ED}" type="pres">
      <dgm:prSet presAssocID="{9B59E4B4-DF04-4F11-A4E9-6D54CA6B1673}" presName="hierRoot2" presStyleCnt="0">
        <dgm:presLayoutVars>
          <dgm:hierBranch val="init"/>
        </dgm:presLayoutVars>
      </dgm:prSet>
      <dgm:spPr/>
    </dgm:pt>
    <dgm:pt modelId="{73936509-FA23-422E-9342-09E73E7CECE6}" type="pres">
      <dgm:prSet presAssocID="{9B59E4B4-DF04-4F11-A4E9-6D54CA6B1673}" presName="rootComposite" presStyleCnt="0"/>
      <dgm:spPr/>
    </dgm:pt>
    <dgm:pt modelId="{DE6A3A79-4B98-4134-9844-49DBBC812470}" type="pres">
      <dgm:prSet presAssocID="{9B59E4B4-DF04-4F11-A4E9-6D54CA6B167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76A740-011E-47B1-9688-D780BE615712}" type="pres">
      <dgm:prSet presAssocID="{9B59E4B4-DF04-4F11-A4E9-6D54CA6B1673}" presName="rootConnector" presStyleLbl="node3" presStyleIdx="2" presStyleCnt="5"/>
      <dgm:spPr/>
    </dgm:pt>
    <dgm:pt modelId="{F1A29F67-CB20-43F9-9635-8FE8698EC745}" type="pres">
      <dgm:prSet presAssocID="{9B59E4B4-DF04-4F11-A4E9-6D54CA6B1673}" presName="hierChild4" presStyleCnt="0"/>
      <dgm:spPr/>
    </dgm:pt>
    <dgm:pt modelId="{70EC917A-F5A1-4AC3-94D2-2D0321F9145F}" type="pres">
      <dgm:prSet presAssocID="{9B59E4B4-DF04-4F11-A4E9-6D54CA6B1673}" presName="hierChild5" presStyleCnt="0"/>
      <dgm:spPr/>
    </dgm:pt>
    <dgm:pt modelId="{CEF12DA1-894C-44E4-94F8-5FAF572666B4}" type="pres">
      <dgm:prSet presAssocID="{FBE796D4-6245-43B5-B7F4-DD83171D23B3}" presName="hierChild5" presStyleCnt="0"/>
      <dgm:spPr/>
    </dgm:pt>
    <dgm:pt modelId="{443030FE-DB89-41AD-B40E-53009B41F287}" type="pres">
      <dgm:prSet presAssocID="{B1D10E93-1914-491D-808E-6F04607C5BEB}" presName="Name64" presStyleLbl="parChTrans1D2" presStyleIdx="1" presStyleCnt="3"/>
      <dgm:spPr/>
    </dgm:pt>
    <dgm:pt modelId="{A75E1E9F-6270-42F4-8BB4-D565ADF8293A}" type="pres">
      <dgm:prSet presAssocID="{39A5C5B8-22A5-4973-892F-EE609C8AA143}" presName="hierRoot2" presStyleCnt="0">
        <dgm:presLayoutVars>
          <dgm:hierBranch val="init"/>
        </dgm:presLayoutVars>
      </dgm:prSet>
      <dgm:spPr/>
    </dgm:pt>
    <dgm:pt modelId="{33F00205-1A39-428F-A432-5FB550047F4B}" type="pres">
      <dgm:prSet presAssocID="{39A5C5B8-22A5-4973-892F-EE609C8AA143}" presName="rootComposite" presStyleCnt="0"/>
      <dgm:spPr/>
    </dgm:pt>
    <dgm:pt modelId="{1A3EB349-012E-4FE2-9B34-5853805C52AE}" type="pres">
      <dgm:prSet presAssocID="{39A5C5B8-22A5-4973-892F-EE609C8AA14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6D9ADA-54BD-41F3-B5A8-8EA40C0A0FE4}" type="pres">
      <dgm:prSet presAssocID="{39A5C5B8-22A5-4973-892F-EE609C8AA143}" presName="rootConnector" presStyleLbl="node2" presStyleIdx="1" presStyleCnt="3"/>
      <dgm:spPr/>
    </dgm:pt>
    <dgm:pt modelId="{A95D001F-853E-4713-A48A-03CDE7105FDB}" type="pres">
      <dgm:prSet presAssocID="{39A5C5B8-22A5-4973-892F-EE609C8AA143}" presName="hierChild4" presStyleCnt="0"/>
      <dgm:spPr/>
    </dgm:pt>
    <dgm:pt modelId="{20822A18-827A-4F10-AFA4-BDECB626AD0A}" type="pres">
      <dgm:prSet presAssocID="{290D82C4-6FA4-446E-AC7F-1FDAAB0C7797}" presName="Name64" presStyleLbl="parChTrans1D3" presStyleIdx="3" presStyleCnt="5"/>
      <dgm:spPr/>
    </dgm:pt>
    <dgm:pt modelId="{0939116C-B56D-4C89-B989-4F8E21641702}" type="pres">
      <dgm:prSet presAssocID="{7ABCF58C-3EB0-482B-B463-98729DAE438A}" presName="hierRoot2" presStyleCnt="0">
        <dgm:presLayoutVars>
          <dgm:hierBranch val="init"/>
        </dgm:presLayoutVars>
      </dgm:prSet>
      <dgm:spPr/>
    </dgm:pt>
    <dgm:pt modelId="{2BF68CA8-777D-4509-8258-7620D069B54E}" type="pres">
      <dgm:prSet presAssocID="{7ABCF58C-3EB0-482B-B463-98729DAE438A}" presName="rootComposite" presStyleCnt="0"/>
      <dgm:spPr/>
    </dgm:pt>
    <dgm:pt modelId="{B2AA1DBE-93F9-4A9F-B853-4E80B9136FE6}" type="pres">
      <dgm:prSet presAssocID="{7ABCF58C-3EB0-482B-B463-98729DAE438A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99D221-E413-4CAB-9DFE-2448CB5E6356}" type="pres">
      <dgm:prSet presAssocID="{7ABCF58C-3EB0-482B-B463-98729DAE438A}" presName="rootConnector" presStyleLbl="node3" presStyleIdx="3" presStyleCnt="5"/>
      <dgm:spPr/>
    </dgm:pt>
    <dgm:pt modelId="{CEC8AE80-6BEC-4847-B534-ECC396C6959B}" type="pres">
      <dgm:prSet presAssocID="{7ABCF58C-3EB0-482B-B463-98729DAE438A}" presName="hierChild4" presStyleCnt="0"/>
      <dgm:spPr/>
    </dgm:pt>
    <dgm:pt modelId="{460C5013-8F77-4EC2-A561-F1B13738D07A}" type="pres">
      <dgm:prSet presAssocID="{2D73C71B-BE9D-4229-B8EC-7DC276F32868}" presName="Name64" presStyleLbl="parChTrans1D4" presStyleIdx="0" presStyleCnt="4"/>
      <dgm:spPr/>
    </dgm:pt>
    <dgm:pt modelId="{19A56C9B-BA5C-47F2-8A9F-DFEB03B05B97}" type="pres">
      <dgm:prSet presAssocID="{57148F50-4DEF-4EB8-911B-60E174F7C498}" presName="hierRoot2" presStyleCnt="0">
        <dgm:presLayoutVars>
          <dgm:hierBranch val="init"/>
        </dgm:presLayoutVars>
      </dgm:prSet>
      <dgm:spPr/>
    </dgm:pt>
    <dgm:pt modelId="{3F657229-EACD-4887-8B2B-69A20A33F1EB}" type="pres">
      <dgm:prSet presAssocID="{57148F50-4DEF-4EB8-911B-60E174F7C498}" presName="rootComposite" presStyleCnt="0"/>
      <dgm:spPr/>
    </dgm:pt>
    <dgm:pt modelId="{80DAD7A5-6859-4C5C-BD57-5CB650C67259}" type="pres">
      <dgm:prSet presAssocID="{57148F50-4DEF-4EB8-911B-60E174F7C498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1AB780-F132-4D06-BC54-1275844693BE}" type="pres">
      <dgm:prSet presAssocID="{57148F50-4DEF-4EB8-911B-60E174F7C498}" presName="rootConnector" presStyleLbl="node4" presStyleIdx="0" presStyleCnt="4"/>
      <dgm:spPr/>
    </dgm:pt>
    <dgm:pt modelId="{85836835-D493-49F3-A296-6E25034BD1EC}" type="pres">
      <dgm:prSet presAssocID="{57148F50-4DEF-4EB8-911B-60E174F7C498}" presName="hierChild4" presStyleCnt="0"/>
      <dgm:spPr/>
    </dgm:pt>
    <dgm:pt modelId="{2D367A03-260E-44EE-8915-A16DA874F112}" type="pres">
      <dgm:prSet presAssocID="{57148F50-4DEF-4EB8-911B-60E174F7C498}" presName="hierChild5" presStyleCnt="0"/>
      <dgm:spPr/>
    </dgm:pt>
    <dgm:pt modelId="{839CE8CF-3560-467A-A4E6-95084D2C4710}" type="pres">
      <dgm:prSet presAssocID="{A1E440A0-5D54-4C23-B3BA-593B8AE15230}" presName="Name64" presStyleLbl="parChTrans1D4" presStyleIdx="1" presStyleCnt="4"/>
      <dgm:spPr/>
    </dgm:pt>
    <dgm:pt modelId="{0D73C2E5-8727-40AA-A887-43ED977C662D}" type="pres">
      <dgm:prSet presAssocID="{D207806F-71F2-40F5-9CA6-E3C530D2198D}" presName="hierRoot2" presStyleCnt="0">
        <dgm:presLayoutVars>
          <dgm:hierBranch val="init"/>
        </dgm:presLayoutVars>
      </dgm:prSet>
      <dgm:spPr/>
    </dgm:pt>
    <dgm:pt modelId="{58B0100B-4A26-4E0E-8856-E3AE44D6B98F}" type="pres">
      <dgm:prSet presAssocID="{D207806F-71F2-40F5-9CA6-E3C530D2198D}" presName="rootComposite" presStyleCnt="0"/>
      <dgm:spPr/>
    </dgm:pt>
    <dgm:pt modelId="{8EF6D7E1-432A-4064-AC52-F1A2A57F8DBF}" type="pres">
      <dgm:prSet presAssocID="{D207806F-71F2-40F5-9CA6-E3C530D2198D}" presName="rootText" presStyleLbl="node4" presStyleIdx="1" presStyleCnt="4">
        <dgm:presLayoutVars>
          <dgm:chPref val="3"/>
        </dgm:presLayoutVars>
      </dgm:prSet>
      <dgm:spPr/>
    </dgm:pt>
    <dgm:pt modelId="{01F5F9A1-E141-4EC2-BCAB-505E387AC075}" type="pres">
      <dgm:prSet presAssocID="{D207806F-71F2-40F5-9CA6-E3C530D2198D}" presName="rootConnector" presStyleLbl="node4" presStyleIdx="1" presStyleCnt="4"/>
      <dgm:spPr/>
    </dgm:pt>
    <dgm:pt modelId="{E4883815-DFB8-4288-88AE-D2B67A0D35D3}" type="pres">
      <dgm:prSet presAssocID="{D207806F-71F2-40F5-9CA6-E3C530D2198D}" presName="hierChild4" presStyleCnt="0"/>
      <dgm:spPr/>
    </dgm:pt>
    <dgm:pt modelId="{00AAF233-ACD8-4413-9E10-151326B73699}" type="pres">
      <dgm:prSet presAssocID="{D207806F-71F2-40F5-9CA6-E3C530D2198D}" presName="hierChild5" presStyleCnt="0"/>
      <dgm:spPr/>
    </dgm:pt>
    <dgm:pt modelId="{AEED6BA9-D220-4664-A694-E0A4A709C273}" type="pres">
      <dgm:prSet presAssocID="{D4053DA5-F811-4BD8-9FAF-70A17F9C6DA9}" presName="Name64" presStyleLbl="parChTrans1D4" presStyleIdx="2" presStyleCnt="4"/>
      <dgm:spPr/>
    </dgm:pt>
    <dgm:pt modelId="{30A05A93-5554-4669-BA9A-329941D2877B}" type="pres">
      <dgm:prSet presAssocID="{E50D1C9E-186C-4E2B-A752-A4CDA5EA91AD}" presName="hierRoot2" presStyleCnt="0">
        <dgm:presLayoutVars>
          <dgm:hierBranch val="init"/>
        </dgm:presLayoutVars>
      </dgm:prSet>
      <dgm:spPr/>
    </dgm:pt>
    <dgm:pt modelId="{036B84FB-BB98-4C78-995E-444957F49220}" type="pres">
      <dgm:prSet presAssocID="{E50D1C9E-186C-4E2B-A752-A4CDA5EA91AD}" presName="rootComposite" presStyleCnt="0"/>
      <dgm:spPr/>
    </dgm:pt>
    <dgm:pt modelId="{6D490378-AD96-4CAF-B6BE-488A72D87CA5}" type="pres">
      <dgm:prSet presAssocID="{E50D1C9E-186C-4E2B-A752-A4CDA5EA91AD}" presName="rootText" presStyleLbl="node4" presStyleIdx="2" presStyleCnt="4">
        <dgm:presLayoutVars>
          <dgm:chPref val="3"/>
        </dgm:presLayoutVars>
      </dgm:prSet>
      <dgm:spPr/>
    </dgm:pt>
    <dgm:pt modelId="{14B528CF-F1F0-4134-B805-C806F3D4A039}" type="pres">
      <dgm:prSet presAssocID="{E50D1C9E-186C-4E2B-A752-A4CDA5EA91AD}" presName="rootConnector" presStyleLbl="node4" presStyleIdx="2" presStyleCnt="4"/>
      <dgm:spPr/>
    </dgm:pt>
    <dgm:pt modelId="{8E6515B8-67EE-4F3A-9EF1-3B869CE61687}" type="pres">
      <dgm:prSet presAssocID="{E50D1C9E-186C-4E2B-A752-A4CDA5EA91AD}" presName="hierChild4" presStyleCnt="0"/>
      <dgm:spPr/>
    </dgm:pt>
    <dgm:pt modelId="{C139960C-811C-436B-9BFF-7C5C6EADA982}" type="pres">
      <dgm:prSet presAssocID="{E50D1C9E-186C-4E2B-A752-A4CDA5EA91AD}" presName="hierChild5" presStyleCnt="0"/>
      <dgm:spPr/>
    </dgm:pt>
    <dgm:pt modelId="{BBC28FF2-DBCF-4928-A7F7-D3CDAA00C9E3}" type="pres">
      <dgm:prSet presAssocID="{33C205A3-0904-4A94-8C91-78AA42EB2E7F}" presName="Name64" presStyleLbl="parChTrans1D4" presStyleIdx="3" presStyleCnt="4"/>
      <dgm:spPr/>
    </dgm:pt>
    <dgm:pt modelId="{191E604F-E5F3-4DB9-9010-54C5304F84B8}" type="pres">
      <dgm:prSet presAssocID="{D16859EF-7762-418A-B762-A44F8C9C14FB}" presName="hierRoot2" presStyleCnt="0">
        <dgm:presLayoutVars>
          <dgm:hierBranch val="init"/>
        </dgm:presLayoutVars>
      </dgm:prSet>
      <dgm:spPr/>
    </dgm:pt>
    <dgm:pt modelId="{30734C3D-D240-4ED7-AA59-98B69FB29394}" type="pres">
      <dgm:prSet presAssocID="{D16859EF-7762-418A-B762-A44F8C9C14FB}" presName="rootComposite" presStyleCnt="0"/>
      <dgm:spPr/>
    </dgm:pt>
    <dgm:pt modelId="{67E745EA-3C1C-4DDE-B808-910837905C86}" type="pres">
      <dgm:prSet presAssocID="{D16859EF-7762-418A-B762-A44F8C9C14FB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655DF4-D820-4EBD-95BC-4190FFAB7F89}" type="pres">
      <dgm:prSet presAssocID="{D16859EF-7762-418A-B762-A44F8C9C14FB}" presName="rootConnector" presStyleLbl="node4" presStyleIdx="3" presStyleCnt="4"/>
      <dgm:spPr/>
    </dgm:pt>
    <dgm:pt modelId="{D45EEE08-ACF0-44BC-97EC-67EEA0C88941}" type="pres">
      <dgm:prSet presAssocID="{D16859EF-7762-418A-B762-A44F8C9C14FB}" presName="hierChild4" presStyleCnt="0"/>
      <dgm:spPr/>
    </dgm:pt>
    <dgm:pt modelId="{3DBF35C2-B96F-424C-922E-B62EEA8D389E}" type="pres">
      <dgm:prSet presAssocID="{D16859EF-7762-418A-B762-A44F8C9C14FB}" presName="hierChild5" presStyleCnt="0"/>
      <dgm:spPr/>
    </dgm:pt>
    <dgm:pt modelId="{52178DD2-6B44-4E72-8760-68C4EE82D8DB}" type="pres">
      <dgm:prSet presAssocID="{7ABCF58C-3EB0-482B-B463-98729DAE438A}" presName="hierChild5" presStyleCnt="0"/>
      <dgm:spPr/>
    </dgm:pt>
    <dgm:pt modelId="{60897928-B48E-45D9-86C4-05B11AA53F46}" type="pres">
      <dgm:prSet presAssocID="{D594BB4D-C5EE-4F90-A272-21E2B3325E98}" presName="Name64" presStyleLbl="parChTrans1D3" presStyleIdx="4" presStyleCnt="5"/>
      <dgm:spPr/>
    </dgm:pt>
    <dgm:pt modelId="{99E2F082-5434-4AD7-B70E-5A57D7C7E1E4}" type="pres">
      <dgm:prSet presAssocID="{A222C8DE-7FE1-42F3-9AEE-F2E00CF3BD39}" presName="hierRoot2" presStyleCnt="0">
        <dgm:presLayoutVars>
          <dgm:hierBranch val="init"/>
        </dgm:presLayoutVars>
      </dgm:prSet>
      <dgm:spPr/>
    </dgm:pt>
    <dgm:pt modelId="{484EAB12-AE71-4038-AA98-4C7417EC11F2}" type="pres">
      <dgm:prSet presAssocID="{A222C8DE-7FE1-42F3-9AEE-F2E00CF3BD39}" presName="rootComposite" presStyleCnt="0"/>
      <dgm:spPr/>
    </dgm:pt>
    <dgm:pt modelId="{9BB12DDB-85CB-408C-B08F-C8BD9FFB9B33}" type="pres">
      <dgm:prSet presAssocID="{A222C8DE-7FE1-42F3-9AEE-F2E00CF3BD39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FFF05B-FBA3-429A-9026-AA6DB7D4FE70}" type="pres">
      <dgm:prSet presAssocID="{A222C8DE-7FE1-42F3-9AEE-F2E00CF3BD39}" presName="rootConnector" presStyleLbl="node3" presStyleIdx="4" presStyleCnt="5"/>
      <dgm:spPr/>
    </dgm:pt>
    <dgm:pt modelId="{6202FBA7-1EFE-4F40-8E8E-33764FD4A7AD}" type="pres">
      <dgm:prSet presAssocID="{A222C8DE-7FE1-42F3-9AEE-F2E00CF3BD39}" presName="hierChild4" presStyleCnt="0"/>
      <dgm:spPr/>
    </dgm:pt>
    <dgm:pt modelId="{484A3747-B020-4B48-9B1C-6C5A47F911F3}" type="pres">
      <dgm:prSet presAssocID="{A222C8DE-7FE1-42F3-9AEE-F2E00CF3BD39}" presName="hierChild5" presStyleCnt="0"/>
      <dgm:spPr/>
    </dgm:pt>
    <dgm:pt modelId="{88C7E464-85B0-4F6C-965C-E0A055097B4A}" type="pres">
      <dgm:prSet presAssocID="{39A5C5B8-22A5-4973-892F-EE609C8AA143}" presName="hierChild5" presStyleCnt="0"/>
      <dgm:spPr/>
    </dgm:pt>
    <dgm:pt modelId="{86A22D6E-CA1E-44CB-B960-C4205AEE6638}" type="pres">
      <dgm:prSet presAssocID="{0D476440-3E3F-4BFF-9684-646E04D9E3B0}" presName="Name64" presStyleLbl="parChTrans1D2" presStyleIdx="2" presStyleCnt="3"/>
      <dgm:spPr/>
    </dgm:pt>
    <dgm:pt modelId="{E66BC902-6091-4607-9550-DB78DE2C3BAD}" type="pres">
      <dgm:prSet presAssocID="{D5EF4985-04F6-42B3-B033-88ACF7C10790}" presName="hierRoot2" presStyleCnt="0">
        <dgm:presLayoutVars>
          <dgm:hierBranch val="init"/>
        </dgm:presLayoutVars>
      </dgm:prSet>
      <dgm:spPr/>
    </dgm:pt>
    <dgm:pt modelId="{138A8052-8CA2-4355-BF21-30A79847DE5D}" type="pres">
      <dgm:prSet presAssocID="{D5EF4985-04F6-42B3-B033-88ACF7C10790}" presName="rootComposite" presStyleCnt="0"/>
      <dgm:spPr/>
    </dgm:pt>
    <dgm:pt modelId="{CF0C10FF-B646-4D20-A5D2-7266C8AD073E}" type="pres">
      <dgm:prSet presAssocID="{D5EF4985-04F6-42B3-B033-88ACF7C10790}" presName="rootText" presStyleLbl="node2" presStyleIdx="2" presStyleCnt="3">
        <dgm:presLayoutVars>
          <dgm:chPref val="3"/>
        </dgm:presLayoutVars>
      </dgm:prSet>
      <dgm:spPr/>
    </dgm:pt>
    <dgm:pt modelId="{0469259B-306E-4467-97C9-1385826FDD45}" type="pres">
      <dgm:prSet presAssocID="{D5EF4985-04F6-42B3-B033-88ACF7C10790}" presName="rootConnector" presStyleLbl="node2" presStyleIdx="2" presStyleCnt="3"/>
      <dgm:spPr/>
    </dgm:pt>
    <dgm:pt modelId="{F4991581-B9F3-4349-94F5-B2431558D711}" type="pres">
      <dgm:prSet presAssocID="{D5EF4985-04F6-42B3-B033-88ACF7C10790}" presName="hierChild4" presStyleCnt="0"/>
      <dgm:spPr/>
    </dgm:pt>
    <dgm:pt modelId="{4901E870-1A2F-4DFC-83D7-740AE34CF698}" type="pres">
      <dgm:prSet presAssocID="{D5EF4985-04F6-42B3-B033-88ACF7C10790}" presName="hierChild5" presStyleCnt="0"/>
      <dgm:spPr/>
    </dgm:pt>
    <dgm:pt modelId="{09B09747-E4F0-4F30-914B-D1E35F46A2A3}" type="pres">
      <dgm:prSet presAssocID="{36CE2555-9626-4D13-A1A2-DCA1DB901189}" presName="hierChild3" presStyleCnt="0"/>
      <dgm:spPr/>
    </dgm:pt>
  </dgm:ptLst>
  <dgm:cxnLst>
    <dgm:cxn modelId="{50F97495-3F97-4F08-9F56-10D8D68DD9B1}" type="presOf" srcId="{3ED3DC47-8BDE-43AB-BA40-1C3B1DF67626}" destId="{ADFD3EC9-64CA-4517-A80A-3D56BC2DCEDA}" srcOrd="0" destOrd="0" presId="urn:microsoft.com/office/officeart/2009/3/layout/HorizontalOrganizationChart"/>
    <dgm:cxn modelId="{D8752D12-0A19-4874-AFC1-5333D9FC0A33}" type="presOf" srcId="{FBE796D4-6245-43B5-B7F4-DD83171D23B3}" destId="{6989BB49-C902-471F-9DB6-C4FF995825F8}" srcOrd="1" destOrd="0" presId="urn:microsoft.com/office/officeart/2009/3/layout/HorizontalOrganizationChart"/>
    <dgm:cxn modelId="{1FD24662-D9CF-4F71-A316-21B0AE767B5F}" type="presOf" srcId="{D207806F-71F2-40F5-9CA6-E3C530D2198D}" destId="{01F5F9A1-E141-4EC2-BCAB-505E387AC075}" srcOrd="1" destOrd="0" presId="urn:microsoft.com/office/officeart/2009/3/layout/HorizontalOrganizationChart"/>
    <dgm:cxn modelId="{20B604B0-D239-437C-8BBF-058C4F2A31AC}" srcId="{7FD56238-0EA9-4C4C-87C0-7BA1B258BC4A}" destId="{36CE2555-9626-4D13-A1A2-DCA1DB901189}" srcOrd="0" destOrd="0" parTransId="{E0D282EB-C4B0-49CF-A72D-F4C5AE642327}" sibTransId="{E58B2C9A-2DA6-4EBD-91BE-3988C67BAC84}"/>
    <dgm:cxn modelId="{A6CDCF04-3D24-4730-8399-30E72E8A434F}" type="presOf" srcId="{D594BB4D-C5EE-4F90-A272-21E2B3325E98}" destId="{60897928-B48E-45D9-86C4-05B11AA53F46}" srcOrd="0" destOrd="0" presId="urn:microsoft.com/office/officeart/2009/3/layout/HorizontalOrganizationChart"/>
    <dgm:cxn modelId="{524EF0FF-4ECD-4564-8854-E660C6D2DAE5}" type="presOf" srcId="{57148F50-4DEF-4EB8-911B-60E174F7C498}" destId="{80DAD7A5-6859-4C5C-BD57-5CB650C67259}" srcOrd="0" destOrd="0" presId="urn:microsoft.com/office/officeart/2009/3/layout/HorizontalOrganizationChart"/>
    <dgm:cxn modelId="{3E642A0E-2F8B-452B-8306-0FB0322C947D}" srcId="{7ABCF58C-3EB0-482B-B463-98729DAE438A}" destId="{57148F50-4DEF-4EB8-911B-60E174F7C498}" srcOrd="0" destOrd="0" parTransId="{2D73C71B-BE9D-4229-B8EC-7DC276F32868}" sibTransId="{E8A4F8C2-CF4C-4D7E-8983-CA2014182871}"/>
    <dgm:cxn modelId="{058B76EB-F785-4A72-8758-450BC58549E8}" type="presOf" srcId="{D16859EF-7762-418A-B762-A44F8C9C14FB}" destId="{DB655DF4-D820-4EBD-95BC-4190FFAB7F89}" srcOrd="1" destOrd="0" presId="urn:microsoft.com/office/officeart/2009/3/layout/HorizontalOrganizationChart"/>
    <dgm:cxn modelId="{59B197B2-ED3A-4BDA-B710-3D91EB4082A8}" type="presOf" srcId="{E50D1C9E-186C-4E2B-A752-A4CDA5EA91AD}" destId="{14B528CF-F1F0-4134-B805-C806F3D4A039}" srcOrd="1" destOrd="0" presId="urn:microsoft.com/office/officeart/2009/3/layout/HorizontalOrganizationChart"/>
    <dgm:cxn modelId="{D86B8793-1CB6-43B9-ACFC-908F189BD6CA}" type="presOf" srcId="{9887A44C-2FC7-4E08-BAE5-DF10E9657A43}" destId="{1C6CB7F1-AAAA-40A9-8C53-8C68FFEB81E3}" srcOrd="1" destOrd="0" presId="urn:microsoft.com/office/officeart/2009/3/layout/HorizontalOrganizationChart"/>
    <dgm:cxn modelId="{CA7747A8-48B4-4B2A-93F2-386CE08ED0BC}" type="presOf" srcId="{39A5C5B8-22A5-4973-892F-EE609C8AA143}" destId="{836D9ADA-54BD-41F3-B5A8-8EA40C0A0FE4}" srcOrd="1" destOrd="0" presId="urn:microsoft.com/office/officeart/2009/3/layout/HorizontalOrganizationChart"/>
    <dgm:cxn modelId="{9647C721-A03B-430B-AB30-3DEDC8FFE75E}" type="presOf" srcId="{465DB757-80A5-44F4-9AF7-748A2731C8C8}" destId="{AD228621-93E1-42FC-B65D-9D6917CF8E93}" srcOrd="0" destOrd="0" presId="urn:microsoft.com/office/officeart/2009/3/layout/HorizontalOrganizationChart"/>
    <dgm:cxn modelId="{B3E19277-CAEE-4117-9ED8-048E2335B019}" type="presOf" srcId="{7FD56238-0EA9-4C4C-87C0-7BA1B258BC4A}" destId="{DDE13609-76B9-454E-825C-EBC9EF5BAC61}" srcOrd="0" destOrd="0" presId="urn:microsoft.com/office/officeart/2009/3/layout/HorizontalOrganizationChart"/>
    <dgm:cxn modelId="{D410D6F6-D565-4CDA-A99E-02D28D8A3122}" type="presOf" srcId="{9B59E4B4-DF04-4F11-A4E9-6D54CA6B1673}" destId="{DE6A3A79-4B98-4134-9844-49DBBC812470}" srcOrd="0" destOrd="0" presId="urn:microsoft.com/office/officeart/2009/3/layout/HorizontalOrganizationChart"/>
    <dgm:cxn modelId="{E79526B1-C45D-466C-AF87-4F9F93B95845}" srcId="{7ABCF58C-3EB0-482B-B463-98729DAE438A}" destId="{D207806F-71F2-40F5-9CA6-E3C530D2198D}" srcOrd="1" destOrd="0" parTransId="{A1E440A0-5D54-4C23-B3BA-593B8AE15230}" sibTransId="{415B8AC9-90F8-4E38-B61F-B0FE9BB4D386}"/>
    <dgm:cxn modelId="{7C43DD6A-4AA5-41D3-BB48-C48C2DC2334A}" type="presOf" srcId="{A222C8DE-7FE1-42F3-9AEE-F2E00CF3BD39}" destId="{E2FFF05B-FBA3-429A-9026-AA6DB7D4FE70}" srcOrd="1" destOrd="0" presId="urn:microsoft.com/office/officeart/2009/3/layout/HorizontalOrganizationChart"/>
    <dgm:cxn modelId="{377DFFA7-14F1-42F6-A0A1-A06378320604}" type="presOf" srcId="{3ED3DC47-8BDE-43AB-BA40-1C3B1DF67626}" destId="{AE92179A-8B24-40A9-A94A-B58A57A49C23}" srcOrd="1" destOrd="0" presId="urn:microsoft.com/office/officeart/2009/3/layout/HorizontalOrganizationChart"/>
    <dgm:cxn modelId="{BD6C4E79-FBBE-4063-A043-2343C2731EC7}" type="presOf" srcId="{36CE2555-9626-4D13-A1A2-DCA1DB901189}" destId="{9638C77E-6429-45E5-BE08-191DBC715EB9}" srcOrd="1" destOrd="0" presId="urn:microsoft.com/office/officeart/2009/3/layout/HorizontalOrganizationChart"/>
    <dgm:cxn modelId="{15ED079F-E4D3-4003-BC6F-0190E24B37BB}" type="presOf" srcId="{D5EF4985-04F6-42B3-B033-88ACF7C10790}" destId="{0469259B-306E-4467-97C9-1385826FDD45}" srcOrd="1" destOrd="0" presId="urn:microsoft.com/office/officeart/2009/3/layout/HorizontalOrganizationChart"/>
    <dgm:cxn modelId="{9470C05E-8468-461D-BC52-B1E166DED350}" srcId="{39A5C5B8-22A5-4973-892F-EE609C8AA143}" destId="{7ABCF58C-3EB0-482B-B463-98729DAE438A}" srcOrd="0" destOrd="0" parTransId="{290D82C4-6FA4-446E-AC7F-1FDAAB0C7797}" sibTransId="{F08C800C-1515-4DA7-A9F6-E8299B9B3682}"/>
    <dgm:cxn modelId="{C04F8209-C8F8-4944-ADFB-34C16FCC7795}" type="presOf" srcId="{B1D10E93-1914-491D-808E-6F04607C5BEB}" destId="{443030FE-DB89-41AD-B40E-53009B41F287}" srcOrd="0" destOrd="0" presId="urn:microsoft.com/office/officeart/2009/3/layout/HorizontalOrganizationChart"/>
    <dgm:cxn modelId="{8BB94117-0C8C-4747-808E-F26B08BD92A7}" type="presOf" srcId="{A1E440A0-5D54-4C23-B3BA-593B8AE15230}" destId="{839CE8CF-3560-467A-A4E6-95084D2C4710}" srcOrd="0" destOrd="0" presId="urn:microsoft.com/office/officeart/2009/3/layout/HorizontalOrganizationChart"/>
    <dgm:cxn modelId="{1B7DCE4A-A031-4877-B312-B33F039C60D3}" type="presOf" srcId="{A222C8DE-7FE1-42F3-9AEE-F2E00CF3BD39}" destId="{9BB12DDB-85CB-408C-B08F-C8BD9FFB9B33}" srcOrd="0" destOrd="0" presId="urn:microsoft.com/office/officeart/2009/3/layout/HorizontalOrganizationChart"/>
    <dgm:cxn modelId="{DF7F7F5B-24E6-4E3B-AD40-F454AA0EBAB9}" type="presOf" srcId="{33C205A3-0904-4A94-8C91-78AA42EB2E7F}" destId="{BBC28FF2-DBCF-4928-A7F7-D3CDAA00C9E3}" srcOrd="0" destOrd="0" presId="urn:microsoft.com/office/officeart/2009/3/layout/HorizontalOrganizationChart"/>
    <dgm:cxn modelId="{E187B6CE-68CC-4325-9A6B-8DF5188B8AFD}" srcId="{39A5C5B8-22A5-4973-892F-EE609C8AA143}" destId="{A222C8DE-7FE1-42F3-9AEE-F2E00CF3BD39}" srcOrd="1" destOrd="0" parTransId="{D594BB4D-C5EE-4F90-A272-21E2B3325E98}" sibTransId="{A6A82CBC-4806-41C7-87E0-4ABDB9D9189C}"/>
    <dgm:cxn modelId="{1534B574-8460-4036-BA72-AB7140F6D24B}" srcId="{FBE796D4-6245-43B5-B7F4-DD83171D23B3}" destId="{9B59E4B4-DF04-4F11-A4E9-6D54CA6B1673}" srcOrd="2" destOrd="0" parTransId="{2F5FE845-D155-495C-A0E5-D9029E2E9BB4}" sibTransId="{C4E1BD48-9D93-4476-8BDA-BA678D97C9A0}"/>
    <dgm:cxn modelId="{BF6726A1-918B-4F38-825F-1F3B8DAD31C0}" type="presOf" srcId="{D4053DA5-F811-4BD8-9FAF-70A17F9C6DA9}" destId="{AEED6BA9-D220-4664-A694-E0A4A709C273}" srcOrd="0" destOrd="0" presId="urn:microsoft.com/office/officeart/2009/3/layout/HorizontalOrganizationChart"/>
    <dgm:cxn modelId="{ABA3C0E1-7214-4A8F-A3BF-DCCE488BDCBA}" type="presOf" srcId="{7ABCF58C-3EB0-482B-B463-98729DAE438A}" destId="{8B99D221-E413-4CAB-9DFE-2448CB5E6356}" srcOrd="1" destOrd="0" presId="urn:microsoft.com/office/officeart/2009/3/layout/HorizontalOrganizationChart"/>
    <dgm:cxn modelId="{15BF0697-7C63-4BFA-A8BC-596E7ACCDB47}" srcId="{7ABCF58C-3EB0-482B-B463-98729DAE438A}" destId="{E50D1C9E-186C-4E2B-A752-A4CDA5EA91AD}" srcOrd="2" destOrd="0" parTransId="{D4053DA5-F811-4BD8-9FAF-70A17F9C6DA9}" sibTransId="{702EE74F-4B01-4EEF-BD70-462984CF3C00}"/>
    <dgm:cxn modelId="{261FA867-BE91-4DF6-B6B9-9C74B1235031}" type="presOf" srcId="{39A5C5B8-22A5-4973-892F-EE609C8AA143}" destId="{1A3EB349-012E-4FE2-9B34-5853805C52AE}" srcOrd="0" destOrd="0" presId="urn:microsoft.com/office/officeart/2009/3/layout/HorizontalOrganizationChart"/>
    <dgm:cxn modelId="{1E961A87-813E-4868-8F6E-4B7E20EE73FA}" type="presOf" srcId="{2D73C71B-BE9D-4229-B8EC-7DC276F32868}" destId="{460C5013-8F77-4EC2-A561-F1B13738D07A}" srcOrd="0" destOrd="0" presId="urn:microsoft.com/office/officeart/2009/3/layout/HorizontalOrganizationChart"/>
    <dgm:cxn modelId="{2E2BED69-D495-4567-86E8-1068237738BA}" type="presOf" srcId="{D207806F-71F2-40F5-9CA6-E3C530D2198D}" destId="{8EF6D7E1-432A-4064-AC52-F1A2A57F8DBF}" srcOrd="0" destOrd="0" presId="urn:microsoft.com/office/officeart/2009/3/layout/HorizontalOrganizationChart"/>
    <dgm:cxn modelId="{F6FBE3A5-5337-4421-9513-8841328DBE02}" type="presOf" srcId="{7ABCF58C-3EB0-482B-B463-98729DAE438A}" destId="{B2AA1DBE-93F9-4A9F-B853-4E80B9136FE6}" srcOrd="0" destOrd="0" presId="urn:microsoft.com/office/officeart/2009/3/layout/HorizontalOrganizationChart"/>
    <dgm:cxn modelId="{6ACD6E0B-DE83-4B4A-930A-9E2B7D1BFED0}" type="presOf" srcId="{8E081EC1-EE0F-4788-8620-6BA1122B1056}" destId="{803C0445-832F-4ED9-B40E-84EC42FEFDAA}" srcOrd="0" destOrd="0" presId="urn:microsoft.com/office/officeart/2009/3/layout/HorizontalOrganizationChart"/>
    <dgm:cxn modelId="{75660253-22FA-452F-A607-2CBE35612FD2}" type="presOf" srcId="{D47197D0-57C7-482C-9EC1-F2162A072022}" destId="{63CD495A-CB3B-4686-B47D-76A0479649CD}" srcOrd="0" destOrd="0" presId="urn:microsoft.com/office/officeart/2009/3/layout/HorizontalOrganizationChart"/>
    <dgm:cxn modelId="{03427737-661F-4D4A-8537-A0080C8A0ABB}" type="presOf" srcId="{290D82C4-6FA4-446E-AC7F-1FDAAB0C7797}" destId="{20822A18-827A-4F10-AFA4-BDECB626AD0A}" srcOrd="0" destOrd="0" presId="urn:microsoft.com/office/officeart/2009/3/layout/HorizontalOrganizationChart"/>
    <dgm:cxn modelId="{5EA14243-A418-4502-827B-E0BD7586249C}" type="presOf" srcId="{9B59E4B4-DF04-4F11-A4E9-6D54CA6B1673}" destId="{5776A740-011E-47B1-9688-D780BE615712}" srcOrd="1" destOrd="0" presId="urn:microsoft.com/office/officeart/2009/3/layout/HorizontalOrganizationChart"/>
    <dgm:cxn modelId="{4D5B6FF1-6C22-4F90-9B36-79F55C757EEF}" srcId="{7ABCF58C-3EB0-482B-B463-98729DAE438A}" destId="{D16859EF-7762-418A-B762-A44F8C9C14FB}" srcOrd="3" destOrd="0" parTransId="{33C205A3-0904-4A94-8C91-78AA42EB2E7F}" sibTransId="{E5EE16BE-7763-4AD5-A00B-3F91028755A4}"/>
    <dgm:cxn modelId="{534E768A-8FFA-423D-875B-F590DE8F72DF}" srcId="{FBE796D4-6245-43B5-B7F4-DD83171D23B3}" destId="{3ED3DC47-8BDE-43AB-BA40-1C3B1DF67626}" srcOrd="1" destOrd="0" parTransId="{D47197D0-57C7-482C-9EC1-F2162A072022}" sibTransId="{68FE006C-128A-4738-8B70-3596092D3DAB}"/>
    <dgm:cxn modelId="{CB2092B8-FC38-4540-ABB6-1408A106778C}" type="presOf" srcId="{E50D1C9E-186C-4E2B-A752-A4CDA5EA91AD}" destId="{6D490378-AD96-4CAF-B6BE-488A72D87CA5}" srcOrd="0" destOrd="0" presId="urn:microsoft.com/office/officeart/2009/3/layout/HorizontalOrganizationChart"/>
    <dgm:cxn modelId="{E2DF8AAC-72F3-4D81-9C1C-53417759F4AB}" type="presOf" srcId="{9887A44C-2FC7-4E08-BAE5-DF10E9657A43}" destId="{B864DE2C-CEC5-4F5A-9C72-B94FF524F25B}" srcOrd="0" destOrd="0" presId="urn:microsoft.com/office/officeart/2009/3/layout/HorizontalOrganizationChart"/>
    <dgm:cxn modelId="{323980A4-E403-44C0-A2F0-5CF129C7477A}" type="presOf" srcId="{0D476440-3E3F-4BFF-9684-646E04D9E3B0}" destId="{86A22D6E-CA1E-44CB-B960-C4205AEE6638}" srcOrd="0" destOrd="0" presId="urn:microsoft.com/office/officeart/2009/3/layout/HorizontalOrganizationChart"/>
    <dgm:cxn modelId="{FFC87F45-6186-4BE9-B019-D7D953339972}" srcId="{36CE2555-9626-4D13-A1A2-DCA1DB901189}" destId="{FBE796D4-6245-43B5-B7F4-DD83171D23B3}" srcOrd="0" destOrd="0" parTransId="{465DB757-80A5-44F4-9AF7-748A2731C8C8}" sibTransId="{E0981F3F-BB0E-45AE-B089-4F1DE3C1C904}"/>
    <dgm:cxn modelId="{B37E7151-3953-4FA6-9D35-218E45994785}" type="presOf" srcId="{D5EF4985-04F6-42B3-B033-88ACF7C10790}" destId="{CF0C10FF-B646-4D20-A5D2-7266C8AD073E}" srcOrd="0" destOrd="0" presId="urn:microsoft.com/office/officeart/2009/3/layout/HorizontalOrganizationChart"/>
    <dgm:cxn modelId="{30DC2042-8DD5-46D6-8AB0-CA25D91A5AD4}" type="presOf" srcId="{36CE2555-9626-4D13-A1A2-DCA1DB901189}" destId="{24B04C10-5F3E-4073-A7AE-A2E5BB7726B4}" srcOrd="0" destOrd="0" presId="urn:microsoft.com/office/officeart/2009/3/layout/HorizontalOrganizationChart"/>
    <dgm:cxn modelId="{BAE85A1B-201A-4F9B-9F4A-BBDDEBF5ED46}" type="presOf" srcId="{D16859EF-7762-418A-B762-A44F8C9C14FB}" destId="{67E745EA-3C1C-4DDE-B808-910837905C86}" srcOrd="0" destOrd="0" presId="urn:microsoft.com/office/officeart/2009/3/layout/HorizontalOrganizationChart"/>
    <dgm:cxn modelId="{1E9D98E1-30E8-49F1-A6C6-6EFDE470DBCE}" srcId="{FBE796D4-6245-43B5-B7F4-DD83171D23B3}" destId="{9887A44C-2FC7-4E08-BAE5-DF10E9657A43}" srcOrd="0" destOrd="0" parTransId="{8E081EC1-EE0F-4788-8620-6BA1122B1056}" sibTransId="{A731F98D-C856-4365-8F66-A78EA38C438F}"/>
    <dgm:cxn modelId="{52E45D1F-C2F9-4F9D-9ECA-0007648D3E5D}" type="presOf" srcId="{2F5FE845-D155-495C-A0E5-D9029E2E9BB4}" destId="{DFBBBF72-6911-47A5-8620-A3EEDDB4C4B5}" srcOrd="0" destOrd="0" presId="urn:microsoft.com/office/officeart/2009/3/layout/HorizontalOrganizationChart"/>
    <dgm:cxn modelId="{496B267A-EFB4-46F3-BC27-23A8EA0AB24F}" srcId="{36CE2555-9626-4D13-A1A2-DCA1DB901189}" destId="{39A5C5B8-22A5-4973-892F-EE609C8AA143}" srcOrd="1" destOrd="0" parTransId="{B1D10E93-1914-491D-808E-6F04607C5BEB}" sibTransId="{E164FCD8-DFBB-4F73-B967-AEBC19394CBD}"/>
    <dgm:cxn modelId="{D374F794-14F4-4AE8-A7E2-0F455183834B}" type="presOf" srcId="{57148F50-4DEF-4EB8-911B-60E174F7C498}" destId="{D51AB780-F132-4D06-BC54-1275844693BE}" srcOrd="1" destOrd="0" presId="urn:microsoft.com/office/officeart/2009/3/layout/HorizontalOrganizationChart"/>
    <dgm:cxn modelId="{8E29626E-539D-4079-9380-5A6B77D1ED0D}" srcId="{36CE2555-9626-4D13-A1A2-DCA1DB901189}" destId="{D5EF4985-04F6-42B3-B033-88ACF7C10790}" srcOrd="2" destOrd="0" parTransId="{0D476440-3E3F-4BFF-9684-646E04D9E3B0}" sibTransId="{2ED8A5C4-2AC6-434B-8481-8302B1C8AD69}"/>
    <dgm:cxn modelId="{C89587AF-24AB-4C28-B67F-F08C9AA22EDC}" type="presOf" srcId="{FBE796D4-6245-43B5-B7F4-DD83171D23B3}" destId="{03586B83-8457-46C7-84FA-DB0D5CCA8EBB}" srcOrd="0" destOrd="0" presId="urn:microsoft.com/office/officeart/2009/3/layout/HorizontalOrganizationChart"/>
    <dgm:cxn modelId="{CDD4EF9F-E74A-448D-BB64-4BDAA4F2B074}" type="presParOf" srcId="{DDE13609-76B9-454E-825C-EBC9EF5BAC61}" destId="{562E3E62-C439-4B23-974F-31C5FF0228F3}" srcOrd="0" destOrd="0" presId="urn:microsoft.com/office/officeart/2009/3/layout/HorizontalOrganizationChart"/>
    <dgm:cxn modelId="{FC5AD9DC-3E14-4FAC-A178-E815DA900E8A}" type="presParOf" srcId="{562E3E62-C439-4B23-974F-31C5FF0228F3}" destId="{2528ACD5-04B4-4260-B174-7838B7AB9054}" srcOrd="0" destOrd="0" presId="urn:microsoft.com/office/officeart/2009/3/layout/HorizontalOrganizationChart"/>
    <dgm:cxn modelId="{15163689-69D8-466D-A8CC-DBFE936E29E6}" type="presParOf" srcId="{2528ACD5-04B4-4260-B174-7838B7AB9054}" destId="{24B04C10-5F3E-4073-A7AE-A2E5BB7726B4}" srcOrd="0" destOrd="0" presId="urn:microsoft.com/office/officeart/2009/3/layout/HorizontalOrganizationChart"/>
    <dgm:cxn modelId="{1DF760B1-9514-4614-BDDA-A0EFF03C16F5}" type="presParOf" srcId="{2528ACD5-04B4-4260-B174-7838B7AB9054}" destId="{9638C77E-6429-45E5-BE08-191DBC715EB9}" srcOrd="1" destOrd="0" presId="urn:microsoft.com/office/officeart/2009/3/layout/HorizontalOrganizationChart"/>
    <dgm:cxn modelId="{756EAAB3-89EB-488A-B313-86723174D0BE}" type="presParOf" srcId="{562E3E62-C439-4B23-974F-31C5FF0228F3}" destId="{B1E6A4BD-FF53-4D8A-8474-69203A661488}" srcOrd="1" destOrd="0" presId="urn:microsoft.com/office/officeart/2009/3/layout/HorizontalOrganizationChart"/>
    <dgm:cxn modelId="{D4A4188B-9132-4772-BA0A-E1C4EEB58B83}" type="presParOf" srcId="{B1E6A4BD-FF53-4D8A-8474-69203A661488}" destId="{AD228621-93E1-42FC-B65D-9D6917CF8E93}" srcOrd="0" destOrd="0" presId="urn:microsoft.com/office/officeart/2009/3/layout/HorizontalOrganizationChart"/>
    <dgm:cxn modelId="{0E50240C-3A6C-4B27-8DC3-FCF87CD352C4}" type="presParOf" srcId="{B1E6A4BD-FF53-4D8A-8474-69203A661488}" destId="{76597687-4939-43E6-B767-097693372841}" srcOrd="1" destOrd="0" presId="urn:microsoft.com/office/officeart/2009/3/layout/HorizontalOrganizationChart"/>
    <dgm:cxn modelId="{ABD36CF5-58FA-4F40-980F-75C14EE199BC}" type="presParOf" srcId="{76597687-4939-43E6-B767-097693372841}" destId="{02BE2B55-6391-4470-B2F5-E7F0D97F9D5A}" srcOrd="0" destOrd="0" presId="urn:microsoft.com/office/officeart/2009/3/layout/HorizontalOrganizationChart"/>
    <dgm:cxn modelId="{5131A27F-5793-4D42-92F5-AD3369247853}" type="presParOf" srcId="{02BE2B55-6391-4470-B2F5-E7F0D97F9D5A}" destId="{03586B83-8457-46C7-84FA-DB0D5CCA8EBB}" srcOrd="0" destOrd="0" presId="urn:microsoft.com/office/officeart/2009/3/layout/HorizontalOrganizationChart"/>
    <dgm:cxn modelId="{4C8C9B4E-1952-40C0-8F76-5A211F246DE6}" type="presParOf" srcId="{02BE2B55-6391-4470-B2F5-E7F0D97F9D5A}" destId="{6989BB49-C902-471F-9DB6-C4FF995825F8}" srcOrd="1" destOrd="0" presId="urn:microsoft.com/office/officeart/2009/3/layout/HorizontalOrganizationChart"/>
    <dgm:cxn modelId="{54248D49-F09E-47AB-BCA9-D6A7338E8A7A}" type="presParOf" srcId="{76597687-4939-43E6-B767-097693372841}" destId="{48F6F4A5-3752-4FE6-8517-E7548C1417C2}" srcOrd="1" destOrd="0" presId="urn:microsoft.com/office/officeart/2009/3/layout/HorizontalOrganizationChart"/>
    <dgm:cxn modelId="{3D65BF85-C434-4780-BC13-CCB4DAAD633F}" type="presParOf" srcId="{48F6F4A5-3752-4FE6-8517-E7548C1417C2}" destId="{803C0445-832F-4ED9-B40E-84EC42FEFDAA}" srcOrd="0" destOrd="0" presId="urn:microsoft.com/office/officeart/2009/3/layout/HorizontalOrganizationChart"/>
    <dgm:cxn modelId="{90609EC8-D876-48A8-B37C-10D3C41AA0B2}" type="presParOf" srcId="{48F6F4A5-3752-4FE6-8517-E7548C1417C2}" destId="{E4CC2EEE-085B-442B-A87C-52A91894FEE0}" srcOrd="1" destOrd="0" presId="urn:microsoft.com/office/officeart/2009/3/layout/HorizontalOrganizationChart"/>
    <dgm:cxn modelId="{955BF85E-52F0-422A-A914-EF7B4281F1D5}" type="presParOf" srcId="{E4CC2EEE-085B-442B-A87C-52A91894FEE0}" destId="{AC9AB5D7-C30C-411D-A619-4D96FC6C46FA}" srcOrd="0" destOrd="0" presId="urn:microsoft.com/office/officeart/2009/3/layout/HorizontalOrganizationChart"/>
    <dgm:cxn modelId="{097EE264-E684-4165-ADAF-B40DCB82CDE8}" type="presParOf" srcId="{AC9AB5D7-C30C-411D-A619-4D96FC6C46FA}" destId="{B864DE2C-CEC5-4F5A-9C72-B94FF524F25B}" srcOrd="0" destOrd="0" presId="urn:microsoft.com/office/officeart/2009/3/layout/HorizontalOrganizationChart"/>
    <dgm:cxn modelId="{3DCBD046-6B92-43C2-9C6A-26A4979297E4}" type="presParOf" srcId="{AC9AB5D7-C30C-411D-A619-4D96FC6C46FA}" destId="{1C6CB7F1-AAAA-40A9-8C53-8C68FFEB81E3}" srcOrd="1" destOrd="0" presId="urn:microsoft.com/office/officeart/2009/3/layout/HorizontalOrganizationChart"/>
    <dgm:cxn modelId="{C71EBEB1-6A53-4C02-B363-7D919475FDBF}" type="presParOf" srcId="{E4CC2EEE-085B-442B-A87C-52A91894FEE0}" destId="{D46C2ABC-4A31-410B-8693-4C534182025A}" srcOrd="1" destOrd="0" presId="urn:microsoft.com/office/officeart/2009/3/layout/HorizontalOrganizationChart"/>
    <dgm:cxn modelId="{461214A6-8298-40E1-9A7E-674644FDD083}" type="presParOf" srcId="{E4CC2EEE-085B-442B-A87C-52A91894FEE0}" destId="{D8B6BAA1-A992-40B8-8DF5-EEE636F84530}" srcOrd="2" destOrd="0" presId="urn:microsoft.com/office/officeart/2009/3/layout/HorizontalOrganizationChart"/>
    <dgm:cxn modelId="{FCDF28BC-B619-4DA6-9387-25C2DC922ABB}" type="presParOf" srcId="{48F6F4A5-3752-4FE6-8517-E7548C1417C2}" destId="{63CD495A-CB3B-4686-B47D-76A0479649CD}" srcOrd="2" destOrd="0" presId="urn:microsoft.com/office/officeart/2009/3/layout/HorizontalOrganizationChart"/>
    <dgm:cxn modelId="{C30F0CED-FA4B-4BEC-98E1-DAD9F05D601F}" type="presParOf" srcId="{48F6F4A5-3752-4FE6-8517-E7548C1417C2}" destId="{4118CF4D-D076-412E-970C-8A9D6C4DA639}" srcOrd="3" destOrd="0" presId="urn:microsoft.com/office/officeart/2009/3/layout/HorizontalOrganizationChart"/>
    <dgm:cxn modelId="{D9D4301C-1E26-451A-8AC9-768502687A74}" type="presParOf" srcId="{4118CF4D-D076-412E-970C-8A9D6C4DA639}" destId="{53AE8C73-9E86-47D7-A111-A280AEBFC03C}" srcOrd="0" destOrd="0" presId="urn:microsoft.com/office/officeart/2009/3/layout/HorizontalOrganizationChart"/>
    <dgm:cxn modelId="{A2B04D28-EFEC-49BA-9979-21BDD11A7AA4}" type="presParOf" srcId="{53AE8C73-9E86-47D7-A111-A280AEBFC03C}" destId="{ADFD3EC9-64CA-4517-A80A-3D56BC2DCEDA}" srcOrd="0" destOrd="0" presId="urn:microsoft.com/office/officeart/2009/3/layout/HorizontalOrganizationChart"/>
    <dgm:cxn modelId="{E7F6ABA4-89CE-4967-BB5C-8251C15680C3}" type="presParOf" srcId="{53AE8C73-9E86-47D7-A111-A280AEBFC03C}" destId="{AE92179A-8B24-40A9-A94A-B58A57A49C23}" srcOrd="1" destOrd="0" presId="urn:microsoft.com/office/officeart/2009/3/layout/HorizontalOrganizationChart"/>
    <dgm:cxn modelId="{294DBB9D-D992-414F-87CE-AA02C581FD71}" type="presParOf" srcId="{4118CF4D-D076-412E-970C-8A9D6C4DA639}" destId="{A02B07ED-AFD3-490D-9ECA-718433B4097F}" srcOrd="1" destOrd="0" presId="urn:microsoft.com/office/officeart/2009/3/layout/HorizontalOrganizationChart"/>
    <dgm:cxn modelId="{190B05C3-0D7E-4F1A-A39D-26BE2756B65F}" type="presParOf" srcId="{4118CF4D-D076-412E-970C-8A9D6C4DA639}" destId="{36669CE0-BDDD-4C26-B9DF-A961E7321C1B}" srcOrd="2" destOrd="0" presId="urn:microsoft.com/office/officeart/2009/3/layout/HorizontalOrganizationChart"/>
    <dgm:cxn modelId="{336C35D2-32F3-48CA-A3A4-C98A566A6630}" type="presParOf" srcId="{48F6F4A5-3752-4FE6-8517-E7548C1417C2}" destId="{DFBBBF72-6911-47A5-8620-A3EEDDB4C4B5}" srcOrd="4" destOrd="0" presId="urn:microsoft.com/office/officeart/2009/3/layout/HorizontalOrganizationChart"/>
    <dgm:cxn modelId="{80055489-D306-48E3-B060-FE97029063FA}" type="presParOf" srcId="{48F6F4A5-3752-4FE6-8517-E7548C1417C2}" destId="{AC56BC3A-CAF7-4DCD-BA40-7BA9763CB8ED}" srcOrd="5" destOrd="0" presId="urn:microsoft.com/office/officeart/2009/3/layout/HorizontalOrganizationChart"/>
    <dgm:cxn modelId="{06B8EE9E-7F11-420F-9AD2-37531A8F3A63}" type="presParOf" srcId="{AC56BC3A-CAF7-4DCD-BA40-7BA9763CB8ED}" destId="{73936509-FA23-422E-9342-09E73E7CECE6}" srcOrd="0" destOrd="0" presId="urn:microsoft.com/office/officeart/2009/3/layout/HorizontalOrganizationChart"/>
    <dgm:cxn modelId="{1CD36A18-D063-4087-AD04-90B5E3126187}" type="presParOf" srcId="{73936509-FA23-422E-9342-09E73E7CECE6}" destId="{DE6A3A79-4B98-4134-9844-49DBBC812470}" srcOrd="0" destOrd="0" presId="urn:microsoft.com/office/officeart/2009/3/layout/HorizontalOrganizationChart"/>
    <dgm:cxn modelId="{9FA2E51B-4215-4326-9BAF-8BD9A3ED8A18}" type="presParOf" srcId="{73936509-FA23-422E-9342-09E73E7CECE6}" destId="{5776A740-011E-47B1-9688-D780BE615712}" srcOrd="1" destOrd="0" presId="urn:microsoft.com/office/officeart/2009/3/layout/HorizontalOrganizationChart"/>
    <dgm:cxn modelId="{A4950D07-EAD8-442E-91A4-D7E715F9E788}" type="presParOf" srcId="{AC56BC3A-CAF7-4DCD-BA40-7BA9763CB8ED}" destId="{F1A29F67-CB20-43F9-9635-8FE8698EC745}" srcOrd="1" destOrd="0" presId="urn:microsoft.com/office/officeart/2009/3/layout/HorizontalOrganizationChart"/>
    <dgm:cxn modelId="{FA65A65F-866C-4AE2-92BD-BB595417DCBB}" type="presParOf" srcId="{AC56BC3A-CAF7-4DCD-BA40-7BA9763CB8ED}" destId="{70EC917A-F5A1-4AC3-94D2-2D0321F9145F}" srcOrd="2" destOrd="0" presId="urn:microsoft.com/office/officeart/2009/3/layout/HorizontalOrganizationChart"/>
    <dgm:cxn modelId="{E2B49CA1-C66F-4C3A-8052-45DD5CBBDD38}" type="presParOf" srcId="{76597687-4939-43E6-B767-097693372841}" destId="{CEF12DA1-894C-44E4-94F8-5FAF572666B4}" srcOrd="2" destOrd="0" presId="urn:microsoft.com/office/officeart/2009/3/layout/HorizontalOrganizationChart"/>
    <dgm:cxn modelId="{1A41C281-9E18-4C76-8126-BA6445707D03}" type="presParOf" srcId="{B1E6A4BD-FF53-4D8A-8474-69203A661488}" destId="{443030FE-DB89-41AD-B40E-53009B41F287}" srcOrd="2" destOrd="0" presId="urn:microsoft.com/office/officeart/2009/3/layout/HorizontalOrganizationChart"/>
    <dgm:cxn modelId="{270A4A81-AB78-4CBF-97E3-5CFE425159F4}" type="presParOf" srcId="{B1E6A4BD-FF53-4D8A-8474-69203A661488}" destId="{A75E1E9F-6270-42F4-8BB4-D565ADF8293A}" srcOrd="3" destOrd="0" presId="urn:microsoft.com/office/officeart/2009/3/layout/HorizontalOrganizationChart"/>
    <dgm:cxn modelId="{764D8D08-680E-4E02-B901-B03DFDF9EE84}" type="presParOf" srcId="{A75E1E9F-6270-42F4-8BB4-D565ADF8293A}" destId="{33F00205-1A39-428F-A432-5FB550047F4B}" srcOrd="0" destOrd="0" presId="urn:microsoft.com/office/officeart/2009/3/layout/HorizontalOrganizationChart"/>
    <dgm:cxn modelId="{3DB98F87-FF45-414C-A818-6B0ECE2B62DE}" type="presParOf" srcId="{33F00205-1A39-428F-A432-5FB550047F4B}" destId="{1A3EB349-012E-4FE2-9B34-5853805C52AE}" srcOrd="0" destOrd="0" presId="urn:microsoft.com/office/officeart/2009/3/layout/HorizontalOrganizationChart"/>
    <dgm:cxn modelId="{9ED6A7EF-AC3B-4FEC-A9AB-8EE837455DE2}" type="presParOf" srcId="{33F00205-1A39-428F-A432-5FB550047F4B}" destId="{836D9ADA-54BD-41F3-B5A8-8EA40C0A0FE4}" srcOrd="1" destOrd="0" presId="urn:microsoft.com/office/officeart/2009/3/layout/HorizontalOrganizationChart"/>
    <dgm:cxn modelId="{0B49A6F9-BA44-4128-B39F-EF94F4C993F0}" type="presParOf" srcId="{A75E1E9F-6270-42F4-8BB4-D565ADF8293A}" destId="{A95D001F-853E-4713-A48A-03CDE7105FDB}" srcOrd="1" destOrd="0" presId="urn:microsoft.com/office/officeart/2009/3/layout/HorizontalOrganizationChart"/>
    <dgm:cxn modelId="{879ED979-5FC4-407D-B716-121E78072F4B}" type="presParOf" srcId="{A95D001F-853E-4713-A48A-03CDE7105FDB}" destId="{20822A18-827A-4F10-AFA4-BDECB626AD0A}" srcOrd="0" destOrd="0" presId="urn:microsoft.com/office/officeart/2009/3/layout/HorizontalOrganizationChart"/>
    <dgm:cxn modelId="{39B626F1-92A6-47CF-A5E3-0623DBE477C3}" type="presParOf" srcId="{A95D001F-853E-4713-A48A-03CDE7105FDB}" destId="{0939116C-B56D-4C89-B989-4F8E21641702}" srcOrd="1" destOrd="0" presId="urn:microsoft.com/office/officeart/2009/3/layout/HorizontalOrganizationChart"/>
    <dgm:cxn modelId="{7AA90EEF-9196-4DB7-9719-38EC38AC1105}" type="presParOf" srcId="{0939116C-B56D-4C89-B989-4F8E21641702}" destId="{2BF68CA8-777D-4509-8258-7620D069B54E}" srcOrd="0" destOrd="0" presId="urn:microsoft.com/office/officeart/2009/3/layout/HorizontalOrganizationChart"/>
    <dgm:cxn modelId="{0559D207-210F-432D-A683-55BFB3484998}" type="presParOf" srcId="{2BF68CA8-777D-4509-8258-7620D069B54E}" destId="{B2AA1DBE-93F9-4A9F-B853-4E80B9136FE6}" srcOrd="0" destOrd="0" presId="urn:microsoft.com/office/officeart/2009/3/layout/HorizontalOrganizationChart"/>
    <dgm:cxn modelId="{8FC67EF2-0BF6-49DE-9F99-F12F375E8FC2}" type="presParOf" srcId="{2BF68CA8-777D-4509-8258-7620D069B54E}" destId="{8B99D221-E413-4CAB-9DFE-2448CB5E6356}" srcOrd="1" destOrd="0" presId="urn:microsoft.com/office/officeart/2009/3/layout/HorizontalOrganizationChart"/>
    <dgm:cxn modelId="{A4CF73F7-4C51-4C10-8EE7-8C03C32A3A43}" type="presParOf" srcId="{0939116C-B56D-4C89-B989-4F8E21641702}" destId="{CEC8AE80-6BEC-4847-B534-ECC396C6959B}" srcOrd="1" destOrd="0" presId="urn:microsoft.com/office/officeart/2009/3/layout/HorizontalOrganizationChart"/>
    <dgm:cxn modelId="{FB0BE761-2C96-4674-A84B-1CB58B74DCC8}" type="presParOf" srcId="{CEC8AE80-6BEC-4847-B534-ECC396C6959B}" destId="{460C5013-8F77-4EC2-A561-F1B13738D07A}" srcOrd="0" destOrd="0" presId="urn:microsoft.com/office/officeart/2009/3/layout/HorizontalOrganizationChart"/>
    <dgm:cxn modelId="{0CF63E6F-E0BB-4E83-8FF1-20308F4F62DB}" type="presParOf" srcId="{CEC8AE80-6BEC-4847-B534-ECC396C6959B}" destId="{19A56C9B-BA5C-47F2-8A9F-DFEB03B05B97}" srcOrd="1" destOrd="0" presId="urn:microsoft.com/office/officeart/2009/3/layout/HorizontalOrganizationChart"/>
    <dgm:cxn modelId="{35A53DCC-24FA-4F23-B97B-40952EE3F05F}" type="presParOf" srcId="{19A56C9B-BA5C-47F2-8A9F-DFEB03B05B97}" destId="{3F657229-EACD-4887-8B2B-69A20A33F1EB}" srcOrd="0" destOrd="0" presId="urn:microsoft.com/office/officeart/2009/3/layout/HorizontalOrganizationChart"/>
    <dgm:cxn modelId="{7276EDC7-4388-4486-AE97-E4B4581196E6}" type="presParOf" srcId="{3F657229-EACD-4887-8B2B-69A20A33F1EB}" destId="{80DAD7A5-6859-4C5C-BD57-5CB650C67259}" srcOrd="0" destOrd="0" presId="urn:microsoft.com/office/officeart/2009/3/layout/HorizontalOrganizationChart"/>
    <dgm:cxn modelId="{E5BAD966-890E-4273-AADF-6D2DC4C323D0}" type="presParOf" srcId="{3F657229-EACD-4887-8B2B-69A20A33F1EB}" destId="{D51AB780-F132-4D06-BC54-1275844693BE}" srcOrd="1" destOrd="0" presId="urn:microsoft.com/office/officeart/2009/3/layout/HorizontalOrganizationChart"/>
    <dgm:cxn modelId="{D3FE03BB-E465-4889-9A12-1C8F32928952}" type="presParOf" srcId="{19A56C9B-BA5C-47F2-8A9F-DFEB03B05B97}" destId="{85836835-D493-49F3-A296-6E25034BD1EC}" srcOrd="1" destOrd="0" presId="urn:microsoft.com/office/officeart/2009/3/layout/HorizontalOrganizationChart"/>
    <dgm:cxn modelId="{0AFE98D9-9D51-4B34-9BC1-4B7D659A16AC}" type="presParOf" srcId="{19A56C9B-BA5C-47F2-8A9F-DFEB03B05B97}" destId="{2D367A03-260E-44EE-8915-A16DA874F112}" srcOrd="2" destOrd="0" presId="urn:microsoft.com/office/officeart/2009/3/layout/HorizontalOrganizationChart"/>
    <dgm:cxn modelId="{5648929C-3DD7-46A9-B723-DB315869B32A}" type="presParOf" srcId="{CEC8AE80-6BEC-4847-B534-ECC396C6959B}" destId="{839CE8CF-3560-467A-A4E6-95084D2C4710}" srcOrd="2" destOrd="0" presId="urn:microsoft.com/office/officeart/2009/3/layout/HorizontalOrganizationChart"/>
    <dgm:cxn modelId="{B8913677-33FF-4ED6-BFF1-6D433F0A2765}" type="presParOf" srcId="{CEC8AE80-6BEC-4847-B534-ECC396C6959B}" destId="{0D73C2E5-8727-40AA-A887-43ED977C662D}" srcOrd="3" destOrd="0" presId="urn:microsoft.com/office/officeart/2009/3/layout/HorizontalOrganizationChart"/>
    <dgm:cxn modelId="{72FF945B-B0A0-4908-A7D0-9EECE88968BC}" type="presParOf" srcId="{0D73C2E5-8727-40AA-A887-43ED977C662D}" destId="{58B0100B-4A26-4E0E-8856-E3AE44D6B98F}" srcOrd="0" destOrd="0" presId="urn:microsoft.com/office/officeart/2009/3/layout/HorizontalOrganizationChart"/>
    <dgm:cxn modelId="{35CF639D-104B-44C1-9218-38A1D6F7A52C}" type="presParOf" srcId="{58B0100B-4A26-4E0E-8856-E3AE44D6B98F}" destId="{8EF6D7E1-432A-4064-AC52-F1A2A57F8DBF}" srcOrd="0" destOrd="0" presId="urn:microsoft.com/office/officeart/2009/3/layout/HorizontalOrganizationChart"/>
    <dgm:cxn modelId="{A05EB757-5538-44EE-BE14-BD2F5F315EC5}" type="presParOf" srcId="{58B0100B-4A26-4E0E-8856-E3AE44D6B98F}" destId="{01F5F9A1-E141-4EC2-BCAB-505E387AC075}" srcOrd="1" destOrd="0" presId="urn:microsoft.com/office/officeart/2009/3/layout/HorizontalOrganizationChart"/>
    <dgm:cxn modelId="{EC8D3949-0482-4983-A59E-97E07DC5B20A}" type="presParOf" srcId="{0D73C2E5-8727-40AA-A887-43ED977C662D}" destId="{E4883815-DFB8-4288-88AE-D2B67A0D35D3}" srcOrd="1" destOrd="0" presId="urn:microsoft.com/office/officeart/2009/3/layout/HorizontalOrganizationChart"/>
    <dgm:cxn modelId="{EF532905-0C04-4CD1-856C-3D094148204E}" type="presParOf" srcId="{0D73C2E5-8727-40AA-A887-43ED977C662D}" destId="{00AAF233-ACD8-4413-9E10-151326B73699}" srcOrd="2" destOrd="0" presId="urn:microsoft.com/office/officeart/2009/3/layout/HorizontalOrganizationChart"/>
    <dgm:cxn modelId="{AC332A33-82A2-47F7-846E-3B3BB738487A}" type="presParOf" srcId="{CEC8AE80-6BEC-4847-B534-ECC396C6959B}" destId="{AEED6BA9-D220-4664-A694-E0A4A709C273}" srcOrd="4" destOrd="0" presId="urn:microsoft.com/office/officeart/2009/3/layout/HorizontalOrganizationChart"/>
    <dgm:cxn modelId="{201F609F-C185-4948-97EE-07DF9E7946FB}" type="presParOf" srcId="{CEC8AE80-6BEC-4847-B534-ECC396C6959B}" destId="{30A05A93-5554-4669-BA9A-329941D2877B}" srcOrd="5" destOrd="0" presId="urn:microsoft.com/office/officeart/2009/3/layout/HorizontalOrganizationChart"/>
    <dgm:cxn modelId="{5AF03DC5-F043-45B0-9C58-90C5AD5575CD}" type="presParOf" srcId="{30A05A93-5554-4669-BA9A-329941D2877B}" destId="{036B84FB-BB98-4C78-995E-444957F49220}" srcOrd="0" destOrd="0" presId="urn:microsoft.com/office/officeart/2009/3/layout/HorizontalOrganizationChart"/>
    <dgm:cxn modelId="{A8D8F3F0-228E-4A71-A5DC-AD23273F866F}" type="presParOf" srcId="{036B84FB-BB98-4C78-995E-444957F49220}" destId="{6D490378-AD96-4CAF-B6BE-488A72D87CA5}" srcOrd="0" destOrd="0" presId="urn:microsoft.com/office/officeart/2009/3/layout/HorizontalOrganizationChart"/>
    <dgm:cxn modelId="{0D7DAD33-B8FE-4F82-A11F-727806E8A298}" type="presParOf" srcId="{036B84FB-BB98-4C78-995E-444957F49220}" destId="{14B528CF-F1F0-4134-B805-C806F3D4A039}" srcOrd="1" destOrd="0" presId="urn:microsoft.com/office/officeart/2009/3/layout/HorizontalOrganizationChart"/>
    <dgm:cxn modelId="{E9C111F3-52E3-4389-8ADF-D7F1AFB2E976}" type="presParOf" srcId="{30A05A93-5554-4669-BA9A-329941D2877B}" destId="{8E6515B8-67EE-4F3A-9EF1-3B869CE61687}" srcOrd="1" destOrd="0" presId="urn:microsoft.com/office/officeart/2009/3/layout/HorizontalOrganizationChart"/>
    <dgm:cxn modelId="{9BF4C186-8BEF-4D50-A618-04E354C5CEB4}" type="presParOf" srcId="{30A05A93-5554-4669-BA9A-329941D2877B}" destId="{C139960C-811C-436B-9BFF-7C5C6EADA982}" srcOrd="2" destOrd="0" presId="urn:microsoft.com/office/officeart/2009/3/layout/HorizontalOrganizationChart"/>
    <dgm:cxn modelId="{0ADFFD7D-197B-47D5-8B9E-C33F155BAF2B}" type="presParOf" srcId="{CEC8AE80-6BEC-4847-B534-ECC396C6959B}" destId="{BBC28FF2-DBCF-4928-A7F7-D3CDAA00C9E3}" srcOrd="6" destOrd="0" presId="urn:microsoft.com/office/officeart/2009/3/layout/HorizontalOrganizationChart"/>
    <dgm:cxn modelId="{C07A34B4-B3AA-46D3-BC58-0C3D42A527AF}" type="presParOf" srcId="{CEC8AE80-6BEC-4847-B534-ECC396C6959B}" destId="{191E604F-E5F3-4DB9-9010-54C5304F84B8}" srcOrd="7" destOrd="0" presId="urn:microsoft.com/office/officeart/2009/3/layout/HorizontalOrganizationChart"/>
    <dgm:cxn modelId="{C9DE2BD4-BB49-4261-AF06-CFCA48880201}" type="presParOf" srcId="{191E604F-E5F3-4DB9-9010-54C5304F84B8}" destId="{30734C3D-D240-4ED7-AA59-98B69FB29394}" srcOrd="0" destOrd="0" presId="urn:microsoft.com/office/officeart/2009/3/layout/HorizontalOrganizationChart"/>
    <dgm:cxn modelId="{70731BBC-9491-4215-B54A-3F172460000C}" type="presParOf" srcId="{30734C3D-D240-4ED7-AA59-98B69FB29394}" destId="{67E745EA-3C1C-4DDE-B808-910837905C86}" srcOrd="0" destOrd="0" presId="urn:microsoft.com/office/officeart/2009/3/layout/HorizontalOrganizationChart"/>
    <dgm:cxn modelId="{01A74E27-1DC3-4F53-9947-6E00B2F17F0A}" type="presParOf" srcId="{30734C3D-D240-4ED7-AA59-98B69FB29394}" destId="{DB655DF4-D820-4EBD-95BC-4190FFAB7F89}" srcOrd="1" destOrd="0" presId="urn:microsoft.com/office/officeart/2009/3/layout/HorizontalOrganizationChart"/>
    <dgm:cxn modelId="{9ACD0F06-DCAA-48C4-BA91-BD92DC09AB1D}" type="presParOf" srcId="{191E604F-E5F3-4DB9-9010-54C5304F84B8}" destId="{D45EEE08-ACF0-44BC-97EC-67EEA0C88941}" srcOrd="1" destOrd="0" presId="urn:microsoft.com/office/officeart/2009/3/layout/HorizontalOrganizationChart"/>
    <dgm:cxn modelId="{1DA08AA4-0AF3-4741-8F0E-C17AA1921237}" type="presParOf" srcId="{191E604F-E5F3-4DB9-9010-54C5304F84B8}" destId="{3DBF35C2-B96F-424C-922E-B62EEA8D389E}" srcOrd="2" destOrd="0" presId="urn:microsoft.com/office/officeart/2009/3/layout/HorizontalOrganizationChart"/>
    <dgm:cxn modelId="{FD7C47FA-E609-4596-A7C7-7BFF114A2605}" type="presParOf" srcId="{0939116C-B56D-4C89-B989-4F8E21641702}" destId="{52178DD2-6B44-4E72-8760-68C4EE82D8DB}" srcOrd="2" destOrd="0" presId="urn:microsoft.com/office/officeart/2009/3/layout/HorizontalOrganizationChart"/>
    <dgm:cxn modelId="{A8DF6012-B637-4042-86F6-D5D83E0370BD}" type="presParOf" srcId="{A95D001F-853E-4713-A48A-03CDE7105FDB}" destId="{60897928-B48E-45D9-86C4-05B11AA53F46}" srcOrd="2" destOrd="0" presId="urn:microsoft.com/office/officeart/2009/3/layout/HorizontalOrganizationChart"/>
    <dgm:cxn modelId="{BE6762BE-C341-46C9-AC1F-A8C3CF8221C4}" type="presParOf" srcId="{A95D001F-853E-4713-A48A-03CDE7105FDB}" destId="{99E2F082-5434-4AD7-B70E-5A57D7C7E1E4}" srcOrd="3" destOrd="0" presId="urn:microsoft.com/office/officeart/2009/3/layout/HorizontalOrganizationChart"/>
    <dgm:cxn modelId="{707A9773-675B-4787-BE12-269ED17E048E}" type="presParOf" srcId="{99E2F082-5434-4AD7-B70E-5A57D7C7E1E4}" destId="{484EAB12-AE71-4038-AA98-4C7417EC11F2}" srcOrd="0" destOrd="0" presId="urn:microsoft.com/office/officeart/2009/3/layout/HorizontalOrganizationChart"/>
    <dgm:cxn modelId="{E6F04E74-4357-46D3-B47A-A9048F4C365A}" type="presParOf" srcId="{484EAB12-AE71-4038-AA98-4C7417EC11F2}" destId="{9BB12DDB-85CB-408C-B08F-C8BD9FFB9B33}" srcOrd="0" destOrd="0" presId="urn:microsoft.com/office/officeart/2009/3/layout/HorizontalOrganizationChart"/>
    <dgm:cxn modelId="{B7E10797-27B5-445E-9807-35D2370C0E90}" type="presParOf" srcId="{484EAB12-AE71-4038-AA98-4C7417EC11F2}" destId="{E2FFF05B-FBA3-429A-9026-AA6DB7D4FE70}" srcOrd="1" destOrd="0" presId="urn:microsoft.com/office/officeart/2009/3/layout/HorizontalOrganizationChart"/>
    <dgm:cxn modelId="{A23705A5-C6D1-41B8-97D4-A66339EEF3D9}" type="presParOf" srcId="{99E2F082-5434-4AD7-B70E-5A57D7C7E1E4}" destId="{6202FBA7-1EFE-4F40-8E8E-33764FD4A7AD}" srcOrd="1" destOrd="0" presId="urn:microsoft.com/office/officeart/2009/3/layout/HorizontalOrganizationChart"/>
    <dgm:cxn modelId="{5D71C838-B5D3-41E2-83C5-1180149F4A02}" type="presParOf" srcId="{99E2F082-5434-4AD7-B70E-5A57D7C7E1E4}" destId="{484A3747-B020-4B48-9B1C-6C5A47F911F3}" srcOrd="2" destOrd="0" presId="urn:microsoft.com/office/officeart/2009/3/layout/HorizontalOrganizationChart"/>
    <dgm:cxn modelId="{6EAE965D-E000-42F2-908C-8BC8814B7749}" type="presParOf" srcId="{A75E1E9F-6270-42F4-8BB4-D565ADF8293A}" destId="{88C7E464-85B0-4F6C-965C-E0A055097B4A}" srcOrd="2" destOrd="0" presId="urn:microsoft.com/office/officeart/2009/3/layout/HorizontalOrganizationChart"/>
    <dgm:cxn modelId="{1F84B736-44A9-4023-8F5E-D75397248A65}" type="presParOf" srcId="{B1E6A4BD-FF53-4D8A-8474-69203A661488}" destId="{86A22D6E-CA1E-44CB-B960-C4205AEE6638}" srcOrd="4" destOrd="0" presId="urn:microsoft.com/office/officeart/2009/3/layout/HorizontalOrganizationChart"/>
    <dgm:cxn modelId="{412AF27A-82C9-457A-AB83-FFE81E64F241}" type="presParOf" srcId="{B1E6A4BD-FF53-4D8A-8474-69203A661488}" destId="{E66BC902-6091-4607-9550-DB78DE2C3BAD}" srcOrd="5" destOrd="0" presId="urn:microsoft.com/office/officeart/2009/3/layout/HorizontalOrganizationChart"/>
    <dgm:cxn modelId="{0E75BE5F-89F4-4B57-B89B-3037582A3EC2}" type="presParOf" srcId="{E66BC902-6091-4607-9550-DB78DE2C3BAD}" destId="{138A8052-8CA2-4355-BF21-30A79847DE5D}" srcOrd="0" destOrd="0" presId="urn:microsoft.com/office/officeart/2009/3/layout/HorizontalOrganizationChart"/>
    <dgm:cxn modelId="{C31801F4-7ED3-4D3B-ACFE-693F53869444}" type="presParOf" srcId="{138A8052-8CA2-4355-BF21-30A79847DE5D}" destId="{CF0C10FF-B646-4D20-A5D2-7266C8AD073E}" srcOrd="0" destOrd="0" presId="urn:microsoft.com/office/officeart/2009/3/layout/HorizontalOrganizationChart"/>
    <dgm:cxn modelId="{AC3F3D43-1F76-48FD-904F-8A4DAF6E5C60}" type="presParOf" srcId="{138A8052-8CA2-4355-BF21-30A79847DE5D}" destId="{0469259B-306E-4467-97C9-1385826FDD45}" srcOrd="1" destOrd="0" presId="urn:microsoft.com/office/officeart/2009/3/layout/HorizontalOrganizationChart"/>
    <dgm:cxn modelId="{951AE237-A7AF-4B19-A68C-17E3F808E972}" type="presParOf" srcId="{E66BC902-6091-4607-9550-DB78DE2C3BAD}" destId="{F4991581-B9F3-4349-94F5-B2431558D711}" srcOrd="1" destOrd="0" presId="urn:microsoft.com/office/officeart/2009/3/layout/HorizontalOrganizationChart"/>
    <dgm:cxn modelId="{5F2BD653-7CF4-4FA4-9818-E4839CB676B9}" type="presParOf" srcId="{E66BC902-6091-4607-9550-DB78DE2C3BAD}" destId="{4901E870-1A2F-4DFC-83D7-740AE34CF698}" srcOrd="2" destOrd="0" presId="urn:microsoft.com/office/officeart/2009/3/layout/HorizontalOrganizationChart"/>
    <dgm:cxn modelId="{7E019C78-D319-4FB3-A7E8-0EBABE6EABD6}" type="presParOf" srcId="{562E3E62-C439-4B23-974F-31C5FF0228F3}" destId="{09B09747-E4F0-4F30-914B-D1E35F46A2A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2D6E-CA1E-44CB-B960-C4205AEE6638}">
      <dsp:nvSpPr>
        <dsp:cNvPr id="0" name=""/>
        <dsp:cNvSpPr/>
      </dsp:nvSpPr>
      <dsp:spPr>
        <a:xfrm>
          <a:off x="1790179" y="2647438"/>
          <a:ext cx="357633" cy="1345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1345597"/>
              </a:lnTo>
              <a:lnTo>
                <a:pt x="357633" y="1345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97928-B48E-45D9-86C4-05B11AA53F46}">
      <dsp:nvSpPr>
        <dsp:cNvPr id="0" name=""/>
        <dsp:cNvSpPr/>
      </dsp:nvSpPr>
      <dsp:spPr>
        <a:xfrm>
          <a:off x="3935983" y="3224122"/>
          <a:ext cx="357633" cy="38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384456"/>
              </a:lnTo>
              <a:lnTo>
                <a:pt x="357633" y="384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28FF2-DBCF-4928-A7F7-D3CDAA00C9E3}">
      <dsp:nvSpPr>
        <dsp:cNvPr id="0" name=""/>
        <dsp:cNvSpPr/>
      </dsp:nvSpPr>
      <dsp:spPr>
        <a:xfrm>
          <a:off x="6081786" y="2839666"/>
          <a:ext cx="357633" cy="1153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1153369"/>
              </a:lnTo>
              <a:lnTo>
                <a:pt x="357633" y="11533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D6BA9-D220-4664-A694-E0A4A709C273}">
      <dsp:nvSpPr>
        <dsp:cNvPr id="0" name=""/>
        <dsp:cNvSpPr/>
      </dsp:nvSpPr>
      <dsp:spPr>
        <a:xfrm>
          <a:off x="6081786" y="2839666"/>
          <a:ext cx="357633" cy="384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384456"/>
              </a:lnTo>
              <a:lnTo>
                <a:pt x="357633" y="384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CE8CF-3560-467A-A4E6-95084D2C4710}">
      <dsp:nvSpPr>
        <dsp:cNvPr id="0" name=""/>
        <dsp:cNvSpPr/>
      </dsp:nvSpPr>
      <dsp:spPr>
        <a:xfrm>
          <a:off x="6081786" y="2455209"/>
          <a:ext cx="357633" cy="384456"/>
        </a:xfrm>
        <a:custGeom>
          <a:avLst/>
          <a:gdLst/>
          <a:ahLst/>
          <a:cxnLst/>
          <a:rect l="0" t="0" r="0" b="0"/>
          <a:pathLst>
            <a:path>
              <a:moveTo>
                <a:pt x="0" y="384456"/>
              </a:moveTo>
              <a:lnTo>
                <a:pt x="178816" y="384456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C5013-8F77-4EC2-A561-F1B13738D07A}">
      <dsp:nvSpPr>
        <dsp:cNvPr id="0" name=""/>
        <dsp:cNvSpPr/>
      </dsp:nvSpPr>
      <dsp:spPr>
        <a:xfrm>
          <a:off x="6081786" y="1686296"/>
          <a:ext cx="357633" cy="1153369"/>
        </a:xfrm>
        <a:custGeom>
          <a:avLst/>
          <a:gdLst/>
          <a:ahLst/>
          <a:cxnLst/>
          <a:rect l="0" t="0" r="0" b="0"/>
          <a:pathLst>
            <a:path>
              <a:moveTo>
                <a:pt x="0" y="1153369"/>
              </a:moveTo>
              <a:lnTo>
                <a:pt x="178816" y="1153369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2A18-827A-4F10-AFA4-BDECB626AD0A}">
      <dsp:nvSpPr>
        <dsp:cNvPr id="0" name=""/>
        <dsp:cNvSpPr/>
      </dsp:nvSpPr>
      <dsp:spPr>
        <a:xfrm>
          <a:off x="3935983" y="2839666"/>
          <a:ext cx="357633" cy="384456"/>
        </a:xfrm>
        <a:custGeom>
          <a:avLst/>
          <a:gdLst/>
          <a:ahLst/>
          <a:cxnLst/>
          <a:rect l="0" t="0" r="0" b="0"/>
          <a:pathLst>
            <a:path>
              <a:moveTo>
                <a:pt x="0" y="384456"/>
              </a:moveTo>
              <a:lnTo>
                <a:pt x="178816" y="384456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30FE-DB89-41AD-B40E-53009B41F287}">
      <dsp:nvSpPr>
        <dsp:cNvPr id="0" name=""/>
        <dsp:cNvSpPr/>
      </dsp:nvSpPr>
      <dsp:spPr>
        <a:xfrm>
          <a:off x="1790179" y="2647438"/>
          <a:ext cx="357633" cy="576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576684"/>
              </a:lnTo>
              <a:lnTo>
                <a:pt x="357633" y="576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BF72-6911-47A5-8620-A3EEDDB4C4B5}">
      <dsp:nvSpPr>
        <dsp:cNvPr id="0" name=""/>
        <dsp:cNvSpPr/>
      </dsp:nvSpPr>
      <dsp:spPr>
        <a:xfrm>
          <a:off x="3935983" y="1301840"/>
          <a:ext cx="357633" cy="76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16" y="0"/>
              </a:lnTo>
              <a:lnTo>
                <a:pt x="178816" y="768913"/>
              </a:lnTo>
              <a:lnTo>
                <a:pt x="357633" y="768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D495A-CB3B-4686-B47D-76A0479649CD}">
      <dsp:nvSpPr>
        <dsp:cNvPr id="0" name=""/>
        <dsp:cNvSpPr/>
      </dsp:nvSpPr>
      <dsp:spPr>
        <a:xfrm>
          <a:off x="3935983" y="1256120"/>
          <a:ext cx="357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63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C0445-832F-4ED9-B40E-84EC42FEFDAA}">
      <dsp:nvSpPr>
        <dsp:cNvPr id="0" name=""/>
        <dsp:cNvSpPr/>
      </dsp:nvSpPr>
      <dsp:spPr>
        <a:xfrm>
          <a:off x="3935983" y="532927"/>
          <a:ext cx="357633" cy="768913"/>
        </a:xfrm>
        <a:custGeom>
          <a:avLst/>
          <a:gdLst/>
          <a:ahLst/>
          <a:cxnLst/>
          <a:rect l="0" t="0" r="0" b="0"/>
          <a:pathLst>
            <a:path>
              <a:moveTo>
                <a:pt x="0" y="768913"/>
              </a:moveTo>
              <a:lnTo>
                <a:pt x="178816" y="768913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28621-93E1-42FC-B65D-9D6917CF8E93}">
      <dsp:nvSpPr>
        <dsp:cNvPr id="0" name=""/>
        <dsp:cNvSpPr/>
      </dsp:nvSpPr>
      <dsp:spPr>
        <a:xfrm>
          <a:off x="1790179" y="1301840"/>
          <a:ext cx="357633" cy="1345597"/>
        </a:xfrm>
        <a:custGeom>
          <a:avLst/>
          <a:gdLst/>
          <a:ahLst/>
          <a:cxnLst/>
          <a:rect l="0" t="0" r="0" b="0"/>
          <a:pathLst>
            <a:path>
              <a:moveTo>
                <a:pt x="0" y="1345597"/>
              </a:moveTo>
              <a:lnTo>
                <a:pt x="178816" y="1345597"/>
              </a:lnTo>
              <a:lnTo>
                <a:pt x="178816" y="0"/>
              </a:lnTo>
              <a:lnTo>
                <a:pt x="35763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04C10-5F3E-4073-A7AE-A2E5BB7726B4}">
      <dsp:nvSpPr>
        <dsp:cNvPr id="0" name=""/>
        <dsp:cNvSpPr/>
      </dsp:nvSpPr>
      <dsp:spPr>
        <a:xfrm>
          <a:off x="2009" y="2374742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Модели затухания</a:t>
          </a:r>
          <a:endParaRPr lang="ru-RU" sz="1900" kern="1200" dirty="0"/>
        </a:p>
      </dsp:txBody>
      <dsp:txXfrm>
        <a:off x="2009" y="2374742"/>
        <a:ext cx="1788169" cy="545391"/>
      </dsp:txXfrm>
    </dsp:sp>
    <dsp:sp modelId="{03586B83-8457-46C7-84FA-DB0D5CCA8EBB}">
      <dsp:nvSpPr>
        <dsp:cNvPr id="0" name=""/>
        <dsp:cNvSpPr/>
      </dsp:nvSpPr>
      <dsp:spPr>
        <a:xfrm>
          <a:off x="2147813" y="1029144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Теоретические</a:t>
          </a:r>
          <a:endParaRPr lang="ru-RU" sz="1900" kern="1200" dirty="0"/>
        </a:p>
      </dsp:txBody>
      <dsp:txXfrm>
        <a:off x="2147813" y="1029144"/>
        <a:ext cx="1788169" cy="545391"/>
      </dsp:txXfrm>
    </dsp:sp>
    <dsp:sp modelId="{B864DE2C-CEC5-4F5A-9C72-B94FF524F25B}">
      <dsp:nvSpPr>
        <dsp:cNvPr id="0" name=""/>
        <dsp:cNvSpPr/>
      </dsp:nvSpPr>
      <dsp:spPr>
        <a:xfrm>
          <a:off x="4293616" y="260231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Friis</a:t>
          </a:r>
          <a:r>
            <a:rPr lang="en-US" sz="1900" kern="1200" dirty="0" smtClean="0"/>
            <a:t>, 2-ray ground</a:t>
          </a:r>
          <a:endParaRPr lang="ru-RU" sz="1900" kern="1200" dirty="0"/>
        </a:p>
      </dsp:txBody>
      <dsp:txXfrm>
        <a:off x="4293616" y="260231"/>
        <a:ext cx="1788169" cy="545391"/>
      </dsp:txXfrm>
    </dsp:sp>
    <dsp:sp modelId="{ADFD3EC9-64CA-4517-A80A-3D56BC2DCEDA}">
      <dsp:nvSpPr>
        <dsp:cNvPr id="0" name=""/>
        <dsp:cNvSpPr/>
      </dsp:nvSpPr>
      <dsp:spPr>
        <a:xfrm>
          <a:off x="4293616" y="1029144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Diffraction theory</a:t>
          </a:r>
          <a:endParaRPr lang="ru-RU" sz="1900" kern="1200" dirty="0"/>
        </a:p>
      </dsp:txBody>
      <dsp:txXfrm>
        <a:off x="4293616" y="1029144"/>
        <a:ext cx="1788169" cy="545391"/>
      </dsp:txXfrm>
    </dsp:sp>
    <dsp:sp modelId="{DE6A3A79-4B98-4134-9844-49DBBC812470}">
      <dsp:nvSpPr>
        <dsp:cNvPr id="0" name=""/>
        <dsp:cNvSpPr/>
      </dsp:nvSpPr>
      <dsp:spPr>
        <a:xfrm>
          <a:off x="4293616" y="1798057"/>
          <a:ext cx="1788169" cy="54539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Ray tracing</a:t>
          </a:r>
          <a:endParaRPr lang="ru-RU" sz="1900" kern="1200" dirty="0"/>
        </a:p>
      </dsp:txBody>
      <dsp:txXfrm>
        <a:off x="4293616" y="1798057"/>
        <a:ext cx="1788169" cy="545391"/>
      </dsp:txXfrm>
    </dsp:sp>
    <dsp:sp modelId="{1A3EB349-012E-4FE2-9B34-5853805C52AE}">
      <dsp:nvSpPr>
        <dsp:cNvPr id="0" name=""/>
        <dsp:cNvSpPr/>
      </dsp:nvSpPr>
      <dsp:spPr>
        <a:xfrm>
          <a:off x="2147813" y="2951426"/>
          <a:ext cx="1788169" cy="54539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Эмпирические</a:t>
          </a:r>
          <a:endParaRPr lang="ru-RU" sz="1900" kern="1200" dirty="0"/>
        </a:p>
      </dsp:txBody>
      <dsp:txXfrm>
        <a:off x="2147813" y="2951426"/>
        <a:ext cx="1788169" cy="545391"/>
      </dsp:txXfrm>
    </dsp:sp>
    <dsp:sp modelId="{B2AA1DBE-93F9-4A9F-B853-4E80B9136FE6}">
      <dsp:nvSpPr>
        <dsp:cNvPr id="0" name=""/>
        <dsp:cNvSpPr/>
      </dsp:nvSpPr>
      <dsp:spPr>
        <a:xfrm>
          <a:off x="4293616" y="2566970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Outdoor</a:t>
          </a:r>
          <a:endParaRPr lang="ru-RU" sz="1900" kern="1200" dirty="0"/>
        </a:p>
      </dsp:txBody>
      <dsp:txXfrm>
        <a:off x="4293616" y="2566970"/>
        <a:ext cx="1788169" cy="545391"/>
      </dsp:txXfrm>
    </dsp:sp>
    <dsp:sp modelId="{80DAD7A5-6859-4C5C-BD57-5CB650C67259}">
      <dsp:nvSpPr>
        <dsp:cNvPr id="0" name=""/>
        <dsp:cNvSpPr/>
      </dsp:nvSpPr>
      <dsp:spPr>
        <a:xfrm>
          <a:off x="6439420" y="1413600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Urban</a:t>
          </a:r>
          <a:endParaRPr lang="ru-RU" sz="1900" kern="1200" dirty="0"/>
        </a:p>
      </dsp:txBody>
      <dsp:txXfrm>
        <a:off x="6439420" y="1413600"/>
        <a:ext cx="1788169" cy="545391"/>
      </dsp:txXfrm>
    </dsp:sp>
    <dsp:sp modelId="{8EF6D7E1-432A-4064-AC52-F1A2A57F8DBF}">
      <dsp:nvSpPr>
        <dsp:cNvPr id="0" name=""/>
        <dsp:cNvSpPr/>
      </dsp:nvSpPr>
      <dsp:spPr>
        <a:xfrm>
          <a:off x="6439420" y="2182513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Rural</a:t>
          </a:r>
          <a:endParaRPr lang="ru-RU" sz="1900" kern="1200" dirty="0"/>
        </a:p>
      </dsp:txBody>
      <dsp:txXfrm>
        <a:off x="6439420" y="2182513"/>
        <a:ext cx="1788169" cy="545391"/>
      </dsp:txXfrm>
    </dsp:sp>
    <dsp:sp modelId="{6D490378-AD96-4CAF-B6BE-488A72D87CA5}">
      <dsp:nvSpPr>
        <dsp:cNvPr id="0" name=""/>
        <dsp:cNvSpPr/>
      </dsp:nvSpPr>
      <dsp:spPr>
        <a:xfrm>
          <a:off x="6439420" y="2951426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Suburban</a:t>
          </a:r>
          <a:endParaRPr lang="ru-RU" sz="1900" kern="1200" dirty="0"/>
        </a:p>
      </dsp:txBody>
      <dsp:txXfrm>
        <a:off x="6439420" y="2951426"/>
        <a:ext cx="1788169" cy="545391"/>
      </dsp:txXfrm>
    </dsp:sp>
    <dsp:sp modelId="{67E745EA-3C1C-4DDE-B808-910837905C86}">
      <dsp:nvSpPr>
        <dsp:cNvPr id="0" name=""/>
        <dsp:cNvSpPr/>
      </dsp:nvSpPr>
      <dsp:spPr>
        <a:xfrm>
          <a:off x="6439420" y="3720339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Forrest</a:t>
          </a:r>
          <a:endParaRPr lang="ru-RU" sz="1900" kern="1200" dirty="0"/>
        </a:p>
      </dsp:txBody>
      <dsp:txXfrm>
        <a:off x="6439420" y="3720339"/>
        <a:ext cx="1788169" cy="545391"/>
      </dsp:txXfrm>
    </dsp:sp>
    <dsp:sp modelId="{9BB12DDB-85CB-408C-B08F-C8BD9FFB9B33}">
      <dsp:nvSpPr>
        <dsp:cNvPr id="0" name=""/>
        <dsp:cNvSpPr/>
      </dsp:nvSpPr>
      <dsp:spPr>
        <a:xfrm>
          <a:off x="4293616" y="3335883"/>
          <a:ext cx="1788169" cy="545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Indoor</a:t>
          </a:r>
          <a:endParaRPr lang="ru-RU" sz="1900" kern="1200" dirty="0"/>
        </a:p>
      </dsp:txBody>
      <dsp:txXfrm>
        <a:off x="4293616" y="3335883"/>
        <a:ext cx="1788169" cy="545391"/>
      </dsp:txXfrm>
    </dsp:sp>
    <dsp:sp modelId="{CF0C10FF-B646-4D20-A5D2-7266C8AD073E}">
      <dsp:nvSpPr>
        <dsp:cNvPr id="0" name=""/>
        <dsp:cNvSpPr/>
      </dsp:nvSpPr>
      <dsp:spPr>
        <a:xfrm>
          <a:off x="2147813" y="3720339"/>
          <a:ext cx="1788169" cy="54539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Гибридные</a:t>
          </a:r>
          <a:endParaRPr lang="ru-RU" sz="1900" kern="1200" dirty="0"/>
        </a:p>
      </dsp:txBody>
      <dsp:txXfrm>
        <a:off x="2147813" y="3720339"/>
        <a:ext cx="1788169" cy="54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1583-1015-41ED-AD88-ED8D17A826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AFFBC-C1D5-4C15-9430-A41B9BD7D56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7CE3-2975-481B-8AA7-B6C2DCAC19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5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9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249B-9AFD-4CC0-9B0C-FF55E2DACA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53D9D-2A12-4B30-B8F4-D0E781BEBFA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0698A-98D5-4E5D-A12F-208FDB5E9D8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3441A-085F-4F90-8A25-3B8FAF0163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F90B-CC28-4D00-A271-31736EC8C4D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B498-B080-48BB-9613-534D986C4ED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A6AFE-2766-4518-8923-781F3F8E5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9D4C7-89AB-4B81-9CD2-64E9555B39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4AF64F-49B9-4BAE-87D7-3B9A284A398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/>
          <a:lstStyle/>
          <a:p>
            <a:r>
              <a:rPr lang="ru-RU" dirty="0" smtClean="0"/>
              <a:t>Модели </a:t>
            </a:r>
            <a:r>
              <a:rPr lang="ru-RU" dirty="0" smtClean="0"/>
              <a:t>радиоканала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ru-RU" dirty="0" smtClean="0"/>
              <a:t>11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8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обратимости (</a:t>
            </a:r>
            <a:r>
              <a:rPr lang="en-US" dirty="0" smtClean="0"/>
              <a:t>reciprocity)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 smtClean="0"/>
                  <a:t>Диаграмма направленности антенны не зависит от того излучает она электромагнитную волну или принимает.</a:t>
                </a: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 smtClean="0"/>
                  <a:t>Коэффициент ослабления в канале не изменится, если поменять приемник и передатчик местами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800" i="1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800" dirty="0" smtClean="0"/>
                  <a:t>.</a:t>
                </a:r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r>
                  <a:rPr lang="ru-RU" sz="2800" dirty="0" smtClean="0"/>
                  <a:t>Строгое доказательство обратимости требует ряда допущений, которые как правило выполня</a:t>
                </a:r>
                <a:r>
                  <a:rPr lang="ru-RU" sz="2800" dirty="0"/>
                  <a:t>ю</a:t>
                </a:r>
                <a:r>
                  <a:rPr lang="ru-RU" sz="2800" dirty="0" smtClean="0"/>
                  <a:t>тся на практике.</a:t>
                </a:r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распространения радиоволн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088"/>
          </a:xfrm>
        </p:spPr>
        <p:txBody>
          <a:bodyPr/>
          <a:lstStyle/>
          <a:p>
            <a:r>
              <a:rPr lang="ru-RU" sz="2800" dirty="0" smtClean="0"/>
              <a:t>Для анализа распространения </a:t>
            </a:r>
            <a:r>
              <a:rPr lang="ru-RU" sz="2800" dirty="0"/>
              <a:t>у</a:t>
            </a:r>
            <a:r>
              <a:rPr lang="ru-RU" sz="2800" dirty="0" smtClean="0"/>
              <a:t>равнения Максвелла слишком сложно (долго) решать. Используются приближения </a:t>
            </a:r>
            <a:r>
              <a:rPr lang="ru-RU" sz="2800" i="1" dirty="0" smtClean="0"/>
              <a:t>оптики</a:t>
            </a:r>
            <a:r>
              <a:rPr lang="en-US" sz="2800" dirty="0"/>
              <a:t>.</a:t>
            </a:r>
            <a:endParaRPr lang="ru-RU" sz="2800" dirty="0" smtClean="0"/>
          </a:p>
          <a:p>
            <a:r>
              <a:rPr lang="ru-RU" sz="2800" dirty="0" smtClean="0"/>
              <a:t>Основные эффекты</a:t>
            </a:r>
            <a:r>
              <a:rPr lang="en-US" sz="2800" dirty="0" smtClean="0"/>
              <a:t> </a:t>
            </a:r>
            <a:r>
              <a:rPr lang="ru-RU" sz="2800" dirty="0" smtClean="0"/>
              <a:t>распространения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З</a:t>
            </a:r>
            <a:r>
              <a:rPr lang="ru-RU" sz="2400" dirty="0" smtClean="0"/>
              <a:t>атухание в свободном пространстве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Преломление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Отражение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Рассеяние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Поглощение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Дифракция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Интерференция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708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Слагаемые распространения сигнала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Затухание (</a:t>
            </a:r>
            <a:r>
              <a:rPr lang="en-US" sz="2400" dirty="0" smtClean="0"/>
              <a:t>path loss</a:t>
            </a:r>
            <a:r>
              <a:rPr lang="ru-RU" sz="2400" dirty="0" smtClean="0"/>
              <a:t>) – детерминированная функция положения передатчика и приемника. Описывает затухание в свободном пространстве, преломление, поглощение, отражение и дифракцию на рельефе «главного луча».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Затенение </a:t>
            </a:r>
            <a:r>
              <a:rPr lang="en-US" sz="2400" dirty="0" smtClean="0"/>
              <a:t>(shadowing) </a:t>
            </a:r>
            <a:r>
              <a:rPr lang="ru-RU" sz="2400" dirty="0" smtClean="0"/>
              <a:t>– стохастическая функция положения передатчика и приемника, не зависит от времени. Описывает отражение и дифракцию на «маленьких» препятствиях.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Замирания </a:t>
            </a:r>
            <a:r>
              <a:rPr lang="en-US" sz="2400" dirty="0" smtClean="0"/>
              <a:t>(fading) </a:t>
            </a:r>
            <a:r>
              <a:rPr lang="ru-RU" sz="2400" dirty="0" smtClean="0"/>
              <a:t>– стохастическая функция времени. Описывает интерференцию нескольких «лучей».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571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Слагаемые распространения сигнала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916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Затухание в свободном пространстве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00600"/>
              </a:xfrm>
            </p:spPr>
            <p:txBody>
              <a:bodyPr/>
              <a:lstStyle/>
              <a:p>
                <a:r>
                  <a:rPr lang="ru-RU" sz="2800" dirty="0" smtClean="0"/>
                  <a:t>Формула </a:t>
                </a:r>
                <a:r>
                  <a:rPr lang="ru-RU" sz="2800" dirty="0" err="1" smtClean="0"/>
                  <a:t>Фрииса</a:t>
                </a:r>
                <a:r>
                  <a:rPr lang="en-US" sz="2800" dirty="0" smtClean="0"/>
                  <a:t> (</a:t>
                </a:r>
                <a:r>
                  <a:rPr lang="en-US" sz="2800" dirty="0" err="1" smtClean="0"/>
                  <a:t>Friis</a:t>
                </a:r>
                <a:r>
                  <a:rPr lang="en-US" sz="2800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 smtClean="0"/>
              </a:p>
              <a:p>
                <a:r>
                  <a:rPr lang="ru-RU" sz="2800" dirty="0" smtClean="0"/>
                  <a:t>Та же формула в </a:t>
                </a:r>
                <a:r>
                  <a:rPr lang="en-US" sz="2800" dirty="0" smtClean="0"/>
                  <a:t>dB: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10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8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32.44+20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+20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func>
                            </m:e>
                          </m:func>
                          <m:r>
                            <a:rPr lang="ru-RU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где частота в МГц, расстояние в км</a:t>
                </a:r>
                <a:endParaRPr lang="en-US" sz="2800" dirty="0" smtClean="0"/>
              </a:p>
              <a:p>
                <a:r>
                  <a:rPr lang="ru-RU" sz="2800" dirty="0" smtClean="0"/>
                  <a:t>Та же формула для чайников</a:t>
                </a:r>
                <a:r>
                  <a:rPr lang="en-US" sz="2800" dirty="0" smtClean="0"/>
                  <a:t>: </a:t>
                </a:r>
                <a:r>
                  <a:rPr lang="ru-RU" sz="2800" dirty="0" smtClean="0"/>
                  <a:t>падение уровня сигнала на первом метре зависит от частоты, дальше уровень сигнала уменьшается на </a:t>
                </a:r>
                <a:r>
                  <a:rPr lang="en-US" sz="2800" dirty="0" smtClean="0"/>
                  <a:t>6 dB </a:t>
                </a:r>
                <a:r>
                  <a:rPr lang="ru-RU" sz="2800" dirty="0" smtClean="0"/>
                  <a:t>при каждом удвоении расстояния.</a:t>
                </a:r>
                <a:endParaRPr lang="ru-RU" sz="2800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00600"/>
              </a:xfrm>
              <a:blipFill rotWithShape="1">
                <a:blip r:embed="rId2"/>
                <a:stretch>
                  <a:fillRect l="-1481" t="-1271" b="-12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3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Двулучевое распространение с отражением от поверхности земли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ru-RU" sz="2400" dirty="0" smtClean="0"/>
                  <a:t>При отражении от проводящей поверхности фаза сигнала инвертируется (меняется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r>
                      <a:rPr lang="ru-RU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0" dirty="0" smtClean="0"/>
              </a:p>
              <a:p>
                <a:r>
                  <a:rPr lang="ru-RU" sz="2400" dirty="0" smtClean="0"/>
                  <a:t>Деструктивная интерференция прямого и отраженного сигналов приводит к существенно более быстрому затуханию, чем в свободном пространстве. </a:t>
                </a:r>
              </a:p>
              <a:p>
                <a:r>
                  <a:rPr lang="ru-RU" sz="2400" dirty="0" smtClean="0"/>
                  <a:t>Формула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𝑡𝑥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𝑟𝑥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ru-RU" sz="2400" dirty="0" smtClean="0"/>
                  <a:t>Формула в </a:t>
                </a:r>
                <a:r>
                  <a:rPr lang="en-US" sz="2400" dirty="0" smtClean="0"/>
                  <a:t>dB: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</a:rPr>
                        <m:t>−(40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20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−20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где </a:t>
                </a:r>
                <a:r>
                  <a:rPr lang="en-US" sz="2400" dirty="0" smtClean="0"/>
                  <a:t>h </a:t>
                </a:r>
                <a:r>
                  <a:rPr lang="ru-RU" sz="2400" dirty="0" smtClean="0"/>
                  <a:t>и</a:t>
                </a:r>
                <a:r>
                  <a:rPr lang="en-US" sz="2400" dirty="0" smtClean="0"/>
                  <a:t> d </a:t>
                </a:r>
                <a:r>
                  <a:rPr lang="ru-RU" sz="2400" dirty="0" smtClean="0"/>
                  <a:t>в одинаковых единицах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862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11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Двулучевое распространение с отражением от поверхности земли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05400"/>
                <a:ext cx="8229600" cy="1524000"/>
              </a:xfrm>
            </p:spPr>
            <p:txBody>
              <a:bodyPr/>
              <a:lstStyle/>
              <a:p>
                <a:r>
                  <a:rPr lang="ru-RU" sz="2800" dirty="0" smtClean="0"/>
                  <a:t>Не зависит от частоты!</a:t>
                </a:r>
              </a:p>
              <a:p>
                <a:r>
                  <a:rPr lang="ru-RU" sz="2800" dirty="0" smtClean="0"/>
                  <a:t>Уровень сигнала падает как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800" dirty="0" smtClean="0"/>
                  <a:t> вместо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800" dirty="0" smtClean="0"/>
                  <a:t> для свободного пространства</a:t>
                </a:r>
                <a:endParaRPr lang="ru-RU" sz="2800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05400"/>
                <a:ext cx="8229600" cy="1524000"/>
              </a:xfrm>
              <a:blipFill rotWithShape="1">
                <a:blip r:embed="rId2"/>
                <a:stretch>
                  <a:fillRect l="-1259" t="-4000" b="-20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61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сложные модели затухания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133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47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ru-RU" sz="2400" i="1" dirty="0" smtClean="0"/>
              <a:t>Все теоретические методы </a:t>
            </a:r>
            <a:r>
              <a:rPr lang="ru-RU" sz="2400" dirty="0" smtClean="0"/>
              <a:t>очень чувствительны к точности исходных данных</a:t>
            </a:r>
            <a:r>
              <a:rPr lang="en-US" sz="2400" dirty="0" smtClean="0"/>
              <a:t>: </a:t>
            </a:r>
            <a:r>
              <a:rPr lang="ru-RU" sz="2400" dirty="0" smtClean="0"/>
              <a:t>геометрии и электрическим характеристикам препятствий.</a:t>
            </a:r>
          </a:p>
          <a:p>
            <a:r>
              <a:rPr lang="ru-RU" sz="2400" i="1" dirty="0" smtClean="0"/>
              <a:t>Теория дифракции</a:t>
            </a:r>
            <a:r>
              <a:rPr lang="en-US" sz="2400" dirty="0" smtClean="0"/>
              <a:t>: </a:t>
            </a:r>
            <a:r>
              <a:rPr lang="ru-RU" sz="2400" dirty="0" smtClean="0"/>
              <a:t>приближенные методы решения теории дифракции Фраунгофера. Как правило применимы только для очень простых геометрий. Используются для проверки других моделей.</a:t>
            </a:r>
          </a:p>
          <a:p>
            <a:r>
              <a:rPr lang="ru-RU" sz="2400" i="1" dirty="0" smtClean="0"/>
              <a:t>Трассировка лучей</a:t>
            </a:r>
            <a:r>
              <a:rPr lang="en-US" sz="2400" dirty="0" smtClean="0"/>
              <a:t>: </a:t>
            </a:r>
            <a:r>
              <a:rPr lang="ru-RU" sz="2400" dirty="0" smtClean="0"/>
              <a:t>распространение сигнала методами вычислительной геометрической оптики. Эффекты рассеивания, поглощения и дифракции учитываются вероятностно. </a:t>
            </a:r>
            <a:r>
              <a:rPr lang="en-US" sz="2400" dirty="0" smtClean="0"/>
              <a:t>2D </a:t>
            </a:r>
            <a:r>
              <a:rPr lang="ru-RU" sz="2400" dirty="0" smtClean="0"/>
              <a:t>или </a:t>
            </a:r>
            <a:r>
              <a:rPr lang="en-US" sz="2400" dirty="0" smtClean="0"/>
              <a:t>3D.</a:t>
            </a:r>
            <a:r>
              <a:rPr lang="ru-RU" sz="2400" dirty="0" smtClean="0"/>
              <a:t> Основной метод для точного радио планирования, особенно в городе и в помещениях (там, где много отражений).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756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Эмпирические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ru-RU" sz="2800" dirty="0" smtClean="0"/>
                  <a:t>Основаны на результатах кампаний по измерению затухания сигнала. </a:t>
                </a:r>
              </a:p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(!)</a:t>
                </a:r>
                <a:r>
                  <a:rPr lang="ru-RU" sz="2800" dirty="0" smtClean="0"/>
                  <a:t> Имеют точно определенную область применимости (диапазон частот, высоты антенн, </a:t>
                </a:r>
                <a:r>
                  <a:rPr lang="en-US" sz="2800" dirty="0" smtClean="0"/>
                  <a:t>indoor/outdoor, </a:t>
                </a:r>
                <a:r>
                  <a:rPr lang="ru-RU" sz="2800" dirty="0" smtClean="0"/>
                  <a:t>типы местности).</a:t>
                </a:r>
              </a:p>
              <a:p>
                <a:r>
                  <a:rPr lang="ru-RU" sz="2800" dirty="0" smtClean="0"/>
                  <a:t>Часто имеют следующий вид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𝑑𝐵</m:t>
                      </m:r>
                      <m:r>
                        <a:rPr lang="en-US" sz="2800" b="0" i="1" smtClean="0">
                          <a:latin typeface="Cambria Math"/>
                        </a:rPr>
                        <m:t>]=−(10⋅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𝛽</m:t>
                      </m:r>
                      <m:r>
                        <a:rPr lang="en-US" sz="2800" b="0" i="1" smtClean="0">
                          <a:latin typeface="Cambria Math"/>
                        </a:rPr>
                        <m:t>+поправ</m:t>
                      </m:r>
                      <m:r>
                        <a:rPr lang="ru-RU" sz="2800" b="0" i="1" smtClean="0">
                          <a:latin typeface="Cambria Math"/>
                        </a:rPr>
                        <m:t>ки)</m:t>
                      </m:r>
                    </m:oMath>
                  </m:oMathPara>
                </a14:m>
                <a:endParaRPr lang="ru-RU" sz="2800" dirty="0" smtClean="0"/>
              </a:p>
              <a:p>
                <a:r>
                  <a:rPr lang="ru-RU" sz="2800" dirty="0" smtClean="0"/>
                  <a:t>Популярные эмпирические модели</a:t>
                </a:r>
                <a:r>
                  <a:rPr lang="en-US" sz="2800" dirty="0" smtClean="0"/>
                  <a:t>: </a:t>
                </a:r>
                <a:r>
                  <a:rPr lang="en-US" sz="2800" dirty="0" err="1" smtClean="0"/>
                  <a:t>Hata</a:t>
                </a:r>
                <a:r>
                  <a:rPr lang="en-US" sz="2800" dirty="0" smtClean="0"/>
                  <a:t>-Okumura, </a:t>
                </a:r>
                <a:r>
                  <a:rPr lang="en-US" sz="2800" dirty="0" err="1" smtClean="0"/>
                  <a:t>Walfish</a:t>
                </a:r>
                <a:r>
                  <a:rPr lang="en-US" sz="2800" dirty="0" smtClean="0"/>
                  <a:t>-Ikegami</a:t>
                </a:r>
                <a:r>
                  <a:rPr lang="ru-RU" sz="2800" dirty="0" smtClean="0"/>
                  <a:t>,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COST 231, 3GPP LTE, IEEE 802.16e.</a:t>
                </a:r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259" t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картина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181600" cy="463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Гибридные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Сочетают теоретические формулы и эмпирические данные в одной</a:t>
            </a:r>
            <a:r>
              <a:rPr lang="en-US" sz="2800" dirty="0" smtClean="0"/>
              <a:t> </a:t>
            </a:r>
            <a:r>
              <a:rPr lang="ru-RU" sz="2800" dirty="0" smtClean="0"/>
              <a:t>параметрической модели. Могут настраиваться десятилетиями.</a:t>
            </a:r>
          </a:p>
          <a:p>
            <a:r>
              <a:rPr lang="ru-RU" sz="2800" dirty="0" smtClean="0"/>
              <a:t>Примеры гибридных моделей</a:t>
            </a:r>
            <a:r>
              <a:rPr lang="en-US" sz="2800" dirty="0" smtClean="0"/>
              <a:t>: Longley-Rice, TIREM, VOACAP.</a:t>
            </a:r>
            <a:endParaRPr lang="ru-RU" sz="2800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43400"/>
            <a:ext cx="6629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затенений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r>
                  <a:rPr lang="ru-RU" sz="2400" dirty="0" smtClean="0"/>
                  <a:t>Экспериментальные данные согласуются с лог-нормальной моделью затенений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𝑠h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r>
                  <a:rPr lang="ru-RU" sz="2400" dirty="0" smtClean="0"/>
                  <a:t>Стандартное отклонение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зависит от условий и как правило лежит в диапазоне от 5 до 12 </a:t>
                </a:r>
                <a:r>
                  <a:rPr lang="en-US" sz="2400" dirty="0" err="1" smtClean="0"/>
                  <a:t>dB.</a:t>
                </a:r>
                <a:endParaRPr lang="en-US" sz="2400" dirty="0" smtClean="0"/>
              </a:p>
              <a:p>
                <a:r>
                  <a:rPr lang="ru-RU" sz="2400" dirty="0" smtClean="0"/>
                  <a:t>Затенения </a:t>
                </a:r>
                <a:r>
                  <a:rPr lang="ru-RU" sz="2400" dirty="0"/>
                  <a:t>э</a:t>
                </a:r>
                <a:r>
                  <a:rPr lang="ru-RU" sz="2400" dirty="0" smtClean="0"/>
                  <a:t>кспоненциально коррелированы в пространстве</a:t>
                </a:r>
                <a:r>
                  <a:rPr lang="en-US" sz="2400" dirty="0" smtClean="0"/>
                  <a:t>: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r>
                  <a:rPr lang="ru-RU" sz="2400" dirty="0" smtClean="0"/>
                  <a:t>Генерация коррелированных случайных величин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⋅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963" t="-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86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замираний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Природа замираний – интерференция многих отраженных лучей с примерно одинаковыми частотами, но разными амплитудами и фазами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ru-RU" sz="2400" i="1">
                          <a:latin typeface="Cambria Math"/>
                        </a:rPr>
                        <m:t>=∑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30" y="3491023"/>
            <a:ext cx="5075274" cy="31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5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Релея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7"/>
                <a:ext cx="8229600" cy="4906963"/>
              </a:xfrm>
            </p:spPr>
            <p:txBody>
              <a:bodyPr/>
              <a:lstStyle/>
              <a:p>
                <a:r>
                  <a:rPr lang="ru-RU" sz="2400" dirty="0" smtClean="0"/>
                  <a:t>Сумма большого (бесконечного) количества векторов с одинаковой амплитудой и случайной фазой.</a:t>
                </a:r>
              </a:p>
              <a:p>
                <a:r>
                  <a:rPr lang="ru-RU" sz="2400" dirty="0" smtClean="0"/>
                  <a:t>Корень из суммы квадратов двух гауссовых случайных величин с </a:t>
                </a:r>
                <a:r>
                  <a:rPr lang="ru-RU" sz="2400" i="1" dirty="0" smtClean="0"/>
                  <a:t>нулевым</a:t>
                </a:r>
                <a:r>
                  <a:rPr lang="ru-RU" sz="2400" dirty="0" smtClean="0"/>
                  <a:t> мат. ожиданием и одинаковой дисперсией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(0, </m:t>
                    </m:r>
                    <m:r>
                      <a:rPr lang="en-US" sz="2400" b="0" i="1" smtClean="0">
                        <a:latin typeface="Cambria Math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r>
                  <a:rPr lang="ru-RU" sz="2400" dirty="0" smtClean="0"/>
                  <a:t>Функция распределения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r>
                  <a:rPr lang="ru-RU" sz="2400" dirty="0" smtClean="0"/>
                  <a:t>Используется для моделирования замираний при отсутствии прямой видимости между приемником и передатчиком.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7"/>
                <a:ext cx="8229600" cy="4906963"/>
              </a:xfrm>
              <a:blipFill rotWithShape="1">
                <a:blip r:embed="rId2"/>
                <a:stretch>
                  <a:fillRect l="-963" t="-870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8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Райса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r>
                  <a:rPr lang="ru-RU" sz="2400" dirty="0" smtClean="0"/>
                  <a:t>Сумма одного «сильного» вектора и большого </a:t>
                </a:r>
                <a:r>
                  <a:rPr lang="ru-RU" sz="2400" dirty="0"/>
                  <a:t>(бесконечного) количества </a:t>
                </a:r>
                <a:r>
                  <a:rPr lang="ru-RU" sz="2400" dirty="0" smtClean="0"/>
                  <a:t>«слабых» векторов </a:t>
                </a:r>
                <a:r>
                  <a:rPr lang="ru-RU" sz="2400" dirty="0"/>
                  <a:t>с одинаковой амплитудой и случайной </a:t>
                </a:r>
                <a:r>
                  <a:rPr lang="ru-RU" sz="2400" dirty="0" smtClean="0"/>
                  <a:t>фазой.</a:t>
                </a:r>
                <a:endParaRPr lang="ru-RU" sz="2400" dirty="0"/>
              </a:p>
              <a:p>
                <a:r>
                  <a:rPr lang="ru-RU" sz="2400" dirty="0"/>
                  <a:t>Корень из суммы квадратов двух гауссовых случайных величин с </a:t>
                </a:r>
                <a:r>
                  <a:rPr lang="ru-RU" sz="2400" i="1" dirty="0" smtClean="0"/>
                  <a:t>ненулевым</a:t>
                </a:r>
                <a:r>
                  <a:rPr lang="ru-RU" sz="2400" dirty="0" smtClean="0"/>
                  <a:t> мат.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ожиданием </a:t>
                </a:r>
                <a:r>
                  <a:rPr lang="ru-RU" sz="2400" dirty="0"/>
                  <a:t>и </a:t>
                </a:r>
                <a:r>
                  <a:rPr lang="ru-RU" sz="2400" dirty="0" smtClean="0"/>
                  <a:t>одинаковой дисперсией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/>
                      </a:rPr>
                      <m:t>   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u-RU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 (</m:t>
                    </m:r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Функция распределения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  <m:r>
                        <a:rPr lang="en-US" sz="2400" b="0" i="1" smtClean="0">
                          <a:latin typeface="Cambria Math"/>
                        </a:rPr>
                        <m:t>𝐾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Используется для моделирования замираний при </a:t>
                </a:r>
                <a:r>
                  <a:rPr lang="ru-RU" sz="2400" dirty="0" smtClean="0"/>
                  <a:t>наличии прямой </a:t>
                </a:r>
                <a:r>
                  <a:rPr lang="ru-RU" sz="2400" dirty="0"/>
                  <a:t>видимости между приемником и передатчиком.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963" t="-848" b="-6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40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Запомнить</a:t>
            </a:r>
            <a:endParaRPr lang="ru-RU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5211763"/>
          </a:xfrm>
        </p:spPr>
        <p:txBody>
          <a:bodyPr/>
          <a:lstStyle/>
          <a:p>
            <a:r>
              <a:rPr lang="ru-RU" sz="2400" dirty="0" smtClean="0"/>
              <a:t>Формула для </a:t>
            </a:r>
            <a:r>
              <a:rPr lang="en-US" sz="2400" dirty="0" smtClean="0"/>
              <a:t>SINR</a:t>
            </a:r>
          </a:p>
          <a:p>
            <a:r>
              <a:rPr lang="ru-RU" sz="2400" dirty="0" smtClean="0"/>
              <a:t>Понятия дальней зоны, </a:t>
            </a:r>
            <a:r>
              <a:rPr lang="ru-RU" sz="2400" dirty="0" err="1" smtClean="0"/>
              <a:t>диграммы</a:t>
            </a:r>
            <a:r>
              <a:rPr lang="ru-RU" sz="2400" dirty="0" smtClean="0"/>
              <a:t> направленности и коэффициента усиления антенны. Принцип обратимости.</a:t>
            </a:r>
          </a:p>
          <a:p>
            <a:r>
              <a:rPr lang="ru-RU" sz="2400" dirty="0" smtClean="0"/>
              <a:t>Основные эффекты при распространении радиоволн.</a:t>
            </a:r>
          </a:p>
          <a:p>
            <a:r>
              <a:rPr lang="ru-RU" sz="2400" dirty="0" smtClean="0"/>
              <a:t>Составляющие функции ослабления</a:t>
            </a:r>
            <a:r>
              <a:rPr lang="en-US" sz="2400" dirty="0" smtClean="0"/>
              <a:t>: </a:t>
            </a:r>
            <a:r>
              <a:rPr lang="ru-RU" sz="2400" dirty="0" smtClean="0"/>
              <a:t>затухание, затенение, замирания</a:t>
            </a:r>
          </a:p>
          <a:p>
            <a:r>
              <a:rPr lang="ru-RU" sz="2400" dirty="0" smtClean="0"/>
              <a:t>Формула </a:t>
            </a:r>
            <a:r>
              <a:rPr lang="ru-RU" sz="2400" dirty="0" err="1" smtClean="0"/>
              <a:t>Фрииса</a:t>
            </a:r>
            <a:r>
              <a:rPr lang="ru-RU" sz="2400" dirty="0" smtClean="0"/>
              <a:t>, двулучевое распространение, более сложные модели затуханий</a:t>
            </a:r>
          </a:p>
          <a:p>
            <a:r>
              <a:rPr lang="ru-RU" sz="2400" dirty="0" smtClean="0"/>
              <a:t>Лог-нормальная модель затенений</a:t>
            </a:r>
          </a:p>
          <a:p>
            <a:r>
              <a:rPr lang="ru-RU" sz="2400" dirty="0" smtClean="0"/>
              <a:t>Модели замираний</a:t>
            </a:r>
            <a:r>
              <a:rPr lang="en-US" sz="2400" dirty="0" smtClean="0"/>
              <a:t>: </a:t>
            </a:r>
            <a:r>
              <a:rPr lang="ru-RU" sz="2400" dirty="0" smtClean="0"/>
              <a:t>Релей и Райс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Modeling and Tools </a:t>
            </a:r>
            <a:r>
              <a:rPr lang="en-US" dirty="0" smtClean="0"/>
              <a:t>for Network</a:t>
            </a:r>
            <a:r>
              <a:rPr lang="ru-RU" dirty="0" smtClean="0"/>
              <a:t> </a:t>
            </a:r>
            <a:r>
              <a:rPr lang="en-US" dirty="0" smtClean="0"/>
              <a:t>Simulation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ru-RU" dirty="0" smtClean="0"/>
              <a:t>1</a:t>
            </a:r>
          </a:p>
          <a:p>
            <a:endParaRPr lang="ru-RU" dirty="0"/>
          </a:p>
          <a:p>
            <a:r>
              <a:rPr lang="ru-RU" dirty="0" smtClean="0"/>
              <a:t>Многие другие учебники, ключевые слова </a:t>
            </a:r>
            <a:r>
              <a:rPr lang="en-US" dirty="0" smtClean="0"/>
              <a:t>“Introduction to RF Propagation”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40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Последняя МЕГАЛЕКЦИЯ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модели протоколов маршрутизации</a:t>
            </a:r>
          </a:p>
          <a:p>
            <a:pPr lvl="1"/>
            <a:r>
              <a:rPr lang="ru-RU" dirty="0" smtClean="0"/>
              <a:t>модели протоколов транспортного уровня</a:t>
            </a:r>
          </a:p>
          <a:p>
            <a:pPr lvl="1"/>
            <a:r>
              <a:rPr lang="ru-RU" dirty="0" smtClean="0"/>
              <a:t>модели движения узлов</a:t>
            </a:r>
          </a:p>
          <a:p>
            <a:pPr lvl="1"/>
            <a:r>
              <a:rPr lang="ru-RU" dirty="0" smtClean="0"/>
              <a:t>модели трафика различных приложений</a:t>
            </a:r>
          </a:p>
          <a:p>
            <a:pPr lvl="1"/>
            <a:r>
              <a:rPr lang="ru-RU" dirty="0" smtClean="0"/>
              <a:t>… </a:t>
            </a:r>
          </a:p>
          <a:p>
            <a:pPr marL="457200" lvl="1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прошлой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 физического уровня</a:t>
            </a:r>
            <a:r>
              <a:rPr lang="en-US" dirty="0" smtClean="0"/>
              <a:t>: </a:t>
            </a:r>
          </a:p>
          <a:p>
            <a:pPr lvl="1"/>
            <a:r>
              <a:rPr lang="ru-RU" dirty="0" smtClean="0"/>
              <a:t>Идеальная синхронизация</a:t>
            </a:r>
          </a:p>
          <a:p>
            <a:pPr lvl="1"/>
            <a:r>
              <a:rPr lang="en-US" dirty="0" smtClean="0"/>
              <a:t>BER(SINR)</a:t>
            </a:r>
          </a:p>
          <a:p>
            <a:pPr lvl="1"/>
            <a:r>
              <a:rPr lang="ru-RU" dirty="0" smtClean="0"/>
              <a:t>Расчет профиля интерференции</a:t>
            </a:r>
          </a:p>
          <a:p>
            <a:pPr lvl="1"/>
            <a:r>
              <a:rPr lang="ru-RU" dirty="0" smtClean="0"/>
              <a:t>Расчет уровня шума</a:t>
            </a:r>
          </a:p>
          <a:p>
            <a:pPr lvl="1"/>
            <a:r>
              <a:rPr lang="ru-RU" dirty="0" smtClean="0"/>
              <a:t>Принятие решение об успешном приеме пакета</a:t>
            </a:r>
            <a:endParaRPr lang="en-US" dirty="0" smtClean="0"/>
          </a:p>
          <a:p>
            <a:r>
              <a:rPr lang="ru-RU" dirty="0" smtClean="0"/>
              <a:t>Модели канального уровня</a:t>
            </a:r>
            <a:r>
              <a:rPr lang="en-US" dirty="0" smtClean="0"/>
              <a:t>: LLC + MAC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9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65437"/>
                <a:ext cx="8229600" cy="3687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𝑘𝑇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65437"/>
                <a:ext cx="8229600" cy="3687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05000" y="2141686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Мощность передатчика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98877" y="2141686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Ослабление в канале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6901" y="4060564"/>
            <a:ext cx="17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Тепловой шум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6901" y="4629705"/>
            <a:ext cx="356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Коэффициент шума приемника</a:t>
            </a:r>
          </a:p>
          <a:p>
            <a:r>
              <a:rPr lang="ru-RU" dirty="0" smtClean="0"/>
              <a:t>(</a:t>
            </a:r>
            <a:r>
              <a:rPr lang="en-US" dirty="0" smtClean="0"/>
              <a:t>noise factor)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40694" y="5608637"/>
            <a:ext cx="560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Сумма по одновременным мешающим передачам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</p:cNvCxnSpPr>
          <p:nvPr/>
        </p:nvCxnSpPr>
        <p:spPr>
          <a:xfrm>
            <a:off x="3260051" y="2511018"/>
            <a:ext cx="1081987" cy="43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</p:cNvCxnSpPr>
          <p:nvPr/>
        </p:nvCxnSpPr>
        <p:spPr>
          <a:xfrm flipH="1">
            <a:off x="7315200" y="2511018"/>
            <a:ext cx="341939" cy="430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267139" y="3932237"/>
            <a:ext cx="1029886" cy="31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810000" y="3932237"/>
            <a:ext cx="170181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5638800" y="3932237"/>
            <a:ext cx="113329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7990197" y="2450249"/>
            <a:ext cx="677053" cy="104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07375" y="1208861"/>
            <a:ext cx="526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Усиление передающей и принимающей антенн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1" name="Прямая со стрелкой 50"/>
          <p:cNvCxnSpPr>
            <a:stCxn id="48" idx="2"/>
          </p:cNvCxnSpPr>
          <p:nvPr/>
        </p:nvCxnSpPr>
        <p:spPr>
          <a:xfrm flipH="1">
            <a:off x="5334000" y="1578193"/>
            <a:ext cx="503582" cy="131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8" idx="2"/>
          </p:cNvCxnSpPr>
          <p:nvPr/>
        </p:nvCxnSpPr>
        <p:spPr>
          <a:xfrm>
            <a:off x="5837582" y="1578193"/>
            <a:ext cx="410818" cy="131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2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модели радиоканала</a:t>
            </a:r>
            <a:br>
              <a:rPr lang="ru-RU" dirty="0" smtClean="0"/>
            </a:br>
            <a:r>
              <a:rPr lang="ru-RU" dirty="0" smtClean="0"/>
              <a:t>(в пакетном симуляторе)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Вычислить </a:t>
            </a:r>
            <a:r>
              <a:rPr lang="ru-RU" dirty="0"/>
              <a:t>задержку начала приема относительно начала </a:t>
            </a:r>
            <a:r>
              <a:rPr lang="ru-RU" dirty="0" smtClean="0"/>
              <a:t>передачи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легко)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Вычислить коэффициент ослабления мощности сигнала от передатчика до приемника </a:t>
            </a:r>
            <a:r>
              <a:rPr lang="en-US" dirty="0" smtClean="0"/>
              <a:t>G</a:t>
            </a:r>
            <a:r>
              <a:rPr lang="ru-RU" dirty="0" smtClean="0"/>
              <a:t> (сложно)</a:t>
            </a:r>
            <a:r>
              <a:rPr lang="en-US" dirty="0" smtClean="0"/>
              <a:t>. </a:t>
            </a:r>
            <a:r>
              <a:rPr lang="ru-RU" dirty="0" smtClean="0"/>
              <a:t>Часто определяют обратную величину – коэффициент потерь </a:t>
            </a:r>
            <a:r>
              <a:rPr lang="en-US" dirty="0" smtClean="0"/>
              <a:t>L = 1/G.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17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излучения радиоволн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dirty="0" smtClean="0"/>
                  <a:t>Электромагнитное поле описывается уравнениями Максвелла.</a:t>
                </a:r>
              </a:p>
              <a:p>
                <a:r>
                  <a:rPr lang="ru-RU" sz="2800" dirty="0" smtClean="0"/>
                  <a:t>Три зоны антенны</a:t>
                </a:r>
                <a:r>
                  <a:rPr lang="en-US" sz="2800" dirty="0" smtClean="0"/>
                  <a:t>:</a:t>
                </a:r>
              </a:p>
              <a:p>
                <a:pPr lvl="1"/>
                <a:r>
                  <a:rPr lang="ru-RU" sz="2400" dirty="0" smtClean="0"/>
                  <a:t>Ближняя реактивная</a:t>
                </a:r>
                <a:r>
                  <a:rPr lang="en-US" sz="2400" dirty="0" smtClean="0"/>
                  <a:t> (</a:t>
                </a:r>
                <a:r>
                  <a:rPr lang="ru-RU" sz="2400" dirty="0" smtClean="0"/>
                  <a:t>не волновая)</a:t>
                </a:r>
                <a:r>
                  <a:rPr lang="en-US" sz="2400" dirty="0" smtClean="0"/>
                  <a:t> </a:t>
                </a:r>
                <a:endParaRPr lang="ru-RU" sz="2400" dirty="0" smtClean="0"/>
              </a:p>
              <a:p>
                <a:pPr lvl="1"/>
                <a:r>
                  <a:rPr lang="ru-RU" sz="2400" dirty="0" smtClean="0"/>
                  <a:t>Ближняя волновая</a:t>
                </a:r>
                <a:r>
                  <a:rPr lang="en-US" sz="2400" dirty="0" smtClean="0"/>
                  <a:t> (</a:t>
                </a:r>
                <a:r>
                  <a:rPr lang="ru-RU" sz="2400" dirty="0" smtClean="0"/>
                  <a:t>«зона Френеля»)</a:t>
                </a:r>
              </a:p>
              <a:p>
                <a:pPr lvl="1"/>
                <a:r>
                  <a:rPr lang="ru-RU" sz="2400" dirty="0" smtClean="0"/>
                  <a:t>Дальняя («зона Фраунгофера»)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</a:rPr>
                      <m:t>≫2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зависимость амплитуды волны от расстояния и угла факторизуется. Появляется </a:t>
                </a:r>
                <a:r>
                  <a:rPr lang="ru-RU" sz="2400" i="1" dirty="0" smtClean="0"/>
                  <a:t>диаграмма направленности антенны</a:t>
                </a:r>
                <a:r>
                  <a:rPr lang="ru-RU" sz="2400" dirty="0" smtClean="0"/>
                  <a:t>. Диаграмма направленности может быть вычислена решением уравнений Максвелла.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 r="-1630" b="-10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6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Зоны</a:t>
            </a:r>
            <a:endParaRPr lang="ru-RU" dirty="0"/>
          </a:p>
        </p:txBody>
      </p:sp>
      <p:pic>
        <p:nvPicPr>
          <p:cNvPr id="4" name="Picture 2" descr="http://upload.wikimedia.org/wikipedia/en/f/fe/FarNearFields-USP-499811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7543"/>
            <a:ext cx="8153400" cy="43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усиления антенны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ru-RU" sz="2400" dirty="0" smtClean="0"/>
              <a:t>На самом деле антенна не усиливает мощность сигнала, хотя бы потому, что не имеет источника питания. </a:t>
            </a:r>
          </a:p>
          <a:p>
            <a:r>
              <a:rPr lang="ru-RU" sz="2400" i="1" dirty="0" smtClean="0"/>
              <a:t>Антенна перераспределяет мощность сигнала в пространстве.</a:t>
            </a:r>
          </a:p>
          <a:p>
            <a:r>
              <a:rPr lang="ru-RU" sz="2400" i="1" dirty="0" smtClean="0"/>
              <a:t>Изотропная </a:t>
            </a:r>
            <a:r>
              <a:rPr lang="ru-RU" sz="2400" dirty="0" smtClean="0"/>
              <a:t>антенна излучает сигнал одинаково во все стороны.</a:t>
            </a:r>
            <a:endParaRPr lang="ru-RU" sz="2400" i="1" dirty="0" smtClean="0"/>
          </a:p>
          <a:p>
            <a:r>
              <a:rPr lang="ru-RU" sz="2400" dirty="0" smtClean="0"/>
              <a:t>«Коэффициент усиления антенны» в определенном направлении – отношение мощности, излучаемой в этом направлении к мощности, которую бы излучала изотропная антенна. Измеряется в </a:t>
            </a:r>
            <a:r>
              <a:rPr lang="en-US" sz="2400" dirty="0" err="1" smtClean="0"/>
              <a:t>dBi</a:t>
            </a:r>
            <a:r>
              <a:rPr lang="en-US" sz="2400" dirty="0" smtClean="0"/>
              <a:t> (</a:t>
            </a:r>
            <a:r>
              <a:rPr lang="ru-RU" sz="2400" dirty="0" smtClean="0"/>
              <a:t>«децибел относительно изотропной антенны»).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1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диаграммы направленности</a:t>
            </a:r>
            <a:endParaRPr lang="ru-RU" dirty="0"/>
          </a:p>
        </p:txBody>
      </p:sp>
      <p:pic>
        <p:nvPicPr>
          <p:cNvPr id="3074" name="Picture 2" descr="http://www.cisco.com/en/US/prod/collateral/wireless/ps7183/ps469/images/0900aecd806a1a3e_null_null_null_08_07_07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248400" cy="504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40816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1395</Words>
  <Application>Microsoft Office PowerPoint</Application>
  <PresentationFormat>Экран (4:3)</PresentationFormat>
  <Paragraphs>145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Оформление по умолчанию</vt:lpstr>
      <vt:lpstr>1_Оформление по умолчанию</vt:lpstr>
      <vt:lpstr>Модели радиоканала</vt:lpstr>
      <vt:lpstr>Общая картина</vt:lpstr>
      <vt:lpstr>На прошлой лекции</vt:lpstr>
      <vt:lpstr>SINR</vt:lpstr>
      <vt:lpstr>Функции модели радиоканала (в пакетном симуляторе)</vt:lpstr>
      <vt:lpstr>Основы излучения радиоволн</vt:lpstr>
      <vt:lpstr>Зоны</vt:lpstr>
      <vt:lpstr>Коэффициент усиления антенны</vt:lpstr>
      <vt:lpstr>Пример диаграммы направленности</vt:lpstr>
      <vt:lpstr>Принцип обратимости (reciprocity)</vt:lpstr>
      <vt:lpstr>Основы распространения радиоволн </vt:lpstr>
      <vt:lpstr>Слагаемые распространения сигнала</vt:lpstr>
      <vt:lpstr>Слагаемые распространения сигнала</vt:lpstr>
      <vt:lpstr>Затухание в свободном пространстве</vt:lpstr>
      <vt:lpstr>Двулучевое распространение с отражением от поверхности земли</vt:lpstr>
      <vt:lpstr>Двулучевое распространение с отражением от поверхности земли</vt:lpstr>
      <vt:lpstr>Более сложные модели затухания</vt:lpstr>
      <vt:lpstr>Теоретические модели</vt:lpstr>
      <vt:lpstr>Эмпирические модели</vt:lpstr>
      <vt:lpstr>Гибридные модели</vt:lpstr>
      <vt:lpstr>Модель затенений</vt:lpstr>
      <vt:lpstr>Модели замираний</vt:lpstr>
      <vt:lpstr>Распределение Релея</vt:lpstr>
      <vt:lpstr>Распределение Райса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Павел</dc:creator>
  <cp:lastModifiedBy>Pavel Boyko</cp:lastModifiedBy>
  <cp:revision>1065</cp:revision>
  <cp:lastPrinted>1601-01-01T00:00:00Z</cp:lastPrinted>
  <dcterms:created xsi:type="dcterms:W3CDTF">1601-01-01T00:00:00Z</dcterms:created>
  <dcterms:modified xsi:type="dcterms:W3CDTF">2011-11-28T17:48:15Z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