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72" r:id="rId12"/>
    <p:sldId id="262" r:id="rId13"/>
    <p:sldId id="263" r:id="rId14"/>
    <p:sldId id="265" r:id="rId15"/>
    <p:sldId id="26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19.02.13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передачи в </a:t>
            </a:r>
            <a:r>
              <a:rPr lang="ru-RU" dirty="0" err="1" smtClean="0"/>
              <a:t>нелицензируемом</a:t>
            </a:r>
            <a:r>
              <a:rPr lang="ru-RU" dirty="0" smtClean="0"/>
              <a:t> спектре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Компьютерные сети и протоколы</a:t>
            </a:r>
          </a:p>
          <a:p>
            <a:r>
              <a:rPr lang="ru-RU" dirty="0" smtClean="0"/>
              <a:t>Лекция 11</a:t>
            </a:r>
          </a:p>
          <a:p>
            <a:r>
              <a:rPr lang="ru-RU" dirty="0" smtClean="0"/>
              <a:t>Кирилл Андреев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42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кадра </a:t>
            </a:r>
            <a:r>
              <a:rPr lang="en-US" dirty="0"/>
              <a:t>Bluetooth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5283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Код доступа – идентификатор головного узла</a:t>
            </a:r>
          </a:p>
          <a:p>
            <a:r>
              <a:rPr lang="ru-RU" dirty="0" smtClean="0"/>
              <a:t>Адрес – одно из активных устройств</a:t>
            </a:r>
          </a:p>
          <a:p>
            <a:r>
              <a:rPr lang="ru-RU" dirty="0" smtClean="0"/>
              <a:t>Тип – </a:t>
            </a:r>
            <a:r>
              <a:rPr lang="en-US" dirty="0" smtClean="0"/>
              <a:t>ACL, SCO, </a:t>
            </a:r>
            <a:r>
              <a:rPr lang="ru-RU" dirty="0" smtClean="0"/>
              <a:t>опрос, пустой кадр, метод </a:t>
            </a:r>
            <a:r>
              <a:rPr lang="en-US" dirty="0" smtClean="0"/>
              <a:t>FEC</a:t>
            </a:r>
          </a:p>
          <a:p>
            <a:r>
              <a:rPr lang="ru-RU" dirty="0" smtClean="0"/>
              <a:t>Бит </a:t>
            </a:r>
            <a:r>
              <a:rPr lang="en-US" dirty="0" smtClean="0"/>
              <a:t>F – </a:t>
            </a:r>
            <a:r>
              <a:rPr lang="ru-RU" dirty="0" smtClean="0"/>
              <a:t>сигнализация о переполнении буфера</a:t>
            </a:r>
          </a:p>
          <a:p>
            <a:r>
              <a:rPr lang="ru-RU" dirty="0" smtClean="0"/>
              <a:t>Бит </a:t>
            </a:r>
            <a:r>
              <a:rPr lang="en-US" dirty="0" smtClean="0"/>
              <a:t>A – </a:t>
            </a:r>
            <a:r>
              <a:rPr lang="ru-RU" dirty="0" smtClean="0"/>
              <a:t>флаг подтверждения</a:t>
            </a:r>
          </a:p>
          <a:p>
            <a:r>
              <a:rPr lang="ru-RU" dirty="0" smtClean="0"/>
              <a:t>Бит </a:t>
            </a:r>
            <a:r>
              <a:rPr lang="en-US" dirty="0" smtClean="0"/>
              <a:t>S – Sequence, </a:t>
            </a:r>
            <a:r>
              <a:rPr lang="ru-RU" dirty="0" smtClean="0"/>
              <a:t>нумерация кадров</a:t>
            </a:r>
          </a:p>
          <a:p>
            <a:pPr marL="0" indent="0">
              <a:buNone/>
            </a:pPr>
            <a:r>
              <a:rPr lang="ru-RU" dirty="0" smtClean="0"/>
              <a:t>Заголовок повторяется трижды</a:t>
            </a:r>
          </a:p>
          <a:p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797152"/>
            <a:ext cx="6295876" cy="18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RFID – Radiofrequency Identification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EPC – Electronic Product Code, 1999 </a:t>
            </a:r>
            <a:r>
              <a:rPr lang="ru-RU" dirty="0" smtClean="0"/>
              <a:t>год</a:t>
            </a:r>
            <a:endParaRPr lang="en-US" dirty="0" smtClean="0"/>
          </a:p>
          <a:p>
            <a:r>
              <a:rPr lang="ru-RU" dirty="0" smtClean="0"/>
              <a:t>Международная организация </a:t>
            </a:r>
            <a:r>
              <a:rPr lang="en-US" dirty="0" err="1" smtClean="0"/>
              <a:t>EPCglobal</a:t>
            </a:r>
            <a:r>
              <a:rPr lang="ru-RU" dirty="0" smtClean="0"/>
              <a:t>, 2003 год</a:t>
            </a:r>
          </a:p>
          <a:p>
            <a:r>
              <a:rPr lang="en-US" dirty="0" smtClean="0"/>
              <a:t>EPC Gen2 – </a:t>
            </a:r>
            <a:r>
              <a:rPr lang="ru-RU" dirty="0" smtClean="0"/>
              <a:t>второе поколение </a:t>
            </a:r>
            <a:r>
              <a:rPr lang="en-US" dirty="0" smtClean="0"/>
              <a:t>RFID </a:t>
            </a:r>
            <a:r>
              <a:rPr lang="ru-RU" dirty="0" smtClean="0"/>
              <a:t>сетей, 2008 год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522501"/>
            <a:ext cx="61531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Физический уровень </a:t>
            </a:r>
            <a:r>
              <a:rPr lang="en-US" dirty="0" smtClean="0"/>
              <a:t>EPC Gen2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США: диапазон </a:t>
            </a:r>
            <a:r>
              <a:rPr lang="en-US" dirty="0" smtClean="0"/>
              <a:t>ISM</a:t>
            </a:r>
            <a:r>
              <a:rPr lang="ru-RU" dirty="0" smtClean="0"/>
              <a:t> (</a:t>
            </a:r>
            <a:r>
              <a:rPr lang="en-US" dirty="0"/>
              <a:t>industrial, scientific and medical</a:t>
            </a:r>
            <a:r>
              <a:rPr lang="ru-RU" dirty="0" smtClean="0"/>
              <a:t>)</a:t>
            </a:r>
            <a:r>
              <a:rPr lang="en-US" dirty="0" smtClean="0"/>
              <a:t> 902-928 </a:t>
            </a:r>
            <a:r>
              <a:rPr lang="ru-RU" dirty="0" smtClean="0"/>
              <a:t>МГц</a:t>
            </a:r>
          </a:p>
          <a:p>
            <a:r>
              <a:rPr lang="ru-RU" dirty="0" smtClean="0"/>
              <a:t>Считыватель выполняет скачки по частоте каждые 400 </a:t>
            </a:r>
            <a:r>
              <a:rPr lang="ru-RU" dirty="0" err="1" smtClean="0"/>
              <a:t>мс</a:t>
            </a:r>
            <a:endParaRPr lang="ru-RU" dirty="0" smtClean="0"/>
          </a:p>
          <a:p>
            <a:r>
              <a:rPr lang="ru-RU" dirty="0" smtClean="0"/>
              <a:t>Простейшие модуляции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65104"/>
            <a:ext cx="689548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Идентификация метки в </a:t>
            </a:r>
            <a:r>
              <a:rPr lang="en-US" dirty="0" smtClean="0"/>
              <a:t>EPC Gen2</a:t>
            </a:r>
            <a:r>
              <a:rPr lang="ru-RU" dirty="0" smtClean="0"/>
              <a:t> – аналог </a:t>
            </a:r>
            <a:r>
              <a:rPr lang="en-US" dirty="0" smtClean="0"/>
              <a:t>ALOHA</a:t>
            </a:r>
            <a:endParaRPr lang="ru-RU" dirty="0"/>
          </a:p>
        </p:txBody>
      </p:sp>
      <p:pic>
        <p:nvPicPr>
          <p:cNvPr id="5" name="Содержимое 4"/>
          <p:cNvPicPr>
            <a:picLocks noGrp="1" noChangeAspect="1"/>
          </p:cNvPicPr>
          <p:nvPr>
            <p:ph idx="1"/>
          </p:nvPr>
        </p:nvPicPr>
        <p:blipFill>
          <a:blip r:embed="rId2"/>
          <a:srcRect t="17983" b="17983"/>
          <a:stretch>
            <a:fillRect/>
          </a:stretch>
        </p:blipFill>
        <p:spPr>
          <a:xfrm>
            <a:off x="457200" y="1685092"/>
            <a:ext cx="8075240" cy="4441071"/>
          </a:xfrm>
        </p:spPr>
      </p:pic>
    </p:spTree>
    <p:extLst>
      <p:ext uri="{BB962C8B-B14F-4D97-AF65-F5344CB8AC3E}">
        <p14:creationId xmlns:p14="http://schemas.microsoft.com/office/powerpoint/2010/main" val="105536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Форматы сообщений </a:t>
            </a:r>
            <a:r>
              <a:rPr lang="en-US" dirty="0"/>
              <a:t>RFID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Идентификатор команды (1000 – </a:t>
            </a:r>
            <a:r>
              <a:rPr lang="en-US" dirty="0" smtClean="0"/>
              <a:t>Query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Флаги </a:t>
            </a:r>
            <a:r>
              <a:rPr lang="en-US" dirty="0" smtClean="0"/>
              <a:t>DR, M, TR – </a:t>
            </a:r>
            <a:r>
              <a:rPr lang="ru-RU" dirty="0" smtClean="0"/>
              <a:t>параметры физического уровня</a:t>
            </a:r>
          </a:p>
          <a:p>
            <a:r>
              <a:rPr lang="en-US" dirty="0" err="1" smtClean="0"/>
              <a:t>Sel</a:t>
            </a:r>
            <a:r>
              <a:rPr lang="en-US" dirty="0" smtClean="0"/>
              <a:t>, </a:t>
            </a:r>
            <a:r>
              <a:rPr lang="ru-RU" dirty="0" smtClean="0"/>
              <a:t>Сеанс, Цель – выбор отвечающих меток</a:t>
            </a:r>
          </a:p>
          <a:p>
            <a:r>
              <a:rPr lang="en-US" dirty="0" smtClean="0"/>
              <a:t>Q – </a:t>
            </a:r>
            <a:r>
              <a:rPr lang="ru-RU" dirty="0" smtClean="0"/>
              <a:t>собственно идентификатор, защищенный </a:t>
            </a:r>
            <a:r>
              <a:rPr lang="en-US" dirty="0" smtClean="0"/>
              <a:t>CRC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085184"/>
            <a:ext cx="7718223" cy="12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9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Настоящее и будущее </a:t>
            </a:r>
            <a:r>
              <a:rPr lang="en-US" dirty="0" smtClean="0"/>
              <a:t>RFID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Идентификация</a:t>
            </a:r>
          </a:p>
          <a:p>
            <a:r>
              <a:rPr lang="ru-RU" dirty="0" smtClean="0"/>
              <a:t>Телеметрия</a:t>
            </a:r>
          </a:p>
          <a:p>
            <a:r>
              <a:rPr lang="ru-RU" dirty="0" smtClean="0"/>
              <a:t>Медицина</a:t>
            </a:r>
          </a:p>
          <a:p>
            <a:r>
              <a:rPr lang="ru-RU" dirty="0" smtClean="0"/>
              <a:t>Использование в паспортах</a:t>
            </a:r>
          </a:p>
          <a:p>
            <a:r>
              <a:rPr lang="ru-RU" dirty="0" smtClean="0"/>
              <a:t>Транспорт и логистика</a:t>
            </a:r>
          </a:p>
        </p:txBody>
      </p:sp>
    </p:spTree>
    <p:extLst>
      <p:ext uri="{BB962C8B-B14F-4D97-AF65-F5344CB8AC3E}">
        <p14:creationId xmlns:p14="http://schemas.microsoft.com/office/powerpoint/2010/main" val="96327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Bluetooth: </a:t>
            </a:r>
            <a:r>
              <a:rPr lang="ru-RU" dirty="0" smtClean="0"/>
              <a:t>архитектура сети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5486400" cy="276225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611560" y="4077072"/>
            <a:ext cx="4640560" cy="2592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Версия 1.0 – 1999 год</a:t>
            </a:r>
          </a:p>
          <a:p>
            <a:r>
              <a:rPr lang="ru-RU" sz="2000" dirty="0" smtClean="0"/>
              <a:t>Версия 2.0 – 2004 год, выше скорости передачи</a:t>
            </a:r>
          </a:p>
          <a:p>
            <a:r>
              <a:rPr lang="ru-RU" sz="2000" dirty="0" smtClean="0"/>
              <a:t>Версия 3.0 – 2009 год, сопряжение устройств в комбинации с 802.11</a:t>
            </a:r>
          </a:p>
          <a:p>
            <a:r>
              <a:rPr lang="ru-RU" sz="2000" dirty="0" smtClean="0"/>
              <a:t>Версия 4.0 – 2009 год, режим энергосбережения</a:t>
            </a:r>
            <a:endParaRPr lang="ru-RU" sz="2000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5436096" y="1628800"/>
            <a:ext cx="3456384" cy="30963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Персональные сети (</a:t>
            </a:r>
            <a:r>
              <a:rPr lang="ru-RU" sz="2400" dirty="0" err="1" smtClean="0"/>
              <a:t>пикосети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 Работа </a:t>
            </a:r>
            <a:r>
              <a:rPr lang="ru-RU" sz="2400" dirty="0" smtClean="0"/>
              <a:t>в </a:t>
            </a:r>
            <a:r>
              <a:rPr lang="ru-RU" sz="2400" dirty="0" err="1" smtClean="0"/>
              <a:t>нелицензируемом</a:t>
            </a:r>
            <a:r>
              <a:rPr lang="ru-RU" sz="2400" dirty="0"/>
              <a:t> </a:t>
            </a:r>
            <a:r>
              <a:rPr lang="ru-RU" sz="2400" dirty="0" smtClean="0"/>
              <a:t>спектре</a:t>
            </a:r>
          </a:p>
          <a:p>
            <a:r>
              <a:rPr lang="ru-RU" sz="2400" dirty="0" smtClean="0"/>
              <a:t>Радиус передачи около 10 </a:t>
            </a:r>
            <a:r>
              <a:rPr lang="ru-RU" sz="2400" dirty="0"/>
              <a:t>метров, 2.5 </a:t>
            </a:r>
            <a:r>
              <a:rPr lang="ru-RU" sz="2400" dirty="0" smtClean="0"/>
              <a:t>мВт</a:t>
            </a: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8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Bluetooth: </a:t>
            </a:r>
            <a:r>
              <a:rPr lang="ru-RU" dirty="0"/>
              <a:t>архитектура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Архитектура с базовой станцией (главным узлом)</a:t>
            </a:r>
          </a:p>
          <a:p>
            <a:pPr lvl="1"/>
            <a:r>
              <a:rPr lang="ru-RU" dirty="0" smtClean="0"/>
              <a:t>Существенное снижение стоимости чипа (2</a:t>
            </a:r>
            <a:r>
              <a:rPr lang="en-US" dirty="0" smtClean="0"/>
              <a:t>$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Простейшая схема с временным разделением</a:t>
            </a:r>
            <a:endParaRPr lang="ru-RU" dirty="0" smtClean="0"/>
          </a:p>
          <a:p>
            <a:r>
              <a:rPr lang="ru-RU" dirty="0" smtClean="0"/>
              <a:t>Поддержка до 7 активных клиентских устройств</a:t>
            </a:r>
          </a:p>
          <a:p>
            <a:r>
              <a:rPr lang="ru-RU" dirty="0" smtClean="0"/>
              <a:t>Поддержка до 255 «спящих» устройств – устройств в режиме энергосбережения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98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Профили </a:t>
            </a:r>
            <a:r>
              <a:rPr lang="en-US" dirty="0" smtClean="0"/>
              <a:t>Bluetooth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25 </a:t>
            </a:r>
            <a:r>
              <a:rPr lang="ru-RU" dirty="0" smtClean="0"/>
              <a:t>приложений, среди них:</a:t>
            </a:r>
            <a:endParaRPr lang="en-US" dirty="0" smtClean="0"/>
          </a:p>
          <a:p>
            <a:r>
              <a:rPr lang="ru-RU" dirty="0" smtClean="0"/>
              <a:t>Шесть профилей для передачи аудио и видео (</a:t>
            </a:r>
            <a:r>
              <a:rPr lang="en-US" dirty="0" smtClean="0"/>
              <a:t>hands-free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Потоковая передача стереозвука и видео</a:t>
            </a:r>
            <a:r>
              <a:rPr lang="en-US" dirty="0" smtClean="0"/>
              <a:t> (</a:t>
            </a:r>
            <a:r>
              <a:rPr lang="ru-RU" dirty="0" smtClean="0"/>
              <a:t>беспроводные наушники и т.д.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Профиль </a:t>
            </a:r>
            <a:r>
              <a:rPr lang="en-US" dirty="0" smtClean="0"/>
              <a:t>HID (</a:t>
            </a:r>
            <a:r>
              <a:rPr lang="ru-RU" dirty="0" smtClean="0"/>
              <a:t>беспроводные клавиатуры и мыши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Профиль удаленного доступа (</a:t>
            </a:r>
            <a:r>
              <a:rPr lang="en-US" dirty="0" err="1" smtClean="0"/>
              <a:t>bluetooth</a:t>
            </a:r>
            <a:r>
              <a:rPr lang="en-US" dirty="0" smtClean="0"/>
              <a:t>-</a:t>
            </a:r>
            <a:r>
              <a:rPr lang="ru-RU" dirty="0" smtClean="0"/>
              <a:t>модем)</a:t>
            </a:r>
          </a:p>
          <a:p>
            <a:r>
              <a:rPr lang="ru-RU" dirty="0" smtClean="0"/>
              <a:t>Профиль доступа к сети (прямое подключение к 802.11 или через точку доступа)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3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Bluetooth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25258" b="-25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466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Bluetooth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Физический уровень – используемые модуляции</a:t>
            </a:r>
          </a:p>
          <a:p>
            <a:r>
              <a:rPr lang="ru-RU" dirty="0" smtClean="0"/>
              <a:t>Уровень немодулированной передачи – механизм выделения временных слотов</a:t>
            </a:r>
          </a:p>
          <a:p>
            <a:r>
              <a:rPr lang="ru-RU" dirty="0" smtClean="0"/>
              <a:t>Управление соединением – энергопотребление, идентификация,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ru-RU" dirty="0" smtClean="0"/>
              <a:t>Уровень адаптации – аналог протокола </a:t>
            </a:r>
            <a:r>
              <a:rPr lang="en-US" dirty="0" smtClean="0"/>
              <a:t>LLC </a:t>
            </a:r>
            <a:r>
              <a:rPr lang="ru-RU" dirty="0" smtClean="0"/>
              <a:t>в сетях 802.х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радиосвязи в </a:t>
            </a:r>
            <a:r>
              <a:rPr lang="en-US" dirty="0" smtClean="0"/>
              <a:t>Bluetooth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Нелицензируемый</a:t>
            </a:r>
            <a:r>
              <a:rPr lang="ru-RU" dirty="0" smtClean="0"/>
              <a:t> диапазон частот 2.4 ГГц</a:t>
            </a:r>
          </a:p>
          <a:p>
            <a:r>
              <a:rPr lang="ru-RU" dirty="0" smtClean="0"/>
              <a:t>79 каналов, ширина каждого из них 1 МГц</a:t>
            </a:r>
          </a:p>
          <a:p>
            <a:r>
              <a:rPr lang="ru-RU" dirty="0" smtClean="0"/>
              <a:t>Частотная манипуляция, канальная скорость – 1 Мбит/с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FHSS </a:t>
            </a:r>
            <a:r>
              <a:rPr lang="ru-RU" dirty="0" smtClean="0"/>
              <a:t>с частотой 1600 Гц, или 625 </a:t>
            </a:r>
            <a:r>
              <a:rPr lang="ru-RU" dirty="0" err="1" smtClean="0"/>
              <a:t>мкс</a:t>
            </a:r>
            <a:endParaRPr lang="ru-RU" dirty="0" smtClean="0"/>
          </a:p>
          <a:p>
            <a:r>
              <a:rPr lang="ru-RU" dirty="0" smtClean="0"/>
              <a:t>Высокий уровень интерференции с сетями </a:t>
            </a:r>
            <a:r>
              <a:rPr lang="en-US" dirty="0" smtClean="0"/>
              <a:t>IEEE 802.11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16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Уровень немодулированной передачи в </a:t>
            </a:r>
            <a:r>
              <a:rPr lang="en-US" dirty="0" smtClean="0"/>
              <a:t>Bluetooth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TDM </a:t>
            </a:r>
            <a:r>
              <a:rPr lang="ru-RU" dirty="0" smtClean="0"/>
              <a:t>система, половина слотов в которой принадлежит главному узлу</a:t>
            </a:r>
          </a:p>
          <a:p>
            <a:r>
              <a:rPr lang="ru-RU" dirty="0" smtClean="0"/>
              <a:t>Два типа логических каналов – соединений</a:t>
            </a:r>
          </a:p>
          <a:p>
            <a:pPr lvl="1"/>
            <a:r>
              <a:rPr lang="en-US" dirty="0" smtClean="0"/>
              <a:t>ACL (Asynchronous Connectionless)</a:t>
            </a:r>
            <a:r>
              <a:rPr lang="ru-RU" dirty="0" smtClean="0"/>
              <a:t>, аналог </a:t>
            </a:r>
            <a:r>
              <a:rPr lang="en-US" dirty="0" smtClean="0"/>
              <a:t>Best Effort, </a:t>
            </a:r>
            <a:r>
              <a:rPr lang="ru-RU" dirty="0" smtClean="0"/>
              <a:t>без гарантий доставки</a:t>
            </a:r>
            <a:endParaRPr lang="en-US" dirty="0" smtClean="0"/>
          </a:p>
          <a:p>
            <a:pPr lvl="1"/>
            <a:r>
              <a:rPr lang="en-US" dirty="0" smtClean="0"/>
              <a:t>SCO (</a:t>
            </a:r>
            <a:r>
              <a:rPr lang="en-US" dirty="0"/>
              <a:t>S</a:t>
            </a:r>
            <a:r>
              <a:rPr lang="en-US" dirty="0" smtClean="0"/>
              <a:t>ynchronous Connection Oriented)</a:t>
            </a:r>
            <a:r>
              <a:rPr lang="ru-RU" dirty="0" smtClean="0"/>
              <a:t>, предназначен для передачи трафика реального времени, фиксированные временные интервалы, только </a:t>
            </a:r>
            <a:r>
              <a:rPr lang="en-US" dirty="0" smtClean="0"/>
              <a:t>FEC </a:t>
            </a:r>
            <a:r>
              <a:rPr lang="ru-RU" dirty="0" smtClean="0"/>
              <a:t>для исправления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79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</a:t>
            </a:r>
            <a:r>
              <a:rPr lang="en-US" dirty="0" smtClean="0"/>
              <a:t>L2CAP </a:t>
            </a:r>
            <a:r>
              <a:rPr lang="ru-RU" dirty="0" smtClean="0"/>
              <a:t>в </a:t>
            </a:r>
            <a:r>
              <a:rPr lang="en-US" dirty="0" smtClean="0"/>
              <a:t>Bluetooth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Прием пакетов размером до 64 кбит/с от вышележащих уровней и разбивка их на кадры (фрагментация)</a:t>
            </a:r>
          </a:p>
          <a:p>
            <a:r>
              <a:rPr lang="ru-RU" dirty="0" smtClean="0"/>
              <a:t>Мультиплексирование и демультиплексирование потоков пакетов</a:t>
            </a:r>
          </a:p>
          <a:p>
            <a:r>
              <a:rPr lang="ru-RU" dirty="0" smtClean="0"/>
              <a:t>Обеспечение качества обслуживания и управление потоком.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0387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513</Words>
  <Application>Microsoft Macintosh PowerPoint</Application>
  <PresentationFormat>Экран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Особенности передачи в нелицензируемом спектре</vt:lpstr>
      <vt:lpstr>Bluetooth: архитектура сети</vt:lpstr>
      <vt:lpstr>Bluetooth: архитектура сети</vt:lpstr>
      <vt:lpstr>Профили Bluetooth</vt:lpstr>
      <vt:lpstr>Стек протоколов Bluetooth</vt:lpstr>
      <vt:lpstr>Стек протоколов Bluetooth</vt:lpstr>
      <vt:lpstr>Уровень радиосвязи в Bluetooth</vt:lpstr>
      <vt:lpstr>Уровень немодулированной передачи в Bluetooth</vt:lpstr>
      <vt:lpstr>Уровень L2CAP в Bluetooth</vt:lpstr>
      <vt:lpstr>Структура кадра Bluetooth</vt:lpstr>
      <vt:lpstr>RFID – Radiofrequency Identification</vt:lpstr>
      <vt:lpstr>Физический уровень EPC Gen2</vt:lpstr>
      <vt:lpstr>Идентификация метки в EPC Gen2 – аналог ALOHA</vt:lpstr>
      <vt:lpstr>Форматы сообщений RFID</vt:lpstr>
      <vt:lpstr>Настоящее и будущее RFID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передачи в нелицензируемом спектре</dc:title>
  <dc:creator>Kirill</dc:creator>
  <cp:lastModifiedBy>Kirill Andreev</cp:lastModifiedBy>
  <cp:revision>13</cp:revision>
  <dcterms:created xsi:type="dcterms:W3CDTF">2013-02-18T16:04:06Z</dcterms:created>
  <dcterms:modified xsi:type="dcterms:W3CDTF">2013-02-18T21:02:05Z</dcterms:modified>
</cp:coreProperties>
</file>