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2F3F-B561-4CBF-8AA1-E7872E2A0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555BA-91EB-4B75-8707-A243E151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8B1-C1D3-4690-8C5B-15D20AB5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2327-1959-4A7E-B449-74D61333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4117-80E9-4552-AB75-99E7EF35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34E-80C0-4BA3-8350-6172ABF7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55510-F02E-46A1-901A-0963B6ED1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A6FE-F647-462D-951E-BC2AA86E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9BBC-B20B-4D50-A6CE-202858D0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EB56-65B0-4F3E-8600-C86C0901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8B9A5-4F7E-44A4-A3DA-8C29E147D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0A659-34A7-4846-B7A5-A213A947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4FFE-9428-42BE-8D4F-17CFC7CB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981DA-878D-43DA-9F7C-BE8FB882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0EEB-8628-4796-B1EE-C30F41E3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F77B-9449-4C1F-80F1-707C3F63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E94A-6BE2-4503-97CE-C44BE811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4F72-21AA-486C-8F01-C4C2B127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4D59-CEAB-4A62-990E-9EE658E8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D2DF-C9AA-4921-A4B8-738AD717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9FD5-64FD-4FB9-924A-57917FE6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ADDD-C109-480F-B026-0828CC66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7E7B-B879-41B7-90FB-89FC10C8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966F-9A97-48C4-AA4C-27C802C1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9637-F384-46BC-8608-25AA962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6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0D0-9583-4769-89A2-907F2945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C159-6DD8-4886-AD20-A6A2DA7A2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B0-0161-40C0-BD72-39F64C70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7973-AADE-4B97-BB33-D769583F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EF19-E444-4A69-80F0-B86EC03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48585-0A99-4F94-A829-27E4F2A4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857-7F7F-4E97-A536-E653B7FC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56A7A-4A7A-47AD-8354-D14C21D4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AAB6-D34B-427E-B24C-03F1DFE6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781C5-EB10-4BF3-BCE2-E771CE77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2BF09-FC32-4B2D-8997-979526D4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D296-2A06-4115-8725-740AD356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EF1D2-2E2A-4BEC-8A25-91A3EBC8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394C3-297B-4812-86EB-876D9279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F821-500F-4D43-99FF-3A73652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4C475-7C32-4528-82E9-E6A73F43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42CD2-0DD9-49E7-9AE9-A1419EEE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DBD71-017B-4335-B959-813A3EE7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E4017-D660-4240-A6E6-142CB74B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5825B-41EE-4588-9C5F-DEF3C963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75352-2FED-4C15-8E39-A82D29DC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296-EA09-49AC-B445-66A144D3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126F-27DF-4257-B07A-B497FF2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D6987-8BF0-41A2-B17A-05B3FE1B5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7650-B191-47BF-B07A-DF47B03C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F70A-6C11-41D3-9DF5-E1F2ACDA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62D15-1B23-46EB-846E-DE5B41C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8129-231C-40C2-A1DA-2D7DD93B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F8CD3-472B-422D-90A7-FC7BEAF89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166D8-3F23-47E9-8726-1CFD410F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CBBD-3CA3-4029-91F9-25DAAC20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90F92-AB12-43B4-8446-ED004D92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2D46-625E-46C3-A7C6-57224E9B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9B7D1-FDC4-4796-AB81-CEC830F5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76620-0CC4-4084-B483-64205DF1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63D9-547A-4080-9593-4A49EA0A7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709E-02A9-465D-80FB-2EF725D8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6BA1-2D90-42B7-B312-406AEE21A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2F3A-5D26-44C3-A61E-FC377FED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5400" y="1185863"/>
            <a:ext cx="4191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GIS 5572</a:t>
            </a:r>
            <a:br>
              <a:rPr lang="en-US" dirty="0"/>
            </a:br>
            <a:r>
              <a:rPr lang="en-US" dirty="0"/>
              <a:t>Cole Anderson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39DA-9370-4194-8B65-E91DBFE56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8" t="9867" r="15493" b="2677"/>
          <a:stretch/>
        </p:blipFill>
        <p:spPr>
          <a:xfrm>
            <a:off x="886136" y="624571"/>
            <a:ext cx="5914292" cy="58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7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CDA3-68C3-4C3C-84A4-64B7F2C2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56CC-D8CE-40AB-8285-34DEE8D3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quality is good</a:t>
            </a:r>
          </a:p>
          <a:p>
            <a:r>
              <a:rPr lang="en-US" dirty="0"/>
              <a:t>Some routes are inaccurate despite correct vertical connectivity</a:t>
            </a:r>
          </a:p>
          <a:p>
            <a:pPr lvl="1"/>
            <a:r>
              <a:rPr lang="en-US" sz="2800" dirty="0"/>
              <a:t>We cannot assume all roads have accompanying and similar sidewalks. The algorithm is still running on only the roads, effectively a vehicle</a:t>
            </a:r>
          </a:p>
          <a:p>
            <a:r>
              <a:rPr lang="en-US" dirty="0"/>
              <a:t>Uses elements of routing, ETL, table data modification</a:t>
            </a:r>
          </a:p>
          <a:p>
            <a:r>
              <a:rPr lang="en-US" dirty="0"/>
              <a:t>Would like to add just a general map that shows E-cost of each street in different colors</a:t>
            </a:r>
          </a:p>
          <a:p>
            <a:r>
              <a:rPr lang="en-US" dirty="0"/>
              <a:t>Can the energy formula be improved to reflect needs?</a:t>
            </a:r>
          </a:p>
        </p:txBody>
      </p:sp>
    </p:spTree>
    <p:extLst>
      <p:ext uri="{BB962C8B-B14F-4D97-AF65-F5344CB8AC3E}">
        <p14:creationId xmlns:p14="http://schemas.microsoft.com/office/powerpoint/2010/main" val="13511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98D3-1AF8-4577-90AD-FC15BD83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5D81-76C4-47B9-8179-BC29B67A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Distance is not the only movement concern for pedestrians with mobility difficulties. A short distance with a steep slope will take as much energy as a long distance gradual slope. Create a code interface that finds the route with the lowest total “energy” cost between any two network points for eventual web app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7CAA-5B90-4461-8B7B-094C1941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9949-905A-4641-B886-469B4EE3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MN </a:t>
            </a:r>
            <a:r>
              <a:rPr lang="en-US" sz="3200" dirty="0" err="1"/>
              <a:t>GeoSpatial</a:t>
            </a:r>
            <a:r>
              <a:rPr lang="en-US" sz="3200" dirty="0"/>
              <a:t> Commons Road Centerlines (GACS)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Includes </a:t>
            </a:r>
            <a:r>
              <a:rPr lang="en-US" sz="3200" dirty="0" err="1"/>
              <a:t>roadlines</a:t>
            </a:r>
            <a:r>
              <a:rPr lang="en-US" sz="3200" dirty="0"/>
              <a:t> for Anoka, Carver, Chisago, Dakota, Hennepin, Isanti, Ramsey, </a:t>
            </a:r>
            <a:r>
              <a:rPr lang="en-US" sz="3200" dirty="0" err="1"/>
              <a:t>Sott</a:t>
            </a:r>
            <a:r>
              <a:rPr lang="en-US" sz="3200" dirty="0"/>
              <a:t>, Sherburne and Washington counties.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NAD83 UTM 15 in meters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MN Geospatial Commons Minnesota Digital Elevation Model: 30m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USGS 1:24000 Level 2 DEM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NAD83 UTM 15 in feet (vert.) and meters (</a:t>
            </a:r>
            <a:r>
              <a:rPr lang="en-US" sz="3200" dirty="0" err="1"/>
              <a:t>horiz</a:t>
            </a:r>
            <a:r>
              <a:rPr lang="en-US" sz="3200" dirty="0"/>
              <a:t>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8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763F94-E41E-4DAC-99BF-AD6A0E50A6C0}"/>
              </a:ext>
            </a:extLst>
          </p:cNvPr>
          <p:cNvSpPr/>
          <p:nvPr/>
        </p:nvSpPr>
        <p:spPr>
          <a:xfrm>
            <a:off x="944856" y="2003831"/>
            <a:ext cx="3147074" cy="33059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8DEFE4-D45E-4691-BB1C-A3AF51A6AE0E}"/>
              </a:ext>
            </a:extLst>
          </p:cNvPr>
          <p:cNvSpPr/>
          <p:nvPr/>
        </p:nvSpPr>
        <p:spPr>
          <a:xfrm>
            <a:off x="4166760" y="114301"/>
            <a:ext cx="6816436" cy="6579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44122-76E3-40E5-AAC5-EA362075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93" y="209261"/>
            <a:ext cx="2877199" cy="1338984"/>
          </a:xfrm>
        </p:spPr>
        <p:txBody>
          <a:bodyPr>
            <a:normAutofit/>
          </a:bodyPr>
          <a:lstStyle/>
          <a:p>
            <a:r>
              <a:rPr lang="en-US" dirty="0"/>
              <a:t>Methods: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647BA-7ED3-459E-BCB5-B2B4F2217EE3}"/>
              </a:ext>
            </a:extLst>
          </p:cNvPr>
          <p:cNvSpPr/>
          <p:nvPr/>
        </p:nvSpPr>
        <p:spPr>
          <a:xfrm>
            <a:off x="1097521" y="2274705"/>
            <a:ext cx="2778757" cy="7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Data Retrieval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A8ADA7-F554-4E03-8114-84FCBE3078AD}"/>
              </a:ext>
            </a:extLst>
          </p:cNvPr>
          <p:cNvSpPr/>
          <p:nvPr/>
        </p:nvSpPr>
        <p:spPr>
          <a:xfrm>
            <a:off x="4724450" y="501145"/>
            <a:ext cx="5770372" cy="188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Find street elevations from DEM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arcpy.AddSurfaceInformation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Zmax</a:t>
            </a:r>
            <a:r>
              <a:rPr lang="en-US" sz="2400" dirty="0"/>
              <a:t> &amp; </a:t>
            </a:r>
            <a:r>
              <a:rPr lang="en-US" sz="2400" dirty="0" err="1"/>
              <a:t>Zmin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93817C-7606-4FA9-B64A-C626B0F91641}"/>
              </a:ext>
            </a:extLst>
          </p:cNvPr>
          <p:cNvSpPr/>
          <p:nvPr/>
        </p:nvSpPr>
        <p:spPr>
          <a:xfrm>
            <a:off x="4724449" y="2480037"/>
            <a:ext cx="5770372" cy="1888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Standardize Units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Convert </a:t>
            </a:r>
            <a:r>
              <a:rPr lang="en-US" sz="2400" dirty="0" err="1"/>
              <a:t>roadlines</a:t>
            </a:r>
            <a:r>
              <a:rPr lang="en-US" sz="2400" dirty="0"/>
              <a:t> from meters to feet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CalculateField_management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A46645-DDAA-4FF6-9966-03506346A01C}"/>
              </a:ext>
            </a:extLst>
          </p:cNvPr>
          <p:cNvSpPr/>
          <p:nvPr/>
        </p:nvSpPr>
        <p:spPr>
          <a:xfrm>
            <a:off x="4724448" y="4460164"/>
            <a:ext cx="5770372" cy="189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Find Slope &amp; Energy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Slope = (</a:t>
            </a:r>
            <a:r>
              <a:rPr lang="en-US" sz="2400" dirty="0" err="1"/>
              <a:t>Zmax-Zmin</a:t>
            </a:r>
            <a:r>
              <a:rPr lang="en-US" sz="2400" dirty="0"/>
              <a:t>)/</a:t>
            </a:r>
            <a:r>
              <a:rPr lang="en-US" sz="2400" dirty="0" err="1"/>
              <a:t>Leng_FT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Energy = Slope*</a:t>
            </a:r>
            <a:r>
              <a:rPr lang="en-US" sz="2400" dirty="0" err="1"/>
              <a:t>Leng_FT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62A838-ECD2-468B-9108-476D51E482E5}"/>
              </a:ext>
            </a:extLst>
          </p:cNvPr>
          <p:cNvSpPr/>
          <p:nvPr/>
        </p:nvSpPr>
        <p:spPr>
          <a:xfrm>
            <a:off x="1097520" y="3173671"/>
            <a:ext cx="2778758" cy="8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Create feature dataset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5886DE-9B21-4967-86CD-5D78E47AA288}"/>
              </a:ext>
            </a:extLst>
          </p:cNvPr>
          <p:cNvSpPr/>
          <p:nvPr/>
        </p:nvSpPr>
        <p:spPr>
          <a:xfrm>
            <a:off x="1140270" y="4232404"/>
            <a:ext cx="2756246" cy="718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GDB Import</a:t>
            </a:r>
          </a:p>
        </p:txBody>
      </p:sp>
    </p:spTree>
    <p:extLst>
      <p:ext uri="{BB962C8B-B14F-4D97-AF65-F5344CB8AC3E}">
        <p14:creationId xmlns:p14="http://schemas.microsoft.com/office/powerpoint/2010/main" val="3803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E46202-BDAE-426E-99E7-55C5A08B5160}"/>
              </a:ext>
            </a:extLst>
          </p:cNvPr>
          <p:cNvSpPr/>
          <p:nvPr/>
        </p:nvSpPr>
        <p:spPr>
          <a:xfrm>
            <a:off x="6120242" y="0"/>
            <a:ext cx="5441376" cy="685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D6D4E-466C-4768-8C96-06EA745A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259915"/>
            <a:ext cx="2999039" cy="1325563"/>
          </a:xfrm>
        </p:spPr>
        <p:txBody>
          <a:bodyPr/>
          <a:lstStyle/>
          <a:p>
            <a:r>
              <a:rPr lang="en-US" dirty="0"/>
              <a:t>Methods: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815193-A6E0-4D08-B9AB-4BFAAF5B5825}"/>
              </a:ext>
            </a:extLst>
          </p:cNvPr>
          <p:cNvSpPr/>
          <p:nvPr/>
        </p:nvSpPr>
        <p:spPr>
          <a:xfrm>
            <a:off x="235527" y="1569028"/>
            <a:ext cx="5770417" cy="4914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116A75-457F-4889-BB9B-F143EE2E13D0}"/>
              </a:ext>
            </a:extLst>
          </p:cNvPr>
          <p:cNvSpPr/>
          <p:nvPr/>
        </p:nvSpPr>
        <p:spPr>
          <a:xfrm>
            <a:off x="630383" y="1823601"/>
            <a:ext cx="4980708" cy="2415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Create Network and Travel Mode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arcpy.na.CreateNetworkDataset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Travel Mode: use Energy for impedance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02BCB-0450-4923-81D2-95D621A31681}"/>
              </a:ext>
            </a:extLst>
          </p:cNvPr>
          <p:cNvSpPr/>
          <p:nvPr/>
        </p:nvSpPr>
        <p:spPr>
          <a:xfrm>
            <a:off x="630381" y="4343398"/>
            <a:ext cx="4980710" cy="1880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Create layer with start/end points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Cursor inserts user defined points in new FC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0F85A-B84A-4987-8227-11A2788F4A1A}"/>
              </a:ext>
            </a:extLst>
          </p:cNvPr>
          <p:cNvSpPr/>
          <p:nvPr/>
        </p:nvSpPr>
        <p:spPr>
          <a:xfrm>
            <a:off x="6376554" y="259915"/>
            <a:ext cx="4845628" cy="6483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Route Solver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Create </a:t>
            </a:r>
            <a:r>
              <a:rPr lang="en-US" sz="2400" dirty="0" err="1"/>
              <a:t>ND_layer</a:t>
            </a:r>
            <a:r>
              <a:rPr lang="en-US" sz="2400" dirty="0"/>
              <a:t> from network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Add input/stops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Initialize </a:t>
            </a:r>
            <a:r>
              <a:rPr lang="en-US" sz="2400" dirty="0" err="1"/>
              <a:t>arcpy.nax.Route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Set solver properties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Travel Modes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Time/Accumulation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Directions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Route.solve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00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CAD4-F7BD-4CEC-BB5F-97CF6642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6AD52-ABDF-48AB-ABC6-A8C17680E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8" t="7897" r="4020" b="10351"/>
          <a:stretch/>
        </p:blipFill>
        <p:spPr>
          <a:xfrm>
            <a:off x="309066" y="1787526"/>
            <a:ext cx="5234484" cy="47656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586B5-F6AC-457B-AB80-128687359567}"/>
              </a:ext>
            </a:extLst>
          </p:cNvPr>
          <p:cNvSpPr txBox="1"/>
          <p:nvPr/>
        </p:nvSpPr>
        <p:spPr>
          <a:xfrm>
            <a:off x="2665639" y="3009590"/>
            <a:ext cx="211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Lowest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254BA-46DF-4B17-9E8A-2B187D954085}"/>
              </a:ext>
            </a:extLst>
          </p:cNvPr>
          <p:cNvSpPr txBox="1"/>
          <p:nvPr/>
        </p:nvSpPr>
        <p:spPr>
          <a:xfrm>
            <a:off x="687058" y="5099852"/>
            <a:ext cx="267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Shortest Distance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F1BDF-DADF-4F9D-B9AF-716332244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324" y="3371776"/>
            <a:ext cx="1568322" cy="1113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7682D-7B08-469E-B0DF-D636DD5B0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727" y="1787526"/>
            <a:ext cx="5808485" cy="2912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0007BD-896D-4D68-B1CD-6FBCC52B3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30549" y="2656392"/>
            <a:ext cx="1743075" cy="581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5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A978-9655-4EE6-8B0A-36AC4746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EC2E-A8D7-42F2-A0FA-3BC12016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7EBE0-01D9-47E6-803F-E5267D3C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19" y="681037"/>
            <a:ext cx="7964583" cy="56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7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D0C5-311F-4098-B539-A065DB0A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5166-1BB4-4378-B1C0-85CB5B6F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40BC2-6726-482F-9A4B-5BF31CF8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" y="182562"/>
            <a:ext cx="12187273" cy="6492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4F2C1-E6A1-4182-958F-E1CA3221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8" r="6392"/>
          <a:stretch/>
        </p:blipFill>
        <p:spPr>
          <a:xfrm>
            <a:off x="4769428" y="2676580"/>
            <a:ext cx="6584372" cy="3811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C511C6A-9AAB-4B88-9E8D-0A485CD34ACC}"/>
              </a:ext>
            </a:extLst>
          </p:cNvPr>
          <p:cNvSpPr/>
          <p:nvPr/>
        </p:nvSpPr>
        <p:spPr>
          <a:xfrm>
            <a:off x="4081549" y="2119746"/>
            <a:ext cx="1438102" cy="10547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F2859A-2E3C-4ED4-B858-2E35B85E742B}"/>
              </a:ext>
            </a:extLst>
          </p:cNvPr>
          <p:cNvSpPr/>
          <p:nvPr/>
        </p:nvSpPr>
        <p:spPr>
          <a:xfrm>
            <a:off x="8531629" y="3061855"/>
            <a:ext cx="1438102" cy="10547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3506C-BE5B-46D2-8586-0264F128D32D}"/>
              </a:ext>
            </a:extLst>
          </p:cNvPr>
          <p:cNvSpPr/>
          <p:nvPr/>
        </p:nvSpPr>
        <p:spPr>
          <a:xfrm>
            <a:off x="134850" y="1432062"/>
            <a:ext cx="7459749" cy="36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F9503B-139B-4E96-88E3-35037FEAEE47}"/>
              </a:ext>
            </a:extLst>
          </p:cNvPr>
          <p:cNvSpPr/>
          <p:nvPr/>
        </p:nvSpPr>
        <p:spPr>
          <a:xfrm>
            <a:off x="4131656" y="226934"/>
            <a:ext cx="3462943" cy="363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DAEDA-B60C-4694-91AF-36A166FD7D91}"/>
              </a:ext>
            </a:extLst>
          </p:cNvPr>
          <p:cNvSpPr/>
          <p:nvPr/>
        </p:nvSpPr>
        <p:spPr>
          <a:xfrm>
            <a:off x="134850" y="904408"/>
            <a:ext cx="3996806" cy="363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</a:t>
            </a:r>
          </a:p>
        </p:txBody>
      </p:sp>
    </p:spTree>
    <p:extLst>
      <p:ext uri="{BB962C8B-B14F-4D97-AF65-F5344CB8AC3E}">
        <p14:creationId xmlns:p14="http://schemas.microsoft.com/office/powerpoint/2010/main" val="388170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D98-15BA-4CC7-93A0-6960711A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E2FC-01F2-43E6-B59A-266A31BF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7000"/>
            <a:ext cx="11176000" cy="4779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 the algorithm delivering the LEAST ENERGY route?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Unsure about testing this exactly (heuristically is ok)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Length should be &gt;= shortest distance route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Energy should be &lt;= shortest distance route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10,305.53 m (343.48 E) vs 8,418.63 m (380.12 E) </a:t>
            </a:r>
          </a:p>
          <a:p>
            <a:pPr>
              <a:lnSpc>
                <a:spcPct val="150000"/>
              </a:lnSpc>
            </a:pPr>
            <a:r>
              <a:rPr lang="en-US" dirty="0"/>
              <a:t>Is this route feasible for PEDESTRIANS?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I.e., that last route across Washington Ave. Bridge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Interstate w/o sidewalks, same level (calculating as ‘car’)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2000 barriers exceeded issue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8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418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GIS 5572 Cole Anderson</vt:lpstr>
      <vt:lpstr>Problem</vt:lpstr>
      <vt:lpstr>Data</vt:lpstr>
      <vt:lpstr>Methods: 1</vt:lpstr>
      <vt:lpstr>Methods: 2</vt:lpstr>
      <vt:lpstr>Results</vt:lpstr>
      <vt:lpstr>PowerPoint Presentation</vt:lpstr>
      <vt:lpstr>PowerPoint Presentation</vt:lpstr>
      <vt:lpstr>Result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Anderson</dc:creator>
  <cp:lastModifiedBy>Cole Anderson</cp:lastModifiedBy>
  <cp:revision>32</cp:revision>
  <dcterms:created xsi:type="dcterms:W3CDTF">2021-04-27T21:22:33Z</dcterms:created>
  <dcterms:modified xsi:type="dcterms:W3CDTF">2021-04-29T19:37:44Z</dcterms:modified>
</cp:coreProperties>
</file>