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4A8B-B96E-4734-AB39-895B4C4C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6EFD-7C03-478F-8660-0F6D5C2E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C10B-D2F2-41B0-B5A2-45C21D6D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3EF0-17A4-4FB6-9316-05B1BAA7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DF9EA-469A-4189-A3B8-BA98357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7A58-2281-4D99-BBEF-EDF3675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D8643-5D7A-49D3-A152-30E443D8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A931-84C5-4D80-8B54-CFD7E17D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F534-3408-4FD6-A19C-87193068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7CE0-CDDE-4555-8A93-45468A1C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1C886-9D4D-455C-B33A-75A461CE4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3703D-953A-454D-87E3-8010C947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1682-0158-48B1-9AFA-A8FC0501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F4F3-FEC5-451D-B9CB-7DF24DB1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5394-A64D-403C-99CB-E42F6DA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706-7AFA-4012-A8FB-619D89C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BE37-90B8-4E75-B7A8-65092B89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E44D-6F2C-4B1A-B787-1AD81C8B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0515-1DC9-4045-9CDE-3F8505A6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1319-CC04-48FD-949E-617795AF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6803-82AF-4B34-834C-CED645EA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8C76-F233-4712-A59A-4983D99F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2361-40C9-4054-A237-7540EA42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21D0-5816-4040-9401-63B761F9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8B4F-2D80-42C2-9349-B0B0C5B8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FC0F-474B-401B-B7EE-E23C8970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DD44-2F05-4EC3-BC62-9AE15F063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5DA3-EC10-47DD-9479-BFF40E3C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C68B-1D83-478F-BEB5-C7CA44CA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DE999-24B1-4FE7-98C7-4E48519A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0D99-F0BB-4BF1-A99D-4D2EDCF9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8C8A-1D43-4239-9E1D-43BD88C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D662-F4BC-46CB-A324-6A566925C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5A45-D11A-4359-8D40-141CB71A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B9FF-89C1-4A82-AB8B-6439C971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F34CB-D055-4E9D-A80C-7E85F3F9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7BBE6-F0ED-407B-B202-984E036A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3DF7-1DE9-444D-BF79-8654BC2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474B6-D4E2-4B0E-9C99-8DA53C60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E4CF-2371-4383-945B-5D9592A7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3CA71-BC87-4E18-A5D5-E96407A6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1961-9258-4B42-AB85-A7009848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8AE8C-C9CD-4A10-8596-852CFEDF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DAF5F-8AD0-49DD-988D-50EABD57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19425-8191-46C4-9D96-A5D41469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44FD-779F-4B87-9B47-A9177F63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F9F-1F12-4C71-B4EA-824C1372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95E2-DD22-4D3C-911C-82C9E63D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52CB1-9E84-4B30-B8E1-27C0796F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1434-0C84-4129-9335-C19A7B4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2802-9B1C-4204-9274-E31AEC10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09B9-CA4A-4248-B7AB-1876B27A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BD14-AE91-4736-BA90-1E73C75C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38D82-5088-4AE6-8391-87BF3F852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043FC-332F-4E5E-BF8D-2F7F9538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3137D-37C9-40F7-AEB2-ACBD2A1C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CE389-1686-4986-ADC1-97D5D013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75806-51F6-4C97-9A97-F149736E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19A55-5D72-4E23-A7D9-F472496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6883-C99E-48E9-89D6-BB1E8CFF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4A00-530C-4E37-9B4C-A75DE2F1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E906-C812-4454-B92D-5CBAE9BDDFE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21C1-CAD6-488A-ADE7-64C69774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B77A-BFB8-49E2-992B-B7BA95DF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F582-E318-4B7E-8EF4-A8991D668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D-35B0-4B74-82FA-41EA643D7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AccessMap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87873-94D5-4996-AC91-06B05782B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ArcGIS II</a:t>
            </a:r>
          </a:p>
          <a:p>
            <a:r>
              <a:rPr lang="en-US" dirty="0"/>
              <a:t>Cole Anderson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B90A9-1B08-4E1F-BE69-B288549C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" t="8236" r="2578" b="10853"/>
          <a:stretch/>
        </p:blipFill>
        <p:spPr>
          <a:xfrm>
            <a:off x="1449692" y="1378309"/>
            <a:ext cx="9292616" cy="1877653"/>
          </a:xfrm>
          <a:prstGeom prst="rect">
            <a:avLst/>
          </a:prstGeom>
        </p:spPr>
      </p:pic>
      <p:pic>
        <p:nvPicPr>
          <p:cNvPr id="2050" name="Picture 2" descr="University of Washington - Wikipedia">
            <a:extLst>
              <a:ext uri="{FF2B5EF4-FFF2-40B4-BE49-F238E27FC236}">
                <a16:creationId xmlns:a16="http://schemas.microsoft.com/office/drawing/2014/main" id="{C669CC45-2C3A-43A5-954D-2D7886D8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423" y="2854115"/>
            <a:ext cx="2053856" cy="205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4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1AC8-9D16-469A-B05D-DF68C3A9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5DBB-5B61-4AC0-B567-B6FB26A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2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Bolten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Mukherjee, V.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Sipeeva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Tanweer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A. Caspi, "A pedestrian-centered data approach for equitable access to urban infrastructure environments," in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IBM Journal of Research and Development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61, no. 6, pp. 10:1-10:12, 1 Nov.-Dec. 2017,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10.1147/JRD.2017.2736279.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5D3D3-42D3-4B7A-B1EA-783A03310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" t="8236" r="2578" b="10853"/>
          <a:stretch/>
        </p:blipFill>
        <p:spPr>
          <a:xfrm>
            <a:off x="4162251" y="761664"/>
            <a:ext cx="2635300" cy="5324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D1A449-A201-4A51-A371-E8716C5F458F}"/>
              </a:ext>
            </a:extLst>
          </p:cNvPr>
          <p:cNvGrpSpPr/>
          <p:nvPr/>
        </p:nvGrpSpPr>
        <p:grpSpPr>
          <a:xfrm>
            <a:off x="912766" y="1821746"/>
            <a:ext cx="7572016" cy="3197154"/>
            <a:chOff x="1017179" y="1825623"/>
            <a:chExt cx="8926921" cy="32973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419A41-2A89-4155-8532-08A18B5C2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0746" y="1826230"/>
              <a:ext cx="4853354" cy="3296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A8A368-5660-480A-8EEF-379F7CA2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179" y="1825623"/>
              <a:ext cx="4456697" cy="3296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140636-599B-4E9F-B004-75E502AD8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292" y="431373"/>
            <a:ext cx="2356484" cy="1263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8F10D-09BE-45A7-91C0-6A96B60F6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782" y="1825625"/>
            <a:ext cx="2794452" cy="322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38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F65C-CDD8-40D4-AEAA-F9ED9264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94BE-221A-41CF-8FEB-32F6A63B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 navigation for PWD or specific mobility needs</a:t>
            </a:r>
          </a:p>
          <a:p>
            <a:pPr lvl="1"/>
            <a:r>
              <a:rPr lang="en-US" dirty="0"/>
              <a:t>Navigating new areas spontaneously can be a nightmare</a:t>
            </a:r>
          </a:p>
          <a:p>
            <a:r>
              <a:rPr lang="en-US" dirty="0"/>
              <a:t>Fundamental lack of accessible-focused web apps</a:t>
            </a:r>
          </a:p>
          <a:p>
            <a:pPr lvl="1"/>
            <a:r>
              <a:rPr lang="en-US" dirty="0"/>
              <a:t>Difficulty in mapping sidewalks/pedestrian ways generally </a:t>
            </a:r>
          </a:p>
          <a:p>
            <a:pPr lvl="1"/>
            <a:r>
              <a:rPr lang="en-US" dirty="0"/>
              <a:t>Access and network data often stored separate</a:t>
            </a:r>
          </a:p>
          <a:p>
            <a:r>
              <a:rPr lang="en-US" dirty="0"/>
              <a:t>Currently designed for just Seattle; looking at expansion to other urban areas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2F7FF-1F77-47F1-8819-18ADEA4F78E3}"/>
              </a:ext>
            </a:extLst>
          </p:cNvPr>
          <p:cNvGrpSpPr/>
          <p:nvPr/>
        </p:nvGrpSpPr>
        <p:grpSpPr>
          <a:xfrm>
            <a:off x="338470" y="194451"/>
            <a:ext cx="10813311" cy="5982512"/>
            <a:chOff x="434162" y="365125"/>
            <a:chExt cx="10813311" cy="59825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76211D-FE7D-4DFE-800D-009AD1131CC7}"/>
                </a:ext>
              </a:extLst>
            </p:cNvPr>
            <p:cNvGrpSpPr/>
            <p:nvPr/>
          </p:nvGrpSpPr>
          <p:grpSpPr>
            <a:xfrm>
              <a:off x="434162" y="365125"/>
              <a:ext cx="10813311" cy="5982512"/>
              <a:chOff x="393405" y="365125"/>
              <a:chExt cx="10813311" cy="598251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879890-9BBC-4A4E-8A7B-976BF4E0F962}"/>
                  </a:ext>
                </a:extLst>
              </p:cNvPr>
              <p:cNvSpPr/>
              <p:nvPr/>
            </p:nvSpPr>
            <p:spPr>
              <a:xfrm>
                <a:off x="393405" y="365125"/>
                <a:ext cx="10813311" cy="59825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BD47498-0356-43C8-8EC1-1F8B881A405D}"/>
                  </a:ext>
                </a:extLst>
              </p:cNvPr>
              <p:cNvGrpSpPr/>
              <p:nvPr/>
            </p:nvGrpSpPr>
            <p:grpSpPr>
              <a:xfrm>
                <a:off x="838200" y="681037"/>
                <a:ext cx="9895364" cy="5238750"/>
                <a:chOff x="838200" y="681037"/>
                <a:chExt cx="9895364" cy="523875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AA1FB66-4282-4375-A91F-3E9C953B8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37718"/>
                <a:stretch/>
              </p:blipFill>
              <p:spPr>
                <a:xfrm>
                  <a:off x="838200" y="681037"/>
                  <a:ext cx="4241616" cy="52387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C4051A5-177F-47D4-B742-49CC94C8E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9816" y="1027906"/>
                  <a:ext cx="5653748" cy="394434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1ECE3E23-5489-4B68-A1C5-02F370BB43A5}"/>
                    </a:ext>
                  </a:extLst>
                </p:cNvPr>
                <p:cNvSpPr/>
                <p:nvPr/>
              </p:nvSpPr>
              <p:spPr>
                <a:xfrm flipH="1">
                  <a:off x="2975452" y="3000079"/>
                  <a:ext cx="2968256" cy="114831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Smashing barriers to access: Disability activism and curb cuts | National  Museum of American History">
              <a:extLst>
                <a:ext uri="{FF2B5EF4-FFF2-40B4-BE49-F238E27FC236}">
                  <a16:creationId xmlns:a16="http://schemas.microsoft.com/office/drawing/2014/main" id="{03054451-D656-480A-B0AD-D165F10398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" t="4742" r="2680"/>
            <a:stretch/>
          </p:blipFill>
          <p:spPr bwMode="auto">
            <a:xfrm>
              <a:off x="6503220" y="3690051"/>
              <a:ext cx="2901293" cy="2375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4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8A21-EE64-44CB-8A0E-879E093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GIS (and GIS)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8F82-4074-40A3-A9DD-0F25357A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data: </a:t>
            </a:r>
          </a:p>
          <a:p>
            <a:pPr lvl="1"/>
            <a:r>
              <a:rPr lang="en-US" dirty="0"/>
              <a:t>National Elevation Dataset @ 1/3 arc-second (NED)</a:t>
            </a:r>
          </a:p>
          <a:p>
            <a:pPr lvl="1"/>
            <a:r>
              <a:rPr lang="en-US" dirty="0"/>
              <a:t>sidewalk network (SDOT) + rectification</a:t>
            </a:r>
          </a:p>
          <a:p>
            <a:pPr lvl="1"/>
            <a:r>
              <a:rPr lang="en-US" dirty="0"/>
              <a:t>accessibility attributes (SDOT)</a:t>
            </a:r>
          </a:p>
          <a:p>
            <a:pPr lvl="1"/>
            <a:r>
              <a:rPr lang="en-US" dirty="0"/>
              <a:t>ground truth (crowdsourced)</a:t>
            </a:r>
          </a:p>
          <a:p>
            <a:r>
              <a:rPr lang="en-US" dirty="0"/>
              <a:t>Sidewalk data is kept in </a:t>
            </a:r>
            <a:r>
              <a:rPr lang="en-US" u="sng" dirty="0"/>
              <a:t>unstandardized</a:t>
            </a:r>
            <a:r>
              <a:rPr lang="en-US" dirty="0"/>
              <a:t> formats, if at all</a:t>
            </a:r>
          </a:p>
          <a:p>
            <a:r>
              <a:rPr lang="en-US" dirty="0"/>
              <a:t>Machine learning to connect sidewalks in space</a:t>
            </a:r>
          </a:p>
          <a:p>
            <a:r>
              <a:rPr lang="en-US" dirty="0"/>
              <a:t>Routing function uses </a:t>
            </a:r>
            <a:r>
              <a:rPr lang="en-US" dirty="0" err="1"/>
              <a:t>Djikstra’s</a:t>
            </a:r>
            <a:r>
              <a:rPr lang="en-US" dirty="0"/>
              <a:t>: cost weighted by slope, barriers</a:t>
            </a:r>
          </a:p>
        </p:txBody>
      </p:sp>
      <p:pic>
        <p:nvPicPr>
          <p:cNvPr id="3078" name="Picture 6" descr="Seattle Department of Transportation (SDOT) Case Study | Google Cloud">
            <a:extLst>
              <a:ext uri="{FF2B5EF4-FFF2-40B4-BE49-F238E27FC236}">
                <a16:creationId xmlns:a16="http://schemas.microsoft.com/office/drawing/2014/main" id="{F64EAFA9-F5D5-4D33-B6E7-4843F5D5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66" y="365125"/>
            <a:ext cx="4212265" cy="19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ational Elevation Dataset">
            <a:extLst>
              <a:ext uri="{FF2B5EF4-FFF2-40B4-BE49-F238E27FC236}">
                <a16:creationId xmlns:a16="http://schemas.microsoft.com/office/drawing/2014/main" id="{6A7891FA-682D-4147-961D-B0F4421A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68" y="1825625"/>
            <a:ext cx="3519376" cy="221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ijkstra's Algorithm for Shortest Paths">
            <a:extLst>
              <a:ext uri="{FF2B5EF4-FFF2-40B4-BE49-F238E27FC236}">
                <a16:creationId xmlns:a16="http://schemas.microsoft.com/office/drawing/2014/main" id="{7A7CE80C-9CD4-4956-828B-ABD1037C7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051005" cy="40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Dijkstra Algorithm | Example | Time Complexity | Gate Vidyalay">
            <a:extLst>
              <a:ext uri="{FF2B5EF4-FFF2-40B4-BE49-F238E27FC236}">
                <a16:creationId xmlns:a16="http://schemas.microsoft.com/office/drawing/2014/main" id="{5044CB4D-6B36-47D9-97FB-7D5ECA4A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39" y="606823"/>
            <a:ext cx="1788042" cy="133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9675-D118-43CA-9C22-67B825A8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B4E6-BA9A-4391-98BB-87EB7FE9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network datasets and shortest path algorithms</a:t>
            </a:r>
          </a:p>
          <a:p>
            <a:r>
              <a:rPr lang="en-US" dirty="0"/>
              <a:t>Machine learning routing</a:t>
            </a:r>
          </a:p>
          <a:p>
            <a:r>
              <a:rPr lang="en-US" dirty="0"/>
              <a:t>Technology and GIS to improve </a:t>
            </a:r>
            <a:r>
              <a:rPr lang="en-US" u="sng" dirty="0"/>
              <a:t>practical</a:t>
            </a:r>
            <a:r>
              <a:rPr lang="en-US" dirty="0"/>
              <a:t> accessibility for PWD</a:t>
            </a:r>
          </a:p>
          <a:p>
            <a:pPr lvl="1"/>
            <a:r>
              <a:rPr lang="en-US" dirty="0"/>
              <a:t>Not clunky and “extra”</a:t>
            </a:r>
          </a:p>
          <a:p>
            <a:pPr lvl="1"/>
            <a:r>
              <a:rPr lang="en-US" dirty="0"/>
              <a:t>Illustrates how accessibility can be integrated into current web-apps</a:t>
            </a:r>
          </a:p>
          <a:p>
            <a:pPr lvl="1"/>
            <a:r>
              <a:rPr lang="en-US" dirty="0"/>
              <a:t>Expandable + Crowd Sourced</a:t>
            </a:r>
          </a:p>
          <a:p>
            <a:pPr lvl="1"/>
            <a:r>
              <a:rPr lang="en-US" dirty="0"/>
              <a:t>Adjustable criteria</a:t>
            </a:r>
          </a:p>
          <a:p>
            <a:endParaRPr lang="en-US" dirty="0"/>
          </a:p>
        </p:txBody>
      </p:sp>
      <p:pic>
        <p:nvPicPr>
          <p:cNvPr id="4100" name="Picture 4" descr="Website Accessibility Challenges for People with Disabilities">
            <a:extLst>
              <a:ext uri="{FF2B5EF4-FFF2-40B4-BE49-F238E27FC236}">
                <a16:creationId xmlns:a16="http://schemas.microsoft.com/office/drawing/2014/main" id="{E8C1DEEA-7D3E-43E0-98FC-E6E858A7D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8333" r="20439" b="8751"/>
          <a:stretch/>
        </p:blipFill>
        <p:spPr bwMode="auto">
          <a:xfrm>
            <a:off x="9558669" y="114710"/>
            <a:ext cx="2264735" cy="25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AccessMap </vt:lpstr>
      <vt:lpstr>The Project:</vt:lpstr>
      <vt:lpstr>Problem Solving</vt:lpstr>
      <vt:lpstr>Utilizing GIS (and GIS)</vt:lpstr>
      <vt:lpstr>Relevancy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Anderson</dc:creator>
  <cp:lastModifiedBy>Cole Anderson</cp:lastModifiedBy>
  <cp:revision>14</cp:revision>
  <dcterms:created xsi:type="dcterms:W3CDTF">2021-01-30T23:39:29Z</dcterms:created>
  <dcterms:modified xsi:type="dcterms:W3CDTF">2021-01-31T19:12:14Z</dcterms:modified>
</cp:coreProperties>
</file>