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87" r:id="rId2"/>
    <p:sldId id="323" r:id="rId3"/>
    <p:sldId id="360" r:id="rId4"/>
    <p:sldId id="326" r:id="rId5"/>
    <p:sldId id="318" r:id="rId6"/>
    <p:sldId id="332" r:id="rId7"/>
    <p:sldId id="333" r:id="rId8"/>
    <p:sldId id="334" r:id="rId9"/>
    <p:sldId id="331" r:id="rId10"/>
    <p:sldId id="335" r:id="rId11"/>
    <p:sldId id="336" r:id="rId12"/>
    <p:sldId id="322" r:id="rId13"/>
    <p:sldId id="330" r:id="rId14"/>
    <p:sldId id="347" r:id="rId15"/>
    <p:sldId id="361" r:id="rId16"/>
    <p:sldId id="348" r:id="rId17"/>
    <p:sldId id="358" r:id="rId18"/>
    <p:sldId id="359" r:id="rId19"/>
    <p:sldId id="324" r:id="rId20"/>
    <p:sldId id="328" r:id="rId21"/>
    <p:sldId id="346" r:id="rId22"/>
    <p:sldId id="352" r:id="rId23"/>
    <p:sldId id="325" r:id="rId24"/>
    <p:sldId id="329" r:id="rId25"/>
    <p:sldId id="364" r:id="rId26"/>
    <p:sldId id="339" r:id="rId27"/>
    <p:sldId id="340" r:id="rId28"/>
    <p:sldId id="338" r:id="rId29"/>
    <p:sldId id="337" r:id="rId30"/>
    <p:sldId id="365" r:id="rId31"/>
    <p:sldId id="341" r:id="rId32"/>
    <p:sldId id="353" r:id="rId33"/>
    <p:sldId id="342" r:id="rId34"/>
    <p:sldId id="343" r:id="rId35"/>
    <p:sldId id="345" r:id="rId36"/>
    <p:sldId id="344" r:id="rId37"/>
    <p:sldId id="362" r:id="rId38"/>
    <p:sldId id="363" r:id="rId39"/>
    <p:sldId id="355" r:id="rId40"/>
    <p:sldId id="357" r:id="rId41"/>
    <p:sldId id="356" r:id="rId42"/>
    <p:sldId id="300" r:id="rId43"/>
  </p:sldIdLst>
  <p:sldSz cx="9144000" cy="5143500" type="screen16x9"/>
  <p:notesSz cx="6858000" cy="9144000"/>
  <p:defaultTextStyle>
    <a:defPPr>
      <a:defRPr lang="en-US"/>
    </a:defPPr>
    <a:lvl1pPr marL="0" algn="l" defTabSz="457115" rtl="0" eaLnBrk="1" latinLnBrk="0" hangingPunct="1">
      <a:defRPr sz="1800" kern="1200">
        <a:solidFill>
          <a:schemeClr val="tx1"/>
        </a:solidFill>
        <a:latin typeface="+mn-lt"/>
        <a:ea typeface="+mn-ea"/>
        <a:cs typeface="+mn-cs"/>
      </a:defRPr>
    </a:lvl1pPr>
    <a:lvl2pPr marL="457115" algn="l" defTabSz="457115" rtl="0" eaLnBrk="1" latinLnBrk="0" hangingPunct="1">
      <a:defRPr sz="1800" kern="1200">
        <a:solidFill>
          <a:schemeClr val="tx1"/>
        </a:solidFill>
        <a:latin typeface="+mn-lt"/>
        <a:ea typeface="+mn-ea"/>
        <a:cs typeface="+mn-cs"/>
      </a:defRPr>
    </a:lvl2pPr>
    <a:lvl3pPr marL="914229" algn="l" defTabSz="457115" rtl="0" eaLnBrk="1" latinLnBrk="0" hangingPunct="1">
      <a:defRPr sz="1800" kern="1200">
        <a:solidFill>
          <a:schemeClr val="tx1"/>
        </a:solidFill>
        <a:latin typeface="+mn-lt"/>
        <a:ea typeface="+mn-ea"/>
        <a:cs typeface="+mn-cs"/>
      </a:defRPr>
    </a:lvl3pPr>
    <a:lvl4pPr marL="1371343" algn="l" defTabSz="457115" rtl="0" eaLnBrk="1" latinLnBrk="0" hangingPunct="1">
      <a:defRPr sz="1800" kern="1200">
        <a:solidFill>
          <a:schemeClr val="tx1"/>
        </a:solidFill>
        <a:latin typeface="+mn-lt"/>
        <a:ea typeface="+mn-ea"/>
        <a:cs typeface="+mn-cs"/>
      </a:defRPr>
    </a:lvl4pPr>
    <a:lvl5pPr marL="1828457" algn="l" defTabSz="457115" rtl="0" eaLnBrk="1" latinLnBrk="0" hangingPunct="1">
      <a:defRPr sz="1800" kern="1200">
        <a:solidFill>
          <a:schemeClr val="tx1"/>
        </a:solidFill>
        <a:latin typeface="+mn-lt"/>
        <a:ea typeface="+mn-ea"/>
        <a:cs typeface="+mn-cs"/>
      </a:defRPr>
    </a:lvl5pPr>
    <a:lvl6pPr marL="2285572" algn="l" defTabSz="457115" rtl="0" eaLnBrk="1" latinLnBrk="0" hangingPunct="1">
      <a:defRPr sz="1800" kern="1200">
        <a:solidFill>
          <a:schemeClr val="tx1"/>
        </a:solidFill>
        <a:latin typeface="+mn-lt"/>
        <a:ea typeface="+mn-ea"/>
        <a:cs typeface="+mn-cs"/>
      </a:defRPr>
    </a:lvl6pPr>
    <a:lvl7pPr marL="2742686" algn="l" defTabSz="457115" rtl="0" eaLnBrk="1" latinLnBrk="0" hangingPunct="1">
      <a:defRPr sz="1800" kern="1200">
        <a:solidFill>
          <a:schemeClr val="tx1"/>
        </a:solidFill>
        <a:latin typeface="+mn-lt"/>
        <a:ea typeface="+mn-ea"/>
        <a:cs typeface="+mn-cs"/>
      </a:defRPr>
    </a:lvl7pPr>
    <a:lvl8pPr marL="3199799" algn="l" defTabSz="457115" rtl="0" eaLnBrk="1" latinLnBrk="0" hangingPunct="1">
      <a:defRPr sz="1800" kern="1200">
        <a:solidFill>
          <a:schemeClr val="tx1"/>
        </a:solidFill>
        <a:latin typeface="+mn-lt"/>
        <a:ea typeface="+mn-ea"/>
        <a:cs typeface="+mn-cs"/>
      </a:defRPr>
    </a:lvl8pPr>
    <a:lvl9pPr marL="3656914" algn="l" defTabSz="45711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20"/>
    <a:srgbClr val="BBC3C7"/>
    <a:srgbClr val="19383A"/>
    <a:srgbClr val="149E42"/>
    <a:srgbClr val="19BE51"/>
    <a:srgbClr val="3DD771"/>
    <a:srgbClr val="3BE373"/>
    <a:srgbClr val="01EC00"/>
    <a:srgbClr val="00FA00"/>
    <a:srgbClr val="7CD8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3" autoAdjust="0"/>
    <p:restoredTop sz="96163" autoAdjust="0"/>
  </p:normalViewPr>
  <p:slideViewPr>
    <p:cSldViewPr>
      <p:cViewPr varScale="1">
        <p:scale>
          <a:sx n="67" d="100"/>
          <a:sy n="67" d="100"/>
        </p:scale>
        <p:origin x="1018" y="5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60" d="100"/>
          <a:sy n="160" d="100"/>
        </p:scale>
        <p:origin x="491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0FCF16-AB12-BE44-8A62-705E811F95F7}" type="datetimeFigureOut">
              <a:rPr lang="en-US" smtClean="0"/>
              <a:t>11/15/2018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0C9601-55F6-B34E-B0E0-649A23559786}" type="slidenum">
              <a:rPr lang="en-US" smtClean="0"/>
              <a:t>‹#›</a:t>
            </a:fld>
            <a:endParaRPr lang="en-US"/>
          </a:p>
        </p:txBody>
      </p:sp>
    </p:spTree>
    <p:extLst>
      <p:ext uri="{BB962C8B-B14F-4D97-AF65-F5344CB8AC3E}">
        <p14:creationId xmlns:p14="http://schemas.microsoft.com/office/powerpoint/2010/main" val="2107904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FD26A-9997-364B-87D2-F24B4B25B8D2}" type="datetimeFigureOut">
              <a:rPr lang="en-US" smtClean="0"/>
              <a:t>11/15/2018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5E97B-473C-214F-A0B2-DE2ABF74511D}" type="slidenum">
              <a:rPr lang="en-US" smtClean="0"/>
              <a:t>‹#›</a:t>
            </a:fld>
            <a:endParaRPr lang="en-US"/>
          </a:p>
        </p:txBody>
      </p:sp>
    </p:spTree>
    <p:extLst>
      <p:ext uri="{BB962C8B-B14F-4D97-AF65-F5344CB8AC3E}">
        <p14:creationId xmlns:p14="http://schemas.microsoft.com/office/powerpoint/2010/main" val="672970447"/>
      </p:ext>
    </p:extLst>
  </p:cSld>
  <p:clrMap bg1="lt1" tx1="dk1" bg2="lt2" tx2="dk2" accent1="accent1" accent2="accent2" accent3="accent3" accent4="accent4" accent5="accent5" accent6="accent6" hlink="hlink" folHlink="folHlink"/>
  <p:notesStyle>
    <a:lvl1pPr marL="0" algn="l" defTabSz="914229" rtl="0" eaLnBrk="1" latinLnBrk="0" hangingPunct="1">
      <a:defRPr sz="1200" kern="1200">
        <a:solidFill>
          <a:schemeClr val="tx1"/>
        </a:solidFill>
        <a:latin typeface="+mn-lt"/>
        <a:ea typeface="+mn-ea"/>
        <a:cs typeface="+mn-cs"/>
      </a:defRPr>
    </a:lvl1pPr>
    <a:lvl2pPr marL="457115" algn="l" defTabSz="914229" rtl="0" eaLnBrk="1" latinLnBrk="0" hangingPunct="1">
      <a:defRPr sz="1200" kern="1200">
        <a:solidFill>
          <a:schemeClr val="tx1"/>
        </a:solidFill>
        <a:latin typeface="+mn-lt"/>
        <a:ea typeface="+mn-ea"/>
        <a:cs typeface="+mn-cs"/>
      </a:defRPr>
    </a:lvl2pPr>
    <a:lvl3pPr marL="914229" algn="l" defTabSz="914229" rtl="0" eaLnBrk="1" latinLnBrk="0" hangingPunct="1">
      <a:defRPr sz="1200" kern="1200">
        <a:solidFill>
          <a:schemeClr val="tx1"/>
        </a:solidFill>
        <a:latin typeface="+mn-lt"/>
        <a:ea typeface="+mn-ea"/>
        <a:cs typeface="+mn-cs"/>
      </a:defRPr>
    </a:lvl3pPr>
    <a:lvl4pPr marL="1371343" algn="l" defTabSz="914229" rtl="0" eaLnBrk="1" latinLnBrk="0" hangingPunct="1">
      <a:defRPr sz="1200" kern="1200">
        <a:solidFill>
          <a:schemeClr val="tx1"/>
        </a:solidFill>
        <a:latin typeface="+mn-lt"/>
        <a:ea typeface="+mn-ea"/>
        <a:cs typeface="+mn-cs"/>
      </a:defRPr>
    </a:lvl4pPr>
    <a:lvl5pPr marL="1828457" algn="l" defTabSz="914229" rtl="0" eaLnBrk="1" latinLnBrk="0" hangingPunct="1">
      <a:defRPr sz="1200" kern="1200">
        <a:solidFill>
          <a:schemeClr val="tx1"/>
        </a:solidFill>
        <a:latin typeface="+mn-lt"/>
        <a:ea typeface="+mn-ea"/>
        <a:cs typeface="+mn-cs"/>
      </a:defRPr>
    </a:lvl5pPr>
    <a:lvl6pPr marL="2285572" algn="l" defTabSz="914229" rtl="0" eaLnBrk="1" latinLnBrk="0" hangingPunct="1">
      <a:defRPr sz="1200" kern="1200">
        <a:solidFill>
          <a:schemeClr val="tx1"/>
        </a:solidFill>
        <a:latin typeface="+mn-lt"/>
        <a:ea typeface="+mn-ea"/>
        <a:cs typeface="+mn-cs"/>
      </a:defRPr>
    </a:lvl6pPr>
    <a:lvl7pPr marL="2742686" algn="l" defTabSz="914229" rtl="0" eaLnBrk="1" latinLnBrk="0" hangingPunct="1">
      <a:defRPr sz="1200" kern="1200">
        <a:solidFill>
          <a:schemeClr val="tx1"/>
        </a:solidFill>
        <a:latin typeface="+mn-lt"/>
        <a:ea typeface="+mn-ea"/>
        <a:cs typeface="+mn-cs"/>
      </a:defRPr>
    </a:lvl7pPr>
    <a:lvl8pPr marL="3199799" algn="l" defTabSz="914229" rtl="0" eaLnBrk="1" latinLnBrk="0" hangingPunct="1">
      <a:defRPr sz="1200" kern="1200">
        <a:solidFill>
          <a:schemeClr val="tx1"/>
        </a:solidFill>
        <a:latin typeface="+mn-lt"/>
        <a:ea typeface="+mn-ea"/>
        <a:cs typeface="+mn-cs"/>
      </a:defRPr>
    </a:lvl8pPr>
    <a:lvl9pPr marL="3656914" algn="l" defTabSz="91422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5E97B-473C-214F-A0B2-DE2ABF74511D}" type="slidenum">
              <a:rPr lang="en-US" smtClean="0"/>
              <a:t>1</a:t>
            </a:fld>
            <a:endParaRPr lang="en-US"/>
          </a:p>
        </p:txBody>
      </p:sp>
    </p:spTree>
    <p:extLst>
      <p:ext uri="{BB962C8B-B14F-4D97-AF65-F5344CB8AC3E}">
        <p14:creationId xmlns:p14="http://schemas.microsoft.com/office/powerpoint/2010/main" val="143126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5E97B-473C-214F-A0B2-DE2ABF74511D}" type="slidenum">
              <a:rPr lang="en-US" smtClean="0"/>
              <a:t>42</a:t>
            </a:fld>
            <a:endParaRPr lang="en-US"/>
          </a:p>
        </p:txBody>
      </p:sp>
    </p:spTree>
    <p:extLst>
      <p:ext uri="{BB962C8B-B14F-4D97-AF65-F5344CB8AC3E}">
        <p14:creationId xmlns:p14="http://schemas.microsoft.com/office/powerpoint/2010/main" val="241219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5999" y="1131890"/>
            <a:ext cx="5997576" cy="1224731"/>
          </a:xfrm>
          <a:noFill/>
        </p:spPr>
        <p:txBody>
          <a:bodyPr anchor="t">
            <a:noAutofit/>
          </a:bodyPr>
          <a:lstStyle>
            <a:lvl1pPr marL="0" fontAlgn="t">
              <a:lnSpc>
                <a:spcPct val="100000"/>
              </a:lnSpc>
              <a:spcBef>
                <a:spcPts val="0"/>
              </a:spcBef>
              <a:defRPr sz="4000" b="0" i="0" baseline="0">
                <a:solidFill>
                  <a:srgbClr val="19383A"/>
                </a:solidFill>
                <a:latin typeface="Arial" charset="0"/>
                <a:ea typeface="Arial" charset="0"/>
                <a:cs typeface="Arial" charset="0"/>
              </a:defRPr>
            </a:lvl1pPr>
          </a:lstStyle>
          <a:p>
            <a:r>
              <a:rPr lang="ru-RU" dirty="0"/>
              <a:t>Пример заголовка </a:t>
            </a:r>
            <a:br>
              <a:rPr lang="ru-RU" dirty="0"/>
            </a:br>
            <a:r>
              <a:rPr lang="ru-RU" dirty="0"/>
              <a:t>в две строки</a:t>
            </a:r>
            <a:endParaRPr lang="en-US" dirty="0"/>
          </a:p>
        </p:txBody>
      </p:sp>
      <p:sp>
        <p:nvSpPr>
          <p:cNvPr id="3" name="Subtitle 2"/>
          <p:cNvSpPr>
            <a:spLocks noGrp="1"/>
          </p:cNvSpPr>
          <p:nvPr>
            <p:ph type="subTitle" idx="1" hasCustomPrompt="1"/>
          </p:nvPr>
        </p:nvSpPr>
        <p:spPr>
          <a:xfrm>
            <a:off x="2286000" y="2571751"/>
            <a:ext cx="5143500" cy="576263"/>
          </a:xfrm>
        </p:spPr>
        <p:txBody>
          <a:bodyPr>
            <a:normAutofit/>
          </a:bodyPr>
          <a:lstStyle>
            <a:lvl1pPr marL="0" indent="0" algn="l">
              <a:lnSpc>
                <a:spcPct val="100000"/>
              </a:lnSpc>
              <a:spcBef>
                <a:spcPts val="0"/>
              </a:spcBef>
              <a:buNone/>
              <a:defRPr sz="1600" b="0" i="0" baseline="0">
                <a:solidFill>
                  <a:srgbClr val="00AD20"/>
                </a:solidFill>
                <a:latin typeface="Arial" charset="0"/>
                <a:ea typeface="Arial" charset="0"/>
                <a:cs typeface="Arial" charset="0"/>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59" indent="0" algn="ctr">
              <a:buNone/>
              <a:defRPr>
                <a:solidFill>
                  <a:schemeClr val="tx1">
                    <a:tint val="75000"/>
                  </a:schemeClr>
                </a:solidFill>
              </a:defRPr>
            </a:lvl4pPr>
            <a:lvl5pPr marL="1828745" indent="0" algn="ctr">
              <a:buNone/>
              <a:defRPr>
                <a:solidFill>
                  <a:schemeClr val="tx1">
                    <a:tint val="75000"/>
                  </a:schemeClr>
                </a:solidFill>
              </a:defRPr>
            </a:lvl5pPr>
            <a:lvl6pPr marL="2285932" indent="0" algn="ctr">
              <a:buNone/>
              <a:defRPr>
                <a:solidFill>
                  <a:schemeClr val="tx1">
                    <a:tint val="75000"/>
                  </a:schemeClr>
                </a:solidFill>
              </a:defRPr>
            </a:lvl6pPr>
            <a:lvl7pPr marL="2743118" indent="0" algn="ctr">
              <a:buNone/>
              <a:defRPr>
                <a:solidFill>
                  <a:schemeClr val="tx1">
                    <a:tint val="75000"/>
                  </a:schemeClr>
                </a:solidFill>
              </a:defRPr>
            </a:lvl7pPr>
            <a:lvl8pPr marL="3200303" indent="0" algn="ctr">
              <a:buNone/>
              <a:defRPr>
                <a:solidFill>
                  <a:schemeClr val="tx1">
                    <a:tint val="75000"/>
                  </a:schemeClr>
                </a:solidFill>
              </a:defRPr>
            </a:lvl8pPr>
            <a:lvl9pPr marL="3657490" indent="0" algn="ctr">
              <a:buNone/>
              <a:defRPr>
                <a:solidFill>
                  <a:schemeClr val="tx1">
                    <a:tint val="75000"/>
                  </a:schemeClr>
                </a:solidFill>
              </a:defRPr>
            </a:lvl9pPr>
          </a:lstStyle>
          <a:p>
            <a:r>
              <a:rPr lang="ru-RU" dirty="0"/>
              <a:t>Образец подзаголовка</a:t>
            </a:r>
            <a:endParaRPr lang="en-US" dirty="0"/>
          </a:p>
        </p:txBody>
      </p:sp>
      <p:sp>
        <p:nvSpPr>
          <p:cNvPr id="9" name="Date Placeholder 3"/>
          <p:cNvSpPr>
            <a:spLocks noGrp="1"/>
          </p:cNvSpPr>
          <p:nvPr>
            <p:ph type="dt" sz="half" idx="10"/>
          </p:nvPr>
        </p:nvSpPr>
        <p:spPr>
          <a:xfrm>
            <a:off x="2286000" y="3148014"/>
            <a:ext cx="1990090" cy="576262"/>
          </a:xfrm>
          <a:prstGeom prst="rect">
            <a:avLst/>
          </a:prstGeom>
          <a:effectLst/>
        </p:spPr>
        <p:txBody>
          <a:bodyPr lIns="0" tIns="0" rIns="0" bIns="0" anchor="t" anchorCtr="0"/>
          <a:lstStyle>
            <a:lvl1pPr algn="l">
              <a:defRPr sz="1000" b="0" i="0" cap="none" baseline="0">
                <a:solidFill>
                  <a:srgbClr val="19383A"/>
                </a:solidFill>
                <a:latin typeface="Arial" charset="0"/>
                <a:ea typeface="Arial" charset="0"/>
                <a:cs typeface="Arial" charset="0"/>
              </a:defRPr>
            </a:lvl1pPr>
          </a:lstStyle>
          <a:p>
            <a:r>
              <a:rPr lang="ru-RU" smtClean="0"/>
              <a:t>Фамилия Имя</a:t>
            </a:r>
          </a:p>
          <a:p>
            <a:fld id="{814414D8-EFE3-476E-9CF7-CB24322DDC68}" type="datetime1">
              <a:rPr lang="ru-RU" smtClean="0"/>
              <a:pPr/>
              <a:t>15.11.2018</a:t>
            </a:fld>
            <a:endParaRPr lang="en-US"/>
          </a:p>
        </p:txBody>
      </p:sp>
      <p:sp>
        <p:nvSpPr>
          <p:cNvPr id="10" name="Date Placeholder 3"/>
          <p:cNvSpPr txBox="1">
            <a:spLocks/>
          </p:cNvSpPr>
          <p:nvPr userDrawn="1"/>
        </p:nvSpPr>
        <p:spPr>
          <a:xfrm>
            <a:off x="2305432" y="4602162"/>
            <a:ext cx="4572000" cy="273844"/>
          </a:xfrm>
          <a:prstGeom prst="rect">
            <a:avLst/>
          </a:prstGeom>
          <a:effectLst/>
        </p:spPr>
        <p:txBody>
          <a:bodyPr lIns="0" tIns="0" rIns="0" bIns="0" anchor="b" anchorCtr="0"/>
          <a:lstStyle>
            <a:defPPr>
              <a:defRPr lang="en-US"/>
            </a:defPPr>
            <a:lvl1pPr marL="0" algn="r" defTabSz="457200" rtl="0" eaLnBrk="1" latinLnBrk="0" hangingPunct="1">
              <a:defRPr sz="700" kern="1200" baseline="0">
                <a:solidFill>
                  <a:schemeClr val="bg1"/>
                </a:solidFill>
                <a:latin typeface="Proxima Nova Light"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b">
              <a:lnSpc>
                <a:spcPct val="100000"/>
              </a:lnSpc>
            </a:pPr>
            <a:r>
              <a:rPr lang="ru-RU" sz="700" b="0" i="0" baseline="0">
                <a:solidFill>
                  <a:srgbClr val="19383A"/>
                </a:solidFill>
                <a:latin typeface="Arial" charset="0"/>
                <a:ea typeface="Arial" charset="0"/>
                <a:cs typeface="Arial" charset="0"/>
              </a:rPr>
              <a:t>Конфиденциально</a:t>
            </a:r>
            <a:r>
              <a:rPr lang="en-US" sz="700" b="0" i="0" baseline="0">
                <a:solidFill>
                  <a:srgbClr val="19383A"/>
                </a:solidFill>
                <a:latin typeface="Arial" charset="0"/>
                <a:ea typeface="Arial" charset="0"/>
                <a:cs typeface="Arial" charset="0"/>
              </a:rPr>
              <a:t>. </a:t>
            </a:r>
            <a:r>
              <a:rPr lang="ru-RU" sz="700" b="0" i="0" baseline="0">
                <a:solidFill>
                  <a:srgbClr val="19383A"/>
                </a:solidFill>
                <a:latin typeface="Arial" charset="0"/>
                <a:ea typeface="Arial" charset="0"/>
                <a:cs typeface="Arial" charset="0"/>
              </a:rPr>
              <a:t>©</a:t>
            </a:r>
            <a:r>
              <a:rPr lang="en-US" sz="700" b="0" i="0" baseline="0">
                <a:solidFill>
                  <a:srgbClr val="19383A"/>
                </a:solidFill>
                <a:latin typeface="Arial" charset="0"/>
                <a:ea typeface="Arial" charset="0"/>
                <a:cs typeface="Arial" charset="0"/>
              </a:rPr>
              <a:t> </a:t>
            </a:r>
            <a:r>
              <a:rPr lang="en-US" sz="700" b="0" i="0" baseline="0" err="1">
                <a:solidFill>
                  <a:srgbClr val="19383A"/>
                </a:solidFill>
                <a:latin typeface="Arial" charset="0"/>
                <a:ea typeface="Arial" charset="0"/>
                <a:cs typeface="Arial" charset="0"/>
              </a:rPr>
              <a:t>Nexign</a:t>
            </a:r>
            <a:r>
              <a:rPr lang="ru-RU" sz="700" b="0" i="0" baseline="0">
                <a:solidFill>
                  <a:srgbClr val="19383A"/>
                </a:solidFill>
                <a:latin typeface="Arial" charset="0"/>
                <a:ea typeface="Arial" charset="0"/>
                <a:cs typeface="Arial" charset="0"/>
              </a:rPr>
              <a:t>, 2018</a:t>
            </a:r>
            <a:endParaRPr lang="en-US" sz="700" b="0" i="0" baseline="0">
              <a:solidFill>
                <a:srgbClr val="19383A"/>
              </a:solidFill>
              <a:latin typeface="Arial" charset="0"/>
              <a:ea typeface="Arial" charset="0"/>
              <a:cs typeface="Arial" charset="0"/>
            </a:endParaRPr>
          </a:p>
        </p:txBody>
      </p:sp>
    </p:spTree>
    <p:extLst>
      <p:ext uri="{BB962C8B-B14F-4D97-AF65-F5344CB8AC3E}">
        <p14:creationId xmlns:p14="http://schemas.microsoft.com/office/powerpoint/2010/main" val="14012803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Фото 2/3">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140074" y="0"/>
            <a:ext cx="6003925" cy="5143500"/>
          </a:xfrm>
          <a:solidFill>
            <a:schemeClr val="bg1">
              <a:lumMod val="85000"/>
            </a:schemeClr>
          </a:solidFill>
          <a:effectLst/>
        </p:spPr>
        <p:txBody>
          <a:bodyPr>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en-US" dirty="0" smtClean="0"/>
              <a:t>Photo</a:t>
            </a:r>
            <a:endParaRPr lang="en-US" dirty="0"/>
          </a:p>
        </p:txBody>
      </p:sp>
      <p:sp>
        <p:nvSpPr>
          <p:cNvPr id="6" name="Title 1"/>
          <p:cNvSpPr>
            <a:spLocks noGrp="1"/>
          </p:cNvSpPr>
          <p:nvPr>
            <p:ph type="title" hasCustomPrompt="1"/>
          </p:nvPr>
        </p:nvSpPr>
        <p:spPr>
          <a:xfrm>
            <a:off x="282575" y="268286"/>
            <a:ext cx="2574925" cy="574677"/>
          </a:xfrm>
        </p:spPr>
        <p:txBody>
          <a:bodyPr anchor="b" anchorCtr="0"/>
          <a:lstStyle>
            <a:lvl1pPr>
              <a:defRPr sz="2200" b="0">
                <a:solidFill>
                  <a:srgbClr val="19383A"/>
                </a:solidFill>
              </a:defRPr>
            </a:lvl1pPr>
          </a:lstStyle>
          <a:p>
            <a:r>
              <a:rPr lang="ru-RU" dirty="0"/>
              <a:t>Образец </a:t>
            </a:r>
            <a:r>
              <a:rPr lang="ru-RU" dirty="0" smtClean="0"/>
              <a:t>заголовка </a:t>
            </a:r>
            <a:br>
              <a:rPr lang="ru-RU" dirty="0" smtClean="0"/>
            </a:br>
            <a:r>
              <a:rPr lang="ru-RU" dirty="0" smtClean="0"/>
              <a:t>в две строки</a:t>
            </a:r>
            <a:endParaRPr lang="en-US" dirty="0"/>
          </a:p>
        </p:txBody>
      </p:sp>
      <p:sp>
        <p:nvSpPr>
          <p:cNvPr id="11" name="Content Placeholder 2"/>
          <p:cNvSpPr>
            <a:spLocks noGrp="1"/>
          </p:cNvSpPr>
          <p:nvPr>
            <p:ph idx="10"/>
          </p:nvPr>
        </p:nvSpPr>
        <p:spPr>
          <a:xfrm>
            <a:off x="282575" y="1143264"/>
            <a:ext cx="2574925" cy="3733536"/>
          </a:xfrm>
        </p:spPr>
        <p:txBody>
          <a:bodyPr>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Фина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p:cNvSpPr txBox="1">
            <a:spLocks/>
          </p:cNvSpPr>
          <p:nvPr userDrawn="1"/>
        </p:nvSpPr>
        <p:spPr>
          <a:xfrm>
            <a:off x="2305432" y="4602162"/>
            <a:ext cx="4572000" cy="273844"/>
          </a:xfrm>
          <a:prstGeom prst="rect">
            <a:avLst/>
          </a:prstGeom>
          <a:effectLst/>
        </p:spPr>
        <p:txBody>
          <a:bodyPr lIns="0" tIns="0" rIns="0" bIns="0" anchor="b" anchorCtr="0"/>
          <a:lstStyle>
            <a:defPPr>
              <a:defRPr lang="en-US"/>
            </a:defPPr>
            <a:lvl1pPr marL="0" algn="r" defTabSz="457200" rtl="0" eaLnBrk="1" latinLnBrk="0" hangingPunct="1">
              <a:defRPr sz="700" kern="1200" baseline="0">
                <a:solidFill>
                  <a:schemeClr val="bg1"/>
                </a:solidFill>
                <a:latin typeface="Proxima Nova Light"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b">
              <a:lnSpc>
                <a:spcPct val="100000"/>
              </a:lnSpc>
            </a:pPr>
            <a:r>
              <a:rPr lang="ru-RU" sz="700" b="0" i="0" baseline="0">
                <a:solidFill>
                  <a:srgbClr val="19383A"/>
                </a:solidFill>
                <a:latin typeface="Arial" charset="0"/>
                <a:ea typeface="Arial" charset="0"/>
                <a:cs typeface="Arial" charset="0"/>
              </a:rPr>
              <a:t>Конфиденциально</a:t>
            </a:r>
            <a:r>
              <a:rPr lang="en-US" sz="700" b="0" i="0" baseline="0">
                <a:solidFill>
                  <a:srgbClr val="19383A"/>
                </a:solidFill>
                <a:latin typeface="Arial" charset="0"/>
                <a:ea typeface="Arial" charset="0"/>
                <a:cs typeface="Arial" charset="0"/>
              </a:rPr>
              <a:t>. </a:t>
            </a:r>
            <a:r>
              <a:rPr lang="ru-RU" sz="700" b="0" i="0" baseline="0">
                <a:solidFill>
                  <a:srgbClr val="19383A"/>
                </a:solidFill>
                <a:latin typeface="Arial" charset="0"/>
                <a:ea typeface="Arial" charset="0"/>
                <a:cs typeface="Arial" charset="0"/>
              </a:rPr>
              <a:t>©</a:t>
            </a:r>
            <a:r>
              <a:rPr lang="en-US" sz="700" b="0" i="0" baseline="0">
                <a:solidFill>
                  <a:srgbClr val="19383A"/>
                </a:solidFill>
                <a:latin typeface="Arial" charset="0"/>
                <a:ea typeface="Arial" charset="0"/>
                <a:cs typeface="Arial" charset="0"/>
              </a:rPr>
              <a:t> </a:t>
            </a:r>
            <a:r>
              <a:rPr lang="en-US" sz="700" b="0" i="0" baseline="0" err="1">
                <a:solidFill>
                  <a:srgbClr val="19383A"/>
                </a:solidFill>
                <a:latin typeface="Arial" charset="0"/>
                <a:ea typeface="Arial" charset="0"/>
                <a:cs typeface="Arial" charset="0"/>
              </a:rPr>
              <a:t>Nexign</a:t>
            </a:r>
            <a:r>
              <a:rPr lang="ru-RU" sz="700" b="0" i="0" baseline="0">
                <a:solidFill>
                  <a:srgbClr val="19383A"/>
                </a:solidFill>
                <a:latin typeface="Arial" charset="0"/>
                <a:ea typeface="Arial" charset="0"/>
                <a:cs typeface="Arial" charset="0"/>
              </a:rPr>
              <a:t>, 2018</a:t>
            </a:r>
            <a:endParaRPr lang="en-US" sz="700" b="0" i="0" baseline="0">
              <a:solidFill>
                <a:srgbClr val="19383A"/>
              </a:solidFill>
              <a:latin typeface="Arial" charset="0"/>
              <a:ea typeface="Arial" charset="0"/>
              <a:cs typeface="Arial" charset="0"/>
            </a:endParaRPr>
          </a:p>
        </p:txBody>
      </p:sp>
      <p:sp>
        <p:nvSpPr>
          <p:cNvPr id="10" name="Title 1"/>
          <p:cNvSpPr>
            <a:spLocks noGrp="1"/>
          </p:cNvSpPr>
          <p:nvPr>
            <p:ph type="ctrTitle" hasCustomPrompt="1"/>
          </p:nvPr>
        </p:nvSpPr>
        <p:spPr>
          <a:xfrm>
            <a:off x="2285999" y="1995490"/>
            <a:ext cx="5997576" cy="863600"/>
          </a:xfrm>
          <a:noFill/>
        </p:spPr>
        <p:txBody>
          <a:bodyPr anchor="t">
            <a:noAutofit/>
          </a:bodyPr>
          <a:lstStyle>
            <a:lvl1pPr marL="0" fontAlgn="t">
              <a:lnSpc>
                <a:spcPct val="100000"/>
              </a:lnSpc>
              <a:spcBef>
                <a:spcPts val="0"/>
              </a:spcBef>
              <a:defRPr sz="4000" b="0" i="0" baseline="0">
                <a:solidFill>
                  <a:srgbClr val="19383A"/>
                </a:solidFill>
                <a:latin typeface="Arial" charset="0"/>
                <a:ea typeface="Arial" charset="0"/>
                <a:cs typeface="Arial" charset="0"/>
              </a:defRPr>
            </a:lvl1pPr>
          </a:lstStyle>
          <a:p>
            <a:r>
              <a:rPr lang="ru-RU" dirty="0"/>
              <a:t>Спасибо!</a:t>
            </a:r>
            <a:endParaRPr lang="en-US" dirty="0"/>
          </a:p>
        </p:txBody>
      </p:sp>
    </p:spTree>
    <p:extLst>
      <p:ext uri="{BB962C8B-B14F-4D97-AF65-F5344CB8AC3E}">
        <p14:creationId xmlns:p14="http://schemas.microsoft.com/office/powerpoint/2010/main" val="205705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Разделитель второго уровн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39827" y="1131888"/>
            <a:ext cx="5146675" cy="1367854"/>
          </a:xfrm>
        </p:spPr>
        <p:txBody>
          <a:bodyPr/>
          <a:lstStyle>
            <a:lvl1pPr fontAlgn="t">
              <a:lnSpc>
                <a:spcPct val="100000"/>
              </a:lnSpc>
              <a:defRPr sz="4000" b="0" i="0" baseline="0">
                <a:solidFill>
                  <a:srgbClr val="19383A"/>
                </a:solidFill>
                <a:latin typeface="Arial" charset="0"/>
                <a:ea typeface="Arial" charset="0"/>
                <a:cs typeface="Arial" charset="0"/>
              </a:defRPr>
            </a:lvl1pPr>
          </a:lstStyle>
          <a:p>
            <a:r>
              <a:rPr lang="ru-RU" dirty="0"/>
              <a:t>Разделитель </a:t>
            </a:r>
            <a:r>
              <a:rPr lang="ru-RU" dirty="0" smtClean="0"/>
              <a:t>первого </a:t>
            </a:r>
            <a:r>
              <a:rPr lang="ru-RU" dirty="0"/>
              <a:t>уровня</a:t>
            </a:r>
            <a:endParaRPr lang="en-US" dirty="0"/>
          </a:p>
        </p:txBody>
      </p:sp>
      <p:sp>
        <p:nvSpPr>
          <p:cNvPr id="9" name="Subtitle 2"/>
          <p:cNvSpPr>
            <a:spLocks noGrp="1"/>
          </p:cNvSpPr>
          <p:nvPr>
            <p:ph type="subTitle" idx="1"/>
          </p:nvPr>
        </p:nvSpPr>
        <p:spPr>
          <a:xfrm>
            <a:off x="1139826" y="2571751"/>
            <a:ext cx="5429250" cy="863600"/>
          </a:xfrm>
        </p:spPr>
        <p:txBody>
          <a:bodyPr>
            <a:normAutofit/>
          </a:bodyPr>
          <a:lstStyle>
            <a:lvl1pPr marL="0" indent="0" algn="l" fontAlgn="t">
              <a:lnSpc>
                <a:spcPct val="100000"/>
              </a:lnSpc>
              <a:buNone/>
              <a:defRPr sz="1600" b="0" i="0" baseline="0">
                <a:solidFill>
                  <a:srgbClr val="00AD20"/>
                </a:solidFill>
                <a:latin typeface="Arial" charset="0"/>
                <a:ea typeface="Arial" charset="0"/>
                <a:cs typeface="Arial" charset="0"/>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59" indent="0" algn="ctr">
              <a:buNone/>
              <a:defRPr>
                <a:solidFill>
                  <a:schemeClr val="tx1">
                    <a:tint val="75000"/>
                  </a:schemeClr>
                </a:solidFill>
              </a:defRPr>
            </a:lvl4pPr>
            <a:lvl5pPr marL="1828745" indent="0" algn="ctr">
              <a:buNone/>
              <a:defRPr>
                <a:solidFill>
                  <a:schemeClr val="tx1">
                    <a:tint val="75000"/>
                  </a:schemeClr>
                </a:solidFill>
              </a:defRPr>
            </a:lvl5pPr>
            <a:lvl6pPr marL="2285932" indent="0" algn="ctr">
              <a:buNone/>
              <a:defRPr>
                <a:solidFill>
                  <a:schemeClr val="tx1">
                    <a:tint val="75000"/>
                  </a:schemeClr>
                </a:solidFill>
              </a:defRPr>
            </a:lvl6pPr>
            <a:lvl7pPr marL="2743118" indent="0" algn="ctr">
              <a:buNone/>
              <a:defRPr>
                <a:solidFill>
                  <a:schemeClr val="tx1">
                    <a:tint val="75000"/>
                  </a:schemeClr>
                </a:solidFill>
              </a:defRPr>
            </a:lvl7pPr>
            <a:lvl8pPr marL="3200303" indent="0" algn="ctr">
              <a:buNone/>
              <a:defRPr>
                <a:solidFill>
                  <a:schemeClr val="tx1">
                    <a:tint val="75000"/>
                  </a:schemeClr>
                </a:solidFill>
              </a:defRPr>
            </a:lvl8pPr>
            <a:lvl9pPr marL="3657490" indent="0" algn="ctr">
              <a:buNone/>
              <a:defRPr>
                <a:solidFill>
                  <a:schemeClr val="tx1">
                    <a:tint val="75000"/>
                  </a:schemeClr>
                </a:solidFill>
              </a:defRPr>
            </a:lvl9pPr>
          </a:lstStyle>
          <a:p>
            <a:r>
              <a:rPr lang="ru-RU" dirty="0"/>
              <a:t>Образец подзаголовка</a:t>
            </a:r>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овый слайд">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2575" y="268286"/>
            <a:ext cx="8572500" cy="574677"/>
          </a:xfrm>
        </p:spPr>
        <p:txBody>
          <a:bodyPr anchor="b" anchorCtr="0"/>
          <a:lstStyle>
            <a:lvl1pPr>
              <a:defRPr sz="2200" b="0" baseline="0">
                <a:solidFill>
                  <a:srgbClr val="19383A"/>
                </a:solidFill>
              </a:defRPr>
            </a:lvl1pPr>
          </a:lstStyle>
          <a:p>
            <a:r>
              <a:rPr lang="ru-RU" dirty="0"/>
              <a:t>Образец </a:t>
            </a:r>
            <a:r>
              <a:rPr lang="ru-RU" dirty="0" smtClean="0"/>
              <a:t>заголовка</a:t>
            </a:r>
            <a:r>
              <a:rPr lang="en-US" dirty="0" smtClean="0"/>
              <a:t> </a:t>
            </a:r>
            <a:r>
              <a:rPr lang="ru-RU" dirty="0" smtClean="0"/>
              <a:t>первого уровня </a:t>
            </a:r>
            <a:br>
              <a:rPr lang="ru-RU" dirty="0" smtClean="0"/>
            </a:br>
            <a:r>
              <a:rPr lang="ru-RU" dirty="0" smtClean="0"/>
              <a:t>в две строки</a:t>
            </a:r>
            <a:endParaRPr lang="en-US" dirty="0"/>
          </a:p>
        </p:txBody>
      </p:sp>
      <p:sp>
        <p:nvSpPr>
          <p:cNvPr id="3" name="Content Placeholder 2"/>
          <p:cNvSpPr>
            <a:spLocks noGrp="1"/>
          </p:cNvSpPr>
          <p:nvPr>
            <p:ph idx="1"/>
          </p:nvPr>
        </p:nvSpPr>
        <p:spPr>
          <a:xfrm>
            <a:off x="282575" y="1708150"/>
            <a:ext cx="8572500" cy="1727200"/>
          </a:xfrm>
        </p:spPr>
        <p:txBody>
          <a:bodyPr>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8" name="Slide Number Placeholder 5"/>
          <p:cNvSpPr>
            <a:spLocks noGrp="1"/>
          </p:cNvSpPr>
          <p:nvPr>
            <p:ph type="sldNum" sz="quarter" idx="4"/>
          </p:nvPr>
        </p:nvSpPr>
        <p:spPr>
          <a:xfrm>
            <a:off x="8572500" y="4587180"/>
            <a:ext cx="282574" cy="288826"/>
          </a:xfrm>
          <a:prstGeom prst="rect">
            <a:avLst/>
          </a:prstGeom>
        </p:spPr>
        <p:txBody>
          <a:bodyPr vert="horz" wrap="none" lIns="0" tIns="0" rIns="0" bIns="0" rtlCol="0" anchor="b" anchorCtr="0"/>
          <a:lstStyle>
            <a:lvl1pPr algn="r" fontAlgn="b">
              <a:defRPr sz="700" b="0" i="0" baseline="0">
                <a:solidFill>
                  <a:schemeClr val="tx1"/>
                </a:solidFill>
                <a:latin typeface="Arial" charset="0"/>
                <a:ea typeface="Arial" charset="0"/>
                <a:cs typeface="Arial" charset="0"/>
              </a:defRPr>
            </a:lvl1pPr>
          </a:lstStyle>
          <a:p>
            <a:fld id="{D3B0027C-E534-3949-AEE1-AC7D2CAF66A4}" type="slidenum">
              <a:rPr lang="en-US" smtClean="0"/>
              <a:pPr/>
              <a:t>‹#›</a:t>
            </a:fld>
            <a:endParaRPr lang="en-US"/>
          </a:p>
        </p:txBody>
      </p:sp>
      <p:sp>
        <p:nvSpPr>
          <p:cNvPr id="19" name="Date Placeholder 3"/>
          <p:cNvSpPr>
            <a:spLocks noGrp="1"/>
          </p:cNvSpPr>
          <p:nvPr>
            <p:ph type="dt" sz="half" idx="11"/>
          </p:nvPr>
        </p:nvSpPr>
        <p:spPr>
          <a:xfrm>
            <a:off x="7995543" y="4739878"/>
            <a:ext cx="576064" cy="136922"/>
          </a:xfrm>
          <a:prstGeom prst="rect">
            <a:avLst/>
          </a:prstGeom>
          <a:effectLst/>
        </p:spPr>
        <p:txBody>
          <a:bodyPr lIns="0" tIns="0" rIns="0" bIns="0" anchor="b" anchorCtr="0"/>
          <a:lstStyle>
            <a:lvl1pPr algn="r" fontAlgn="b">
              <a:defRPr sz="700" b="0" i="0" cap="all" baseline="0">
                <a:solidFill>
                  <a:schemeClr val="tx1"/>
                </a:solidFill>
                <a:latin typeface="Arial" charset="0"/>
                <a:ea typeface="Arial" charset="0"/>
                <a:cs typeface="Arial" charset="0"/>
              </a:defRPr>
            </a:lvl1pPr>
          </a:lstStyle>
          <a:p>
            <a:fld id="{F0119123-B6E4-4E18-8E34-9BE95C16FC08}" type="datetime1">
              <a:rPr lang="ru-RU" smtClean="0"/>
              <a:pPr/>
              <a:t>15.11.2018</a:t>
            </a:fld>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5" y="4731990"/>
            <a:ext cx="571500" cy="192024"/>
          </a:xfrm>
          <a:prstGeom prst="rect">
            <a:avLst/>
          </a:prstGeom>
        </p:spPr>
      </p:pic>
      <p:sp>
        <p:nvSpPr>
          <p:cNvPr id="9" name="Subtitle 2"/>
          <p:cNvSpPr>
            <a:spLocks noGrp="1"/>
          </p:cNvSpPr>
          <p:nvPr>
            <p:ph type="subTitle" idx="12" hasCustomPrompt="1"/>
          </p:nvPr>
        </p:nvSpPr>
        <p:spPr>
          <a:xfrm>
            <a:off x="285750" y="1131888"/>
            <a:ext cx="5143500" cy="576263"/>
          </a:xfrm>
        </p:spPr>
        <p:txBody>
          <a:bodyPr>
            <a:normAutofit/>
          </a:bodyPr>
          <a:lstStyle>
            <a:lvl1pPr marL="0" indent="0" algn="l">
              <a:lnSpc>
                <a:spcPct val="100000"/>
              </a:lnSpc>
              <a:spcBef>
                <a:spcPts val="0"/>
              </a:spcBef>
              <a:buNone/>
              <a:defRPr sz="1600" b="0" i="0" baseline="0">
                <a:solidFill>
                  <a:srgbClr val="00AD20"/>
                </a:solidFill>
                <a:latin typeface="Arial" charset="0"/>
                <a:ea typeface="Arial" charset="0"/>
                <a:cs typeface="Arial" charset="0"/>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59" indent="0" algn="ctr">
              <a:buNone/>
              <a:defRPr>
                <a:solidFill>
                  <a:schemeClr val="tx1">
                    <a:tint val="75000"/>
                  </a:schemeClr>
                </a:solidFill>
              </a:defRPr>
            </a:lvl4pPr>
            <a:lvl5pPr marL="1828745" indent="0" algn="ctr">
              <a:buNone/>
              <a:defRPr>
                <a:solidFill>
                  <a:schemeClr val="tx1">
                    <a:tint val="75000"/>
                  </a:schemeClr>
                </a:solidFill>
              </a:defRPr>
            </a:lvl5pPr>
            <a:lvl6pPr marL="2285932" indent="0" algn="ctr">
              <a:buNone/>
              <a:defRPr>
                <a:solidFill>
                  <a:schemeClr val="tx1">
                    <a:tint val="75000"/>
                  </a:schemeClr>
                </a:solidFill>
              </a:defRPr>
            </a:lvl6pPr>
            <a:lvl7pPr marL="2743118" indent="0" algn="ctr">
              <a:buNone/>
              <a:defRPr>
                <a:solidFill>
                  <a:schemeClr val="tx1">
                    <a:tint val="75000"/>
                  </a:schemeClr>
                </a:solidFill>
              </a:defRPr>
            </a:lvl7pPr>
            <a:lvl8pPr marL="3200303" indent="0" algn="ctr">
              <a:buNone/>
              <a:defRPr>
                <a:solidFill>
                  <a:schemeClr val="tx1">
                    <a:tint val="75000"/>
                  </a:schemeClr>
                </a:solidFill>
              </a:defRPr>
            </a:lvl8pPr>
            <a:lvl9pPr marL="3657490" indent="0" algn="ctr">
              <a:buNone/>
              <a:defRPr>
                <a:solidFill>
                  <a:schemeClr val="tx1">
                    <a:tint val="75000"/>
                  </a:schemeClr>
                </a:solidFill>
              </a:defRPr>
            </a:lvl9pPr>
          </a:lstStyle>
          <a:p>
            <a:r>
              <a:rPr lang="ru-RU" dirty="0"/>
              <a:t>Образец </a:t>
            </a:r>
            <a:r>
              <a:rPr lang="ru-RU" dirty="0" smtClean="0"/>
              <a:t>заголовка</a:t>
            </a:r>
            <a:r>
              <a:rPr lang="en-US" dirty="0" smtClean="0"/>
              <a:t> </a:t>
            </a:r>
            <a:r>
              <a:rPr lang="ru-RU" dirty="0" smtClean="0"/>
              <a:t>второго уровня</a:t>
            </a:r>
            <a:endParaRPr lang="en-US" dirty="0"/>
          </a:p>
        </p:txBody>
      </p:sp>
    </p:spTree>
    <p:extLst>
      <p:ext uri="{BB962C8B-B14F-4D97-AF65-F5344CB8AC3E}">
        <p14:creationId xmlns:p14="http://schemas.microsoft.com/office/powerpoint/2010/main" val="9911564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овый слайд 2 колонки">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2575" y="268286"/>
            <a:ext cx="8572500" cy="574677"/>
          </a:xfrm>
        </p:spPr>
        <p:txBody>
          <a:bodyPr anchor="b" anchorCtr="0"/>
          <a:lstStyle>
            <a:lvl1pPr>
              <a:defRPr sz="2200" b="0">
                <a:solidFill>
                  <a:srgbClr val="19383A"/>
                </a:solidFill>
              </a:defRPr>
            </a:lvl1pPr>
          </a:lstStyle>
          <a:p>
            <a:r>
              <a:rPr lang="ru-RU" dirty="0"/>
              <a:t>Образец </a:t>
            </a:r>
            <a:r>
              <a:rPr lang="ru-RU" dirty="0" smtClean="0"/>
              <a:t>заголовка </a:t>
            </a:r>
            <a:br>
              <a:rPr lang="ru-RU" dirty="0" smtClean="0"/>
            </a:br>
            <a:r>
              <a:rPr lang="ru-RU" dirty="0" smtClean="0"/>
              <a:t>в две строки</a:t>
            </a:r>
            <a:endParaRPr lang="en-US" dirty="0"/>
          </a:p>
        </p:txBody>
      </p:sp>
      <p:sp>
        <p:nvSpPr>
          <p:cNvPr id="3" name="Content Placeholder 2"/>
          <p:cNvSpPr>
            <a:spLocks noGrp="1"/>
          </p:cNvSpPr>
          <p:nvPr>
            <p:ph idx="1"/>
          </p:nvPr>
        </p:nvSpPr>
        <p:spPr>
          <a:xfrm>
            <a:off x="282575" y="1707805"/>
            <a:ext cx="8572500" cy="1439859"/>
          </a:xfrm>
        </p:spPr>
        <p:txBody>
          <a:bodyPr numCol="2" spcCol="576000">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8" name="Slide Number Placeholder 5"/>
          <p:cNvSpPr>
            <a:spLocks noGrp="1"/>
          </p:cNvSpPr>
          <p:nvPr>
            <p:ph type="sldNum" sz="quarter" idx="4"/>
          </p:nvPr>
        </p:nvSpPr>
        <p:spPr>
          <a:xfrm>
            <a:off x="8572500" y="4587180"/>
            <a:ext cx="282574" cy="288826"/>
          </a:xfrm>
          <a:prstGeom prst="rect">
            <a:avLst/>
          </a:prstGeom>
        </p:spPr>
        <p:txBody>
          <a:bodyPr vert="horz" wrap="none" lIns="0" tIns="0" rIns="0" bIns="0" rtlCol="0" anchor="b" anchorCtr="0"/>
          <a:lstStyle>
            <a:lvl1pPr algn="r" fontAlgn="b">
              <a:defRPr sz="700" b="0" i="0" baseline="0">
                <a:solidFill>
                  <a:schemeClr val="tx1"/>
                </a:solidFill>
                <a:latin typeface="Arial" charset="0"/>
                <a:ea typeface="Arial" charset="0"/>
                <a:cs typeface="Arial" charset="0"/>
              </a:defRPr>
            </a:lvl1pPr>
          </a:lstStyle>
          <a:p>
            <a:fld id="{D3B0027C-E534-3949-AEE1-AC7D2CAF66A4}" type="slidenum">
              <a:rPr lang="en-US" smtClean="0"/>
              <a:pPr/>
              <a:t>‹#›</a:t>
            </a:fld>
            <a:endParaRPr lang="en-US"/>
          </a:p>
        </p:txBody>
      </p:sp>
      <p:sp>
        <p:nvSpPr>
          <p:cNvPr id="19" name="Date Placeholder 3"/>
          <p:cNvSpPr>
            <a:spLocks noGrp="1"/>
          </p:cNvSpPr>
          <p:nvPr>
            <p:ph type="dt" sz="half" idx="11"/>
          </p:nvPr>
        </p:nvSpPr>
        <p:spPr>
          <a:xfrm>
            <a:off x="7995543" y="4739878"/>
            <a:ext cx="576064" cy="136922"/>
          </a:xfrm>
          <a:prstGeom prst="rect">
            <a:avLst/>
          </a:prstGeom>
          <a:effectLst/>
        </p:spPr>
        <p:txBody>
          <a:bodyPr lIns="0" tIns="0" rIns="0" bIns="0" anchor="b" anchorCtr="0"/>
          <a:lstStyle>
            <a:lvl1pPr algn="r" fontAlgn="b">
              <a:defRPr sz="700" b="0" i="0" cap="all" baseline="0">
                <a:solidFill>
                  <a:schemeClr val="tx1"/>
                </a:solidFill>
                <a:latin typeface="Arial" charset="0"/>
                <a:ea typeface="Arial" charset="0"/>
                <a:cs typeface="Arial" charset="0"/>
              </a:defRPr>
            </a:lvl1pPr>
          </a:lstStyle>
          <a:p>
            <a:fld id="{F0119123-B6E4-4E18-8E34-9BE95C16FC08}" type="datetime1">
              <a:rPr lang="ru-RU" smtClean="0"/>
              <a:pPr/>
              <a:t>15.11.2018</a:t>
            </a:fld>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5" y="4731990"/>
            <a:ext cx="571500" cy="192024"/>
          </a:xfrm>
          <a:prstGeom prst="rect">
            <a:avLst/>
          </a:prstGeom>
        </p:spPr>
      </p:pic>
      <p:sp>
        <p:nvSpPr>
          <p:cNvPr id="9" name="Subtitle 2"/>
          <p:cNvSpPr>
            <a:spLocks noGrp="1"/>
          </p:cNvSpPr>
          <p:nvPr>
            <p:ph type="subTitle" idx="12" hasCustomPrompt="1"/>
          </p:nvPr>
        </p:nvSpPr>
        <p:spPr>
          <a:xfrm>
            <a:off x="285750" y="1131888"/>
            <a:ext cx="5143500" cy="576263"/>
          </a:xfrm>
        </p:spPr>
        <p:txBody>
          <a:bodyPr>
            <a:normAutofit/>
          </a:bodyPr>
          <a:lstStyle>
            <a:lvl1pPr marL="0" indent="0" algn="l">
              <a:lnSpc>
                <a:spcPct val="100000"/>
              </a:lnSpc>
              <a:spcBef>
                <a:spcPts val="0"/>
              </a:spcBef>
              <a:buNone/>
              <a:defRPr sz="1600" b="0" i="0" baseline="0">
                <a:solidFill>
                  <a:srgbClr val="00AD20"/>
                </a:solidFill>
                <a:latin typeface="Arial" charset="0"/>
                <a:ea typeface="Arial" charset="0"/>
                <a:cs typeface="Arial" charset="0"/>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59" indent="0" algn="ctr">
              <a:buNone/>
              <a:defRPr>
                <a:solidFill>
                  <a:schemeClr val="tx1">
                    <a:tint val="75000"/>
                  </a:schemeClr>
                </a:solidFill>
              </a:defRPr>
            </a:lvl4pPr>
            <a:lvl5pPr marL="1828745" indent="0" algn="ctr">
              <a:buNone/>
              <a:defRPr>
                <a:solidFill>
                  <a:schemeClr val="tx1">
                    <a:tint val="75000"/>
                  </a:schemeClr>
                </a:solidFill>
              </a:defRPr>
            </a:lvl5pPr>
            <a:lvl6pPr marL="2285932" indent="0" algn="ctr">
              <a:buNone/>
              <a:defRPr>
                <a:solidFill>
                  <a:schemeClr val="tx1">
                    <a:tint val="75000"/>
                  </a:schemeClr>
                </a:solidFill>
              </a:defRPr>
            </a:lvl6pPr>
            <a:lvl7pPr marL="2743118" indent="0" algn="ctr">
              <a:buNone/>
              <a:defRPr>
                <a:solidFill>
                  <a:schemeClr val="tx1">
                    <a:tint val="75000"/>
                  </a:schemeClr>
                </a:solidFill>
              </a:defRPr>
            </a:lvl7pPr>
            <a:lvl8pPr marL="3200303" indent="0" algn="ctr">
              <a:buNone/>
              <a:defRPr>
                <a:solidFill>
                  <a:schemeClr val="tx1">
                    <a:tint val="75000"/>
                  </a:schemeClr>
                </a:solidFill>
              </a:defRPr>
            </a:lvl8pPr>
            <a:lvl9pPr marL="3657490" indent="0" algn="ctr">
              <a:buNone/>
              <a:defRPr>
                <a:solidFill>
                  <a:schemeClr val="tx1">
                    <a:tint val="75000"/>
                  </a:schemeClr>
                </a:solidFill>
              </a:defRPr>
            </a:lvl9pPr>
          </a:lstStyle>
          <a:p>
            <a:r>
              <a:rPr lang="ru-RU" dirty="0"/>
              <a:t>Образец </a:t>
            </a:r>
            <a:r>
              <a:rPr lang="ru-RU" dirty="0" smtClean="0"/>
              <a:t>заголовка</a:t>
            </a:r>
            <a:r>
              <a:rPr lang="en-US" dirty="0" smtClean="0"/>
              <a:t> </a:t>
            </a:r>
            <a:r>
              <a:rPr lang="ru-RU" dirty="0" smtClean="0"/>
              <a:t>второго уровня</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екстовый слайд заливка">
    <p:spTree>
      <p:nvGrpSpPr>
        <p:cNvPr id="1" name=""/>
        <p:cNvGrpSpPr/>
        <p:nvPr/>
      </p:nvGrpSpPr>
      <p:grpSpPr>
        <a:xfrm>
          <a:off x="0" y="0"/>
          <a:ext cx="0" cy="0"/>
          <a:chOff x="0" y="0"/>
          <a:chExt cx="0" cy="0"/>
        </a:xfrm>
      </p:grpSpPr>
      <p:sp>
        <p:nvSpPr>
          <p:cNvPr id="4" name="Rectangle 3"/>
          <p:cNvSpPr/>
          <p:nvPr userDrawn="1"/>
        </p:nvSpPr>
        <p:spPr>
          <a:xfrm>
            <a:off x="0" y="1"/>
            <a:ext cx="9144000" cy="5143500"/>
          </a:xfrm>
          <a:prstGeom prst="rect">
            <a:avLst/>
          </a:prstGeom>
          <a:solidFill>
            <a:srgbClr val="00A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282575" y="268290"/>
            <a:ext cx="8572500" cy="574675"/>
          </a:xfrm>
        </p:spPr>
        <p:txBody>
          <a:bodyPr anchor="b" anchorCtr="0"/>
          <a:lstStyle>
            <a:lvl1pPr>
              <a:defRPr sz="2200" b="0">
                <a:solidFill>
                  <a:schemeClr val="bg1"/>
                </a:solidFill>
              </a:defRPr>
            </a:lvl1pPr>
          </a:lstStyle>
          <a:p>
            <a:r>
              <a:rPr lang="ru-RU" dirty="0"/>
              <a:t>Образец </a:t>
            </a:r>
            <a:r>
              <a:rPr lang="ru-RU" dirty="0" smtClean="0"/>
              <a:t>заголовка </a:t>
            </a:r>
            <a:br>
              <a:rPr lang="ru-RU" dirty="0" smtClean="0"/>
            </a:br>
            <a:r>
              <a:rPr lang="ru-RU" dirty="0" smtClean="0"/>
              <a:t>в две строки</a:t>
            </a:r>
            <a:endParaRPr lang="en-US" dirty="0"/>
          </a:p>
        </p:txBody>
      </p:sp>
      <p:sp>
        <p:nvSpPr>
          <p:cNvPr id="18" name="Slide Number Placeholder 5"/>
          <p:cNvSpPr>
            <a:spLocks noGrp="1"/>
          </p:cNvSpPr>
          <p:nvPr>
            <p:ph type="sldNum" sz="quarter" idx="4"/>
          </p:nvPr>
        </p:nvSpPr>
        <p:spPr>
          <a:xfrm>
            <a:off x="8572500" y="4587180"/>
            <a:ext cx="282574" cy="288826"/>
          </a:xfrm>
          <a:prstGeom prst="rect">
            <a:avLst/>
          </a:prstGeom>
        </p:spPr>
        <p:txBody>
          <a:bodyPr vert="horz" wrap="none" lIns="0" tIns="0" rIns="0" bIns="0" rtlCol="0" anchor="b" anchorCtr="0"/>
          <a:lstStyle>
            <a:lvl1pPr algn="r" fontAlgn="b">
              <a:defRPr sz="700" b="0" i="0" baseline="0">
                <a:solidFill>
                  <a:schemeClr val="bg1"/>
                </a:solidFill>
                <a:latin typeface="Arial" charset="0"/>
                <a:ea typeface="Arial" charset="0"/>
                <a:cs typeface="Arial" charset="0"/>
              </a:defRPr>
            </a:lvl1pPr>
          </a:lstStyle>
          <a:p>
            <a:fld id="{D3B0027C-E534-3949-AEE1-AC7D2CAF66A4}" type="slidenum">
              <a:rPr lang="en-US" smtClean="0"/>
              <a:pPr/>
              <a:t>‹#›</a:t>
            </a:fld>
            <a:endParaRPr lang="en-US"/>
          </a:p>
        </p:txBody>
      </p:sp>
      <p:sp>
        <p:nvSpPr>
          <p:cNvPr id="7" name="Date Placeholder 3"/>
          <p:cNvSpPr>
            <a:spLocks noGrp="1"/>
          </p:cNvSpPr>
          <p:nvPr>
            <p:ph type="dt" sz="half" idx="11"/>
          </p:nvPr>
        </p:nvSpPr>
        <p:spPr>
          <a:xfrm>
            <a:off x="7995543" y="4739878"/>
            <a:ext cx="576064" cy="136922"/>
          </a:xfrm>
          <a:prstGeom prst="rect">
            <a:avLst/>
          </a:prstGeom>
          <a:effectLst/>
        </p:spPr>
        <p:txBody>
          <a:bodyPr lIns="0" tIns="0" rIns="0" bIns="0" anchor="b" anchorCtr="0"/>
          <a:lstStyle>
            <a:lvl1pPr algn="r" fontAlgn="b">
              <a:defRPr sz="700" b="0" i="0" cap="all" baseline="0">
                <a:solidFill>
                  <a:schemeClr val="bg1"/>
                </a:solidFill>
                <a:latin typeface="Arial" charset="0"/>
                <a:ea typeface="Arial" charset="0"/>
                <a:cs typeface="Arial" charset="0"/>
              </a:defRPr>
            </a:lvl1pPr>
          </a:lstStyle>
          <a:p>
            <a:fld id="{F0119123-B6E4-4E18-8E34-9BE95C16FC08}" type="datetime1">
              <a:rPr lang="ru-RU" smtClean="0"/>
              <a:pPr/>
              <a:t>15.11.2018</a:t>
            </a:fld>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5" y="4739878"/>
            <a:ext cx="571500" cy="192024"/>
          </a:xfrm>
          <a:prstGeom prst="rect">
            <a:avLst/>
          </a:prstGeom>
        </p:spPr>
      </p:pic>
      <p:sp>
        <p:nvSpPr>
          <p:cNvPr id="8" name="Content Placeholder 2"/>
          <p:cNvSpPr>
            <a:spLocks noGrp="1"/>
          </p:cNvSpPr>
          <p:nvPr>
            <p:ph idx="1"/>
          </p:nvPr>
        </p:nvSpPr>
        <p:spPr>
          <a:xfrm>
            <a:off x="282575" y="1703965"/>
            <a:ext cx="8572500" cy="1727200"/>
          </a:xfrm>
        </p:spPr>
        <p:txBody>
          <a:bodyPr>
            <a:normAutofit/>
          </a:bodyPr>
          <a:lstStyle>
            <a:lvl1pPr>
              <a:lnSpc>
                <a:spcPct val="100000"/>
              </a:lnSpc>
              <a:buClr>
                <a:schemeClr val="bg1"/>
              </a:buClr>
              <a:defRPr sz="1000">
                <a:solidFill>
                  <a:schemeClr val="bg1"/>
                </a:solidFill>
              </a:defRPr>
            </a:lvl1pPr>
            <a:lvl2pPr>
              <a:lnSpc>
                <a:spcPct val="100000"/>
              </a:lnSpc>
              <a:buClr>
                <a:schemeClr val="bg1"/>
              </a:buClr>
              <a:defRPr sz="1000">
                <a:solidFill>
                  <a:schemeClr val="bg1"/>
                </a:solidFill>
              </a:defRPr>
            </a:lvl2pPr>
            <a:lvl3pPr marL="1074705" indent="-354002">
              <a:lnSpc>
                <a:spcPct val="100000"/>
              </a:lnSpc>
              <a:buClr>
                <a:schemeClr val="bg1"/>
              </a:buClr>
              <a:buFont typeface="Circe Light" panose="020B0402020203020203" pitchFamily="34" charset="-52"/>
              <a:buChar char="‒"/>
              <a:defRPr sz="1000">
                <a:solidFill>
                  <a:schemeClr val="bg1"/>
                </a:solidFill>
              </a:defRPr>
            </a:lvl3pPr>
            <a:lvl4pPr>
              <a:lnSpc>
                <a:spcPct val="100000"/>
              </a:lnSpc>
              <a:buClr>
                <a:schemeClr val="bg1"/>
              </a:buClr>
              <a:defRPr sz="1000">
                <a:solidFill>
                  <a:schemeClr val="bg1"/>
                </a:solidFill>
              </a:defRPr>
            </a:lvl4pPr>
            <a:lvl5pPr>
              <a:lnSpc>
                <a:spcPct val="100000"/>
              </a:lnSpc>
              <a:buClr>
                <a:schemeClr val="bg1"/>
              </a:buClr>
              <a:defRPr sz="1000">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0" name="Subtitle 2"/>
          <p:cNvSpPr>
            <a:spLocks noGrp="1"/>
          </p:cNvSpPr>
          <p:nvPr>
            <p:ph type="subTitle" idx="12" hasCustomPrompt="1"/>
          </p:nvPr>
        </p:nvSpPr>
        <p:spPr>
          <a:xfrm>
            <a:off x="285750" y="1131888"/>
            <a:ext cx="5143500" cy="576263"/>
          </a:xfrm>
        </p:spPr>
        <p:txBody>
          <a:bodyPr>
            <a:normAutofit/>
          </a:bodyPr>
          <a:lstStyle>
            <a:lvl1pPr marL="0" indent="0" algn="l">
              <a:lnSpc>
                <a:spcPct val="100000"/>
              </a:lnSpc>
              <a:spcBef>
                <a:spcPts val="0"/>
              </a:spcBef>
              <a:buNone/>
              <a:defRPr sz="1600" b="0" i="0" baseline="0">
                <a:solidFill>
                  <a:schemeClr val="bg1"/>
                </a:solidFill>
                <a:latin typeface="Arial" charset="0"/>
                <a:ea typeface="Arial" charset="0"/>
                <a:cs typeface="Arial" charset="0"/>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59" indent="0" algn="ctr">
              <a:buNone/>
              <a:defRPr>
                <a:solidFill>
                  <a:schemeClr val="tx1">
                    <a:tint val="75000"/>
                  </a:schemeClr>
                </a:solidFill>
              </a:defRPr>
            </a:lvl4pPr>
            <a:lvl5pPr marL="1828745" indent="0" algn="ctr">
              <a:buNone/>
              <a:defRPr>
                <a:solidFill>
                  <a:schemeClr val="tx1">
                    <a:tint val="75000"/>
                  </a:schemeClr>
                </a:solidFill>
              </a:defRPr>
            </a:lvl5pPr>
            <a:lvl6pPr marL="2285932" indent="0" algn="ctr">
              <a:buNone/>
              <a:defRPr>
                <a:solidFill>
                  <a:schemeClr val="tx1">
                    <a:tint val="75000"/>
                  </a:schemeClr>
                </a:solidFill>
              </a:defRPr>
            </a:lvl6pPr>
            <a:lvl7pPr marL="2743118" indent="0" algn="ctr">
              <a:buNone/>
              <a:defRPr>
                <a:solidFill>
                  <a:schemeClr val="tx1">
                    <a:tint val="75000"/>
                  </a:schemeClr>
                </a:solidFill>
              </a:defRPr>
            </a:lvl7pPr>
            <a:lvl8pPr marL="3200303" indent="0" algn="ctr">
              <a:buNone/>
              <a:defRPr>
                <a:solidFill>
                  <a:schemeClr val="tx1">
                    <a:tint val="75000"/>
                  </a:schemeClr>
                </a:solidFill>
              </a:defRPr>
            </a:lvl8pPr>
            <a:lvl9pPr marL="3657490" indent="0" algn="ctr">
              <a:buNone/>
              <a:defRPr>
                <a:solidFill>
                  <a:schemeClr val="tx1">
                    <a:tint val="75000"/>
                  </a:schemeClr>
                </a:solidFill>
              </a:defRPr>
            </a:lvl9pPr>
          </a:lstStyle>
          <a:p>
            <a:r>
              <a:rPr lang="ru-RU" dirty="0"/>
              <a:t>Образец </a:t>
            </a:r>
            <a:r>
              <a:rPr lang="ru-RU" dirty="0" smtClean="0"/>
              <a:t>заголовка</a:t>
            </a:r>
            <a:r>
              <a:rPr lang="en-US" dirty="0" smtClean="0"/>
              <a:t> </a:t>
            </a:r>
            <a:r>
              <a:rPr lang="ru-RU" dirty="0" smtClean="0"/>
              <a:t>второго уровня</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екстовый слайд заливка 2 колонки">
    <p:spTree>
      <p:nvGrpSpPr>
        <p:cNvPr id="1" name=""/>
        <p:cNvGrpSpPr/>
        <p:nvPr/>
      </p:nvGrpSpPr>
      <p:grpSpPr>
        <a:xfrm>
          <a:off x="0" y="0"/>
          <a:ext cx="0" cy="0"/>
          <a:chOff x="0" y="0"/>
          <a:chExt cx="0" cy="0"/>
        </a:xfrm>
      </p:grpSpPr>
      <p:sp>
        <p:nvSpPr>
          <p:cNvPr id="4" name="Rectangle 3"/>
          <p:cNvSpPr/>
          <p:nvPr userDrawn="1"/>
        </p:nvSpPr>
        <p:spPr>
          <a:xfrm>
            <a:off x="0" y="1"/>
            <a:ext cx="9144000" cy="5143500"/>
          </a:xfrm>
          <a:prstGeom prst="rect">
            <a:avLst/>
          </a:prstGeom>
          <a:solidFill>
            <a:srgbClr val="00A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282575" y="268290"/>
            <a:ext cx="8572500" cy="574675"/>
          </a:xfrm>
        </p:spPr>
        <p:txBody>
          <a:bodyPr anchor="b" anchorCtr="0"/>
          <a:lstStyle>
            <a:lvl1pPr>
              <a:defRPr sz="2200" b="0">
                <a:solidFill>
                  <a:schemeClr val="bg1"/>
                </a:solidFill>
              </a:defRPr>
            </a:lvl1pPr>
          </a:lstStyle>
          <a:p>
            <a:r>
              <a:rPr lang="ru-RU" dirty="0"/>
              <a:t>Образец </a:t>
            </a:r>
            <a:r>
              <a:rPr lang="ru-RU" dirty="0" smtClean="0"/>
              <a:t>заголовка </a:t>
            </a:r>
            <a:br>
              <a:rPr lang="ru-RU" dirty="0" smtClean="0"/>
            </a:br>
            <a:r>
              <a:rPr lang="ru-RU" dirty="0" smtClean="0"/>
              <a:t>в две строки</a:t>
            </a:r>
            <a:endParaRPr lang="en-US" dirty="0"/>
          </a:p>
        </p:txBody>
      </p:sp>
      <p:sp>
        <p:nvSpPr>
          <p:cNvPr id="18" name="Slide Number Placeholder 5"/>
          <p:cNvSpPr>
            <a:spLocks noGrp="1"/>
          </p:cNvSpPr>
          <p:nvPr>
            <p:ph type="sldNum" sz="quarter" idx="4"/>
          </p:nvPr>
        </p:nvSpPr>
        <p:spPr>
          <a:xfrm>
            <a:off x="8572500" y="4587180"/>
            <a:ext cx="282574" cy="288826"/>
          </a:xfrm>
          <a:prstGeom prst="rect">
            <a:avLst/>
          </a:prstGeom>
        </p:spPr>
        <p:txBody>
          <a:bodyPr vert="horz" wrap="none" lIns="0" tIns="0" rIns="0" bIns="0" rtlCol="0" anchor="b" anchorCtr="0"/>
          <a:lstStyle>
            <a:lvl1pPr algn="r" fontAlgn="b">
              <a:defRPr sz="700" b="0" i="0" baseline="0">
                <a:solidFill>
                  <a:schemeClr val="bg1"/>
                </a:solidFill>
                <a:latin typeface="Arial" charset="0"/>
                <a:ea typeface="Arial" charset="0"/>
                <a:cs typeface="Arial" charset="0"/>
              </a:defRPr>
            </a:lvl1pPr>
          </a:lstStyle>
          <a:p>
            <a:fld id="{D3B0027C-E534-3949-AEE1-AC7D2CAF66A4}" type="slidenum">
              <a:rPr lang="en-US" smtClean="0"/>
              <a:pPr/>
              <a:t>‹#›</a:t>
            </a:fld>
            <a:endParaRPr lang="en-US"/>
          </a:p>
        </p:txBody>
      </p:sp>
      <p:sp>
        <p:nvSpPr>
          <p:cNvPr id="7" name="Date Placeholder 3"/>
          <p:cNvSpPr>
            <a:spLocks noGrp="1"/>
          </p:cNvSpPr>
          <p:nvPr>
            <p:ph type="dt" sz="half" idx="11"/>
          </p:nvPr>
        </p:nvSpPr>
        <p:spPr>
          <a:xfrm>
            <a:off x="7995543" y="4739878"/>
            <a:ext cx="576064" cy="136922"/>
          </a:xfrm>
          <a:prstGeom prst="rect">
            <a:avLst/>
          </a:prstGeom>
          <a:effectLst/>
        </p:spPr>
        <p:txBody>
          <a:bodyPr lIns="0" tIns="0" rIns="0" bIns="0" anchor="b" anchorCtr="0"/>
          <a:lstStyle>
            <a:lvl1pPr algn="r" fontAlgn="b">
              <a:defRPr sz="700" b="0" i="0" cap="all" baseline="0">
                <a:solidFill>
                  <a:schemeClr val="bg1"/>
                </a:solidFill>
                <a:latin typeface="Arial" charset="0"/>
                <a:ea typeface="Arial" charset="0"/>
                <a:cs typeface="Arial" charset="0"/>
              </a:defRPr>
            </a:lvl1pPr>
          </a:lstStyle>
          <a:p>
            <a:fld id="{F0119123-B6E4-4E18-8E34-9BE95C16FC08}" type="datetime1">
              <a:rPr lang="ru-RU" smtClean="0"/>
              <a:pPr/>
              <a:t>15.11.2018</a:t>
            </a:fld>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5" y="4739878"/>
            <a:ext cx="571500" cy="192024"/>
          </a:xfrm>
          <a:prstGeom prst="rect">
            <a:avLst/>
          </a:prstGeom>
        </p:spPr>
      </p:pic>
      <p:sp>
        <p:nvSpPr>
          <p:cNvPr id="8" name="Content Placeholder 2"/>
          <p:cNvSpPr>
            <a:spLocks noGrp="1"/>
          </p:cNvSpPr>
          <p:nvPr>
            <p:ph idx="1"/>
          </p:nvPr>
        </p:nvSpPr>
        <p:spPr>
          <a:xfrm>
            <a:off x="282575" y="1708151"/>
            <a:ext cx="8572500" cy="1727200"/>
          </a:xfrm>
        </p:spPr>
        <p:txBody>
          <a:bodyPr numCol="2" spcCol="576000">
            <a:normAutofit/>
          </a:bodyPr>
          <a:lstStyle>
            <a:lvl1pPr>
              <a:lnSpc>
                <a:spcPct val="100000"/>
              </a:lnSpc>
              <a:buClr>
                <a:schemeClr val="bg1"/>
              </a:buClr>
              <a:defRPr sz="1000">
                <a:solidFill>
                  <a:schemeClr val="bg1"/>
                </a:solidFill>
              </a:defRPr>
            </a:lvl1pPr>
            <a:lvl2pPr>
              <a:lnSpc>
                <a:spcPct val="100000"/>
              </a:lnSpc>
              <a:buClr>
                <a:schemeClr val="bg1"/>
              </a:buClr>
              <a:defRPr sz="1000">
                <a:solidFill>
                  <a:schemeClr val="bg1"/>
                </a:solidFill>
              </a:defRPr>
            </a:lvl2pPr>
            <a:lvl3pPr marL="1074705" indent="-354002">
              <a:lnSpc>
                <a:spcPct val="100000"/>
              </a:lnSpc>
              <a:buClr>
                <a:schemeClr val="bg1"/>
              </a:buClr>
              <a:buFont typeface="Circe Light" panose="020B0402020203020203" pitchFamily="34" charset="-52"/>
              <a:buChar char="‒"/>
              <a:defRPr sz="1000">
                <a:solidFill>
                  <a:schemeClr val="bg1"/>
                </a:solidFill>
              </a:defRPr>
            </a:lvl3pPr>
            <a:lvl4pPr>
              <a:lnSpc>
                <a:spcPct val="100000"/>
              </a:lnSpc>
              <a:buClr>
                <a:schemeClr val="bg1"/>
              </a:buClr>
              <a:defRPr sz="1000">
                <a:solidFill>
                  <a:schemeClr val="bg1"/>
                </a:solidFill>
              </a:defRPr>
            </a:lvl4pPr>
            <a:lvl5pPr>
              <a:lnSpc>
                <a:spcPct val="100000"/>
              </a:lnSpc>
              <a:buClr>
                <a:schemeClr val="bg1"/>
              </a:buClr>
              <a:defRPr sz="1000">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0" name="Subtitle 2"/>
          <p:cNvSpPr>
            <a:spLocks noGrp="1"/>
          </p:cNvSpPr>
          <p:nvPr>
            <p:ph type="subTitle" idx="12" hasCustomPrompt="1"/>
          </p:nvPr>
        </p:nvSpPr>
        <p:spPr>
          <a:xfrm>
            <a:off x="285750" y="1131888"/>
            <a:ext cx="5143500" cy="576263"/>
          </a:xfrm>
        </p:spPr>
        <p:txBody>
          <a:bodyPr>
            <a:normAutofit/>
          </a:bodyPr>
          <a:lstStyle>
            <a:lvl1pPr marL="0" indent="0" algn="l">
              <a:lnSpc>
                <a:spcPct val="100000"/>
              </a:lnSpc>
              <a:spcBef>
                <a:spcPts val="0"/>
              </a:spcBef>
              <a:buNone/>
              <a:defRPr sz="1600" b="0" i="0" baseline="0">
                <a:solidFill>
                  <a:schemeClr val="bg1"/>
                </a:solidFill>
                <a:latin typeface="Arial" charset="0"/>
                <a:ea typeface="Arial" charset="0"/>
                <a:cs typeface="Arial" charset="0"/>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59" indent="0" algn="ctr">
              <a:buNone/>
              <a:defRPr>
                <a:solidFill>
                  <a:schemeClr val="tx1">
                    <a:tint val="75000"/>
                  </a:schemeClr>
                </a:solidFill>
              </a:defRPr>
            </a:lvl4pPr>
            <a:lvl5pPr marL="1828745" indent="0" algn="ctr">
              <a:buNone/>
              <a:defRPr>
                <a:solidFill>
                  <a:schemeClr val="tx1">
                    <a:tint val="75000"/>
                  </a:schemeClr>
                </a:solidFill>
              </a:defRPr>
            </a:lvl5pPr>
            <a:lvl6pPr marL="2285932" indent="0" algn="ctr">
              <a:buNone/>
              <a:defRPr>
                <a:solidFill>
                  <a:schemeClr val="tx1">
                    <a:tint val="75000"/>
                  </a:schemeClr>
                </a:solidFill>
              </a:defRPr>
            </a:lvl6pPr>
            <a:lvl7pPr marL="2743118" indent="0" algn="ctr">
              <a:buNone/>
              <a:defRPr>
                <a:solidFill>
                  <a:schemeClr val="tx1">
                    <a:tint val="75000"/>
                  </a:schemeClr>
                </a:solidFill>
              </a:defRPr>
            </a:lvl7pPr>
            <a:lvl8pPr marL="3200303" indent="0" algn="ctr">
              <a:buNone/>
              <a:defRPr>
                <a:solidFill>
                  <a:schemeClr val="tx1">
                    <a:tint val="75000"/>
                  </a:schemeClr>
                </a:solidFill>
              </a:defRPr>
            </a:lvl8pPr>
            <a:lvl9pPr marL="3657490" indent="0" algn="ctr">
              <a:buNone/>
              <a:defRPr>
                <a:solidFill>
                  <a:schemeClr val="tx1">
                    <a:tint val="75000"/>
                  </a:schemeClr>
                </a:solidFill>
              </a:defRPr>
            </a:lvl9pPr>
          </a:lstStyle>
          <a:p>
            <a:r>
              <a:rPr lang="ru-RU" dirty="0"/>
              <a:t>Образец </a:t>
            </a:r>
            <a:r>
              <a:rPr lang="ru-RU" dirty="0" smtClean="0"/>
              <a:t>заголовка</a:t>
            </a:r>
            <a:r>
              <a:rPr lang="en-US" dirty="0" smtClean="0"/>
              <a:t> </a:t>
            </a:r>
            <a:r>
              <a:rPr lang="ru-RU" dirty="0" smtClean="0"/>
              <a:t>второго уровня</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2575" y="268286"/>
            <a:ext cx="8572500" cy="574677"/>
          </a:xfrm>
        </p:spPr>
        <p:txBody>
          <a:bodyPr anchor="b" anchorCtr="0"/>
          <a:lstStyle>
            <a:lvl1pPr>
              <a:defRPr sz="2200" b="0">
                <a:solidFill>
                  <a:srgbClr val="19383A"/>
                </a:solidFill>
              </a:defRPr>
            </a:lvl1pPr>
          </a:lstStyle>
          <a:p>
            <a:r>
              <a:rPr lang="ru-RU" dirty="0"/>
              <a:t>Образец </a:t>
            </a:r>
            <a:r>
              <a:rPr lang="ru-RU" dirty="0" smtClean="0"/>
              <a:t>заголовка </a:t>
            </a:r>
            <a:br>
              <a:rPr lang="ru-RU" dirty="0" smtClean="0"/>
            </a:br>
            <a:r>
              <a:rPr lang="ru-RU" dirty="0" smtClean="0"/>
              <a:t>в две строки</a:t>
            </a:r>
            <a:endParaRPr lang="en-US" dirty="0"/>
          </a:p>
        </p:txBody>
      </p:sp>
      <p:sp>
        <p:nvSpPr>
          <p:cNvPr id="3" name="Content Placeholder 2"/>
          <p:cNvSpPr>
            <a:spLocks noGrp="1"/>
          </p:cNvSpPr>
          <p:nvPr>
            <p:ph idx="1" hasCustomPrompt="1"/>
          </p:nvPr>
        </p:nvSpPr>
        <p:spPr>
          <a:xfrm>
            <a:off x="282575" y="1132586"/>
            <a:ext cx="2857500" cy="3455289"/>
          </a:xfrm>
        </p:spPr>
        <p:txBody>
          <a:bodyPr>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en-US" dirty="0" smtClean="0"/>
              <a:t>Photo</a:t>
            </a:r>
            <a:endParaRPr lang="en-US" dirty="0"/>
          </a:p>
        </p:txBody>
      </p:sp>
      <p:sp>
        <p:nvSpPr>
          <p:cNvPr id="18" name="Slide Number Placeholder 5"/>
          <p:cNvSpPr>
            <a:spLocks noGrp="1"/>
          </p:cNvSpPr>
          <p:nvPr>
            <p:ph type="sldNum" sz="quarter" idx="4"/>
          </p:nvPr>
        </p:nvSpPr>
        <p:spPr>
          <a:xfrm>
            <a:off x="8572500" y="4587180"/>
            <a:ext cx="282574" cy="288826"/>
          </a:xfrm>
          <a:prstGeom prst="rect">
            <a:avLst/>
          </a:prstGeom>
        </p:spPr>
        <p:txBody>
          <a:bodyPr vert="horz" wrap="none" lIns="0" tIns="0" rIns="0" bIns="0" rtlCol="0" anchor="b" anchorCtr="0"/>
          <a:lstStyle>
            <a:lvl1pPr algn="r" fontAlgn="b">
              <a:defRPr sz="700" b="0" i="0" baseline="0">
                <a:solidFill>
                  <a:schemeClr val="tx1"/>
                </a:solidFill>
                <a:latin typeface="Arial" charset="0"/>
                <a:ea typeface="Arial" charset="0"/>
                <a:cs typeface="Arial" charset="0"/>
              </a:defRPr>
            </a:lvl1pPr>
          </a:lstStyle>
          <a:p>
            <a:fld id="{D3B0027C-E534-3949-AEE1-AC7D2CAF66A4}" type="slidenum">
              <a:rPr lang="en-US" smtClean="0"/>
              <a:pPr/>
              <a:t>‹#›</a:t>
            </a:fld>
            <a:endParaRPr lang="en-US"/>
          </a:p>
        </p:txBody>
      </p:sp>
      <p:sp>
        <p:nvSpPr>
          <p:cNvPr id="19" name="Date Placeholder 3"/>
          <p:cNvSpPr>
            <a:spLocks noGrp="1"/>
          </p:cNvSpPr>
          <p:nvPr>
            <p:ph type="dt" sz="half" idx="11"/>
          </p:nvPr>
        </p:nvSpPr>
        <p:spPr>
          <a:xfrm>
            <a:off x="7995543" y="4739878"/>
            <a:ext cx="576064" cy="136922"/>
          </a:xfrm>
          <a:prstGeom prst="rect">
            <a:avLst/>
          </a:prstGeom>
          <a:effectLst/>
        </p:spPr>
        <p:txBody>
          <a:bodyPr lIns="0" tIns="0" rIns="0" bIns="0" anchor="b" anchorCtr="0"/>
          <a:lstStyle>
            <a:lvl1pPr algn="r" fontAlgn="b">
              <a:defRPr sz="700" b="0" i="0" cap="all" baseline="0">
                <a:solidFill>
                  <a:schemeClr val="tx1"/>
                </a:solidFill>
                <a:latin typeface="Arial" charset="0"/>
                <a:ea typeface="Arial" charset="0"/>
                <a:cs typeface="Arial" charset="0"/>
              </a:defRPr>
            </a:lvl1pPr>
          </a:lstStyle>
          <a:p>
            <a:fld id="{F0119123-B6E4-4E18-8E34-9BE95C16FC08}" type="datetime1">
              <a:rPr lang="ru-RU" smtClean="0"/>
              <a:pPr/>
              <a:t>15.11.2018</a:t>
            </a:fld>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5" y="4731990"/>
            <a:ext cx="571500" cy="192024"/>
          </a:xfrm>
          <a:prstGeom prst="rect">
            <a:avLst/>
          </a:prstGeom>
        </p:spPr>
      </p:pic>
      <p:sp>
        <p:nvSpPr>
          <p:cNvPr id="7" name="Content Placeholder 2"/>
          <p:cNvSpPr>
            <a:spLocks noGrp="1"/>
          </p:cNvSpPr>
          <p:nvPr>
            <p:ph idx="12" hasCustomPrompt="1"/>
          </p:nvPr>
        </p:nvSpPr>
        <p:spPr>
          <a:xfrm>
            <a:off x="4000500" y="1131891"/>
            <a:ext cx="4854574" cy="1439859"/>
          </a:xfrm>
        </p:spPr>
        <p:txBody>
          <a:bodyPr numCol="1" spcCol="576000">
            <a:normAutofit/>
          </a:bodyPr>
          <a:lstStyle>
            <a:lvl1pPr>
              <a:lnSpc>
                <a:spcPct val="100000"/>
              </a:lnSpc>
              <a:defRPr sz="1800">
                <a:solidFill>
                  <a:srgbClr val="00AD20"/>
                </a:solidFill>
              </a:defRPr>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ru-RU" dirty="0"/>
              <a:t>Образец </a:t>
            </a:r>
            <a:r>
              <a:rPr lang="ru-RU" dirty="0" smtClean="0"/>
              <a:t>текста</a:t>
            </a:r>
            <a:endParaRPr lang="en-US" dirty="0"/>
          </a:p>
        </p:txBody>
      </p:sp>
      <p:sp>
        <p:nvSpPr>
          <p:cNvPr id="8" name="Content Placeholder 2"/>
          <p:cNvSpPr>
            <a:spLocks noGrp="1"/>
          </p:cNvSpPr>
          <p:nvPr>
            <p:ph idx="13" hasCustomPrompt="1"/>
          </p:nvPr>
        </p:nvSpPr>
        <p:spPr>
          <a:xfrm>
            <a:off x="4008210" y="2571750"/>
            <a:ext cx="4846864" cy="2007542"/>
          </a:xfrm>
        </p:spPr>
        <p:txBody>
          <a:bodyPr>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ru-RU" dirty="0"/>
              <a:t>Образец </a:t>
            </a:r>
            <a:r>
              <a:rPr lang="ru-RU" dirty="0" smtClean="0"/>
              <a:t>текста</a:t>
            </a:r>
            <a:endParaRPr lang="en-US" dirty="0"/>
          </a:p>
        </p:txBody>
      </p:sp>
      <p:sp>
        <p:nvSpPr>
          <p:cNvPr id="9" name="Content Placeholder 2"/>
          <p:cNvSpPr>
            <a:spLocks noGrp="1"/>
          </p:cNvSpPr>
          <p:nvPr>
            <p:ph idx="14" hasCustomPrompt="1"/>
          </p:nvPr>
        </p:nvSpPr>
        <p:spPr>
          <a:xfrm>
            <a:off x="4008210" y="2284413"/>
            <a:ext cx="4846864" cy="279449"/>
          </a:xfrm>
        </p:spPr>
        <p:txBody>
          <a:bodyPr>
            <a:normAutofit/>
          </a:bodyPr>
          <a:lstStyle>
            <a:lvl1pPr algn="r">
              <a:lnSpc>
                <a:spcPct val="100000"/>
              </a:lnSpc>
              <a:defRPr sz="1000">
                <a:solidFill>
                  <a:srgbClr val="00AD20"/>
                </a:solidFill>
              </a:defRPr>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ru-RU" dirty="0"/>
              <a:t>Образец </a:t>
            </a:r>
            <a:r>
              <a:rPr lang="ru-RU" dirty="0" smtClean="0"/>
              <a:t>подписи</a:t>
            </a:r>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8572500" y="4587180"/>
            <a:ext cx="282574" cy="288826"/>
          </a:xfrm>
          <a:prstGeom prst="rect">
            <a:avLst/>
          </a:prstGeom>
        </p:spPr>
        <p:txBody>
          <a:bodyPr vert="horz" wrap="none" lIns="0" tIns="0" rIns="0" bIns="0" rtlCol="0" anchor="b" anchorCtr="0"/>
          <a:lstStyle>
            <a:lvl1pPr algn="r" fontAlgn="b">
              <a:defRPr sz="700" b="0" i="0" baseline="0">
                <a:solidFill>
                  <a:schemeClr val="tx1"/>
                </a:solidFill>
                <a:latin typeface="Arial" charset="0"/>
                <a:ea typeface="Arial" charset="0"/>
                <a:cs typeface="Arial" charset="0"/>
              </a:defRPr>
            </a:lvl1pPr>
          </a:lstStyle>
          <a:p>
            <a:fld id="{D3B0027C-E534-3949-AEE1-AC7D2CAF66A4}" type="slidenum">
              <a:rPr lang="en-US" smtClean="0"/>
              <a:pPr/>
              <a:t>‹#›</a:t>
            </a:fld>
            <a:endParaRPr lang="en-US"/>
          </a:p>
        </p:txBody>
      </p:sp>
      <p:sp>
        <p:nvSpPr>
          <p:cNvPr id="5" name="Date Placeholder 3"/>
          <p:cNvSpPr>
            <a:spLocks noGrp="1"/>
          </p:cNvSpPr>
          <p:nvPr>
            <p:ph type="dt" sz="half" idx="11"/>
          </p:nvPr>
        </p:nvSpPr>
        <p:spPr>
          <a:xfrm>
            <a:off x="7995543" y="4739878"/>
            <a:ext cx="576064" cy="136922"/>
          </a:xfrm>
          <a:prstGeom prst="rect">
            <a:avLst/>
          </a:prstGeom>
          <a:effectLst/>
        </p:spPr>
        <p:txBody>
          <a:bodyPr lIns="0" tIns="0" rIns="0" bIns="0" anchor="b" anchorCtr="0"/>
          <a:lstStyle>
            <a:lvl1pPr algn="r" fontAlgn="b">
              <a:defRPr sz="700" b="0" i="0" cap="all" baseline="0">
                <a:solidFill>
                  <a:schemeClr val="tx1"/>
                </a:solidFill>
                <a:latin typeface="Arial" charset="0"/>
                <a:ea typeface="Arial" charset="0"/>
                <a:cs typeface="Arial" charset="0"/>
              </a:defRPr>
            </a:lvl1pPr>
          </a:lstStyle>
          <a:p>
            <a:fld id="{F0119123-B6E4-4E18-8E34-9BE95C16FC08}" type="datetime1">
              <a:rPr lang="ru-RU" smtClean="0"/>
              <a:pPr/>
              <a:t>15.11.2018</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5" y="4731990"/>
            <a:ext cx="571500" cy="192024"/>
          </a:xfrm>
          <a:prstGeom prst="rect">
            <a:avLst/>
          </a:prstGeom>
        </p:spPr>
      </p:pic>
    </p:spTree>
    <p:extLst>
      <p:ext uri="{BB962C8B-B14F-4D97-AF65-F5344CB8AC3E}">
        <p14:creationId xmlns:p14="http://schemas.microsoft.com/office/powerpoint/2010/main" val="13637311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Фото">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0" y="0"/>
            <a:ext cx="9144000" cy="5143500"/>
          </a:xfrm>
          <a:solidFill>
            <a:schemeClr val="bg1">
              <a:lumMod val="85000"/>
            </a:schemeClr>
          </a:solidFill>
          <a:effectLst/>
        </p:spPr>
        <p:txBody>
          <a:bodyPr>
            <a:normAutofit/>
          </a:bodyPr>
          <a:lstStyle>
            <a:lvl1pPr>
              <a:lnSpc>
                <a:spcPct val="100000"/>
              </a:lnSpc>
              <a:defRPr sz="1000"/>
            </a:lvl1pPr>
            <a:lvl2pPr>
              <a:lnSpc>
                <a:spcPct val="100000"/>
              </a:lnSpc>
              <a:defRPr sz="1000"/>
            </a:lvl2pPr>
            <a:lvl3pPr marL="1074705" indent="-354002">
              <a:lnSpc>
                <a:spcPct val="100000"/>
              </a:lnSpc>
              <a:buFont typeface="Circe Light" panose="020B0402020203020203" pitchFamily="34" charset="-52"/>
              <a:buChar char="‒"/>
              <a:defRPr sz="1000"/>
            </a:lvl3pPr>
            <a:lvl4pPr>
              <a:lnSpc>
                <a:spcPct val="100000"/>
              </a:lnSpc>
              <a:defRPr sz="1000"/>
            </a:lvl4pPr>
            <a:lvl5pPr>
              <a:lnSpc>
                <a:spcPct val="100000"/>
              </a:lnSpc>
              <a:defRPr sz="1000"/>
            </a:lvl5pPr>
          </a:lstStyle>
          <a:p>
            <a:pPr lvl="0"/>
            <a:r>
              <a:rPr lang="en-US" dirty="0" smtClean="0"/>
              <a:t>Photo</a:t>
            </a:r>
            <a:endParaRPr lang="en-US" dirty="0"/>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575" y="267496"/>
            <a:ext cx="8572500" cy="575270"/>
          </a:xfrm>
          <a:prstGeom prst="rect">
            <a:avLst/>
          </a:prstGeom>
        </p:spPr>
        <p:txBody>
          <a:bodyPr vert="horz" wrap="square" lIns="0" tIns="0" rIns="0" bIns="0" rtlCol="0" anchor="t" anchorCtr="0">
            <a:noAutofit/>
          </a:bodyPr>
          <a:lstStyle/>
          <a:p>
            <a:r>
              <a:rPr lang="ru-RU" dirty="0"/>
              <a:t>Образец заголовка</a:t>
            </a:r>
            <a:endParaRPr lang="en-US" dirty="0"/>
          </a:p>
        </p:txBody>
      </p:sp>
      <p:sp>
        <p:nvSpPr>
          <p:cNvPr id="3" name="Text Placeholder 2"/>
          <p:cNvSpPr>
            <a:spLocks noGrp="1"/>
          </p:cNvSpPr>
          <p:nvPr>
            <p:ph type="body" idx="1"/>
          </p:nvPr>
        </p:nvSpPr>
        <p:spPr>
          <a:xfrm>
            <a:off x="282575" y="1131889"/>
            <a:ext cx="8572500" cy="1308050"/>
          </a:xfrm>
          <a:prstGeom prst="rect">
            <a:avLst/>
          </a:prstGeom>
        </p:spPr>
        <p:txBody>
          <a:bodyPr vert="horz" wrap="square" lIns="0" tIns="0" rIns="0" bIns="0" rtlCol="0">
            <a:sp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935895730"/>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70" r:id="rId4"/>
    <p:sldLayoutId id="2147483667" r:id="rId5"/>
    <p:sldLayoutId id="2147483671" r:id="rId6"/>
    <p:sldLayoutId id="2147483672" r:id="rId7"/>
    <p:sldLayoutId id="2147483655" r:id="rId8"/>
    <p:sldLayoutId id="2147483673" r:id="rId9"/>
    <p:sldLayoutId id="2147483674" r:id="rId10"/>
    <p:sldLayoutId id="2147483665" r:id="rId11"/>
  </p:sldLayoutIdLst>
  <p:timing>
    <p:tnLst>
      <p:par>
        <p:cTn id="1" dur="indefinite" restart="never" nodeType="tmRoot"/>
      </p:par>
    </p:tnLst>
  </p:timing>
  <p:hf hdr="0"/>
  <p:txStyles>
    <p:titleStyle>
      <a:lvl1pPr algn="l" defTabSz="457187" rtl="0" eaLnBrk="1" fontAlgn="t" latinLnBrk="0" hangingPunct="1">
        <a:lnSpc>
          <a:spcPct val="100000"/>
        </a:lnSpc>
        <a:spcBef>
          <a:spcPct val="0"/>
        </a:spcBef>
        <a:buNone/>
        <a:defRPr sz="2600" b="0" i="0" kern="1200" baseline="0">
          <a:solidFill>
            <a:schemeClr val="tx1"/>
          </a:solidFill>
          <a:latin typeface="Arial" charset="0"/>
          <a:ea typeface="Arial" charset="0"/>
          <a:cs typeface="Arial" charset="0"/>
        </a:defRPr>
      </a:lvl1pPr>
    </p:titleStyle>
    <p:bodyStyle>
      <a:lvl1pPr marL="0" indent="0" algn="l" defTabSz="457187" rtl="0" eaLnBrk="1" latinLnBrk="0" hangingPunct="1">
        <a:spcBef>
          <a:spcPts val="1200"/>
        </a:spcBef>
        <a:buClr>
          <a:srgbClr val="00AD20"/>
        </a:buClr>
        <a:buFont typeface="Arial"/>
        <a:buNone/>
        <a:defRPr sz="1000" b="0" i="0" kern="1200" baseline="0">
          <a:solidFill>
            <a:schemeClr val="tx1"/>
          </a:solidFill>
          <a:latin typeface="Arial" charset="0"/>
          <a:ea typeface="Arial" charset="0"/>
          <a:cs typeface="Arial" charset="0"/>
        </a:defRPr>
      </a:lvl1pPr>
      <a:lvl2pPr marL="715927" indent="-355582" algn="l" defTabSz="457187" rtl="0" eaLnBrk="1" latinLnBrk="0" hangingPunct="1">
        <a:spcBef>
          <a:spcPts val="1200"/>
        </a:spcBef>
        <a:buClr>
          <a:srgbClr val="00AD20"/>
        </a:buClr>
        <a:buFont typeface="Arial" panose="020B0604020202020204" pitchFamily="34" charset="0"/>
        <a:buChar char="•"/>
        <a:defRPr sz="1000" b="0" i="0" kern="1200" baseline="0">
          <a:solidFill>
            <a:schemeClr val="tx1"/>
          </a:solidFill>
          <a:latin typeface="Arial" charset="0"/>
          <a:ea typeface="Arial" charset="0"/>
          <a:cs typeface="Arial" charset="0"/>
        </a:defRPr>
      </a:lvl2pPr>
      <a:lvl3pPr marL="1074705" indent="-354002" algn="l" defTabSz="457187" rtl="0" eaLnBrk="1" latinLnBrk="0" hangingPunct="1">
        <a:spcBef>
          <a:spcPts val="1200"/>
        </a:spcBef>
        <a:buClr>
          <a:srgbClr val="00AD20"/>
        </a:buClr>
        <a:buFont typeface="Circe Light" panose="020B0402020203020203" pitchFamily="34" charset="-52"/>
        <a:buChar char="‒"/>
        <a:defRPr sz="1000" b="0" i="0" kern="1200" baseline="0">
          <a:solidFill>
            <a:schemeClr val="tx1"/>
          </a:solidFill>
          <a:latin typeface="Arial" charset="0"/>
          <a:ea typeface="Arial" charset="0"/>
          <a:cs typeface="Arial" charset="0"/>
        </a:defRPr>
      </a:lvl3pPr>
      <a:lvl4pPr marL="1435057" indent="-360353" algn="l" defTabSz="457187" rtl="0" eaLnBrk="1" latinLnBrk="0" hangingPunct="1">
        <a:spcBef>
          <a:spcPts val="600"/>
        </a:spcBef>
        <a:buClr>
          <a:srgbClr val="00AD20"/>
        </a:buClr>
        <a:buFont typeface="Arial" panose="020B0604020202020204" pitchFamily="34" charset="0"/>
        <a:buChar char="•"/>
        <a:defRPr sz="1000" b="0" i="0" kern="1200" baseline="0">
          <a:solidFill>
            <a:schemeClr val="tx1"/>
          </a:solidFill>
          <a:latin typeface="Arial" charset="0"/>
          <a:ea typeface="Arial" charset="0"/>
          <a:cs typeface="Arial" charset="0"/>
        </a:defRPr>
      </a:lvl4pPr>
      <a:lvl5pPr marL="1793822" indent="-358764" algn="l" defTabSz="457187" rtl="0" eaLnBrk="1" latinLnBrk="0" hangingPunct="1">
        <a:spcBef>
          <a:spcPts val="1200"/>
        </a:spcBef>
        <a:buClr>
          <a:srgbClr val="00AD20"/>
        </a:buClr>
        <a:buFont typeface="Arial" panose="020B0604020202020204" pitchFamily="34" charset="0"/>
        <a:buChar char="•"/>
        <a:defRPr sz="1000" b="0" i="0" kern="1200" baseline="0">
          <a:solidFill>
            <a:schemeClr val="tx1"/>
          </a:solidFill>
          <a:latin typeface="Arial" charset="0"/>
          <a:ea typeface="Arial" charset="0"/>
          <a:cs typeface="Arial" charset="0"/>
        </a:defRPr>
      </a:lvl5pPr>
      <a:lvl6pPr marL="2514524" indent="-228593" algn="l" defTabSz="457187" rtl="0" eaLnBrk="1" latinLnBrk="0" hangingPunct="1">
        <a:spcBef>
          <a:spcPct val="20000"/>
        </a:spcBef>
        <a:buFont typeface="Arial"/>
        <a:buChar char="•"/>
        <a:defRPr sz="2000" kern="1200">
          <a:solidFill>
            <a:schemeClr val="tx1"/>
          </a:solidFill>
          <a:latin typeface="+mn-lt"/>
          <a:ea typeface="+mn-ea"/>
          <a:cs typeface="+mn-cs"/>
        </a:defRPr>
      </a:lvl6pPr>
      <a:lvl7pPr marL="2971712" indent="-228593" algn="l" defTabSz="457187" rtl="0" eaLnBrk="1" latinLnBrk="0" hangingPunct="1">
        <a:spcBef>
          <a:spcPct val="20000"/>
        </a:spcBef>
        <a:buFont typeface="Arial"/>
        <a:buChar char="•"/>
        <a:defRPr sz="2000" kern="1200">
          <a:solidFill>
            <a:schemeClr val="tx1"/>
          </a:solidFill>
          <a:latin typeface="+mn-lt"/>
          <a:ea typeface="+mn-ea"/>
          <a:cs typeface="+mn-cs"/>
        </a:defRPr>
      </a:lvl7pPr>
      <a:lvl8pPr marL="3428897" indent="-228593" algn="l" defTabSz="457187" rtl="0" eaLnBrk="1" latinLnBrk="0" hangingPunct="1">
        <a:spcBef>
          <a:spcPct val="20000"/>
        </a:spcBef>
        <a:buFont typeface="Arial"/>
        <a:buChar char="•"/>
        <a:defRPr sz="2000" kern="1200">
          <a:solidFill>
            <a:schemeClr val="tx1"/>
          </a:solidFill>
          <a:latin typeface="+mn-lt"/>
          <a:ea typeface="+mn-ea"/>
          <a:cs typeface="+mn-cs"/>
        </a:defRPr>
      </a:lvl8pPr>
      <a:lvl9pPr marL="3886083" indent="-228593" algn="l" defTabSz="45718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7" rtl="0" eaLnBrk="1" latinLnBrk="0" hangingPunct="1">
        <a:defRPr sz="1800" kern="1200">
          <a:solidFill>
            <a:schemeClr val="tx1"/>
          </a:solidFill>
          <a:latin typeface="+mn-lt"/>
          <a:ea typeface="+mn-ea"/>
          <a:cs typeface="+mn-cs"/>
        </a:defRPr>
      </a:lvl1pPr>
      <a:lvl2pPr marL="457187" algn="l" defTabSz="457187" rtl="0" eaLnBrk="1" latinLnBrk="0" hangingPunct="1">
        <a:defRPr sz="1800" kern="1200">
          <a:solidFill>
            <a:schemeClr val="tx1"/>
          </a:solidFill>
          <a:latin typeface="+mn-lt"/>
          <a:ea typeface="+mn-ea"/>
          <a:cs typeface="+mn-cs"/>
        </a:defRPr>
      </a:lvl2pPr>
      <a:lvl3pPr marL="914373" algn="l" defTabSz="457187" rtl="0" eaLnBrk="1" latinLnBrk="0" hangingPunct="1">
        <a:defRPr sz="1800" kern="1200">
          <a:solidFill>
            <a:schemeClr val="tx1"/>
          </a:solidFill>
          <a:latin typeface="+mn-lt"/>
          <a:ea typeface="+mn-ea"/>
          <a:cs typeface="+mn-cs"/>
        </a:defRPr>
      </a:lvl3pPr>
      <a:lvl4pPr marL="1371559" algn="l" defTabSz="457187" rtl="0" eaLnBrk="1" latinLnBrk="0" hangingPunct="1">
        <a:defRPr sz="1800" kern="1200">
          <a:solidFill>
            <a:schemeClr val="tx1"/>
          </a:solidFill>
          <a:latin typeface="+mn-lt"/>
          <a:ea typeface="+mn-ea"/>
          <a:cs typeface="+mn-cs"/>
        </a:defRPr>
      </a:lvl4pPr>
      <a:lvl5pPr marL="1828745" algn="l" defTabSz="457187" rtl="0" eaLnBrk="1" latinLnBrk="0" hangingPunct="1">
        <a:defRPr sz="1800" kern="1200">
          <a:solidFill>
            <a:schemeClr val="tx1"/>
          </a:solidFill>
          <a:latin typeface="+mn-lt"/>
          <a:ea typeface="+mn-ea"/>
          <a:cs typeface="+mn-cs"/>
        </a:defRPr>
      </a:lvl5pPr>
      <a:lvl6pPr marL="2285932" algn="l" defTabSz="457187" rtl="0" eaLnBrk="1" latinLnBrk="0" hangingPunct="1">
        <a:defRPr sz="1800" kern="1200">
          <a:solidFill>
            <a:schemeClr val="tx1"/>
          </a:solidFill>
          <a:latin typeface="+mn-lt"/>
          <a:ea typeface="+mn-ea"/>
          <a:cs typeface="+mn-cs"/>
        </a:defRPr>
      </a:lvl6pPr>
      <a:lvl7pPr marL="2743118" algn="l" defTabSz="457187" rtl="0" eaLnBrk="1" latinLnBrk="0" hangingPunct="1">
        <a:defRPr sz="1800" kern="1200">
          <a:solidFill>
            <a:schemeClr val="tx1"/>
          </a:solidFill>
          <a:latin typeface="+mn-lt"/>
          <a:ea typeface="+mn-ea"/>
          <a:cs typeface="+mn-cs"/>
        </a:defRPr>
      </a:lvl7pPr>
      <a:lvl8pPr marL="3200303" algn="l" defTabSz="457187" rtl="0" eaLnBrk="1" latinLnBrk="0" hangingPunct="1">
        <a:defRPr sz="1800" kern="1200">
          <a:solidFill>
            <a:schemeClr val="tx1"/>
          </a:solidFill>
          <a:latin typeface="+mn-lt"/>
          <a:ea typeface="+mn-ea"/>
          <a:cs typeface="+mn-cs"/>
        </a:defRPr>
      </a:lvl8pPr>
      <a:lvl9pPr marL="3657490" algn="l" defTabSz="45718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57" userDrawn="1">
          <p15:clr>
            <a:srgbClr val="F26B43"/>
          </p15:clr>
        </p15:guide>
        <p15:guide id="2" pos="178" userDrawn="1">
          <p15:clr>
            <a:srgbClr val="F26B43"/>
          </p15:clr>
        </p15:guide>
        <p15:guide id="3" orient="horz" pos="1439" userDrawn="1">
          <p15:clr>
            <a:srgbClr val="F26B43"/>
          </p15:clr>
        </p15:guide>
        <p15:guide id="4" orient="horz" pos="1076" userDrawn="1">
          <p15:clr>
            <a:srgbClr val="F26B43"/>
          </p15:clr>
        </p15:guide>
        <p15:guide id="5" orient="horz" pos="894" userDrawn="1">
          <p15:clr>
            <a:srgbClr val="F26B43"/>
          </p15:clr>
        </p15:guide>
        <p15:guide id="6" orient="horz" pos="713" userDrawn="1">
          <p15:clr>
            <a:srgbClr val="F26B43"/>
          </p15:clr>
        </p15:guide>
        <p15:guide id="7" orient="horz" pos="1620" userDrawn="1">
          <p15:clr>
            <a:srgbClr val="F26B43"/>
          </p15:clr>
        </p15:guide>
        <p15:guide id="8" orient="horz" pos="1801" userDrawn="1">
          <p15:clr>
            <a:srgbClr val="F26B43"/>
          </p15:clr>
        </p15:guide>
        <p15:guide id="9" orient="horz" pos="1983" userDrawn="1">
          <p15:clr>
            <a:srgbClr val="F26B43"/>
          </p15:clr>
        </p15:guide>
        <p15:guide id="10" orient="horz" pos="3072" userDrawn="1">
          <p15:clr>
            <a:srgbClr val="F26B43"/>
          </p15:clr>
        </p15:guide>
        <p15:guide id="11" pos="718" userDrawn="1">
          <p15:clr>
            <a:srgbClr val="F26B43"/>
          </p15:clr>
        </p15:guide>
        <p15:guide id="13" pos="359" userDrawn="1">
          <p15:clr>
            <a:srgbClr val="F26B43"/>
          </p15:clr>
        </p15:guide>
        <p15:guide id="14" orient="horz" pos="2164" userDrawn="1">
          <p15:clr>
            <a:srgbClr val="F26B43"/>
          </p15:clr>
        </p15:guide>
        <p15:guide id="15" orient="horz" pos="2346" userDrawn="1">
          <p15:clr>
            <a:srgbClr val="F26B43"/>
          </p15:clr>
        </p15:guide>
        <p15:guide id="16" orient="horz" pos="2527" userDrawn="1">
          <p15:clr>
            <a:srgbClr val="F26B43"/>
          </p15:clr>
        </p15:guide>
        <p15:guide id="17" orient="horz" pos="2709" userDrawn="1">
          <p15:clr>
            <a:srgbClr val="F26B43"/>
          </p15:clr>
        </p15:guide>
        <p15:guide id="18" orient="horz" pos="2890" userDrawn="1">
          <p15:clr>
            <a:srgbClr val="F26B43"/>
          </p15:clr>
        </p15:guide>
        <p15:guide id="19" orient="horz" pos="531" userDrawn="1">
          <p15:clr>
            <a:srgbClr val="F26B43"/>
          </p15:clr>
        </p15:guide>
        <p15:guide id="20" orient="horz" pos="350" userDrawn="1">
          <p15:clr>
            <a:srgbClr val="F26B43"/>
          </p15:clr>
        </p15:guide>
        <p15:guide id="22" pos="538" userDrawn="1">
          <p15:clr>
            <a:srgbClr val="F26B43"/>
          </p15:clr>
        </p15:guide>
        <p15:guide id="23" pos="900" userDrawn="1">
          <p15:clr>
            <a:srgbClr val="F26B43"/>
          </p15:clr>
        </p15:guide>
        <p15:guide id="24" pos="1078" userDrawn="1">
          <p15:clr>
            <a:srgbClr val="F26B43"/>
          </p15:clr>
        </p15:guide>
        <p15:guide id="25" pos="1258" userDrawn="1">
          <p15:clr>
            <a:srgbClr val="F26B43"/>
          </p15:clr>
        </p15:guide>
        <p15:guide id="26" pos="1440" userDrawn="1">
          <p15:clr>
            <a:srgbClr val="F26B43"/>
          </p15:clr>
        </p15:guide>
        <p15:guide id="27" pos="1618" userDrawn="1">
          <p15:clr>
            <a:srgbClr val="F26B43"/>
          </p15:clr>
        </p15:guide>
        <p15:guide id="28" pos="1800" userDrawn="1">
          <p15:clr>
            <a:srgbClr val="F26B43"/>
          </p15:clr>
        </p15:guide>
        <p15:guide id="29" pos="1978" userDrawn="1">
          <p15:clr>
            <a:srgbClr val="F26B43"/>
          </p15:clr>
        </p15:guide>
        <p15:guide id="30" pos="2160" userDrawn="1">
          <p15:clr>
            <a:srgbClr val="F26B43"/>
          </p15:clr>
        </p15:guide>
        <p15:guide id="31" pos="2338" userDrawn="1">
          <p15:clr>
            <a:srgbClr val="F26B43"/>
          </p15:clr>
        </p15:guide>
        <p15:guide id="32" pos="2520" userDrawn="1">
          <p15:clr>
            <a:srgbClr val="F26B43"/>
          </p15:clr>
        </p15:guide>
        <p15:guide id="33" pos="2698" userDrawn="1">
          <p15:clr>
            <a:srgbClr val="F26B43"/>
          </p15:clr>
        </p15:guide>
        <p15:guide id="34" pos="2880" userDrawn="1">
          <p15:clr>
            <a:srgbClr val="F26B43"/>
          </p15:clr>
        </p15:guide>
        <p15:guide id="35" pos="3058" userDrawn="1">
          <p15:clr>
            <a:srgbClr val="F26B43"/>
          </p15:clr>
        </p15:guide>
        <p15:guide id="36" pos="3240" userDrawn="1">
          <p15:clr>
            <a:srgbClr val="F26B43"/>
          </p15:clr>
        </p15:guide>
        <p15:guide id="37" pos="3418" userDrawn="1">
          <p15:clr>
            <a:srgbClr val="F26B43"/>
          </p15:clr>
        </p15:guide>
        <p15:guide id="38" pos="3600" userDrawn="1">
          <p15:clr>
            <a:srgbClr val="F26B43"/>
          </p15:clr>
        </p15:guide>
        <p15:guide id="39" pos="3778" userDrawn="1">
          <p15:clr>
            <a:srgbClr val="F26B43"/>
          </p15:clr>
        </p15:guide>
        <p15:guide id="40" pos="3960" userDrawn="1">
          <p15:clr>
            <a:srgbClr val="F26B43"/>
          </p15:clr>
        </p15:guide>
        <p15:guide id="41" pos="4138" userDrawn="1">
          <p15:clr>
            <a:srgbClr val="F26B43"/>
          </p15:clr>
        </p15:guide>
        <p15:guide id="42" pos="4320" userDrawn="1">
          <p15:clr>
            <a:srgbClr val="F26B43"/>
          </p15:clr>
        </p15:guide>
        <p15:guide id="43" pos="4498" userDrawn="1">
          <p15:clr>
            <a:srgbClr val="F26B43"/>
          </p15:clr>
        </p15:guide>
        <p15:guide id="44" pos="4680" userDrawn="1">
          <p15:clr>
            <a:srgbClr val="F26B43"/>
          </p15:clr>
        </p15:guide>
        <p15:guide id="45" pos="4858" userDrawn="1">
          <p15:clr>
            <a:srgbClr val="F26B43"/>
          </p15:clr>
        </p15:guide>
        <p15:guide id="46" pos="5040" userDrawn="1">
          <p15:clr>
            <a:srgbClr val="F26B43"/>
          </p15:clr>
        </p15:guide>
        <p15:guide id="47" pos="5218" userDrawn="1">
          <p15:clr>
            <a:srgbClr val="F26B43"/>
          </p15:clr>
        </p15:guide>
        <p15:guide id="48" pos="5400" userDrawn="1">
          <p15:clr>
            <a:srgbClr val="F26B43"/>
          </p15:clr>
        </p15:guide>
        <p15:guide id="49" pos="5578" userDrawn="1">
          <p15:clr>
            <a:srgbClr val="F26B43"/>
          </p15:clr>
        </p15:guide>
        <p15:guide id="51" orient="horz" pos="16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Functional_programming" TargetMode="External"/><Relationship Id="rId2" Type="http://schemas.openxmlformats.org/officeDocument/2006/relationships/hyperlink" Target="https://en.wikipedia.org/wiki/Query_language" TargetMode="External"/><Relationship Id="rId1" Type="http://schemas.openxmlformats.org/officeDocument/2006/relationships/slideLayout" Target="../slideLayouts/slideLayout3.xml"/><Relationship Id="rId4" Type="http://schemas.openxmlformats.org/officeDocument/2006/relationships/hyperlink" Target="https://ru.wikipedia.org/wiki/X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docs.basex.org/wiki/Module_Library" TargetMode="External"/><Relationship Id="rId2" Type="http://schemas.openxmlformats.org/officeDocument/2006/relationships/hyperlink" Target="http://www.basex.org/"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org/" TargetMode="External"/><Relationship Id="rId2" Type="http://schemas.openxmlformats.org/officeDocument/2006/relationships/hyperlink" Target="http://expath.org/spec/pk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and1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nd11"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1" y="987574"/>
            <a:ext cx="6569075" cy="1224731"/>
          </a:xfrm>
        </p:spPr>
        <p:txBody>
          <a:bodyPr/>
          <a:lstStyle/>
          <a:p>
            <a:r>
              <a:rPr lang="ru-RU" b="1" dirty="0"/>
              <a:t>База знаний в </a:t>
            </a:r>
            <a:r>
              <a:rPr lang="ru-RU" b="1" dirty="0" err="1"/>
              <a:t>Java</a:t>
            </a:r>
            <a:r>
              <a:rPr lang="ru-RU" b="1" dirty="0"/>
              <a:t>-проекте: есть ли жизнь между JSON и RDF?</a:t>
            </a:r>
            <a:r>
              <a:rPr lang="ru-RU" dirty="0"/>
              <a:t/>
            </a:r>
            <a:br>
              <a:rPr lang="ru-RU" dirty="0"/>
            </a:br>
            <a:r>
              <a:rPr lang="ru-RU" dirty="0"/>
              <a:t/>
            </a:r>
            <a:br>
              <a:rPr lang="ru-RU" dirty="0"/>
            </a:br>
            <a:endParaRPr lang="en-US" dirty="0"/>
          </a:p>
        </p:txBody>
      </p:sp>
      <p:sp>
        <p:nvSpPr>
          <p:cNvPr id="4" name="Date Placeholder 3"/>
          <p:cNvSpPr>
            <a:spLocks noGrp="1"/>
          </p:cNvSpPr>
          <p:nvPr>
            <p:ph type="dt" sz="half" idx="10"/>
          </p:nvPr>
        </p:nvSpPr>
        <p:spPr>
          <a:xfrm>
            <a:off x="2286001" y="3148014"/>
            <a:ext cx="3711575" cy="576262"/>
          </a:xfrm>
        </p:spPr>
        <p:txBody>
          <a:bodyPr/>
          <a:lstStyle/>
          <a:p>
            <a:r>
              <a:rPr lang="ru-RU" smtClean="0"/>
              <a:t>Ткаченко Андрей</a:t>
            </a:r>
            <a:endParaRPr lang="ru-RU"/>
          </a:p>
          <a:p>
            <a:r>
              <a:rPr lang="en-US" smtClean="0"/>
              <a:t>15.11.2018</a:t>
            </a:r>
            <a:endParaRPr lang="en-US"/>
          </a:p>
        </p:txBody>
      </p:sp>
    </p:spTree>
    <p:extLst>
      <p:ext uri="{BB962C8B-B14F-4D97-AF65-F5344CB8AC3E}">
        <p14:creationId xmlns:p14="http://schemas.microsoft.com/office/powerpoint/2010/main" val="175547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10</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20" name="Title 1"/>
          <p:cNvSpPr>
            <a:spLocks noGrp="1"/>
          </p:cNvSpPr>
          <p:nvPr>
            <p:ph type="title"/>
          </p:nvPr>
        </p:nvSpPr>
        <p:spPr>
          <a:xfrm>
            <a:off x="282575" y="268286"/>
            <a:ext cx="8572500" cy="574677"/>
          </a:xfrm>
        </p:spPr>
        <p:txBody>
          <a:bodyPr/>
          <a:lstStyle/>
          <a:p>
            <a:r>
              <a:rPr lang="ru-RU" smtClean="0"/>
              <a:t>Отличный </a:t>
            </a:r>
            <a:r>
              <a:rPr lang="en-US" smtClean="0"/>
              <a:t>XML</a:t>
            </a:r>
            <a:endParaRPr lang="en-US"/>
          </a:p>
        </p:txBody>
      </p:sp>
      <p:sp>
        <p:nvSpPr>
          <p:cNvPr id="3" name="Rectangle 2"/>
          <p:cNvSpPr>
            <a:spLocks noChangeArrowheads="1"/>
          </p:cNvSpPr>
          <p:nvPr/>
        </p:nvSpPr>
        <p:spPr bwMode="auto">
          <a:xfrm>
            <a:off x="611560" y="1369769"/>
            <a:ext cx="7200800"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smtClean="0">
                <a:ln>
                  <a:noFill/>
                </a:ln>
                <a:solidFill>
                  <a:srgbClr val="0000FF"/>
                </a:solidFill>
                <a:effectLst/>
                <a:latin typeface="Consolas" panose="020B0609020204030204" pitchFamily="49" charset="0"/>
              </a:rPr>
              <a:t>xml version</a:t>
            </a:r>
            <a:r>
              <a:rPr kumimoji="0" lang="en-US" altLang="en-US" sz="1000" b="1" i="0" u="none" strike="noStrike" cap="none" normalizeH="0" baseline="0" smtClean="0">
                <a:ln>
                  <a:noFill/>
                </a:ln>
                <a:solidFill>
                  <a:srgbClr val="008000"/>
                </a:solidFill>
                <a:effectLst/>
                <a:latin typeface="Consolas" panose="020B0609020204030204" pitchFamily="49" charset="0"/>
              </a:rPr>
              <a:t>="1.0" </a:t>
            </a:r>
            <a:r>
              <a:rPr kumimoji="0" lang="en-US" altLang="en-US" sz="1000" b="1" i="0" u="none" strike="noStrike" cap="none" normalizeH="0" baseline="0" smtClean="0">
                <a:ln>
                  <a:noFill/>
                </a:ln>
                <a:solidFill>
                  <a:srgbClr val="0000FF"/>
                </a:solidFill>
                <a:effectLst/>
                <a:latin typeface="Consolas" panose="020B0609020204030204" pitchFamily="49" charset="0"/>
              </a:rPr>
              <a:t>encoding</a:t>
            </a:r>
            <a:r>
              <a:rPr kumimoji="0" lang="en-US" altLang="en-US" sz="1000" b="1" i="0" u="none" strike="noStrike" cap="none" normalizeH="0" baseline="0" smtClean="0">
                <a:ln>
                  <a:noFill/>
                </a:ln>
                <a:solidFill>
                  <a:srgbClr val="008000"/>
                </a:solidFill>
                <a:effectLst/>
                <a:latin typeface="Consolas" panose="020B0609020204030204" pitchFamily="49" charset="0"/>
              </a:rPr>
              <a:t>="UTF-8"</a:t>
            </a:r>
            <a:r>
              <a:rPr kumimoji="0" lang="en-US" altLang="en-US" sz="1000" b="0" i="1" u="none" strike="noStrike" cap="none" normalizeH="0" baseline="0" smtClean="0">
                <a:ln>
                  <a:noFill/>
                </a:ln>
                <a:solidFill>
                  <a:srgbClr val="000000"/>
                </a:solidFill>
                <a:effectLst/>
                <a:latin typeface="Consolas" panose="020B0609020204030204" pitchFamily="49" charset="0"/>
              </a:rPr>
              <a:t>?&gt;</a:t>
            </a:r>
            <a:br>
              <a:rPr kumimoji="0" lang="en-US" altLang="en-US" sz="1000" b="0" i="1"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smtClean="0">
                <a:ln>
                  <a:noFill/>
                </a:ln>
                <a:solidFill>
                  <a:srgbClr val="660E7A"/>
                </a:solidFill>
                <a:effectLst/>
                <a:latin typeface="Consolas" panose="020B0609020204030204" pitchFamily="49" charset="0"/>
              </a:rPr>
              <a:t>op</a:t>
            </a:r>
            <a:r>
              <a:rPr kumimoji="0" lang="en-US" altLang="en-US" sz="1000" b="1" i="0" u="none" strike="noStrike" cap="none" normalizeH="0" baseline="0" smtClean="0">
                <a:ln>
                  <a:noFill/>
                </a:ln>
                <a:solidFill>
                  <a:srgbClr val="000080"/>
                </a:solidFill>
                <a:effectLst/>
                <a:latin typeface="Consolas" panose="020B0609020204030204" pitchFamily="49" charset="0"/>
              </a:rPr>
              <a:t>:operation</a:t>
            </a:r>
            <a:br>
              <a:rPr kumimoji="0" lang="en-US" altLang="en-US" sz="1000" b="1" i="0" u="none" strike="noStrike" cap="none" normalizeH="0" baseline="0" smtClean="0">
                <a:ln>
                  <a:noFill/>
                </a:ln>
                <a:solidFill>
                  <a:srgbClr val="00008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xmlns:</a:t>
            </a:r>
            <a:r>
              <a:rPr kumimoji="0" lang="en-US" altLang="en-US" sz="1000" b="1" i="0" u="none" strike="noStrike" cap="none" normalizeH="0" baseline="0" smtClean="0">
                <a:ln>
                  <a:noFill/>
                </a:ln>
                <a:solidFill>
                  <a:srgbClr val="660E7A"/>
                </a:solidFill>
                <a:effectLst/>
                <a:latin typeface="Consolas" panose="020B0609020204030204" pitchFamily="49" charset="0"/>
              </a:rPr>
              <a:t>xsi</a:t>
            </a:r>
            <a:r>
              <a:rPr kumimoji="0" lang="en-US" altLang="en-US" sz="1000" b="1" i="0" u="none" strike="noStrike" cap="none" normalizeH="0" baseline="0" smtClean="0">
                <a:ln>
                  <a:noFill/>
                </a:ln>
                <a:solidFill>
                  <a:srgbClr val="008000"/>
                </a:solidFill>
                <a:effectLst/>
                <a:latin typeface="Consolas" panose="020B0609020204030204" pitchFamily="49" charset="0"/>
              </a:rPr>
              <a:t>="http://www.w3.org/2001/XMLSchema-instance"</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xmlns:</a:t>
            </a:r>
            <a:r>
              <a:rPr kumimoji="0" lang="en-US" altLang="en-US" sz="1000" b="1" i="0" u="none" strike="noStrike" cap="none" normalizeH="0" baseline="0" smtClean="0">
                <a:ln>
                  <a:noFill/>
                </a:ln>
                <a:solidFill>
                  <a:srgbClr val="660E7A"/>
                </a:solidFill>
                <a:effectLst/>
                <a:latin typeface="Consolas" panose="020B0609020204030204" pitchFamily="49" charset="0"/>
              </a:rPr>
              <a:t>common</a:t>
            </a:r>
            <a:r>
              <a:rPr kumimoji="0" lang="en-US" altLang="en-US" sz="1000" b="1" i="0" u="none" strike="noStrike" cap="none" normalizeH="0" baseline="0" smtClean="0">
                <a:ln>
                  <a:noFill/>
                </a:ln>
                <a:solidFill>
                  <a:srgbClr val="008000"/>
                </a:solidFill>
                <a:effectLst/>
                <a:latin typeface="Consolas" panose="020B0609020204030204" pitchFamily="49" charset="0"/>
              </a:rPr>
              <a:t>="http://</a:t>
            </a:r>
            <a:r>
              <a:rPr lang="en-US" altLang="en-US" sz="1000" b="1" smtClean="0">
                <a:solidFill>
                  <a:srgbClr val="008000"/>
                </a:solidFill>
                <a:latin typeface="Consolas" panose="020B0609020204030204" pitchFamily="49" charset="0"/>
              </a:rPr>
              <a:t>pet-shop.com</a:t>
            </a:r>
            <a:r>
              <a:rPr kumimoji="0" lang="en-US" altLang="en-US" sz="1000" b="1" i="0" u="none" strike="noStrike" cap="none" normalizeH="0" baseline="0" smtClean="0">
                <a:ln>
                  <a:noFill/>
                </a:ln>
                <a:solidFill>
                  <a:srgbClr val="008000"/>
                </a:solidFill>
                <a:effectLst/>
                <a:latin typeface="Consolas" panose="020B0609020204030204" pitchFamily="49" charset="0"/>
              </a:rPr>
              <a:t>/common/v1"</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xmlns:</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8000"/>
                </a:solidFill>
                <a:effectLst/>
                <a:latin typeface="Consolas" panose="020B0609020204030204" pitchFamily="49" charset="0"/>
              </a:rPr>
              <a:t>="http://i18n.com/i18n/v1"</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xmlns:</a:t>
            </a:r>
            <a:r>
              <a:rPr kumimoji="0" lang="en-US" altLang="en-US" sz="1000" b="1" i="0" u="none" strike="noStrike" cap="none" normalizeH="0" baseline="0" smtClean="0">
                <a:ln>
                  <a:noFill/>
                </a:ln>
                <a:solidFill>
                  <a:srgbClr val="660E7A"/>
                </a:solidFill>
                <a:effectLst/>
                <a:latin typeface="Consolas" panose="020B0609020204030204" pitchFamily="49" charset="0"/>
              </a:rPr>
              <a:t>op</a:t>
            </a:r>
            <a:r>
              <a:rPr kumimoji="0" lang="en-US" altLang="en-US" sz="1000" b="1" i="0" u="none" strike="noStrike" cap="none" normalizeH="0" baseline="0" smtClean="0">
                <a:ln>
                  <a:noFill/>
                </a:ln>
                <a:solidFill>
                  <a:srgbClr val="008000"/>
                </a:solidFill>
                <a:effectLst/>
                <a:latin typeface="Consolas" panose="020B0609020204030204" pitchFamily="49" charset="0"/>
              </a:rPr>
              <a:t>="http://</a:t>
            </a:r>
            <a:r>
              <a:rPr lang="en-US" altLang="en-US" sz="1000" b="1" smtClean="0">
                <a:solidFill>
                  <a:srgbClr val="008000"/>
                </a:solidFill>
                <a:latin typeface="Consolas" panose="020B0609020204030204" pitchFamily="49" charset="0"/>
              </a:rPr>
              <a:t>pet-shop.com</a:t>
            </a:r>
            <a:r>
              <a:rPr kumimoji="0" lang="en-US" altLang="en-US" sz="1000" b="1" i="0" u="none" strike="noStrike" cap="none" normalizeH="0" baseline="0" smtClean="0">
                <a:ln>
                  <a:noFill/>
                </a:ln>
                <a:solidFill>
                  <a:srgbClr val="008000"/>
                </a:solidFill>
                <a:effectLst/>
                <a:latin typeface="Consolas" panose="020B0609020204030204" pitchFamily="49" charset="0"/>
              </a:rPr>
              <a:t>/operations/v1" </a:t>
            </a:r>
            <a:r>
              <a:rPr kumimoji="0" lang="en-US" altLang="en-US" sz="1000" b="1" i="0" u="none" strike="noStrike" cap="none" normalizeH="0" baseline="0" smtClean="0">
                <a:ln>
                  <a:noFill/>
                </a:ln>
                <a:solidFill>
                  <a:srgbClr val="660E7A"/>
                </a:solidFill>
                <a:effectLst/>
                <a:latin typeface="Consolas" panose="020B0609020204030204" pitchFamily="49" charset="0"/>
              </a:rPr>
              <a:t>common</a:t>
            </a:r>
            <a:r>
              <a:rPr kumimoji="0" lang="en-US" altLang="en-US" sz="1000" b="1" i="0" u="none" strike="noStrike" cap="none" normalizeH="0" baseline="0" smtClean="0">
                <a:ln>
                  <a:noFill/>
                </a:ln>
                <a:solidFill>
                  <a:srgbClr val="0000FF"/>
                </a:solidFill>
                <a:effectLst/>
                <a:latin typeface="Consolas" panose="020B0609020204030204" pitchFamily="49" charset="0"/>
              </a:rPr>
              <a:t>:resource</a:t>
            </a:r>
            <a:r>
              <a:rPr kumimoji="0" lang="en-US" altLang="en-US" sz="1000" b="1" i="0" u="none" strike="noStrike" cap="none" normalizeH="0" baseline="0" smtClean="0">
                <a:ln>
                  <a:noFill/>
                </a:ln>
                <a:solidFill>
                  <a:srgbClr val="008000"/>
                </a:solidFill>
                <a:effectLst/>
                <a:latin typeface="Consolas" panose="020B0609020204030204" pitchFamily="49" charset="0"/>
              </a:rPr>
              <a:t>="operationId"</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660E7A"/>
                </a:solidFill>
                <a:effectLst/>
                <a:latin typeface="Consolas" panose="020B0609020204030204" pitchFamily="49" charset="0"/>
              </a:rPr>
              <a:t>xsi</a:t>
            </a:r>
            <a:r>
              <a:rPr kumimoji="0" lang="en-US" altLang="en-US" sz="1000" b="1" i="0" u="none" strike="noStrike" cap="none" normalizeH="0" baseline="0" smtClean="0">
                <a:ln>
                  <a:noFill/>
                </a:ln>
                <a:solidFill>
                  <a:srgbClr val="0000FF"/>
                </a:solidFill>
                <a:effectLst/>
                <a:latin typeface="Consolas" panose="020B0609020204030204" pitchFamily="49" charset="0"/>
              </a:rPr>
              <a:t>:schemaLocation</a:t>
            </a:r>
            <a:r>
              <a:rPr kumimoji="0" lang="en-US" altLang="en-US" sz="1000" b="1" i="0" u="none" strike="noStrike" cap="none" normalizeH="0" baseline="0" smtClean="0">
                <a:ln>
                  <a:noFill/>
                </a:ln>
                <a:solidFill>
                  <a:srgbClr val="008000"/>
                </a:solidFill>
                <a:effectLst/>
                <a:latin typeface="Consolas" panose="020B0609020204030204" pitchFamily="49" charset="0"/>
              </a:rPr>
              <a:t>="</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http://pet-shop.com/common/v1 http://pet-shop.com/schemas/common-1.0.xsd</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http://</a:t>
            </a:r>
            <a:r>
              <a:rPr lang="en-US" altLang="en-US" sz="1000" b="1" smtClean="0">
                <a:solidFill>
                  <a:srgbClr val="008000"/>
                </a:solidFill>
                <a:latin typeface="Consolas" panose="020B0609020204030204" pitchFamily="49" charset="0"/>
              </a:rPr>
              <a:t>i18n.com</a:t>
            </a:r>
            <a:r>
              <a:rPr kumimoji="0" lang="en-US" altLang="en-US" sz="1000" b="1" i="0" u="none" strike="noStrike" cap="none" normalizeH="0" baseline="0" smtClean="0">
                <a:ln>
                  <a:noFill/>
                </a:ln>
                <a:solidFill>
                  <a:srgbClr val="008000"/>
                </a:solidFill>
                <a:effectLst/>
                <a:latin typeface="Consolas" panose="020B0609020204030204" pitchFamily="49" charset="0"/>
              </a:rPr>
              <a:t>/i18n/v1 http://i18n.com/schemas/i18n-1.0.xsd"</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op</a:t>
            </a:r>
            <a:r>
              <a:rPr kumimoji="0" lang="en-US" altLang="en-US" sz="1000" b="1" i="0" u="none" strike="noStrike" cap="none" normalizeH="0" baseline="0" smtClean="0">
                <a:ln>
                  <a:noFill/>
                </a:ln>
                <a:solidFill>
                  <a:srgbClr val="000080"/>
                </a:solidFill>
                <a:effectLst/>
                <a:latin typeface="Consolas" panose="020B0609020204030204" pitchFamily="49" charset="0"/>
              </a:rPr>
              <a:t>:name</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 </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FF"/>
                </a:solidFill>
                <a:effectLst/>
                <a:latin typeface="Consolas" panose="020B0609020204030204" pitchFamily="49" charset="0"/>
              </a:rPr>
              <a:t>:lang</a:t>
            </a:r>
            <a:r>
              <a:rPr kumimoji="0" lang="en-US" altLang="en-US" sz="1000" b="1" i="0" u="none" strike="noStrike" cap="none" normalizeH="0" baseline="0" smtClean="0">
                <a:ln>
                  <a:noFill/>
                </a:ln>
                <a:solidFill>
                  <a:srgbClr val="008000"/>
                </a:solidFill>
                <a:effectLst/>
                <a:latin typeface="Consolas" panose="020B0609020204030204" pitchFamily="49" charset="0"/>
              </a:rPr>
              <a:t>="ru"</a:t>
            </a:r>
            <a:r>
              <a:rPr kumimoji="0" lang="en-US" altLang="en-US" sz="1000" b="0" i="0" u="none" strike="noStrike" cap="none" normalizeH="0" baseline="0" smtClean="0">
                <a:ln>
                  <a:noFill/>
                </a:ln>
                <a:solidFill>
                  <a:srgbClr val="000000"/>
                </a:solidFill>
                <a:effectLst/>
                <a:latin typeface="Consolas" panose="020B0609020204030204" pitchFamily="49" charset="0"/>
              </a:rPr>
              <a:t>&gt;Название операции&lt;/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op</a:t>
            </a:r>
            <a:r>
              <a:rPr kumimoji="0" lang="en-US" altLang="en-US" sz="1000" b="1" i="0" u="none" strike="noStrike" cap="none" normalizeH="0" baseline="0" smtClean="0">
                <a:ln>
                  <a:noFill/>
                </a:ln>
                <a:solidFill>
                  <a:srgbClr val="000080"/>
                </a:solidFill>
                <a:effectLst/>
                <a:latin typeface="Consolas" panose="020B0609020204030204" pitchFamily="49" charset="0"/>
              </a:rPr>
              <a:t>:name</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 </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FF"/>
                </a:solidFill>
                <a:effectLst/>
                <a:latin typeface="Consolas" panose="020B0609020204030204" pitchFamily="49" charset="0"/>
              </a:rPr>
              <a:t>:lang</a:t>
            </a:r>
            <a:r>
              <a:rPr kumimoji="0" lang="en-US" altLang="en-US" sz="1000" b="1" i="0" u="none" strike="noStrike" cap="none" normalizeH="0" baseline="0" smtClean="0">
                <a:ln>
                  <a:noFill/>
                </a:ln>
                <a:solidFill>
                  <a:srgbClr val="008000"/>
                </a:solidFill>
                <a:effectLst/>
                <a:latin typeface="Consolas" panose="020B0609020204030204" pitchFamily="49" charset="0"/>
              </a:rPr>
              <a:t>="ru"</a:t>
            </a:r>
            <a:r>
              <a:rPr kumimoji="0" lang="en-US" altLang="en-US" sz="1000" b="0" i="0" u="none" strike="noStrike" cap="none" normalizeH="0" baseline="0" smtClean="0">
                <a:ln>
                  <a:noFill/>
                </a:ln>
                <a:solidFill>
                  <a:srgbClr val="000000"/>
                </a:solidFill>
                <a:effectLst/>
                <a:latin typeface="Consolas" panose="020B0609020204030204" pitchFamily="49" charset="0"/>
              </a:rPr>
              <a:t>&gt;Тест на русском&lt;/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 </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FF"/>
                </a:solidFill>
                <a:effectLst/>
                <a:latin typeface="Consolas" panose="020B0609020204030204" pitchFamily="49" charset="0"/>
              </a:rPr>
              <a:t>:lang</a:t>
            </a:r>
            <a:r>
              <a:rPr kumimoji="0" lang="en-US" altLang="en-US" sz="1000" b="1" i="0" u="none" strike="noStrike" cap="none" normalizeH="0" baseline="0" smtClean="0">
                <a:ln>
                  <a:noFill/>
                </a:ln>
                <a:solidFill>
                  <a:srgbClr val="008000"/>
                </a:solidFill>
                <a:effectLst/>
                <a:latin typeface="Consolas" panose="020B0609020204030204" pitchFamily="49" charset="0"/>
              </a:rPr>
              <a:t>="en"</a:t>
            </a:r>
            <a:r>
              <a:rPr kumimoji="0" lang="en-US" altLang="en-US" sz="1000" b="0" i="0" u="none" strike="noStrike" cap="none" normalizeH="0" baseline="0" smtClean="0">
                <a:ln>
                  <a:noFill/>
                </a:ln>
                <a:solidFill>
                  <a:srgbClr val="000000"/>
                </a:solidFill>
                <a:effectLst/>
                <a:latin typeface="Consolas" panose="020B0609020204030204" pitchFamily="49" charset="0"/>
              </a:rPr>
              <a:t>&gt;Text in english&lt;/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smtClean="0">
                <a:ln>
                  <a:noFill/>
                </a:ln>
                <a:solidFill>
                  <a:srgbClr val="660E7A"/>
                </a:solidFill>
                <a:effectLst/>
                <a:latin typeface="Consolas" panose="020B0609020204030204" pitchFamily="49" charset="0"/>
              </a:rPr>
              <a:t>op</a:t>
            </a:r>
            <a:r>
              <a:rPr kumimoji="0" lang="en-US" altLang="en-US" sz="1000" b="1" i="0" u="none" strike="noStrike" cap="none" normalizeH="0" baseline="0" smtClean="0">
                <a:ln>
                  <a:noFill/>
                </a:ln>
                <a:solidFill>
                  <a:srgbClr val="000080"/>
                </a:solidFill>
                <a:effectLst/>
                <a:latin typeface="Consolas" panose="020B0609020204030204" pitchFamily="49" charset="0"/>
              </a:rPr>
              <a:t>:operation</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55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11</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20" name="Title 1"/>
          <p:cNvSpPr>
            <a:spLocks noGrp="1"/>
          </p:cNvSpPr>
          <p:nvPr>
            <p:ph type="title"/>
          </p:nvPr>
        </p:nvSpPr>
        <p:spPr>
          <a:xfrm>
            <a:off x="282575" y="268286"/>
            <a:ext cx="8572500" cy="574677"/>
          </a:xfrm>
        </p:spPr>
        <p:txBody>
          <a:bodyPr/>
          <a:lstStyle/>
          <a:p>
            <a:r>
              <a:rPr lang="ru-RU" smtClean="0"/>
              <a:t>КВА</a:t>
            </a:r>
            <a:endParaRPr lang="en-US"/>
          </a:p>
        </p:txBody>
      </p:sp>
      <p:sp>
        <p:nvSpPr>
          <p:cNvPr id="2" name="Rectangle 1"/>
          <p:cNvSpPr>
            <a:spLocks noChangeArrowheads="1"/>
          </p:cNvSpPr>
          <p:nvPr/>
        </p:nvSpPr>
        <p:spPr bwMode="auto">
          <a:xfrm>
            <a:off x="1547664" y="452914"/>
            <a:ext cx="626469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smtClean="0">
                <a:ln>
                  <a:noFill/>
                </a:ln>
                <a:solidFill>
                  <a:srgbClr val="0000FF"/>
                </a:solidFill>
                <a:effectLst/>
                <a:latin typeface="Consolas" panose="020B0609020204030204" pitchFamily="49" charset="0"/>
              </a:rPr>
              <a:t>xml version</a:t>
            </a:r>
            <a:r>
              <a:rPr kumimoji="0" lang="en-US" altLang="en-US" sz="1000" b="1" i="0" u="none" strike="noStrike" cap="none" normalizeH="0" baseline="0" smtClean="0">
                <a:ln>
                  <a:noFill/>
                </a:ln>
                <a:solidFill>
                  <a:srgbClr val="008000"/>
                </a:solidFill>
                <a:effectLst/>
                <a:latin typeface="Consolas" panose="020B0609020204030204" pitchFamily="49" charset="0"/>
              </a:rPr>
              <a:t>="1.0"</a:t>
            </a:r>
            <a:r>
              <a:rPr kumimoji="0" lang="en-US" altLang="en-US" sz="1000" b="0" i="1" u="none" strike="noStrike" cap="none" normalizeH="0" baseline="0" smtClean="0">
                <a:ln>
                  <a:noFill/>
                </a:ln>
                <a:solidFill>
                  <a:srgbClr val="000000"/>
                </a:solidFill>
                <a:effectLst/>
                <a:latin typeface="Consolas" panose="020B0609020204030204" pitchFamily="49" charset="0"/>
              </a:rPr>
              <a:t>?&gt;</a:t>
            </a:r>
            <a:br>
              <a:rPr kumimoji="0" lang="en-US" altLang="en-US" sz="1000" b="0" i="1"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:RDF</a:t>
            </a:r>
            <a:r>
              <a:rPr kumimoji="0" lang="en-US" altLang="en-US" sz="1000" b="1" i="0" u="none" strike="noStrike" cap="none" normalizeH="0" baseline="0" smtClean="0">
                <a:ln>
                  <a:noFill/>
                </a:ln>
                <a:solidFill>
                  <a:srgbClr val="000080"/>
                </a:solidFill>
                <a:effectLst/>
                <a:latin typeface="Consolas" panose="020B0609020204030204" pitchFamily="49" charset="0"/>
              </a:rPr>
              <a:t/>
            </a:r>
            <a:br>
              <a:rPr kumimoji="0" lang="en-US" altLang="en-US" sz="1000" b="1" i="0" u="none" strike="noStrike" cap="none" normalizeH="0" baseline="0" smtClean="0">
                <a:ln>
                  <a:noFill/>
                </a:ln>
                <a:solidFill>
                  <a:srgbClr val="00008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err="1" smtClean="0">
                <a:ln>
                  <a:noFill/>
                </a:ln>
                <a:solidFill>
                  <a:srgbClr val="0000FF"/>
                </a:solidFill>
                <a:effectLst/>
                <a:latin typeface="Consolas" panose="020B0609020204030204" pitchFamily="49" charset="0"/>
              </a:rPr>
              <a:t>xmlns:</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smtClean="0">
                <a:ln>
                  <a:noFill/>
                </a:ln>
                <a:solidFill>
                  <a:srgbClr val="008000"/>
                </a:solidFill>
                <a:effectLst/>
                <a:latin typeface="Consolas" panose="020B0609020204030204" pitchFamily="49" charset="0"/>
              </a:rPr>
              <a:t>="http://www.w3.org/1999/02/22-rdf-syntax-ns#"</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err="1" smtClean="0">
                <a:ln>
                  <a:noFill/>
                </a:ln>
                <a:solidFill>
                  <a:srgbClr val="0000FF"/>
                </a:solidFill>
                <a:effectLst/>
                <a:latin typeface="Consolas" panose="020B0609020204030204" pitchFamily="49" charset="0"/>
              </a:rPr>
              <a:t>xmlns:</a:t>
            </a:r>
            <a:r>
              <a:rPr kumimoji="0" lang="en-US" altLang="en-US" sz="1000" b="1" i="0" u="none" strike="noStrike" cap="none" normalizeH="0" baseline="0" err="1" smtClean="0">
                <a:ln>
                  <a:noFill/>
                </a:ln>
                <a:solidFill>
                  <a:srgbClr val="660E7A"/>
                </a:solidFill>
                <a:effectLst/>
                <a:latin typeface="Consolas" panose="020B0609020204030204" pitchFamily="49" charset="0"/>
              </a:rPr>
              <a:t>operation</a:t>
            </a:r>
            <a:r>
              <a:rPr kumimoji="0" lang="en-US" altLang="en-US" sz="1000" b="1" i="0" u="none" strike="noStrike" cap="none" normalizeH="0" baseline="0" smtClean="0">
                <a:ln>
                  <a:noFill/>
                </a:ln>
                <a:solidFill>
                  <a:srgbClr val="008000"/>
                </a:solidFill>
                <a:effectLst/>
                <a:latin typeface="Consolas" panose="020B0609020204030204" pitchFamily="49" charset="0"/>
              </a:rPr>
              <a:t>="http://my-schemas/operations/v1#"</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err="1" smtClean="0">
                <a:ln>
                  <a:noFill/>
                </a:ln>
                <a:solidFill>
                  <a:srgbClr val="0000FF"/>
                </a:solidFill>
                <a:effectLst/>
                <a:latin typeface="Consolas" panose="020B0609020204030204" pitchFamily="49" charset="0"/>
              </a:rPr>
              <a:t>xmlns:</a:t>
            </a:r>
            <a:r>
              <a:rPr kumimoji="0" lang="en-US" altLang="en-US" sz="1000" b="1" i="0" u="none" strike="noStrike" cap="none" normalizeH="0" baseline="0" err="1" smtClean="0">
                <a:ln>
                  <a:noFill/>
                </a:ln>
                <a:solidFill>
                  <a:srgbClr val="660E7A"/>
                </a:solidFill>
                <a:effectLst/>
                <a:latin typeface="Consolas" panose="020B0609020204030204" pitchFamily="49" charset="0"/>
              </a:rPr>
              <a:t>rdfs</a:t>
            </a:r>
            <a:r>
              <a:rPr kumimoji="0" lang="en-US" altLang="en-US" sz="1000" b="1" i="0" u="none" strike="noStrike" cap="none" normalizeH="0" baseline="0" smtClean="0">
                <a:ln>
                  <a:noFill/>
                </a:ln>
                <a:solidFill>
                  <a:srgbClr val="008000"/>
                </a:solidFill>
                <a:effectLst/>
                <a:latin typeface="Consolas" panose="020B0609020204030204" pitchFamily="49" charset="0"/>
              </a:rPr>
              <a:t>="http://www.w3.org/2000/01/rdf-schema#"</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err="1" smtClean="0">
                <a:ln>
                  <a:noFill/>
                </a:ln>
                <a:solidFill>
                  <a:srgbClr val="0000FF"/>
                </a:solidFill>
                <a:effectLst/>
                <a:latin typeface="Consolas" panose="020B0609020204030204" pitchFamily="49" charset="0"/>
              </a:rPr>
              <a:t>xmlns:</a:t>
            </a:r>
            <a:r>
              <a:rPr kumimoji="0" lang="en-US" altLang="en-US" sz="1000" b="1" i="0" u="none" strike="noStrike" cap="none" normalizeH="0" baseline="0" err="1" smtClean="0">
                <a:ln>
                  <a:noFill/>
                </a:ln>
                <a:solidFill>
                  <a:srgbClr val="660E7A"/>
                </a:solidFill>
                <a:effectLst/>
                <a:latin typeface="Consolas" panose="020B0609020204030204" pitchFamily="49" charset="0"/>
              </a:rPr>
              <a:t>owl</a:t>
            </a:r>
            <a:r>
              <a:rPr kumimoji="0" lang="en-US" altLang="en-US" sz="1000" b="1" i="0" u="none" strike="noStrike" cap="none" normalizeH="0" baseline="0" smtClean="0">
                <a:ln>
                  <a:noFill/>
                </a:ln>
                <a:solidFill>
                  <a:srgbClr val="008000"/>
                </a:solidFill>
                <a:effectLst/>
                <a:latin typeface="Consolas" panose="020B0609020204030204" pitchFamily="49" charset="0"/>
              </a:rPr>
              <a:t>="http://www.w3.org/2002/07/owl#"</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xmlns:</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8000"/>
                </a:solidFill>
                <a:effectLst/>
                <a:latin typeface="Consolas" panose="020B0609020204030204" pitchFamily="49" charset="0"/>
              </a:rPr>
              <a:t>="http://my-schemas/i18n/v1#"</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:Description</a:t>
            </a:r>
            <a:r>
              <a:rPr kumimoji="0" lang="en-US" altLang="en-US" sz="1000" b="1" i="0" u="none" strike="noStrike" cap="none" normalizeH="0" baseline="0" smtClean="0">
                <a:ln>
                  <a:noFill/>
                </a:ln>
                <a:solidFill>
                  <a:srgbClr val="000080"/>
                </a:solidFill>
                <a:effectLst/>
                <a:latin typeface="Consolas" panose="020B0609020204030204" pitchFamily="49" charset="0"/>
              </a:rPr>
              <a:t/>
            </a:r>
            <a:br>
              <a:rPr kumimoji="0" lang="en-US" altLang="en-US" sz="1000" b="1" i="0" u="none" strike="noStrike" cap="none" normalizeH="0" baseline="0" smtClean="0">
                <a:ln>
                  <a:noFill/>
                </a:ln>
                <a:solidFill>
                  <a:srgbClr val="00008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FF"/>
                </a:solidFill>
                <a:effectLst/>
                <a:latin typeface="Consolas" panose="020B0609020204030204" pitchFamily="49" charset="0"/>
              </a:rPr>
              <a:t>:about</a:t>
            </a:r>
            <a:r>
              <a:rPr kumimoji="0" lang="en-US" altLang="en-US" sz="1000" b="1" i="0" u="none" strike="noStrike" cap="none" normalizeH="0" baseline="0" smtClean="0">
                <a:ln>
                  <a:noFill/>
                </a:ln>
                <a:solidFill>
                  <a:srgbClr val="008000"/>
                </a:solidFill>
                <a:effectLst/>
                <a:latin typeface="Consolas" panose="020B0609020204030204" pitchFamily="49" charset="0"/>
              </a:rPr>
              <a:t>="http://my-domain/operations/operationId"</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operation</a:t>
            </a:r>
            <a:r>
              <a:rPr kumimoji="0" lang="en-US" altLang="en-US" sz="1000" b="1" i="0" u="none" strike="noStrike" cap="none" normalizeH="0" baseline="0" err="1" smtClean="0">
                <a:ln>
                  <a:noFill/>
                </a:ln>
                <a:solidFill>
                  <a:srgbClr val="000080"/>
                </a:solidFill>
                <a:effectLst/>
                <a:latin typeface="Consolas" panose="020B0609020204030204" pitchFamily="49" charset="0"/>
              </a:rPr>
              <a:t>:id</a:t>
            </a:r>
            <a:r>
              <a:rPr kumimoji="0" lang="en-US" altLang="en-US" sz="1000" b="0" i="0" u="none" strike="noStrike" cap="none" normalizeH="0" baseline="0" smtClean="0">
                <a:ln>
                  <a:noFill/>
                </a:ln>
                <a:solidFill>
                  <a:srgbClr val="000000"/>
                </a:solidFill>
                <a:effectLst/>
                <a:latin typeface="Consolas" panose="020B0609020204030204" pitchFamily="49" charset="0"/>
              </a:rPr>
              <a:t>&gt;12&lt;/</a:t>
            </a:r>
            <a:r>
              <a:rPr kumimoji="0" lang="en-US" altLang="en-US" sz="1000" b="1" i="0" u="none" strike="noStrike" cap="none" normalizeH="0" baseline="0" err="1" smtClean="0">
                <a:ln>
                  <a:noFill/>
                </a:ln>
                <a:solidFill>
                  <a:srgbClr val="660E7A"/>
                </a:solidFill>
                <a:effectLst/>
                <a:latin typeface="Consolas" panose="020B0609020204030204" pitchFamily="49" charset="0"/>
              </a:rPr>
              <a:t>operation</a:t>
            </a:r>
            <a:r>
              <a:rPr kumimoji="0" lang="en-US" altLang="en-US" sz="1000" b="1" i="0" u="none" strike="noStrike" cap="none" normalizeH="0" baseline="0" err="1" smtClean="0">
                <a:ln>
                  <a:noFill/>
                </a:ln>
                <a:solidFill>
                  <a:srgbClr val="000080"/>
                </a:solidFill>
                <a:effectLst/>
                <a:latin typeface="Consolas" panose="020B0609020204030204" pitchFamily="49" charset="0"/>
              </a:rPr>
              <a:t>:id</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:hasDescription </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FF"/>
                </a:solidFill>
                <a:effectLst/>
                <a:latin typeface="Consolas" panose="020B0609020204030204" pitchFamily="49" charset="0"/>
              </a:rPr>
              <a:t>:resource</a:t>
            </a:r>
            <a:r>
              <a:rPr kumimoji="0" lang="en-US" altLang="en-US" sz="1000" b="1" i="0" u="none" strike="noStrike" cap="none" normalizeH="0" baseline="0" smtClean="0">
                <a:ln>
                  <a:noFill/>
                </a:ln>
                <a:solidFill>
                  <a:srgbClr val="008000"/>
                </a:solidFill>
                <a:effectLst/>
                <a:latin typeface="Consolas" panose="020B0609020204030204" pitchFamily="49" charset="0"/>
              </a:rPr>
              <a:t>="http://my-domain/messages#12" </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:Description</a:t>
            </a:r>
            <a:r>
              <a:rPr kumimoji="0" lang="en-US" altLang="en-US" sz="1000" b="1" i="0" u="none" strike="noStrike" cap="none" normalizeH="0" baseline="0" smtClean="0">
                <a:ln>
                  <a:noFill/>
                </a:ln>
                <a:solidFill>
                  <a:srgbClr val="000080"/>
                </a:solidFill>
                <a:effectLst/>
                <a:latin typeface="Consolas" panose="020B0609020204030204" pitchFamily="49" charset="0"/>
              </a:rPr>
              <a:t/>
            </a:r>
            <a:br>
              <a:rPr kumimoji="0" lang="en-US" altLang="en-US" sz="1000" b="1" i="0" u="none" strike="noStrike" cap="none" normalizeH="0" baseline="0" smtClean="0">
                <a:ln>
                  <a:noFill/>
                </a:ln>
                <a:solidFill>
                  <a:srgbClr val="00008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FF"/>
                </a:solidFill>
                <a:effectLst/>
                <a:latin typeface="Consolas" panose="020B0609020204030204" pitchFamily="49" charset="0"/>
              </a:rPr>
              <a:t>:about</a:t>
            </a:r>
            <a:r>
              <a:rPr kumimoji="0" lang="en-US" altLang="en-US" sz="1000" b="1" i="0" u="none" strike="noStrike" cap="none" normalizeH="0" baseline="0" smtClean="0">
                <a:ln>
                  <a:noFill/>
                </a:ln>
                <a:solidFill>
                  <a:srgbClr val="008000"/>
                </a:solidFill>
                <a:effectLst/>
                <a:latin typeface="Consolas" panose="020B0609020204030204" pitchFamily="49" charset="0"/>
              </a:rPr>
              <a:t>="http://my-domain/messages#12"</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:type</a:t>
            </a: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FF"/>
                </a:solidFill>
                <a:effectLst/>
                <a:latin typeface="Consolas" panose="020B0609020204030204" pitchFamily="49" charset="0"/>
              </a:rPr>
              <a:t>:resource</a:t>
            </a:r>
            <a:r>
              <a:rPr kumimoji="0" lang="en-US" altLang="en-US" sz="1000" b="1" i="0" u="none" strike="noStrike" cap="none" normalizeH="0" baseline="0" smtClean="0">
                <a:ln>
                  <a:noFill/>
                </a:ln>
                <a:solidFill>
                  <a:srgbClr val="008000"/>
                </a:solidFill>
                <a:effectLst/>
                <a:latin typeface="Consolas" panose="020B0609020204030204" pitchFamily="49" charset="0"/>
              </a:rPr>
              <a:t>="http://my-schemas/i18n/v1#message" </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:lang</a:t>
            </a:r>
            <a:r>
              <a:rPr kumimoji="0" lang="en-US" altLang="en-US" sz="1000" b="0" i="0" u="none" strike="noStrike" cap="none" normalizeH="0" baseline="0" smtClean="0">
                <a:ln>
                  <a:noFill/>
                </a:ln>
                <a:solidFill>
                  <a:srgbClr val="000000"/>
                </a:solidFill>
                <a:effectLst/>
                <a:latin typeface="Consolas" panose="020B0609020204030204" pitchFamily="49" charset="0"/>
              </a:rPr>
              <a:t>&gt;ru&lt;/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:lang</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a:t>
            </a:r>
            <a:r>
              <a:rPr kumimoji="0" lang="en-US" altLang="en-US" sz="1000" b="0" i="0" u="none" strike="noStrike" cap="none" normalizeH="0" baseline="0" smtClean="0">
                <a:ln>
                  <a:noFill/>
                </a:ln>
                <a:solidFill>
                  <a:srgbClr val="000000"/>
                </a:solidFill>
                <a:effectLst/>
                <a:latin typeface="Consolas" panose="020B0609020204030204" pitchFamily="49" charset="0"/>
              </a:rPr>
              <a:t>&gt;</a:t>
            </a:r>
            <a:r>
              <a:rPr kumimoji="0" lang="en-US" altLang="en-US" sz="1000" b="0" i="0" u="none" strike="noStrike" cap="none" normalizeH="0" baseline="0" err="1" smtClean="0">
                <a:ln>
                  <a:noFill/>
                </a:ln>
                <a:solidFill>
                  <a:srgbClr val="000000"/>
                </a:solidFill>
                <a:effectLst/>
                <a:latin typeface="Consolas" panose="020B0609020204030204" pitchFamily="49" charset="0"/>
              </a:rPr>
              <a:t>русский</a:t>
            </a:r>
            <a:r>
              <a:rPr kumimoji="0" lang="en-US" altLang="en-US" sz="1000" b="0" i="0" u="none" strike="noStrike" cap="none" normalizeH="0" baseline="0" smtClean="0">
                <a:ln>
                  <a:noFill/>
                </a:ln>
                <a:solidFill>
                  <a:srgbClr val="000000"/>
                </a:solidFill>
                <a:effectLst/>
                <a:latin typeface="Consolas" panose="020B0609020204030204" pitchFamily="49" charset="0"/>
              </a:rPr>
              <a:t> </a:t>
            </a:r>
            <a:r>
              <a:rPr kumimoji="0" lang="en-US" altLang="en-US" sz="1000" b="0" i="0" u="none" strike="noStrike" cap="none" normalizeH="0" baseline="0" err="1" smtClean="0">
                <a:ln>
                  <a:noFill/>
                </a:ln>
                <a:solidFill>
                  <a:srgbClr val="000000"/>
                </a:solidFill>
                <a:effectLst/>
                <a:latin typeface="Consolas" panose="020B0609020204030204" pitchFamily="49" charset="0"/>
              </a:rPr>
              <a:t>текст</a:t>
            </a:r>
            <a:r>
              <a:rPr kumimoji="0" lang="en-US" altLang="en-US" sz="1000" b="0" i="0"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smtClean="0">
                <a:ln>
                  <a:noFill/>
                </a:ln>
                <a:solidFill>
                  <a:srgbClr val="660E7A"/>
                </a:solidFill>
                <a:effectLst/>
                <a:latin typeface="Consolas" panose="020B0609020204030204" pitchFamily="49" charset="0"/>
              </a:rPr>
              <a:t>i18n</a:t>
            </a:r>
            <a:r>
              <a:rPr kumimoji="0" lang="en-US" altLang="en-US" sz="1000" b="1" i="0" u="none" strike="noStrike" cap="none" normalizeH="0" baseline="0" smtClean="0">
                <a:ln>
                  <a:noFill/>
                </a:ln>
                <a:solidFill>
                  <a:srgbClr val="000080"/>
                </a:solidFill>
                <a:effectLst/>
                <a:latin typeface="Consolas" panose="020B0609020204030204" pitchFamily="49" charset="0"/>
              </a:rPr>
              <a:t>:text</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owl</a:t>
            </a:r>
            <a:r>
              <a:rPr kumimoji="0" lang="en-US" altLang="en-US" sz="1000" b="1" i="0" u="none" strike="noStrike" cap="none" normalizeH="0" baseline="0" err="1" smtClean="0">
                <a:ln>
                  <a:noFill/>
                </a:ln>
                <a:solidFill>
                  <a:srgbClr val="000080"/>
                </a:solidFill>
                <a:effectLst/>
                <a:latin typeface="Consolas" panose="020B0609020204030204" pitchFamily="49" charset="0"/>
              </a:rPr>
              <a:t>:Ontology</a:t>
            </a: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FF"/>
                </a:solidFill>
                <a:effectLst/>
                <a:latin typeface="Consolas" panose="020B0609020204030204" pitchFamily="49" charset="0"/>
              </a:rPr>
              <a:t>:about</a:t>
            </a:r>
            <a:r>
              <a:rPr kumimoji="0" lang="en-US" altLang="en-US" sz="1000" b="1" i="0" u="none" strike="noStrike" cap="none" normalizeH="0" baseline="0" smtClean="0">
                <a:ln>
                  <a:noFill/>
                </a:ln>
                <a:solidFill>
                  <a:srgbClr val="008000"/>
                </a:solidFill>
                <a:effectLst/>
                <a:latin typeface="Consolas" panose="020B0609020204030204" pitchFamily="49" charset="0"/>
              </a:rPr>
              <a:t>="http://my-schemas/i18n/v1/message"</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rdfs</a:t>
            </a:r>
            <a:r>
              <a:rPr kumimoji="0" lang="en-US" altLang="en-US" sz="1000" b="1" i="0" u="none" strike="noStrike" cap="none" normalizeH="0" baseline="0" err="1" smtClean="0">
                <a:ln>
                  <a:noFill/>
                </a:ln>
                <a:solidFill>
                  <a:srgbClr val="000080"/>
                </a:solidFill>
                <a:effectLst/>
                <a:latin typeface="Consolas" panose="020B0609020204030204" pitchFamily="49" charset="0"/>
              </a:rPr>
              <a:t>:subClassOf</a:t>
            </a:r>
            <a:r>
              <a:rPr kumimoji="0" lang="en-US" altLang="en-US" sz="1000" b="1" i="0" u="none" strike="noStrike" cap="none" normalizeH="0" baseline="0" smtClean="0">
                <a:ln>
                  <a:noFill/>
                </a:ln>
                <a:solidFill>
                  <a:srgbClr val="000080"/>
                </a:solidFill>
                <a:effectLst/>
                <a:latin typeface="Consolas" panose="020B0609020204030204" pitchFamily="49" charset="0"/>
              </a:rPr>
              <a:t> </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FF"/>
                </a:solidFill>
                <a:effectLst/>
                <a:latin typeface="Consolas" panose="020B0609020204030204" pitchFamily="49" charset="0"/>
              </a:rPr>
              <a:t>:resource</a:t>
            </a:r>
            <a:r>
              <a:rPr kumimoji="0" lang="en-US" altLang="en-US" sz="1000" b="1" i="0" u="none" strike="noStrike" cap="none" normalizeH="0" baseline="0" smtClean="0">
                <a:ln>
                  <a:noFill/>
                </a:ln>
                <a:solidFill>
                  <a:srgbClr val="008000"/>
                </a:solidFill>
                <a:effectLst/>
                <a:latin typeface="Consolas" panose="020B0609020204030204" pitchFamily="49" charset="0"/>
              </a:rPr>
              <a:t>="http://my-schemas/i18n/v1#LocalizedMessage" </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err="1" smtClean="0">
                <a:ln>
                  <a:noFill/>
                </a:ln>
                <a:solidFill>
                  <a:srgbClr val="660E7A"/>
                </a:solidFill>
                <a:effectLst/>
                <a:latin typeface="Consolas" panose="020B0609020204030204" pitchFamily="49" charset="0"/>
              </a:rPr>
              <a:t>owl</a:t>
            </a:r>
            <a:r>
              <a:rPr kumimoji="0" lang="en-US" altLang="en-US" sz="1000" b="1" i="0" u="none" strike="noStrike" cap="none" normalizeH="0" baseline="0" err="1" smtClean="0">
                <a:ln>
                  <a:noFill/>
                </a:ln>
                <a:solidFill>
                  <a:srgbClr val="000080"/>
                </a:solidFill>
                <a:effectLst/>
                <a:latin typeface="Consolas" panose="020B0609020204030204" pitchFamily="49" charset="0"/>
              </a:rPr>
              <a:t>:Ontology</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&lt;/</a:t>
            </a:r>
            <a:r>
              <a:rPr kumimoji="0" lang="en-US" altLang="en-US" sz="1000" b="1" i="0" u="none" strike="noStrike" cap="none" normalizeH="0" baseline="0" err="1" smtClean="0">
                <a:ln>
                  <a:noFill/>
                </a:ln>
                <a:solidFill>
                  <a:srgbClr val="660E7A"/>
                </a:solidFill>
                <a:effectLst/>
                <a:latin typeface="Consolas" panose="020B0609020204030204" pitchFamily="49" charset="0"/>
              </a:rPr>
              <a:t>rdf</a:t>
            </a:r>
            <a:r>
              <a:rPr kumimoji="0" lang="en-US" altLang="en-US" sz="1000" b="1" i="0" u="none" strike="noStrike" cap="none" normalizeH="0" baseline="0" err="1" smtClean="0">
                <a:ln>
                  <a:noFill/>
                </a:ln>
                <a:solidFill>
                  <a:srgbClr val="000080"/>
                </a:solidFill>
                <a:effectLst/>
                <a:latin typeface="Consolas" panose="020B0609020204030204" pitchFamily="49" charset="0"/>
              </a:rPr>
              <a:t>:RDF</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833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mtClean="0"/>
              <a:t>Проектирование</a:t>
            </a:r>
            <a:endParaRPr lang="en-US"/>
          </a:p>
        </p:txBody>
      </p:sp>
      <p:sp>
        <p:nvSpPr>
          <p:cNvPr id="3" name="Subtitle 2"/>
          <p:cNvSpPr>
            <a:spLocks noGrp="1"/>
          </p:cNvSpPr>
          <p:nvPr>
            <p:ph type="subTitle" idx="1"/>
          </p:nvPr>
        </p:nvSpPr>
        <p:spPr/>
        <p:txBody>
          <a:bodyPr/>
          <a:lstStyle/>
          <a:p>
            <a:r>
              <a:rPr lang="ru-RU" smtClean="0"/>
              <a:t>Хорошие практики в разработке структуры </a:t>
            </a:r>
            <a:endParaRPr lang="en-US" smtClean="0"/>
          </a:p>
          <a:p>
            <a:r>
              <a:rPr lang="en-US" smtClean="0"/>
              <a:t>XML </a:t>
            </a:r>
            <a:r>
              <a:rPr lang="ru-RU" smtClean="0"/>
              <a:t>документа</a:t>
            </a:r>
            <a:endParaRPr lang="en-US"/>
          </a:p>
        </p:txBody>
      </p:sp>
      <p:sp>
        <p:nvSpPr>
          <p:cNvPr id="4" name="Title 1"/>
          <p:cNvSpPr txBox="1">
            <a:spLocks/>
          </p:cNvSpPr>
          <p:nvPr/>
        </p:nvSpPr>
        <p:spPr>
          <a:xfrm>
            <a:off x="5143501" y="2571752"/>
            <a:ext cx="3429000" cy="2016125"/>
          </a:xfrm>
          <a:prstGeom prst="rect">
            <a:avLst/>
          </a:prstGeom>
        </p:spPr>
        <p:txBody>
          <a:bodyPr vert="horz" wrap="square" lIns="0" tIns="0" rIns="0" bIns="0" rtlCol="0" anchor="t" anchorCtr="0">
            <a:noAutofit/>
          </a:bodyPr>
          <a:lstStyle>
            <a:lvl1pPr algn="l" defTabSz="457209" rtl="0" eaLnBrk="1" fontAlgn="t" latinLnBrk="0" hangingPunct="1">
              <a:lnSpc>
                <a:spcPct val="100000"/>
              </a:lnSpc>
              <a:spcBef>
                <a:spcPct val="0"/>
              </a:spcBef>
              <a:buNone/>
              <a:defRPr sz="4000" b="0" i="0" kern="1200" baseline="0">
                <a:solidFill>
                  <a:schemeClr val="bg1"/>
                </a:solidFill>
                <a:latin typeface="Arial" charset="0"/>
                <a:ea typeface="Arial" charset="0"/>
                <a:cs typeface="Arial" charset="0"/>
              </a:defRPr>
            </a:lvl1pPr>
          </a:lstStyle>
          <a:p>
            <a:pPr algn="r"/>
            <a:r>
              <a:rPr lang="ru-RU" sz="20000">
                <a:solidFill>
                  <a:srgbClr val="19383A"/>
                </a:solidFill>
              </a:rPr>
              <a:t>1</a:t>
            </a:r>
            <a:endParaRPr lang="en-US" sz="20000">
              <a:solidFill>
                <a:srgbClr val="19383A"/>
              </a:solidFill>
            </a:endParaRPr>
          </a:p>
        </p:txBody>
      </p:sp>
    </p:spTree>
    <p:extLst>
      <p:ext uri="{BB962C8B-B14F-4D97-AF65-F5344CB8AC3E}">
        <p14:creationId xmlns:p14="http://schemas.microsoft.com/office/powerpoint/2010/main" val="410700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13</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Проектирование</a:t>
            </a:r>
            <a:r>
              <a:rPr lang="en-US" smtClean="0"/>
              <a:t>: </a:t>
            </a:r>
            <a:r>
              <a:rPr lang="ru-RU" smtClean="0"/>
              <a:t>стандарты</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latin typeface="+mn-lt"/>
                <a:ea typeface="Arial" charset="0"/>
                <a:cs typeface="Arial" charset="0"/>
              </a:rPr>
              <a:t>DTD</a:t>
            </a:r>
          </a:p>
          <a:p>
            <a:r>
              <a:rPr lang="en-US" dirty="0" smtClean="0"/>
              <a:t>XML Schema</a:t>
            </a:r>
          </a:p>
          <a:p>
            <a:r>
              <a:rPr lang="en-US" sz="1800" dirty="0" smtClean="0">
                <a:latin typeface="+mn-lt"/>
                <a:ea typeface="Arial" charset="0"/>
                <a:cs typeface="Arial" charset="0"/>
              </a:rPr>
              <a:t>XHTML</a:t>
            </a:r>
          </a:p>
          <a:p>
            <a:r>
              <a:rPr lang="en-US" sz="1800" dirty="0" smtClean="0">
                <a:latin typeface="+mn-lt"/>
                <a:ea typeface="Arial" charset="0"/>
                <a:cs typeface="Arial" charset="0"/>
              </a:rPr>
              <a:t>XML</a:t>
            </a:r>
          </a:p>
          <a:p>
            <a:endParaRPr lang="en-US" sz="1800" dirty="0">
              <a:latin typeface="+mn-lt"/>
              <a:ea typeface="Arial" charset="0"/>
              <a:cs typeface="Arial" charset="0"/>
            </a:endParaRPr>
          </a:p>
        </p:txBody>
      </p:sp>
    </p:spTree>
    <p:extLst>
      <p:ext uri="{BB962C8B-B14F-4D97-AF65-F5344CB8AC3E}">
        <p14:creationId xmlns:p14="http://schemas.microsoft.com/office/powerpoint/2010/main" val="513056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14</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Проектирование</a:t>
            </a:r>
            <a:r>
              <a:rPr lang="en-US" smtClean="0"/>
              <a:t>: </a:t>
            </a:r>
            <a:r>
              <a:rPr lang="ru-RU" smtClean="0"/>
              <a:t>методики</a:t>
            </a:r>
            <a:endParaRPr lang="en-US"/>
          </a:p>
        </p:txBody>
      </p:sp>
    </p:spTree>
    <p:extLst>
      <p:ext uri="{BB962C8B-B14F-4D97-AF65-F5344CB8AC3E}">
        <p14:creationId xmlns:p14="http://schemas.microsoft.com/office/powerpoint/2010/main" val="2614504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15</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Проектирование</a:t>
            </a:r>
            <a:r>
              <a:rPr lang="en-US" smtClean="0"/>
              <a:t>: </a:t>
            </a:r>
            <a:r>
              <a:rPr lang="ru-RU" smtClean="0"/>
              <a:t>методики</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latin typeface="+mn-lt"/>
                <a:ea typeface="Arial" charset="0"/>
                <a:cs typeface="Arial" charset="0"/>
              </a:rPr>
              <a:t>SOLID</a:t>
            </a:r>
          </a:p>
          <a:p>
            <a:r>
              <a:rPr lang="en-US" dirty="0" smtClean="0"/>
              <a:t>KISS</a:t>
            </a:r>
          </a:p>
          <a:p>
            <a:r>
              <a:rPr lang="en-US" dirty="0" smtClean="0"/>
              <a:t>DRY</a:t>
            </a:r>
          </a:p>
          <a:p>
            <a:r>
              <a:rPr lang="en-US" dirty="0" smtClean="0"/>
              <a:t>YAGNI</a:t>
            </a:r>
          </a:p>
          <a:p>
            <a:r>
              <a:rPr lang="en-US" dirty="0" smtClean="0"/>
              <a:t>Any other OOP Buzzword…</a:t>
            </a:r>
          </a:p>
        </p:txBody>
      </p:sp>
    </p:spTree>
    <p:extLst>
      <p:ext uri="{BB962C8B-B14F-4D97-AF65-F5344CB8AC3E}">
        <p14:creationId xmlns:p14="http://schemas.microsoft.com/office/powerpoint/2010/main" val="3739680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16</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971600" y="3075806"/>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Проектирование</a:t>
            </a:r>
            <a:r>
              <a:rPr lang="en-US" smtClean="0"/>
              <a:t>: </a:t>
            </a:r>
            <a:r>
              <a:rPr lang="ru-RU" smtClean="0"/>
              <a:t>хорошие практики</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latin typeface="+mn-lt"/>
                <a:ea typeface="Arial" charset="0"/>
                <a:cs typeface="Arial" charset="0"/>
              </a:rPr>
              <a:t>xsd constraints</a:t>
            </a:r>
          </a:p>
          <a:p>
            <a:endParaRPr lang="en-US" sz="1800" dirty="0" smtClean="0">
              <a:latin typeface="+mn-lt"/>
              <a:ea typeface="Arial" charset="0"/>
              <a:cs typeface="Arial" charset="0"/>
            </a:endParaRPr>
          </a:p>
          <a:p>
            <a:endParaRPr lang="en-US" sz="1800" dirty="0" smtClean="0">
              <a:latin typeface="+mn-lt"/>
              <a:ea typeface="Arial" charset="0"/>
              <a:cs typeface="Arial" charset="0"/>
            </a:endParaRPr>
          </a:p>
          <a:p>
            <a:r>
              <a:rPr lang="en-US" sz="1800" dirty="0" smtClean="0">
                <a:latin typeface="+mn-lt"/>
                <a:ea typeface="Arial" charset="0"/>
                <a:cs typeface="Arial" charset="0"/>
              </a:rPr>
              <a:t>xsd:any</a:t>
            </a:r>
          </a:p>
          <a:p>
            <a:endParaRPr lang="en-US" sz="1800" dirty="0">
              <a:latin typeface="+mn-lt"/>
              <a:ea typeface="Arial" charset="0"/>
              <a:cs typeface="Arial" charset="0"/>
            </a:endParaRPr>
          </a:p>
          <a:p>
            <a:r>
              <a:rPr lang="en-US" sz="1800" dirty="0" smtClean="0">
                <a:latin typeface="+mn-lt"/>
                <a:ea typeface="Arial" charset="0"/>
                <a:cs typeface="Arial" charset="0"/>
              </a:rPr>
              <a:t>oasis* catalogs</a:t>
            </a:r>
          </a:p>
          <a:p>
            <a:endParaRPr lang="en-US" dirty="0" smtClean="0"/>
          </a:p>
        </p:txBody>
      </p:sp>
      <p:sp>
        <p:nvSpPr>
          <p:cNvPr id="3" name="Прямоугольник 2"/>
          <p:cNvSpPr/>
          <p:nvPr/>
        </p:nvSpPr>
        <p:spPr>
          <a:xfrm>
            <a:off x="400100" y="3965863"/>
            <a:ext cx="8276355" cy="317010"/>
          </a:xfrm>
          <a:prstGeom prst="rect">
            <a:avLst/>
          </a:prstGeom>
        </p:spPr>
        <p:txBody>
          <a:bodyPr wrap="square">
            <a:spAutoFit/>
          </a:bodyPr>
          <a:lstStyle/>
          <a:p>
            <a:r>
              <a:rPr lang="en-US" sz="1460" dirty="0" smtClean="0">
                <a:solidFill>
                  <a:srgbClr val="000000"/>
                </a:solidFill>
                <a:latin typeface="Times New Roman" panose="02020603050405020304" pitchFamily="18" charset="0"/>
              </a:rPr>
              <a:t>*Organization </a:t>
            </a:r>
            <a:r>
              <a:rPr lang="en-US" sz="1460" dirty="0">
                <a:solidFill>
                  <a:srgbClr val="000000"/>
                </a:solidFill>
                <a:latin typeface="Times New Roman" panose="02020603050405020304" pitchFamily="18" charset="0"/>
              </a:rPr>
              <a:t>for the Advancement of Structured Information Standards [OASIS].</a:t>
            </a:r>
            <a:endParaRPr lang="en-US" sz="1460" dirty="0"/>
          </a:p>
        </p:txBody>
      </p:sp>
      <p:sp>
        <p:nvSpPr>
          <p:cNvPr id="9" name="Rectangle 1"/>
          <p:cNvSpPr>
            <a:spLocks noChangeArrowheads="1"/>
          </p:cNvSpPr>
          <p:nvPr/>
        </p:nvSpPr>
        <p:spPr bwMode="auto">
          <a:xfrm>
            <a:off x="635283" y="2962559"/>
            <a:ext cx="666074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:any </a:t>
            </a:r>
            <a:r>
              <a:rPr kumimoji="0" lang="en-US" altLang="en-US" sz="1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processContents=</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"strict" </a:t>
            </a:r>
            <a:r>
              <a:rPr kumimoji="0" lang="en-US" altLang="en-US" sz="1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minOccurs=</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613061" y="1622933"/>
            <a:ext cx="6119179"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:unique </a:t>
            </a:r>
            <a:r>
              <a:rPr kumimoji="0" lang="en-US" altLang="en-US" sz="1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"noLangDuplicates"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:selector </a:t>
            </a:r>
            <a:r>
              <a:rPr kumimoji="0" lang="en-US" altLang="en-US" sz="1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xpath=</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"i18n:text"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:field </a:t>
            </a:r>
            <a:r>
              <a:rPr kumimoji="0" lang="en-US" altLang="en-US" sz="1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xpath=</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"@i18n:lang"</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:unique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423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17</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971600" y="3075806"/>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Дистрибуция</a:t>
            </a:r>
            <a:r>
              <a:rPr lang="en-US" smtClean="0"/>
              <a:t>: </a:t>
            </a:r>
            <a:r>
              <a:rPr lang="en-US" dirty="0" smtClean="0"/>
              <a:t>oasis xml catalogs</a:t>
            </a:r>
            <a:endParaRPr lang="en-US" dirty="0"/>
          </a:p>
        </p:txBody>
      </p:sp>
      <p:sp>
        <p:nvSpPr>
          <p:cNvPr id="11" name="Rectangle 2"/>
          <p:cNvSpPr>
            <a:spLocks noChangeArrowheads="1"/>
          </p:cNvSpPr>
          <p:nvPr/>
        </p:nvSpPr>
        <p:spPr bwMode="auto">
          <a:xfrm>
            <a:off x="323528" y="1416640"/>
            <a:ext cx="8248079"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catalog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"urn:oasis:names:tc:entity:xmlns:xml:catalog"</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system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systemId=</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"common.xsd"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"./common-schema-1.0-SNAPSHOT-common.xsd"</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uri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"http://my-schemas/common/v1"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"./common-schema-1.0-SNAPSHOT-common.xsd" </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system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systemId=</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"i18n.xsd"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"./common-schema-1.0-SNAPSHOT-i18n.xsd"</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uri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"http://my-schemas/i18n/v1"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"./common-schema-1.0-SNAPSHOT-i18n.xsd" </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system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systemId=</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"operations.xsd"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"./operations-schema-1.0-SNAPSHOT.xsd"</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uri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"http://my-schemas/operations/v1"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"./operations-schema-1.0-SNAPSHOT.xsd" </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uri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"http://www.w3.org/1999/xhtml"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"./common-schema-1.0-SNAPSHOT-xhtml.xsd" </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uri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"http://www.w3.org/XML/1998/namespace"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uri=</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"./common-schema-1.0-SNAPSHOT-xml.xsd" </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catalog</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8161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18</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971600" y="3075806"/>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Проектирование</a:t>
            </a:r>
            <a:r>
              <a:rPr lang="en-US" smtClean="0"/>
              <a:t>: </a:t>
            </a:r>
            <a:r>
              <a:rPr lang="ru-RU" smtClean="0"/>
              <a:t>хорошие практики</a:t>
            </a:r>
            <a:endParaRPr lang="en-US"/>
          </a:p>
        </p:txBody>
      </p:sp>
      <p:sp>
        <p:nvSpPr>
          <p:cNvPr id="8" name="Content Placeholder 6"/>
          <p:cNvSpPr txBox="1">
            <a:spLocks/>
          </p:cNvSpPr>
          <p:nvPr/>
        </p:nvSpPr>
        <p:spPr>
          <a:xfrm>
            <a:off x="683568" y="1261022"/>
            <a:ext cx="7056784" cy="3398960"/>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err="1" smtClean="0">
                <a:latin typeface="+mn-lt"/>
                <a:ea typeface="Arial" charset="0"/>
                <a:cs typeface="Arial" charset="0"/>
              </a:rPr>
              <a:t>xsd:annotation</a:t>
            </a:r>
            <a:endParaRPr lang="en-US" sz="1800" dirty="0" smtClean="0">
              <a:latin typeface="+mn-lt"/>
              <a:ea typeface="Arial" charset="0"/>
              <a:cs typeface="Arial" charset="0"/>
            </a:endParaRPr>
          </a:p>
          <a:p>
            <a:endParaRPr lang="en-US" sz="1800" dirty="0" smtClean="0">
              <a:latin typeface="+mn-lt"/>
              <a:ea typeface="Arial" charset="0"/>
              <a:cs typeface="Arial" charset="0"/>
            </a:endParaRPr>
          </a:p>
          <a:p>
            <a:endParaRPr lang="en-US" sz="1800" dirty="0">
              <a:latin typeface="+mn-lt"/>
              <a:ea typeface="Arial" charset="0"/>
              <a:cs typeface="Arial" charset="0"/>
            </a:endParaRPr>
          </a:p>
          <a:p>
            <a:endParaRPr lang="en-US" sz="1800" dirty="0" smtClean="0">
              <a:latin typeface="+mn-lt"/>
              <a:ea typeface="Arial" charset="0"/>
              <a:cs typeface="Arial" charset="0"/>
            </a:endParaRPr>
          </a:p>
          <a:p>
            <a:r>
              <a:rPr lang="en-US" sz="1800" dirty="0" err="1" smtClean="0">
                <a:latin typeface="+mn-lt"/>
                <a:ea typeface="Arial" charset="0"/>
                <a:cs typeface="Arial" charset="0"/>
              </a:rPr>
              <a:t>jaxb</a:t>
            </a:r>
            <a:r>
              <a:rPr lang="en-US" sz="1800" dirty="0" smtClean="0">
                <a:latin typeface="+mn-lt"/>
                <a:ea typeface="Arial" charset="0"/>
                <a:cs typeface="Arial" charset="0"/>
              </a:rPr>
              <a:t> customization</a:t>
            </a:r>
          </a:p>
          <a:p>
            <a:endParaRPr lang="en-US" sz="1800" dirty="0">
              <a:latin typeface="+mn-lt"/>
              <a:ea typeface="Arial" charset="0"/>
              <a:cs typeface="Arial" charset="0"/>
            </a:endParaRPr>
          </a:p>
          <a:p>
            <a:endParaRPr lang="en-US" dirty="0" smtClean="0"/>
          </a:p>
        </p:txBody>
      </p:sp>
      <p:sp>
        <p:nvSpPr>
          <p:cNvPr id="2" name="Rectangle 1"/>
          <p:cNvSpPr>
            <a:spLocks noChangeArrowheads="1"/>
          </p:cNvSpPr>
          <p:nvPr/>
        </p:nvSpPr>
        <p:spPr bwMode="auto">
          <a:xfrm>
            <a:off x="539552" y="1641588"/>
            <a:ext cx="734481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:element </a:t>
            </a:r>
            <a:r>
              <a:rPr kumimoji="0" lang="en-US" altLang="en-US" sz="10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"operation"</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:annotation</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:documentation</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Бизнес-операция. Обязательно имеет имя. Может иметь описание</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:documentation</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:annotation</a:t>
            </a: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683568" y="3460435"/>
            <a:ext cx="7056784"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:annotation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:appinfo</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jaxb</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:property</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"elements"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:appinfo</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xs</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:annotation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4335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mtClean="0"/>
              <a:t>Дистрибуция</a:t>
            </a:r>
            <a:endParaRPr lang="en-US"/>
          </a:p>
        </p:txBody>
      </p:sp>
      <p:sp>
        <p:nvSpPr>
          <p:cNvPr id="3" name="Subtitle 2"/>
          <p:cNvSpPr>
            <a:spLocks noGrp="1"/>
          </p:cNvSpPr>
          <p:nvPr>
            <p:ph type="subTitle" idx="1"/>
          </p:nvPr>
        </p:nvSpPr>
        <p:spPr/>
        <p:txBody>
          <a:bodyPr/>
          <a:lstStyle/>
          <a:p>
            <a:r>
              <a:rPr lang="ru-RU" smtClean="0"/>
              <a:t>Как хранить и обновлять </a:t>
            </a:r>
            <a:r>
              <a:rPr lang="en-US" smtClean="0"/>
              <a:t>XML </a:t>
            </a:r>
            <a:r>
              <a:rPr lang="ru-RU" smtClean="0"/>
              <a:t>документы</a:t>
            </a:r>
            <a:endParaRPr lang="en-US" smtClean="0"/>
          </a:p>
        </p:txBody>
      </p:sp>
      <p:sp>
        <p:nvSpPr>
          <p:cNvPr id="4" name="Title 1"/>
          <p:cNvSpPr txBox="1">
            <a:spLocks/>
          </p:cNvSpPr>
          <p:nvPr/>
        </p:nvSpPr>
        <p:spPr>
          <a:xfrm>
            <a:off x="5143501" y="2571752"/>
            <a:ext cx="3429000" cy="2016125"/>
          </a:xfrm>
          <a:prstGeom prst="rect">
            <a:avLst/>
          </a:prstGeom>
        </p:spPr>
        <p:txBody>
          <a:bodyPr vert="horz" wrap="square" lIns="0" tIns="0" rIns="0" bIns="0" rtlCol="0" anchor="t" anchorCtr="0">
            <a:noAutofit/>
          </a:bodyPr>
          <a:lstStyle>
            <a:lvl1pPr algn="l" defTabSz="457209" rtl="0" eaLnBrk="1" fontAlgn="t" latinLnBrk="0" hangingPunct="1">
              <a:lnSpc>
                <a:spcPct val="100000"/>
              </a:lnSpc>
              <a:spcBef>
                <a:spcPct val="0"/>
              </a:spcBef>
              <a:buNone/>
              <a:defRPr sz="4000" b="0" i="0" kern="1200" baseline="0">
                <a:solidFill>
                  <a:schemeClr val="bg1"/>
                </a:solidFill>
                <a:latin typeface="Arial" charset="0"/>
                <a:ea typeface="Arial" charset="0"/>
                <a:cs typeface="Arial" charset="0"/>
              </a:defRPr>
            </a:lvl1pPr>
          </a:lstStyle>
          <a:p>
            <a:pPr algn="r"/>
            <a:r>
              <a:rPr lang="ru-RU" sz="20000">
                <a:solidFill>
                  <a:srgbClr val="19383A"/>
                </a:solidFill>
              </a:rPr>
              <a:t>1</a:t>
            </a:r>
            <a:endParaRPr lang="en-US" sz="20000">
              <a:solidFill>
                <a:srgbClr val="19383A"/>
              </a:solidFill>
            </a:endParaRPr>
          </a:p>
        </p:txBody>
      </p:sp>
    </p:spTree>
    <p:extLst>
      <p:ext uri="{BB962C8B-B14F-4D97-AF65-F5344CB8AC3E}">
        <p14:creationId xmlns:p14="http://schemas.microsoft.com/office/powerpoint/2010/main" val="288206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13" name="Content Placeholder 6"/>
          <p:cNvSpPr txBox="1">
            <a:spLocks/>
          </p:cNvSpPr>
          <p:nvPr/>
        </p:nvSpPr>
        <p:spPr>
          <a:xfrm>
            <a:off x="611560" y="1419622"/>
            <a:ext cx="6840760" cy="2952328"/>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ru-RU" sz="1800" dirty="0" smtClean="0">
                <a:latin typeface="+mn-lt"/>
                <a:ea typeface="Arial" charset="0"/>
                <a:cs typeface="Arial" charset="0"/>
              </a:rPr>
              <a:t>Не везде есть интернет (</a:t>
            </a:r>
            <a:r>
              <a:rPr lang="en-US" sz="1800" dirty="0" smtClean="0">
                <a:latin typeface="+mn-lt"/>
                <a:ea typeface="Arial" charset="0"/>
                <a:cs typeface="Arial" charset="0"/>
              </a:rPr>
              <a:t>DMZ everywhere)</a:t>
            </a:r>
            <a:endParaRPr lang="ru-RU" sz="1800" dirty="0">
              <a:latin typeface="+mn-lt"/>
              <a:ea typeface="Arial" charset="0"/>
              <a:cs typeface="Arial" charset="0"/>
            </a:endParaRPr>
          </a:p>
          <a:p>
            <a:r>
              <a:rPr lang="ru-RU" sz="1800" dirty="0" smtClean="0">
                <a:ea typeface="Arial" charset="0"/>
                <a:cs typeface="Arial" charset="0"/>
              </a:rPr>
              <a:t>Длинный цикл разработки (куча </a:t>
            </a:r>
            <a:r>
              <a:rPr lang="en-US" sz="1800" dirty="0" smtClean="0">
                <a:ea typeface="Arial" charset="0"/>
                <a:cs typeface="Arial" charset="0"/>
              </a:rPr>
              <a:t>legacy </a:t>
            </a:r>
            <a:r>
              <a:rPr lang="ru-RU" sz="1800" dirty="0" smtClean="0">
                <a:ea typeface="Arial" charset="0"/>
                <a:cs typeface="Arial" charset="0"/>
              </a:rPr>
              <a:t>кода</a:t>
            </a:r>
            <a:r>
              <a:rPr lang="en-US" sz="1800" dirty="0" smtClean="0">
                <a:ea typeface="Arial" charset="0"/>
                <a:cs typeface="Arial" charset="0"/>
              </a:rPr>
              <a:t> </a:t>
            </a:r>
            <a:r>
              <a:rPr lang="ru-RU" sz="1800" dirty="0" smtClean="0">
                <a:ea typeface="Arial" charset="0"/>
                <a:cs typeface="Arial" charset="0"/>
              </a:rPr>
              <a:t>на поддержке)</a:t>
            </a:r>
            <a:endParaRPr lang="en-US" sz="1800" dirty="0">
              <a:ea typeface="Arial" charset="0"/>
              <a:cs typeface="Arial" charset="0"/>
            </a:endParaRPr>
          </a:p>
          <a:p>
            <a:r>
              <a:rPr lang="ru-RU" sz="1800" dirty="0" smtClean="0">
                <a:ea typeface="Arial" charset="0"/>
                <a:cs typeface="Arial" charset="0"/>
              </a:rPr>
              <a:t>Обратная совместимость во всем – условие выживания</a:t>
            </a:r>
          </a:p>
          <a:p>
            <a:r>
              <a:rPr lang="ru-RU" sz="1800" dirty="0" smtClean="0">
                <a:ea typeface="Arial" charset="0"/>
                <a:cs typeface="Arial" charset="0"/>
              </a:rPr>
              <a:t>Сложности лицензирования</a:t>
            </a:r>
            <a:endParaRPr lang="en-US" sz="1800" dirty="0" smtClean="0">
              <a:ea typeface="Arial" charset="0"/>
              <a:cs typeface="Arial" charset="0"/>
            </a:endParaRPr>
          </a:p>
          <a:p>
            <a:r>
              <a:rPr lang="en-US" sz="1800" dirty="0" smtClean="0">
                <a:ea typeface="Arial" charset="0"/>
                <a:cs typeface="Arial" charset="0"/>
              </a:rPr>
              <a:t>…</a:t>
            </a:r>
          </a:p>
          <a:p>
            <a:endParaRPr lang="en-US" sz="1800" dirty="0">
              <a:ea typeface="Arial" charset="0"/>
              <a:cs typeface="Arial" charset="0"/>
            </a:endParaRPr>
          </a:p>
          <a:p>
            <a:endParaRPr lang="en-US" sz="1800" dirty="0">
              <a:latin typeface="+mn-lt"/>
              <a:ea typeface="Arial" charset="0"/>
              <a:cs typeface="Arial" charset="0"/>
            </a:endParaRPr>
          </a:p>
        </p:txBody>
      </p:sp>
      <p:sp>
        <p:nvSpPr>
          <p:cNvPr id="9" name="Title 1"/>
          <p:cNvSpPr>
            <a:spLocks noGrp="1"/>
          </p:cNvSpPr>
          <p:nvPr>
            <p:ph type="title"/>
          </p:nvPr>
        </p:nvSpPr>
        <p:spPr>
          <a:xfrm>
            <a:off x="282575" y="268286"/>
            <a:ext cx="8572500" cy="574677"/>
          </a:xfrm>
        </p:spPr>
        <p:txBody>
          <a:bodyPr/>
          <a:lstStyle/>
          <a:p>
            <a:r>
              <a:rPr lang="ru-RU" dirty="0" smtClean="0"/>
              <a:t>База знаний в </a:t>
            </a:r>
            <a:r>
              <a:rPr lang="en-US" dirty="0" smtClean="0"/>
              <a:t>enterprise</a:t>
            </a:r>
            <a:endParaRPr lang="en-US" dirty="0"/>
          </a:p>
        </p:txBody>
      </p:sp>
    </p:spTree>
    <p:extLst>
      <p:ext uri="{BB962C8B-B14F-4D97-AF65-F5344CB8AC3E}">
        <p14:creationId xmlns:p14="http://schemas.microsoft.com/office/powerpoint/2010/main" val="3013687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20</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Дистрибуция</a:t>
            </a:r>
            <a:endParaRPr lang="en-US"/>
          </a:p>
        </p:txBody>
      </p:sp>
      <p:sp>
        <p:nvSpPr>
          <p:cNvPr id="9"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ru-RU" sz="1800" dirty="0" smtClean="0">
                <a:latin typeface="+mn-lt"/>
                <a:ea typeface="Arial" charset="0"/>
                <a:cs typeface="Arial" charset="0"/>
              </a:rPr>
              <a:t>Как </a:t>
            </a:r>
            <a:r>
              <a:rPr lang="en-US" sz="1800" dirty="0" smtClean="0">
                <a:latin typeface="+mn-lt"/>
                <a:ea typeface="Arial" charset="0"/>
                <a:cs typeface="Arial" charset="0"/>
              </a:rPr>
              <a:t>(</a:t>
            </a:r>
            <a:r>
              <a:rPr lang="ru-RU" sz="1800" dirty="0" smtClean="0">
                <a:latin typeface="+mn-lt"/>
                <a:ea typeface="Arial" charset="0"/>
                <a:cs typeface="Arial" charset="0"/>
              </a:rPr>
              <a:t>пере</a:t>
            </a:r>
            <a:r>
              <a:rPr lang="en-US" sz="1800" dirty="0" smtClean="0">
                <a:latin typeface="+mn-lt"/>
                <a:ea typeface="Arial" charset="0"/>
                <a:cs typeface="Arial" charset="0"/>
              </a:rPr>
              <a:t>)</a:t>
            </a:r>
            <a:r>
              <a:rPr lang="ru-RU" sz="1800" dirty="0" smtClean="0">
                <a:latin typeface="+mn-lt"/>
                <a:ea typeface="Arial" charset="0"/>
                <a:cs typeface="Arial" charset="0"/>
              </a:rPr>
              <a:t>использовать схемы</a:t>
            </a:r>
            <a:r>
              <a:rPr lang="en-US" sz="1800" dirty="0" smtClean="0">
                <a:latin typeface="+mn-lt"/>
                <a:ea typeface="Arial" charset="0"/>
                <a:cs typeface="Arial" charset="0"/>
              </a:rPr>
              <a:t> ?</a:t>
            </a:r>
          </a:p>
          <a:p>
            <a:r>
              <a:rPr lang="ru-RU" sz="1800" dirty="0">
                <a:ea typeface="Arial" charset="0"/>
                <a:cs typeface="Arial" charset="0"/>
              </a:rPr>
              <a:t>Как </a:t>
            </a:r>
            <a:r>
              <a:rPr lang="en-US" sz="1800" dirty="0">
                <a:ea typeface="Arial" charset="0"/>
                <a:cs typeface="Arial" charset="0"/>
              </a:rPr>
              <a:t>(</a:t>
            </a:r>
            <a:r>
              <a:rPr lang="ru-RU" sz="1800" dirty="0">
                <a:ea typeface="Arial" charset="0"/>
                <a:cs typeface="Arial" charset="0"/>
              </a:rPr>
              <a:t>пере</a:t>
            </a:r>
            <a:r>
              <a:rPr lang="en-US" sz="1800" dirty="0">
                <a:ea typeface="Arial" charset="0"/>
                <a:cs typeface="Arial" charset="0"/>
              </a:rPr>
              <a:t>)</a:t>
            </a:r>
            <a:r>
              <a:rPr lang="ru-RU" sz="1800" dirty="0">
                <a:ea typeface="Arial" charset="0"/>
                <a:cs typeface="Arial" charset="0"/>
              </a:rPr>
              <a:t>использовать </a:t>
            </a:r>
            <a:r>
              <a:rPr lang="en-US" sz="1800" dirty="0" smtClean="0">
                <a:ea typeface="Arial" charset="0"/>
                <a:cs typeface="Arial" charset="0"/>
              </a:rPr>
              <a:t>XML </a:t>
            </a:r>
            <a:r>
              <a:rPr lang="ru-RU" sz="1800" dirty="0" smtClean="0">
                <a:ea typeface="Arial" charset="0"/>
                <a:cs typeface="Arial" charset="0"/>
              </a:rPr>
              <a:t>документы</a:t>
            </a:r>
            <a:r>
              <a:rPr lang="en-US" sz="1800" dirty="0" smtClean="0">
                <a:ea typeface="Arial" charset="0"/>
                <a:cs typeface="Arial" charset="0"/>
              </a:rPr>
              <a:t> ?</a:t>
            </a:r>
          </a:p>
          <a:p>
            <a:r>
              <a:rPr lang="ru-RU" sz="1800" dirty="0">
                <a:ea typeface="Arial" charset="0"/>
                <a:cs typeface="Arial" charset="0"/>
              </a:rPr>
              <a:t>Как </a:t>
            </a:r>
            <a:r>
              <a:rPr lang="ru-RU" sz="1800" dirty="0" smtClean="0">
                <a:ea typeface="Arial" charset="0"/>
                <a:cs typeface="Arial" charset="0"/>
              </a:rPr>
              <a:t>и где хранить </a:t>
            </a:r>
            <a:r>
              <a:rPr lang="en-US" sz="1800" dirty="0" smtClean="0">
                <a:ea typeface="Arial" charset="0"/>
                <a:cs typeface="Arial" charset="0"/>
              </a:rPr>
              <a:t>?</a:t>
            </a:r>
            <a:endParaRPr lang="ru-RU" sz="1800" dirty="0" smtClean="0">
              <a:ea typeface="Arial" charset="0"/>
              <a:cs typeface="Arial" charset="0"/>
            </a:endParaRPr>
          </a:p>
          <a:p>
            <a:r>
              <a:rPr lang="ru-RU" sz="1800" dirty="0" smtClean="0">
                <a:ea typeface="Arial" charset="0"/>
                <a:cs typeface="Arial" charset="0"/>
              </a:rPr>
              <a:t>Как версионировать </a:t>
            </a:r>
            <a:r>
              <a:rPr lang="en-US" sz="1800" dirty="0" smtClean="0">
                <a:ea typeface="Arial" charset="0"/>
                <a:cs typeface="Arial" charset="0"/>
              </a:rPr>
              <a:t>?</a:t>
            </a:r>
            <a:endParaRPr lang="en-US" sz="1800" dirty="0">
              <a:ea typeface="Arial" charset="0"/>
              <a:cs typeface="Arial" charset="0"/>
            </a:endParaRPr>
          </a:p>
          <a:p>
            <a:endParaRPr lang="en-US" sz="1800" dirty="0">
              <a:ea typeface="Arial" charset="0"/>
              <a:cs typeface="Arial" charset="0"/>
            </a:endParaRPr>
          </a:p>
        </p:txBody>
      </p:sp>
    </p:spTree>
    <p:extLst>
      <p:ext uri="{BB962C8B-B14F-4D97-AF65-F5344CB8AC3E}">
        <p14:creationId xmlns:p14="http://schemas.microsoft.com/office/powerpoint/2010/main" val="3809332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21</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Дистрибуция</a:t>
            </a:r>
            <a:endParaRPr lang="en-US"/>
          </a:p>
        </p:txBody>
      </p:sp>
      <p:sp>
        <p:nvSpPr>
          <p:cNvPr id="9"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smtClean="0">
                <a:ea typeface="Arial" charset="0"/>
                <a:cs typeface="Arial" charset="0"/>
              </a:rPr>
              <a:t>Maven</a:t>
            </a:r>
          </a:p>
          <a:p>
            <a:r>
              <a:rPr lang="en-US" sz="1800" smtClean="0">
                <a:ea typeface="Arial" charset="0"/>
                <a:cs typeface="Arial" charset="0"/>
              </a:rPr>
              <a:t>Semantic Versioning</a:t>
            </a:r>
          </a:p>
          <a:p>
            <a:endParaRPr lang="en-US" sz="1800">
              <a:ea typeface="Arial" charset="0"/>
              <a:cs typeface="Arial" charset="0"/>
            </a:endParaRPr>
          </a:p>
        </p:txBody>
      </p:sp>
      <p:pic>
        <p:nvPicPr>
          <p:cNvPr id="8" name="Picture 7"/>
          <p:cNvPicPr>
            <a:picLocks noChangeAspect="1"/>
          </p:cNvPicPr>
          <p:nvPr/>
        </p:nvPicPr>
        <p:blipFill>
          <a:blip r:embed="rId2"/>
          <a:stretch>
            <a:fillRect/>
          </a:stretch>
        </p:blipFill>
        <p:spPr>
          <a:xfrm>
            <a:off x="3635452" y="802283"/>
            <a:ext cx="4752528" cy="3825577"/>
          </a:xfrm>
          <a:prstGeom prst="rect">
            <a:avLst/>
          </a:prstGeom>
        </p:spPr>
      </p:pic>
    </p:spTree>
    <p:extLst>
      <p:ext uri="{BB962C8B-B14F-4D97-AF65-F5344CB8AC3E}">
        <p14:creationId xmlns:p14="http://schemas.microsoft.com/office/powerpoint/2010/main" val="279094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22</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Дистрибуция</a:t>
            </a:r>
            <a:endParaRPr lang="en-US"/>
          </a:p>
        </p:txBody>
      </p:sp>
      <p:sp>
        <p:nvSpPr>
          <p:cNvPr id="9"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ru-RU" sz="1800" dirty="0" smtClean="0">
                <a:latin typeface="+mn-lt"/>
                <a:ea typeface="Arial" charset="0"/>
                <a:cs typeface="Arial" charset="0"/>
              </a:rPr>
              <a:t>Как </a:t>
            </a:r>
            <a:r>
              <a:rPr lang="en-US" sz="1800" dirty="0" smtClean="0">
                <a:latin typeface="+mn-lt"/>
                <a:ea typeface="Arial" charset="0"/>
                <a:cs typeface="Arial" charset="0"/>
              </a:rPr>
              <a:t>(</a:t>
            </a:r>
            <a:r>
              <a:rPr lang="ru-RU" sz="1800" dirty="0" smtClean="0">
                <a:latin typeface="+mn-lt"/>
                <a:ea typeface="Arial" charset="0"/>
                <a:cs typeface="Arial" charset="0"/>
              </a:rPr>
              <a:t>пере</a:t>
            </a:r>
            <a:r>
              <a:rPr lang="en-US" sz="1800" dirty="0" smtClean="0">
                <a:latin typeface="+mn-lt"/>
                <a:ea typeface="Arial" charset="0"/>
                <a:cs typeface="Arial" charset="0"/>
              </a:rPr>
              <a:t>)</a:t>
            </a:r>
            <a:r>
              <a:rPr lang="ru-RU" sz="1800" dirty="0" smtClean="0">
                <a:latin typeface="+mn-lt"/>
                <a:ea typeface="Arial" charset="0"/>
                <a:cs typeface="Arial" charset="0"/>
              </a:rPr>
              <a:t>использовать схемы</a:t>
            </a:r>
            <a:r>
              <a:rPr lang="en-US" sz="1800" dirty="0" smtClean="0">
                <a:latin typeface="+mn-lt"/>
                <a:ea typeface="Arial" charset="0"/>
                <a:cs typeface="Arial" charset="0"/>
              </a:rPr>
              <a:t> ? </a:t>
            </a:r>
            <a:r>
              <a:rPr lang="en-US" sz="1800" dirty="0">
                <a:solidFill>
                  <a:srgbClr val="00B050"/>
                </a:solidFill>
                <a:latin typeface="+mn-lt"/>
                <a:ea typeface="Arial" charset="0"/>
                <a:cs typeface="Arial" charset="0"/>
              </a:rPr>
              <a:t>m</a:t>
            </a:r>
            <a:r>
              <a:rPr lang="en-US" sz="1800" dirty="0" smtClean="0">
                <a:solidFill>
                  <a:srgbClr val="00B050"/>
                </a:solidFill>
                <a:latin typeface="+mn-lt"/>
                <a:ea typeface="Arial" charset="0"/>
                <a:cs typeface="Arial" charset="0"/>
              </a:rPr>
              <a:t>aven dependencies</a:t>
            </a:r>
          </a:p>
          <a:p>
            <a:r>
              <a:rPr lang="ru-RU" sz="1800" dirty="0" smtClean="0">
                <a:ea typeface="Arial" charset="0"/>
                <a:cs typeface="Arial" charset="0"/>
              </a:rPr>
              <a:t>Как </a:t>
            </a:r>
            <a:r>
              <a:rPr lang="en-US" sz="1800" dirty="0" smtClean="0">
                <a:ea typeface="Arial" charset="0"/>
                <a:cs typeface="Arial" charset="0"/>
              </a:rPr>
              <a:t>(</a:t>
            </a:r>
            <a:r>
              <a:rPr lang="ru-RU" sz="1800" dirty="0" smtClean="0">
                <a:ea typeface="Arial" charset="0"/>
                <a:cs typeface="Arial" charset="0"/>
              </a:rPr>
              <a:t>пере</a:t>
            </a:r>
            <a:r>
              <a:rPr lang="en-US" sz="1800" dirty="0" smtClean="0">
                <a:ea typeface="Arial" charset="0"/>
                <a:cs typeface="Arial" charset="0"/>
              </a:rPr>
              <a:t>)</a:t>
            </a:r>
            <a:r>
              <a:rPr lang="ru-RU" sz="1800" dirty="0" smtClean="0">
                <a:ea typeface="Arial" charset="0"/>
                <a:cs typeface="Arial" charset="0"/>
              </a:rPr>
              <a:t>использовать </a:t>
            </a:r>
            <a:r>
              <a:rPr lang="en-US" sz="1800" dirty="0" smtClean="0">
                <a:ea typeface="Arial" charset="0"/>
                <a:cs typeface="Arial" charset="0"/>
              </a:rPr>
              <a:t>XML </a:t>
            </a:r>
            <a:r>
              <a:rPr lang="ru-RU" sz="1800" dirty="0" smtClean="0">
                <a:ea typeface="Arial" charset="0"/>
                <a:cs typeface="Arial" charset="0"/>
              </a:rPr>
              <a:t>документы</a:t>
            </a:r>
            <a:r>
              <a:rPr lang="en-US" sz="1800" dirty="0" smtClean="0">
                <a:ea typeface="Arial" charset="0"/>
                <a:cs typeface="Arial" charset="0"/>
              </a:rPr>
              <a:t> ?</a:t>
            </a:r>
            <a:r>
              <a:rPr lang="en-US" sz="1800" dirty="0">
                <a:solidFill>
                  <a:srgbClr val="00B050"/>
                </a:solidFill>
                <a:ea typeface="Arial" charset="0"/>
                <a:cs typeface="Arial" charset="0"/>
              </a:rPr>
              <a:t> maven dependencies</a:t>
            </a:r>
          </a:p>
          <a:p>
            <a:r>
              <a:rPr lang="ru-RU" sz="1800" dirty="0" smtClean="0">
                <a:ea typeface="Arial" charset="0"/>
                <a:cs typeface="Arial" charset="0"/>
              </a:rPr>
              <a:t>Как и где хранить </a:t>
            </a:r>
            <a:r>
              <a:rPr lang="en-US" sz="1800" dirty="0" smtClean="0">
                <a:ea typeface="Arial" charset="0"/>
                <a:cs typeface="Arial" charset="0"/>
              </a:rPr>
              <a:t>? </a:t>
            </a:r>
            <a:r>
              <a:rPr lang="en-US" sz="1800" dirty="0">
                <a:solidFill>
                  <a:srgbClr val="00B050"/>
                </a:solidFill>
                <a:ea typeface="Arial" charset="0"/>
                <a:cs typeface="Arial" charset="0"/>
              </a:rPr>
              <a:t>n</a:t>
            </a:r>
            <a:r>
              <a:rPr lang="en-US" sz="1800" dirty="0" smtClean="0">
                <a:solidFill>
                  <a:srgbClr val="00B050"/>
                </a:solidFill>
                <a:ea typeface="Arial" charset="0"/>
                <a:cs typeface="Arial" charset="0"/>
              </a:rPr>
              <a:t>exus, jfrog</a:t>
            </a:r>
            <a:r>
              <a:rPr lang="en-US" sz="1800" smtClean="0">
                <a:solidFill>
                  <a:srgbClr val="00B050"/>
                </a:solidFill>
                <a:ea typeface="Arial" charset="0"/>
                <a:cs typeface="Arial" charset="0"/>
              </a:rPr>
              <a:t>, local fs, etc</a:t>
            </a:r>
            <a:r>
              <a:rPr lang="en-US" sz="1800" dirty="0" smtClean="0">
                <a:solidFill>
                  <a:srgbClr val="00B050"/>
                </a:solidFill>
                <a:ea typeface="Arial" charset="0"/>
                <a:cs typeface="Arial" charset="0"/>
              </a:rPr>
              <a:t>..</a:t>
            </a:r>
            <a:endParaRPr lang="en-US" sz="1800" dirty="0">
              <a:solidFill>
                <a:srgbClr val="00B050"/>
              </a:solidFill>
              <a:ea typeface="Arial" charset="0"/>
              <a:cs typeface="Arial" charset="0"/>
            </a:endParaRPr>
          </a:p>
          <a:p>
            <a:r>
              <a:rPr lang="ru-RU" sz="1800" dirty="0" smtClean="0">
                <a:ea typeface="Arial" charset="0"/>
                <a:cs typeface="Arial" charset="0"/>
              </a:rPr>
              <a:t>Как версионировать </a:t>
            </a:r>
            <a:r>
              <a:rPr lang="en-US" sz="1800" dirty="0" smtClean="0">
                <a:ea typeface="Arial" charset="0"/>
                <a:cs typeface="Arial" charset="0"/>
              </a:rPr>
              <a:t>? </a:t>
            </a:r>
            <a:r>
              <a:rPr lang="en-US" sz="1800" dirty="0" smtClean="0">
                <a:solidFill>
                  <a:srgbClr val="00B050"/>
                </a:solidFill>
                <a:ea typeface="Arial" charset="0"/>
                <a:cs typeface="Arial" charset="0"/>
              </a:rPr>
              <a:t>semantic versioning</a:t>
            </a:r>
            <a:endParaRPr lang="en-US" sz="1800" dirty="0">
              <a:solidFill>
                <a:srgbClr val="00B050"/>
              </a:solidFill>
              <a:ea typeface="Arial" charset="0"/>
              <a:cs typeface="Arial" charset="0"/>
            </a:endParaRPr>
          </a:p>
          <a:p>
            <a:endParaRPr lang="en-US" sz="1800" dirty="0">
              <a:ea typeface="Arial" charset="0"/>
              <a:cs typeface="Arial" charset="0"/>
            </a:endParaRPr>
          </a:p>
        </p:txBody>
      </p:sp>
    </p:spTree>
    <p:extLst>
      <p:ext uri="{BB962C8B-B14F-4D97-AF65-F5344CB8AC3E}">
        <p14:creationId xmlns:p14="http://schemas.microsoft.com/office/powerpoint/2010/main" val="3823230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mtClean="0"/>
              <a:t>Обработка</a:t>
            </a:r>
            <a:endParaRPr lang="en-US"/>
          </a:p>
        </p:txBody>
      </p:sp>
      <p:sp>
        <p:nvSpPr>
          <p:cNvPr id="3" name="Subtitle 2"/>
          <p:cNvSpPr>
            <a:spLocks noGrp="1"/>
          </p:cNvSpPr>
          <p:nvPr>
            <p:ph type="subTitle" idx="1"/>
          </p:nvPr>
        </p:nvSpPr>
        <p:spPr/>
        <p:txBody>
          <a:bodyPr/>
          <a:lstStyle/>
          <a:p>
            <a:r>
              <a:rPr lang="ru-RU" smtClean="0"/>
              <a:t>Чем и как обрабатыват</a:t>
            </a:r>
            <a:r>
              <a:rPr lang="ru-RU"/>
              <a:t>ь</a:t>
            </a:r>
            <a:r>
              <a:rPr lang="en-US" smtClean="0"/>
              <a:t> XML </a:t>
            </a:r>
            <a:r>
              <a:rPr lang="ru-RU" smtClean="0"/>
              <a:t>документы</a:t>
            </a:r>
            <a:endParaRPr lang="en-US" smtClean="0"/>
          </a:p>
        </p:txBody>
      </p:sp>
      <p:sp>
        <p:nvSpPr>
          <p:cNvPr id="4" name="Title 1"/>
          <p:cNvSpPr txBox="1">
            <a:spLocks/>
          </p:cNvSpPr>
          <p:nvPr/>
        </p:nvSpPr>
        <p:spPr>
          <a:xfrm>
            <a:off x="5143501" y="2571752"/>
            <a:ext cx="3429000" cy="2016125"/>
          </a:xfrm>
          <a:prstGeom prst="rect">
            <a:avLst/>
          </a:prstGeom>
        </p:spPr>
        <p:txBody>
          <a:bodyPr vert="horz" wrap="square" lIns="0" tIns="0" rIns="0" bIns="0" rtlCol="0" anchor="t" anchorCtr="0">
            <a:noAutofit/>
          </a:bodyPr>
          <a:lstStyle>
            <a:lvl1pPr algn="l" defTabSz="457209" rtl="0" eaLnBrk="1" fontAlgn="t" latinLnBrk="0" hangingPunct="1">
              <a:lnSpc>
                <a:spcPct val="100000"/>
              </a:lnSpc>
              <a:spcBef>
                <a:spcPct val="0"/>
              </a:spcBef>
              <a:buNone/>
              <a:defRPr sz="4000" b="0" i="0" kern="1200" baseline="0">
                <a:solidFill>
                  <a:schemeClr val="bg1"/>
                </a:solidFill>
                <a:latin typeface="Arial" charset="0"/>
                <a:ea typeface="Arial" charset="0"/>
                <a:cs typeface="Arial" charset="0"/>
              </a:defRPr>
            </a:lvl1pPr>
          </a:lstStyle>
          <a:p>
            <a:pPr algn="r"/>
            <a:r>
              <a:rPr lang="ru-RU" sz="20000">
                <a:solidFill>
                  <a:srgbClr val="19383A"/>
                </a:solidFill>
              </a:rPr>
              <a:t>1</a:t>
            </a:r>
            <a:endParaRPr lang="en-US" sz="20000">
              <a:solidFill>
                <a:srgbClr val="19383A"/>
              </a:solidFill>
            </a:endParaRPr>
          </a:p>
        </p:txBody>
      </p:sp>
    </p:spTree>
    <p:extLst>
      <p:ext uri="{BB962C8B-B14F-4D97-AF65-F5344CB8AC3E}">
        <p14:creationId xmlns:p14="http://schemas.microsoft.com/office/powerpoint/2010/main" val="3218615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24</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a:t>
            </a:r>
            <a:r>
              <a:rPr lang="ru-RU" smtClean="0"/>
              <a:t>стандарты</a:t>
            </a:r>
            <a:endParaRPr lang="en-US"/>
          </a:p>
        </p:txBody>
      </p:sp>
      <p:sp>
        <p:nvSpPr>
          <p:cNvPr id="8" name="Content Placeholder 6"/>
          <p:cNvSpPr txBox="1">
            <a:spLocks/>
          </p:cNvSpPr>
          <p:nvPr/>
        </p:nvSpPr>
        <p:spPr>
          <a:xfrm>
            <a:off x="683568" y="1261022"/>
            <a:ext cx="7056784" cy="3182935"/>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latin typeface="+mn-lt"/>
                <a:ea typeface="Arial" charset="0"/>
                <a:cs typeface="Arial" charset="0"/>
              </a:rPr>
              <a:t>XSL (XSLT, XSL-FO, XPath)</a:t>
            </a:r>
          </a:p>
          <a:p>
            <a:r>
              <a:rPr lang="en-US" sz="1800" dirty="0" smtClean="0">
                <a:latin typeface="+mn-lt"/>
                <a:ea typeface="Arial" charset="0"/>
                <a:cs typeface="Arial" charset="0"/>
              </a:rPr>
              <a:t>XQuery</a:t>
            </a:r>
          </a:p>
          <a:p>
            <a:r>
              <a:rPr lang="en-US"/>
              <a:t>XQuery </a:t>
            </a:r>
            <a:r>
              <a:rPr lang="en-US" smtClean="0"/>
              <a:t>Update</a:t>
            </a:r>
          </a:p>
          <a:p>
            <a:r>
              <a:rPr lang="ru-RU" sz="1800"/>
              <a:t/>
            </a:r>
            <a:br>
              <a:rPr lang="ru-RU" sz="1800"/>
            </a:br>
            <a:endParaRPr lang="en-US" sz="1800" dirty="0" smtClean="0">
              <a:latin typeface="+mn-lt"/>
              <a:ea typeface="Arial" charset="0"/>
              <a:cs typeface="Arial" charset="0"/>
            </a:endParaRPr>
          </a:p>
        </p:txBody>
      </p:sp>
    </p:spTree>
    <p:extLst>
      <p:ext uri="{BB962C8B-B14F-4D97-AF65-F5344CB8AC3E}">
        <p14:creationId xmlns:p14="http://schemas.microsoft.com/office/powerpoint/2010/main" val="4149822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25</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a:t>
            </a:r>
            <a:r>
              <a:rPr lang="ru-RU" smtClean="0"/>
              <a:t>стандарты</a:t>
            </a:r>
            <a:endParaRPr lang="en-US"/>
          </a:p>
        </p:txBody>
      </p:sp>
      <p:sp>
        <p:nvSpPr>
          <p:cNvPr id="8" name="Content Placeholder 6"/>
          <p:cNvSpPr txBox="1">
            <a:spLocks/>
          </p:cNvSpPr>
          <p:nvPr/>
        </p:nvSpPr>
        <p:spPr>
          <a:xfrm>
            <a:off x="683568" y="1261022"/>
            <a:ext cx="7056784" cy="3182935"/>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XQuery </a:t>
            </a:r>
            <a:r>
              <a:rPr lang="en-US"/>
              <a:t> is a </a:t>
            </a:r>
            <a:r>
              <a:rPr lang="en-US">
                <a:hlinkClick r:id="rId2" tooltip="Query language"/>
              </a:rPr>
              <a:t>query</a:t>
            </a:r>
            <a:r>
              <a:rPr lang="en-US"/>
              <a:t> and </a:t>
            </a:r>
            <a:r>
              <a:rPr lang="en-US">
                <a:hlinkClick r:id="rId3" tooltip="Functional programming"/>
              </a:rPr>
              <a:t>functional programming</a:t>
            </a:r>
            <a:r>
              <a:rPr lang="en-US"/>
              <a:t> language that queries and transforms collections of structured and unstructured data, usually in the form of XML, text and with vendor-specific extensions for other data formats (JSON, binary, etc.). </a:t>
            </a:r>
            <a:endParaRPr lang="en-US" smtClean="0"/>
          </a:p>
          <a:p>
            <a:endParaRPr lang="en-US"/>
          </a:p>
          <a:p>
            <a:r>
              <a:rPr lang="ru-RU" smtClean="0"/>
              <a:t>XQuery</a:t>
            </a:r>
            <a:r>
              <a:rPr lang="ru-RU"/>
              <a:t> — процедурный язык запросов, разработанный для обработки данных в формате </a:t>
            </a:r>
            <a:r>
              <a:rPr lang="ru-RU">
                <a:hlinkClick r:id="rId4" tooltip="XML"/>
              </a:rPr>
              <a:t>XML</a:t>
            </a:r>
            <a:r>
              <a:rPr lang="ru-RU"/>
              <a:t>. XQuery использует XML как свою модель данных.</a:t>
            </a:r>
          </a:p>
          <a:p>
            <a:r>
              <a:rPr lang="ru-RU" sz="1800"/>
              <a:t/>
            </a:r>
            <a:br>
              <a:rPr lang="ru-RU" sz="1800"/>
            </a:br>
            <a:endParaRPr lang="en-US" sz="1800" dirty="0" smtClean="0">
              <a:latin typeface="+mn-lt"/>
              <a:ea typeface="Arial" charset="0"/>
              <a:cs typeface="Arial" charset="0"/>
            </a:endParaRPr>
          </a:p>
        </p:txBody>
      </p:sp>
    </p:spTree>
    <p:extLst>
      <p:ext uri="{BB962C8B-B14F-4D97-AF65-F5344CB8AC3E}">
        <p14:creationId xmlns:p14="http://schemas.microsoft.com/office/powerpoint/2010/main" val="236586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26</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XQuery</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2" name="Rectangle 1"/>
          <p:cNvSpPr/>
          <p:nvPr/>
        </p:nvSpPr>
        <p:spPr>
          <a:xfrm>
            <a:off x="611560" y="1261022"/>
            <a:ext cx="8136904" cy="2062103"/>
          </a:xfrm>
          <a:prstGeom prst="rect">
            <a:avLst/>
          </a:prstGeom>
        </p:spPr>
        <p:txBody>
          <a:bodyPr wrap="square">
            <a:spAutoFit/>
          </a:bodyPr>
          <a:lstStyle/>
          <a:p>
            <a:r>
              <a:rPr lang="en-US" sz="1600" b="1" dirty="0">
                <a:solidFill>
                  <a:schemeClr val="accent6">
                    <a:lumMod val="50000"/>
                  </a:schemeClr>
                </a:solidFill>
                <a:latin typeface="Verdana" panose="020B0604030504040204" pitchFamily="34" charset="0"/>
              </a:rPr>
              <a:t>FLWOR</a:t>
            </a:r>
            <a:r>
              <a:rPr lang="en-US" sz="1600" dirty="0">
                <a:solidFill>
                  <a:schemeClr val="accent6">
                    <a:lumMod val="50000"/>
                  </a:schemeClr>
                </a:solidFill>
                <a:latin typeface="Verdana" panose="020B0604030504040204" pitchFamily="34" charset="0"/>
              </a:rPr>
              <a:t> </a:t>
            </a:r>
            <a:r>
              <a:rPr lang="en-US" sz="1600" dirty="0" smtClean="0">
                <a:solidFill>
                  <a:schemeClr val="accent6">
                    <a:lumMod val="50000"/>
                  </a:schemeClr>
                </a:solidFill>
                <a:latin typeface="Verdana" panose="020B0604030504040204" pitchFamily="34" charset="0"/>
              </a:rPr>
              <a:t> (</a:t>
            </a:r>
            <a:r>
              <a:rPr lang="en-US" sz="1600" dirty="0">
                <a:solidFill>
                  <a:schemeClr val="accent6">
                    <a:lumMod val="50000"/>
                  </a:schemeClr>
                </a:solidFill>
                <a:latin typeface="Verdana" panose="020B0604030504040204" pitchFamily="34" charset="0"/>
              </a:rPr>
              <a:t>pronounced "flower") is an acronym for "For, Let, Where, Order by, Return</a:t>
            </a:r>
            <a:r>
              <a:rPr lang="en-US" sz="1600" dirty="0" smtClean="0">
                <a:solidFill>
                  <a:schemeClr val="accent6">
                    <a:lumMod val="50000"/>
                  </a:schemeClr>
                </a:solidFill>
                <a:latin typeface="Verdana" panose="020B0604030504040204" pitchFamily="34" charset="0"/>
              </a:rPr>
              <a:t>".</a:t>
            </a:r>
          </a:p>
          <a:p>
            <a:endParaRPr lang="en-US" sz="1600" dirty="0">
              <a:solidFill>
                <a:schemeClr val="accent6">
                  <a:lumMod val="50000"/>
                </a:schemeClr>
              </a:solidFill>
              <a:latin typeface="Verdana" panose="020B0604030504040204" pitchFamily="34" charset="0"/>
            </a:endParaRPr>
          </a:p>
          <a:p>
            <a:pPr>
              <a:buFont typeface="Arial" panose="020B0604020202020204" pitchFamily="34" charset="0"/>
              <a:buChar char="•"/>
            </a:pPr>
            <a:r>
              <a:rPr lang="en-US" sz="1600" b="1" dirty="0">
                <a:solidFill>
                  <a:schemeClr val="accent6">
                    <a:lumMod val="50000"/>
                  </a:schemeClr>
                </a:solidFill>
                <a:latin typeface="Verdana" panose="020B0604030504040204" pitchFamily="34" charset="0"/>
              </a:rPr>
              <a:t>For</a:t>
            </a:r>
            <a:r>
              <a:rPr lang="en-US" sz="1600" dirty="0">
                <a:solidFill>
                  <a:schemeClr val="accent6">
                    <a:lumMod val="50000"/>
                  </a:schemeClr>
                </a:solidFill>
                <a:latin typeface="Verdana" panose="020B0604030504040204" pitchFamily="34" charset="0"/>
              </a:rPr>
              <a:t> - selects a sequence of nodes</a:t>
            </a:r>
          </a:p>
          <a:p>
            <a:pPr>
              <a:buFont typeface="Arial" panose="020B0604020202020204" pitchFamily="34" charset="0"/>
              <a:buChar char="•"/>
            </a:pPr>
            <a:r>
              <a:rPr lang="en-US" sz="1600" b="1" dirty="0">
                <a:solidFill>
                  <a:schemeClr val="accent6">
                    <a:lumMod val="50000"/>
                  </a:schemeClr>
                </a:solidFill>
                <a:latin typeface="Verdana" panose="020B0604030504040204" pitchFamily="34" charset="0"/>
              </a:rPr>
              <a:t>Let</a:t>
            </a:r>
            <a:r>
              <a:rPr lang="en-US" sz="1600" dirty="0">
                <a:solidFill>
                  <a:schemeClr val="accent6">
                    <a:lumMod val="50000"/>
                  </a:schemeClr>
                </a:solidFill>
                <a:latin typeface="Verdana" panose="020B0604030504040204" pitchFamily="34" charset="0"/>
              </a:rPr>
              <a:t> - binds a sequence to a variable</a:t>
            </a:r>
          </a:p>
          <a:p>
            <a:pPr>
              <a:buFont typeface="Arial" panose="020B0604020202020204" pitchFamily="34" charset="0"/>
              <a:buChar char="•"/>
            </a:pPr>
            <a:r>
              <a:rPr lang="en-US" sz="1600" b="1" dirty="0">
                <a:solidFill>
                  <a:schemeClr val="accent6">
                    <a:lumMod val="50000"/>
                  </a:schemeClr>
                </a:solidFill>
                <a:latin typeface="Verdana" panose="020B0604030504040204" pitchFamily="34" charset="0"/>
              </a:rPr>
              <a:t>Where</a:t>
            </a:r>
            <a:r>
              <a:rPr lang="en-US" sz="1600" dirty="0">
                <a:solidFill>
                  <a:schemeClr val="accent6">
                    <a:lumMod val="50000"/>
                  </a:schemeClr>
                </a:solidFill>
                <a:latin typeface="Verdana" panose="020B0604030504040204" pitchFamily="34" charset="0"/>
              </a:rPr>
              <a:t> - filters the nodes</a:t>
            </a:r>
          </a:p>
          <a:p>
            <a:pPr>
              <a:buFont typeface="Arial" panose="020B0604020202020204" pitchFamily="34" charset="0"/>
              <a:buChar char="•"/>
            </a:pPr>
            <a:r>
              <a:rPr lang="en-US" sz="1600" b="1" dirty="0">
                <a:solidFill>
                  <a:schemeClr val="accent6">
                    <a:lumMod val="50000"/>
                  </a:schemeClr>
                </a:solidFill>
                <a:latin typeface="Verdana" panose="020B0604030504040204" pitchFamily="34" charset="0"/>
              </a:rPr>
              <a:t>Order by</a:t>
            </a:r>
            <a:r>
              <a:rPr lang="en-US" sz="1600" dirty="0">
                <a:solidFill>
                  <a:schemeClr val="accent6">
                    <a:lumMod val="50000"/>
                  </a:schemeClr>
                </a:solidFill>
                <a:latin typeface="Verdana" panose="020B0604030504040204" pitchFamily="34" charset="0"/>
              </a:rPr>
              <a:t> - sorts the nodes</a:t>
            </a:r>
          </a:p>
          <a:p>
            <a:pPr>
              <a:buFont typeface="Arial" panose="020B0604020202020204" pitchFamily="34" charset="0"/>
              <a:buChar char="•"/>
            </a:pPr>
            <a:r>
              <a:rPr lang="en-US" sz="1600" b="1" dirty="0">
                <a:solidFill>
                  <a:schemeClr val="accent6">
                    <a:lumMod val="50000"/>
                  </a:schemeClr>
                </a:solidFill>
                <a:latin typeface="Verdana" panose="020B0604030504040204" pitchFamily="34" charset="0"/>
              </a:rPr>
              <a:t>Return</a:t>
            </a:r>
            <a:r>
              <a:rPr lang="en-US" sz="1600" dirty="0">
                <a:solidFill>
                  <a:schemeClr val="accent6">
                    <a:lumMod val="50000"/>
                  </a:schemeClr>
                </a:solidFill>
                <a:latin typeface="Verdana" panose="020B0604030504040204" pitchFamily="34" charset="0"/>
              </a:rPr>
              <a:t> - what to return (gets evaluated once for every node)</a:t>
            </a:r>
            <a:endParaRPr lang="en-US" sz="1600" b="0" i="0" dirty="0">
              <a:solidFill>
                <a:schemeClr val="accent6">
                  <a:lumMod val="50000"/>
                </a:schemeClr>
              </a:solidFill>
              <a:effectLst/>
              <a:latin typeface="Verdana" panose="020B0604030504040204" pitchFamily="34" charset="0"/>
            </a:endParaRPr>
          </a:p>
        </p:txBody>
      </p:sp>
    </p:spTree>
    <p:extLst>
      <p:ext uri="{BB962C8B-B14F-4D97-AF65-F5344CB8AC3E}">
        <p14:creationId xmlns:p14="http://schemas.microsoft.com/office/powerpoint/2010/main" val="2614092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27</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XQuery</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16" name="Rectangle 7"/>
          <p:cNvSpPr>
            <a:spLocks noChangeArrowheads="1"/>
          </p:cNvSpPr>
          <p:nvPr/>
        </p:nvSpPr>
        <p:spPr bwMode="auto">
          <a:xfrm>
            <a:off x="389315" y="1094664"/>
            <a:ext cx="6744154"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module namespace </a:t>
            </a:r>
            <a:r>
              <a:rPr kumimoji="0" lang="en-US" altLang="en-US" sz="1400" b="0" i="0" u="none" strike="noStrike" cap="none" normalizeH="0" baseline="0" dirty="0" smtClean="0">
                <a:ln>
                  <a:noFill/>
                </a:ln>
                <a:solidFill>
                  <a:srgbClr val="000000"/>
                </a:solidFill>
                <a:effectLst/>
                <a:latin typeface="Consolas" panose="020B0609020204030204" pitchFamily="49" charset="0"/>
              </a:rPr>
              <a:t>local = </a:t>
            </a:r>
            <a:r>
              <a:rPr kumimoji="0" lang="en-US" altLang="en-US" sz="1400" b="1" i="0" u="none" strike="noStrike" cap="none" normalizeH="0" baseline="0" dirty="0" smtClean="0">
                <a:ln>
                  <a:noFill/>
                </a:ln>
                <a:solidFill>
                  <a:srgbClr val="008000"/>
                </a:solidFill>
                <a:effectLst/>
                <a:latin typeface="Consolas" panose="020B0609020204030204" pitchFamily="49" charset="0"/>
              </a:rPr>
              <a:t>"_"</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1" i="0" u="none" strike="noStrike" cap="none" normalizeH="0" baseline="0" dirty="0" smtClean="0">
                <a:ln>
                  <a:noFill/>
                </a:ln>
                <a:solidFill>
                  <a:srgbClr val="000080"/>
                </a:solidFill>
                <a:effectLst/>
                <a:latin typeface="Consolas" panose="020B0609020204030204" pitchFamily="49" charset="0"/>
              </a:rPr>
              <a:t>declare function </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local</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:order-value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po</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as element</a:t>
            </a:r>
            <a:r>
              <a:rPr kumimoji="0" lang="en-US" altLang="en-US" sz="1400" b="0" i="0" u="none" strike="noStrike" cap="none" normalizeH="0" baseline="0" dirty="0" smtClean="0">
                <a:ln>
                  <a:noFill/>
                </a:ln>
                <a:solidFill>
                  <a:srgbClr val="000000"/>
                </a:solidFill>
                <a:effectLst/>
                <a:latin typeface="Consolas" panose="020B0609020204030204" pitchFamily="49" charset="0"/>
              </a:rPr>
              <a:t>(purchase-order))</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as </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xs</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:double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sum($</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po</a:t>
            </a:r>
            <a:r>
              <a:rPr kumimoji="0" lang="en-US" altLang="en-US" sz="1400" b="0" i="0" u="none" strike="noStrike" cap="none" normalizeH="0" baseline="0" dirty="0" smtClean="0">
                <a:ln>
                  <a:noFill/>
                </a:ln>
                <a:solidFill>
                  <a:srgbClr val="000000"/>
                </a:solidFill>
                <a:effectLst/>
                <a:latin typeface="Consolas" panose="020B0609020204030204" pitchFamily="49" charset="0"/>
              </a:rPr>
              <a:t>/order-item/(@price * @quantity))</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8"/>
          <p:cNvSpPr>
            <a:spLocks noChangeArrowheads="1"/>
          </p:cNvSpPr>
          <p:nvPr/>
        </p:nvSpPr>
        <p:spPr bwMode="auto">
          <a:xfrm>
            <a:off x="395536" y="2904131"/>
            <a:ext cx="664476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for </a:t>
            </a:r>
            <a:r>
              <a:rPr kumimoji="0" lang="en-US" altLang="en-US" sz="1400" b="0" i="0" u="none" strike="noStrike" cap="none" normalizeH="0" baseline="0" dirty="0" smtClean="0">
                <a:ln>
                  <a:noFill/>
                </a:ln>
                <a:solidFill>
                  <a:srgbClr val="000000"/>
                </a:solidFill>
                <a:effectLst/>
                <a:latin typeface="Consolas" panose="020B0609020204030204" pitchFamily="49" charset="0"/>
              </a:rPr>
              <a:t>$u </a:t>
            </a:r>
            <a:r>
              <a:rPr kumimoji="0" lang="en-US" altLang="en-US" sz="1400" b="1" i="0" u="none" strike="noStrike" cap="none" normalizeH="0" baseline="0" dirty="0" smtClean="0">
                <a:ln>
                  <a:noFill/>
                </a:ln>
                <a:solidFill>
                  <a:srgbClr val="000080"/>
                </a:solidFill>
                <a:effectLst/>
                <a:latin typeface="Consolas" panose="020B0609020204030204" pitchFamily="49" charset="0"/>
              </a:rPr>
              <a:t>in </a:t>
            </a:r>
            <a:r>
              <a:rPr kumimoji="0" lang="en-US" altLang="en-US" sz="1400" b="0" i="0" u="none" strike="noStrike" cap="none" normalizeH="0" baseline="0" dirty="0" smtClean="0">
                <a:ln>
                  <a:noFill/>
                </a:ln>
                <a:solidFill>
                  <a:srgbClr val="000000"/>
                </a:solidFill>
                <a:effectLst/>
                <a:latin typeface="Consolas" panose="020B0609020204030204" pitchFamily="49" charset="0"/>
              </a:rPr>
              <a:t>collection(</a:t>
            </a:r>
            <a:r>
              <a:rPr kumimoji="0" lang="en-US" altLang="en-US" sz="1400" b="1" i="0" u="none" strike="noStrike" cap="none" normalizeH="0" baseline="0" dirty="0" smtClean="0">
                <a:ln>
                  <a:noFill/>
                </a:ln>
                <a:solidFill>
                  <a:srgbClr val="008000"/>
                </a:solidFill>
                <a:effectLst/>
                <a:latin typeface="Consolas" panose="020B0609020204030204" pitchFamily="49" charset="0"/>
              </a:rPr>
              <a:t>'users'</a:t>
            </a:r>
            <a:r>
              <a:rPr kumimoji="0" lang="en-US" altLang="en-US" sz="1400" b="0" i="0" u="none" strike="noStrike" cap="none" normalizeH="0" baseline="0" dirty="0" smtClean="0">
                <a:ln>
                  <a:noFill/>
                </a:ln>
                <a:solidFill>
                  <a:srgbClr val="000000"/>
                </a:solidFill>
                <a:effectLst/>
                <a:latin typeface="Consolas" panose="020B0609020204030204" pitchFamily="49" charset="0"/>
              </a:rPr>
              <a:t>)/users, $h </a:t>
            </a:r>
            <a:r>
              <a:rPr kumimoji="0" lang="en-US" altLang="en-US" sz="1400" b="1" i="0" u="none" strike="noStrike" cap="none" normalizeH="0" baseline="0" dirty="0" smtClean="0">
                <a:ln>
                  <a:noFill/>
                </a:ln>
                <a:solidFill>
                  <a:srgbClr val="000080"/>
                </a:solidFill>
                <a:effectLst/>
                <a:latin typeface="Consolas" panose="020B0609020204030204" pitchFamily="49" charset="0"/>
              </a:rPr>
              <a:t>in </a:t>
            </a:r>
            <a:r>
              <a:rPr kumimoji="0" lang="en-US" altLang="en-US" sz="1400" b="0" i="0" u="none" strike="noStrike" cap="none" normalizeH="0" baseline="0" dirty="0" smtClean="0">
                <a:ln>
                  <a:noFill/>
                </a:ln>
                <a:solidFill>
                  <a:srgbClr val="000000"/>
                </a:solidFill>
                <a:effectLst/>
                <a:latin typeface="Consolas" panose="020B0609020204030204" pitchFamily="49" charset="0"/>
              </a:rPr>
              <a:t>collection()/holdings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where </a:t>
            </a:r>
            <a:r>
              <a:rPr kumimoji="0" lang="en-US" altLang="en-US" sz="1400" b="0" i="0" u="none" strike="noStrike" cap="none" normalizeH="0" baseline="0" dirty="0" smtClean="0">
                <a:ln>
                  <a:noFill/>
                </a:ln>
                <a:solidFill>
                  <a:srgbClr val="000000"/>
                </a:solidFill>
                <a:effectLst/>
                <a:latin typeface="Consolas" panose="020B0609020204030204" pitchFamily="49" charset="0"/>
              </a:rPr>
              <a:t>$u/</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userid</a:t>
            </a:r>
            <a:r>
              <a:rPr kumimoji="0" lang="en-US" altLang="en-US" sz="1400" b="0" i="0" u="none" strike="noStrike" cap="none" normalizeH="0" baseline="0" dirty="0" smtClean="0">
                <a:ln>
                  <a:noFill/>
                </a:ln>
                <a:solidFill>
                  <a:srgbClr val="000000"/>
                </a:solidFill>
                <a:effectLst/>
                <a:latin typeface="Consolas" panose="020B0609020204030204" pitchFamily="49" charset="0"/>
              </a:rPr>
              <a:t>=$h/</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userid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order by </a:t>
            </a:r>
            <a:r>
              <a:rPr kumimoji="0" lang="en-US" altLang="en-US" sz="1400" b="0" i="0" u="none" strike="noStrike" cap="none" normalizeH="0" baseline="0" dirty="0" smtClean="0">
                <a:ln>
                  <a:noFill/>
                </a:ln>
                <a:solidFill>
                  <a:srgbClr val="000000"/>
                </a:solidFill>
                <a:effectLst/>
                <a:latin typeface="Consolas" panose="020B0609020204030204" pitchFamily="49" charset="0"/>
              </a:rPr>
              <a:t>$u/</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lastname</a:t>
            </a:r>
            <a:r>
              <a:rPr kumimoji="0" lang="en-US" altLang="en-US" sz="1400" b="0" i="0" u="none" strike="noStrike" cap="none" normalizeH="0" baseline="0" dirty="0" smtClean="0">
                <a:ln>
                  <a:noFill/>
                </a:ln>
                <a:solidFill>
                  <a:srgbClr val="000000"/>
                </a:solidFill>
                <a:effectLst/>
                <a:latin typeface="Consolas" panose="020B0609020204030204" pitchFamily="49" charset="0"/>
              </a:rPr>
              <a:t>, $u/</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lastname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a:t>
            </a:r>
            <a:br>
              <a:rPr kumimoji="0" lang="en-US" altLang="en-US" sz="1400" b="1" i="0" u="none" strike="noStrike" cap="none" normalizeH="0" baseline="0" dirty="0" smtClean="0">
                <a:ln>
                  <a:noFill/>
                </a:ln>
                <a:solidFill>
                  <a:srgbClr val="000080"/>
                </a:solidFill>
                <a:effectLst/>
                <a:latin typeface="Consolas" panose="020B0609020204030204" pitchFamily="49" charset="0"/>
              </a:rPr>
            </a:b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&lt;</a:t>
            </a:r>
            <a:r>
              <a:rPr kumimoji="0" lang="en-US" altLang="en-US" sz="1400" b="1" i="0" u="none" strike="noStrike" cap="none" normalizeH="0" baseline="0" dirty="0" smtClean="0">
                <a:ln>
                  <a:noFill/>
                </a:ln>
                <a:solidFill>
                  <a:srgbClr val="000080"/>
                </a:solidFill>
                <a:effectLst/>
                <a:latin typeface="Consolas" panose="020B0609020204030204" pitchFamily="49" charset="0"/>
              </a:rPr>
              <a:t>holding</a:t>
            </a:r>
            <a:r>
              <a:rPr kumimoji="0" lang="en-US" altLang="en-US" sz="1400" b="0" i="0" u="none" strike="noStrike" cap="none" normalizeH="0" baseline="0" dirty="0" smtClean="0">
                <a:ln>
                  <a:noFill/>
                </a:ln>
                <a:solidFill>
                  <a:srgbClr val="000000"/>
                </a:solidFill>
                <a:effectLst/>
                <a:latin typeface="Consolas" panose="020B0609020204030204" pitchFamily="49" charset="0"/>
              </a:rPr>
              <a:t>&gt; { $u/</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firstname</a:t>
            </a:r>
            <a:r>
              <a:rPr kumimoji="0" lang="en-US" altLang="en-US" sz="1400" b="0" i="0" u="none" strike="noStrike" cap="none" normalizeH="0" baseline="0" dirty="0" smtClean="0">
                <a:ln>
                  <a:noFill/>
                </a:ln>
                <a:solidFill>
                  <a:srgbClr val="000000"/>
                </a:solidFill>
                <a:effectLst/>
                <a:latin typeface="Consolas" panose="020B0609020204030204" pitchFamily="49" charset="0"/>
              </a:rPr>
              <a:t> } &lt;/</a:t>
            </a:r>
            <a:r>
              <a:rPr kumimoji="0" lang="en-US" altLang="en-US" sz="1400" b="1" i="0" u="none" strike="noStrike" cap="none" normalizeH="0" baseline="0" dirty="0" smtClean="0">
                <a:ln>
                  <a:noFill/>
                </a:ln>
                <a:solidFill>
                  <a:srgbClr val="000080"/>
                </a:solidFill>
                <a:effectLst/>
                <a:latin typeface="Consolas" panose="020B0609020204030204" pitchFamily="49" charset="0"/>
              </a:rPr>
              <a:t>holding</a:t>
            </a:r>
            <a:r>
              <a:rPr kumimoji="0" lang="en-US" altLang="en-US" sz="1400" b="0" i="0" u="none" strike="noStrike" cap="none" normalizeH="0" baseline="0" dirty="0" smtClean="0">
                <a:ln>
                  <a:noFill/>
                </a:ln>
                <a:solidFill>
                  <a:srgbClr val="000000"/>
                </a:solidFill>
                <a:effectLst/>
                <a:latin typeface="Consolas" panose="020B0609020204030204" pitchFamily="49" charset="0"/>
              </a:rPr>
              <a:t>&gt;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005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28</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XQuery</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err="1" smtClean="0">
                <a:solidFill>
                  <a:schemeClr val="accent1">
                    <a:lumMod val="75000"/>
                  </a:schemeClr>
                </a:solidFill>
                <a:latin typeface="+mn-lt"/>
                <a:ea typeface="Arial" charset="0"/>
                <a:cs typeface="Arial" charset="0"/>
              </a:rPr>
              <a:t>XQilla</a:t>
            </a:r>
            <a:endParaRPr lang="en-US" sz="1800" dirty="0" smtClean="0">
              <a:solidFill>
                <a:schemeClr val="accent1">
                  <a:lumMod val="75000"/>
                </a:schemeClr>
              </a:solidFill>
              <a:latin typeface="+mn-lt"/>
              <a:ea typeface="Arial" charset="0"/>
              <a:cs typeface="Arial" charset="0"/>
            </a:endParaRPr>
          </a:p>
          <a:p>
            <a:r>
              <a:rPr lang="en-US" sz="1800" dirty="0" smtClean="0">
                <a:solidFill>
                  <a:schemeClr val="accent1">
                    <a:lumMod val="75000"/>
                  </a:schemeClr>
                </a:solidFill>
                <a:latin typeface="+mn-lt"/>
                <a:ea typeface="Arial" charset="0"/>
                <a:cs typeface="Arial" charset="0"/>
              </a:rPr>
              <a:t>IBM DB2</a:t>
            </a:r>
          </a:p>
          <a:p>
            <a:r>
              <a:rPr lang="en-US" sz="1800" dirty="0" err="1" smtClean="0">
                <a:solidFill>
                  <a:schemeClr val="accent1">
                    <a:lumMod val="75000"/>
                  </a:schemeClr>
                </a:solidFill>
              </a:rPr>
              <a:t>MarkLogic</a:t>
            </a:r>
            <a:r>
              <a:rPr lang="en-US" b="1" dirty="0" smtClean="0"/>
              <a:t> </a:t>
            </a:r>
            <a:r>
              <a:rPr lang="en-US" sz="1400" dirty="0"/>
              <a:t>Mark Logic Corporation</a:t>
            </a:r>
            <a:endParaRPr lang="en-US" sz="1400" b="1" dirty="0"/>
          </a:p>
          <a:p>
            <a:r>
              <a:rPr lang="en-US" sz="1800" dirty="0" smtClean="0">
                <a:solidFill>
                  <a:schemeClr val="accent1">
                    <a:lumMod val="75000"/>
                  </a:schemeClr>
                </a:solidFill>
                <a:latin typeface="+mn-lt"/>
                <a:ea typeface="Arial" charset="0"/>
                <a:cs typeface="Arial" charset="0"/>
              </a:rPr>
              <a:t>Berkley DB XML </a:t>
            </a:r>
            <a:r>
              <a:rPr lang="en-US" sz="1400" dirty="0"/>
              <a:t>Oracle</a:t>
            </a:r>
            <a:endParaRPr lang="en-US" sz="1400" dirty="0" smtClean="0">
              <a:latin typeface="+mn-lt"/>
              <a:ea typeface="Arial" charset="0"/>
              <a:cs typeface="Arial" charset="0"/>
            </a:endParaRPr>
          </a:p>
          <a:p>
            <a:r>
              <a:rPr lang="en-US" sz="1800" dirty="0" err="1" smtClean="0">
                <a:solidFill>
                  <a:schemeClr val="accent1">
                    <a:lumMod val="75000"/>
                  </a:schemeClr>
                </a:solidFill>
                <a:latin typeface="+mn-lt"/>
                <a:ea typeface="Arial" charset="0"/>
                <a:cs typeface="Arial" charset="0"/>
              </a:rPr>
              <a:t>eXist-db</a:t>
            </a:r>
            <a:r>
              <a:rPr lang="en-US" sz="1800" dirty="0" smtClean="0">
                <a:latin typeface="+mn-lt"/>
                <a:ea typeface="Arial" charset="0"/>
                <a:cs typeface="Arial" charset="0"/>
              </a:rPr>
              <a:t> </a:t>
            </a:r>
          </a:p>
          <a:p>
            <a:r>
              <a:rPr lang="en-US" sz="1800" dirty="0" smtClean="0">
                <a:solidFill>
                  <a:schemeClr val="accent1">
                    <a:lumMod val="75000"/>
                  </a:schemeClr>
                </a:solidFill>
                <a:latin typeface="+mn-lt"/>
                <a:ea typeface="Arial" charset="0"/>
                <a:cs typeface="Arial" charset="0"/>
              </a:rPr>
              <a:t>Sedna</a:t>
            </a:r>
            <a:r>
              <a:rPr lang="en-US" sz="1800" dirty="0" smtClean="0">
                <a:latin typeface="+mn-lt"/>
                <a:ea typeface="Arial" charset="0"/>
                <a:cs typeface="Arial" charset="0"/>
              </a:rPr>
              <a:t> </a:t>
            </a:r>
            <a:r>
              <a:rPr lang="en-US" sz="1400" dirty="0" err="1"/>
              <a:t>Sedna</a:t>
            </a:r>
            <a:r>
              <a:rPr lang="en-US" sz="1400" dirty="0"/>
              <a:t> Team, Institute for System Programming RAS</a:t>
            </a:r>
            <a:endParaRPr lang="en-US" sz="1400" dirty="0" smtClean="0">
              <a:latin typeface="+mn-lt"/>
              <a:ea typeface="Arial" charset="0"/>
              <a:cs typeface="Arial" charset="0"/>
            </a:endParaRPr>
          </a:p>
          <a:p>
            <a:r>
              <a:rPr lang="en-US" sz="1800" dirty="0" err="1" smtClean="0">
                <a:solidFill>
                  <a:schemeClr val="accent1">
                    <a:lumMod val="75000"/>
                  </a:schemeClr>
                </a:solidFill>
                <a:latin typeface="+mn-lt"/>
                <a:ea typeface="Arial" charset="0"/>
                <a:cs typeface="Arial" charset="0"/>
              </a:rPr>
              <a:t>BaseX</a:t>
            </a:r>
            <a:r>
              <a:rPr lang="en-US" sz="1800" dirty="0" smtClean="0">
                <a:latin typeface="+mn-lt"/>
                <a:ea typeface="Arial" charset="0"/>
                <a:cs typeface="Arial" charset="0"/>
              </a:rPr>
              <a:t>  </a:t>
            </a:r>
            <a:r>
              <a:rPr lang="en-US" sz="1400" dirty="0" smtClean="0"/>
              <a:t>Christian </a:t>
            </a:r>
            <a:r>
              <a:rPr lang="en-US" sz="1400" dirty="0" err="1"/>
              <a:t>Gruen</a:t>
            </a:r>
            <a:r>
              <a:rPr lang="en-US" sz="1400" dirty="0"/>
              <a:t>; DBIS Group, University of Konstanz</a:t>
            </a:r>
          </a:p>
          <a:p>
            <a:endParaRPr lang="en-US" sz="1800" dirty="0" smtClean="0">
              <a:latin typeface="+mn-lt"/>
              <a:ea typeface="Arial" charset="0"/>
              <a:cs typeface="Arial" charset="0"/>
            </a:endParaRPr>
          </a:p>
          <a:p>
            <a:endParaRPr lang="en-US" sz="1800" dirty="0" smtClean="0">
              <a:latin typeface="+mn-lt"/>
              <a:ea typeface="Arial" charset="0"/>
              <a:cs typeface="Arial" charset="0"/>
            </a:endParaRPr>
          </a:p>
          <a:p>
            <a:endParaRPr lang="en-US" sz="1800" dirty="0" smtClean="0">
              <a:latin typeface="+mn-lt"/>
              <a:ea typeface="Arial" charset="0"/>
              <a:cs typeface="Arial" charset="0"/>
            </a:endParaRPr>
          </a:p>
        </p:txBody>
      </p:sp>
    </p:spTree>
    <p:extLst>
      <p:ext uri="{BB962C8B-B14F-4D97-AF65-F5344CB8AC3E}">
        <p14:creationId xmlns:p14="http://schemas.microsoft.com/office/powerpoint/2010/main" val="2524886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29</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a:t>
            </a:r>
            <a:r>
              <a:rPr lang="ru-RU" smtClean="0"/>
              <a:t>реализация</a:t>
            </a:r>
            <a:endParaRPr lang="en-US"/>
          </a:p>
        </p:txBody>
      </p:sp>
      <p:sp>
        <p:nvSpPr>
          <p:cNvPr id="8" name="Content Placeholder 6"/>
          <p:cNvSpPr txBox="1">
            <a:spLocks/>
          </p:cNvSpPr>
          <p:nvPr/>
        </p:nvSpPr>
        <p:spPr>
          <a:xfrm>
            <a:off x="683568" y="1203598"/>
            <a:ext cx="7056784" cy="3024335"/>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smtClean="0">
                <a:latin typeface="+mn-lt"/>
                <a:ea typeface="Arial" charset="0"/>
                <a:cs typeface="Arial" charset="0"/>
              </a:rPr>
              <a:t>BaseX</a:t>
            </a:r>
          </a:p>
          <a:p>
            <a:r>
              <a:rPr lang="en-US" smtClean="0"/>
              <a:t>… is </a:t>
            </a:r>
            <a:r>
              <a:rPr lang="en-US"/>
              <a:t>a robust, high-performance XML database engine and a highly compliant XQuery 3.1 processor with full support of the W3C Update and Full Text extensions</a:t>
            </a:r>
            <a:r>
              <a:rPr lang="en-US" smtClean="0"/>
              <a:t>.</a:t>
            </a:r>
          </a:p>
          <a:p>
            <a:endParaRPr lang="en-US" sz="1800">
              <a:latin typeface="+mn-lt"/>
              <a:ea typeface="Arial" charset="0"/>
              <a:cs typeface="Arial" charset="0"/>
            </a:endParaRPr>
          </a:p>
          <a:p>
            <a:r>
              <a:rPr lang="en-US" sz="1800" smtClean="0">
                <a:latin typeface="+mn-lt"/>
                <a:ea typeface="Arial" charset="0"/>
                <a:cs typeface="Arial" charset="0"/>
                <a:hlinkClick r:id="rId2"/>
              </a:rPr>
              <a:t>http://www.basex.org</a:t>
            </a:r>
            <a:endParaRPr lang="en-US" sz="1800" smtClean="0">
              <a:latin typeface="+mn-lt"/>
              <a:ea typeface="Arial" charset="0"/>
              <a:cs typeface="Arial" charset="0"/>
            </a:endParaRPr>
          </a:p>
          <a:p>
            <a:r>
              <a:rPr lang="en-US" sz="1800">
                <a:latin typeface="+mn-lt"/>
                <a:ea typeface="Arial" charset="0"/>
                <a:cs typeface="Arial" charset="0"/>
                <a:hlinkClick r:id="rId3"/>
              </a:rPr>
              <a:t>http://</a:t>
            </a:r>
            <a:r>
              <a:rPr lang="en-US" sz="1800" smtClean="0">
                <a:latin typeface="+mn-lt"/>
                <a:ea typeface="Arial" charset="0"/>
                <a:cs typeface="Arial" charset="0"/>
                <a:hlinkClick r:id="rId3"/>
              </a:rPr>
              <a:t>docs.basex.org/wiki/Module_Library</a:t>
            </a:r>
            <a:endParaRPr lang="en-US" sz="1800" smtClean="0">
              <a:latin typeface="+mn-lt"/>
              <a:ea typeface="Arial" charset="0"/>
              <a:cs typeface="Arial" charset="0"/>
            </a:endParaRPr>
          </a:p>
          <a:p>
            <a:endParaRPr lang="en-US" sz="1800">
              <a:latin typeface="+mn-lt"/>
              <a:ea typeface="Arial" charset="0"/>
              <a:cs typeface="Arial" charset="0"/>
            </a:endParaRPr>
          </a:p>
          <a:p>
            <a:endParaRPr lang="en-US" sz="1800">
              <a:latin typeface="+mn-lt"/>
              <a:ea typeface="Arial" charset="0"/>
              <a:cs typeface="Arial" charset="0"/>
            </a:endParaRPr>
          </a:p>
        </p:txBody>
      </p:sp>
      <p:pic>
        <p:nvPicPr>
          <p:cNvPr id="3" name="Picture 2"/>
          <p:cNvPicPr>
            <a:picLocks noChangeAspect="1"/>
          </p:cNvPicPr>
          <p:nvPr/>
        </p:nvPicPr>
        <p:blipFill>
          <a:blip r:embed="rId4"/>
          <a:stretch>
            <a:fillRect/>
          </a:stretch>
        </p:blipFill>
        <p:spPr>
          <a:xfrm>
            <a:off x="6195318" y="2665833"/>
            <a:ext cx="1800225" cy="1562100"/>
          </a:xfrm>
          <a:prstGeom prst="rect">
            <a:avLst/>
          </a:prstGeom>
        </p:spPr>
      </p:pic>
    </p:spTree>
    <p:extLst>
      <p:ext uri="{BB962C8B-B14F-4D97-AF65-F5344CB8AC3E}">
        <p14:creationId xmlns:p14="http://schemas.microsoft.com/office/powerpoint/2010/main" val="4208312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13" name="Content Placeholder 6"/>
          <p:cNvSpPr txBox="1">
            <a:spLocks/>
          </p:cNvSpPr>
          <p:nvPr/>
        </p:nvSpPr>
        <p:spPr>
          <a:xfrm>
            <a:off x="611560" y="1491630"/>
            <a:ext cx="7704856" cy="2952328"/>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ru-RU" sz="1800" smtClean="0">
                <a:latin typeface="+mn-lt"/>
                <a:ea typeface="Arial" charset="0"/>
                <a:cs typeface="Arial" charset="0"/>
              </a:rPr>
              <a:t>Идентифицируемость</a:t>
            </a:r>
            <a:r>
              <a:rPr lang="en-US" sz="1800" smtClean="0">
                <a:latin typeface="+mn-lt"/>
                <a:ea typeface="Arial" charset="0"/>
                <a:cs typeface="Arial" charset="0"/>
              </a:rPr>
              <a:t> </a:t>
            </a:r>
            <a:r>
              <a:rPr lang="ru-RU" sz="1800" smtClean="0">
                <a:latin typeface="+mn-lt"/>
                <a:ea typeface="Arial" charset="0"/>
                <a:cs typeface="Arial" charset="0"/>
              </a:rPr>
              <a:t>документов </a:t>
            </a:r>
            <a:r>
              <a:rPr lang="en-US" sz="1800" smtClean="0">
                <a:latin typeface="+mn-lt"/>
                <a:ea typeface="Arial" charset="0"/>
                <a:cs typeface="Arial" charset="0"/>
              </a:rPr>
              <a:t>(</a:t>
            </a:r>
            <a:r>
              <a:rPr lang="ru-RU" sz="1800" smtClean="0">
                <a:latin typeface="+mn-lt"/>
                <a:ea typeface="Arial" charset="0"/>
                <a:cs typeface="Arial" charset="0"/>
              </a:rPr>
              <a:t>что это за документ</a:t>
            </a:r>
            <a:r>
              <a:rPr lang="en-US" sz="1800" smtClean="0">
                <a:latin typeface="+mn-lt"/>
                <a:ea typeface="Arial" charset="0"/>
                <a:cs typeface="Arial" charset="0"/>
              </a:rPr>
              <a:t>?)</a:t>
            </a:r>
            <a:endParaRPr lang="ru-RU" sz="1800" smtClean="0">
              <a:latin typeface="+mn-lt"/>
              <a:ea typeface="Arial" charset="0"/>
              <a:cs typeface="Arial" charset="0"/>
            </a:endParaRPr>
          </a:p>
          <a:p>
            <a:pPr marL="285750" indent="-285750">
              <a:buFont typeface="Arial" panose="020B0604020202020204" pitchFamily="34" charset="0"/>
              <a:buChar char="•"/>
            </a:pPr>
            <a:r>
              <a:rPr lang="ru-RU" sz="1800" smtClean="0">
                <a:latin typeface="+mn-lt"/>
                <a:ea typeface="Arial" charset="0"/>
                <a:cs typeface="Arial" charset="0"/>
              </a:rPr>
              <a:t>Возможность (де)композиции знаний по предметным областям</a:t>
            </a:r>
            <a:endParaRPr lang="ru-RU" sz="1800" dirty="0" smtClean="0">
              <a:latin typeface="+mn-lt"/>
              <a:ea typeface="Arial" charset="0"/>
              <a:cs typeface="Arial" charset="0"/>
            </a:endParaRPr>
          </a:p>
          <a:p>
            <a:pPr marL="285750" indent="-285750">
              <a:buFont typeface="Arial" panose="020B0604020202020204" pitchFamily="34" charset="0"/>
              <a:buChar char="•"/>
            </a:pPr>
            <a:r>
              <a:rPr lang="ru-RU" sz="1800" smtClean="0">
                <a:latin typeface="+mn-lt"/>
                <a:ea typeface="Arial" charset="0"/>
                <a:cs typeface="Arial" charset="0"/>
              </a:rPr>
              <a:t>Средства контроля консистентности</a:t>
            </a:r>
            <a:r>
              <a:rPr lang="en-US" sz="1800" smtClean="0">
                <a:latin typeface="+mn-lt"/>
                <a:ea typeface="Arial" charset="0"/>
                <a:cs typeface="Arial" charset="0"/>
              </a:rPr>
              <a:t> </a:t>
            </a:r>
            <a:r>
              <a:rPr lang="ru-RU" sz="1800" smtClean="0">
                <a:latin typeface="+mn-lt"/>
                <a:ea typeface="Arial" charset="0"/>
                <a:cs typeface="Arial" charset="0"/>
              </a:rPr>
              <a:t>документа </a:t>
            </a:r>
            <a:r>
              <a:rPr lang="en-US" sz="1800" smtClean="0">
                <a:latin typeface="+mn-lt"/>
                <a:ea typeface="Arial" charset="0"/>
                <a:cs typeface="Arial" charset="0"/>
              </a:rPr>
              <a:t>(</a:t>
            </a:r>
            <a:r>
              <a:rPr lang="ru-RU" sz="1800" smtClean="0">
                <a:latin typeface="+mn-lt"/>
                <a:ea typeface="Arial" charset="0"/>
                <a:cs typeface="Arial" charset="0"/>
              </a:rPr>
              <a:t>валиден ли </a:t>
            </a:r>
            <a:r>
              <a:rPr lang="en-US" sz="1800" smtClean="0">
                <a:latin typeface="+mn-lt"/>
                <a:ea typeface="Arial" charset="0"/>
                <a:cs typeface="Arial" charset="0"/>
              </a:rPr>
              <a:t>?)</a:t>
            </a:r>
            <a:endParaRPr lang="ru-RU" sz="1800" dirty="0">
              <a:latin typeface="+mn-lt"/>
              <a:ea typeface="Arial" charset="0"/>
              <a:cs typeface="Arial" charset="0"/>
            </a:endParaRPr>
          </a:p>
          <a:p>
            <a:pPr marL="285750" indent="-285750">
              <a:buFont typeface="Arial" panose="020B0604020202020204" pitchFamily="34" charset="0"/>
              <a:buChar char="•"/>
            </a:pPr>
            <a:r>
              <a:rPr lang="ru-RU" sz="1800" smtClean="0">
                <a:ea typeface="Arial" charset="0"/>
                <a:cs typeface="Arial" charset="0"/>
              </a:rPr>
              <a:t>Минимум инфраструктурных требований </a:t>
            </a:r>
          </a:p>
          <a:p>
            <a:pPr marL="285750" indent="-285750">
              <a:buFont typeface="Arial" panose="020B0604020202020204" pitchFamily="34" charset="0"/>
              <a:buChar char="•"/>
            </a:pPr>
            <a:r>
              <a:rPr lang="ru-RU" sz="1800" smtClean="0">
                <a:ea typeface="Arial" charset="0"/>
                <a:cs typeface="Arial" charset="0"/>
              </a:rPr>
              <a:t>Возможность выбирать инструменты для машинной обработки</a:t>
            </a:r>
            <a:endParaRPr lang="ru-RU" sz="1800" dirty="0" smtClean="0">
              <a:ea typeface="Arial" charset="0"/>
              <a:cs typeface="Arial" charset="0"/>
            </a:endParaRPr>
          </a:p>
          <a:p>
            <a:pPr marL="285750" indent="-285750">
              <a:buFont typeface="Arial" panose="020B0604020202020204" pitchFamily="34" charset="0"/>
              <a:buChar char="•"/>
            </a:pPr>
            <a:r>
              <a:rPr lang="ru-RU" sz="1800" smtClean="0">
                <a:ea typeface="Arial" charset="0"/>
                <a:cs typeface="Arial" charset="0"/>
              </a:rPr>
              <a:t>Удобство составления</a:t>
            </a:r>
            <a:endParaRPr lang="en-US" sz="1800" smtClean="0">
              <a:ea typeface="Arial" charset="0"/>
              <a:cs typeface="Arial" charset="0"/>
            </a:endParaRPr>
          </a:p>
        </p:txBody>
      </p:sp>
      <p:sp>
        <p:nvSpPr>
          <p:cNvPr id="9" name="Title 1"/>
          <p:cNvSpPr>
            <a:spLocks noGrp="1"/>
          </p:cNvSpPr>
          <p:nvPr>
            <p:ph type="title"/>
          </p:nvPr>
        </p:nvSpPr>
        <p:spPr>
          <a:xfrm>
            <a:off x="282575" y="268286"/>
            <a:ext cx="8572500" cy="574677"/>
          </a:xfrm>
        </p:spPr>
        <p:txBody>
          <a:bodyPr/>
          <a:lstStyle/>
          <a:p>
            <a:r>
              <a:rPr lang="ru-RU" dirty="0" smtClean="0"/>
              <a:t>Что хочется </a:t>
            </a:r>
            <a:r>
              <a:rPr lang="ru-RU" smtClean="0"/>
              <a:t>от базы знаний</a:t>
            </a:r>
            <a:endParaRPr lang="en-US" dirty="0"/>
          </a:p>
        </p:txBody>
      </p:sp>
    </p:spTree>
    <p:extLst>
      <p:ext uri="{BB962C8B-B14F-4D97-AF65-F5344CB8AC3E}">
        <p14:creationId xmlns:p14="http://schemas.microsoft.com/office/powerpoint/2010/main" val="650022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30</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736" y="227667"/>
            <a:ext cx="8572500" cy="410197"/>
          </a:xfrm>
        </p:spPr>
        <p:txBody>
          <a:bodyPr/>
          <a:lstStyle/>
          <a:p>
            <a:r>
              <a:rPr lang="ru-RU" smtClean="0"/>
              <a:t>Обработка</a:t>
            </a:r>
            <a:r>
              <a:rPr lang="en-US" smtClean="0"/>
              <a:t>: basex</a:t>
            </a:r>
            <a:endParaRPr lang="en-US"/>
          </a:p>
        </p:txBody>
      </p:sp>
      <p:sp>
        <p:nvSpPr>
          <p:cNvPr id="8" name="Content Placeholder 6"/>
          <p:cNvSpPr txBox="1">
            <a:spLocks/>
          </p:cNvSpPr>
          <p:nvPr/>
        </p:nvSpPr>
        <p:spPr>
          <a:xfrm>
            <a:off x="683568" y="1203598"/>
            <a:ext cx="7056784" cy="3024335"/>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a:latin typeface="+mn-lt"/>
              <a:ea typeface="Arial" charset="0"/>
              <a:cs typeface="Arial" charset="0"/>
            </a:endParaRPr>
          </a:p>
        </p:txBody>
      </p:sp>
      <p:pic>
        <p:nvPicPr>
          <p:cNvPr id="2" name="Picture 1"/>
          <p:cNvPicPr>
            <a:picLocks noChangeAspect="1"/>
          </p:cNvPicPr>
          <p:nvPr/>
        </p:nvPicPr>
        <p:blipFill>
          <a:blip r:embed="rId2"/>
          <a:stretch>
            <a:fillRect/>
          </a:stretch>
        </p:blipFill>
        <p:spPr>
          <a:xfrm>
            <a:off x="718353" y="867539"/>
            <a:ext cx="7848872" cy="3795167"/>
          </a:xfrm>
          <a:prstGeom prst="rect">
            <a:avLst/>
          </a:prstGeom>
        </p:spPr>
      </p:pic>
    </p:spTree>
    <p:extLst>
      <p:ext uri="{BB962C8B-B14F-4D97-AF65-F5344CB8AC3E}">
        <p14:creationId xmlns:p14="http://schemas.microsoft.com/office/powerpoint/2010/main" val="370314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31</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BaseX</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15" name="Rectangle 6"/>
          <p:cNvSpPr>
            <a:spLocks noChangeArrowheads="1"/>
          </p:cNvSpPr>
          <p:nvPr/>
        </p:nvSpPr>
        <p:spPr bwMode="auto">
          <a:xfrm>
            <a:off x="827584" y="972986"/>
            <a:ext cx="7488832"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80"/>
                </a:solidFill>
                <a:effectLst/>
                <a:latin typeface="Consolas" panose="020B0609020204030204" pitchFamily="49" charset="0"/>
              </a:rPr>
              <a:t>module namespace </a:t>
            </a:r>
            <a:r>
              <a:rPr kumimoji="0" lang="en-US" altLang="en-US" sz="1000" b="0" i="0" u="none" strike="noStrike" cap="none" normalizeH="0" baseline="0" smtClean="0">
                <a:ln>
                  <a:noFill/>
                </a:ln>
                <a:solidFill>
                  <a:srgbClr val="000000"/>
                </a:solidFill>
                <a:effectLst/>
                <a:latin typeface="Consolas" panose="020B0609020204030204" pitchFamily="49" charset="0"/>
              </a:rPr>
              <a:t>jira = </a:t>
            </a:r>
            <a:r>
              <a:rPr kumimoji="0" lang="en-US" altLang="en-US" sz="1000" b="1" i="0" u="none" strike="noStrike" cap="none" normalizeH="0" baseline="0" smtClean="0">
                <a:ln>
                  <a:noFill/>
                </a:ln>
                <a:solidFill>
                  <a:srgbClr val="008000"/>
                </a:solidFill>
                <a:effectLst/>
                <a:latin typeface="Consolas" panose="020B0609020204030204" pitchFamily="49" charset="0"/>
              </a:rPr>
              <a:t>"http://nexign-systems.com/infralab/internal/jira" </a:t>
            </a:r>
            <a:r>
              <a:rPr kumimoji="0" lang="en-US" altLang="en-US" sz="1000" b="0" i="0" u="none" strike="noStrike" cap="none" normalizeH="0" baseline="0" smtClean="0">
                <a:ln>
                  <a:noFill/>
                </a:ln>
                <a:solidFill>
                  <a:srgbClr val="000000"/>
                </a:solidFill>
                <a:effectLst/>
                <a:latin typeface="Consolas" panose="020B0609020204030204" pitchFamily="49" charset="0"/>
              </a:rPr>
              <a: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declare namespace </a:t>
            </a:r>
            <a:r>
              <a:rPr kumimoji="0" lang="en-US" altLang="en-US" sz="1000" b="0" i="0" u="none" strike="noStrike" cap="none" normalizeH="0" baseline="0" smtClean="0">
                <a:ln>
                  <a:noFill/>
                </a:ln>
                <a:solidFill>
                  <a:srgbClr val="000000"/>
                </a:solidFill>
                <a:effectLst/>
                <a:latin typeface="Consolas" panose="020B0609020204030204" pitchFamily="49" charset="0"/>
              </a:rPr>
              <a:t>http=</a:t>
            </a:r>
            <a:r>
              <a:rPr kumimoji="0" lang="en-US" altLang="en-US" sz="1000" b="1" i="0" u="none" strike="noStrike" cap="none" normalizeH="0" baseline="0" smtClean="0">
                <a:ln>
                  <a:noFill/>
                </a:ln>
                <a:solidFill>
                  <a:srgbClr val="008000"/>
                </a:solidFill>
                <a:effectLst/>
                <a:latin typeface="Consolas" panose="020B0609020204030204" pitchFamily="49" charset="0"/>
              </a:rPr>
              <a:t>"http://expath.org/ns/http-client" </a:t>
            </a:r>
            <a:r>
              <a:rPr kumimoji="0" lang="en-US" altLang="en-US" sz="1000" b="0" i="0" u="none" strike="noStrike" cap="none" normalizeH="0" baseline="0" smtClean="0">
                <a:ln>
                  <a:noFill/>
                </a:ln>
                <a:solidFill>
                  <a:srgbClr val="000000"/>
                </a:solidFill>
                <a:effectLst/>
                <a:latin typeface="Consolas" panose="020B0609020204030204" pitchFamily="49" charset="0"/>
              </a:rPr>
              <a: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declare namespace </a:t>
            </a:r>
            <a:r>
              <a:rPr kumimoji="0" lang="en-US" altLang="en-US" sz="1000" b="0" i="0" u="none" strike="noStrike" cap="none" normalizeH="0" baseline="0" smtClean="0">
                <a:ln>
                  <a:noFill/>
                </a:ln>
                <a:solidFill>
                  <a:srgbClr val="000000"/>
                </a:solidFill>
                <a:effectLst/>
                <a:latin typeface="Consolas" panose="020B0609020204030204" pitchFamily="49" charset="0"/>
              </a:rPr>
              <a:t>jirax=</a:t>
            </a:r>
            <a:r>
              <a:rPr kumimoji="0" lang="en-US" altLang="en-US" sz="1000" b="1" i="0" u="none" strike="noStrike" cap="none" normalizeH="0" baseline="0" smtClean="0">
                <a:ln>
                  <a:noFill/>
                </a:ln>
                <a:solidFill>
                  <a:srgbClr val="008000"/>
                </a:solidFill>
                <a:effectLst/>
                <a:latin typeface="Consolas" panose="020B0609020204030204" pitchFamily="49" charset="0"/>
              </a:rPr>
              <a:t>"http://xxx/jira" </a:t>
            </a:r>
            <a:r>
              <a:rPr kumimoji="0" lang="en-US" altLang="en-US" sz="1000" b="0" i="0" u="none" strike="noStrike" cap="none" normalizeH="0" baseline="0" smtClean="0">
                <a:ln>
                  <a:noFill/>
                </a:ln>
                <a:solidFill>
                  <a:srgbClr val="000000"/>
                </a:solidFill>
                <a:effectLst/>
                <a:latin typeface="Consolas" panose="020B0609020204030204" pitchFamily="49" charset="0"/>
              </a:rPr>
              <a: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declare namespace </a:t>
            </a:r>
            <a:r>
              <a:rPr kumimoji="0" lang="en-US" altLang="en-US" sz="1000" b="0" i="0" u="none" strike="noStrike" cap="none" normalizeH="0" baseline="0" smtClean="0">
                <a:ln>
                  <a:noFill/>
                </a:ln>
                <a:solidFill>
                  <a:srgbClr val="000000"/>
                </a:solidFill>
                <a:effectLst/>
                <a:latin typeface="Consolas" panose="020B0609020204030204" pitchFamily="49" charset="0"/>
              </a:rPr>
              <a:t>web=</a:t>
            </a:r>
            <a:r>
              <a:rPr kumimoji="0" lang="en-US" altLang="en-US" sz="1000" b="1" i="0" u="none" strike="noStrike" cap="none" normalizeH="0" baseline="0" smtClean="0">
                <a:ln>
                  <a:noFill/>
                </a:ln>
                <a:solidFill>
                  <a:srgbClr val="008000"/>
                </a:solidFill>
                <a:effectLst/>
                <a:latin typeface="Consolas" panose="020B0609020204030204" pitchFamily="49" charset="0"/>
              </a:rPr>
              <a:t>"http://basex.org/modules/web" </a:t>
            </a:r>
            <a:r>
              <a:rPr kumimoji="0" lang="en-US" altLang="en-US" sz="1000" b="0" i="0" u="none" strike="noStrike" cap="none" normalizeH="0" baseline="0" smtClean="0">
                <a:ln>
                  <a:noFill/>
                </a:ln>
                <a:solidFill>
                  <a:srgbClr val="000000"/>
                </a:solidFill>
                <a:effectLst/>
                <a:latin typeface="Consolas" panose="020B0609020204030204" pitchFamily="49" charset="0"/>
              </a:rPr>
              <a: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1" i="0" u="none" strike="noStrike" cap="none" normalizeH="0" baseline="0" smtClean="0">
                <a:ln>
                  <a:noFill/>
                </a:ln>
                <a:solidFill>
                  <a:srgbClr val="000080"/>
                </a:solidFill>
                <a:effectLst/>
                <a:latin typeface="Consolas" panose="020B0609020204030204" pitchFamily="49" charset="0"/>
              </a:rPr>
              <a:t>declare function </a:t>
            </a:r>
            <a:r>
              <a:rPr kumimoji="0" lang="en-US" altLang="en-US" sz="1000" b="1" i="0" u="none" strike="noStrike" cap="none" normalizeH="0" baseline="0" smtClean="0">
                <a:ln>
                  <a:noFill/>
                </a:ln>
                <a:solidFill>
                  <a:srgbClr val="660E7A"/>
                </a:solidFill>
                <a:effectLst/>
                <a:latin typeface="Consolas" panose="020B0609020204030204" pitchFamily="49" charset="0"/>
              </a:rPr>
              <a:t>jira</a:t>
            </a:r>
            <a:r>
              <a:rPr kumimoji="0" lang="en-US" altLang="en-US" sz="1000" b="0" i="0" u="none" strike="noStrike" cap="none" normalizeH="0" baseline="0" smtClean="0">
                <a:ln>
                  <a:noFill/>
                </a:ln>
                <a:solidFill>
                  <a:srgbClr val="000000"/>
                </a:solidFill>
                <a:effectLst/>
                <a:latin typeface="Consolas" panose="020B0609020204030204" pitchFamily="49" charset="0"/>
              </a:rPr>
              <a:t>:search_issues($ctx </a:t>
            </a:r>
            <a:r>
              <a:rPr kumimoji="0" lang="en-US" altLang="en-US" sz="1000" b="1" i="0" u="none" strike="noStrike" cap="none" normalizeH="0" baseline="0" smtClean="0">
                <a:ln>
                  <a:noFill/>
                </a:ln>
                <a:solidFill>
                  <a:srgbClr val="000080"/>
                </a:solidFill>
                <a:effectLst/>
                <a:latin typeface="Consolas" panose="020B0609020204030204" pitchFamily="49" charset="0"/>
              </a:rPr>
              <a:t>as element</a:t>
            </a:r>
            <a:r>
              <a:rPr kumimoji="0" lang="en-US" altLang="en-US" sz="1000" b="0" i="0" u="none" strike="noStrike" cap="none" normalizeH="0" baseline="0" smtClean="0">
                <a:ln>
                  <a:noFill/>
                </a:ln>
                <a:solidFill>
                  <a:srgbClr val="000000"/>
                </a:solidFill>
                <a:effectLst/>
                <a:latin typeface="Consolas" panose="020B0609020204030204" pitchFamily="49" charset="0"/>
              </a:rPr>
              <a:t>(</a:t>
            </a:r>
            <a:r>
              <a:rPr kumimoji="0" lang="en-US" altLang="en-US" sz="1000" b="1" i="0" u="none" strike="noStrike" cap="none" normalizeH="0" baseline="0" smtClean="0">
                <a:ln>
                  <a:noFill/>
                </a:ln>
                <a:solidFill>
                  <a:srgbClr val="660E7A"/>
                </a:solidFill>
                <a:effectLst/>
                <a:latin typeface="Consolas" panose="020B0609020204030204" pitchFamily="49" charset="0"/>
              </a:rPr>
              <a:t>jirax</a:t>
            </a:r>
            <a:r>
              <a:rPr kumimoji="0" lang="en-US" altLang="en-US" sz="1000" b="0" i="0" u="none" strike="noStrike" cap="none" normalizeH="0" baseline="0" smtClean="0">
                <a:ln>
                  <a:noFill/>
                </a:ln>
                <a:solidFill>
                  <a:srgbClr val="000000"/>
                </a:solidFill>
                <a:effectLst/>
                <a:latin typeface="Consolas" panose="020B0609020204030204" pitchFamily="49" charset="0"/>
              </a:rPr>
              <a:t>:</a:t>
            </a:r>
            <a:r>
              <a:rPr kumimoji="0" lang="en-US" altLang="en-US" sz="1000" b="1" i="0" u="none" strike="noStrike" cap="none" normalizeH="0" baseline="0" smtClean="0">
                <a:ln>
                  <a:noFill/>
                </a:ln>
                <a:solidFill>
                  <a:srgbClr val="000080"/>
                </a:solidFill>
                <a:effectLst/>
                <a:latin typeface="Consolas" panose="020B0609020204030204" pitchFamily="49" charset="0"/>
              </a:rPr>
              <a:t>context</a:t>
            </a:r>
            <a:r>
              <a:rPr kumimoji="0" lang="en-US" altLang="en-US" sz="1000" b="0" i="0" u="none" strike="noStrike" cap="none" normalizeH="0" baseline="0" smtClean="0">
                <a:ln>
                  <a:noFill/>
                </a:ln>
                <a:solidFill>
                  <a:srgbClr val="000000"/>
                </a:solidFill>
                <a:effectLst/>
                <a:latin typeface="Consolas" panose="020B0609020204030204" pitchFamily="49" charset="0"/>
              </a:rPr>
              <a:t>), $jql </a:t>
            </a:r>
            <a:r>
              <a:rPr kumimoji="0" lang="en-US" altLang="en-US" sz="1000" b="1" i="0" u="none" strike="noStrike" cap="none" normalizeH="0" baseline="0" smtClean="0">
                <a:ln>
                  <a:noFill/>
                </a:ln>
                <a:solidFill>
                  <a:srgbClr val="000080"/>
                </a:solidFill>
                <a:effectLst/>
                <a:latin typeface="Consolas" panose="020B0609020204030204" pitchFamily="49" charset="0"/>
              </a:rPr>
              <a:t>as </a:t>
            </a:r>
            <a:r>
              <a:rPr kumimoji="0" lang="en-US" altLang="en-US" sz="1000" b="1" i="0" u="none" strike="noStrike" cap="none" normalizeH="0" baseline="0" smtClean="0">
                <a:ln>
                  <a:noFill/>
                </a:ln>
                <a:solidFill>
                  <a:srgbClr val="660E7A"/>
                </a:solidFill>
                <a:effectLst/>
                <a:latin typeface="Consolas" panose="020B0609020204030204" pitchFamily="49" charset="0"/>
              </a:rPr>
              <a:t>xs</a:t>
            </a:r>
            <a:r>
              <a:rPr kumimoji="0" lang="en-US" altLang="en-US" sz="1000" b="0" i="0" u="none" strike="noStrike" cap="none" normalizeH="0" baseline="0" smtClean="0">
                <a:ln>
                  <a:noFill/>
                </a:ln>
                <a:solidFill>
                  <a:srgbClr val="000000"/>
                </a:solidFill>
                <a:effectLst/>
                <a:latin typeface="Consolas" panose="020B0609020204030204" pitchFamily="49" charset="0"/>
              </a:rPr>
              <a:t>:string)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a:solidFill>
                  <a:srgbClr val="000000"/>
                </a:solidFill>
                <a:latin typeface="Consolas" panose="020B0609020204030204" pitchFamily="49" charset="0"/>
              </a:rPr>
              <a:t> </a:t>
            </a:r>
            <a:r>
              <a:rPr lang="en-US" altLang="en-US" sz="1000" smtClean="0">
                <a:solidFill>
                  <a:srgbClr val="000000"/>
                </a:solidFill>
                <a:latin typeface="Consolas" panose="020B0609020204030204" pitchFamily="49" charset="0"/>
              </a:rPr>
              <a:t>                                               </a:t>
            </a:r>
            <a:r>
              <a:rPr kumimoji="0" lang="en-US" altLang="en-US" sz="1000" b="1" i="0" u="none" strike="noStrike" cap="none" normalizeH="0" baseline="0" smtClean="0">
                <a:ln>
                  <a:noFill/>
                </a:ln>
                <a:solidFill>
                  <a:srgbClr val="000080"/>
                </a:solidFill>
                <a:effectLst/>
                <a:latin typeface="Consolas" panose="020B0609020204030204" pitchFamily="49" charset="0"/>
              </a:rPr>
              <a:t>as element</a:t>
            </a:r>
            <a:r>
              <a:rPr kumimoji="0" lang="en-US" altLang="en-US" sz="1000" b="0" i="0" u="none" strike="noStrike" cap="none" normalizeH="0" baseline="0" smtClean="0">
                <a:ln>
                  <a:noFill/>
                </a:ln>
                <a:solidFill>
                  <a:srgbClr val="000000"/>
                </a:solidFill>
                <a:effectLst/>
                <a:latin typeface="Consolas" panose="020B0609020204030204" pitchFamily="49" charset="0"/>
              </a:rPr>
              <a:t>(issues)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t>
            </a:r>
            <a:r>
              <a:rPr kumimoji="0" lang="en-US" altLang="en-US" sz="1000" b="1" i="0" u="none" strike="noStrike" cap="none" normalizeH="0" baseline="0" smtClean="0">
                <a:ln>
                  <a:noFill/>
                </a:ln>
                <a:solidFill>
                  <a:srgbClr val="000080"/>
                </a:solidFill>
                <a:effectLst/>
                <a:latin typeface="Consolas" panose="020B0609020204030204" pitchFamily="49" charset="0"/>
              </a:rPr>
              <a:t>let </a:t>
            </a:r>
            <a:r>
              <a:rPr kumimoji="0" lang="en-US" altLang="en-US" sz="1000" b="0" i="0" u="none" strike="noStrike" cap="none" normalizeH="0" baseline="0" smtClean="0">
                <a:ln>
                  <a:noFill/>
                </a:ln>
                <a:solidFill>
                  <a:srgbClr val="000000"/>
                </a:solidFill>
                <a:effectLst/>
                <a:latin typeface="Consolas" panose="020B0609020204030204" pitchFamily="49" charset="0"/>
              </a:rPr>
              <a:t>$href := concat($ctx/@url, </a:t>
            </a:r>
            <a:r>
              <a:rPr kumimoji="0" lang="en-US" altLang="en-US" sz="1000" b="1" i="0" u="none" strike="noStrike" cap="none" normalizeH="0" baseline="0" smtClean="0">
                <a:ln>
                  <a:noFill/>
                </a:ln>
                <a:solidFill>
                  <a:srgbClr val="008000"/>
                </a:solidFill>
                <a:effectLst/>
                <a:latin typeface="Consolas" panose="020B0609020204030204" pitchFamily="49" charset="0"/>
              </a:rPr>
              <a:t>'/rest/api/2/search?jql='</a:t>
            </a:r>
            <a:r>
              <a:rPr kumimoji="0" lang="en-US" altLang="en-US" sz="1000" b="0" i="0" u="none" strike="noStrike" cap="none" normalizeH="0" baseline="0" smtClean="0">
                <a:ln>
                  <a:noFill/>
                </a:ln>
                <a:solidFill>
                  <a:srgbClr val="000000"/>
                </a:solidFill>
                <a:effectLst/>
                <a:latin typeface="Consolas" panose="020B0609020204030204" pitchFamily="49" charset="0"/>
              </a:rPr>
              <a:t>, </a:t>
            </a:r>
            <a:r>
              <a:rPr kumimoji="0" lang="en-US" altLang="en-US" sz="1000" b="1" i="0" u="none" strike="noStrike" cap="none" normalizeH="0" baseline="0" smtClean="0">
                <a:ln>
                  <a:noFill/>
                </a:ln>
                <a:solidFill>
                  <a:srgbClr val="660E7A"/>
                </a:solidFill>
                <a:effectLst/>
                <a:latin typeface="Consolas" panose="020B0609020204030204" pitchFamily="49" charset="0"/>
              </a:rPr>
              <a:t>web</a:t>
            </a:r>
            <a:r>
              <a:rPr kumimoji="0" lang="en-US" altLang="en-US" sz="1000" b="0" i="0" u="none" strike="noStrike" cap="none" normalizeH="0" baseline="0" smtClean="0">
                <a:ln>
                  <a:noFill/>
                </a:ln>
                <a:solidFill>
                  <a:srgbClr val="000000"/>
                </a:solidFill>
                <a:effectLst/>
                <a:latin typeface="Consolas" panose="020B0609020204030204" pitchFamily="49" charset="0"/>
              </a:rPr>
              <a:t>:encode-url($jql))</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t>
            </a:r>
            <a:r>
              <a:rPr kumimoji="0" lang="en-US" altLang="en-US" sz="1000" b="1" i="0" u="none" strike="noStrike" cap="none" normalizeH="0" baseline="0" smtClean="0">
                <a:ln>
                  <a:noFill/>
                </a:ln>
                <a:solidFill>
                  <a:srgbClr val="000080"/>
                </a:solidFill>
                <a:effectLst/>
                <a:latin typeface="Consolas" panose="020B0609020204030204" pitchFamily="49" charset="0"/>
              </a:rPr>
              <a:t>let </a:t>
            </a:r>
            <a:r>
              <a:rPr kumimoji="0" lang="en-US" altLang="en-US" sz="1000" b="0" i="0" u="none" strike="noStrike" cap="none" normalizeH="0" baseline="0" smtClean="0">
                <a:ln>
                  <a:noFill/>
                </a:ln>
                <a:solidFill>
                  <a:srgbClr val="000000"/>
                </a:solidFill>
                <a:effectLst/>
                <a:latin typeface="Consolas" panose="020B0609020204030204" pitchFamily="49" charset="0"/>
              </a:rPr>
              <a:t>$response := </a:t>
            </a:r>
            <a:r>
              <a:rPr kumimoji="0" lang="en-US" altLang="en-US" sz="1000" b="1" i="0" u="none" strike="noStrike" cap="none" normalizeH="0" baseline="0" smtClean="0">
                <a:ln>
                  <a:noFill/>
                </a:ln>
                <a:solidFill>
                  <a:srgbClr val="660E7A"/>
                </a:solidFill>
                <a:effectLst/>
                <a:latin typeface="Consolas" panose="020B0609020204030204" pitchFamily="49" charset="0"/>
              </a:rPr>
              <a:t>http</a:t>
            </a:r>
            <a:r>
              <a:rPr kumimoji="0" lang="en-US" altLang="en-US" sz="1000" b="0" i="0" u="none" strike="noStrike" cap="none" normalizeH="0" baseline="0" smtClean="0">
                <a:ln>
                  <a:noFill/>
                </a:ln>
                <a:solidFill>
                  <a:srgbClr val="000000"/>
                </a:solidFill>
                <a:effectLst/>
                <a:latin typeface="Consolas" panose="020B0609020204030204" pitchFamily="49" charset="0"/>
              </a:rPr>
              <a:t>:send-request(&lt;</a:t>
            </a:r>
            <a:r>
              <a:rPr kumimoji="0" lang="en-US" altLang="en-US" sz="1000" b="1" i="0" u="none" strike="noStrike" cap="none" normalizeH="0" baseline="0" smtClean="0">
                <a:ln>
                  <a:noFill/>
                </a:ln>
                <a:solidFill>
                  <a:srgbClr val="000080"/>
                </a:solidFill>
                <a:effectLst/>
                <a:latin typeface="Consolas" panose="020B0609020204030204" pitchFamily="49" charset="0"/>
              </a:rPr>
              <a:t>http:request </a:t>
            </a:r>
            <a:r>
              <a:rPr kumimoji="0" lang="en-US" altLang="en-US" sz="1000" b="1" i="0" u="none" strike="noStrike" cap="none" normalizeH="0" baseline="0" smtClean="0">
                <a:ln>
                  <a:noFill/>
                </a:ln>
                <a:solidFill>
                  <a:srgbClr val="0000FF"/>
                </a:solidFill>
                <a:effectLst/>
                <a:latin typeface="Consolas" panose="020B0609020204030204" pitchFamily="49" charset="0"/>
              </a:rPr>
              <a:t>method=</a:t>
            </a:r>
            <a:r>
              <a:rPr kumimoji="0" lang="en-US" altLang="en-US" sz="1000" b="1" i="0" u="none" strike="noStrike" cap="none" normalizeH="0" baseline="0" smtClean="0">
                <a:ln>
                  <a:noFill/>
                </a:ln>
                <a:solidFill>
                  <a:srgbClr val="008000"/>
                </a:solidFill>
                <a:effectLst/>
                <a:latin typeface="Consolas" panose="020B0609020204030204" pitchFamily="49" charset="0"/>
              </a:rPr>
              <a:t>'get'</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href = </a:t>
            </a:r>
            <a:r>
              <a:rPr kumimoji="0" lang="en-US" altLang="en-US" sz="1000" b="1" i="0" u="none" strike="noStrike" cap="none" normalizeH="0" baseline="0" smtClean="0">
                <a:ln>
                  <a:noFill/>
                </a:ln>
                <a:solidFill>
                  <a:srgbClr val="008000"/>
                </a:solidFill>
                <a:effectLst/>
                <a:latin typeface="Consolas" panose="020B0609020204030204" pitchFamily="49" charset="0"/>
              </a:rPr>
              <a:t>"</a:t>
            </a:r>
            <a:r>
              <a:rPr kumimoji="0" lang="en-US" altLang="en-US" sz="1000" b="0" i="0" u="none" strike="noStrike" cap="none" normalizeH="0" baseline="0" smtClean="0">
                <a:ln>
                  <a:noFill/>
                </a:ln>
                <a:solidFill>
                  <a:srgbClr val="000000"/>
                </a:solidFill>
                <a:effectLst/>
                <a:latin typeface="Consolas" panose="020B0609020204030204" pitchFamily="49" charset="0"/>
              </a:rPr>
              <a:t>{$href}</a:t>
            </a:r>
            <a:r>
              <a:rPr kumimoji="0" lang="en-US" altLang="en-US" sz="1000" b="1" i="0" u="none" strike="noStrike" cap="none" normalizeH="0" baseline="0" smtClean="0">
                <a:ln>
                  <a:noFill/>
                </a:ln>
                <a:solidFill>
                  <a:srgbClr val="008000"/>
                </a:solidFill>
                <a:effectLst/>
                <a:latin typeface="Consolas" panose="020B0609020204030204" pitchFamily="49" charset="0"/>
              </a:rPr>
              <a:t>"</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username = </a:t>
            </a:r>
            <a:r>
              <a:rPr kumimoji="0" lang="en-US" altLang="en-US" sz="1000" b="1" i="0" u="none" strike="noStrike" cap="none" normalizeH="0" baseline="0" smtClean="0">
                <a:ln>
                  <a:noFill/>
                </a:ln>
                <a:solidFill>
                  <a:srgbClr val="008000"/>
                </a:solidFill>
                <a:effectLst/>
                <a:latin typeface="Consolas" panose="020B0609020204030204" pitchFamily="49" charset="0"/>
              </a:rPr>
              <a:t>"</a:t>
            </a:r>
            <a:r>
              <a:rPr kumimoji="0" lang="en-US" altLang="en-US" sz="1000" b="0" i="0" u="none" strike="noStrike" cap="none" normalizeH="0" baseline="0" smtClean="0">
                <a:ln>
                  <a:noFill/>
                </a:ln>
                <a:solidFill>
                  <a:srgbClr val="000000"/>
                </a:solidFill>
                <a:effectLst/>
                <a:latin typeface="Consolas" panose="020B0609020204030204" pitchFamily="49" charset="0"/>
              </a:rPr>
              <a:t>{$ctx/@user}</a:t>
            </a:r>
            <a:r>
              <a:rPr kumimoji="0" lang="en-US" altLang="en-US" sz="1000" b="1" i="0" u="none" strike="noStrike" cap="none" normalizeH="0" baseline="0" smtClean="0">
                <a:ln>
                  <a:noFill/>
                </a:ln>
                <a:solidFill>
                  <a:srgbClr val="008000"/>
                </a:solidFill>
                <a:effectLst/>
                <a:latin typeface="Consolas" panose="020B0609020204030204" pitchFamily="49" charset="0"/>
              </a:rPr>
              <a:t>"</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password = </a:t>
            </a:r>
            <a:r>
              <a:rPr kumimoji="0" lang="en-US" altLang="en-US" sz="1000" b="1" i="0" u="none" strike="noStrike" cap="none" normalizeH="0" baseline="0" smtClean="0">
                <a:ln>
                  <a:noFill/>
                </a:ln>
                <a:solidFill>
                  <a:srgbClr val="008000"/>
                </a:solidFill>
                <a:effectLst/>
                <a:latin typeface="Consolas" panose="020B0609020204030204" pitchFamily="49" charset="0"/>
              </a:rPr>
              <a:t>"</a:t>
            </a:r>
            <a:r>
              <a:rPr kumimoji="0" lang="en-US" altLang="en-US" sz="1000" b="0" i="0" u="none" strike="noStrike" cap="none" normalizeH="0" baseline="0" smtClean="0">
                <a:ln>
                  <a:noFill/>
                </a:ln>
                <a:solidFill>
                  <a:srgbClr val="000000"/>
                </a:solidFill>
                <a:effectLst/>
                <a:latin typeface="Consolas" panose="020B0609020204030204" pitchFamily="49" charset="0"/>
              </a:rPr>
              <a:t>{$ctx/@pass}</a:t>
            </a:r>
            <a:r>
              <a:rPr kumimoji="0" lang="en-US" altLang="en-US" sz="1000" b="1" i="0" u="none" strike="noStrike" cap="none" normalizeH="0" baseline="0" smtClean="0">
                <a:ln>
                  <a:noFill/>
                </a:ln>
                <a:solidFill>
                  <a:srgbClr val="008000"/>
                </a:solidFill>
                <a:effectLst/>
                <a:latin typeface="Consolas" panose="020B0609020204030204" pitchFamily="49" charset="0"/>
              </a:rPr>
              <a:t>"</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auth-method = </a:t>
            </a:r>
            <a:r>
              <a:rPr kumimoji="0" lang="en-US" altLang="en-US" sz="1000" b="1" i="0" u="none" strike="noStrike" cap="none" normalizeH="0" baseline="0" smtClean="0">
                <a:ln>
                  <a:noFill/>
                </a:ln>
                <a:solidFill>
                  <a:srgbClr val="008000"/>
                </a:solidFill>
                <a:effectLst/>
                <a:latin typeface="Consolas" panose="020B0609020204030204" pitchFamily="49" charset="0"/>
              </a:rPr>
              <a:t>'Basic'</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send-authorization = </a:t>
            </a:r>
            <a:r>
              <a:rPr kumimoji="0" lang="en-US" altLang="en-US" sz="1000" b="1" i="0" u="none" strike="noStrike" cap="none" normalizeH="0" baseline="0" smtClean="0">
                <a:ln>
                  <a:noFill/>
                </a:ln>
                <a:solidFill>
                  <a:srgbClr val="008000"/>
                </a:solidFill>
                <a:effectLst/>
                <a:latin typeface="Consolas" panose="020B0609020204030204" pitchFamily="49" charset="0"/>
              </a:rPr>
              <a:t>'true'</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follow-redirect = </a:t>
            </a:r>
            <a:r>
              <a:rPr kumimoji="0" lang="en-US" altLang="en-US" sz="1000" b="1" i="0" u="none" strike="noStrike" cap="none" normalizeH="0" baseline="0" smtClean="0">
                <a:ln>
                  <a:noFill/>
                </a:ln>
                <a:solidFill>
                  <a:srgbClr val="008000"/>
                </a:solidFill>
                <a:effectLst/>
                <a:latin typeface="Consolas" panose="020B0609020204030204" pitchFamily="49" charset="0"/>
              </a:rPr>
              <a:t>'true'</a:t>
            </a:r>
            <a:br>
              <a:rPr kumimoji="0" lang="en-US" altLang="en-US" sz="1000" b="1" i="0" u="none" strike="noStrike" cap="none" normalizeH="0" baseline="0" smtClean="0">
                <a:ln>
                  <a:noFill/>
                </a:ln>
                <a:solidFill>
                  <a:srgbClr val="008000"/>
                </a:solidFill>
                <a:effectLst/>
                <a:latin typeface="Consolas" panose="020B0609020204030204" pitchFamily="49" charset="0"/>
              </a:rPr>
            </a:br>
            <a:r>
              <a:rPr kumimoji="0" lang="en-US" altLang="en-US" sz="1000" b="1" i="0" u="none" strike="noStrike" cap="none" normalizeH="0" baseline="0" smtClean="0">
                <a:ln>
                  <a:noFill/>
                </a:ln>
                <a:solidFill>
                  <a:srgbClr val="008000"/>
                </a:solidFill>
                <a:effectLst/>
                <a:latin typeface="Consolas" panose="020B0609020204030204" pitchFamily="49" charset="0"/>
              </a:rPr>
              <a:t>                  </a:t>
            </a:r>
            <a:r>
              <a:rPr kumimoji="0" lang="en-US" altLang="en-US" sz="1000" b="1" i="0" u="none" strike="noStrike" cap="none" normalizeH="0" baseline="0" smtClean="0">
                <a:ln>
                  <a:noFill/>
                </a:ln>
                <a:solidFill>
                  <a:srgbClr val="0000FF"/>
                </a:solidFill>
                <a:effectLst/>
                <a:latin typeface="Consolas" panose="020B0609020204030204" pitchFamily="49" charset="0"/>
              </a:rPr>
              <a:t>timeout = </a:t>
            </a:r>
            <a:r>
              <a:rPr kumimoji="0" lang="en-US" altLang="en-US" sz="1000" b="1" i="0" u="none" strike="noStrike" cap="none" normalizeH="0" baseline="0" smtClean="0">
                <a:ln>
                  <a:noFill/>
                </a:ln>
                <a:solidFill>
                  <a:srgbClr val="008000"/>
                </a:solidFill>
                <a:effectLst/>
                <a:latin typeface="Consolas" panose="020B0609020204030204" pitchFamily="49" charset="0"/>
              </a:rPr>
              <a:t>'1000' </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000080"/>
                </a:solidFill>
                <a:effectLst/>
                <a:latin typeface="Consolas" panose="020B0609020204030204" pitchFamily="49" charset="0"/>
              </a:rPr>
              <a:t>http:header </a:t>
            </a:r>
            <a:r>
              <a:rPr kumimoji="0" lang="en-US" altLang="en-US" sz="1000" b="1" i="0" u="none" strike="noStrike" cap="none" normalizeH="0" baseline="0" smtClean="0">
                <a:ln>
                  <a:noFill/>
                </a:ln>
                <a:solidFill>
                  <a:srgbClr val="0000FF"/>
                </a:solidFill>
                <a:effectLst/>
                <a:latin typeface="Consolas" panose="020B0609020204030204" pitchFamily="49" charset="0"/>
              </a:rPr>
              <a:t>name=</a:t>
            </a:r>
            <a:r>
              <a:rPr kumimoji="0" lang="en-US" altLang="en-US" sz="1000" b="1" i="0" u="none" strike="noStrike" cap="none" normalizeH="0" baseline="0" smtClean="0">
                <a:ln>
                  <a:noFill/>
                </a:ln>
                <a:solidFill>
                  <a:srgbClr val="008000"/>
                </a:solidFill>
                <a:effectLst/>
                <a:latin typeface="Consolas" panose="020B0609020204030204" pitchFamily="49" charset="0"/>
              </a:rPr>
              <a:t>"Accept" </a:t>
            </a:r>
            <a:r>
              <a:rPr kumimoji="0" lang="en-US" altLang="en-US" sz="1000" b="1" i="0" u="none" strike="noStrike" cap="none" normalizeH="0" baseline="0" smtClean="0">
                <a:ln>
                  <a:noFill/>
                </a:ln>
                <a:solidFill>
                  <a:srgbClr val="0000FF"/>
                </a:solidFill>
                <a:effectLst/>
                <a:latin typeface="Consolas" panose="020B0609020204030204" pitchFamily="49" charset="0"/>
              </a:rPr>
              <a:t>value=</a:t>
            </a:r>
            <a:r>
              <a:rPr kumimoji="0" lang="en-US" altLang="en-US" sz="1000" b="1" i="0" u="none" strike="noStrike" cap="none" normalizeH="0" baseline="0" smtClean="0">
                <a:ln>
                  <a:noFill/>
                </a:ln>
                <a:solidFill>
                  <a:srgbClr val="008000"/>
                </a:solidFill>
                <a:effectLst/>
                <a:latin typeface="Consolas" panose="020B0609020204030204" pitchFamily="49" charset="0"/>
              </a:rPr>
              <a:t>"application/json"</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&lt;/</a:t>
            </a:r>
            <a:r>
              <a:rPr kumimoji="0" lang="en-US" altLang="en-US" sz="1000" b="1" i="0" u="none" strike="noStrike" cap="none" normalizeH="0" baseline="0" smtClean="0">
                <a:ln>
                  <a:noFill/>
                </a:ln>
                <a:solidFill>
                  <a:srgbClr val="000080"/>
                </a:solidFill>
                <a:effectLst/>
                <a:latin typeface="Consolas" panose="020B0609020204030204" pitchFamily="49" charset="0"/>
              </a:rPr>
              <a:t>http:request</a:t>
            </a:r>
            <a:r>
              <a:rPr kumimoji="0" lang="en-US" altLang="en-US" sz="1000" b="0" i="0" u="none" strike="noStrike" cap="none" normalizeH="0" baseline="0" smtClean="0">
                <a:ln>
                  <a:noFill/>
                </a:ln>
                <a:solidFill>
                  <a:srgbClr val="000000"/>
                </a:solidFill>
                <a:effectLst/>
                <a:latin typeface="Consolas" panose="020B0609020204030204" pitchFamily="49" charset="0"/>
              </a:rPr>
              <a:t>&gt;</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    </a:t>
            </a:r>
            <a:r>
              <a:rPr kumimoji="0" lang="en-US" altLang="en-US" sz="1000" b="1" i="0" u="none" strike="noStrike" cap="none" normalizeH="0" baseline="0" smtClean="0">
                <a:ln>
                  <a:noFill/>
                </a:ln>
                <a:solidFill>
                  <a:srgbClr val="000080"/>
                </a:solidFill>
                <a:effectLst/>
                <a:latin typeface="Consolas" panose="020B0609020204030204" pitchFamily="49" charset="0"/>
              </a:rPr>
              <a:t>return </a:t>
            </a:r>
            <a:r>
              <a:rPr kumimoji="0" lang="en-US" altLang="en-US" sz="1000" b="0" i="0" u="none" strike="noStrike" cap="none" normalizeH="0" baseline="0" smtClean="0">
                <a:ln>
                  <a:noFill/>
                </a:ln>
                <a:solidFill>
                  <a:srgbClr val="000000"/>
                </a:solidFill>
                <a:effectLst/>
                <a:latin typeface="Consolas" panose="020B0609020204030204" pitchFamily="49" charset="0"/>
              </a:rPr>
              <a:t>$response/json/issues</a:t>
            </a:r>
            <a:br>
              <a:rPr kumimoji="0" lang="en-US" altLang="en-US" sz="1000" b="0" i="0" u="none" strike="noStrike" cap="none" normalizeH="0" baseline="0" smtClean="0">
                <a:ln>
                  <a:noFill/>
                </a:ln>
                <a:solidFill>
                  <a:srgbClr val="000000"/>
                </a:solidFill>
                <a:effectLst/>
                <a:latin typeface="Consolas" panose="020B0609020204030204" pitchFamily="49" charset="0"/>
              </a:rPr>
            </a:br>
            <a:r>
              <a:rPr kumimoji="0" lang="en-US" altLang="en-US" sz="1000" b="0" i="0" u="none" strike="noStrike" cap="none" normalizeH="0" baseline="0" smtClean="0">
                <a:ln>
                  <a:noFill/>
                </a:ln>
                <a:solidFill>
                  <a:srgbClr val="000000"/>
                </a:solidFill>
                <a:effectLst/>
                <a:latin typeface="Consolas" panose="020B06090202040302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26152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32</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endParaRPr lang="en-US"/>
          </a:p>
        </p:txBody>
      </p:sp>
      <p:sp>
        <p:nvSpPr>
          <p:cNvPr id="8" name="Content Placeholder 6"/>
          <p:cNvSpPr txBox="1">
            <a:spLocks/>
          </p:cNvSpPr>
          <p:nvPr/>
        </p:nvSpPr>
        <p:spPr>
          <a:xfrm>
            <a:off x="683568" y="1305014"/>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9" name="Content Placeholder 6"/>
          <p:cNvSpPr txBox="1">
            <a:spLocks/>
          </p:cNvSpPr>
          <p:nvPr/>
        </p:nvSpPr>
        <p:spPr>
          <a:xfrm>
            <a:off x="835968" y="14134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smtClean="0">
                <a:latin typeface="+mn-lt"/>
                <a:ea typeface="Arial" charset="0"/>
                <a:cs typeface="Arial" charset="0"/>
              </a:rPr>
              <a:t>testing ?</a:t>
            </a:r>
          </a:p>
          <a:p>
            <a:r>
              <a:rPr lang="en-US" sz="1800" smtClean="0">
                <a:latin typeface="+mn-lt"/>
                <a:ea typeface="Arial" charset="0"/>
                <a:cs typeface="Arial" charset="0"/>
              </a:rPr>
              <a:t>code reuse?</a:t>
            </a:r>
          </a:p>
        </p:txBody>
      </p:sp>
    </p:spTree>
    <p:extLst>
      <p:ext uri="{BB962C8B-B14F-4D97-AF65-F5344CB8AC3E}">
        <p14:creationId xmlns:p14="http://schemas.microsoft.com/office/powerpoint/2010/main" val="795329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33</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testing</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2" name="Rectangle 1"/>
          <p:cNvSpPr>
            <a:spLocks noChangeArrowheads="1"/>
          </p:cNvSpPr>
          <p:nvPr/>
        </p:nvSpPr>
        <p:spPr bwMode="auto">
          <a:xfrm>
            <a:off x="611559" y="1413057"/>
            <a:ext cx="796004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nsolas" panose="020B0609020204030204" pitchFamily="49" charset="0"/>
              </a:rPr>
              <a:t>declare </a:t>
            </a:r>
            <a:r>
              <a:rPr kumimoji="0" lang="en-US" altLang="en-US" sz="1400" b="0" i="0" u="none" strike="noStrike" cap="none" normalizeH="0" baseline="0" smtClean="0">
                <a:ln>
                  <a:noFill/>
                </a:ln>
                <a:solidFill>
                  <a:srgbClr val="808000"/>
                </a:solidFill>
                <a:effectLst/>
                <a:latin typeface="Consolas" panose="020B0609020204030204" pitchFamily="49" charset="0"/>
              </a:rPr>
              <a:t>%</a:t>
            </a:r>
            <a:r>
              <a:rPr kumimoji="0" lang="en-US" altLang="en-US" sz="1400" b="1" i="0" u="none" strike="noStrike" cap="none" normalizeH="0" baseline="0" smtClean="0">
                <a:ln>
                  <a:noFill/>
                </a:ln>
                <a:solidFill>
                  <a:srgbClr val="660E7A"/>
                </a:solidFill>
                <a:effectLst/>
                <a:latin typeface="Consolas" panose="020B0609020204030204" pitchFamily="49" charset="0"/>
              </a:rPr>
              <a:t>unit</a:t>
            </a:r>
            <a:r>
              <a:rPr kumimoji="0" lang="en-US" altLang="en-US" sz="1400" b="0" i="0" u="none" strike="noStrike" cap="none" normalizeH="0" baseline="0" smtClean="0">
                <a:ln>
                  <a:noFill/>
                </a:ln>
                <a:solidFill>
                  <a:srgbClr val="000000"/>
                </a:solidFill>
                <a:effectLst/>
                <a:latin typeface="Consolas" panose="020B0609020204030204" pitchFamily="49" charset="0"/>
              </a:rPr>
              <a:t>:</a:t>
            </a:r>
            <a:r>
              <a:rPr kumimoji="0" lang="en-US" altLang="en-US" sz="1400" b="0" i="0" u="none" strike="noStrike" cap="none" normalizeH="0" baseline="0" smtClean="0">
                <a:ln>
                  <a:noFill/>
                </a:ln>
                <a:solidFill>
                  <a:srgbClr val="808000"/>
                </a:solidFill>
                <a:effectLst/>
                <a:latin typeface="Consolas" panose="020B0609020204030204" pitchFamily="49" charset="0"/>
              </a:rPr>
              <a:t>test </a:t>
            </a:r>
            <a:r>
              <a:rPr kumimoji="0" lang="en-US" altLang="en-US" sz="1400" b="1" i="0" u="none" strike="noStrike" cap="none" normalizeH="0" baseline="0" smtClean="0">
                <a:ln>
                  <a:noFill/>
                </a:ln>
                <a:solidFill>
                  <a:srgbClr val="000080"/>
                </a:solidFill>
                <a:effectLst/>
                <a:latin typeface="Consolas" panose="020B0609020204030204" pitchFamily="49" charset="0"/>
              </a:rPr>
              <a:t>function </a:t>
            </a:r>
            <a:r>
              <a:rPr kumimoji="0" lang="en-US" altLang="en-US" sz="1400" b="1" i="0" u="none" strike="noStrike" cap="none" normalizeH="0" baseline="0" smtClean="0">
                <a:ln>
                  <a:noFill/>
                </a:ln>
                <a:solidFill>
                  <a:srgbClr val="660E7A"/>
                </a:solidFill>
                <a:effectLst/>
                <a:latin typeface="Consolas" panose="020B0609020204030204" pitchFamily="49" charset="0"/>
              </a:rPr>
              <a:t>_</a:t>
            </a:r>
            <a:r>
              <a:rPr kumimoji="0" lang="en-US" altLang="en-US" sz="1400" b="0" i="0" u="none" strike="noStrike" cap="none" normalizeH="0" baseline="0" smtClean="0">
                <a:ln>
                  <a:noFill/>
                </a:ln>
                <a:solidFill>
                  <a:srgbClr val="000000"/>
                </a:solidFill>
                <a:effectLst/>
                <a:latin typeface="Consolas" panose="020B0609020204030204" pitchFamily="49" charset="0"/>
              </a:rPr>
              <a:t>:find-resources-test(){</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    </a:t>
            </a:r>
            <a:r>
              <a:rPr kumimoji="0" lang="en-US" altLang="en-US" sz="1400" b="1" i="0" u="none" strike="noStrike" cap="none" normalizeH="0" baseline="0" smtClean="0">
                <a:ln>
                  <a:noFill/>
                </a:ln>
                <a:solidFill>
                  <a:srgbClr val="000080"/>
                </a:solidFill>
                <a:effectLst/>
                <a:latin typeface="Consolas" panose="020B0609020204030204" pitchFamily="49" charset="0"/>
              </a:rPr>
              <a:t>let </a:t>
            </a:r>
            <a:r>
              <a:rPr kumimoji="0" lang="en-US" altLang="en-US" sz="1400" b="0" i="0" u="none" strike="noStrike" cap="none" normalizeH="0" baseline="0" smtClean="0">
                <a:ln>
                  <a:noFill/>
                </a:ln>
                <a:solidFill>
                  <a:srgbClr val="000000"/>
                </a:solidFill>
                <a:effectLst/>
                <a:latin typeface="Consolas" panose="020B0609020204030204" pitchFamily="49" charset="0"/>
              </a:rPr>
              <a:t>$resources := </a:t>
            </a:r>
            <a:r>
              <a:rPr kumimoji="0" lang="en-US" altLang="en-US" sz="1400" b="1" i="0" u="none" strike="noStrike" cap="none" normalizeH="0" baseline="0" smtClean="0">
                <a:ln>
                  <a:noFill/>
                </a:ln>
                <a:solidFill>
                  <a:srgbClr val="660E7A"/>
                </a:solidFill>
                <a:effectLst/>
                <a:latin typeface="Consolas" panose="020B0609020204030204" pitchFamily="49" charset="0"/>
              </a:rPr>
              <a:t>c</a:t>
            </a:r>
            <a:r>
              <a:rPr kumimoji="0" lang="en-US" altLang="en-US" sz="1400" b="0" i="0" u="none" strike="noStrike" cap="none" normalizeH="0" baseline="0" smtClean="0">
                <a:ln>
                  <a:noFill/>
                </a:ln>
                <a:solidFill>
                  <a:srgbClr val="000000"/>
                </a:solidFill>
                <a:effectLst/>
                <a:latin typeface="Consolas" panose="020B0609020204030204" pitchFamily="49" charset="0"/>
              </a:rPr>
              <a:t>:find-resources()</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    </a:t>
            </a:r>
            <a:r>
              <a:rPr kumimoji="0" lang="en-US" altLang="en-US" sz="1400" b="1" i="0" u="none" strike="noStrike" cap="none" normalizeH="0" baseline="0" smtClean="0">
                <a:ln>
                  <a:noFill/>
                </a:ln>
                <a:solidFill>
                  <a:srgbClr val="000080"/>
                </a:solidFill>
                <a:effectLst/>
                <a:latin typeface="Consolas" panose="020B0609020204030204" pitchFamily="49" charset="0"/>
              </a:rPr>
              <a:t>return </a:t>
            </a:r>
            <a:r>
              <a:rPr kumimoji="0" lang="en-US" altLang="en-US" sz="1400" b="1" i="0" u="none" strike="noStrike" cap="none" normalizeH="0" baseline="0" smtClean="0">
                <a:ln>
                  <a:noFill/>
                </a:ln>
                <a:solidFill>
                  <a:srgbClr val="660E7A"/>
                </a:solidFill>
                <a:effectLst/>
                <a:latin typeface="Consolas" panose="020B0609020204030204" pitchFamily="49" charset="0"/>
              </a:rPr>
              <a:t>unit</a:t>
            </a:r>
            <a:r>
              <a:rPr kumimoji="0" lang="en-US" altLang="en-US" sz="1400" b="0" i="0" u="none" strike="noStrike" cap="none" normalizeH="0" baseline="0" smtClean="0">
                <a:ln>
                  <a:noFill/>
                </a:ln>
                <a:solidFill>
                  <a:srgbClr val="000000"/>
                </a:solidFill>
                <a:effectLst/>
                <a:latin typeface="Consolas" panose="020B0609020204030204" pitchFamily="49" charset="0"/>
              </a:rPr>
              <a:t>:assert-equals($resources/description/data(),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latin typeface="Consolas" panose="020B0609020204030204" pitchFamily="49" charset="0"/>
              </a:rPr>
              <a:t> </a:t>
            </a:r>
            <a:r>
              <a:rPr lang="en-US" altLang="en-US" sz="1400" smtClean="0">
                <a:solidFill>
                  <a:srgbClr val="000000"/>
                </a:solidFill>
                <a:latin typeface="Consolas" panose="020B0609020204030204" pitchFamily="49" charset="0"/>
              </a:rPr>
              <a:t>                                             </a:t>
            </a:r>
            <a:r>
              <a:rPr kumimoji="0" lang="en-US" altLang="en-US" sz="1400" b="1" i="0" u="none" strike="noStrike" cap="none" normalizeH="0" baseline="0" smtClean="0">
                <a:ln>
                  <a:noFill/>
                </a:ln>
                <a:solidFill>
                  <a:srgbClr val="008000"/>
                </a:solidFill>
                <a:effectLst/>
                <a:latin typeface="Consolas" panose="020B0609020204030204" pitchFamily="49" charset="0"/>
              </a:rPr>
              <a:t>"opId description"</a:t>
            </a:r>
            <a:r>
              <a:rPr kumimoji="0" lang="en-US" altLang="en-US" sz="1400" b="0" i="0" u="none" strike="noStrike" cap="none" normalizeH="0" baseline="0" smtClean="0">
                <a:ln>
                  <a:noFill/>
                </a:ln>
                <a:solidFill>
                  <a:srgbClr val="000000"/>
                </a:solidFill>
                <a:effectLst/>
                <a:latin typeface="Consolas" panose="020B0609020204030204" pitchFamily="49" charset="0"/>
              </a:rPr>
              <a:t>)</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1" i="0" u="none" strike="noStrike" cap="none" normalizeH="0" baseline="0" smtClean="0">
                <a:ln>
                  <a:noFill/>
                </a:ln>
                <a:solidFill>
                  <a:srgbClr val="000080"/>
                </a:solidFill>
                <a:effectLst/>
                <a:latin typeface="Consolas" panose="020B0609020204030204" pitchFamily="49" charset="0"/>
              </a:rPr>
              <a:t>declare </a:t>
            </a:r>
            <a:r>
              <a:rPr kumimoji="0" lang="en-US" altLang="en-US" sz="1400" b="0" i="0" u="none" strike="noStrike" cap="none" normalizeH="0" baseline="0" smtClean="0">
                <a:ln>
                  <a:noFill/>
                </a:ln>
                <a:solidFill>
                  <a:srgbClr val="808000"/>
                </a:solidFill>
                <a:effectLst/>
                <a:latin typeface="Consolas" panose="020B0609020204030204" pitchFamily="49" charset="0"/>
              </a:rPr>
              <a:t>%</a:t>
            </a:r>
            <a:r>
              <a:rPr kumimoji="0" lang="en-US" altLang="en-US" sz="1400" b="1" i="0" u="none" strike="noStrike" cap="none" normalizeH="0" baseline="0" smtClean="0">
                <a:ln>
                  <a:noFill/>
                </a:ln>
                <a:solidFill>
                  <a:srgbClr val="660E7A"/>
                </a:solidFill>
                <a:effectLst/>
                <a:latin typeface="Consolas" panose="020B0609020204030204" pitchFamily="49" charset="0"/>
              </a:rPr>
              <a:t>unit</a:t>
            </a:r>
            <a:r>
              <a:rPr kumimoji="0" lang="en-US" altLang="en-US" sz="1400" b="0" i="0" u="none" strike="noStrike" cap="none" normalizeH="0" baseline="0" smtClean="0">
                <a:ln>
                  <a:noFill/>
                </a:ln>
                <a:solidFill>
                  <a:srgbClr val="000000"/>
                </a:solidFill>
                <a:effectLst/>
                <a:latin typeface="Consolas" panose="020B0609020204030204" pitchFamily="49" charset="0"/>
              </a:rPr>
              <a:t>:</a:t>
            </a:r>
            <a:r>
              <a:rPr kumimoji="0" lang="en-US" altLang="en-US" sz="1400" b="0" i="0" u="none" strike="noStrike" cap="none" normalizeH="0" baseline="0" smtClean="0">
                <a:ln>
                  <a:noFill/>
                </a:ln>
                <a:solidFill>
                  <a:srgbClr val="808000"/>
                </a:solidFill>
                <a:effectLst/>
                <a:latin typeface="Consolas" panose="020B0609020204030204" pitchFamily="49" charset="0"/>
              </a:rPr>
              <a:t>test </a:t>
            </a:r>
            <a:r>
              <a:rPr kumimoji="0" lang="en-US" altLang="en-US" sz="1400" b="1" i="0" u="none" strike="noStrike" cap="none" normalizeH="0" baseline="0" smtClean="0">
                <a:ln>
                  <a:noFill/>
                </a:ln>
                <a:solidFill>
                  <a:srgbClr val="000080"/>
                </a:solidFill>
                <a:effectLst/>
                <a:latin typeface="Consolas" panose="020B0609020204030204" pitchFamily="49" charset="0"/>
              </a:rPr>
              <a:t>function </a:t>
            </a:r>
            <a:r>
              <a:rPr kumimoji="0" lang="en-US" altLang="en-US" sz="1400" b="1" i="0" u="none" strike="noStrike" cap="none" normalizeH="0" baseline="0" smtClean="0">
                <a:ln>
                  <a:noFill/>
                </a:ln>
                <a:solidFill>
                  <a:srgbClr val="660E7A"/>
                </a:solidFill>
                <a:effectLst/>
                <a:latin typeface="Consolas" panose="020B0609020204030204" pitchFamily="49" charset="0"/>
              </a:rPr>
              <a:t>_</a:t>
            </a:r>
            <a:r>
              <a:rPr kumimoji="0" lang="en-US" altLang="en-US" sz="1400" b="0" i="0" u="none" strike="noStrike" cap="none" normalizeH="0" baseline="0" smtClean="0">
                <a:ln>
                  <a:noFill/>
                </a:ln>
                <a:solidFill>
                  <a:srgbClr val="000000"/>
                </a:solidFill>
                <a:effectLst/>
                <a:latin typeface="Consolas" panose="020B0609020204030204" pitchFamily="49" charset="0"/>
              </a:rPr>
              <a:t>:find-localized-messages-test(){</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    </a:t>
            </a:r>
            <a:r>
              <a:rPr kumimoji="0" lang="en-US" altLang="en-US" sz="1400" b="1" i="0" u="none" strike="noStrike" cap="none" normalizeH="0" baseline="0" smtClean="0">
                <a:ln>
                  <a:noFill/>
                </a:ln>
                <a:solidFill>
                  <a:srgbClr val="000080"/>
                </a:solidFill>
                <a:effectLst/>
                <a:latin typeface="Consolas" panose="020B0609020204030204" pitchFamily="49" charset="0"/>
              </a:rPr>
              <a:t>let </a:t>
            </a:r>
            <a:r>
              <a:rPr kumimoji="0" lang="en-US" altLang="en-US" sz="1400" b="0" i="0" u="none" strike="noStrike" cap="none" normalizeH="0" baseline="0" smtClean="0">
                <a:ln>
                  <a:noFill/>
                </a:ln>
                <a:solidFill>
                  <a:srgbClr val="000000"/>
                </a:solidFill>
                <a:effectLst/>
                <a:latin typeface="Consolas" panose="020B0609020204030204" pitchFamily="49" charset="0"/>
              </a:rPr>
              <a:t>$resources := </a:t>
            </a:r>
            <a:r>
              <a:rPr kumimoji="0" lang="en-US" altLang="en-US" sz="1400" b="1" i="0" u="none" strike="noStrike" cap="none" normalizeH="0" baseline="0" smtClean="0">
                <a:ln>
                  <a:noFill/>
                </a:ln>
                <a:solidFill>
                  <a:srgbClr val="660E7A"/>
                </a:solidFill>
                <a:effectLst/>
                <a:latin typeface="Consolas" panose="020B0609020204030204" pitchFamily="49" charset="0"/>
              </a:rPr>
              <a:t>i18n</a:t>
            </a:r>
            <a:r>
              <a:rPr kumimoji="0" lang="en-US" altLang="en-US" sz="1400" b="0" i="0" u="none" strike="noStrike" cap="none" normalizeH="0" baseline="0" smtClean="0">
                <a:ln>
                  <a:noFill/>
                </a:ln>
                <a:solidFill>
                  <a:srgbClr val="000000"/>
                </a:solidFill>
                <a:effectLst/>
                <a:latin typeface="Consolas" panose="020B0609020204030204" pitchFamily="49" charset="0"/>
              </a:rPr>
              <a:t>:find-localized-messages(</a:t>
            </a:r>
            <a:r>
              <a:rPr kumimoji="0" lang="en-US" altLang="en-US" sz="1400" b="1" i="0" u="none" strike="noStrike" cap="none" normalizeH="0" baseline="0" smtClean="0">
                <a:ln>
                  <a:noFill/>
                </a:ln>
                <a:solidFill>
                  <a:srgbClr val="008000"/>
                </a:solidFill>
                <a:effectLst/>
                <a:latin typeface="Consolas" panose="020B0609020204030204" pitchFamily="49" charset="0"/>
              </a:rPr>
              <a:t>"ru"</a:t>
            </a:r>
            <a:r>
              <a:rPr kumimoji="0" lang="en-US" altLang="en-US" sz="1400" b="0" i="0" u="none" strike="noStrike" cap="none" normalizeH="0" baseline="0" smtClean="0">
                <a:ln>
                  <a:noFill/>
                </a:ln>
                <a:solidFill>
                  <a:srgbClr val="000000"/>
                </a:solidFill>
                <a:effectLst/>
                <a:latin typeface="Consolas" panose="020B0609020204030204" pitchFamily="49" charset="0"/>
              </a:rPr>
              <a:t>)</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    </a:t>
            </a:r>
            <a:r>
              <a:rPr kumimoji="0" lang="en-US" altLang="en-US" sz="1400" b="1" i="0" u="none" strike="noStrike" cap="none" normalizeH="0" baseline="0" smtClean="0">
                <a:ln>
                  <a:noFill/>
                </a:ln>
                <a:solidFill>
                  <a:srgbClr val="000080"/>
                </a:solidFill>
                <a:effectLst/>
                <a:latin typeface="Consolas" panose="020B0609020204030204" pitchFamily="49" charset="0"/>
              </a:rPr>
              <a:t>return </a:t>
            </a:r>
            <a:r>
              <a:rPr kumimoji="0" lang="en-US" altLang="en-US" sz="1400" b="1" i="0" u="none" strike="noStrike" cap="none" normalizeH="0" baseline="0" smtClean="0">
                <a:ln>
                  <a:noFill/>
                </a:ln>
                <a:solidFill>
                  <a:srgbClr val="660E7A"/>
                </a:solidFill>
                <a:effectLst/>
                <a:latin typeface="Consolas" panose="020B0609020204030204" pitchFamily="49" charset="0"/>
              </a:rPr>
              <a:t>unit</a:t>
            </a:r>
            <a:r>
              <a:rPr kumimoji="0" lang="en-US" altLang="en-US" sz="1400" b="0" i="0" u="none" strike="noStrike" cap="none" normalizeH="0" baseline="0" smtClean="0">
                <a:ln>
                  <a:noFill/>
                </a:ln>
                <a:solidFill>
                  <a:srgbClr val="000000"/>
                </a:solidFill>
                <a:effectLst/>
                <a:latin typeface="Consolas" panose="020B0609020204030204" pitchFamily="49" charset="0"/>
              </a:rPr>
              <a:t>:assert-equals(</a:t>
            </a:r>
            <a:r>
              <a:rPr kumimoji="0" lang="en-US" altLang="en-US" sz="1400" b="1" i="0" u="none" strike="noStrike" cap="none" normalizeH="0" baseline="0" smtClean="0">
                <a:ln>
                  <a:noFill/>
                </a:ln>
                <a:solidFill>
                  <a:srgbClr val="000080"/>
                </a:solidFill>
                <a:effectLst/>
                <a:latin typeface="Consolas" panose="020B0609020204030204" pitchFamily="49" charset="0"/>
              </a:rPr>
              <a:t>count</a:t>
            </a:r>
            <a:r>
              <a:rPr kumimoji="0" lang="en-US" altLang="en-US" sz="1400" b="0" i="0" u="none" strike="noStrike" cap="none" normalizeH="0" baseline="0" smtClean="0">
                <a:ln>
                  <a:noFill/>
                </a:ln>
                <a:solidFill>
                  <a:srgbClr val="000000"/>
                </a:solidFill>
                <a:effectLst/>
                <a:latin typeface="Consolas" panose="020B0609020204030204" pitchFamily="49" charset="0"/>
              </a:rPr>
              <a:t>($resources), </a:t>
            </a:r>
            <a:r>
              <a:rPr kumimoji="0" lang="en-US" altLang="en-US" sz="1400" b="0" i="0" u="none" strike="noStrike" cap="none" normalizeH="0" baseline="0" smtClean="0">
                <a:ln>
                  <a:noFill/>
                </a:ln>
                <a:solidFill>
                  <a:srgbClr val="0000FF"/>
                </a:solidFill>
                <a:effectLst/>
                <a:latin typeface="Consolas" panose="020B0609020204030204" pitchFamily="49" charset="0"/>
              </a:rPr>
              <a:t>2</a:t>
            </a:r>
            <a:r>
              <a:rPr kumimoji="0" lang="en-US" altLang="en-US" sz="1400" b="0" i="0" u="none" strike="noStrike" cap="none" normalizeH="0" baseline="0" smtClean="0">
                <a:ln>
                  <a:noFill/>
                </a:ln>
                <a:solidFill>
                  <a:srgbClr val="000000"/>
                </a:solidFill>
                <a:effectLst/>
                <a:latin typeface="Consolas" panose="020B0609020204030204" pitchFamily="49" charset="0"/>
              </a:rPr>
              <a:t>)</a:t>
            </a:r>
            <a:br>
              <a:rPr kumimoji="0" lang="en-US" altLang="en-US" sz="1400" b="0" i="0" u="none" strike="noStrike" cap="none" normalizeH="0" baseline="0" smtClean="0">
                <a:ln>
                  <a:noFill/>
                </a:ln>
                <a:solidFill>
                  <a:srgbClr val="000000"/>
                </a:solidFill>
                <a:effectLst/>
                <a:latin typeface="Consolas" panose="020B0609020204030204" pitchFamily="49" charset="0"/>
              </a:rPr>
            </a:br>
            <a:r>
              <a:rPr kumimoji="0" lang="en-US" altLang="en-US" sz="1400" b="0" i="0" u="none" strike="noStrike" cap="none" normalizeH="0" baseline="0" smtClean="0">
                <a:ln>
                  <a:noFill/>
                </a:ln>
                <a:solidFill>
                  <a:srgbClr val="000000"/>
                </a:solidFill>
                <a:effectLst/>
                <a:latin typeface="Consolas" panose="020B0609020204030204" pitchFamily="49"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8034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34</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code reuse</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9" name="Content Placeholder 6"/>
          <p:cNvSpPr txBox="1">
            <a:spLocks/>
          </p:cNvSpPr>
          <p:nvPr/>
        </p:nvSpPr>
        <p:spPr>
          <a:xfrm>
            <a:off x="835968" y="14134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rgbClr val="C00000"/>
                </a:solidFill>
                <a:latin typeface="+mn-lt"/>
                <a:ea typeface="Arial" charset="0"/>
                <a:cs typeface="Arial" charset="0"/>
              </a:rPr>
              <a:t>XQ</a:t>
            </a:r>
            <a:r>
              <a:rPr lang="en-US" sz="1800" dirty="0" smtClean="0">
                <a:latin typeface="+mn-lt"/>
                <a:ea typeface="Arial" charset="0"/>
                <a:cs typeface="Arial" charset="0"/>
              </a:rPr>
              <a:t>uery </a:t>
            </a:r>
            <a:r>
              <a:rPr lang="en-US" sz="1800" dirty="0" smtClean="0">
                <a:solidFill>
                  <a:srgbClr val="C00000"/>
                </a:solidFill>
                <a:latin typeface="+mn-lt"/>
                <a:ea typeface="Arial" charset="0"/>
                <a:cs typeface="Arial" charset="0"/>
              </a:rPr>
              <a:t>M</a:t>
            </a:r>
            <a:r>
              <a:rPr lang="en-US" sz="1800" dirty="0" smtClean="0">
                <a:latin typeface="+mn-lt"/>
                <a:ea typeface="Arial" charset="0"/>
                <a:cs typeface="Arial" charset="0"/>
              </a:rPr>
              <a:t>odule</a:t>
            </a:r>
          </a:p>
          <a:p>
            <a:r>
              <a:rPr lang="en-US" sz="1800" dirty="0" err="1" smtClean="0">
                <a:solidFill>
                  <a:srgbClr val="C00000"/>
                </a:solidFill>
                <a:latin typeface="+mn-lt"/>
                <a:ea typeface="Arial" charset="0"/>
                <a:cs typeface="Arial" charset="0"/>
              </a:rPr>
              <a:t>X</a:t>
            </a:r>
            <a:r>
              <a:rPr lang="en-US" sz="1800" dirty="0" err="1" smtClean="0">
                <a:latin typeface="+mn-lt"/>
                <a:ea typeface="Arial" charset="0"/>
                <a:cs typeface="Arial" charset="0"/>
              </a:rPr>
              <a:t>query</a:t>
            </a:r>
            <a:r>
              <a:rPr lang="en-US" sz="1800" dirty="0" smtClean="0">
                <a:latin typeface="+mn-lt"/>
                <a:ea typeface="Arial" charset="0"/>
                <a:cs typeface="Arial" charset="0"/>
              </a:rPr>
              <a:t> </a:t>
            </a:r>
            <a:r>
              <a:rPr lang="en-US" sz="1800" dirty="0" err="1" smtClean="0">
                <a:solidFill>
                  <a:srgbClr val="C00000"/>
                </a:solidFill>
                <a:latin typeface="+mn-lt"/>
                <a:ea typeface="Arial" charset="0"/>
                <a:cs typeface="Arial" charset="0"/>
              </a:rPr>
              <a:t>AR</a:t>
            </a:r>
            <a:r>
              <a:rPr lang="en-US" sz="1800" dirty="0" err="1" smtClean="0">
                <a:latin typeface="+mn-lt"/>
                <a:ea typeface="Arial" charset="0"/>
                <a:cs typeface="Arial" charset="0"/>
              </a:rPr>
              <a:t>chive</a:t>
            </a:r>
            <a:endParaRPr lang="en-US" sz="1800" dirty="0" smtClean="0">
              <a:latin typeface="+mn-lt"/>
              <a:ea typeface="Arial" charset="0"/>
              <a:cs typeface="Arial" charset="0"/>
            </a:endParaRPr>
          </a:p>
        </p:txBody>
      </p:sp>
    </p:spTree>
    <p:extLst>
      <p:ext uri="{BB962C8B-B14F-4D97-AF65-F5344CB8AC3E}">
        <p14:creationId xmlns:p14="http://schemas.microsoft.com/office/powerpoint/2010/main" val="743243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35</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code reuse: XAR</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2" name="Rectangle 1"/>
          <p:cNvSpPr/>
          <p:nvPr/>
        </p:nvSpPr>
        <p:spPr>
          <a:xfrm>
            <a:off x="338133" y="2843407"/>
            <a:ext cx="8136904" cy="1323439"/>
          </a:xfrm>
          <a:prstGeom prst="rect">
            <a:avLst/>
          </a:prstGeom>
        </p:spPr>
        <p:txBody>
          <a:bodyPr wrap="square">
            <a:spAutoFit/>
          </a:bodyPr>
          <a:lstStyle/>
          <a:p>
            <a:r>
              <a:rPr lang="en-US" sz="1600" smtClean="0">
                <a:solidFill>
                  <a:srgbClr val="000000"/>
                </a:solidFill>
                <a:latin typeface="Arial" panose="020B0604020202020204" pitchFamily="34" charset="0"/>
              </a:rPr>
              <a:t>XSLT, XQuery and XProc are amazing programming languages. But they lack a large choice of libraries, and when such libraries do exist, this is a challenge to install. There is no automatic install process, the rules are different for each processor, library authors do not follow the same rules regarding the info they provide, the cataloging, the way they reference third-party libraries, etc.</a:t>
            </a:r>
            <a:endParaRPr lang="en-US" sz="1600">
              <a:solidFill>
                <a:srgbClr val="000000"/>
              </a:solidFill>
              <a:latin typeface="Arial" panose="020B0604020202020204" pitchFamily="34" charset="0"/>
            </a:endParaRPr>
          </a:p>
        </p:txBody>
      </p:sp>
      <p:sp>
        <p:nvSpPr>
          <p:cNvPr id="3" name="Rectangle 2"/>
          <p:cNvSpPr/>
          <p:nvPr/>
        </p:nvSpPr>
        <p:spPr>
          <a:xfrm>
            <a:off x="323528" y="1816501"/>
            <a:ext cx="2839239" cy="1200329"/>
          </a:xfrm>
          <a:prstGeom prst="rect">
            <a:avLst/>
          </a:prstGeom>
        </p:spPr>
        <p:txBody>
          <a:bodyPr wrap="none">
            <a:spAutoFit/>
          </a:bodyPr>
          <a:lstStyle/>
          <a:p>
            <a:r>
              <a:rPr lang="en-US">
                <a:hlinkClick r:id="rId2"/>
              </a:rPr>
              <a:t>http://</a:t>
            </a:r>
            <a:r>
              <a:rPr lang="en-US" smtClean="0">
                <a:hlinkClick r:id="rId2"/>
              </a:rPr>
              <a:t>expath.org/spec/pkg</a:t>
            </a:r>
            <a:endParaRPr lang="en-US" smtClean="0"/>
          </a:p>
          <a:p>
            <a:r>
              <a:rPr lang="en-US">
                <a:hlinkClick r:id="rId3"/>
              </a:rPr>
              <a:t>https://www.w3.org</a:t>
            </a:r>
            <a:r>
              <a:rPr lang="en-US" smtClean="0">
                <a:hlinkClick r:id="rId3"/>
              </a:rPr>
              <a:t>/</a:t>
            </a:r>
            <a:endParaRPr lang="en-US" smtClean="0"/>
          </a:p>
          <a:p>
            <a:endParaRPr lang="en-US"/>
          </a:p>
          <a:p>
            <a:endParaRPr lang="en-US"/>
          </a:p>
        </p:txBody>
      </p:sp>
      <p:sp>
        <p:nvSpPr>
          <p:cNvPr id="7" name="Rectangle 6"/>
          <p:cNvSpPr/>
          <p:nvPr/>
        </p:nvSpPr>
        <p:spPr>
          <a:xfrm>
            <a:off x="323528" y="1175927"/>
            <a:ext cx="3159839" cy="369332"/>
          </a:xfrm>
          <a:prstGeom prst="rect">
            <a:avLst/>
          </a:prstGeom>
        </p:spPr>
        <p:txBody>
          <a:bodyPr wrap="none">
            <a:spAutoFit/>
          </a:bodyPr>
          <a:lstStyle/>
          <a:p>
            <a:r>
              <a:rPr lang="en-US" b="1" smtClean="0">
                <a:solidFill>
                  <a:srgbClr val="005A9C"/>
                </a:solidFill>
                <a:latin typeface="Arial" panose="020B0604020202020204" pitchFamily="34" charset="0"/>
              </a:rPr>
              <a:t>EXPath Packaging System</a:t>
            </a:r>
            <a:r>
              <a:rPr lang="en-US" b="1">
                <a:solidFill>
                  <a:srgbClr val="005A9C"/>
                </a:solidFill>
                <a:latin typeface="Arial" panose="020B0604020202020204" pitchFamily="34" charset="0"/>
              </a:rPr>
              <a:t> </a:t>
            </a:r>
            <a:endParaRPr lang="en-US" b="1">
              <a:solidFill>
                <a:srgbClr val="005A9C"/>
              </a:solidFill>
              <a:effectLst/>
              <a:latin typeface="Arial" panose="020B0604020202020204" pitchFamily="34" charset="0"/>
            </a:endParaRPr>
          </a:p>
        </p:txBody>
      </p:sp>
    </p:spTree>
    <p:extLst>
      <p:ext uri="{BB962C8B-B14F-4D97-AF65-F5344CB8AC3E}">
        <p14:creationId xmlns:p14="http://schemas.microsoft.com/office/powerpoint/2010/main" val="2944995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36</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6" name="Title 1"/>
          <p:cNvSpPr>
            <a:spLocks noGrp="1"/>
          </p:cNvSpPr>
          <p:nvPr>
            <p:ph type="title"/>
          </p:nvPr>
        </p:nvSpPr>
        <p:spPr>
          <a:xfrm>
            <a:off x="282575" y="268286"/>
            <a:ext cx="8572500" cy="574677"/>
          </a:xfrm>
        </p:spPr>
        <p:txBody>
          <a:bodyPr/>
          <a:lstStyle/>
          <a:p>
            <a:r>
              <a:rPr lang="ru-RU" smtClean="0"/>
              <a:t>Обработка</a:t>
            </a:r>
            <a:r>
              <a:rPr lang="en-US" smtClean="0"/>
              <a:t>: code reuse: XAR</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pic>
        <p:nvPicPr>
          <p:cNvPr id="2" name="Picture 1"/>
          <p:cNvPicPr>
            <a:picLocks noChangeAspect="1"/>
          </p:cNvPicPr>
          <p:nvPr/>
        </p:nvPicPr>
        <p:blipFill>
          <a:blip r:embed="rId2"/>
          <a:stretch>
            <a:fillRect/>
          </a:stretch>
        </p:blipFill>
        <p:spPr>
          <a:xfrm>
            <a:off x="411533" y="1324193"/>
            <a:ext cx="7882657" cy="2228850"/>
          </a:xfrm>
          <a:prstGeom prst="rect">
            <a:avLst/>
          </a:prstGeom>
        </p:spPr>
      </p:pic>
    </p:spTree>
    <p:extLst>
      <p:ext uri="{BB962C8B-B14F-4D97-AF65-F5344CB8AC3E}">
        <p14:creationId xmlns:p14="http://schemas.microsoft.com/office/powerpoint/2010/main" val="737860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37</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Дистрибуция</a:t>
            </a:r>
            <a:endParaRPr lang="en-US"/>
          </a:p>
        </p:txBody>
      </p:sp>
      <p:sp>
        <p:nvSpPr>
          <p:cNvPr id="9"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ru-RU" sz="1800" dirty="0" smtClean="0">
                <a:latin typeface="+mn-lt"/>
                <a:ea typeface="Arial" charset="0"/>
                <a:cs typeface="Arial" charset="0"/>
              </a:rPr>
              <a:t>Как </a:t>
            </a:r>
            <a:r>
              <a:rPr lang="en-US" sz="1800" dirty="0" smtClean="0">
                <a:latin typeface="+mn-lt"/>
                <a:ea typeface="Arial" charset="0"/>
                <a:cs typeface="Arial" charset="0"/>
              </a:rPr>
              <a:t>(</a:t>
            </a:r>
            <a:r>
              <a:rPr lang="ru-RU" sz="1800" dirty="0" smtClean="0">
                <a:latin typeface="+mn-lt"/>
                <a:ea typeface="Arial" charset="0"/>
                <a:cs typeface="Arial" charset="0"/>
              </a:rPr>
              <a:t>пере</a:t>
            </a:r>
            <a:r>
              <a:rPr lang="en-US" sz="1800" dirty="0" smtClean="0">
                <a:latin typeface="+mn-lt"/>
                <a:ea typeface="Arial" charset="0"/>
                <a:cs typeface="Arial" charset="0"/>
              </a:rPr>
              <a:t>)</a:t>
            </a:r>
            <a:r>
              <a:rPr lang="ru-RU" sz="1800" smtClean="0">
                <a:latin typeface="+mn-lt"/>
                <a:ea typeface="Arial" charset="0"/>
                <a:cs typeface="Arial" charset="0"/>
              </a:rPr>
              <a:t>использовать функции</a:t>
            </a:r>
            <a:r>
              <a:rPr lang="en-US" sz="1800" smtClean="0">
                <a:latin typeface="+mn-lt"/>
                <a:ea typeface="Arial" charset="0"/>
                <a:cs typeface="Arial" charset="0"/>
              </a:rPr>
              <a:t> </a:t>
            </a:r>
            <a:r>
              <a:rPr lang="en-US" sz="1800" dirty="0" smtClean="0">
                <a:latin typeface="+mn-lt"/>
                <a:ea typeface="Arial" charset="0"/>
                <a:cs typeface="Arial" charset="0"/>
              </a:rPr>
              <a:t>?</a:t>
            </a:r>
          </a:p>
          <a:p>
            <a:r>
              <a:rPr lang="ru-RU" sz="1800" smtClean="0">
                <a:ea typeface="Arial" charset="0"/>
                <a:cs typeface="Arial" charset="0"/>
              </a:rPr>
              <a:t>Как </a:t>
            </a:r>
            <a:r>
              <a:rPr lang="ru-RU" sz="1800" dirty="0" smtClean="0">
                <a:ea typeface="Arial" charset="0"/>
                <a:cs typeface="Arial" charset="0"/>
              </a:rPr>
              <a:t>и где хранить </a:t>
            </a:r>
            <a:r>
              <a:rPr lang="en-US" sz="1800" dirty="0" smtClean="0">
                <a:ea typeface="Arial" charset="0"/>
                <a:cs typeface="Arial" charset="0"/>
              </a:rPr>
              <a:t>?</a:t>
            </a:r>
            <a:endParaRPr lang="ru-RU" sz="1800" dirty="0" smtClean="0">
              <a:ea typeface="Arial" charset="0"/>
              <a:cs typeface="Arial" charset="0"/>
            </a:endParaRPr>
          </a:p>
          <a:p>
            <a:r>
              <a:rPr lang="ru-RU" sz="1800" dirty="0" smtClean="0">
                <a:ea typeface="Arial" charset="0"/>
                <a:cs typeface="Arial" charset="0"/>
              </a:rPr>
              <a:t>Как версионировать </a:t>
            </a:r>
            <a:r>
              <a:rPr lang="en-US" sz="1800" dirty="0" smtClean="0">
                <a:ea typeface="Arial" charset="0"/>
                <a:cs typeface="Arial" charset="0"/>
              </a:rPr>
              <a:t>?</a:t>
            </a:r>
            <a:endParaRPr lang="en-US" sz="1800" dirty="0">
              <a:ea typeface="Arial" charset="0"/>
              <a:cs typeface="Arial" charset="0"/>
            </a:endParaRPr>
          </a:p>
          <a:p>
            <a:endParaRPr lang="en-US" sz="1800" dirty="0">
              <a:ea typeface="Arial" charset="0"/>
              <a:cs typeface="Arial" charset="0"/>
            </a:endParaRPr>
          </a:p>
        </p:txBody>
      </p:sp>
    </p:spTree>
    <p:extLst>
      <p:ext uri="{BB962C8B-B14F-4D97-AF65-F5344CB8AC3E}">
        <p14:creationId xmlns:p14="http://schemas.microsoft.com/office/powerpoint/2010/main" val="3622159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38</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latin typeface="+mn-lt"/>
              <a:ea typeface="Arial" charset="0"/>
              <a:cs typeface="Arial" charset="0"/>
            </a:endParaRPr>
          </a:p>
        </p:txBody>
      </p:sp>
      <p:sp>
        <p:nvSpPr>
          <p:cNvPr id="6" name="Title 1"/>
          <p:cNvSpPr>
            <a:spLocks noGrp="1"/>
          </p:cNvSpPr>
          <p:nvPr>
            <p:ph type="title"/>
          </p:nvPr>
        </p:nvSpPr>
        <p:spPr>
          <a:xfrm>
            <a:off x="282575" y="268286"/>
            <a:ext cx="8572500" cy="574677"/>
          </a:xfrm>
        </p:spPr>
        <p:txBody>
          <a:bodyPr/>
          <a:lstStyle/>
          <a:p>
            <a:r>
              <a:rPr lang="ru-RU" smtClean="0"/>
              <a:t>Дистрибуция</a:t>
            </a:r>
            <a:endParaRPr lang="en-US"/>
          </a:p>
        </p:txBody>
      </p:sp>
      <p:sp>
        <p:nvSpPr>
          <p:cNvPr id="9"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ru-RU" sz="1800" dirty="0" smtClean="0">
                <a:latin typeface="+mn-lt"/>
                <a:ea typeface="Arial" charset="0"/>
                <a:cs typeface="Arial" charset="0"/>
              </a:rPr>
              <a:t>Как </a:t>
            </a:r>
            <a:r>
              <a:rPr lang="en-US" sz="1800" dirty="0" smtClean="0">
                <a:latin typeface="+mn-lt"/>
                <a:ea typeface="Arial" charset="0"/>
                <a:cs typeface="Arial" charset="0"/>
              </a:rPr>
              <a:t>(</a:t>
            </a:r>
            <a:r>
              <a:rPr lang="ru-RU" sz="1800" dirty="0" smtClean="0">
                <a:latin typeface="+mn-lt"/>
                <a:ea typeface="Arial" charset="0"/>
                <a:cs typeface="Arial" charset="0"/>
              </a:rPr>
              <a:t>пере</a:t>
            </a:r>
            <a:r>
              <a:rPr lang="en-US" sz="1800" dirty="0" smtClean="0">
                <a:latin typeface="+mn-lt"/>
                <a:ea typeface="Arial" charset="0"/>
                <a:cs typeface="Arial" charset="0"/>
              </a:rPr>
              <a:t>)</a:t>
            </a:r>
            <a:r>
              <a:rPr lang="ru-RU" sz="1800" smtClean="0">
                <a:latin typeface="+mn-lt"/>
                <a:ea typeface="Arial" charset="0"/>
                <a:cs typeface="Arial" charset="0"/>
              </a:rPr>
              <a:t>использовать функции</a:t>
            </a:r>
            <a:r>
              <a:rPr lang="en-US" sz="1800" smtClean="0">
                <a:latin typeface="+mn-lt"/>
                <a:ea typeface="Arial" charset="0"/>
                <a:cs typeface="Arial" charset="0"/>
              </a:rPr>
              <a:t> </a:t>
            </a:r>
            <a:r>
              <a:rPr lang="en-US" sz="1800" dirty="0" smtClean="0">
                <a:latin typeface="+mn-lt"/>
                <a:ea typeface="Arial" charset="0"/>
                <a:cs typeface="Arial" charset="0"/>
              </a:rPr>
              <a:t>? </a:t>
            </a:r>
            <a:r>
              <a:rPr lang="en-US" sz="1800" dirty="0">
                <a:solidFill>
                  <a:srgbClr val="00B050"/>
                </a:solidFill>
                <a:latin typeface="+mn-lt"/>
                <a:ea typeface="Arial" charset="0"/>
                <a:cs typeface="Arial" charset="0"/>
              </a:rPr>
              <a:t>m</a:t>
            </a:r>
            <a:r>
              <a:rPr lang="en-US" sz="1800" dirty="0" smtClean="0">
                <a:solidFill>
                  <a:srgbClr val="00B050"/>
                </a:solidFill>
                <a:latin typeface="+mn-lt"/>
                <a:ea typeface="Arial" charset="0"/>
                <a:cs typeface="Arial" charset="0"/>
              </a:rPr>
              <a:t>aven dependencies</a:t>
            </a:r>
          </a:p>
          <a:p>
            <a:r>
              <a:rPr lang="ru-RU" sz="1800" smtClean="0">
                <a:ea typeface="Arial" charset="0"/>
                <a:cs typeface="Arial" charset="0"/>
              </a:rPr>
              <a:t>Как </a:t>
            </a:r>
            <a:r>
              <a:rPr lang="ru-RU" sz="1800" dirty="0" smtClean="0">
                <a:ea typeface="Arial" charset="0"/>
                <a:cs typeface="Arial" charset="0"/>
              </a:rPr>
              <a:t>и где хранить </a:t>
            </a:r>
            <a:r>
              <a:rPr lang="en-US" sz="1800" dirty="0" smtClean="0">
                <a:ea typeface="Arial" charset="0"/>
                <a:cs typeface="Arial" charset="0"/>
              </a:rPr>
              <a:t>? </a:t>
            </a:r>
            <a:r>
              <a:rPr lang="en-US" sz="1800" dirty="0">
                <a:solidFill>
                  <a:srgbClr val="00B050"/>
                </a:solidFill>
                <a:ea typeface="Arial" charset="0"/>
                <a:cs typeface="Arial" charset="0"/>
              </a:rPr>
              <a:t>n</a:t>
            </a:r>
            <a:r>
              <a:rPr lang="en-US" sz="1800" dirty="0" smtClean="0">
                <a:solidFill>
                  <a:srgbClr val="00B050"/>
                </a:solidFill>
                <a:ea typeface="Arial" charset="0"/>
                <a:cs typeface="Arial" charset="0"/>
              </a:rPr>
              <a:t>exus, jfrog</a:t>
            </a:r>
            <a:r>
              <a:rPr lang="en-US" sz="1800" smtClean="0">
                <a:solidFill>
                  <a:srgbClr val="00B050"/>
                </a:solidFill>
                <a:ea typeface="Arial" charset="0"/>
                <a:cs typeface="Arial" charset="0"/>
              </a:rPr>
              <a:t>, local fs, etc</a:t>
            </a:r>
            <a:r>
              <a:rPr lang="en-US" sz="1800" dirty="0" smtClean="0">
                <a:solidFill>
                  <a:srgbClr val="00B050"/>
                </a:solidFill>
                <a:ea typeface="Arial" charset="0"/>
                <a:cs typeface="Arial" charset="0"/>
              </a:rPr>
              <a:t>..</a:t>
            </a:r>
            <a:endParaRPr lang="en-US" sz="1800" dirty="0">
              <a:solidFill>
                <a:srgbClr val="00B050"/>
              </a:solidFill>
              <a:ea typeface="Arial" charset="0"/>
              <a:cs typeface="Arial" charset="0"/>
            </a:endParaRPr>
          </a:p>
          <a:p>
            <a:r>
              <a:rPr lang="ru-RU" sz="1800" dirty="0" smtClean="0">
                <a:ea typeface="Arial" charset="0"/>
                <a:cs typeface="Arial" charset="0"/>
              </a:rPr>
              <a:t>Как версионировать </a:t>
            </a:r>
            <a:r>
              <a:rPr lang="en-US" sz="1800" dirty="0" smtClean="0">
                <a:ea typeface="Arial" charset="0"/>
                <a:cs typeface="Arial" charset="0"/>
              </a:rPr>
              <a:t>? </a:t>
            </a:r>
            <a:r>
              <a:rPr lang="en-US" sz="1800" dirty="0" smtClean="0">
                <a:solidFill>
                  <a:srgbClr val="00B050"/>
                </a:solidFill>
                <a:ea typeface="Arial" charset="0"/>
                <a:cs typeface="Arial" charset="0"/>
              </a:rPr>
              <a:t>semantic versioning</a:t>
            </a:r>
            <a:endParaRPr lang="en-US" sz="1800" dirty="0">
              <a:solidFill>
                <a:srgbClr val="00B050"/>
              </a:solidFill>
              <a:ea typeface="Arial" charset="0"/>
              <a:cs typeface="Arial" charset="0"/>
            </a:endParaRPr>
          </a:p>
          <a:p>
            <a:endParaRPr lang="en-US" sz="1800" dirty="0">
              <a:ea typeface="Arial" charset="0"/>
              <a:cs typeface="Arial" charset="0"/>
            </a:endParaRPr>
          </a:p>
        </p:txBody>
      </p:sp>
    </p:spTree>
    <p:extLst>
      <p:ext uri="{BB962C8B-B14F-4D97-AF65-F5344CB8AC3E}">
        <p14:creationId xmlns:p14="http://schemas.microsoft.com/office/powerpoint/2010/main" val="17482295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mtClean="0"/>
              <a:t>Демо</a:t>
            </a:r>
            <a:endParaRPr lang="en-US"/>
          </a:p>
        </p:txBody>
      </p:sp>
      <p:sp>
        <p:nvSpPr>
          <p:cNvPr id="3" name="Subtitle 2"/>
          <p:cNvSpPr>
            <a:spLocks noGrp="1"/>
          </p:cNvSpPr>
          <p:nvPr>
            <p:ph type="subTitle" idx="1"/>
          </p:nvPr>
        </p:nvSpPr>
        <p:spPr/>
        <p:txBody>
          <a:bodyPr/>
          <a:lstStyle/>
          <a:p>
            <a:r>
              <a:rPr lang="en-US">
                <a:hlinkClick r:id="rId2"/>
              </a:rPr>
              <a:t>https://github.com/and11</a:t>
            </a:r>
            <a:endParaRPr lang="en-US"/>
          </a:p>
          <a:p>
            <a:endParaRPr lang="en-US"/>
          </a:p>
        </p:txBody>
      </p:sp>
      <p:sp>
        <p:nvSpPr>
          <p:cNvPr id="4" name="Title 1"/>
          <p:cNvSpPr txBox="1">
            <a:spLocks/>
          </p:cNvSpPr>
          <p:nvPr/>
        </p:nvSpPr>
        <p:spPr>
          <a:xfrm>
            <a:off x="5143501" y="2571752"/>
            <a:ext cx="3429000" cy="2016125"/>
          </a:xfrm>
          <a:prstGeom prst="rect">
            <a:avLst/>
          </a:prstGeom>
        </p:spPr>
        <p:txBody>
          <a:bodyPr vert="horz" wrap="square" lIns="0" tIns="0" rIns="0" bIns="0" rtlCol="0" anchor="t" anchorCtr="0">
            <a:noAutofit/>
          </a:bodyPr>
          <a:lstStyle>
            <a:lvl1pPr algn="l" defTabSz="457209" rtl="0" eaLnBrk="1" fontAlgn="t" latinLnBrk="0" hangingPunct="1">
              <a:lnSpc>
                <a:spcPct val="100000"/>
              </a:lnSpc>
              <a:spcBef>
                <a:spcPct val="0"/>
              </a:spcBef>
              <a:buNone/>
              <a:defRPr sz="4000" b="0" i="0" kern="1200" baseline="0">
                <a:solidFill>
                  <a:schemeClr val="bg1"/>
                </a:solidFill>
                <a:latin typeface="Arial" charset="0"/>
                <a:ea typeface="Arial" charset="0"/>
                <a:cs typeface="Arial" charset="0"/>
              </a:defRPr>
            </a:lvl1pPr>
          </a:lstStyle>
          <a:p>
            <a:pPr algn="r"/>
            <a:r>
              <a:rPr lang="ru-RU" sz="20000">
                <a:solidFill>
                  <a:srgbClr val="19383A"/>
                </a:solidFill>
              </a:rPr>
              <a:t>1</a:t>
            </a:r>
            <a:endParaRPr lang="en-US" sz="20000">
              <a:solidFill>
                <a:srgbClr val="19383A"/>
              </a:solidFill>
            </a:endParaRPr>
          </a:p>
        </p:txBody>
      </p:sp>
    </p:spTree>
    <p:extLst>
      <p:ext uri="{BB962C8B-B14F-4D97-AF65-F5344CB8AC3E}">
        <p14:creationId xmlns:p14="http://schemas.microsoft.com/office/powerpoint/2010/main" val="360877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4</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99594" y="170785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smtClean="0">
                <a:latin typeface="+mn-lt"/>
                <a:ea typeface="Arial" charset="0"/>
                <a:cs typeface="Arial" charset="0"/>
              </a:rPr>
              <a:t>RDF</a:t>
            </a:r>
            <a:endParaRPr lang="en-US" sz="1800" dirty="0">
              <a:latin typeface="+mn-lt"/>
              <a:ea typeface="Arial" charset="0"/>
              <a:cs typeface="Arial" charset="0"/>
            </a:endParaRPr>
          </a:p>
        </p:txBody>
      </p:sp>
      <p:sp>
        <p:nvSpPr>
          <p:cNvPr id="8" name="Content Placeholder 6"/>
          <p:cNvSpPr txBox="1">
            <a:spLocks/>
          </p:cNvSpPr>
          <p:nvPr/>
        </p:nvSpPr>
        <p:spPr>
          <a:xfrm>
            <a:off x="899594" y="2282527"/>
            <a:ext cx="3429002" cy="865188"/>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smtClean="0">
                <a:latin typeface="+mn-lt"/>
                <a:ea typeface="Arial" charset="0"/>
                <a:cs typeface="Arial" charset="0"/>
              </a:rPr>
              <a:t>Document oriented DB</a:t>
            </a:r>
          </a:p>
          <a:p>
            <a:pPr>
              <a:spcBef>
                <a:spcPts val="0"/>
              </a:spcBef>
            </a:pPr>
            <a:endParaRPr lang="en-US" sz="1800" dirty="0">
              <a:latin typeface="+mn-lt"/>
              <a:ea typeface="Arial" charset="0"/>
              <a:cs typeface="Arial" charset="0"/>
            </a:endParaRPr>
          </a:p>
          <a:p>
            <a:pPr>
              <a:spcBef>
                <a:spcPts val="0"/>
              </a:spcBef>
            </a:pPr>
            <a:r>
              <a:rPr lang="en-US" sz="1800" smtClean="0">
                <a:latin typeface="+mn-lt"/>
                <a:ea typeface="Arial" charset="0"/>
                <a:cs typeface="Arial" charset="0"/>
              </a:rPr>
              <a:t>XML</a:t>
            </a:r>
          </a:p>
          <a:p>
            <a:pPr>
              <a:spcBef>
                <a:spcPts val="0"/>
              </a:spcBef>
            </a:pPr>
            <a:endParaRPr lang="en-US" sz="1800">
              <a:latin typeface="+mn-lt"/>
              <a:ea typeface="Arial" charset="0"/>
              <a:cs typeface="Arial" charset="0"/>
            </a:endParaRPr>
          </a:p>
          <a:p>
            <a:pPr>
              <a:spcBef>
                <a:spcPts val="0"/>
              </a:spcBef>
            </a:pPr>
            <a:r>
              <a:rPr lang="en-US" sz="1800" smtClean="0">
                <a:latin typeface="+mn-lt"/>
                <a:ea typeface="Arial" charset="0"/>
                <a:cs typeface="Arial" charset="0"/>
              </a:rPr>
              <a:t>Graph DB</a:t>
            </a:r>
            <a:endParaRPr lang="en-US" sz="1800" dirty="0">
              <a:latin typeface="+mn-lt"/>
              <a:ea typeface="Arial" charset="0"/>
              <a:cs typeface="Arial" charset="0"/>
            </a:endParaRPr>
          </a:p>
        </p:txBody>
      </p:sp>
      <p:sp>
        <p:nvSpPr>
          <p:cNvPr id="13" name="Content Placeholder 6"/>
          <p:cNvSpPr txBox="1">
            <a:spLocks/>
          </p:cNvSpPr>
          <p:nvPr/>
        </p:nvSpPr>
        <p:spPr>
          <a:xfrm>
            <a:off x="899592" y="1131590"/>
            <a:ext cx="3429000" cy="575072"/>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latin typeface="+mn-lt"/>
                <a:ea typeface="Arial" charset="0"/>
                <a:cs typeface="Arial" charset="0"/>
              </a:rPr>
              <a:t>JSON</a:t>
            </a:r>
            <a:endParaRPr lang="en-US" sz="1800" dirty="0">
              <a:latin typeface="+mn-lt"/>
              <a:ea typeface="Arial" charset="0"/>
              <a:cs typeface="Arial" charset="0"/>
            </a:endParaRPr>
          </a:p>
        </p:txBody>
      </p:sp>
      <p:sp>
        <p:nvSpPr>
          <p:cNvPr id="9" name="Title 1"/>
          <p:cNvSpPr>
            <a:spLocks noGrp="1"/>
          </p:cNvSpPr>
          <p:nvPr>
            <p:ph type="title"/>
          </p:nvPr>
        </p:nvSpPr>
        <p:spPr>
          <a:xfrm>
            <a:off x="282575" y="268286"/>
            <a:ext cx="8572500" cy="574677"/>
          </a:xfrm>
        </p:spPr>
        <p:txBody>
          <a:bodyPr/>
          <a:lstStyle/>
          <a:p>
            <a:r>
              <a:rPr lang="ru-RU" smtClean="0"/>
              <a:t>Куда смотрел</a:t>
            </a:r>
            <a:endParaRPr lang="en-US" dirty="0"/>
          </a:p>
        </p:txBody>
      </p:sp>
    </p:spTree>
    <p:extLst>
      <p:ext uri="{BB962C8B-B14F-4D97-AF65-F5344CB8AC3E}">
        <p14:creationId xmlns:p14="http://schemas.microsoft.com/office/powerpoint/2010/main" val="492830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40</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6" name="Title 1"/>
          <p:cNvSpPr>
            <a:spLocks noGrp="1"/>
          </p:cNvSpPr>
          <p:nvPr>
            <p:ph type="title"/>
          </p:nvPr>
        </p:nvSpPr>
        <p:spPr>
          <a:xfrm>
            <a:off x="282575" y="268286"/>
            <a:ext cx="8572500" cy="574677"/>
          </a:xfrm>
        </p:spPr>
        <p:txBody>
          <a:bodyPr/>
          <a:lstStyle/>
          <a:p>
            <a:r>
              <a:rPr lang="ru-RU" smtClean="0"/>
              <a:t>Демо</a:t>
            </a:r>
            <a:r>
              <a:rPr lang="en-US" smtClean="0"/>
              <a:t>: </a:t>
            </a:r>
            <a:r>
              <a:rPr lang="ru-RU" smtClean="0"/>
              <a:t>инструменты</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9" name="Content Placeholder 6"/>
          <p:cNvSpPr txBox="1">
            <a:spLocks/>
          </p:cNvSpPr>
          <p:nvPr/>
        </p:nvSpPr>
        <p:spPr>
          <a:xfrm>
            <a:off x="835968" y="14134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err="1" smtClean="0">
                <a:solidFill>
                  <a:schemeClr val="accent1">
                    <a:lumMod val="75000"/>
                  </a:schemeClr>
                </a:solidFill>
                <a:latin typeface="+mn-lt"/>
                <a:ea typeface="Arial" charset="0"/>
                <a:cs typeface="Arial" charset="0"/>
              </a:rPr>
              <a:t>basex</a:t>
            </a:r>
            <a:r>
              <a:rPr lang="en-US" sz="1800" dirty="0" smtClean="0">
                <a:solidFill>
                  <a:schemeClr val="accent1">
                    <a:lumMod val="75000"/>
                  </a:schemeClr>
                </a:solidFill>
                <a:latin typeface="+mn-lt"/>
                <a:ea typeface="Arial" charset="0"/>
                <a:cs typeface="Arial" charset="0"/>
              </a:rPr>
              <a:t>-maven-plugin</a:t>
            </a:r>
          </a:p>
          <a:p>
            <a:r>
              <a:rPr lang="en-US" sz="1800" dirty="0" err="1" smtClean="0">
                <a:solidFill>
                  <a:schemeClr val="accent1">
                    <a:lumMod val="75000"/>
                  </a:schemeClr>
                </a:solidFill>
                <a:latin typeface="+mn-lt"/>
                <a:ea typeface="Arial" charset="0"/>
                <a:cs typeface="Arial" charset="0"/>
              </a:rPr>
              <a:t>basex-junit</a:t>
            </a:r>
            <a:endParaRPr lang="en-US" sz="1800" dirty="0" smtClean="0">
              <a:solidFill>
                <a:schemeClr val="accent1">
                  <a:lumMod val="75000"/>
                </a:schemeClr>
              </a:solidFill>
              <a:latin typeface="+mn-lt"/>
              <a:ea typeface="Arial" charset="0"/>
              <a:cs typeface="Arial" charset="0"/>
            </a:endParaRPr>
          </a:p>
          <a:p>
            <a:r>
              <a:rPr lang="en-US" sz="1800" dirty="0" smtClean="0">
                <a:solidFill>
                  <a:schemeClr val="accent1">
                    <a:lumMod val="75000"/>
                  </a:schemeClr>
                </a:solidFill>
                <a:latin typeface="+mn-lt"/>
                <a:ea typeface="Arial" charset="0"/>
                <a:cs typeface="Arial" charset="0"/>
              </a:rPr>
              <a:t>xml-validator-plugin</a:t>
            </a:r>
          </a:p>
          <a:p>
            <a:endParaRPr lang="en-US" sz="1800" dirty="0" smtClean="0">
              <a:solidFill>
                <a:schemeClr val="accent1">
                  <a:lumMod val="75000"/>
                </a:schemeClr>
              </a:solidFill>
              <a:latin typeface="+mn-lt"/>
              <a:ea typeface="Arial" charset="0"/>
              <a:cs typeface="Arial" charset="0"/>
            </a:endParaRPr>
          </a:p>
        </p:txBody>
      </p:sp>
    </p:spTree>
    <p:extLst>
      <p:ext uri="{BB962C8B-B14F-4D97-AF65-F5344CB8AC3E}">
        <p14:creationId xmlns:p14="http://schemas.microsoft.com/office/powerpoint/2010/main" val="502338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41</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6" name="Title 1"/>
          <p:cNvSpPr>
            <a:spLocks noGrp="1"/>
          </p:cNvSpPr>
          <p:nvPr>
            <p:ph type="title"/>
          </p:nvPr>
        </p:nvSpPr>
        <p:spPr>
          <a:xfrm>
            <a:off x="282575" y="268286"/>
            <a:ext cx="8572500" cy="574677"/>
          </a:xfrm>
        </p:spPr>
        <p:txBody>
          <a:bodyPr/>
          <a:lstStyle/>
          <a:p>
            <a:r>
              <a:rPr lang="ru-RU" smtClean="0"/>
              <a:t>Демо</a:t>
            </a:r>
            <a:r>
              <a:rPr lang="en-US" smtClean="0"/>
              <a:t>: </a:t>
            </a:r>
            <a:r>
              <a:rPr lang="ru-RU" smtClean="0"/>
              <a:t>задача</a:t>
            </a:r>
            <a:endParaRPr lang="en-US"/>
          </a:p>
        </p:txBody>
      </p:sp>
      <p:sp>
        <p:nvSpPr>
          <p:cNvPr id="8" name="Content Placeholder 6"/>
          <p:cNvSpPr txBox="1">
            <a:spLocks/>
          </p:cNvSpPr>
          <p:nvPr/>
        </p:nvSpPr>
        <p:spPr>
          <a:xfrm>
            <a:off x="683568" y="12610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smtClean="0">
              <a:latin typeface="+mn-lt"/>
              <a:ea typeface="Arial" charset="0"/>
              <a:cs typeface="Arial" charset="0"/>
            </a:endParaRPr>
          </a:p>
        </p:txBody>
      </p:sp>
      <p:sp>
        <p:nvSpPr>
          <p:cNvPr id="9" name="Content Placeholder 6"/>
          <p:cNvSpPr txBox="1">
            <a:spLocks/>
          </p:cNvSpPr>
          <p:nvPr/>
        </p:nvSpPr>
        <p:spPr>
          <a:xfrm>
            <a:off x="835968" y="1413422"/>
            <a:ext cx="7056784" cy="2966911"/>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accent1">
                    <a:lumMod val="75000"/>
                  </a:schemeClr>
                </a:solidFill>
                <a:latin typeface="+mn-lt"/>
                <a:ea typeface="Arial" charset="0"/>
                <a:cs typeface="Arial" charset="0"/>
              </a:rPr>
              <a:t>common-schema</a:t>
            </a:r>
          </a:p>
          <a:p>
            <a:r>
              <a:rPr lang="en-US" sz="1800" dirty="0" smtClean="0">
                <a:solidFill>
                  <a:schemeClr val="accent1">
                    <a:lumMod val="75000"/>
                  </a:schemeClr>
                </a:solidFill>
                <a:latin typeface="+mn-lt"/>
                <a:ea typeface="Arial" charset="0"/>
                <a:cs typeface="Arial" charset="0"/>
              </a:rPr>
              <a:t>operations-schema </a:t>
            </a:r>
          </a:p>
          <a:p>
            <a:r>
              <a:rPr lang="en-US" sz="1800" dirty="0" smtClean="0">
                <a:solidFill>
                  <a:schemeClr val="accent1">
                    <a:lumMod val="75000"/>
                  </a:schemeClr>
                </a:solidFill>
                <a:latin typeface="+mn-lt"/>
                <a:ea typeface="Arial" charset="0"/>
                <a:cs typeface="Arial" charset="0"/>
              </a:rPr>
              <a:t>spec-schema</a:t>
            </a:r>
          </a:p>
          <a:p>
            <a:r>
              <a:rPr lang="en-US" sz="1800" dirty="0" smtClean="0">
                <a:solidFill>
                  <a:schemeClr val="accent1">
                    <a:lumMod val="75000"/>
                  </a:schemeClr>
                </a:solidFill>
                <a:latin typeface="+mn-lt"/>
                <a:ea typeface="Arial" charset="0"/>
                <a:cs typeface="Arial" charset="0"/>
              </a:rPr>
              <a:t>spec-xml</a:t>
            </a:r>
          </a:p>
          <a:p>
            <a:r>
              <a:rPr lang="en-US" sz="1800" dirty="0" smtClean="0">
                <a:solidFill>
                  <a:schemeClr val="accent1">
                    <a:lumMod val="75000"/>
                  </a:schemeClr>
                </a:solidFill>
                <a:latin typeface="+mn-lt"/>
                <a:ea typeface="Arial" charset="0"/>
                <a:cs typeface="Arial" charset="0"/>
              </a:rPr>
              <a:t>language-pack</a:t>
            </a:r>
          </a:p>
          <a:p>
            <a:r>
              <a:rPr lang="en-US" sz="1800" dirty="0" smtClean="0">
                <a:solidFill>
                  <a:schemeClr val="accent1">
                    <a:lumMod val="75000"/>
                  </a:schemeClr>
                </a:solidFill>
                <a:latin typeface="+mn-lt"/>
                <a:ea typeface="Arial" charset="0"/>
                <a:cs typeface="Arial" charset="0"/>
              </a:rPr>
              <a:t>database</a:t>
            </a:r>
          </a:p>
        </p:txBody>
      </p:sp>
    </p:spTree>
    <p:extLst>
      <p:ext uri="{BB962C8B-B14F-4D97-AF65-F5344CB8AC3E}">
        <p14:creationId xmlns:p14="http://schemas.microsoft.com/office/powerpoint/2010/main" val="847622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mtClean="0"/>
              <a:t>Спасибо</a:t>
            </a:r>
            <a:r>
              <a:rPr lang="en-US" smtClean="0"/>
              <a:t/>
            </a:r>
            <a:br>
              <a:rPr lang="en-US" smtClean="0"/>
            </a:br>
            <a:r>
              <a:rPr lang="en-US"/>
              <a:t/>
            </a:r>
            <a:br>
              <a:rPr lang="en-US"/>
            </a:br>
            <a:endParaRPr lang="en-US"/>
          </a:p>
        </p:txBody>
      </p:sp>
      <p:sp>
        <p:nvSpPr>
          <p:cNvPr id="3" name="Date Placeholder 3"/>
          <p:cNvSpPr txBox="1">
            <a:spLocks/>
          </p:cNvSpPr>
          <p:nvPr/>
        </p:nvSpPr>
        <p:spPr>
          <a:xfrm>
            <a:off x="1619672" y="2879391"/>
            <a:ext cx="3711575" cy="576262"/>
          </a:xfrm>
          <a:prstGeom prst="rect">
            <a:avLst/>
          </a:prstGeom>
        </p:spPr>
        <p:txBody>
          <a:bodyPr/>
          <a:lstStyle>
            <a:defPPr>
              <a:defRPr lang="en-US"/>
            </a:defPPr>
            <a:lvl1pPr marL="0" algn="l" defTabSz="457115" rtl="0" eaLnBrk="1" latinLnBrk="0" hangingPunct="1">
              <a:defRPr sz="1800" kern="1200">
                <a:solidFill>
                  <a:schemeClr val="tx1"/>
                </a:solidFill>
                <a:latin typeface="+mn-lt"/>
                <a:ea typeface="+mn-ea"/>
                <a:cs typeface="+mn-cs"/>
              </a:defRPr>
            </a:lvl1pPr>
            <a:lvl2pPr marL="457115" algn="l" defTabSz="457115" rtl="0" eaLnBrk="1" latinLnBrk="0" hangingPunct="1">
              <a:defRPr sz="1800" kern="1200">
                <a:solidFill>
                  <a:schemeClr val="tx1"/>
                </a:solidFill>
                <a:latin typeface="+mn-lt"/>
                <a:ea typeface="+mn-ea"/>
                <a:cs typeface="+mn-cs"/>
              </a:defRPr>
            </a:lvl2pPr>
            <a:lvl3pPr marL="914229" algn="l" defTabSz="457115" rtl="0" eaLnBrk="1" latinLnBrk="0" hangingPunct="1">
              <a:defRPr sz="1800" kern="1200">
                <a:solidFill>
                  <a:schemeClr val="tx1"/>
                </a:solidFill>
                <a:latin typeface="+mn-lt"/>
                <a:ea typeface="+mn-ea"/>
                <a:cs typeface="+mn-cs"/>
              </a:defRPr>
            </a:lvl3pPr>
            <a:lvl4pPr marL="1371343" algn="l" defTabSz="457115" rtl="0" eaLnBrk="1" latinLnBrk="0" hangingPunct="1">
              <a:defRPr sz="1800" kern="1200">
                <a:solidFill>
                  <a:schemeClr val="tx1"/>
                </a:solidFill>
                <a:latin typeface="+mn-lt"/>
                <a:ea typeface="+mn-ea"/>
                <a:cs typeface="+mn-cs"/>
              </a:defRPr>
            </a:lvl4pPr>
            <a:lvl5pPr marL="1828457" algn="l" defTabSz="457115" rtl="0" eaLnBrk="1" latinLnBrk="0" hangingPunct="1">
              <a:defRPr sz="1800" kern="1200">
                <a:solidFill>
                  <a:schemeClr val="tx1"/>
                </a:solidFill>
                <a:latin typeface="+mn-lt"/>
                <a:ea typeface="+mn-ea"/>
                <a:cs typeface="+mn-cs"/>
              </a:defRPr>
            </a:lvl5pPr>
            <a:lvl6pPr marL="2285572" algn="l" defTabSz="457115" rtl="0" eaLnBrk="1" latinLnBrk="0" hangingPunct="1">
              <a:defRPr sz="1800" kern="1200">
                <a:solidFill>
                  <a:schemeClr val="tx1"/>
                </a:solidFill>
                <a:latin typeface="+mn-lt"/>
                <a:ea typeface="+mn-ea"/>
                <a:cs typeface="+mn-cs"/>
              </a:defRPr>
            </a:lvl6pPr>
            <a:lvl7pPr marL="2742686" algn="l" defTabSz="457115" rtl="0" eaLnBrk="1" latinLnBrk="0" hangingPunct="1">
              <a:defRPr sz="1800" kern="1200">
                <a:solidFill>
                  <a:schemeClr val="tx1"/>
                </a:solidFill>
                <a:latin typeface="+mn-lt"/>
                <a:ea typeface="+mn-ea"/>
                <a:cs typeface="+mn-cs"/>
              </a:defRPr>
            </a:lvl7pPr>
            <a:lvl8pPr marL="3199799" algn="l" defTabSz="457115" rtl="0" eaLnBrk="1" latinLnBrk="0" hangingPunct="1">
              <a:defRPr sz="1800" kern="1200">
                <a:solidFill>
                  <a:schemeClr val="tx1"/>
                </a:solidFill>
                <a:latin typeface="+mn-lt"/>
                <a:ea typeface="+mn-ea"/>
                <a:cs typeface="+mn-cs"/>
              </a:defRPr>
            </a:lvl8pPr>
            <a:lvl9pPr marL="3656914" algn="l" defTabSz="457115" rtl="0" eaLnBrk="1" latinLnBrk="0" hangingPunct="1">
              <a:defRPr sz="1800" kern="1200">
                <a:solidFill>
                  <a:schemeClr val="tx1"/>
                </a:solidFill>
                <a:latin typeface="+mn-lt"/>
                <a:ea typeface="+mn-ea"/>
                <a:cs typeface="+mn-cs"/>
              </a:defRPr>
            </a:lvl9pPr>
          </a:lstStyle>
          <a:p>
            <a:r>
              <a:rPr lang="en-US">
                <a:hlinkClick r:id="rId3"/>
              </a:rPr>
              <a:t>https://</a:t>
            </a:r>
            <a:r>
              <a:rPr lang="en-US" smtClean="0">
                <a:hlinkClick r:id="rId3"/>
              </a:rPr>
              <a:t>github.com/and11</a:t>
            </a:r>
            <a:endParaRPr lang="en-US" smtClean="0"/>
          </a:p>
          <a:p>
            <a:endParaRPr lang="en-US"/>
          </a:p>
        </p:txBody>
      </p:sp>
    </p:spTree>
    <p:extLst>
      <p:ext uri="{BB962C8B-B14F-4D97-AF65-F5344CB8AC3E}">
        <p14:creationId xmlns:p14="http://schemas.microsoft.com/office/powerpoint/2010/main" val="90835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обсудим</a:t>
            </a:r>
            <a:endParaRPr lang="en-US" dirty="0"/>
          </a:p>
        </p:txBody>
      </p:sp>
      <p:sp>
        <p:nvSpPr>
          <p:cNvPr id="4" name="Slide Number Placeholder 3"/>
          <p:cNvSpPr>
            <a:spLocks noGrp="1"/>
          </p:cNvSpPr>
          <p:nvPr>
            <p:ph type="sldNum" sz="quarter" idx="4"/>
          </p:nvPr>
        </p:nvSpPr>
        <p:spPr/>
        <p:txBody>
          <a:bodyPr/>
          <a:lstStyle/>
          <a:p>
            <a:fld id="{D3B0027C-E534-3949-AEE1-AC7D2CAF66A4}" type="slidenum">
              <a:rPr lang="en-US" smtClean="0"/>
              <a:pPr/>
              <a:t>5</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Content Placeholder 6"/>
          <p:cNvSpPr txBox="1">
            <a:spLocks/>
          </p:cNvSpPr>
          <p:nvPr/>
        </p:nvSpPr>
        <p:spPr>
          <a:xfrm>
            <a:off x="854077" y="2284414"/>
            <a:ext cx="3429002" cy="504056"/>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ru-RU" sz="1800" smtClean="0">
                <a:latin typeface="+mn-lt"/>
                <a:ea typeface="Arial" charset="0"/>
                <a:cs typeface="Arial" charset="0"/>
              </a:rPr>
              <a:t>Проектирование</a:t>
            </a:r>
            <a:endParaRPr lang="en-US" sz="1800">
              <a:latin typeface="+mn-lt"/>
              <a:ea typeface="Arial" charset="0"/>
              <a:cs typeface="Arial" charset="0"/>
            </a:endParaRPr>
          </a:p>
        </p:txBody>
      </p:sp>
      <p:sp>
        <p:nvSpPr>
          <p:cNvPr id="8" name="Content Placeholder 6"/>
          <p:cNvSpPr txBox="1">
            <a:spLocks/>
          </p:cNvSpPr>
          <p:nvPr/>
        </p:nvSpPr>
        <p:spPr>
          <a:xfrm>
            <a:off x="854077" y="2859087"/>
            <a:ext cx="3429002" cy="865188"/>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ru-RU" sz="1800" smtClean="0">
                <a:latin typeface="+mn-lt"/>
                <a:ea typeface="Arial" charset="0"/>
                <a:cs typeface="Arial" charset="0"/>
              </a:rPr>
              <a:t>Дистрибуция</a:t>
            </a:r>
            <a:endParaRPr lang="en-US" sz="1800">
              <a:latin typeface="+mn-lt"/>
              <a:ea typeface="Arial" charset="0"/>
              <a:cs typeface="Arial" charset="0"/>
            </a:endParaRPr>
          </a:p>
        </p:txBody>
      </p:sp>
      <p:sp>
        <p:nvSpPr>
          <p:cNvPr id="13" name="Content Placeholder 6"/>
          <p:cNvSpPr txBox="1">
            <a:spLocks/>
          </p:cNvSpPr>
          <p:nvPr/>
        </p:nvSpPr>
        <p:spPr>
          <a:xfrm>
            <a:off x="854075" y="1708150"/>
            <a:ext cx="3429000" cy="575072"/>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ru-RU" sz="1800" smtClean="0">
                <a:latin typeface="+mn-lt"/>
                <a:ea typeface="Arial" charset="0"/>
                <a:cs typeface="Arial" charset="0"/>
              </a:rPr>
              <a:t>Хороший </a:t>
            </a:r>
            <a:r>
              <a:rPr lang="en-US" sz="1800" smtClean="0">
                <a:latin typeface="+mn-lt"/>
                <a:ea typeface="Arial" charset="0"/>
                <a:cs typeface="Arial" charset="0"/>
              </a:rPr>
              <a:t>XML vs </a:t>
            </a:r>
            <a:r>
              <a:rPr lang="ru-RU" sz="1800" smtClean="0">
                <a:latin typeface="+mn-lt"/>
                <a:ea typeface="Arial" charset="0"/>
                <a:cs typeface="Arial" charset="0"/>
              </a:rPr>
              <a:t>плохой </a:t>
            </a:r>
            <a:r>
              <a:rPr lang="en-US" sz="1800" smtClean="0">
                <a:latin typeface="+mn-lt"/>
                <a:ea typeface="Arial" charset="0"/>
                <a:cs typeface="Arial" charset="0"/>
              </a:rPr>
              <a:t>XML</a:t>
            </a:r>
            <a:endParaRPr lang="en-US" sz="1800">
              <a:latin typeface="+mn-lt"/>
              <a:ea typeface="Arial" charset="0"/>
              <a:cs typeface="Arial" charset="0"/>
            </a:endParaRPr>
          </a:p>
        </p:txBody>
      </p:sp>
      <p:sp>
        <p:nvSpPr>
          <p:cNvPr id="21" name="Content Placeholder 6"/>
          <p:cNvSpPr txBox="1">
            <a:spLocks/>
          </p:cNvSpPr>
          <p:nvPr/>
        </p:nvSpPr>
        <p:spPr>
          <a:xfrm>
            <a:off x="854346" y="3507854"/>
            <a:ext cx="3429002" cy="865188"/>
          </a:xfrm>
          <a:prstGeom prst="rect">
            <a:avLst/>
          </a:prstGeom>
        </p:spPr>
        <p:txBody>
          <a:bodyPr vert="horz" wrap="square" lIns="0" tIns="0" rIns="0" bIns="0" rtlCol="0" anchor="t" anchorCtr="0">
            <a:noAutofit/>
          </a:bodyPr>
          <a:lstStyle>
            <a:lvl1pPr marL="0" indent="0" algn="l" defTabSz="457209" rtl="0" eaLnBrk="1" latinLnBrk="0" hangingPunct="1">
              <a:spcBef>
                <a:spcPts val="1200"/>
              </a:spcBef>
              <a:buFont typeface="Arial"/>
              <a:buNone/>
              <a:defRPr sz="1600" b="0" i="0" kern="1200" baseline="0">
                <a:solidFill>
                  <a:schemeClr val="tx1"/>
                </a:solidFill>
                <a:latin typeface="Graphik LCG" charset="0"/>
                <a:ea typeface="Graphik LCG" charset="0"/>
                <a:cs typeface="Graphik LCG" charset="0"/>
              </a:defRPr>
            </a:lvl1pPr>
            <a:lvl2pPr marL="715963" indent="-355600"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2pPr>
            <a:lvl3pPr marL="1074759" indent="-354020" algn="l" defTabSz="457209" rtl="0" eaLnBrk="1" latinLnBrk="0" hangingPunct="1">
              <a:spcBef>
                <a:spcPts val="1200"/>
              </a:spcBef>
              <a:buFont typeface="Circe Light" panose="020B0402020203020203" pitchFamily="34" charset="-52"/>
              <a:buChar char="‒"/>
              <a:defRPr sz="1600" b="0" i="0" kern="1200" baseline="0">
                <a:solidFill>
                  <a:schemeClr val="tx1"/>
                </a:solidFill>
                <a:latin typeface="Graphik LCG" charset="0"/>
                <a:ea typeface="Graphik LCG" charset="0"/>
                <a:cs typeface="Graphik LCG" charset="0"/>
              </a:defRPr>
            </a:lvl3pPr>
            <a:lvl4pPr marL="1435129" indent="-360371"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4pPr>
            <a:lvl5pPr marL="1793911" indent="-358782" algn="l" defTabSz="457209" rtl="0" eaLnBrk="1" latinLnBrk="0" hangingPunct="1">
              <a:spcBef>
                <a:spcPts val="1200"/>
              </a:spcBef>
              <a:buFont typeface="Arial" panose="020B0604020202020204" pitchFamily="34" charset="0"/>
              <a:buChar char="•"/>
              <a:defRPr sz="1600" b="0" i="0" kern="1200" baseline="0">
                <a:solidFill>
                  <a:schemeClr val="tx1"/>
                </a:solidFill>
                <a:latin typeface="Graphik LCG" charset="0"/>
                <a:ea typeface="Graphik LCG" charset="0"/>
                <a:cs typeface="Graphik LCG" charset="0"/>
              </a:defRPr>
            </a:lvl5pPr>
            <a:lvl6pPr marL="2514650"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60"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8"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7"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ru-RU" sz="1800" dirty="0" smtClean="0">
                <a:latin typeface="+mn-lt"/>
                <a:ea typeface="Arial" charset="0"/>
                <a:cs typeface="Arial" charset="0"/>
              </a:rPr>
              <a:t>Разработка</a:t>
            </a:r>
            <a:endParaRPr lang="en-US" sz="1800" dirty="0">
              <a:latin typeface="+mn-lt"/>
              <a:ea typeface="Arial" charset="0"/>
              <a:cs typeface="Arial" charset="0"/>
            </a:endParaRPr>
          </a:p>
        </p:txBody>
      </p:sp>
    </p:spTree>
    <p:extLst>
      <p:ext uri="{BB962C8B-B14F-4D97-AF65-F5344CB8AC3E}">
        <p14:creationId xmlns:p14="http://schemas.microsoft.com/office/powerpoint/2010/main" val="1489777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 flavors</a:t>
            </a:r>
            <a:endParaRPr lang="en-US" dirty="0"/>
          </a:p>
        </p:txBody>
      </p:sp>
      <p:sp>
        <p:nvSpPr>
          <p:cNvPr id="3" name="Subtitle 2"/>
          <p:cNvSpPr>
            <a:spLocks noGrp="1"/>
          </p:cNvSpPr>
          <p:nvPr>
            <p:ph type="subTitle" idx="1"/>
          </p:nvPr>
        </p:nvSpPr>
        <p:spPr/>
        <p:txBody>
          <a:bodyPr/>
          <a:lstStyle/>
          <a:p>
            <a:r>
              <a:rPr lang="ru-RU" dirty="0" smtClean="0"/>
              <a:t>Какие бывают </a:t>
            </a:r>
            <a:r>
              <a:rPr lang="en-US" dirty="0" smtClean="0"/>
              <a:t>XML </a:t>
            </a:r>
            <a:r>
              <a:rPr lang="ru-RU" dirty="0" smtClean="0"/>
              <a:t>документы</a:t>
            </a:r>
            <a:endParaRPr lang="en-US" dirty="0"/>
          </a:p>
        </p:txBody>
      </p:sp>
      <p:sp>
        <p:nvSpPr>
          <p:cNvPr id="4" name="Title 1"/>
          <p:cNvSpPr txBox="1">
            <a:spLocks/>
          </p:cNvSpPr>
          <p:nvPr/>
        </p:nvSpPr>
        <p:spPr>
          <a:xfrm>
            <a:off x="5143501" y="2571752"/>
            <a:ext cx="3429000" cy="2016125"/>
          </a:xfrm>
          <a:prstGeom prst="rect">
            <a:avLst/>
          </a:prstGeom>
        </p:spPr>
        <p:txBody>
          <a:bodyPr vert="horz" wrap="square" lIns="0" tIns="0" rIns="0" bIns="0" rtlCol="0" anchor="t" anchorCtr="0">
            <a:noAutofit/>
          </a:bodyPr>
          <a:lstStyle>
            <a:lvl1pPr algn="l" defTabSz="457209" rtl="0" eaLnBrk="1" fontAlgn="t" latinLnBrk="0" hangingPunct="1">
              <a:lnSpc>
                <a:spcPct val="100000"/>
              </a:lnSpc>
              <a:spcBef>
                <a:spcPct val="0"/>
              </a:spcBef>
              <a:buNone/>
              <a:defRPr sz="4000" b="0" i="0" kern="1200" baseline="0">
                <a:solidFill>
                  <a:schemeClr val="bg1"/>
                </a:solidFill>
                <a:latin typeface="Arial" charset="0"/>
                <a:ea typeface="Arial" charset="0"/>
                <a:cs typeface="Arial" charset="0"/>
              </a:defRPr>
            </a:lvl1pPr>
          </a:lstStyle>
          <a:p>
            <a:pPr algn="r"/>
            <a:r>
              <a:rPr lang="ru-RU" sz="20000">
                <a:solidFill>
                  <a:srgbClr val="19383A"/>
                </a:solidFill>
              </a:rPr>
              <a:t>1</a:t>
            </a:r>
            <a:endParaRPr lang="en-US" sz="20000">
              <a:solidFill>
                <a:srgbClr val="19383A"/>
              </a:solidFill>
            </a:endParaRPr>
          </a:p>
        </p:txBody>
      </p:sp>
    </p:spTree>
    <p:extLst>
      <p:ext uri="{BB962C8B-B14F-4D97-AF65-F5344CB8AC3E}">
        <p14:creationId xmlns:p14="http://schemas.microsoft.com/office/powerpoint/2010/main" val="3549301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7</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3" name="Rectangle 2"/>
          <p:cNvSpPr>
            <a:spLocks noChangeArrowheads="1"/>
          </p:cNvSpPr>
          <p:nvPr/>
        </p:nvSpPr>
        <p:spPr bwMode="auto">
          <a:xfrm>
            <a:off x="755576" y="1630219"/>
            <a:ext cx="5904656"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smtClean="0">
                <a:ln>
                  <a:noFill/>
                </a:ln>
                <a:solidFill>
                  <a:srgbClr val="000080"/>
                </a:solidFill>
                <a:effectLst/>
                <a:latin typeface="Consolas" panose="020B0609020204030204" pitchFamily="49" charset="0"/>
              </a:rPr>
              <a:t>root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operation </a:t>
            </a:r>
            <a:r>
              <a:rPr kumimoji="0" lang="en-US" altLang="en-US" sz="1000" b="1" i="0" u="none" strike="noStrike" cap="none" normalizeH="0" baseline="0" dirty="0" smtClean="0">
                <a:ln>
                  <a:noFill/>
                </a:ln>
                <a:solidFill>
                  <a:srgbClr val="0000FF"/>
                </a:solidFill>
                <a:effectLst/>
                <a:latin typeface="Consolas" panose="020B0609020204030204" pitchFamily="49" charset="0"/>
              </a:rPr>
              <a:t>id</a:t>
            </a:r>
            <a:r>
              <a:rPr kumimoji="0" lang="en-US" altLang="en-US" sz="1000" b="1" i="0" u="none" strike="noStrike" cap="none" normalizeH="0" baseline="0" dirty="0" smtClean="0">
                <a:ln>
                  <a:noFill/>
                </a:ln>
                <a:solidFill>
                  <a:srgbClr val="008000"/>
                </a:solidFill>
                <a:effectLst/>
                <a:latin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операция</a:t>
            </a:r>
            <a:r>
              <a:rPr kumimoji="0" lang="en-US" altLang="en-US" sz="1000" b="0" i="0" u="none" strike="noStrike" cap="none" normalizeH="0" baseline="0" dirty="0" smtClean="0">
                <a:ln>
                  <a:noFill/>
                </a:ln>
                <a:solidFill>
                  <a:srgbClr val="000000"/>
                </a:solidFill>
                <a:effectLst/>
                <a:latin typeface="Consolas" panose="020B0609020204030204" pitchFamily="49" charset="0"/>
              </a:rPr>
              <a:t> 2&lt;/</a:t>
            </a:r>
            <a:r>
              <a:rPr kumimoji="0" lang="en-US" altLang="en-US" sz="1000" b="1" i="0" u="none" strike="noStrike" cap="none" normalizeH="0" baseline="0" dirty="0" smtClean="0">
                <a:ln>
                  <a:noFill/>
                </a:ln>
                <a:solidFill>
                  <a:srgbClr val="000080"/>
                </a:solidFill>
                <a:effectLst/>
                <a:latin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длинное</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описание</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операции</a:t>
            </a:r>
            <a:r>
              <a:rPr kumimoji="0" lang="en-US" altLang="en-US" sz="1000" b="0" i="0"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operation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operation </a:t>
            </a:r>
            <a:r>
              <a:rPr kumimoji="0" lang="en-US" altLang="en-US" sz="1000" b="1" i="0" u="none" strike="noStrike" cap="none" normalizeH="0" baseline="0" dirty="0" smtClean="0">
                <a:ln>
                  <a:noFill/>
                </a:ln>
                <a:solidFill>
                  <a:srgbClr val="0000FF"/>
                </a:solidFill>
                <a:effectLst/>
                <a:latin typeface="Consolas" panose="020B0609020204030204" pitchFamily="49" charset="0"/>
              </a:rPr>
              <a:t>id</a:t>
            </a:r>
            <a:r>
              <a:rPr kumimoji="0" lang="en-US" altLang="en-US" sz="1000" b="1" i="0" u="none" strike="noStrike" cap="none" normalizeH="0" baseline="0" dirty="0" smtClean="0">
                <a:ln>
                  <a:noFill/>
                </a:ln>
                <a:solidFill>
                  <a:srgbClr val="008000"/>
                </a:solidFill>
                <a:effectLst/>
                <a:latin typeface="Consolas" panose="020B0609020204030204" pitchFamily="49" charset="0"/>
              </a:rPr>
              <a:t>="3"</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операция</a:t>
            </a:r>
            <a:r>
              <a:rPr kumimoji="0" lang="en-US" altLang="en-US" sz="1000" b="0" i="0" u="none" strike="noStrike" cap="none" normalizeH="0" baseline="0" dirty="0" smtClean="0">
                <a:ln>
                  <a:noFill/>
                </a:ln>
                <a:solidFill>
                  <a:srgbClr val="000000"/>
                </a:solidFill>
                <a:effectLst/>
                <a:latin typeface="Consolas" panose="020B0609020204030204" pitchFamily="49" charset="0"/>
              </a:rPr>
              <a:t> 3&lt;/</a:t>
            </a:r>
            <a:r>
              <a:rPr kumimoji="0" lang="en-US" altLang="en-US" sz="1000" b="1" i="0" u="none" strike="noStrike" cap="none" normalizeH="0" baseline="0" dirty="0" smtClean="0">
                <a:ln>
                  <a:noFill/>
                </a:ln>
                <a:solidFill>
                  <a:srgbClr val="000080"/>
                </a:solidFill>
                <a:effectLst/>
                <a:latin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&gt;&lt;/</a:t>
            </a:r>
            <a:r>
              <a:rPr kumimoji="0" lang="en-US" altLang="en-US" sz="1000" b="1" i="0" u="none" strike="noStrike" cap="none" normalizeH="0" baseline="0" dirty="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operation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smtClean="0">
                <a:ln>
                  <a:noFill/>
                </a:ln>
                <a:solidFill>
                  <a:srgbClr val="000080"/>
                </a:solidFill>
                <a:effectLst/>
                <a:latin typeface="Consolas" panose="020B0609020204030204" pitchFamily="49" charset="0"/>
              </a:rPr>
              <a:t>root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1"/>
          <p:cNvSpPr>
            <a:spLocks noGrp="1"/>
          </p:cNvSpPr>
          <p:nvPr>
            <p:ph type="title"/>
          </p:nvPr>
        </p:nvSpPr>
        <p:spPr>
          <a:xfrm>
            <a:off x="282575" y="268286"/>
            <a:ext cx="8572500" cy="574677"/>
          </a:xfrm>
        </p:spPr>
        <p:txBody>
          <a:bodyPr/>
          <a:lstStyle/>
          <a:p>
            <a:r>
              <a:rPr lang="ru-RU" smtClean="0"/>
              <a:t>Плохой </a:t>
            </a:r>
            <a:r>
              <a:rPr lang="en-US" smtClean="0"/>
              <a:t>XML</a:t>
            </a:r>
            <a:endParaRPr lang="en-US"/>
          </a:p>
        </p:txBody>
      </p:sp>
    </p:spTree>
    <p:extLst>
      <p:ext uri="{BB962C8B-B14F-4D97-AF65-F5344CB8AC3E}">
        <p14:creationId xmlns:p14="http://schemas.microsoft.com/office/powerpoint/2010/main" val="3998653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8</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7" name="Title 1"/>
          <p:cNvSpPr>
            <a:spLocks noGrp="1"/>
          </p:cNvSpPr>
          <p:nvPr>
            <p:ph type="title"/>
          </p:nvPr>
        </p:nvSpPr>
        <p:spPr>
          <a:xfrm>
            <a:off x="282575" y="268286"/>
            <a:ext cx="8572500" cy="574677"/>
          </a:xfrm>
        </p:spPr>
        <p:txBody>
          <a:bodyPr/>
          <a:lstStyle/>
          <a:p>
            <a:r>
              <a:rPr lang="ru-RU" dirty="0" smtClean="0"/>
              <a:t>Так-себе </a:t>
            </a:r>
            <a:r>
              <a:rPr lang="en-US" dirty="0" smtClean="0"/>
              <a:t>XML</a:t>
            </a:r>
            <a:endParaRPr lang="en-US" dirty="0"/>
          </a:p>
        </p:txBody>
      </p:sp>
      <p:sp>
        <p:nvSpPr>
          <p:cNvPr id="6" name="Rectangle 2"/>
          <p:cNvSpPr>
            <a:spLocks noChangeArrowheads="1"/>
          </p:cNvSpPr>
          <p:nvPr/>
        </p:nvSpPr>
        <p:spPr bwMode="auto">
          <a:xfrm>
            <a:off x="395536" y="1171134"/>
            <a:ext cx="6768752"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smtClean="0">
                <a:ln>
                  <a:noFill/>
                </a:ln>
                <a:solidFill>
                  <a:srgbClr val="0000FF"/>
                </a:solidFill>
                <a:effectLst/>
                <a:latin typeface="Consolas" panose="020B0609020204030204" pitchFamily="49" charset="0"/>
              </a:rPr>
              <a:t>xml version</a:t>
            </a:r>
            <a:r>
              <a:rPr kumimoji="0" lang="en-US" altLang="en-US" sz="1000" b="1" i="0" u="none" strike="noStrike" cap="none" normalizeH="0" baseline="0" dirty="0" smtClean="0">
                <a:ln>
                  <a:noFill/>
                </a:ln>
                <a:solidFill>
                  <a:srgbClr val="008000"/>
                </a:solidFill>
                <a:effectLst/>
                <a:latin typeface="Consolas" panose="020B0609020204030204" pitchFamily="49" charset="0"/>
              </a:rPr>
              <a:t>="1.0" </a:t>
            </a:r>
            <a:r>
              <a:rPr kumimoji="0" lang="en-US" altLang="en-US" sz="1000" b="1" i="0" u="none" strike="noStrike" cap="none" normalizeH="0" baseline="0" dirty="0" smtClean="0">
                <a:ln>
                  <a:noFill/>
                </a:ln>
                <a:solidFill>
                  <a:srgbClr val="0000FF"/>
                </a:solidFill>
                <a:effectLst/>
                <a:latin typeface="Consolas" panose="020B0609020204030204" pitchFamily="49" charset="0"/>
              </a:rPr>
              <a:t>encoding</a:t>
            </a:r>
            <a:r>
              <a:rPr kumimoji="0" lang="en-US" altLang="en-US" sz="1000" b="1" i="0" u="none" strike="noStrike" cap="none" normalizeH="0" baseline="0" dirty="0" smtClean="0">
                <a:ln>
                  <a:noFill/>
                </a:ln>
                <a:solidFill>
                  <a:srgbClr val="008000"/>
                </a:solidFill>
                <a:effectLst/>
                <a:latin typeface="Consolas" panose="020B0609020204030204" pitchFamily="49" charset="0"/>
              </a:rPr>
              <a:t>="UTF-8"</a:t>
            </a:r>
            <a:r>
              <a:rPr kumimoji="0" lang="en-US" altLang="en-US" sz="1000" b="0" i="1" u="none" strike="noStrike" cap="none" normalizeH="0" baseline="0" dirty="0" smtClean="0">
                <a:ln>
                  <a:noFill/>
                </a:ln>
                <a:solidFill>
                  <a:srgbClr val="000000"/>
                </a:solidFill>
                <a:effectLst/>
                <a:latin typeface="Consolas" panose="020B0609020204030204" pitchFamily="49" charset="0"/>
              </a:rPr>
              <a:t>?&gt;</a:t>
            </a:r>
            <a:br>
              <a:rPr kumimoji="0" lang="en-US" altLang="en-US" sz="1000" b="0" i="1"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jmeterTestPlan</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version</a:t>
            </a:r>
            <a:r>
              <a:rPr kumimoji="0" lang="en-US" altLang="en-US" sz="1000" b="1" i="0" u="none" strike="noStrike" cap="none" normalizeH="0" baseline="0" dirty="0" smtClean="0">
                <a:ln>
                  <a:noFill/>
                </a:ln>
                <a:solidFill>
                  <a:srgbClr val="008000"/>
                </a:solidFill>
                <a:effectLst/>
                <a:latin typeface="Consolas" panose="020B0609020204030204" pitchFamily="49" charset="0"/>
              </a:rPr>
              <a:t>="1.2" </a:t>
            </a:r>
            <a:r>
              <a:rPr kumimoji="0" lang="en-US" altLang="en-US" sz="1000" b="1" i="0" u="none" strike="noStrike" cap="none" normalizeH="0" baseline="0" dirty="0" smtClean="0">
                <a:ln>
                  <a:noFill/>
                </a:ln>
                <a:solidFill>
                  <a:srgbClr val="0000FF"/>
                </a:solidFill>
                <a:effectLst/>
                <a:latin typeface="Consolas" panose="020B0609020204030204" pitchFamily="49" charset="0"/>
              </a:rPr>
              <a:t>properties</a:t>
            </a:r>
            <a:r>
              <a:rPr kumimoji="0" lang="en-US" altLang="en-US" sz="1000" b="1" i="0" u="none" strike="noStrike" cap="none" normalizeH="0" baseline="0" dirty="0" smtClean="0">
                <a:ln>
                  <a:noFill/>
                </a:ln>
                <a:solidFill>
                  <a:srgbClr val="008000"/>
                </a:solidFill>
                <a:effectLst/>
                <a:latin typeface="Consolas" panose="020B0609020204030204" pitchFamily="49" charset="0"/>
              </a:rPr>
              <a:t>="3.2"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jmeter</a:t>
            </a:r>
            <a:r>
              <a:rPr kumimoji="0" lang="en-US" altLang="en-US" sz="1000" b="1" i="0" u="none" strike="noStrike" cap="none" normalizeH="0" baseline="0" dirty="0" smtClean="0">
                <a:ln>
                  <a:noFill/>
                </a:ln>
                <a:solidFill>
                  <a:srgbClr val="008000"/>
                </a:solidFill>
                <a:effectLst/>
                <a:latin typeface="Consolas" panose="020B0609020204030204" pitchFamily="49" charset="0"/>
              </a:rPr>
              <a:t>="3.3 r1808647"</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hashTree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TestPlan</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guiclass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TestPlanGui</a:t>
            </a: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testclass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a:t>
            </a: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testname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="_PROJECT_" </a:t>
            </a:r>
            <a:r>
              <a:rPr kumimoji="0" lang="en-US" altLang="en-US" sz="1000" b="1" i="0" u="none" strike="noStrike" cap="none" normalizeH="0" baseline="0" dirty="0" smtClean="0">
                <a:ln>
                  <a:noFill/>
                </a:ln>
                <a:solidFill>
                  <a:srgbClr val="0000FF"/>
                </a:solidFill>
                <a:effectLst/>
                <a:latin typeface="Consolas" panose="020B0609020204030204" pitchFamily="49" charset="0"/>
              </a:rPr>
              <a:t>enabled</a:t>
            </a:r>
            <a:r>
              <a:rPr kumimoji="0" lang="en-US" altLang="en-US" sz="1000" b="1" i="0" u="none" strike="noStrike" cap="none" normalizeH="0" baseline="0" dirty="0" smtClean="0">
                <a:ln>
                  <a:noFill/>
                </a:ln>
                <a:solidFill>
                  <a:srgbClr val="008000"/>
                </a:solidFill>
                <a:effectLst/>
                <a:latin typeface="Consolas" panose="020B0609020204030204" pitchFamily="49" charset="0"/>
              </a:rPr>
              <a:t>="true"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stringProp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TestPlan.comments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stringProp</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boolProp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TestPlan.functional_mode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&gt;false&lt;/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boolProp</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boolProp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TestPlan.serialize_threadgroups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&gt;false&lt;/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boolProp</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elementProp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TestPlan.user_defined_variables</a:t>
            </a: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elementType</a:t>
            </a:r>
            <a:r>
              <a:rPr kumimoji="0" lang="en-US" altLang="en-US" sz="1000" b="1" i="0" u="none" strike="noStrike" cap="none" normalizeH="0" baseline="0" dirty="0" smtClean="0">
                <a:ln>
                  <a:noFill/>
                </a:ln>
                <a:solidFill>
                  <a:srgbClr val="008000"/>
                </a:solidFill>
                <a:effectLst/>
                <a:latin typeface="Consolas" panose="020B0609020204030204" pitchFamily="49" charset="0"/>
              </a:rPr>
              <a:t>="Arguments"</a:t>
            </a:r>
            <a:br>
              <a:rPr kumimoji="0" lang="en-US" altLang="en-US" sz="1000" b="1" i="0" u="none" strike="noStrike" cap="none" normalizeH="0" baseline="0" dirty="0" smtClean="0">
                <a:ln>
                  <a:noFill/>
                </a:ln>
                <a:solidFill>
                  <a:srgbClr val="008000"/>
                </a:solidFill>
                <a:effectLst/>
                <a:latin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guiclass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ArgumentsPanel</a:t>
            </a: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testclass</a:t>
            </a:r>
            <a:r>
              <a:rPr kumimoji="0" lang="en-US" altLang="en-US" sz="1000" b="1" i="0" u="none" strike="noStrike" cap="none" normalizeH="0" baseline="0" dirty="0" smtClean="0">
                <a:ln>
                  <a:noFill/>
                </a:ln>
                <a:solidFill>
                  <a:srgbClr val="008000"/>
                </a:solidFill>
                <a:effectLst/>
                <a:latin typeface="Consolas" panose="020B0609020204030204" pitchFamily="49" charset="0"/>
              </a:rPr>
              <a:t>="Arguments"</a:t>
            </a:r>
            <a:br>
              <a:rPr kumimoji="0" lang="en-US" altLang="en-US" sz="1000" b="1" i="0" u="none" strike="noStrike" cap="none" normalizeH="0" baseline="0" dirty="0" smtClean="0">
                <a:ln>
                  <a:noFill/>
                </a:ln>
                <a:solidFill>
                  <a:srgbClr val="008000"/>
                </a:solidFill>
                <a:effectLst/>
                <a:latin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testname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="User Defined Variables" </a:t>
            </a:r>
            <a:r>
              <a:rPr kumimoji="0" lang="en-US" altLang="en-US" sz="1000" b="1" i="0" u="none" strike="noStrike" cap="none" normalizeH="0" baseline="0" dirty="0" smtClean="0">
                <a:ln>
                  <a:noFill/>
                </a:ln>
                <a:solidFill>
                  <a:srgbClr val="0000FF"/>
                </a:solidFill>
                <a:effectLst/>
                <a:latin typeface="Consolas" panose="020B0609020204030204" pitchFamily="49" charset="0"/>
              </a:rPr>
              <a:t>enabled</a:t>
            </a:r>
            <a:r>
              <a:rPr kumimoji="0" lang="en-US" altLang="en-US" sz="1000" b="1" i="0" u="none" strike="noStrike" cap="none" normalizeH="0" baseline="0" dirty="0" smtClean="0">
                <a:ln>
                  <a:noFill/>
                </a:ln>
                <a:solidFill>
                  <a:srgbClr val="008000"/>
                </a:solidFill>
                <a:effectLst/>
                <a:latin typeface="Consolas" panose="020B0609020204030204" pitchFamily="49" charset="0"/>
              </a:rPr>
              <a:t>="true"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collectionProp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Arguments.arguments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elementProp</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stringProp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TestPlan.user_define_classpath</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stringProp</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TestPlan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hashTree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000080"/>
                </a:solidFill>
                <a:effectLst/>
                <a:latin typeface="Consolas" panose="020B0609020204030204" pitchFamily="49" charset="0"/>
              </a:rPr>
              <a:t>Arguments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guiclass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ArgumentsPanel</a:t>
            </a: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testclass</a:t>
            </a:r>
            <a:r>
              <a:rPr kumimoji="0" lang="en-US" altLang="en-US" sz="1000" b="1" i="0" u="none" strike="noStrike" cap="none" normalizeH="0" baseline="0" dirty="0" smtClean="0">
                <a:ln>
                  <a:noFill/>
                </a:ln>
                <a:solidFill>
                  <a:srgbClr val="008000"/>
                </a:solidFill>
                <a:effectLst/>
                <a:latin typeface="Consolas" panose="020B0609020204030204" pitchFamily="49" charset="0"/>
              </a:rPr>
              <a:t>="Arguments"</a:t>
            </a:r>
            <a:br>
              <a:rPr kumimoji="0" lang="en-US" altLang="en-US" sz="1000" b="1" i="0" u="none" strike="noStrike" cap="none" normalizeH="0" baseline="0" dirty="0" smtClean="0">
                <a:ln>
                  <a:noFill/>
                </a:ln>
                <a:solidFill>
                  <a:srgbClr val="008000"/>
                </a:solidFill>
                <a:effectLst/>
                <a:latin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testname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="Domains INTEGRATION" </a:t>
            </a:r>
            <a:r>
              <a:rPr kumimoji="0" lang="en-US" altLang="en-US" sz="1000" b="1" i="0" u="none" strike="noStrike" cap="none" normalizeH="0" baseline="0" dirty="0" smtClean="0">
                <a:ln>
                  <a:noFill/>
                </a:ln>
                <a:solidFill>
                  <a:srgbClr val="0000FF"/>
                </a:solidFill>
                <a:effectLst/>
                <a:latin typeface="Consolas" panose="020B0609020204030204" pitchFamily="49" charset="0"/>
              </a:rPr>
              <a:t>enabled</a:t>
            </a:r>
            <a:r>
              <a:rPr kumimoji="0" lang="en-US" altLang="en-US" sz="1000" b="1" i="0" u="none" strike="noStrike" cap="none" normalizeH="0" baseline="0" dirty="0" smtClean="0">
                <a:ln>
                  <a:noFill/>
                </a:ln>
                <a:solidFill>
                  <a:srgbClr val="008000"/>
                </a:solidFill>
                <a:effectLst/>
                <a:latin typeface="Consolas" panose="020B0609020204030204" pitchFamily="49" charset="0"/>
              </a:rPr>
              <a:t>="true"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collectionProp</a:t>
            </a: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name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Arguments.arguments</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088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3B0027C-E534-3949-AEE1-AC7D2CAF66A4}" type="slidenum">
              <a:rPr lang="en-US" smtClean="0"/>
              <a:pPr/>
              <a:t>9</a:t>
            </a:fld>
            <a:endParaRPr lang="en-US"/>
          </a:p>
        </p:txBody>
      </p:sp>
      <p:sp>
        <p:nvSpPr>
          <p:cNvPr id="5" name="Date Placeholder 4"/>
          <p:cNvSpPr>
            <a:spLocks noGrp="1"/>
          </p:cNvSpPr>
          <p:nvPr>
            <p:ph type="dt" sz="half" idx="11"/>
          </p:nvPr>
        </p:nvSpPr>
        <p:spPr/>
        <p:txBody>
          <a:bodyPr/>
          <a:lstStyle/>
          <a:p>
            <a:fld id="{F0119123-B6E4-4E18-8E34-9BE95C16FC08}" type="datetime1">
              <a:rPr lang="ru-RU" smtClean="0"/>
              <a:pPr/>
              <a:t>15.11.2018</a:t>
            </a:fld>
            <a:endParaRPr lang="en-US"/>
          </a:p>
        </p:txBody>
      </p:sp>
      <p:sp>
        <p:nvSpPr>
          <p:cNvPr id="18" name="Rectangle 7"/>
          <p:cNvSpPr>
            <a:spLocks noChangeArrowheads="1"/>
          </p:cNvSpPr>
          <p:nvPr/>
        </p:nvSpPr>
        <p:spPr bwMode="auto">
          <a:xfrm>
            <a:off x="539552" y="1207353"/>
            <a:ext cx="6696744"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smtClean="0">
                <a:ln>
                  <a:noFill/>
                </a:ln>
                <a:solidFill>
                  <a:srgbClr val="0000FF"/>
                </a:solidFill>
                <a:effectLst/>
                <a:latin typeface="Consolas" panose="020B0609020204030204" pitchFamily="49" charset="0"/>
              </a:rPr>
              <a:t>xml version</a:t>
            </a:r>
            <a:r>
              <a:rPr kumimoji="0" lang="en-US" altLang="en-US" sz="1000" b="1" i="0" u="none" strike="noStrike" cap="none" normalizeH="0" baseline="0" dirty="0" smtClean="0">
                <a:ln>
                  <a:noFill/>
                </a:ln>
                <a:solidFill>
                  <a:srgbClr val="008000"/>
                </a:solidFill>
                <a:effectLst/>
                <a:latin typeface="Consolas" panose="020B0609020204030204" pitchFamily="49" charset="0"/>
              </a:rPr>
              <a:t>="1.0" </a:t>
            </a:r>
            <a:r>
              <a:rPr kumimoji="0" lang="en-US" altLang="en-US" sz="1000" b="1" i="0" u="none" strike="noStrike" cap="none" normalizeH="0" baseline="0" dirty="0" smtClean="0">
                <a:ln>
                  <a:noFill/>
                </a:ln>
                <a:solidFill>
                  <a:srgbClr val="0000FF"/>
                </a:solidFill>
                <a:effectLst/>
                <a:latin typeface="Consolas" panose="020B0609020204030204" pitchFamily="49" charset="0"/>
              </a:rPr>
              <a:t>encoding</a:t>
            </a:r>
            <a:r>
              <a:rPr kumimoji="0" lang="en-US" altLang="en-US" sz="1000" b="1" i="0" u="none" strike="noStrike" cap="none" normalizeH="0" baseline="0" dirty="0" smtClean="0">
                <a:ln>
                  <a:noFill/>
                </a:ln>
                <a:solidFill>
                  <a:srgbClr val="008000"/>
                </a:solidFill>
                <a:effectLst/>
                <a:latin typeface="Consolas" panose="020B0609020204030204" pitchFamily="49" charset="0"/>
              </a:rPr>
              <a:t>="UTF-8"</a:t>
            </a:r>
            <a:r>
              <a:rPr kumimoji="0" lang="en-US" altLang="en-US" sz="1000" b="0" i="1" u="none" strike="noStrike" cap="none" normalizeH="0" baseline="0" dirty="0" smtClean="0">
                <a:ln>
                  <a:noFill/>
                </a:ln>
                <a:solidFill>
                  <a:srgbClr val="000000"/>
                </a:solidFill>
                <a:effectLst/>
                <a:latin typeface="Consolas" panose="020B0609020204030204" pitchFamily="49" charset="0"/>
              </a:rPr>
              <a:t>?&gt;</a:t>
            </a:r>
            <a:br>
              <a:rPr kumimoji="0" lang="en-US" altLang="en-US" sz="1000" b="0" i="1"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op</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:operation</a:t>
            </a:r>
            <a:r>
              <a:rPr kumimoji="0" lang="en-US" altLang="en-US" sz="1000" b="1" i="0" u="none" strike="noStrike" cap="none" normalizeH="0" baseline="0" dirty="0" smtClean="0">
                <a:ln>
                  <a:noFill/>
                </a:ln>
                <a:solidFill>
                  <a:srgbClr val="000080"/>
                </a:solidFill>
                <a:effectLst/>
                <a:latin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xmlns:</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common</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smtClean="0">
                <a:ln>
                  <a:noFill/>
                </a:ln>
                <a:solidFill>
                  <a:srgbClr val="008000"/>
                </a:solidFill>
                <a:effectLst/>
                <a:latin typeface="Consolas" panose="020B0609020204030204" pitchFamily="49" charset="0"/>
              </a:rPr>
              <a:t>http://pet-shop.com/common/v1</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smtClean="0">
                <a:ln>
                  <a:noFill/>
                </a:ln>
                <a:solidFill>
                  <a:srgbClr val="0000FF"/>
                </a:solidFill>
                <a:effectLst/>
                <a:latin typeface="Consolas" panose="020B0609020204030204" pitchFamily="49" charset="0"/>
              </a:rPr>
              <a:t>xmlns:</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smtClean="0">
                <a:ln>
                  <a:noFill/>
                </a:ln>
                <a:solidFill>
                  <a:srgbClr val="008000"/>
                </a:solidFill>
                <a:effectLst/>
                <a:latin typeface="Consolas" panose="020B0609020204030204" pitchFamily="49" charset="0"/>
              </a:rPr>
              <a:t>http://i18n.com/i18n/v1</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xmlns:</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op</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smtClean="0">
                <a:ln>
                  <a:noFill/>
                </a:ln>
                <a:solidFill>
                  <a:srgbClr val="008000"/>
                </a:solidFill>
                <a:effectLst/>
                <a:latin typeface="Consolas" panose="020B0609020204030204" pitchFamily="49" charset="0"/>
              </a:rPr>
              <a:t>http://</a:t>
            </a:r>
            <a:r>
              <a:rPr lang="en-US" altLang="en-US" sz="1000" b="1" smtClean="0">
                <a:solidFill>
                  <a:srgbClr val="008000"/>
                </a:solidFill>
                <a:latin typeface="Consolas" panose="020B0609020204030204" pitchFamily="49" charset="0"/>
              </a:rPr>
              <a:t>pet-shop.com</a:t>
            </a:r>
            <a:r>
              <a:rPr kumimoji="0" lang="en-US" altLang="en-US" sz="1000" b="1" i="0" u="none" strike="noStrike" cap="none" normalizeH="0" baseline="0" smtClean="0">
                <a:ln>
                  <a:noFill/>
                </a:ln>
                <a:solidFill>
                  <a:srgbClr val="008000"/>
                </a:solidFill>
                <a:effectLst/>
                <a:latin typeface="Consolas" panose="020B0609020204030204" pitchFamily="49" charset="0"/>
              </a:rPr>
              <a:t>/operations/v1</a:t>
            </a:r>
            <a:r>
              <a:rPr kumimoji="0" lang="en-US" altLang="en-US" sz="1000" b="1" i="0" u="none" strike="noStrike" cap="none" normalizeH="0" baseline="0" dirty="0" smtClean="0">
                <a:ln>
                  <a:noFill/>
                </a:ln>
                <a:solidFill>
                  <a:srgbClr val="008000"/>
                </a:solidFill>
                <a:effectLst/>
                <a:latin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common</a:t>
            </a:r>
            <a:r>
              <a:rPr kumimoji="0" lang="en-US" altLang="en-US" sz="1000" b="1" i="0" u="none" strike="noStrike" cap="none" normalizeH="0" baseline="0" dirty="0" err="1" smtClean="0">
                <a:ln>
                  <a:noFill/>
                </a:ln>
                <a:solidFill>
                  <a:srgbClr val="0000FF"/>
                </a:solidFill>
                <a:effectLst/>
                <a:latin typeface="Consolas" panose="020B0609020204030204" pitchFamily="49" charset="0"/>
              </a:rPr>
              <a:t>:resource</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operationId</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op</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:text </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FF"/>
                </a:solidFill>
                <a:effectLst/>
                <a:latin typeface="Consolas" panose="020B0609020204030204" pitchFamily="49" charset="0"/>
              </a:rPr>
              <a:t>:lang</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ru</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Название</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операции</a:t>
            </a: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:text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op</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:text </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FF"/>
                </a:solidFill>
                <a:effectLst/>
                <a:latin typeface="Consolas" panose="020B0609020204030204" pitchFamily="49" charset="0"/>
              </a:rPr>
              <a:t>:lang</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ru</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Тест</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на</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русском</a:t>
            </a: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:text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:text </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FF"/>
                </a:solidFill>
                <a:effectLst/>
                <a:latin typeface="Consolas" panose="020B0609020204030204" pitchFamily="49" charset="0"/>
              </a:rPr>
              <a:t>:lang</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rPr>
              <a:t>en</a:t>
            </a:r>
            <a:r>
              <a:rPr kumimoji="0" lang="en-US" altLang="en-US" sz="1000" b="1" i="0" u="none" strike="noStrike" cap="none" normalizeH="0" baseline="0" dirty="0" smtClean="0">
                <a:ln>
                  <a:noFill/>
                </a:ln>
                <a:solidFill>
                  <a:srgbClr val="008000"/>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Text in </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english</a:t>
            </a: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:text</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&lt;/</a:t>
            </a:r>
            <a:r>
              <a:rPr kumimoji="0" lang="en-US" altLang="en-US" sz="1000" b="1" i="0" u="none" strike="noStrike" cap="none" normalizeH="0" baseline="0" dirty="0" smtClean="0">
                <a:ln>
                  <a:noFill/>
                </a:ln>
                <a:solidFill>
                  <a:srgbClr val="660E7A"/>
                </a:solidFill>
                <a:effectLst/>
                <a:latin typeface="Consolas" panose="020B0609020204030204" pitchFamily="49" charset="0"/>
              </a:rPr>
              <a:t>i18n</a:t>
            </a:r>
            <a:r>
              <a:rPr kumimoji="0" lang="en-US" altLang="en-US" sz="1000" b="1" i="0" u="none" strike="noStrike" cap="none" normalizeH="0" baseline="0" dirty="0" smtClean="0">
                <a:ln>
                  <a:noFill/>
                </a:ln>
                <a:solidFill>
                  <a:srgbClr val="000080"/>
                </a:solidFill>
                <a:effectLst/>
                <a:latin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&lt;/</a:t>
            </a:r>
            <a:r>
              <a:rPr kumimoji="0" lang="en-US" altLang="en-US" sz="1000" b="1" i="0" u="none" strike="noStrike" cap="none" normalizeH="0" baseline="0" dirty="0" err="1" smtClean="0">
                <a:ln>
                  <a:noFill/>
                </a:ln>
                <a:solidFill>
                  <a:srgbClr val="660E7A"/>
                </a:solidFill>
                <a:effectLst/>
                <a:latin typeface="Consolas" panose="020B0609020204030204" pitchFamily="49" charset="0"/>
              </a:rPr>
              <a:t>op</a:t>
            </a:r>
            <a:r>
              <a:rPr kumimoji="0" lang="en-US" altLang="en-US" sz="1000" b="1" i="0" u="none" strike="noStrike" cap="none" normalizeH="0" baseline="0" dirty="0" err="1" smtClean="0">
                <a:ln>
                  <a:noFill/>
                </a:ln>
                <a:solidFill>
                  <a:srgbClr val="000080"/>
                </a:solidFill>
                <a:effectLst/>
                <a:latin typeface="Consolas" panose="020B0609020204030204" pitchFamily="49" charset="0"/>
              </a:rPr>
              <a:t>:operation</a:t>
            </a:r>
            <a:r>
              <a:rPr kumimoji="0" lang="en-US" altLang="en-US" sz="1000" b="0" i="0" u="none" strike="noStrike" cap="none" normalizeH="0" baseline="0" dirty="0" smtClean="0">
                <a:ln>
                  <a:noFill/>
                </a:ln>
                <a:solidFill>
                  <a:srgbClr val="000000"/>
                </a:solidFill>
                <a:effectLst/>
                <a:latin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Title 1"/>
          <p:cNvSpPr>
            <a:spLocks noGrp="1"/>
          </p:cNvSpPr>
          <p:nvPr>
            <p:ph type="title"/>
          </p:nvPr>
        </p:nvSpPr>
        <p:spPr>
          <a:xfrm>
            <a:off x="282575" y="268286"/>
            <a:ext cx="8572500" cy="574677"/>
          </a:xfrm>
        </p:spPr>
        <p:txBody>
          <a:bodyPr/>
          <a:lstStyle/>
          <a:p>
            <a:r>
              <a:rPr lang="ru-RU" smtClean="0"/>
              <a:t>Хороший </a:t>
            </a:r>
            <a:r>
              <a:rPr lang="en-US" smtClean="0"/>
              <a:t>XML</a:t>
            </a:r>
            <a:endParaRPr lang="en-US"/>
          </a:p>
        </p:txBody>
      </p:sp>
    </p:spTree>
    <p:extLst>
      <p:ext uri="{BB962C8B-B14F-4D97-AF65-F5344CB8AC3E}">
        <p14:creationId xmlns:p14="http://schemas.microsoft.com/office/powerpoint/2010/main" val="3816661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Другая 1">
      <a:dk1>
        <a:sysClr val="windowText" lastClr="000000"/>
      </a:dk1>
      <a:lt1>
        <a:sysClr val="window" lastClr="FFFFFF"/>
      </a:lt1>
      <a:dk2>
        <a:srgbClr val="7F7F7F"/>
      </a:dk2>
      <a:lt2>
        <a:srgbClr val="FFFFFF"/>
      </a:lt2>
      <a:accent1>
        <a:srgbClr val="00AC1F"/>
      </a:accent1>
      <a:accent2>
        <a:srgbClr val="19383A"/>
      </a:accent2>
      <a:accent3>
        <a:srgbClr val="BDC3C7"/>
      </a:accent3>
      <a:accent4>
        <a:srgbClr val="207378"/>
      </a:accent4>
      <a:accent5>
        <a:srgbClr val="E38C5A"/>
      </a:accent5>
      <a:accent6>
        <a:srgbClr val="286EC8"/>
      </a:accent6>
      <a:hlink>
        <a:srgbClr val="0563C1"/>
      </a:hlink>
      <a:folHlink>
        <a:srgbClr val="800080"/>
      </a:folHlink>
    </a:clrScheme>
    <a:fontScheme name="Nex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BDO Branding_template2017" id="{6FB8B149-0F1A-4E7D-8D9C-27788411A1D5}" vid="{FB8BB63A-D975-4F1A-AE92-CD74A17447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BBDO Branding_template2017</Template>
  <TotalTime>6116</TotalTime>
  <Words>763</Words>
  <Application>Microsoft Office PowerPoint</Application>
  <PresentationFormat>Экран (16:9)</PresentationFormat>
  <Paragraphs>248</Paragraphs>
  <Slides>42</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42</vt:i4>
      </vt:variant>
    </vt:vector>
  </HeadingPairs>
  <TitlesOfParts>
    <vt:vector size="51" baseType="lpstr">
      <vt:lpstr>Arial</vt:lpstr>
      <vt:lpstr>Calibri</vt:lpstr>
      <vt:lpstr>Circe Light</vt:lpstr>
      <vt:lpstr>Consolas</vt:lpstr>
      <vt:lpstr>Courier New</vt:lpstr>
      <vt:lpstr>Graphik LCG</vt:lpstr>
      <vt:lpstr>Times New Roman</vt:lpstr>
      <vt:lpstr>Verdana</vt:lpstr>
      <vt:lpstr>Тема Office</vt:lpstr>
      <vt:lpstr>База знаний в Java-проекте: есть ли жизнь между JSON и RDF?  </vt:lpstr>
      <vt:lpstr>База знаний в enterprise</vt:lpstr>
      <vt:lpstr>Что хочется от базы знаний</vt:lpstr>
      <vt:lpstr>Куда смотрел</vt:lpstr>
      <vt:lpstr>Что обсудим</vt:lpstr>
      <vt:lpstr>XML flavors</vt:lpstr>
      <vt:lpstr>Плохой XML</vt:lpstr>
      <vt:lpstr>Так-себе XML</vt:lpstr>
      <vt:lpstr>Хороший XML</vt:lpstr>
      <vt:lpstr>Отличный XML</vt:lpstr>
      <vt:lpstr>КВА</vt:lpstr>
      <vt:lpstr>Проектирование</vt:lpstr>
      <vt:lpstr>Проектирование: стандарты</vt:lpstr>
      <vt:lpstr>Проектирование: методики</vt:lpstr>
      <vt:lpstr>Проектирование: методики</vt:lpstr>
      <vt:lpstr>Проектирование: хорошие практики</vt:lpstr>
      <vt:lpstr>Дистрибуция: oasis xml catalogs</vt:lpstr>
      <vt:lpstr>Проектирование: хорошие практики</vt:lpstr>
      <vt:lpstr>Дистрибуция</vt:lpstr>
      <vt:lpstr>Дистрибуция</vt:lpstr>
      <vt:lpstr>Дистрибуция</vt:lpstr>
      <vt:lpstr>Дистрибуция</vt:lpstr>
      <vt:lpstr>Обработка</vt:lpstr>
      <vt:lpstr>Обработка: стандарты</vt:lpstr>
      <vt:lpstr>Обработка: стандарты</vt:lpstr>
      <vt:lpstr>Обработка: XQuery</vt:lpstr>
      <vt:lpstr>Обработка: XQuery</vt:lpstr>
      <vt:lpstr>Обработка: XQuery</vt:lpstr>
      <vt:lpstr>Обработка: реализация</vt:lpstr>
      <vt:lpstr>Обработка: basex</vt:lpstr>
      <vt:lpstr>Обработка: BaseX</vt:lpstr>
      <vt:lpstr>Обработка</vt:lpstr>
      <vt:lpstr>Обработка: testing</vt:lpstr>
      <vt:lpstr>Обработка: code reuse</vt:lpstr>
      <vt:lpstr>Обработка: code reuse: XAR</vt:lpstr>
      <vt:lpstr>Обработка: code reuse: XAR</vt:lpstr>
      <vt:lpstr>Дистрибуция</vt:lpstr>
      <vt:lpstr>Дистрибуция</vt:lpstr>
      <vt:lpstr>Демо</vt:lpstr>
      <vt:lpstr>Демо: инструменты</vt:lpstr>
      <vt:lpstr>Демо: задача</vt:lpstr>
      <vt:lpstr>Спасибо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Kostrov, Sergey</dc:creator>
  <cp:lastModifiedBy>demo</cp:lastModifiedBy>
  <cp:revision>445</cp:revision>
  <cp:lastPrinted>2018-04-24T10:33:51Z</cp:lastPrinted>
  <dcterms:created xsi:type="dcterms:W3CDTF">2017-09-05T11:05:05Z</dcterms:created>
  <dcterms:modified xsi:type="dcterms:W3CDTF">2018-11-15T18:37:31Z</dcterms:modified>
</cp:coreProperties>
</file>