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4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5279" y="255710"/>
            <a:ext cx="7089828" cy="3562368"/>
          </a:xfrm>
          <a:prstGeom prst="rect">
            <a:avLst/>
          </a:prstGeom>
        </p:spPr>
      </p:pic>
      <p:pic>
        <p:nvPicPr>
          <p:cNvPr id="3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714500" y="3503101"/>
            <a:ext cx="12113618" cy="6300526"/>
          </a:xfrm>
          <a:prstGeom prst="rect">
            <a:avLst/>
          </a:prstGeom>
        </p:spPr>
      </p:pic>
      <p:pic>
        <p:nvPicPr>
          <p:cNvPr id="36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658100" y="5481248"/>
            <a:ext cx="12954000" cy="5619976"/>
          </a:xfrm>
          <a:prstGeom prst="rect">
            <a:avLst/>
          </a:prstGeom>
        </p:spPr>
      </p:pic>
      <p:pic>
        <p:nvPicPr>
          <p:cNvPr id="37" name="Screen Shot 2015-03-28 at 11.0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11625" y="3354269"/>
            <a:ext cx="6998121" cy="3044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1" name="Screen Shot 2015-03-28 at 11.01.54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4027" y="5938469"/>
            <a:ext cx="8449978" cy="367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Screen Shot 2015-03-28 at 11.05.34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8254" y="2857355"/>
            <a:ext cx="8457825" cy="4635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Screen Shot 2015-03-28 at 11.06.34 AM.png"/>
          <p:cNvPicPr/>
          <p:nvPr/>
        </p:nvPicPr>
        <p:blipFill>
          <a:blip r:embed="rId4">
            <a:extLst/>
          </a:blip>
          <a:srcRect l="0" t="14888" r="0" b="0"/>
          <a:stretch>
            <a:fillRect/>
          </a:stretch>
        </p:blipFill>
        <p:spPr>
          <a:xfrm>
            <a:off x="2701439" y="-271852"/>
            <a:ext cx="8454916" cy="4735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