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587E9-744B-422B-8EEF-DA925A7B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09ACF1-F567-4900-AD4D-594B21C3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95AA2-CBD1-468F-BD49-C50D1C82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9899E-E965-433D-A9CF-319B8B2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577422-243B-4EE1-A68C-833CF7F6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44B3B-27DD-47EC-939D-A7167314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9276B3-1A59-48B0-9C7A-37F6DEF35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2CFF15-B892-4438-AD1E-DAAB5044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AA8A7-7A81-4DC1-A50D-0F6A39FF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4AB4A-57F1-47D5-9CF6-C3FF34CE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84646C-5ED5-492D-93C6-33248D3CE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D91598-4AAE-4E17-98A9-09E8AD76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44241-6C21-47C6-B284-3E93B3EE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A1F434-18A2-45D3-96D9-2F3C18A1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A9722-89A0-4FB9-BE86-78D195CC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2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00E7B-2E33-48CC-9657-EDC13B55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78BF2-C57F-4256-98BE-6D8F9BC0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94493-A84B-459E-988C-864D73C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A1E70-C5CF-47AE-ACEA-4886DFF2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A081B-2FFB-4EB9-B178-8A688F2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0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0398B-1074-498F-80E1-F4ABBE29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7C2CF9-3420-41CA-8AB6-2B3FCF2C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65D6B-A1FD-4A29-BC40-03564419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491BE-80F1-4F5C-91E6-2D392DFC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B06AFB-0D6B-4985-BF91-B0288023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46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B2A1-153C-4117-9B62-EED929F2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7F4C7-DB9F-48F2-8E84-ABD8B109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F44438-8797-46D8-82F6-34CCCF74D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9CB1D-F536-4C73-8A56-BC812EC2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E7782-18AC-4D41-830C-35264A54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D18D3-D7DA-4244-9352-0EBD1223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EA761-7CDF-436E-9463-324C0114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3305C-FAC4-4A46-AFEE-51106C55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33F08A-A4FA-416D-A371-70924BCCD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C0A2A5-AD09-4E11-88C9-2DAE280F5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7084EA-24BD-4CA1-81C6-CE3BD3663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27406-220D-4F8F-B02D-892FDC6A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47C311-0DE6-49A7-B0F1-B1E50AA7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FC0794-D6A8-47CD-8890-09E43889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111BA-002E-4A8F-ABAE-0E260D2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5FBAB1-4E48-4871-8E46-87B19805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8F87EA-2F67-435F-9FAE-D1647C0F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5C2512-4BFB-4C18-9119-FB14C1B5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45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75A63E-AA58-46E7-A4A8-F1FEFAB5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424FC9-3564-400C-AFA0-0BCE9206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1BE4F-B7DF-4750-98F5-D07F4D3C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1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0726B-6CBD-494E-A6D4-105EFEF8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6BA21-82E8-445C-9BD5-1D765574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05B146-B5FF-4CB7-BC1F-C05ADA3F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77C8B-50E1-4C35-8ADE-190BE9BF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C08E8D-EC02-45C3-92DF-9BE55023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384D49-AA10-4921-8223-1634FAA0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7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623EC-8254-4AB4-A366-7BD8F31C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3B5F63-D73A-489F-AF92-ADF1119C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B20E40-5A36-4318-8258-A8152B64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4ECA0-A8EA-442D-982D-50273C4F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FDAE1-BFFE-469E-95ED-BF9B7A1E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AD546-D63F-47C1-8488-4CE6790D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42F02-383A-4384-A0D9-C160D0AA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4E7DD-CFE8-4131-A1F3-9DCF552C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8168B-F907-4FF0-A45A-F95909C9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1231-2151-4B21-BFCE-935DEC4D657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A2DFD-D446-4BC3-A2D2-B8057A323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5D2C5-EFC3-4ABD-8833-AE008636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483B-279E-420C-B8ED-BF6F3C097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7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8180-E1D1-4AF7-8145-18F01E2B1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374649"/>
            <a:ext cx="10464784" cy="30534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D568FB-0456-4853-AC20-8C2A708DF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код фон, 2,958 картинки Фото и HD рисунок для бесплатной загрузки | Pngtree">
            <a:extLst>
              <a:ext uri="{FF2B5EF4-FFF2-40B4-BE49-F238E27FC236}">
                <a16:creationId xmlns:a16="http://schemas.microsoft.com/office/drawing/2014/main" id="{8CCAED88-D299-4D91-952C-2704820E1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048" y="-937"/>
            <a:ext cx="131960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4FFB5E-D43D-49EE-B279-A27CE9E1C218}"/>
              </a:ext>
            </a:extLst>
          </p:cNvPr>
          <p:cNvSpPr/>
          <p:nvPr/>
        </p:nvSpPr>
        <p:spPr>
          <a:xfrm>
            <a:off x="1774485" y="1732468"/>
            <a:ext cx="733787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9600" b="1" dirty="0">
                <a:ln/>
                <a:solidFill>
                  <a:schemeClr val="accent4"/>
                </a:solidFill>
              </a:rPr>
              <a:t>Магазин </a:t>
            </a:r>
            <a:r>
              <a:rPr lang="ru-RU" sz="9600" b="1" dirty="0" err="1">
                <a:ln/>
                <a:solidFill>
                  <a:schemeClr val="accent4"/>
                </a:solidFill>
              </a:rPr>
              <a:t>Елек</a:t>
            </a:r>
            <a:r>
              <a:rPr lang="uk-UA" sz="9600" b="1" dirty="0" err="1">
                <a:ln/>
                <a:solidFill>
                  <a:schemeClr val="accent4"/>
                </a:solidFill>
              </a:rPr>
              <a:t>троніки</a:t>
            </a:r>
            <a:endParaRPr lang="ru-RU" sz="9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429FFF-EA02-4CFB-BBC6-42215DF55C2A}"/>
              </a:ext>
            </a:extLst>
          </p:cNvPr>
          <p:cNvSpPr/>
          <p:nvPr/>
        </p:nvSpPr>
        <p:spPr>
          <a:xfrm>
            <a:off x="733982" y="4970110"/>
            <a:ext cx="9558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Виконавець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Дмитренко </a:t>
            </a:r>
            <a:r>
              <a:rPr lang="ru-RU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Андрій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3770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37E79-B6DB-4D23-B42B-206A1E53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F0D7E-1396-4BA3-924D-5518BCEB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Фон для проекта по информатике - 33 фото">
            <a:extLst>
              <a:ext uri="{FF2B5EF4-FFF2-40B4-BE49-F238E27FC236}">
                <a16:creationId xmlns:a16="http://schemas.microsoft.com/office/drawing/2014/main" id="{20D863DE-A56A-4A22-843E-3AF1F2F12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36AAED-FF19-4F5A-8C43-4D6F3FE5E721}"/>
              </a:ext>
            </a:extLst>
          </p:cNvPr>
          <p:cNvSpPr/>
          <p:nvPr/>
        </p:nvSpPr>
        <p:spPr>
          <a:xfrm>
            <a:off x="507197" y="365125"/>
            <a:ext cx="10711458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Технічна завдання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  <a:b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Розробити </a:t>
            </a:r>
            <a:r>
              <a:rPr lang="uk-UA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проєкт</a:t>
            </a: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де будуть функції</a:t>
            </a:r>
            <a:b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uk-UA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додовання</a:t>
            </a: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uk-UA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товару,редогування</a:t>
            </a: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цін,</a:t>
            </a:r>
            <a:b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сортування по ціні</a:t>
            </a:r>
            <a:b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сортування по рейтингу </a:t>
            </a:r>
            <a:b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сортування по розміру </a:t>
            </a:r>
            <a:r>
              <a:rPr lang="uk-UA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єкрану</a:t>
            </a: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і</a:t>
            </a:r>
            <a:b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частоти </a:t>
            </a:r>
            <a:r>
              <a:rPr lang="uk-UA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єкрану</a:t>
            </a:r>
            <a:b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3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D7AC4-19A1-4C2C-A6AC-E13BA605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C8C1A-DD73-46C1-866A-B395B6C1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Абстрактный фон">
            <a:extLst>
              <a:ext uri="{FF2B5EF4-FFF2-40B4-BE49-F238E27FC236}">
                <a16:creationId xmlns:a16="http://schemas.microsoft.com/office/drawing/2014/main" id="{2ECAD5F8-7A08-4BB0-BD27-43BC970C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506F1-6508-492D-A305-6B5EB8B64BCD}"/>
              </a:ext>
            </a:extLst>
          </p:cNvPr>
          <p:cNvSpPr/>
          <p:nvPr/>
        </p:nvSpPr>
        <p:spPr>
          <a:xfrm>
            <a:off x="1224583" y="2285156"/>
            <a:ext cx="425796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name[100];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category[100];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price;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description[255];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rating;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processor[100];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screenFreq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gpu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[100];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screenSize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869C1C-B670-48C5-8C8B-DBA6FB20BCFA}"/>
              </a:ext>
            </a:extLst>
          </p:cNvPr>
          <p:cNvSpPr/>
          <p:nvPr/>
        </p:nvSpPr>
        <p:spPr>
          <a:xfrm>
            <a:off x="4640732" y="2571428"/>
            <a:ext cx="699126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ID</a:t>
            </a: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для </a:t>
            </a:r>
            <a:r>
              <a:rPr lang="ru-RU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ро</a:t>
            </a:r>
            <a:r>
              <a:rPr lang="uk-UA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зуміння</a:t>
            </a:r>
            <a: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адміністратору що це за товар</a:t>
            </a:r>
            <a:b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name </a:t>
            </a: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яка </a:t>
            </a:r>
            <a:r>
              <a:rPr lang="ru-RU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назва</a:t>
            </a: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товару</a:t>
            </a:r>
            <a:b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category </a:t>
            </a:r>
            <a:r>
              <a:rPr lang="ru-RU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категорія</a:t>
            </a: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товара телефон ноутбук </a:t>
            </a:r>
            <a:r>
              <a:rPr lang="ru-RU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чи</a:t>
            </a: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ru-RU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інше</a:t>
            </a:r>
            <a:b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price </a:t>
            </a:r>
            <a: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ціна </a:t>
            </a:r>
            <a:r>
              <a:rPr lang="uk-UA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товара</a:t>
            </a:r>
            <a:b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description </a:t>
            </a:r>
            <a:r>
              <a:rPr lang="ru-RU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опис</a:t>
            </a: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товару</a:t>
            </a:r>
            <a:b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raiting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який рейтинг товару</a:t>
            </a:r>
            <a:b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processor</a:t>
            </a:r>
            <a: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назва процесору</a:t>
            </a:r>
            <a:b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screenFreq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частота </a:t>
            </a:r>
            <a:r>
              <a:rPr lang="uk-UA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єкрану</a:t>
            </a:r>
            <a:b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gpu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назва графічного процесору</a:t>
            </a:r>
            <a:b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screenSize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uk-U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розмір </a:t>
            </a:r>
            <a:r>
              <a:rPr lang="uk-UA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єкрану</a:t>
            </a:r>
            <a:br>
              <a:rPr lang="uk-UA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br>
              <a:rPr lang="uk-UA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F41079-00DA-4610-BACD-974DE29BE636}"/>
              </a:ext>
            </a:extLst>
          </p:cNvPr>
          <p:cNvSpPr/>
          <p:nvPr/>
        </p:nvSpPr>
        <p:spPr>
          <a:xfrm>
            <a:off x="3248461" y="663371"/>
            <a:ext cx="5695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Структура </a:t>
            </a:r>
            <a:r>
              <a:rPr lang="uk-UA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Данних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96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A788-AC0B-4AE7-B400-503E0F3C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Компьютерная тематика">
            <a:extLst>
              <a:ext uri="{FF2B5EF4-FFF2-40B4-BE49-F238E27FC236}">
                <a16:creationId xmlns:a16="http://schemas.microsoft.com/office/drawing/2014/main" id="{78C1D4DD-0B79-4875-8915-842C100347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A82B17-2B9D-418F-8474-9AC72A19AAAF}"/>
              </a:ext>
            </a:extLst>
          </p:cNvPr>
          <p:cNvSpPr/>
          <p:nvPr/>
        </p:nvSpPr>
        <p:spPr>
          <a:xfrm>
            <a:off x="2728132" y="488295"/>
            <a:ext cx="6288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Користувачі </a:t>
            </a:r>
            <a:r>
              <a:rPr lang="uk-UA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проєкту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6EDC8F-B62A-40F0-9804-4A3ED1D259BE}"/>
              </a:ext>
            </a:extLst>
          </p:cNvPr>
          <p:cNvSpPr/>
          <p:nvPr/>
        </p:nvSpPr>
        <p:spPr>
          <a:xfrm>
            <a:off x="-596728" y="1793310"/>
            <a:ext cx="48842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Адміністратор</a:t>
            </a:r>
            <a:endParaRPr lang="ru-RU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49185B-10E8-458E-B0E9-ECBA65791C45}"/>
              </a:ext>
            </a:extLst>
          </p:cNvPr>
          <p:cNvSpPr/>
          <p:nvPr/>
        </p:nvSpPr>
        <p:spPr>
          <a:xfrm>
            <a:off x="3121832" y="4536440"/>
            <a:ext cx="48842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Продовець</a:t>
            </a:r>
            <a:endParaRPr lang="ru-RU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EE0F2D-1DE3-4CD0-980A-89CFED259474}"/>
              </a:ext>
            </a:extLst>
          </p:cNvPr>
          <p:cNvSpPr/>
          <p:nvPr/>
        </p:nvSpPr>
        <p:spPr>
          <a:xfrm>
            <a:off x="6332392" y="1816935"/>
            <a:ext cx="48842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Покупець</a:t>
            </a:r>
            <a:endParaRPr lang="ru-RU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4574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Фон для проекта (80 фото)">
            <a:extLst>
              <a:ext uri="{FF2B5EF4-FFF2-40B4-BE49-F238E27FC236}">
                <a16:creationId xmlns:a16="http://schemas.microsoft.com/office/drawing/2014/main" id="{1A5BDCD4-D2ED-458B-92DC-92C15AE790E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Фон для проекта (80 фото)">
            <a:extLst>
              <a:ext uri="{FF2B5EF4-FFF2-40B4-BE49-F238E27FC236}">
                <a16:creationId xmlns:a16="http://schemas.microsoft.com/office/drawing/2014/main" id="{ABFEC561-0C7E-412F-AEA3-378730FAC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Фон для проекта (80 фото)">
            <a:extLst>
              <a:ext uri="{FF2B5EF4-FFF2-40B4-BE49-F238E27FC236}">
                <a16:creationId xmlns:a16="http://schemas.microsoft.com/office/drawing/2014/main" id="{B6B128E6-893B-47F5-B95C-9CC06A0C40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Фон для проекта (80 фото)">
            <a:extLst>
              <a:ext uri="{FF2B5EF4-FFF2-40B4-BE49-F238E27FC236}">
                <a16:creationId xmlns:a16="http://schemas.microsoft.com/office/drawing/2014/main" id="{B428F5EA-1F93-4BCB-9348-60319C64F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0" name="Picture 10" descr="Фон для информатика - фото и картинки abrakadabra.fun">
            <a:extLst>
              <a:ext uri="{FF2B5EF4-FFF2-40B4-BE49-F238E27FC236}">
                <a16:creationId xmlns:a16="http://schemas.microsoft.com/office/drawing/2014/main" id="{31D1B285-FF51-4398-8AF8-C0C1BEA697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81"/>
            <a:ext cx="1230376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4E4C1E-10CE-4DF8-84F8-28AD1B1E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82" y="0"/>
            <a:ext cx="4336156" cy="19127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965E41-65B9-403D-B682-77CCDF7E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20" y="2001637"/>
            <a:ext cx="4094480" cy="23987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AA2EC8-F723-4690-B294-073F42930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080" y="2001637"/>
            <a:ext cx="3627434" cy="23700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FE69F9-1D0C-4F34-98E2-9C46B35D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5" y="2074863"/>
            <a:ext cx="4014596" cy="22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DF138-950D-45C7-9F98-7F319688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35272-3F22-4CF9-9A02-AEF0A89D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Программирование фон - 58 фото">
            <a:extLst>
              <a:ext uri="{FF2B5EF4-FFF2-40B4-BE49-F238E27FC236}">
                <a16:creationId xmlns:a16="http://schemas.microsoft.com/office/drawing/2014/main" id="{764CC728-7B59-444E-9A52-6741B788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D5A674-53A8-4D1D-B593-62C5AA16854C}"/>
              </a:ext>
            </a:extLst>
          </p:cNvPr>
          <p:cNvSpPr/>
          <p:nvPr/>
        </p:nvSpPr>
        <p:spPr>
          <a:xfrm>
            <a:off x="4561767" y="230188"/>
            <a:ext cx="3068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Висновки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4C8289-0193-4532-B111-6A0F8075F8D1}"/>
              </a:ext>
            </a:extLst>
          </p:cNvPr>
          <p:cNvSpPr/>
          <p:nvPr/>
        </p:nvSpPr>
        <p:spPr>
          <a:xfrm>
            <a:off x="80725" y="1619535"/>
            <a:ext cx="12357935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1. Я </a:t>
            </a:r>
            <a:r>
              <a:rPr lang="ru-RU" sz="4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зробив</a:t>
            </a:r>
            <a:r>
              <a:rPr lang="ru-RU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u-RU" sz="4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багато</a:t>
            </a:r>
            <a:r>
              <a:rPr lang="ru-RU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u-RU" sz="4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функцій</a:t>
            </a:r>
            <a:r>
              <a:rPr lang="ru-RU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для </a:t>
            </a:r>
            <a:r>
              <a:rPr lang="ru-RU" sz="4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користувачів</a:t>
            </a:r>
            <a:br>
              <a:rPr lang="ru-RU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ru-RU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2. </a:t>
            </a:r>
            <a:r>
              <a:rPr lang="uk-UA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Розробив свій великий проект</a:t>
            </a:r>
            <a:br>
              <a:rPr lang="uk-UA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uk-UA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3. </a:t>
            </a:r>
            <a:r>
              <a:rPr lang="uk-U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Зробив декілька користувачів</a:t>
            </a:r>
            <a:br>
              <a:rPr lang="uk-U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uk-U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4. Розробив функції сортування</a:t>
            </a:r>
            <a:br>
              <a:rPr lang="uk-U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uk-U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5. Працював з текстовим файлом</a:t>
            </a:r>
            <a:endParaRPr lang="ru-RU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ru-RU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ru-RU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endParaRPr lang="ru-RU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59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193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Андрей</dc:creator>
  <cp:lastModifiedBy>Андрей Андрей</cp:lastModifiedBy>
  <cp:revision>8</cp:revision>
  <dcterms:created xsi:type="dcterms:W3CDTF">2024-06-12T08:47:43Z</dcterms:created>
  <dcterms:modified xsi:type="dcterms:W3CDTF">2024-06-12T15:24:43Z</dcterms:modified>
</cp:coreProperties>
</file>