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4E452D4-52D7-4854-BAAC-A8D3FBAC89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stackoverflow.com/questions/30239752/npm-start-fails-because-of-node-api-elifecycle/30240160" TargetMode="External"/><Relationship Id="rId2" Type="http://schemas.openxmlformats.org/officeDocument/2006/relationships/hyperlink" Target="https://scotch.io/@vishalbiradar/how-to-install-specific-version-of-nodejs" TargetMode="External"/><Relationship Id="rId3" Type="http://schemas.openxmlformats.org/officeDocument/2006/relationships/hyperlink" Target="https://stackoverflow.com/questions/50354176/getting-404-not-found-on-options-with-nestjs" TargetMode="External"/><Relationship Id="rId4" Type="http://schemas.openxmlformats.org/officeDocument/2006/relationships/hyperlink" Target="https://docs.nestjs.com/" TargetMode="External"/><Relationship Id="rId5" Type="http://schemas.openxmlformats.org/officeDocument/2006/relationships/hyperlink" Target="https://medium.com/javascript-in-plain-english/a-crash-course-in-nestjs-cccfc0090a16" TargetMode="External"/><Relationship Id="rId6" Type="http://schemas.openxmlformats.org/officeDocument/2006/relationships/hyperlink" Target="https://www.thewebdevcoach.com/stand-up-a-node-js-server-with-nestjs-including-typescript-and-graphql" TargetMode="External"/><Relationship Id="rId7" Type="http://schemas.openxmlformats.org/officeDocument/2006/relationships/hyperlink" Target="https://auth0.com/blog/developing-a-secure-api-with-nestjs-creating-endpoints/" TargetMode="External"/><Relationship Id="rId8" Type="http://schemas.openxmlformats.org/officeDocument/2006/relationships/hyperlink" Target="https://blog.theodo.com/2019/06/test-nestjs-with-jest-typescript/" TargetMode="External"/><Relationship Id="rId9" Type="http://schemas.openxmlformats.org/officeDocument/2006/relationships/hyperlink" Target="https://typeorm.io/#/" TargetMode="External"/><Relationship Id="rId10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880080" y="1459800"/>
            <a:ext cx="2286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US" sz="3600" spc="-1" strike="noStrike">
                <a:solidFill>
                  <a:srgbClr val="e5073e"/>
                </a:solidFill>
                <a:latin typeface="Cantarell Extra Bold"/>
              </a:rPr>
              <a:t>NestJS</a:t>
            </a:r>
            <a:r>
              <a:rPr b="0" lang="en-US" sz="2600" spc="-1" strike="noStrike">
                <a:solidFill>
                  <a:srgbClr val="e5073e"/>
                </a:solidFill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521160" y="72000"/>
            <a:ext cx="2531160" cy="1423800"/>
          </a:xfrm>
          <a:prstGeom prst="rect">
            <a:avLst/>
          </a:prstGeom>
          <a:ln>
            <a:noFill/>
          </a:ln>
        </p:spPr>
      </p:pic>
      <p:sp>
        <p:nvSpPr>
          <p:cNvPr id="43" name="Line 2"/>
          <p:cNvSpPr/>
          <p:nvPr/>
        </p:nvSpPr>
        <p:spPr>
          <a:xfrm>
            <a:off x="4037040" y="1536120"/>
            <a:ext cx="822960" cy="0"/>
          </a:xfrm>
          <a:prstGeom prst="line">
            <a:avLst/>
          </a:prstGeom>
          <a:ln w="6480">
            <a:solidFill>
              <a:srgbClr val="a7074b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3"/>
          <p:cNvSpPr txBox="1"/>
          <p:nvPr/>
        </p:nvSpPr>
        <p:spPr>
          <a:xfrm>
            <a:off x="19440" y="2175120"/>
            <a:ext cx="100605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 Extra Bold"/>
              </a:rPr>
              <a:t>É um framework que otimiza a manutenção de aplicações em NodeJS fornecendo uma estrutura escalonável para o projeto.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254880" y="3785040"/>
            <a:ext cx="381816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>
              <a:spcAft>
                <a:spcPts val="1009"/>
              </a:spcAft>
            </a:pPr>
            <a:r>
              <a:rPr b="1" lang="en-US" sz="1500" spc="-1" strike="noStrike">
                <a:latin typeface="Droid Sans Fallback"/>
              </a:rPr>
              <a:t>o</a:t>
            </a:r>
            <a:r>
              <a:rPr b="0" lang="en-US" sz="1500" spc="-1" strike="noStrike">
                <a:latin typeface="Droid Sans Fallback"/>
              </a:rPr>
              <a:t> Agiliza o processo de programação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4663440" y="2668680"/>
            <a:ext cx="5029200" cy="27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1" lang="en-US" sz="1300" spc="-1" strike="noStrike">
                <a:latin typeface="Noto Mono"/>
              </a:rPr>
              <a:t>Módulos</a:t>
            </a:r>
            <a:r>
              <a:rPr b="0" lang="en-US" sz="1300" spc="-1" strike="noStrike">
                <a:latin typeface="Noto Mono"/>
              </a:rPr>
              <a:t> → são usado para agrupar funcionalidades com características semelhantes. Cada app precisa ter pelo menos um módulo raiz. Caso haja mais módulos no projeto eles devem ser agrupados neste módulo raiz.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  <a:p>
            <a:pPr algn="just"/>
            <a:r>
              <a:rPr b="1" lang="en-US" sz="1300" spc="-1" strike="noStrike">
                <a:latin typeface="Noto Mono"/>
              </a:rPr>
              <a:t>Controllers</a:t>
            </a:r>
            <a:r>
              <a:rPr b="0" lang="en-US" sz="1300" spc="-1" strike="noStrike">
                <a:latin typeface="Noto Mono"/>
              </a:rPr>
              <a:t> → São responsáveis por lidar com os endpoints. Eles são responsáveis por lidar com requests e resposta de retorno do cliente.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  <a:p>
            <a:pPr algn="just"/>
            <a:r>
              <a:rPr b="1" lang="en-US" sz="1300" spc="-1" strike="noStrike">
                <a:latin typeface="Noto Mono"/>
              </a:rPr>
              <a:t>Services</a:t>
            </a:r>
            <a:r>
              <a:rPr b="0" lang="en-US" sz="1300" spc="-1" strike="noStrike">
                <a:latin typeface="Noto Mono"/>
              </a:rPr>
              <a:t> → Permite que a lógica de uma classe seja usado em outra. Isso que possibilita os métodos de uma classe possa ser usado de forma mais abstrata.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7" name="Line 6"/>
          <p:cNvSpPr/>
          <p:nvPr/>
        </p:nvSpPr>
        <p:spPr>
          <a:xfrm>
            <a:off x="4037040" y="2093760"/>
            <a:ext cx="822960" cy="0"/>
          </a:xfrm>
          <a:prstGeom prst="line">
            <a:avLst/>
          </a:prstGeom>
          <a:ln w="6480">
            <a:solidFill>
              <a:srgbClr val="a7074b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130320" y="274320"/>
            <a:ext cx="0" cy="2011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2"/>
          <p:cNvSpPr txBox="1"/>
          <p:nvPr/>
        </p:nvSpPr>
        <p:spPr>
          <a:xfrm>
            <a:off x="0" y="3528360"/>
            <a:ext cx="9966960" cy="145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2400" spc="-1" strike="noStrike">
                <a:latin typeface="Arial"/>
              </a:rPr>
              <a:t>NestJS VS(?) Express</a:t>
            </a:r>
            <a:endParaRPr b="0" lang="en-US" sz="2400" spc="-1" strike="noStrike">
              <a:latin typeface="Arial"/>
            </a:endParaRPr>
          </a:p>
          <a:p>
            <a:pPr algn="ctr"/>
            <a:endParaRPr b="0" lang="en-US" sz="24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Express é um framework de HTTP 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NestJs faz uso do Express em sua lógica (ele é passado ao app como parâmetro default)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rcRect l="5373" t="0" r="0" b="0"/>
          <a:stretch/>
        </p:blipFill>
        <p:spPr>
          <a:xfrm>
            <a:off x="3089520" y="1615680"/>
            <a:ext cx="3291840" cy="1956960"/>
          </a:xfrm>
          <a:prstGeom prst="rect">
            <a:avLst/>
          </a:prstGeom>
          <a:ln>
            <a:noFill/>
          </a:ln>
        </p:spPr>
      </p:pic>
      <p:sp>
        <p:nvSpPr>
          <p:cNvPr id="51" name="TextShape 3"/>
          <p:cNvSpPr txBox="1"/>
          <p:nvPr/>
        </p:nvSpPr>
        <p:spPr>
          <a:xfrm>
            <a:off x="127440" y="108360"/>
            <a:ext cx="8193600" cy="150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1" lang="en-US" sz="1500" spc="-1" strike="noStrike">
                <a:latin typeface="Noto Mono"/>
              </a:rPr>
              <a:t>o</a:t>
            </a:r>
            <a:r>
              <a:rPr b="0" lang="en-US" sz="1500" spc="-1" strike="noStrike">
                <a:latin typeface="Noto Mono"/>
              </a:rPr>
              <a:t> Com </a:t>
            </a:r>
            <a:r>
              <a:rPr b="0" lang="en-US" sz="1500" spc="-1" strike="noStrike">
                <a:solidFill>
                  <a:srgbClr val="e70761"/>
                </a:solidFill>
                <a:latin typeface="Noto Mono"/>
              </a:rPr>
              <a:t>GraphQL</a:t>
            </a:r>
            <a:r>
              <a:rPr b="0" lang="en-US" sz="1500" spc="-1" strike="noStrike">
                <a:latin typeface="Noto Mono"/>
              </a:rPr>
              <a:t> otimiza consultas ao permitir que o cliente carregue apenas os dados que queira buscar - agiliza o processo quando comparado com REST APIs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" name="TextShape 4"/>
          <p:cNvSpPr txBox="1"/>
          <p:nvPr/>
        </p:nvSpPr>
        <p:spPr>
          <a:xfrm>
            <a:off x="5059440" y="845280"/>
            <a:ext cx="3876480" cy="9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1" lang="en-US" sz="1500" spc="-1" strike="noStrike">
                <a:latin typeface="Noto Mono"/>
              </a:rPr>
              <a:t>o</a:t>
            </a:r>
            <a:r>
              <a:rPr b="0" lang="en-US" sz="1500" spc="-1" strike="noStrike">
                <a:latin typeface="Noto Mono"/>
              </a:rPr>
              <a:t> Com </a:t>
            </a:r>
            <a:r>
              <a:rPr b="0" lang="en-US" sz="1500" spc="-1" strike="noStrike">
                <a:solidFill>
                  <a:srgbClr val="3465a4"/>
                </a:solidFill>
                <a:latin typeface="Noto Mono"/>
              </a:rPr>
              <a:t>TypeScript</a:t>
            </a:r>
            <a:r>
              <a:rPr b="0" lang="en-US" sz="1500" spc="-1" strike="noStrike">
                <a:latin typeface="Noto Mono"/>
              </a:rPr>
              <a:t> adiciona funcionalidades às classes e métodos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" name="Line 5"/>
          <p:cNvSpPr/>
          <p:nvPr/>
        </p:nvSpPr>
        <p:spPr>
          <a:xfrm>
            <a:off x="130320" y="2286000"/>
            <a:ext cx="2959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46680" y="1508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Cantarell Extra Bold"/>
              </a:rPr>
              <a:t>Apresentação da aplicação</a:t>
            </a:r>
            <a:endParaRPr b="0" lang="en-US" sz="3200" spc="-1" strike="noStrike">
              <a:latin typeface="Cantarell Extra Bold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rcRect l="69151" t="15342" r="6661" b="56280"/>
          <a:stretch/>
        </p:blipFill>
        <p:spPr>
          <a:xfrm>
            <a:off x="130680" y="2091600"/>
            <a:ext cx="6309000" cy="237708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6543000" y="1986120"/>
            <a:ext cx="3429000" cy="321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-US" sz="1600" spc="-1" strike="noStrike">
                <a:latin typeface="Droid Sans Fallback"/>
              </a:rPr>
              <a:t>- importação do NestFactory do core do nestjs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Droid Sans Fallback"/>
              </a:rPr>
              <a:t>- importa do módulo root do app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Droid Sans Fallback"/>
              </a:rPr>
              <a:t>- loop do servidor rodando na porta 3000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657600" y="1440720"/>
            <a:ext cx="27432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Noto Mono"/>
              </a:rPr>
              <a:t>Método main do app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303520" y="690120"/>
            <a:ext cx="466884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Droid Sans Fallback"/>
              </a:rPr>
              <a:t>- importação dos módulos que serão usados na aplicação e do ORM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Droid Sans Fallback"/>
              </a:rPr>
              <a:t>- Injeta no app.module as configurações do banco de dados e os módulos importados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Droid Sans Fallback"/>
              </a:rPr>
              <a:t>- exporta o módulo root com a conexão ativa com o banco de dados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3657960" y="144720"/>
            <a:ext cx="374868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Noto Mono"/>
              </a:rPr>
              <a:t>/app.module - Módulo Root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rcRect l="69554" t="12613" r="6857" b="19623"/>
          <a:stretch/>
        </p:blipFill>
        <p:spPr>
          <a:xfrm>
            <a:off x="91440" y="562680"/>
            <a:ext cx="4937760" cy="45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rcRect l="69846" t="12467" r="4749" b="50822"/>
          <a:stretch/>
        </p:blipFill>
        <p:spPr>
          <a:xfrm>
            <a:off x="4725720" y="3164040"/>
            <a:ext cx="5329800" cy="247428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930960" y="3383280"/>
            <a:ext cx="237744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1800" spc="-1" strike="noStrike">
                <a:latin typeface="Noto Mono"/>
              </a:rPr>
              <a:t>/cep.entity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433840" y="166320"/>
            <a:ext cx="3291840" cy="8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1800" spc="-1" strike="noStrike">
                <a:latin typeface="Noto Mono"/>
              </a:rPr>
              <a:t>/cep.module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rcRect l="69846" t="11286" r="10193" b="46356"/>
          <a:stretch/>
        </p:blipFill>
        <p:spPr>
          <a:xfrm>
            <a:off x="55800" y="36000"/>
            <a:ext cx="4597920" cy="3134880"/>
          </a:xfrm>
          <a:prstGeom prst="rect">
            <a:avLst/>
          </a:prstGeom>
          <a:ln>
            <a:noFill/>
          </a:ln>
        </p:spPr>
      </p:pic>
      <p:sp>
        <p:nvSpPr>
          <p:cNvPr id="65" name="TextShape 3"/>
          <p:cNvSpPr txBox="1"/>
          <p:nvPr/>
        </p:nvSpPr>
        <p:spPr>
          <a:xfrm>
            <a:off x="4754880" y="822960"/>
            <a:ext cx="47257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1800" spc="-1" strike="noStrike">
                <a:latin typeface="Arial"/>
              </a:rPr>
              <a:t>- Importa o ORM para consulta com o modelo da entidade Cep criada e importada do arquivo cep.entity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254880" y="4092480"/>
            <a:ext cx="4389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- Define a estrutura no banco de dados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5"/>
          <p:cNvSpPr txBox="1"/>
          <p:nvPr/>
        </p:nvSpPr>
        <p:spPr>
          <a:xfrm>
            <a:off x="4764600" y="1920240"/>
            <a:ext cx="46897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n-US" sz="1800" spc="-1" strike="noStrike">
                <a:latin typeface="Arial"/>
              </a:rPr>
              <a:t>- importa os controladores e os serviços que for usar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rcRect l="70057" t="21919" r="9980" b="4012"/>
          <a:stretch/>
        </p:blipFill>
        <p:spPr>
          <a:xfrm>
            <a:off x="150120" y="548640"/>
            <a:ext cx="4147560" cy="494568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182880" y="110880"/>
            <a:ext cx="9576000" cy="8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600" spc="-1" strike="noStrike">
                <a:latin typeface="Noto Mono"/>
              </a:rPr>
              <a:t>/app.controller</a:t>
            </a:r>
            <a:r>
              <a:rPr b="1" lang="en-US" sz="1800" spc="-1" strike="noStrike">
                <a:latin typeface="Noto Mono"/>
              </a:rPr>
              <a:t>  </a:t>
            </a:r>
            <a:r>
              <a:rPr b="0" lang="en-US" sz="1300" spc="-1" strike="noStrike">
                <a:latin typeface="Droid Sans Fallback"/>
              </a:rPr>
              <a:t>estrutura repostas do servidor utilizando métodos definido no</a:t>
            </a:r>
            <a:r>
              <a:rPr b="0" lang="en-US" sz="1100" spc="-1" strike="noStrike">
                <a:latin typeface="Noto Mono"/>
              </a:rPr>
              <a:t>   </a:t>
            </a:r>
            <a:r>
              <a:rPr b="1" lang="en-US" sz="1800" spc="-1" strike="noStrike">
                <a:latin typeface="Noto Mono"/>
              </a:rPr>
              <a:t>/app.service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rcRect l="70965" t="18587" r="6352" b="10823"/>
          <a:stretch/>
        </p:blipFill>
        <p:spPr>
          <a:xfrm>
            <a:off x="4821120" y="548640"/>
            <a:ext cx="4937760" cy="493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91440" y="112320"/>
            <a:ext cx="98971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1" lang="en-US" sz="2400" spc="-1" strike="noStrike">
                <a:latin typeface="Cantarell Extra Bold"/>
              </a:rPr>
              <a:t>O projeto criado pode ser usada como backend para aplicações web ou em conjunto com qualquer outra aplicação que mande requests http  </a:t>
            </a:r>
            <a:endParaRPr b="1" lang="en-US" sz="2400" spc="-1" strike="noStrike">
              <a:latin typeface="Cantarell Extra Bold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310320" y="1270440"/>
            <a:ext cx="6675120" cy="150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600" spc="-1" strike="noStrike">
                <a:latin typeface="Noto Mono"/>
              </a:rPr>
              <a:t>curl -X POST -H 'Content-Type: application/json' -d '{</a:t>
            </a:r>
            <a:endParaRPr b="1" lang="en-US" sz="1600" spc="-1" strike="noStrike">
              <a:latin typeface="Noto Mono"/>
            </a:endParaRPr>
          </a:p>
          <a:p>
            <a:r>
              <a:rPr b="1" lang="en-US" sz="1600" spc="-1" strike="noStrike">
                <a:latin typeface="Noto Mono"/>
              </a:rPr>
              <a:t>  </a:t>
            </a:r>
            <a:r>
              <a:rPr b="1" lang="en-US" sz="1600" spc="-1" strike="noStrike">
                <a:latin typeface="Noto Mono"/>
              </a:rPr>
              <a:t>"cep": "125-789",</a:t>
            </a:r>
            <a:endParaRPr b="1" lang="en-US" sz="1600" spc="-1" strike="noStrike">
              <a:latin typeface="Noto Mono"/>
            </a:endParaRPr>
          </a:p>
          <a:p>
            <a:r>
              <a:rPr b="1" lang="en-US" sz="1600" spc="-1" strike="noStrike">
                <a:latin typeface="Noto Mono"/>
              </a:rPr>
              <a:t>    </a:t>
            </a:r>
            <a:r>
              <a:rPr b="1" lang="en-US" sz="1600" spc="-1" strike="noStrike">
                <a:latin typeface="Noto Mono"/>
              </a:rPr>
              <a:t>"cidade":"Gothan"</a:t>
            </a:r>
            <a:endParaRPr b="1" lang="en-US" sz="1600" spc="-1" strike="noStrike">
              <a:latin typeface="Noto Mono"/>
            </a:endParaRPr>
          </a:p>
          <a:p>
            <a:r>
              <a:rPr b="1" lang="en-US" sz="1600" spc="-1" strike="noStrike">
                <a:latin typeface="Noto Mono"/>
              </a:rPr>
              <a:t>  </a:t>
            </a:r>
            <a:r>
              <a:rPr b="1" lang="en-US" sz="1600" spc="-1" strike="noStrike">
                <a:latin typeface="Noto Mono"/>
              </a:rPr>
              <a:t>}</a:t>
            </a:r>
            <a:endParaRPr b="1" lang="en-US" sz="1600" spc="-1" strike="noStrike">
              <a:latin typeface="Noto Mono"/>
            </a:endParaRPr>
          </a:p>
          <a:p>
            <a:r>
              <a:rPr b="1" lang="en-US" sz="1600" spc="-1" strike="noStrike">
                <a:latin typeface="Noto Mono"/>
              </a:rPr>
              <a:t>}' http://localhost:3000</a:t>
            </a:r>
            <a:endParaRPr b="1" lang="en-US" sz="1600" spc="-1" strike="noStrike">
              <a:latin typeface="Noto Mono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rcRect l="57147" t="14112" r="4749" b="23767"/>
          <a:stretch/>
        </p:blipFill>
        <p:spPr>
          <a:xfrm>
            <a:off x="3890160" y="2377440"/>
            <a:ext cx="6073200" cy="318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914400" y="148680"/>
            <a:ext cx="76809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Cantarell Extra Bold"/>
              </a:rPr>
              <a:t>Tempo para desenvolver o estudo --------- ~ 8 horas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91440" y="762120"/>
            <a:ext cx="4389120" cy="460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Droid Sans Fallback"/>
              </a:rPr>
              <a:t>CONTRA-TEMPOS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Noto Mono"/>
              </a:rPr>
              <a:t>→ </a:t>
            </a:r>
            <a:r>
              <a:rPr b="1" lang="en-US" sz="1100" spc="-1" strike="noStrike" u="sng">
                <a:uFillTx/>
                <a:latin typeface="Noto Mono"/>
              </a:rPr>
              <a:t>Incompatibilidade de versão</a:t>
            </a:r>
            <a:r>
              <a:rPr b="1" lang="en-US" sz="1100" spc="-1" strike="noStrike">
                <a:latin typeface="Noto Mono"/>
              </a:rPr>
              <a:t> {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Noto Mono"/>
              </a:rPr>
              <a:t>	</a:t>
            </a:r>
            <a:r>
              <a:rPr b="1" lang="en-US" sz="1100" spc="-1" strike="noStrike">
                <a:latin typeface="Noto Mono"/>
              </a:rPr>
              <a:t>node | npm,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Noto Mono"/>
                <a:ea typeface="DejaVu Sans"/>
              </a:rPr>
              <a:t>	</a:t>
            </a:r>
            <a:r>
              <a:rPr b="1" lang="en-US" sz="1100" spc="-1" strike="noStrike">
                <a:latin typeface="Noto Mono"/>
                <a:ea typeface="DejaVu Sans"/>
              </a:rPr>
              <a:t>problema : </a:t>
            </a:r>
            <a:r>
              <a:rPr b="1" lang="en-US" sz="1100" spc="-1" strike="noStrike">
                <a:latin typeface="Noto Mono"/>
              </a:rPr>
              <a:t>node-api@ ELIFECYCLE,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Noto Mono"/>
              </a:rPr>
              <a:t>	</a:t>
            </a:r>
            <a:r>
              <a:rPr b="1" lang="en-US" sz="1100" spc="-1" strike="noStrike">
                <a:latin typeface="Noto Mono"/>
              </a:rPr>
              <a:t>solucao : basicamente coloquei v10.15.2 no node e v6.13.2 no npm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Noto Mono"/>
              </a:rPr>
              <a:t>}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latin typeface="Noto Mono"/>
              </a:rPr>
              <a:t>@fonte(msm problema)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 u="sng">
                <a:uFillTx/>
                <a:latin typeface="Arial"/>
                <a:hlinkClick r:id="rId1"/>
              </a:rPr>
              <a:t>https://stackoverflow.com/questions/30239752/npm-start-fails-because-of-node-api-elifecycle/30240160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 u="sng">
                <a:uFillTx/>
                <a:latin typeface="Noto Mono"/>
              </a:rPr>
              <a:t>@fonte(suporte)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 u="sng">
                <a:uFillTx/>
                <a:latin typeface="Arial"/>
                <a:hlinkClick r:id="rId2"/>
              </a:rPr>
              <a:t>https://scotch.io/@vishalbiradar/how-to-install-specific-version-of-nodejs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  <a:p>
            <a:r>
              <a:rPr b="1" lang="en-US" sz="1100" spc="-1" strike="noStrike">
                <a:latin typeface="Noto Mono"/>
              </a:rPr>
              <a:t>→ </a:t>
            </a:r>
            <a:r>
              <a:rPr b="1" lang="en-US" sz="1100" spc="-1" strike="noStrike" u="sng">
                <a:uFillTx/>
                <a:latin typeface="Noto Mono"/>
              </a:rPr>
              <a:t>Error 404 em toda chamada do app</a:t>
            </a:r>
            <a:r>
              <a:rPr b="1" lang="en-US" sz="1100" spc="-1" strike="noStrike">
                <a:latin typeface="Noto Mono"/>
              </a:rPr>
              <a:t> {</a:t>
            </a:r>
            <a:endParaRPr b="0" lang="en-US" sz="1100" spc="-1" strike="noStrike">
              <a:latin typeface="Arial"/>
            </a:endParaRPr>
          </a:p>
          <a:p>
            <a:r>
              <a:rPr b="1" lang="en-US" sz="1100" spc="-1" strike="noStrike">
                <a:latin typeface="Noto Mono"/>
              </a:rPr>
              <a:t>	</a:t>
            </a:r>
            <a:r>
              <a:rPr b="1" lang="en-US" sz="1100" spc="-1" strike="noStrike">
                <a:latin typeface="Noto Mono"/>
              </a:rPr>
              <a:t>GET | POST,</a:t>
            </a:r>
            <a:endParaRPr b="0" lang="en-US" sz="1100" spc="-1" strike="noStrike">
              <a:latin typeface="Arial"/>
            </a:endParaRPr>
          </a:p>
          <a:p>
            <a:r>
              <a:rPr b="1" lang="en-US" sz="1100" spc="-1" strike="noStrike">
                <a:latin typeface="Noto Mono"/>
                <a:ea typeface="DejaVu Sans"/>
              </a:rPr>
              <a:t>	</a:t>
            </a:r>
            <a:r>
              <a:rPr b="1" lang="en-US" sz="1100" spc="-1" strike="noStrike">
                <a:latin typeface="Noto Mono"/>
                <a:ea typeface="DejaVu Sans"/>
              </a:rPr>
              <a:t>problema : {"statusCode":404,"error":"Not Found","message":"Cannot OPTIONS /authenticate"}</a:t>
            </a:r>
            <a:r>
              <a:rPr b="1" lang="en-US" sz="1100" spc="-1" strike="noStrike">
                <a:latin typeface="Noto Mono"/>
              </a:rPr>
              <a:t>,</a:t>
            </a:r>
            <a:endParaRPr b="0" lang="en-US" sz="1100" spc="-1" strike="noStrike">
              <a:latin typeface="Arial"/>
            </a:endParaRPr>
          </a:p>
          <a:p>
            <a:r>
              <a:rPr b="1" lang="en-US" sz="1100" spc="-1" strike="noStrike">
                <a:latin typeface="Noto Mono"/>
              </a:rPr>
              <a:t>	</a:t>
            </a:r>
            <a:r>
              <a:rPr b="1" lang="en-US" sz="1100" spc="-1" strike="noStrike">
                <a:latin typeface="Noto Mono"/>
              </a:rPr>
              <a:t>solucao : passei o parametro {cors:{origin: true, preflightContinue: false} para o app e coloquei a mesma rota no controller() e no get()</a:t>
            </a:r>
            <a:endParaRPr b="0" lang="en-US" sz="1100" spc="-1" strike="noStrike">
              <a:latin typeface="Arial"/>
            </a:endParaRPr>
          </a:p>
          <a:p>
            <a:r>
              <a:rPr b="1" lang="en-US" sz="1100" spc="-1" strike="noStrike">
                <a:latin typeface="Noto Mono"/>
              </a:rPr>
              <a:t>} </a:t>
            </a:r>
            <a:endParaRPr b="0" lang="en-US" sz="1100" spc="-1" strike="noStrike">
              <a:latin typeface="Arial"/>
            </a:endParaRPr>
          </a:p>
          <a:p>
            <a:endParaRPr b="0" lang="en-US" sz="1100" spc="-1" strike="noStrike">
              <a:latin typeface="Arial"/>
            </a:endParaRPr>
          </a:p>
          <a:p>
            <a:r>
              <a:rPr b="1" lang="en-US" sz="1100" spc="-1" strike="noStrike">
                <a:latin typeface="Noto Mono"/>
              </a:rPr>
              <a:t>@fonte(msm problema)</a:t>
            </a:r>
            <a:endParaRPr b="0" lang="en-US" sz="1100" spc="-1" strike="noStrike">
              <a:latin typeface="Arial"/>
            </a:endParaRPr>
          </a:p>
          <a:p>
            <a:r>
              <a:rPr b="0" lang="en-US" sz="1050" spc="-1" strike="noStrike" u="sng">
                <a:uFillTx/>
                <a:latin typeface="Arial"/>
                <a:hlinkClick r:id="rId3"/>
              </a:rPr>
              <a:t>https://stackoverflow.com/questions/50354176/getting-404-not-found-on-options-with-nestjs</a:t>
            </a:r>
            <a:endParaRPr b="0" lang="en-US" sz="1050" spc="-1" strike="noStrike">
              <a:latin typeface="Arial"/>
            </a:endParaRPr>
          </a:p>
          <a:p>
            <a:endParaRPr b="0" lang="en-US" sz="1050" spc="-1" strike="noStrike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4937760" y="4311360"/>
            <a:ext cx="5083200" cy="15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i="1" lang="en-US" sz="1100" spc="-1" strike="noStrike">
                <a:latin typeface="Arial"/>
              </a:rPr>
              <a:t>Referencias de estudo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100" spc="-1" strike="noStrike">
                <a:latin typeface="Arial"/>
                <a:hlinkClick r:id="rId4"/>
              </a:rPr>
              <a:t>https://docs.nestjs.com/</a:t>
            </a:r>
            <a:endParaRPr b="0" lang="en-US" sz="1100" spc="-1" strike="noStrike">
              <a:latin typeface="Arial"/>
            </a:endParaRPr>
          </a:p>
          <a:p>
            <a:pPr algn="r"/>
            <a:r>
              <a:rPr b="0" lang="en-US" sz="1100" spc="-1" strike="noStrike">
                <a:latin typeface="Arial"/>
                <a:hlinkClick r:id="rId5"/>
              </a:rPr>
              <a:t>https://medium.com/javascript-in-plain-english/a-crash-course-in-nestjs-cccfc0090a16</a:t>
            </a:r>
            <a:endParaRPr b="0" lang="en-US" sz="1100" spc="-1" strike="noStrike">
              <a:latin typeface="Arial"/>
            </a:endParaRPr>
          </a:p>
          <a:p>
            <a:pPr algn="r"/>
            <a:r>
              <a:rPr b="0" lang="en-US" sz="1000" spc="-1" strike="noStrike">
                <a:latin typeface="Arial"/>
                <a:hlinkClick r:id="rId6"/>
              </a:rPr>
              <a:t>https://www.thewebdevcoach.com/stand-up-a-node-js-server-with-nestjs-including-typescript-and-graphql</a:t>
            </a:r>
            <a:endParaRPr b="0" lang="en-US" sz="1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900" spc="-1" strike="noStrike">
                <a:latin typeface="Arial"/>
                <a:hlinkClick r:id="rId7"/>
              </a:rPr>
              <a:t>https://auth0.com/blog/developing-a-secure-api-with-nestjs-creating-endpoints/</a:t>
            </a:r>
            <a:endParaRPr b="0" lang="en-US" sz="9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900" spc="-1" strike="noStrike">
                <a:latin typeface="Arial"/>
                <a:hlinkClick r:id="rId8"/>
              </a:rPr>
              <a:t>https://blog.theodo.com/2019/06/test-nestjs-with-jest-typescript/</a:t>
            </a:r>
            <a:endParaRPr b="0" lang="en-US" sz="900" spc="-1" strike="noStrike">
              <a:latin typeface="Arial"/>
            </a:endParaRPr>
          </a:p>
          <a:p>
            <a:pPr algn="r"/>
            <a:r>
              <a:rPr b="0" lang="en-US" sz="900" spc="-1" strike="noStrike">
                <a:latin typeface="Arial"/>
                <a:hlinkClick r:id="rId9"/>
              </a:rPr>
              <a:t>https://typeorm.io/#/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4937760" y="825840"/>
            <a:ext cx="5029200" cy="33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200" spc="-1" strike="noStrike">
                <a:latin typeface="Droid Sans Fallback"/>
              </a:rPr>
              <a:t>PERCEPÇÕES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pPr algn="just"/>
            <a:r>
              <a:rPr b="0" lang="en-US" sz="1400" spc="-1" strike="noStrike">
                <a:latin typeface="Droid Sans Fallback"/>
              </a:rPr>
              <a:t>Foi meu primeiro contato com o TypeScript e achei uma linguagem muito concisa e gostosa de se escrever.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 algn="just"/>
            <a:r>
              <a:rPr b="0" lang="en-US" sz="1400" spc="-1" strike="noStrike">
                <a:latin typeface="Droid Sans Fallback"/>
              </a:rPr>
              <a:t>Percebi semelhança entre algumas lógicas estruturais do Java e me senti confortável na utilização de Decorators para agregar funcionalidades às variaveis e com as formas de lidar com erros, que se assemelham ao utilizado no Python.</a:t>
            </a:r>
            <a:endParaRPr b="0" lang="en-US" sz="1400" spc="-1" strike="noStrike">
              <a:latin typeface="Arial"/>
            </a:endParaRPr>
          </a:p>
          <a:p>
            <a:pPr algn="just"/>
            <a:endParaRPr b="0" lang="en-US" sz="1400" spc="-1" strike="noStrike">
              <a:latin typeface="Arial"/>
            </a:endParaRPr>
          </a:p>
          <a:p>
            <a:pPr algn="just"/>
            <a:r>
              <a:rPr b="0" lang="en-US" sz="1400" spc="-1" strike="noStrike">
                <a:latin typeface="Droid Sans Fallback"/>
              </a:rPr>
              <a:t>Gosto da ideia de trabalhar e me aperfeiçoar em JavaScript, já havia usado a linguagem como hobby.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2019-12-10T22:52:05Z</dcterms:created>
  <dc:creator/>
  <dc:description/>
  <dc:language>en-US</dc:language>
  <cp:lastModifiedBy/>
  <dcterms:modified xsi:type="dcterms:W3CDTF">2019-12-12T02:58:03Z</dcterms:modified>
  <cp:revision>40</cp:revision>
  <dc:subject/>
  <dc:title/>
</cp:coreProperties>
</file>