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Egger" initials="AE" lastIdx="1" clrIdx="0">
    <p:extLst>
      <p:ext uri="{19B8F6BF-5375-455C-9EA6-DF929625EA0E}">
        <p15:presenceInfo xmlns:p15="http://schemas.microsoft.com/office/powerpoint/2012/main" userId="2560eb86eae07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52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029-03E9-48EA-8086-9DA734F08BF8}" type="datetimeFigureOut">
              <a:rPr lang="de-AT" smtClean="0"/>
              <a:t>07.03.2016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CCDE-0474-493F-A1B6-CDA118949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08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46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09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29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027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05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661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940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02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050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7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49600" y="1498600"/>
            <a:ext cx="8395755" cy="1684866"/>
          </a:xfrm>
        </p:spPr>
        <p:txBody>
          <a:bodyPr>
            <a:normAutofit/>
          </a:bodyPr>
          <a:lstStyle/>
          <a:p>
            <a:r>
              <a:rPr lang="de-AT" sz="4000" dirty="0" err="1" smtClean="0"/>
              <a:t>Cost</a:t>
            </a:r>
            <a:r>
              <a:rPr lang="de-AT" sz="4000" dirty="0" smtClean="0"/>
              <a:t> </a:t>
            </a:r>
            <a:r>
              <a:rPr lang="de-AT" sz="4000" dirty="0" err="1" smtClean="0"/>
              <a:t>aware</a:t>
            </a:r>
            <a:r>
              <a:rPr lang="de-AT" sz="4000" dirty="0" smtClean="0"/>
              <a:t> </a:t>
            </a:r>
            <a:r>
              <a:rPr lang="de-AT" sz="4000" dirty="0" err="1" smtClean="0"/>
              <a:t>resource</a:t>
            </a:r>
            <a:r>
              <a:rPr lang="de-AT" sz="4000" dirty="0" smtClean="0"/>
              <a:t> </a:t>
            </a:r>
            <a:r>
              <a:rPr lang="de-AT" sz="4000" dirty="0" err="1" smtClean="0"/>
              <a:t>management</a:t>
            </a:r>
            <a:r>
              <a:rPr lang="de-AT" sz="4000" dirty="0" smtClean="0"/>
              <a:t> in </a:t>
            </a:r>
            <a:r>
              <a:rPr lang="de-AT" sz="4000" dirty="0" err="1" smtClean="0"/>
              <a:t>distributed</a:t>
            </a:r>
            <a:r>
              <a:rPr lang="de-AT" sz="4000" dirty="0" smtClean="0"/>
              <a:t> </a:t>
            </a:r>
            <a:r>
              <a:rPr lang="de-AT" sz="4000" dirty="0" err="1" smtClean="0"/>
              <a:t>cloud</a:t>
            </a:r>
            <a:r>
              <a:rPr lang="de-AT" sz="4000" dirty="0" smtClean="0"/>
              <a:t> </a:t>
            </a:r>
            <a:r>
              <a:rPr lang="de-AT" sz="4000" dirty="0" err="1" smtClean="0"/>
              <a:t>data</a:t>
            </a:r>
            <a:r>
              <a:rPr lang="de-AT" sz="4000" dirty="0" smtClean="0"/>
              <a:t> </a:t>
            </a:r>
            <a:r>
              <a:rPr lang="de-AT" sz="4000" dirty="0" err="1" smtClean="0"/>
              <a:t>centers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77885" y="4461934"/>
            <a:ext cx="4755089" cy="19219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AT" dirty="0" smtClean="0"/>
              <a:t>Master Thesis</a:t>
            </a:r>
          </a:p>
          <a:p>
            <a:pPr algn="l"/>
            <a:r>
              <a:rPr lang="de-AT" dirty="0" smtClean="0"/>
              <a:t>Technical University </a:t>
            </a:r>
            <a:r>
              <a:rPr lang="de-AT" dirty="0" err="1" smtClean="0"/>
              <a:t>of</a:t>
            </a:r>
            <a:r>
              <a:rPr lang="de-AT" dirty="0" smtClean="0"/>
              <a:t> Vienna</a:t>
            </a:r>
            <a:endParaRPr lang="de-AT" dirty="0"/>
          </a:p>
          <a:p>
            <a:pPr algn="l"/>
            <a:r>
              <a:rPr lang="de-AT" dirty="0" err="1" smtClean="0"/>
              <a:t>Author</a:t>
            </a:r>
            <a:r>
              <a:rPr lang="de-AT" dirty="0" smtClean="0"/>
              <a:t>:  	Andreas Egger</a:t>
            </a:r>
          </a:p>
          <a:p>
            <a:pPr algn="l"/>
            <a:r>
              <a:rPr lang="de-AT" dirty="0" err="1" smtClean="0"/>
              <a:t>MatrNr</a:t>
            </a:r>
            <a:r>
              <a:rPr lang="de-AT" dirty="0" smtClean="0"/>
              <a:t>.:	0626885</a:t>
            </a:r>
          </a:p>
          <a:p>
            <a:pPr algn="l"/>
            <a:r>
              <a:rPr lang="de-AT" dirty="0" smtClean="0"/>
              <a:t>Supervisor: </a:t>
            </a:r>
            <a:r>
              <a:rPr lang="de-AT" dirty="0"/>
              <a:t>Univ. Prof. </a:t>
            </a:r>
            <a:r>
              <a:rPr lang="de-AT" dirty="0" smtClean="0"/>
              <a:t>Dr</a:t>
            </a:r>
            <a:r>
              <a:rPr lang="de-AT" dirty="0"/>
              <a:t>. </a:t>
            </a:r>
            <a:r>
              <a:rPr lang="de-AT" dirty="0" smtClean="0"/>
              <a:t>Ivona Brandic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81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182974" y="1562099"/>
                <a:ext cx="8621386" cy="474016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smtClean="0"/>
                  <a:t>Data </a:t>
                </a:r>
                <a:r>
                  <a:rPr lang="de-AT" dirty="0" err="1" smtClean="0"/>
                  <a:t>Preprocessing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Determine</a:t>
                </a:r>
                <a:r>
                  <a:rPr lang="de-AT" dirty="0"/>
                  <a:t> </a:t>
                </a:r>
                <a:r>
                  <a:rPr lang="de-AT" dirty="0" err="1"/>
                  <a:t>seasonality</a:t>
                </a:r>
                <a:r>
                  <a:rPr lang="de-AT" dirty="0"/>
                  <a:t> in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dirty="0" err="1" smtClean="0"/>
                  <a:t>dataset</a:t>
                </a:r>
                <a:endParaRPr lang="de-AT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Retrieve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frequencies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available</a:t>
                </a:r>
                <a:r>
                  <a:rPr lang="de-AT" dirty="0" smtClean="0"/>
                  <a:t> in </a:t>
                </a:r>
                <a:r>
                  <a:rPr lang="de-AT" dirty="0" err="1" smtClean="0"/>
                  <a:t>periodogram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/>
                  <a:t>Get</a:t>
                </a:r>
                <a:r>
                  <a:rPr lang="de-AT" dirty="0"/>
                  <a:t> </a:t>
                </a:r>
                <a:r>
                  <a:rPr lang="de-AT" dirty="0" err="1"/>
                  <a:t>target</a:t>
                </a:r>
                <a:r>
                  <a:rPr lang="de-AT" dirty="0"/>
                  <a:t> </a:t>
                </a:r>
                <a:r>
                  <a:rPr lang="de-AT" dirty="0" err="1"/>
                  <a:t>period</a:t>
                </a:r>
                <a:r>
                  <a:rPr lang="de-AT" dirty="0"/>
                  <a:t> </a:t>
                </a:r>
                <a:r>
                  <a:rPr lang="de-AT" dirty="0" err="1"/>
                  <a:t>if</a:t>
                </a:r>
                <a:r>
                  <a:rPr lang="de-AT" dirty="0"/>
                  <a:t> </a:t>
                </a:r>
                <a:r>
                  <a:rPr lang="de-AT" dirty="0" err="1" smtClean="0"/>
                  <a:t>available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Calculate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period</a:t>
                </a:r>
                <a:endParaRPr lang="de-AT" dirty="0" smtClean="0"/>
              </a:p>
              <a:p>
                <a:pPr marL="10287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A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974" y="1562099"/>
                <a:ext cx="8621386" cy="474016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15" y="2783268"/>
            <a:ext cx="3772850" cy="2297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16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9841" y="2259141"/>
            <a:ext cx="5620683" cy="3605633"/>
          </a:xfrm>
        </p:spPr>
        <p:txBody>
          <a:bodyPr>
            <a:normAutofit/>
          </a:bodyPr>
          <a:lstStyle/>
          <a:p>
            <a:r>
              <a:rPr lang="de-AT" dirty="0" err="1" smtClean="0"/>
              <a:t>Introduction</a:t>
            </a:r>
            <a:endParaRPr lang="de-AT" dirty="0" smtClean="0"/>
          </a:p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 smtClean="0"/>
          </a:p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</a:p>
          <a:p>
            <a:r>
              <a:rPr lang="de-AT" dirty="0" err="1" smtClean="0"/>
              <a:t>Forecasting</a:t>
            </a:r>
            <a:endParaRPr lang="de-AT" dirty="0" smtClean="0"/>
          </a:p>
          <a:p>
            <a:r>
              <a:rPr lang="de-AT" dirty="0" smtClean="0"/>
              <a:t>Simulation Scenario</a:t>
            </a:r>
          </a:p>
          <a:p>
            <a:r>
              <a:rPr lang="de-AT" dirty="0" err="1" smtClean="0"/>
              <a:t>Results</a:t>
            </a:r>
            <a:endParaRPr lang="de-AT" dirty="0" smtClean="0"/>
          </a:p>
          <a:p>
            <a:r>
              <a:rPr lang="de-AT" dirty="0" err="1" smtClean="0"/>
              <a:t>Conclusion</a:t>
            </a:r>
            <a:endParaRPr lang="de-AT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96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3287" y="2123087"/>
            <a:ext cx="10018713" cy="4419601"/>
          </a:xfrm>
        </p:spPr>
        <p:txBody>
          <a:bodyPr>
            <a:normAutofit/>
          </a:bodyPr>
          <a:lstStyle/>
          <a:p>
            <a:r>
              <a:rPr lang="de-AT" dirty="0" err="1" smtClean="0"/>
              <a:t>Huge</a:t>
            </a:r>
            <a:r>
              <a:rPr lang="de-AT" dirty="0" smtClean="0"/>
              <a:t> power </a:t>
            </a:r>
            <a:r>
              <a:rPr lang="de-AT" dirty="0" err="1" smtClean="0"/>
              <a:t>consumption</a:t>
            </a:r>
            <a:r>
              <a:rPr lang="de-AT" dirty="0" smtClean="0"/>
              <a:t> in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endParaRPr lang="de-AT" dirty="0" smtClean="0"/>
          </a:p>
          <a:p>
            <a:pPr lvl="1"/>
            <a:r>
              <a:rPr lang="de-AT" dirty="0" smtClean="0"/>
              <a:t>1.3% </a:t>
            </a:r>
            <a:r>
              <a:rPr lang="de-AT" dirty="0" err="1" smtClean="0"/>
              <a:t>of</a:t>
            </a:r>
            <a:r>
              <a:rPr lang="de-AT" dirty="0" smtClean="0"/>
              <a:t> global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in 2010</a:t>
            </a:r>
          </a:p>
          <a:p>
            <a:pPr lvl="1"/>
            <a:r>
              <a:rPr lang="de-AT" dirty="0" smtClean="0"/>
              <a:t>198 </a:t>
            </a:r>
            <a:r>
              <a:rPr lang="de-AT" dirty="0" err="1" smtClean="0"/>
              <a:t>TWh</a:t>
            </a:r>
            <a:r>
              <a:rPr lang="de-AT" dirty="0" smtClean="0"/>
              <a:t> -&gt; 3 x City </a:t>
            </a:r>
            <a:r>
              <a:rPr lang="de-AT" dirty="0" err="1" smtClean="0"/>
              <a:t>of</a:t>
            </a:r>
            <a:r>
              <a:rPr lang="de-AT" dirty="0" smtClean="0"/>
              <a:t> Los Angeles</a:t>
            </a:r>
          </a:p>
          <a:p>
            <a:pPr lvl="1"/>
            <a:r>
              <a:rPr lang="de-AT" dirty="0" smtClean="0"/>
              <a:t>$9.9B @ 50 $ / MWh</a:t>
            </a:r>
          </a:p>
          <a:p>
            <a:r>
              <a:rPr lang="de-AT" dirty="0" err="1" smtClean="0"/>
              <a:t>Application</a:t>
            </a:r>
            <a:r>
              <a:rPr lang="de-AT" dirty="0" smtClean="0"/>
              <a:t> </a:t>
            </a:r>
            <a:r>
              <a:rPr lang="de-AT" dirty="0" err="1" smtClean="0"/>
              <a:t>scenarios</a:t>
            </a:r>
            <a:endParaRPr lang="de-AT" dirty="0" smtClean="0"/>
          </a:p>
          <a:p>
            <a:pPr lvl="1"/>
            <a:r>
              <a:rPr lang="de-AT" dirty="0" err="1" smtClean="0"/>
              <a:t>IaaS</a:t>
            </a:r>
            <a:r>
              <a:rPr lang="de-AT" dirty="0" smtClean="0"/>
              <a:t> / </a:t>
            </a:r>
            <a:r>
              <a:rPr lang="de-AT" dirty="0" err="1" smtClean="0"/>
              <a:t>PaaS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providers</a:t>
            </a:r>
            <a:endParaRPr lang="de-AT" dirty="0" smtClean="0"/>
          </a:p>
          <a:p>
            <a:pPr lvl="2"/>
            <a:r>
              <a:rPr lang="de-AT" dirty="0" smtClean="0"/>
              <a:t>Amazon </a:t>
            </a:r>
            <a:r>
              <a:rPr lang="de-AT" dirty="0"/>
              <a:t>EC2</a:t>
            </a:r>
          </a:p>
          <a:p>
            <a:pPr lvl="2"/>
            <a:r>
              <a:rPr lang="de-AT" dirty="0"/>
              <a:t>Google </a:t>
            </a:r>
            <a:r>
              <a:rPr lang="de-AT" dirty="0" err="1" smtClean="0"/>
              <a:t>Compute</a:t>
            </a:r>
            <a:r>
              <a:rPr lang="de-AT" dirty="0" smtClean="0"/>
              <a:t> Cloud</a:t>
            </a:r>
          </a:p>
          <a:p>
            <a:pPr lvl="2"/>
            <a:r>
              <a:rPr lang="de-AT" dirty="0" err="1" smtClean="0"/>
              <a:t>Microsoft‘s</a:t>
            </a:r>
            <a:r>
              <a:rPr lang="de-AT" dirty="0" smtClean="0"/>
              <a:t> </a:t>
            </a:r>
            <a:r>
              <a:rPr lang="de-AT" dirty="0" err="1" smtClean="0"/>
              <a:t>Azure</a:t>
            </a:r>
            <a:endParaRPr lang="de-AT" dirty="0"/>
          </a:p>
          <a:p>
            <a:pPr lvl="1"/>
            <a:r>
              <a:rPr lang="de-AT" dirty="0" smtClean="0"/>
              <a:t>Public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providers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78" y="3693238"/>
            <a:ext cx="5090601" cy="222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2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3287" y="1765738"/>
            <a:ext cx="10018713" cy="44353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 smtClean="0"/>
              <a:t>Need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– 2 </a:t>
            </a:r>
            <a:r>
              <a:rPr lang="de-AT" dirty="0" err="1" smtClean="0"/>
              <a:t>approaches</a:t>
            </a:r>
            <a:endParaRPr lang="de-AT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2"/>
            <a:r>
              <a:rPr lang="de-AT" sz="2000" dirty="0" err="1" smtClean="0"/>
              <a:t>Improve</a:t>
            </a:r>
            <a:r>
              <a:rPr lang="de-AT" sz="2000" dirty="0" smtClean="0"/>
              <a:t> power </a:t>
            </a:r>
            <a:r>
              <a:rPr lang="de-AT" sz="2000" dirty="0" err="1" smtClean="0"/>
              <a:t>usage</a:t>
            </a:r>
            <a:r>
              <a:rPr lang="de-AT" sz="2000" dirty="0" smtClean="0"/>
              <a:t> </a:t>
            </a:r>
            <a:r>
              <a:rPr lang="de-AT" sz="2000" dirty="0" err="1" smtClean="0"/>
              <a:t>effectiveness</a:t>
            </a:r>
            <a:r>
              <a:rPr lang="de-AT" sz="2000" dirty="0" smtClean="0"/>
              <a:t> (PUE)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centers</a:t>
            </a:r>
            <a:endParaRPr lang="de-AT" sz="2000" dirty="0" smtClean="0"/>
          </a:p>
          <a:p>
            <a:pPr lvl="2"/>
            <a:r>
              <a:rPr lang="de-AT" sz="2000" dirty="0" err="1" smtClean="0"/>
              <a:t>Increase</a:t>
            </a:r>
            <a:r>
              <a:rPr lang="de-AT" sz="2000" dirty="0" smtClean="0"/>
              <a:t> </a:t>
            </a:r>
            <a:r>
              <a:rPr lang="de-AT" sz="2000" dirty="0" err="1" smtClean="0"/>
              <a:t>efficiency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servers</a:t>
            </a:r>
            <a:r>
              <a:rPr lang="de-AT" sz="2000" dirty="0" smtClean="0"/>
              <a:t>, </a:t>
            </a:r>
            <a:r>
              <a:rPr lang="de-AT" sz="2000" dirty="0" err="1" smtClean="0"/>
              <a:t>cooling</a:t>
            </a:r>
            <a:r>
              <a:rPr lang="de-AT" sz="2000" dirty="0" smtClean="0"/>
              <a:t> </a:t>
            </a:r>
            <a:r>
              <a:rPr lang="de-AT" sz="2000" dirty="0" err="1" smtClean="0"/>
              <a:t>system</a:t>
            </a:r>
            <a:r>
              <a:rPr lang="de-AT" sz="2000" dirty="0" smtClean="0"/>
              <a:t> etc. </a:t>
            </a:r>
          </a:p>
          <a:p>
            <a:pPr marL="914400" lvl="1" indent="-457200">
              <a:buAutoNum type="arabicParenR"/>
            </a:pP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r>
              <a:rPr lang="de-AT" sz="2000" dirty="0" err="1" smtClean="0"/>
              <a:t>Cost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power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scheduling</a:t>
            </a:r>
            <a:r>
              <a:rPr lang="de-AT" sz="2000" dirty="0" smtClean="0"/>
              <a:t> </a:t>
            </a:r>
            <a:r>
              <a:rPr lang="de-AT" sz="2000" dirty="0" err="1" smtClean="0"/>
              <a:t>algorithms</a:t>
            </a:r>
            <a:endParaRPr lang="de-AT" sz="2000" dirty="0" smtClean="0"/>
          </a:p>
          <a:p>
            <a:pPr lvl="2"/>
            <a:r>
              <a:rPr lang="de-AT" sz="2000" dirty="0" err="1" smtClean="0"/>
              <a:t>Electricity</a:t>
            </a:r>
            <a:r>
              <a:rPr lang="de-AT" sz="2000" dirty="0" smtClean="0"/>
              <a:t> </a:t>
            </a:r>
            <a:r>
              <a:rPr lang="de-AT" sz="2000" dirty="0" err="1" smtClean="0"/>
              <a:t>price</a:t>
            </a:r>
            <a:r>
              <a:rPr lang="de-AT" sz="2000" dirty="0" smtClean="0"/>
              <a:t> </a:t>
            </a:r>
            <a:r>
              <a:rPr lang="de-AT" sz="2000" dirty="0" err="1" smtClean="0"/>
              <a:t>changes</a:t>
            </a:r>
            <a:r>
              <a:rPr lang="de-AT" sz="2000" dirty="0" smtClean="0"/>
              <a:t> </a:t>
            </a:r>
            <a:r>
              <a:rPr lang="de-AT" sz="2000" dirty="0" err="1" smtClean="0"/>
              <a:t>across</a:t>
            </a:r>
            <a:r>
              <a:rPr lang="de-AT" sz="2000" dirty="0" smtClean="0"/>
              <a:t> power </a:t>
            </a:r>
            <a:r>
              <a:rPr lang="de-AT" sz="2000" dirty="0" err="1" smtClean="0"/>
              <a:t>markets</a:t>
            </a:r>
            <a:endParaRPr lang="de-AT" sz="2000" dirty="0" smtClean="0"/>
          </a:p>
        </p:txBody>
      </p:sp>
    </p:spTree>
    <p:extLst>
      <p:ext uri="{BB962C8B-B14F-4D97-AF65-F5344CB8AC3E}">
        <p14:creationId xmlns:p14="http://schemas.microsoft.com/office/powerpoint/2010/main" val="90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57" y="2693918"/>
            <a:ext cx="4628419" cy="3777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4082721" y="2048798"/>
            <a:ext cx="662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/>
              <a:t>CAPEX </a:t>
            </a:r>
            <a:r>
              <a:rPr lang="de-AT" sz="2000" dirty="0" err="1" smtClean="0"/>
              <a:t>vs</a:t>
            </a:r>
            <a:r>
              <a:rPr lang="de-AT" sz="2000" dirty="0" smtClean="0"/>
              <a:t> OPEX turn </a:t>
            </a:r>
            <a:r>
              <a:rPr lang="de-AT" sz="2000" dirty="0" err="1" smtClean="0"/>
              <a:t>around</a:t>
            </a:r>
            <a:r>
              <a:rPr lang="de-AT" sz="2000" dirty="0" smtClean="0"/>
              <a:t>?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804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2738" y="1944414"/>
            <a:ext cx="8641858" cy="457725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Framework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Multi Cloud Environments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support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handling</a:t>
            </a:r>
            <a:r>
              <a:rPr lang="de-AT" dirty="0"/>
              <a:t> VM </a:t>
            </a:r>
            <a:r>
              <a:rPr lang="de-AT" dirty="0" err="1" smtClean="0"/>
              <a:t>migrations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tradeoff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various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2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2738" y="1944414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Day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comparison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Comparison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time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Automated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Data </a:t>
            </a:r>
            <a:r>
              <a:rPr lang="de-AT" dirty="0" err="1" smtClean="0"/>
              <a:t>preprocessing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Build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compare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Cloud </a:t>
            </a:r>
            <a:r>
              <a:rPr lang="de-AT" dirty="0" err="1" smtClean="0"/>
              <a:t>scheduling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dirty="0" err="1" smtClean="0"/>
              <a:t>criteria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include</a:t>
            </a:r>
            <a:r>
              <a:rPr lang="de-AT" dirty="0" smtClean="0"/>
              <a:t> in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Simulation </a:t>
            </a:r>
            <a:r>
              <a:rPr lang="de-AT" dirty="0" err="1" smtClean="0"/>
              <a:t>scenario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Set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boundary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163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2738" y="1944414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</a:t>
            </a:r>
            <a:r>
              <a:rPr lang="de-AT" dirty="0" smtClean="0"/>
              <a:t>Forecast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Suitable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Automated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relevant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baseline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Performance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extended</a:t>
            </a:r>
            <a:r>
              <a:rPr lang="de-AT" dirty="0" smtClean="0"/>
              <a:t> time </a:t>
            </a:r>
            <a:r>
              <a:rPr lang="de-AT" dirty="0" err="1" smtClean="0"/>
              <a:t>range</a:t>
            </a:r>
            <a:endParaRPr lang="de-AT" dirty="0" smtClean="0"/>
          </a:p>
          <a:p>
            <a:pPr marL="914400" lvl="2" indent="0">
              <a:buNone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26" y="3697013"/>
            <a:ext cx="2564525" cy="1003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25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846643" y="1488525"/>
                <a:ext cx="8621386" cy="474016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smtClean="0"/>
                  <a:t>Data </a:t>
                </a:r>
                <a:r>
                  <a:rPr lang="de-AT" dirty="0" err="1" smtClean="0"/>
                  <a:t>Preprocessing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Algorithm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Spectral analysis via </a:t>
                </a:r>
                <a:r>
                  <a:rPr lang="en-US" dirty="0"/>
                  <a:t>periodogram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Sort frequencies </a:t>
                </a:r>
                <a:r>
                  <a:rPr lang="en-US" dirty="0"/>
                  <a:t>from </a:t>
                </a:r>
                <a:r>
                  <a:rPr lang="en-US" dirty="0" smtClean="0"/>
                  <a:t>most to least frequent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Retrieve the </a:t>
                </a:r>
                <a:r>
                  <a:rPr lang="en-US" dirty="0"/>
                  <a:t>x most common </a:t>
                </a:r>
                <a:r>
                  <a:rPr lang="en-US" dirty="0" smtClean="0"/>
                  <a:t>frequencies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Invert frequencies </a:t>
                </a:r>
                <a:r>
                  <a:rPr lang="en-US" dirty="0"/>
                  <a:t>to obtain </a:t>
                </a:r>
                <a:r>
                  <a:rPr lang="en-US" dirty="0" smtClean="0"/>
                  <a:t>periods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800" dirty="0"/>
              </a:p>
              <a:p>
                <a:pPr marL="10287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A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6643" y="1488525"/>
                <a:ext cx="8621386" cy="474016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81" y="2709694"/>
            <a:ext cx="3772850" cy="2297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23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391</Words>
  <Application>Microsoft Office PowerPoint</Application>
  <PresentationFormat>Breitbild</PresentationFormat>
  <Paragraphs>97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Wingdings</vt:lpstr>
      <vt:lpstr>Parallax</vt:lpstr>
      <vt:lpstr>Cost aware resource management in distributed cloud data centers</vt:lpstr>
      <vt:lpstr>Overview</vt:lpstr>
      <vt:lpstr>Introduction</vt:lpstr>
      <vt:lpstr>Introduction</vt:lpstr>
      <vt:lpstr>Introduction</vt:lpstr>
      <vt:lpstr>Main Contributions</vt:lpstr>
      <vt:lpstr>Methodological Approach</vt:lpstr>
      <vt:lpstr>Forecasting</vt:lpstr>
      <vt:lpstr>Forecasting</vt:lpstr>
      <vt:lpstr>Forecasting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aware resource management in distributed cloud data centers</dc:title>
  <dc:creator>Andreas Egger</dc:creator>
  <cp:lastModifiedBy>Andreas Egger</cp:lastModifiedBy>
  <cp:revision>44</cp:revision>
  <dcterms:created xsi:type="dcterms:W3CDTF">2016-03-01T03:39:56Z</dcterms:created>
  <dcterms:modified xsi:type="dcterms:W3CDTF">2016-03-07T05:30:48Z</dcterms:modified>
</cp:coreProperties>
</file>