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Egger" initials="AE" lastIdx="1" clrIdx="0">
    <p:extLst>
      <p:ext uri="{19B8F6BF-5375-455C-9EA6-DF929625EA0E}">
        <p15:presenceInfo xmlns:p15="http://schemas.microsoft.com/office/powerpoint/2012/main" userId="2560eb86eae076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0952" autoAdjust="0"/>
  </p:normalViewPr>
  <p:slideViewPr>
    <p:cSldViewPr snapToGrid="0">
      <p:cViewPr varScale="1">
        <p:scale>
          <a:sx n="90" d="100"/>
          <a:sy n="90" d="100"/>
        </p:scale>
        <p:origin x="3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01029-03E9-48EA-8086-9DA734F08BF8}" type="datetimeFigureOut">
              <a:rPr lang="de-AT" smtClean="0"/>
              <a:t>01.03.2016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8CCDE-0474-493F-A1B6-CDA1189492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083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r>
              <a:rPr lang="de-AT" dirty="0" smtClean="0"/>
              <a:t>: </a:t>
            </a:r>
            <a:r>
              <a:rPr lang="en-US" dirty="0" smtClean="0"/>
              <a:t>Introduce the topic, outline the use</a:t>
            </a:r>
            <a:r>
              <a:rPr lang="en-US" baseline="0" dirty="0" smtClean="0"/>
              <a:t> case and scenario (DA and RT simulation, cost optimization)</a:t>
            </a:r>
            <a:endParaRPr lang="en-US" dirty="0" smtClean="0"/>
          </a:p>
          <a:p>
            <a:r>
              <a:rPr lang="en-US" dirty="0" smtClean="0"/>
              <a:t>Main Contributions: Outline</a:t>
            </a:r>
            <a:r>
              <a:rPr lang="en-US" baseline="0" dirty="0" smtClean="0"/>
              <a:t> which contributions the thesis provides</a:t>
            </a:r>
            <a:endParaRPr lang="en-US" dirty="0" smtClean="0"/>
          </a:p>
          <a:p>
            <a:r>
              <a:rPr lang="de-AT" dirty="0" err="1" smtClean="0"/>
              <a:t>Methodologies</a:t>
            </a:r>
            <a:r>
              <a:rPr lang="de-AT" dirty="0" smtClean="0"/>
              <a:t>: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Discuss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which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methodologies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why</a:t>
            </a:r>
            <a:endParaRPr lang="de-AT" baseline="0" dirty="0" smtClean="0"/>
          </a:p>
          <a:p>
            <a:r>
              <a:rPr lang="de-AT" dirty="0" err="1" smtClean="0"/>
              <a:t>Forecasting</a:t>
            </a:r>
            <a:r>
              <a:rPr lang="de-AT" dirty="0" smtClean="0"/>
              <a:t>: Go </a:t>
            </a:r>
            <a:r>
              <a:rPr lang="de-AT" dirty="0" err="1" smtClean="0"/>
              <a:t>into</a:t>
            </a:r>
            <a:r>
              <a:rPr lang="de-AT" dirty="0" smtClean="0"/>
              <a:t> </a:t>
            </a:r>
            <a:r>
              <a:rPr lang="de-AT" dirty="0" err="1" smtClean="0"/>
              <a:t>topic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forecasting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specifically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which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methods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used</a:t>
            </a:r>
            <a:endParaRPr lang="de-AT" baseline="0" dirty="0" smtClean="0"/>
          </a:p>
          <a:p>
            <a:r>
              <a:rPr lang="de-AT" baseline="0" dirty="0" smtClean="0"/>
              <a:t>Simulation Scenario: </a:t>
            </a:r>
            <a:r>
              <a:rPr lang="de-AT" baseline="0" dirty="0" err="1" smtClean="0"/>
              <a:t>Shortly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present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scenario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parameters</a:t>
            </a:r>
            <a:endParaRPr lang="de-AT" baseline="0" dirty="0" smtClean="0"/>
          </a:p>
          <a:p>
            <a:r>
              <a:rPr lang="de-AT" baseline="0" dirty="0" err="1" smtClean="0"/>
              <a:t>Results</a:t>
            </a:r>
            <a:r>
              <a:rPr lang="de-AT" baseline="0" dirty="0" smtClean="0"/>
              <a:t>: </a:t>
            </a:r>
            <a:r>
              <a:rPr lang="de-AT" baseline="0" dirty="0" err="1" smtClean="0"/>
              <a:t>Present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few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simulation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results</a:t>
            </a:r>
            <a:r>
              <a:rPr lang="de-AT" baseline="0" dirty="0" smtClean="0"/>
              <a:t> (different </a:t>
            </a:r>
            <a:r>
              <a:rPr lang="de-AT" baseline="0" dirty="0" err="1" smtClean="0"/>
              <a:t>values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utility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scheduler</a:t>
            </a:r>
            <a:r>
              <a:rPr lang="de-AT" baseline="0" dirty="0" smtClean="0"/>
              <a:t>)</a:t>
            </a:r>
          </a:p>
          <a:p>
            <a:r>
              <a:rPr lang="de-AT" baseline="0" dirty="0" err="1" smtClean="0"/>
              <a:t>Discussion</a:t>
            </a:r>
            <a:r>
              <a:rPr lang="de-AT" baseline="0" dirty="0" smtClean="0"/>
              <a:t>: </a:t>
            </a:r>
            <a:r>
              <a:rPr lang="de-AT" baseline="0" dirty="0" err="1" smtClean="0"/>
              <a:t>Discuss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results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conclusion</a:t>
            </a:r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029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49600" y="1498600"/>
            <a:ext cx="8395755" cy="1684866"/>
          </a:xfrm>
        </p:spPr>
        <p:txBody>
          <a:bodyPr>
            <a:normAutofit/>
          </a:bodyPr>
          <a:lstStyle/>
          <a:p>
            <a:r>
              <a:rPr lang="de-AT" sz="4000" dirty="0" err="1" smtClean="0"/>
              <a:t>Cost</a:t>
            </a:r>
            <a:r>
              <a:rPr lang="de-AT" sz="4000" dirty="0" smtClean="0"/>
              <a:t> </a:t>
            </a:r>
            <a:r>
              <a:rPr lang="de-AT" sz="4000" dirty="0" err="1" smtClean="0"/>
              <a:t>aware</a:t>
            </a:r>
            <a:r>
              <a:rPr lang="de-AT" sz="4000" dirty="0" smtClean="0"/>
              <a:t> </a:t>
            </a:r>
            <a:r>
              <a:rPr lang="de-AT" sz="4000" dirty="0" err="1" smtClean="0"/>
              <a:t>resource</a:t>
            </a:r>
            <a:r>
              <a:rPr lang="de-AT" sz="4000" dirty="0" smtClean="0"/>
              <a:t> </a:t>
            </a:r>
            <a:r>
              <a:rPr lang="de-AT" sz="4000" dirty="0" err="1" smtClean="0"/>
              <a:t>management</a:t>
            </a:r>
            <a:r>
              <a:rPr lang="de-AT" sz="4000" dirty="0" smtClean="0"/>
              <a:t> in </a:t>
            </a:r>
            <a:r>
              <a:rPr lang="de-AT" sz="4000" dirty="0" err="1" smtClean="0"/>
              <a:t>distributed</a:t>
            </a:r>
            <a:r>
              <a:rPr lang="de-AT" sz="4000" dirty="0" smtClean="0"/>
              <a:t> </a:t>
            </a:r>
            <a:r>
              <a:rPr lang="de-AT" sz="4000" dirty="0" err="1" smtClean="0"/>
              <a:t>cloud</a:t>
            </a:r>
            <a:r>
              <a:rPr lang="de-AT" sz="4000" dirty="0" smtClean="0"/>
              <a:t> </a:t>
            </a:r>
            <a:r>
              <a:rPr lang="de-AT" sz="4000" dirty="0" err="1" smtClean="0"/>
              <a:t>data</a:t>
            </a:r>
            <a:r>
              <a:rPr lang="de-AT" sz="4000" dirty="0" smtClean="0"/>
              <a:t> </a:t>
            </a:r>
            <a:r>
              <a:rPr lang="de-AT" sz="4000" dirty="0" err="1" smtClean="0"/>
              <a:t>centers</a:t>
            </a:r>
            <a:endParaRPr lang="de-AT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277885" y="4461934"/>
            <a:ext cx="4755089" cy="192193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de-AT" dirty="0" smtClean="0"/>
              <a:t>Master Thesis</a:t>
            </a:r>
          </a:p>
          <a:p>
            <a:pPr algn="l"/>
            <a:r>
              <a:rPr lang="de-AT" dirty="0" smtClean="0"/>
              <a:t>Technical University </a:t>
            </a:r>
            <a:r>
              <a:rPr lang="de-AT" dirty="0" err="1" smtClean="0"/>
              <a:t>of</a:t>
            </a:r>
            <a:r>
              <a:rPr lang="de-AT" dirty="0" smtClean="0"/>
              <a:t> Vienna</a:t>
            </a:r>
            <a:endParaRPr lang="de-AT" dirty="0"/>
          </a:p>
          <a:p>
            <a:pPr algn="l"/>
            <a:r>
              <a:rPr lang="de-AT" dirty="0" err="1" smtClean="0"/>
              <a:t>Author</a:t>
            </a:r>
            <a:r>
              <a:rPr lang="de-AT" dirty="0" smtClean="0"/>
              <a:t>:  	Andreas Egger</a:t>
            </a:r>
          </a:p>
          <a:p>
            <a:pPr algn="l"/>
            <a:r>
              <a:rPr lang="de-AT" dirty="0" err="1" smtClean="0"/>
              <a:t>MatrNr</a:t>
            </a:r>
            <a:r>
              <a:rPr lang="de-AT" dirty="0" smtClean="0"/>
              <a:t>.:	0626885</a:t>
            </a:r>
          </a:p>
          <a:p>
            <a:pPr algn="l"/>
            <a:r>
              <a:rPr lang="de-AT" dirty="0" smtClean="0"/>
              <a:t>Supervisor: </a:t>
            </a:r>
            <a:r>
              <a:rPr lang="de-AT" dirty="0"/>
              <a:t>Univ. Prof. </a:t>
            </a:r>
            <a:r>
              <a:rPr lang="de-AT" dirty="0" smtClean="0"/>
              <a:t>Dr</a:t>
            </a:r>
            <a:r>
              <a:rPr lang="de-AT" dirty="0"/>
              <a:t>. </a:t>
            </a:r>
            <a:r>
              <a:rPr lang="de-AT" dirty="0" smtClean="0"/>
              <a:t>Ivona Brandic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9812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Overview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39841" y="2259141"/>
            <a:ext cx="5620683" cy="3605633"/>
          </a:xfrm>
        </p:spPr>
        <p:txBody>
          <a:bodyPr>
            <a:normAutofit/>
          </a:bodyPr>
          <a:lstStyle/>
          <a:p>
            <a:r>
              <a:rPr lang="de-AT" dirty="0" err="1" smtClean="0"/>
              <a:t>Introduction</a:t>
            </a:r>
            <a:endParaRPr lang="de-AT" dirty="0" smtClean="0"/>
          </a:p>
          <a:p>
            <a:r>
              <a:rPr lang="de-AT" dirty="0" smtClean="0"/>
              <a:t>Main </a:t>
            </a:r>
            <a:r>
              <a:rPr lang="de-AT" dirty="0" err="1" smtClean="0"/>
              <a:t>Contributions</a:t>
            </a:r>
            <a:endParaRPr lang="de-AT" dirty="0" smtClean="0"/>
          </a:p>
          <a:p>
            <a:r>
              <a:rPr lang="de-AT" dirty="0" err="1" smtClean="0"/>
              <a:t>Methodologies</a:t>
            </a:r>
            <a:endParaRPr lang="de-AT" dirty="0" smtClean="0"/>
          </a:p>
          <a:p>
            <a:r>
              <a:rPr lang="de-AT" dirty="0" err="1" smtClean="0"/>
              <a:t>Forecasting</a:t>
            </a:r>
            <a:endParaRPr lang="de-AT" dirty="0" smtClean="0"/>
          </a:p>
          <a:p>
            <a:r>
              <a:rPr lang="de-AT" dirty="0" smtClean="0"/>
              <a:t>Simulation Scenario</a:t>
            </a:r>
          </a:p>
          <a:p>
            <a:r>
              <a:rPr lang="de-AT" dirty="0" err="1" smtClean="0"/>
              <a:t>Results</a:t>
            </a:r>
            <a:endParaRPr lang="de-AT" dirty="0" smtClean="0"/>
          </a:p>
          <a:p>
            <a:r>
              <a:rPr lang="de-AT" dirty="0" err="1" smtClean="0"/>
              <a:t>Discussion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2961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84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108</Words>
  <Application>Microsoft Office PowerPoint</Application>
  <PresentationFormat>Breitbild</PresentationFormat>
  <Paragraphs>22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Parallax</vt:lpstr>
      <vt:lpstr>Cost aware resource management in distributed cloud data centers</vt:lpstr>
      <vt:lpstr>Overview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aware resource management in distributed cloud data centers</dc:title>
  <dc:creator>Andreas Egger</dc:creator>
  <cp:lastModifiedBy>Andreas Egger</cp:lastModifiedBy>
  <cp:revision>9</cp:revision>
  <dcterms:created xsi:type="dcterms:W3CDTF">2016-03-01T03:39:56Z</dcterms:created>
  <dcterms:modified xsi:type="dcterms:W3CDTF">2016-03-01T04:17:32Z</dcterms:modified>
</cp:coreProperties>
</file>