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80" r:id="rId7"/>
    <p:sldId id="290" r:id="rId8"/>
    <p:sldId id="291" r:id="rId9"/>
    <p:sldId id="292" r:id="rId10"/>
    <p:sldId id="29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8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6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5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9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8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FDA050-0B41-4262-BEE8-861AE77E621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B37365-2F13-4094-84F4-D1BD12BEF1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5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A12F8-ED00-4DF0-9EEF-BCADCEC49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Text to Image Generation with More Stable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Deep Convolutional Generative Adversarial Networks (DCGANs)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CE420-C839-471E-9578-4EEEB7FE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Andac Demir</a:t>
            </a:r>
          </a:p>
        </p:txBody>
      </p:sp>
    </p:spTree>
    <p:extLst>
      <p:ext uri="{BB962C8B-B14F-4D97-AF65-F5344CB8AC3E}">
        <p14:creationId xmlns:p14="http://schemas.microsoft.com/office/powerpoint/2010/main" val="374851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43C5-EB41-42D1-8936-DB765227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2C545-543D-4662-B041-D1317F36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67" y="2209800"/>
            <a:ext cx="8963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8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C982-8922-4E92-8617-F594A5C5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556DDA-C119-43EE-955A-154FF207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948" y="1846263"/>
            <a:ext cx="641443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5989-FD2D-400A-BDD1-C066E3CF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7A86-D3EF-4D92-9742-46992962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To translate texts in the form of single sentence human written descriptions into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Caltech-UCSD Birds dataset: 200 bird species with 6,033 images.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Oxford-102 Flowers dataset: 102 flower categories, each class consists of between 40 and 258 large scale images with variations in pose and brightness/contrast.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D016-F996-4DFE-A86F-F9E84513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3429000"/>
            <a:ext cx="9058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7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D55B-7755-430E-8118-85433B3C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E586-A287-41A6-B721-18372608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S. Reed, Z. </a:t>
            </a:r>
            <a:r>
              <a:rPr lang="en-US" b="1" dirty="0" err="1"/>
              <a:t>Akata</a:t>
            </a:r>
            <a:r>
              <a:rPr lang="en-US" b="1" dirty="0"/>
              <a:t>, X. Yan, L. </a:t>
            </a:r>
            <a:r>
              <a:rPr lang="en-US" b="1" dirty="0" err="1"/>
              <a:t>Logeswaran</a:t>
            </a:r>
            <a:r>
              <a:rPr lang="en-US" b="1" dirty="0"/>
              <a:t>, B. Schiele, and H. Lee, “Generative adversarial text to image synthesis”.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What we want: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To make the GAN training more stable 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To generate more realistic outputs, but also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Unique and not lazily copying the training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So I added a set of constraints on the architectural topology to develop a text conditional DC-GAN using the guideline published in the paper of Alec Radford from Facebook AI 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AE7E-BDE1-4307-A15D-97CB6291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4843"/>
            <a:ext cx="10058400" cy="1450757"/>
          </a:xfrm>
        </p:spPr>
        <p:txBody>
          <a:bodyPr/>
          <a:lstStyle/>
          <a:p>
            <a:r>
              <a:rPr lang="en-US" dirty="0"/>
              <a:t>DC-GAN Guidelines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4586-901A-456F-A9C9-4119CC83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87" y="2466974"/>
            <a:ext cx="9701213" cy="21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1E5B-30CB-492A-B2F3-3365B5AB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34" y="296128"/>
            <a:ext cx="10793730" cy="1450757"/>
          </a:xfrm>
        </p:spPr>
        <p:txBody>
          <a:bodyPr/>
          <a:lstStyle/>
          <a:p>
            <a:r>
              <a:rPr lang="en-US" dirty="0"/>
              <a:t>Implementation of Text Conditional DC-GAN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77055-B571-4056-BB79-66A35E0E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57" y="2166937"/>
            <a:ext cx="9305085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4BD3-4E4F-40A6-942A-676A1E00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GANs: Two Player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F54AD-13D3-4F40-8842-7668AF9D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95036"/>
            <a:ext cx="10058400" cy="43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5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EA88-0C64-4214-A3DB-509B62F6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of Text Conditional DC-GAN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8FC69-0C44-4ED8-854A-1FF0EE0E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809750"/>
            <a:ext cx="8186737" cy="442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1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BF1E-9E94-425B-9A00-7ED49AD2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761875-BF36-477F-BD7B-1B4209D45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474" y="2007553"/>
            <a:ext cx="815201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3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BF1E-9E94-425B-9A00-7ED49AD2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EFE30-394C-4177-99CF-4626B945A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918335"/>
            <a:ext cx="8829675" cy="426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34F341-1583-4E32-970D-D9C30E2CFA80}"/>
              </a:ext>
            </a:extLst>
          </p:cNvPr>
          <p:cNvSpPr txBox="1"/>
          <p:nvPr/>
        </p:nvSpPr>
        <p:spPr>
          <a:xfrm>
            <a:off x="9144000" y="2066925"/>
            <a:ext cx="2733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is easier to generate</a:t>
            </a:r>
          </a:p>
          <a:p>
            <a:r>
              <a:rPr lang="en-US" dirty="0">
                <a:solidFill>
                  <a:srgbClr val="FF0000"/>
                </a:solidFill>
              </a:rPr>
              <a:t>flowers, perhaps because birds have stronger structural regularities across species that make it easier for the discriminator to spot a fake bird than to spot a fake flower.</a:t>
            </a:r>
          </a:p>
        </p:txBody>
      </p:sp>
    </p:spTree>
    <p:extLst>
      <p:ext uri="{BB962C8B-B14F-4D97-AF65-F5344CB8AC3E}">
        <p14:creationId xmlns:p14="http://schemas.microsoft.com/office/powerpoint/2010/main" val="4338717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225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Text to Image Generation with More Stable Deep Convolutional Generative Adversarial Networks (DCGANs)</vt:lpstr>
      <vt:lpstr>Problem Statement </vt:lpstr>
      <vt:lpstr>Relevant Work</vt:lpstr>
      <vt:lpstr>DC-GAN Guidelines</vt:lpstr>
      <vt:lpstr>Implementation of Text Conditional DC-GAN</vt:lpstr>
      <vt:lpstr>Training GANs: Two Player Game</vt:lpstr>
      <vt:lpstr>Training of Text Conditional DC-GAN</vt:lpstr>
      <vt:lpstr>Experimental Results</vt:lpstr>
      <vt:lpstr>Experimental Results</vt:lpstr>
      <vt:lpstr>Experimental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</dc:title>
  <dc:creator>Andac Demir</dc:creator>
  <cp:lastModifiedBy>Andac Demir</cp:lastModifiedBy>
  <cp:revision>45</cp:revision>
  <dcterms:created xsi:type="dcterms:W3CDTF">2018-12-04T19:32:46Z</dcterms:created>
  <dcterms:modified xsi:type="dcterms:W3CDTF">2018-12-12T10:47:34Z</dcterms:modified>
</cp:coreProperties>
</file>