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9" r:id="rId7"/>
    <p:sldId id="258" r:id="rId8"/>
    <p:sldId id="275" r:id="rId9"/>
    <p:sldId id="270" r:id="rId10"/>
    <p:sldId id="259" r:id="rId11"/>
    <p:sldId id="260" r:id="rId12"/>
    <p:sldId id="265" r:id="rId13"/>
    <p:sldId id="272" r:id="rId14"/>
    <p:sldId id="261" r:id="rId15"/>
    <p:sldId id="263" r:id="rId16"/>
    <p:sldId id="273" r:id="rId17"/>
    <p:sldId id="262" r:id="rId18"/>
    <p:sldId id="264" r:id="rId19"/>
    <p:sldId id="276" r:id="rId20"/>
    <p:sldId id="274" r:id="rId21"/>
    <p:sldId id="277" r:id="rId22"/>
    <p:sldId id="266" r:id="rId23"/>
    <p:sldId id="26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4633296-87DC-4F31-AAB5-46382B268E8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624B10-0FDA-4CE7-8F26-068D90C93E16}">
      <dgm:prSet/>
      <dgm:spPr/>
      <dgm:t>
        <a:bodyPr/>
        <a:lstStyle/>
        <a:p>
          <a:r>
            <a:rPr lang="en-US" dirty="0"/>
            <a:t>Arduino uno </a:t>
          </a:r>
        </a:p>
      </dgm:t>
    </dgm:pt>
    <dgm:pt modelId="{567508D5-09F0-473B-AC27-B18ACDE43A1C}" type="parTrans" cxnId="{55972FA7-7DD7-4D50-AB47-79EF189764CE}">
      <dgm:prSet/>
      <dgm:spPr/>
      <dgm:t>
        <a:bodyPr/>
        <a:lstStyle/>
        <a:p>
          <a:endParaRPr lang="en-US"/>
        </a:p>
      </dgm:t>
    </dgm:pt>
    <dgm:pt modelId="{79F6CE18-E10D-49AD-A217-99243926D17E}" type="sibTrans" cxnId="{55972FA7-7DD7-4D50-AB47-79EF189764CE}">
      <dgm:prSet/>
      <dgm:spPr/>
      <dgm:t>
        <a:bodyPr/>
        <a:lstStyle/>
        <a:p>
          <a:endParaRPr lang="en-US"/>
        </a:p>
      </dgm:t>
    </dgm:pt>
    <dgm:pt modelId="{8510FB43-2330-412D-B78C-734B01330F07}">
      <dgm:prSet/>
      <dgm:spPr/>
      <dgm:t>
        <a:bodyPr/>
        <a:lstStyle/>
        <a:p>
          <a:r>
            <a:rPr lang="en-US" dirty="0"/>
            <a:t>laptop </a:t>
          </a:r>
        </a:p>
      </dgm:t>
    </dgm:pt>
    <dgm:pt modelId="{CEC864F1-040B-4A18-9931-12206A243CF6}" type="parTrans" cxnId="{88E2BD77-BB55-4EB2-925C-5BCBBE7DF016}">
      <dgm:prSet/>
      <dgm:spPr/>
      <dgm:t>
        <a:bodyPr/>
        <a:lstStyle/>
        <a:p>
          <a:endParaRPr lang="en-US"/>
        </a:p>
      </dgm:t>
    </dgm:pt>
    <dgm:pt modelId="{1A6D757F-3D9D-4244-B704-08CFFF7E9CAB}" type="sibTrans" cxnId="{88E2BD77-BB55-4EB2-925C-5BCBBE7DF016}">
      <dgm:prSet/>
      <dgm:spPr/>
      <dgm:t>
        <a:bodyPr/>
        <a:lstStyle/>
        <a:p>
          <a:endParaRPr lang="en-US"/>
        </a:p>
      </dgm:t>
    </dgm:pt>
    <dgm:pt modelId="{9E811266-F23E-4593-8CE1-0D15CF88ED7F}">
      <dgm:prSet/>
      <dgm:spPr/>
      <dgm:t>
        <a:bodyPr/>
        <a:lstStyle/>
        <a:p>
          <a:r>
            <a:rPr lang="en-US" dirty="0"/>
            <a:t>servomotor </a:t>
          </a:r>
        </a:p>
      </dgm:t>
    </dgm:pt>
    <dgm:pt modelId="{4D5B5466-7452-4AEB-BF87-AF7AAE14AF5F}" type="parTrans" cxnId="{AD155C65-00CE-4FD8-B789-6836C00BBB80}">
      <dgm:prSet/>
      <dgm:spPr/>
      <dgm:t>
        <a:bodyPr/>
        <a:lstStyle/>
        <a:p>
          <a:endParaRPr lang="en-US"/>
        </a:p>
      </dgm:t>
    </dgm:pt>
    <dgm:pt modelId="{F154DF04-5FE3-4400-9B77-BA15F82AF090}" type="sibTrans" cxnId="{AD155C65-00CE-4FD8-B789-6836C00BBB80}">
      <dgm:prSet/>
      <dgm:spPr/>
      <dgm:t>
        <a:bodyPr/>
        <a:lstStyle/>
        <a:p>
          <a:endParaRPr lang="en-US"/>
        </a:p>
      </dgm:t>
    </dgm:pt>
    <dgm:pt modelId="{AB5551A0-FA19-4A92-9CF2-456319A318F8}">
      <dgm:prSet/>
      <dgm:spPr/>
      <dgm:t>
        <a:bodyPr/>
        <a:lstStyle/>
        <a:p>
          <a:r>
            <a:rPr lang="en-US" dirty="0"/>
            <a:t>webcams </a:t>
          </a:r>
        </a:p>
      </dgm:t>
    </dgm:pt>
    <dgm:pt modelId="{72E9A85C-FF08-45F5-BB2B-0F5F1D7C670D}" type="parTrans" cxnId="{AB455AA5-3DE0-4D7F-AC73-ECBDE2EFBC0E}">
      <dgm:prSet/>
      <dgm:spPr/>
      <dgm:t>
        <a:bodyPr/>
        <a:lstStyle/>
        <a:p>
          <a:endParaRPr lang="en-US"/>
        </a:p>
      </dgm:t>
    </dgm:pt>
    <dgm:pt modelId="{5E57AB1F-D48B-4056-9CCB-D3730B04E890}" type="sibTrans" cxnId="{AB455AA5-3DE0-4D7F-AC73-ECBDE2EFBC0E}">
      <dgm:prSet/>
      <dgm:spPr/>
      <dgm:t>
        <a:bodyPr/>
        <a:lstStyle/>
        <a:p>
          <a:endParaRPr lang="en-US"/>
        </a:p>
      </dgm:t>
    </dgm:pt>
    <dgm:pt modelId="{76A6BF0B-EA4A-409C-972B-E51E07A7F80B}">
      <dgm:prSet/>
      <dgm:spPr/>
      <dgm:t>
        <a:bodyPr/>
        <a:lstStyle/>
        <a:p>
          <a:r>
            <a:rPr lang="en-US" dirty="0"/>
            <a:t>leds</a:t>
          </a:r>
        </a:p>
      </dgm:t>
    </dgm:pt>
    <dgm:pt modelId="{33523C5F-6953-4CE3-9EAB-6178777B538E}" type="parTrans" cxnId="{1F06F88B-E655-4F0D-B7E3-D97499A33E8C}">
      <dgm:prSet/>
      <dgm:spPr/>
      <dgm:t>
        <a:bodyPr/>
        <a:lstStyle/>
        <a:p>
          <a:endParaRPr lang="en-US"/>
        </a:p>
      </dgm:t>
    </dgm:pt>
    <dgm:pt modelId="{5B7C8D73-6D54-4947-B811-24332C818539}" type="sibTrans" cxnId="{1F06F88B-E655-4F0D-B7E3-D97499A33E8C}">
      <dgm:prSet/>
      <dgm:spPr/>
      <dgm:t>
        <a:bodyPr/>
        <a:lstStyle/>
        <a:p>
          <a:endParaRPr lang="en-US"/>
        </a:p>
      </dgm:t>
    </dgm:pt>
    <dgm:pt modelId="{19EDEEFD-E24F-4361-80EB-3DC5C7B94A7F}">
      <dgm:prSet/>
      <dgm:spPr/>
      <dgm:t>
        <a:bodyPr/>
        <a:lstStyle/>
        <a:p>
          <a:r>
            <a:rPr lang="en-US" dirty="0"/>
            <a:t>resistencias </a:t>
          </a:r>
        </a:p>
      </dgm:t>
    </dgm:pt>
    <dgm:pt modelId="{EF5E9BB2-B4DF-45FC-A9CA-EF37021EE0A3}" type="parTrans" cxnId="{814D3E2D-1C81-452C-9D9C-EDB625835591}">
      <dgm:prSet/>
      <dgm:spPr/>
      <dgm:t>
        <a:bodyPr/>
        <a:lstStyle/>
        <a:p>
          <a:endParaRPr lang="en-US"/>
        </a:p>
      </dgm:t>
    </dgm:pt>
    <dgm:pt modelId="{84E4AFB3-C3ED-4EF2-9821-5BB76DC0537F}" type="sibTrans" cxnId="{814D3E2D-1C81-452C-9D9C-EDB625835591}">
      <dgm:prSet/>
      <dgm:spPr/>
      <dgm:t>
        <a:bodyPr/>
        <a:lstStyle/>
        <a:p>
          <a:endParaRPr lang="en-US"/>
        </a:p>
      </dgm:t>
    </dgm:pt>
    <dgm:pt modelId="{5DDCBEEA-F626-4260-9C4B-4BEAD7A549EC}" type="pres">
      <dgm:prSet presAssocID="{F4633296-87DC-4F31-AAB5-46382B268E89}" presName="linear" presStyleCnt="0">
        <dgm:presLayoutVars>
          <dgm:animLvl val="lvl"/>
          <dgm:resizeHandles val="exact"/>
        </dgm:presLayoutVars>
      </dgm:prSet>
      <dgm:spPr/>
    </dgm:pt>
    <dgm:pt modelId="{6DEED80C-AE57-4581-AFDA-9C6A7BB05AED}" type="pres">
      <dgm:prSet presAssocID="{16624B10-0FDA-4CE7-8F26-068D90C93E16}" presName="parentText" presStyleLbl="node1" presStyleIdx="0" presStyleCnt="6">
        <dgm:presLayoutVars>
          <dgm:chMax val="0"/>
          <dgm:bulletEnabled val="1"/>
        </dgm:presLayoutVars>
      </dgm:prSet>
      <dgm:spPr/>
    </dgm:pt>
    <dgm:pt modelId="{F7940B07-B130-438E-847C-AC8F3A50722C}" type="pres">
      <dgm:prSet presAssocID="{79F6CE18-E10D-49AD-A217-99243926D17E}" presName="spacer" presStyleCnt="0"/>
      <dgm:spPr/>
    </dgm:pt>
    <dgm:pt modelId="{8DBE0291-7C85-4248-A34E-73E0C828AB0F}" type="pres">
      <dgm:prSet presAssocID="{8510FB43-2330-412D-B78C-734B01330F07}" presName="parentText" presStyleLbl="node1" presStyleIdx="1" presStyleCnt="6">
        <dgm:presLayoutVars>
          <dgm:chMax val="0"/>
          <dgm:bulletEnabled val="1"/>
        </dgm:presLayoutVars>
      </dgm:prSet>
      <dgm:spPr/>
    </dgm:pt>
    <dgm:pt modelId="{5462E70D-8EDC-4EA7-88C4-6E15CDE95428}" type="pres">
      <dgm:prSet presAssocID="{1A6D757F-3D9D-4244-B704-08CFFF7E9CAB}" presName="spacer" presStyleCnt="0"/>
      <dgm:spPr/>
    </dgm:pt>
    <dgm:pt modelId="{539106DF-3D2D-484D-922C-2E08EB6BC6B2}" type="pres">
      <dgm:prSet presAssocID="{9E811266-F23E-4593-8CE1-0D15CF88ED7F}" presName="parentText" presStyleLbl="node1" presStyleIdx="2" presStyleCnt="6">
        <dgm:presLayoutVars>
          <dgm:chMax val="0"/>
          <dgm:bulletEnabled val="1"/>
        </dgm:presLayoutVars>
      </dgm:prSet>
      <dgm:spPr/>
    </dgm:pt>
    <dgm:pt modelId="{66713623-DC0E-4514-A650-258366F0819C}" type="pres">
      <dgm:prSet presAssocID="{F154DF04-5FE3-4400-9B77-BA15F82AF090}" presName="spacer" presStyleCnt="0"/>
      <dgm:spPr/>
    </dgm:pt>
    <dgm:pt modelId="{0DD1DDB4-A4EF-4EDF-B69F-862E2677618C}" type="pres">
      <dgm:prSet presAssocID="{AB5551A0-FA19-4A92-9CF2-456319A318F8}" presName="parentText" presStyleLbl="node1" presStyleIdx="3" presStyleCnt="6">
        <dgm:presLayoutVars>
          <dgm:chMax val="0"/>
          <dgm:bulletEnabled val="1"/>
        </dgm:presLayoutVars>
      </dgm:prSet>
      <dgm:spPr/>
    </dgm:pt>
    <dgm:pt modelId="{34031E1E-DACA-44F0-8156-587E9C00B64A}" type="pres">
      <dgm:prSet presAssocID="{5E57AB1F-D48B-4056-9CCB-D3730B04E890}" presName="spacer" presStyleCnt="0"/>
      <dgm:spPr/>
    </dgm:pt>
    <dgm:pt modelId="{68713CD8-C25C-413E-A552-91D64D900974}" type="pres">
      <dgm:prSet presAssocID="{76A6BF0B-EA4A-409C-972B-E51E07A7F80B}" presName="parentText" presStyleLbl="node1" presStyleIdx="4" presStyleCnt="6">
        <dgm:presLayoutVars>
          <dgm:chMax val="0"/>
          <dgm:bulletEnabled val="1"/>
        </dgm:presLayoutVars>
      </dgm:prSet>
      <dgm:spPr/>
    </dgm:pt>
    <dgm:pt modelId="{52A0804F-D06F-405D-988F-8C9D7D095709}" type="pres">
      <dgm:prSet presAssocID="{5B7C8D73-6D54-4947-B811-24332C818539}" presName="spacer" presStyleCnt="0"/>
      <dgm:spPr/>
    </dgm:pt>
    <dgm:pt modelId="{D8349C01-98DE-4BAE-935C-C65698D55942}" type="pres">
      <dgm:prSet presAssocID="{19EDEEFD-E24F-4361-80EB-3DC5C7B94A7F}" presName="parentText" presStyleLbl="node1" presStyleIdx="5" presStyleCnt="6">
        <dgm:presLayoutVars>
          <dgm:chMax val="0"/>
          <dgm:bulletEnabled val="1"/>
        </dgm:presLayoutVars>
      </dgm:prSet>
      <dgm:spPr/>
    </dgm:pt>
  </dgm:ptLst>
  <dgm:cxnLst>
    <dgm:cxn modelId="{CBC7210A-7F7B-4BB0-88F0-60BB554DEBFA}" type="presOf" srcId="{19EDEEFD-E24F-4361-80EB-3DC5C7B94A7F}" destId="{D8349C01-98DE-4BAE-935C-C65698D55942}" srcOrd="0" destOrd="0" presId="urn:microsoft.com/office/officeart/2005/8/layout/vList2"/>
    <dgm:cxn modelId="{F6892E0B-FD26-4C9B-8C25-C972B1308A78}" type="presOf" srcId="{76A6BF0B-EA4A-409C-972B-E51E07A7F80B}" destId="{68713CD8-C25C-413E-A552-91D64D900974}" srcOrd="0" destOrd="0" presId="urn:microsoft.com/office/officeart/2005/8/layout/vList2"/>
    <dgm:cxn modelId="{814D3E2D-1C81-452C-9D9C-EDB625835591}" srcId="{F4633296-87DC-4F31-AAB5-46382B268E89}" destId="{19EDEEFD-E24F-4361-80EB-3DC5C7B94A7F}" srcOrd="5" destOrd="0" parTransId="{EF5E9BB2-B4DF-45FC-A9CA-EF37021EE0A3}" sibTransId="{84E4AFB3-C3ED-4EF2-9821-5BB76DC0537F}"/>
    <dgm:cxn modelId="{26D56E3B-EDB7-4599-BF7B-DF2FFD96E3BB}" type="presOf" srcId="{F4633296-87DC-4F31-AAB5-46382B268E89}" destId="{5DDCBEEA-F626-4260-9C4B-4BEAD7A549EC}" srcOrd="0" destOrd="0" presId="urn:microsoft.com/office/officeart/2005/8/layout/vList2"/>
    <dgm:cxn modelId="{AD155C65-00CE-4FD8-B789-6836C00BBB80}" srcId="{F4633296-87DC-4F31-AAB5-46382B268E89}" destId="{9E811266-F23E-4593-8CE1-0D15CF88ED7F}" srcOrd="2" destOrd="0" parTransId="{4D5B5466-7452-4AEB-BF87-AF7AAE14AF5F}" sibTransId="{F154DF04-5FE3-4400-9B77-BA15F82AF090}"/>
    <dgm:cxn modelId="{58B5D652-042C-4355-B730-34E2DDD0F6E2}" type="presOf" srcId="{16624B10-0FDA-4CE7-8F26-068D90C93E16}" destId="{6DEED80C-AE57-4581-AFDA-9C6A7BB05AED}" srcOrd="0" destOrd="0" presId="urn:microsoft.com/office/officeart/2005/8/layout/vList2"/>
    <dgm:cxn modelId="{88E2BD77-BB55-4EB2-925C-5BCBBE7DF016}" srcId="{F4633296-87DC-4F31-AAB5-46382B268E89}" destId="{8510FB43-2330-412D-B78C-734B01330F07}" srcOrd="1" destOrd="0" parTransId="{CEC864F1-040B-4A18-9931-12206A243CF6}" sibTransId="{1A6D757F-3D9D-4244-B704-08CFFF7E9CAB}"/>
    <dgm:cxn modelId="{1F06F88B-E655-4F0D-B7E3-D97499A33E8C}" srcId="{F4633296-87DC-4F31-AAB5-46382B268E89}" destId="{76A6BF0B-EA4A-409C-972B-E51E07A7F80B}" srcOrd="4" destOrd="0" parTransId="{33523C5F-6953-4CE3-9EAB-6178777B538E}" sibTransId="{5B7C8D73-6D54-4947-B811-24332C818539}"/>
    <dgm:cxn modelId="{32761F99-1E9D-4B1C-A181-BBA417712ECA}" type="presOf" srcId="{8510FB43-2330-412D-B78C-734B01330F07}" destId="{8DBE0291-7C85-4248-A34E-73E0C828AB0F}" srcOrd="0" destOrd="0" presId="urn:microsoft.com/office/officeart/2005/8/layout/vList2"/>
    <dgm:cxn modelId="{AB455AA5-3DE0-4D7F-AC73-ECBDE2EFBC0E}" srcId="{F4633296-87DC-4F31-AAB5-46382B268E89}" destId="{AB5551A0-FA19-4A92-9CF2-456319A318F8}" srcOrd="3" destOrd="0" parTransId="{72E9A85C-FF08-45F5-BB2B-0F5F1D7C670D}" sibTransId="{5E57AB1F-D48B-4056-9CCB-D3730B04E890}"/>
    <dgm:cxn modelId="{BD97AEA6-5DBB-48EA-9E8F-5441C24D843D}" type="presOf" srcId="{9E811266-F23E-4593-8CE1-0D15CF88ED7F}" destId="{539106DF-3D2D-484D-922C-2E08EB6BC6B2}" srcOrd="0" destOrd="0" presId="urn:microsoft.com/office/officeart/2005/8/layout/vList2"/>
    <dgm:cxn modelId="{55972FA7-7DD7-4D50-AB47-79EF189764CE}" srcId="{F4633296-87DC-4F31-AAB5-46382B268E89}" destId="{16624B10-0FDA-4CE7-8F26-068D90C93E16}" srcOrd="0" destOrd="0" parTransId="{567508D5-09F0-473B-AC27-B18ACDE43A1C}" sibTransId="{79F6CE18-E10D-49AD-A217-99243926D17E}"/>
    <dgm:cxn modelId="{397582D0-5D58-4086-80C2-E103DD39B6ED}" type="presOf" srcId="{AB5551A0-FA19-4A92-9CF2-456319A318F8}" destId="{0DD1DDB4-A4EF-4EDF-B69F-862E2677618C}" srcOrd="0" destOrd="0" presId="urn:microsoft.com/office/officeart/2005/8/layout/vList2"/>
    <dgm:cxn modelId="{ECA5E4D8-C36B-449D-97ED-E4A3766F4236}" type="presParOf" srcId="{5DDCBEEA-F626-4260-9C4B-4BEAD7A549EC}" destId="{6DEED80C-AE57-4581-AFDA-9C6A7BB05AED}" srcOrd="0" destOrd="0" presId="urn:microsoft.com/office/officeart/2005/8/layout/vList2"/>
    <dgm:cxn modelId="{20761F76-07D6-4C29-9FEE-DE767D232DE1}" type="presParOf" srcId="{5DDCBEEA-F626-4260-9C4B-4BEAD7A549EC}" destId="{F7940B07-B130-438E-847C-AC8F3A50722C}" srcOrd="1" destOrd="0" presId="urn:microsoft.com/office/officeart/2005/8/layout/vList2"/>
    <dgm:cxn modelId="{84E6BF25-5EC2-4E97-87EF-C1D41A8EB985}" type="presParOf" srcId="{5DDCBEEA-F626-4260-9C4B-4BEAD7A549EC}" destId="{8DBE0291-7C85-4248-A34E-73E0C828AB0F}" srcOrd="2" destOrd="0" presId="urn:microsoft.com/office/officeart/2005/8/layout/vList2"/>
    <dgm:cxn modelId="{C4225CF5-579B-47F9-A80E-240FD1C92D3C}" type="presParOf" srcId="{5DDCBEEA-F626-4260-9C4B-4BEAD7A549EC}" destId="{5462E70D-8EDC-4EA7-88C4-6E15CDE95428}" srcOrd="3" destOrd="0" presId="urn:microsoft.com/office/officeart/2005/8/layout/vList2"/>
    <dgm:cxn modelId="{6FCC7B1E-69F0-4D4A-839A-6453CB7B0287}" type="presParOf" srcId="{5DDCBEEA-F626-4260-9C4B-4BEAD7A549EC}" destId="{539106DF-3D2D-484D-922C-2E08EB6BC6B2}" srcOrd="4" destOrd="0" presId="urn:microsoft.com/office/officeart/2005/8/layout/vList2"/>
    <dgm:cxn modelId="{E4FE267B-3A98-4D95-AC45-DB521814BACB}" type="presParOf" srcId="{5DDCBEEA-F626-4260-9C4B-4BEAD7A549EC}" destId="{66713623-DC0E-4514-A650-258366F0819C}" srcOrd="5" destOrd="0" presId="urn:microsoft.com/office/officeart/2005/8/layout/vList2"/>
    <dgm:cxn modelId="{333E7DEF-58A5-4C84-B67A-6E68C3A754C4}" type="presParOf" srcId="{5DDCBEEA-F626-4260-9C4B-4BEAD7A549EC}" destId="{0DD1DDB4-A4EF-4EDF-B69F-862E2677618C}" srcOrd="6" destOrd="0" presId="urn:microsoft.com/office/officeart/2005/8/layout/vList2"/>
    <dgm:cxn modelId="{2F549C25-D400-41A1-8F54-D0CB39774A21}" type="presParOf" srcId="{5DDCBEEA-F626-4260-9C4B-4BEAD7A549EC}" destId="{34031E1E-DACA-44F0-8156-587E9C00B64A}" srcOrd="7" destOrd="0" presId="urn:microsoft.com/office/officeart/2005/8/layout/vList2"/>
    <dgm:cxn modelId="{54B610FC-C7D0-4120-8349-F677C9AE8827}" type="presParOf" srcId="{5DDCBEEA-F626-4260-9C4B-4BEAD7A549EC}" destId="{68713CD8-C25C-413E-A552-91D64D900974}" srcOrd="8" destOrd="0" presId="urn:microsoft.com/office/officeart/2005/8/layout/vList2"/>
    <dgm:cxn modelId="{D11DD8D6-DA92-45E0-A311-01AF8625C236}" type="presParOf" srcId="{5DDCBEEA-F626-4260-9C4B-4BEAD7A549EC}" destId="{52A0804F-D06F-405D-988F-8C9D7D095709}" srcOrd="9" destOrd="0" presId="urn:microsoft.com/office/officeart/2005/8/layout/vList2"/>
    <dgm:cxn modelId="{6A3C0953-F2CA-42F1-AF31-6C212181F56E}" type="presParOf" srcId="{5DDCBEEA-F626-4260-9C4B-4BEAD7A549EC}" destId="{D8349C01-98DE-4BAE-935C-C65698D5594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94D0C-3B7F-4AE1-8BCB-1058B1A46C1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9A85F1DC-7B79-459C-B697-55A8BEE8BEDC}">
      <dgm:prSet/>
      <dgm:spPr/>
      <dgm:t>
        <a:bodyPr/>
        <a:lstStyle/>
        <a:p>
          <a:r>
            <a:rPr lang="en-US" dirty="0"/>
            <a:t>ARDUINO IDE(c++) </a:t>
          </a:r>
        </a:p>
      </dgm:t>
    </dgm:pt>
    <dgm:pt modelId="{8BEBFA9C-305F-4555-BB89-8C81FD7BD751}" type="parTrans" cxnId="{6F1B93F2-2CC8-486C-9E97-310C042A1B0C}">
      <dgm:prSet/>
      <dgm:spPr/>
      <dgm:t>
        <a:bodyPr/>
        <a:lstStyle/>
        <a:p>
          <a:endParaRPr lang="en-US"/>
        </a:p>
      </dgm:t>
    </dgm:pt>
    <dgm:pt modelId="{B0B46B39-F67A-44FC-AC5D-375F54F9D564}" type="sibTrans" cxnId="{6F1B93F2-2CC8-486C-9E97-310C042A1B0C}">
      <dgm:prSet/>
      <dgm:spPr/>
      <dgm:t>
        <a:bodyPr/>
        <a:lstStyle/>
        <a:p>
          <a:endParaRPr lang="en-US"/>
        </a:p>
      </dgm:t>
    </dgm:pt>
    <dgm:pt modelId="{9D4605BD-05D6-445C-88EB-46794A42475E}">
      <dgm:prSet/>
      <dgm:spPr/>
      <dgm:t>
        <a:bodyPr/>
        <a:lstStyle/>
        <a:p>
          <a:r>
            <a:rPr lang="en-US" dirty="0"/>
            <a:t>PYTHON </a:t>
          </a:r>
        </a:p>
      </dgm:t>
    </dgm:pt>
    <dgm:pt modelId="{1E05AF72-D852-408F-97DF-D96CD0C8333B}" type="parTrans" cxnId="{45C67F3E-3BF1-408A-BF7C-37C78B8F3E2A}">
      <dgm:prSet/>
      <dgm:spPr/>
      <dgm:t>
        <a:bodyPr/>
        <a:lstStyle/>
        <a:p>
          <a:endParaRPr lang="en-US"/>
        </a:p>
      </dgm:t>
    </dgm:pt>
    <dgm:pt modelId="{9CDF4406-0030-4EAD-AC86-79ED7E21EB9C}" type="sibTrans" cxnId="{45C67F3E-3BF1-408A-BF7C-37C78B8F3E2A}">
      <dgm:prSet/>
      <dgm:spPr/>
      <dgm:t>
        <a:bodyPr/>
        <a:lstStyle/>
        <a:p>
          <a:endParaRPr lang="en-US"/>
        </a:p>
      </dgm:t>
    </dgm:pt>
    <dgm:pt modelId="{4B4C0392-5515-4424-BADD-D115A8B915D3}">
      <dgm:prSet/>
      <dgm:spPr/>
      <dgm:t>
        <a:bodyPr/>
        <a:lstStyle/>
        <a:p>
          <a:r>
            <a:rPr lang="en-US" dirty="0"/>
            <a:t>PHP </a:t>
          </a:r>
        </a:p>
      </dgm:t>
    </dgm:pt>
    <dgm:pt modelId="{615C8A41-4097-4288-BF40-FC775BC28495}" type="parTrans" cxnId="{E1A27BFC-2938-4E1A-B19D-681D9F8097D6}">
      <dgm:prSet/>
      <dgm:spPr/>
      <dgm:t>
        <a:bodyPr/>
        <a:lstStyle/>
        <a:p>
          <a:endParaRPr lang="en-US"/>
        </a:p>
      </dgm:t>
    </dgm:pt>
    <dgm:pt modelId="{D9A163FA-D5E9-49BF-9F36-CFB87006BCAB}" type="sibTrans" cxnId="{E1A27BFC-2938-4E1A-B19D-681D9F8097D6}">
      <dgm:prSet/>
      <dgm:spPr/>
      <dgm:t>
        <a:bodyPr/>
        <a:lstStyle/>
        <a:p>
          <a:endParaRPr lang="en-US"/>
        </a:p>
      </dgm:t>
    </dgm:pt>
    <dgm:pt modelId="{077D5B06-2E2C-43A6-8B7F-2BD9155A5135}" type="pres">
      <dgm:prSet presAssocID="{8BE94D0C-3B7F-4AE1-8BCB-1058B1A46C16}" presName="vert0" presStyleCnt="0">
        <dgm:presLayoutVars>
          <dgm:dir/>
          <dgm:animOne val="branch"/>
          <dgm:animLvl val="lvl"/>
        </dgm:presLayoutVars>
      </dgm:prSet>
      <dgm:spPr/>
    </dgm:pt>
    <dgm:pt modelId="{E2248A50-4535-4151-BF10-87E3A91860B4}" type="pres">
      <dgm:prSet presAssocID="{9A85F1DC-7B79-459C-B697-55A8BEE8BEDC}" presName="thickLine" presStyleLbl="alignNode1" presStyleIdx="0" presStyleCnt="3"/>
      <dgm:spPr/>
    </dgm:pt>
    <dgm:pt modelId="{63C98A89-5767-4663-A587-BEB7B781D266}" type="pres">
      <dgm:prSet presAssocID="{9A85F1DC-7B79-459C-B697-55A8BEE8BEDC}" presName="horz1" presStyleCnt="0"/>
      <dgm:spPr/>
    </dgm:pt>
    <dgm:pt modelId="{14338DC4-F77B-4AF5-9B9A-8D488497A34B}" type="pres">
      <dgm:prSet presAssocID="{9A85F1DC-7B79-459C-B697-55A8BEE8BEDC}" presName="tx1" presStyleLbl="revTx" presStyleIdx="0" presStyleCnt="3"/>
      <dgm:spPr/>
    </dgm:pt>
    <dgm:pt modelId="{6202676C-F423-4332-A68F-D45DCC51EDCE}" type="pres">
      <dgm:prSet presAssocID="{9A85F1DC-7B79-459C-B697-55A8BEE8BEDC}" presName="vert1" presStyleCnt="0"/>
      <dgm:spPr/>
    </dgm:pt>
    <dgm:pt modelId="{4F2B1BE3-3A3D-40E0-89C3-CC206BDE7B0B}" type="pres">
      <dgm:prSet presAssocID="{9D4605BD-05D6-445C-88EB-46794A42475E}" presName="thickLine" presStyleLbl="alignNode1" presStyleIdx="1" presStyleCnt="3"/>
      <dgm:spPr/>
    </dgm:pt>
    <dgm:pt modelId="{D5A1D1C6-DB9B-4B3C-8ADC-BEFEAA5A91F5}" type="pres">
      <dgm:prSet presAssocID="{9D4605BD-05D6-445C-88EB-46794A42475E}" presName="horz1" presStyleCnt="0"/>
      <dgm:spPr/>
    </dgm:pt>
    <dgm:pt modelId="{CA205049-36FD-47FD-B4F1-F0E1296B4951}" type="pres">
      <dgm:prSet presAssocID="{9D4605BD-05D6-445C-88EB-46794A42475E}" presName="tx1" presStyleLbl="revTx" presStyleIdx="1" presStyleCnt="3"/>
      <dgm:spPr/>
    </dgm:pt>
    <dgm:pt modelId="{A49E6FE5-53A4-47F7-B82D-643C06313CAC}" type="pres">
      <dgm:prSet presAssocID="{9D4605BD-05D6-445C-88EB-46794A42475E}" presName="vert1" presStyleCnt="0"/>
      <dgm:spPr/>
    </dgm:pt>
    <dgm:pt modelId="{B5D40BFA-CAD5-48A0-B575-A90B6C606365}" type="pres">
      <dgm:prSet presAssocID="{4B4C0392-5515-4424-BADD-D115A8B915D3}" presName="thickLine" presStyleLbl="alignNode1" presStyleIdx="2" presStyleCnt="3"/>
      <dgm:spPr/>
    </dgm:pt>
    <dgm:pt modelId="{E3065EA1-2795-4B73-A40B-7E14C42E362A}" type="pres">
      <dgm:prSet presAssocID="{4B4C0392-5515-4424-BADD-D115A8B915D3}" presName="horz1" presStyleCnt="0"/>
      <dgm:spPr/>
    </dgm:pt>
    <dgm:pt modelId="{E674433F-0D3C-4DDF-B66B-71CB70A57476}" type="pres">
      <dgm:prSet presAssocID="{4B4C0392-5515-4424-BADD-D115A8B915D3}" presName="tx1" presStyleLbl="revTx" presStyleIdx="2" presStyleCnt="3"/>
      <dgm:spPr/>
    </dgm:pt>
    <dgm:pt modelId="{EFDD19E8-CE1D-424B-B3AD-A2A3B86BC891}" type="pres">
      <dgm:prSet presAssocID="{4B4C0392-5515-4424-BADD-D115A8B915D3}" presName="vert1" presStyleCnt="0"/>
      <dgm:spPr/>
    </dgm:pt>
  </dgm:ptLst>
  <dgm:cxnLst>
    <dgm:cxn modelId="{ED5AFF12-2DB1-4401-8088-1A06A8427ED6}" type="presOf" srcId="{9D4605BD-05D6-445C-88EB-46794A42475E}" destId="{CA205049-36FD-47FD-B4F1-F0E1296B4951}" srcOrd="0" destOrd="0" presId="urn:microsoft.com/office/officeart/2008/layout/LinedList"/>
    <dgm:cxn modelId="{E271453B-C15E-4B15-9ED7-57EF02E613FA}" type="presOf" srcId="{9A85F1DC-7B79-459C-B697-55A8BEE8BEDC}" destId="{14338DC4-F77B-4AF5-9B9A-8D488497A34B}" srcOrd="0" destOrd="0" presId="urn:microsoft.com/office/officeart/2008/layout/LinedList"/>
    <dgm:cxn modelId="{45C67F3E-3BF1-408A-BF7C-37C78B8F3E2A}" srcId="{8BE94D0C-3B7F-4AE1-8BCB-1058B1A46C16}" destId="{9D4605BD-05D6-445C-88EB-46794A42475E}" srcOrd="1" destOrd="0" parTransId="{1E05AF72-D852-408F-97DF-D96CD0C8333B}" sibTransId="{9CDF4406-0030-4EAD-AC86-79ED7E21EB9C}"/>
    <dgm:cxn modelId="{8FF9CE57-BD06-44E9-8BC3-F27BDE314622}" type="presOf" srcId="{4B4C0392-5515-4424-BADD-D115A8B915D3}" destId="{E674433F-0D3C-4DDF-B66B-71CB70A57476}" srcOrd="0" destOrd="0" presId="urn:microsoft.com/office/officeart/2008/layout/LinedList"/>
    <dgm:cxn modelId="{CB8B24DE-69C6-46D1-8BEA-0B2805D8040E}" type="presOf" srcId="{8BE94D0C-3B7F-4AE1-8BCB-1058B1A46C16}" destId="{077D5B06-2E2C-43A6-8B7F-2BD9155A5135}" srcOrd="0" destOrd="0" presId="urn:microsoft.com/office/officeart/2008/layout/LinedList"/>
    <dgm:cxn modelId="{6F1B93F2-2CC8-486C-9E97-310C042A1B0C}" srcId="{8BE94D0C-3B7F-4AE1-8BCB-1058B1A46C16}" destId="{9A85F1DC-7B79-459C-B697-55A8BEE8BEDC}" srcOrd="0" destOrd="0" parTransId="{8BEBFA9C-305F-4555-BB89-8C81FD7BD751}" sibTransId="{B0B46B39-F67A-44FC-AC5D-375F54F9D564}"/>
    <dgm:cxn modelId="{E1A27BFC-2938-4E1A-B19D-681D9F8097D6}" srcId="{8BE94D0C-3B7F-4AE1-8BCB-1058B1A46C16}" destId="{4B4C0392-5515-4424-BADD-D115A8B915D3}" srcOrd="2" destOrd="0" parTransId="{615C8A41-4097-4288-BF40-FC775BC28495}" sibTransId="{D9A163FA-D5E9-49BF-9F36-CFB87006BCAB}"/>
    <dgm:cxn modelId="{06695F91-56CB-4AC0-8FB7-4BC25AC0B66C}" type="presParOf" srcId="{077D5B06-2E2C-43A6-8B7F-2BD9155A5135}" destId="{E2248A50-4535-4151-BF10-87E3A91860B4}" srcOrd="0" destOrd="0" presId="urn:microsoft.com/office/officeart/2008/layout/LinedList"/>
    <dgm:cxn modelId="{727EE4B0-7A8B-4988-B568-0890CAC27E17}" type="presParOf" srcId="{077D5B06-2E2C-43A6-8B7F-2BD9155A5135}" destId="{63C98A89-5767-4663-A587-BEB7B781D266}" srcOrd="1" destOrd="0" presId="urn:microsoft.com/office/officeart/2008/layout/LinedList"/>
    <dgm:cxn modelId="{743E779D-1CA6-4465-9102-A871723165D4}" type="presParOf" srcId="{63C98A89-5767-4663-A587-BEB7B781D266}" destId="{14338DC4-F77B-4AF5-9B9A-8D488497A34B}" srcOrd="0" destOrd="0" presId="urn:microsoft.com/office/officeart/2008/layout/LinedList"/>
    <dgm:cxn modelId="{7FD2178D-1794-43C2-AAFD-1BE222DA8955}" type="presParOf" srcId="{63C98A89-5767-4663-A587-BEB7B781D266}" destId="{6202676C-F423-4332-A68F-D45DCC51EDCE}" srcOrd="1" destOrd="0" presId="urn:microsoft.com/office/officeart/2008/layout/LinedList"/>
    <dgm:cxn modelId="{F9691C00-27ED-420A-A08F-99F13766C434}" type="presParOf" srcId="{077D5B06-2E2C-43A6-8B7F-2BD9155A5135}" destId="{4F2B1BE3-3A3D-40E0-89C3-CC206BDE7B0B}" srcOrd="2" destOrd="0" presId="urn:microsoft.com/office/officeart/2008/layout/LinedList"/>
    <dgm:cxn modelId="{703400D6-E8C4-4484-8338-48EEC9107F32}" type="presParOf" srcId="{077D5B06-2E2C-43A6-8B7F-2BD9155A5135}" destId="{D5A1D1C6-DB9B-4B3C-8ADC-BEFEAA5A91F5}" srcOrd="3" destOrd="0" presId="urn:microsoft.com/office/officeart/2008/layout/LinedList"/>
    <dgm:cxn modelId="{89D30CE8-7585-46FF-8239-11888736AF34}" type="presParOf" srcId="{D5A1D1C6-DB9B-4B3C-8ADC-BEFEAA5A91F5}" destId="{CA205049-36FD-47FD-B4F1-F0E1296B4951}" srcOrd="0" destOrd="0" presId="urn:microsoft.com/office/officeart/2008/layout/LinedList"/>
    <dgm:cxn modelId="{27BA9C78-44E7-4657-B5D3-6BDDF4D62AB4}" type="presParOf" srcId="{D5A1D1C6-DB9B-4B3C-8ADC-BEFEAA5A91F5}" destId="{A49E6FE5-53A4-47F7-B82D-643C06313CAC}" srcOrd="1" destOrd="0" presId="urn:microsoft.com/office/officeart/2008/layout/LinedList"/>
    <dgm:cxn modelId="{3D0281A5-6786-43D0-9784-6A1852A54CDE}" type="presParOf" srcId="{077D5B06-2E2C-43A6-8B7F-2BD9155A5135}" destId="{B5D40BFA-CAD5-48A0-B575-A90B6C606365}" srcOrd="4" destOrd="0" presId="urn:microsoft.com/office/officeart/2008/layout/LinedList"/>
    <dgm:cxn modelId="{C8351334-E2DE-4D29-9D6B-D77C4CEE06B9}" type="presParOf" srcId="{077D5B06-2E2C-43A6-8B7F-2BD9155A5135}" destId="{E3065EA1-2795-4B73-A40B-7E14C42E362A}" srcOrd="5" destOrd="0" presId="urn:microsoft.com/office/officeart/2008/layout/LinedList"/>
    <dgm:cxn modelId="{79496F73-8A34-406E-817C-492C98E48A43}" type="presParOf" srcId="{E3065EA1-2795-4B73-A40B-7E14C42E362A}" destId="{E674433F-0D3C-4DDF-B66B-71CB70A57476}" srcOrd="0" destOrd="0" presId="urn:microsoft.com/office/officeart/2008/layout/LinedList"/>
    <dgm:cxn modelId="{3298390A-9A1D-4E6D-940E-11361E1523AD}" type="presParOf" srcId="{E3065EA1-2795-4B73-A40B-7E14C42E362A}" destId="{EFDD19E8-CE1D-424B-B3AD-A2A3B86BC8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C0B994-7C35-49E5-A97C-7A5D751FC9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7C3687-846C-415B-8680-6335DC473C7C}">
      <dgm:prSet/>
      <dgm:spPr/>
      <dgm:t>
        <a:bodyPr/>
        <a:lstStyle/>
        <a:p>
          <a:r>
            <a:rPr lang="es-ES" dirty="0"/>
            <a:t>Se diseño un prototipo que gestiona en número de personas que ingresan y salen de locales públicos, generando una alerta en caso de que un local no cumple con el aforo permitido.</a:t>
          </a:r>
          <a:endParaRPr lang="en-US" dirty="0"/>
        </a:p>
      </dgm:t>
    </dgm:pt>
    <dgm:pt modelId="{DE81145A-D6E8-45E5-A6E5-D4F28D8B2B0E}" type="parTrans" cxnId="{F3324F2D-4E52-495E-95C9-69E97D689AA0}">
      <dgm:prSet/>
      <dgm:spPr/>
      <dgm:t>
        <a:bodyPr/>
        <a:lstStyle/>
        <a:p>
          <a:endParaRPr lang="en-US"/>
        </a:p>
      </dgm:t>
    </dgm:pt>
    <dgm:pt modelId="{B822AA7E-065B-46BA-A708-116A87CD8890}" type="sibTrans" cxnId="{F3324F2D-4E52-495E-95C9-69E97D689AA0}">
      <dgm:prSet/>
      <dgm:spPr/>
      <dgm:t>
        <a:bodyPr/>
        <a:lstStyle/>
        <a:p>
          <a:endParaRPr lang="en-US"/>
        </a:p>
      </dgm:t>
    </dgm:pt>
    <dgm:pt modelId="{F2B0D053-512F-4A90-B909-E17C1D1EB9A2}">
      <dgm:prSet/>
      <dgm:spPr/>
      <dgm:t>
        <a:bodyPr/>
        <a:lstStyle/>
        <a:p>
          <a:r>
            <a:rPr lang="es-ES" dirty="0"/>
            <a:t>Con el aplicativo diseñado se pudo generar un informe donde se puede visualizar con ayuda de un diagrama de barras el número de personas que asistieron a un local público, con la fecha y hora de cada toma de datos para su consulta.</a:t>
          </a:r>
          <a:endParaRPr lang="en-US" dirty="0"/>
        </a:p>
      </dgm:t>
    </dgm:pt>
    <dgm:pt modelId="{83B1647A-542D-4FF8-8BB1-A05895DFD853}" type="parTrans" cxnId="{2895DCEB-772E-4CC2-AF77-26D5A8CD4180}">
      <dgm:prSet/>
      <dgm:spPr/>
      <dgm:t>
        <a:bodyPr/>
        <a:lstStyle/>
        <a:p>
          <a:endParaRPr lang="en-US"/>
        </a:p>
      </dgm:t>
    </dgm:pt>
    <dgm:pt modelId="{C4D4C892-0285-46D7-A525-0061911D5638}" type="sibTrans" cxnId="{2895DCEB-772E-4CC2-AF77-26D5A8CD4180}">
      <dgm:prSet/>
      <dgm:spPr/>
      <dgm:t>
        <a:bodyPr/>
        <a:lstStyle/>
        <a:p>
          <a:endParaRPr lang="en-US"/>
        </a:p>
      </dgm:t>
    </dgm:pt>
    <dgm:pt modelId="{11569B99-0DF1-4AF2-BCE2-C0CA0AC43870}" type="pres">
      <dgm:prSet presAssocID="{28C0B994-7C35-49E5-A97C-7A5D751FC904}" presName="root" presStyleCnt="0">
        <dgm:presLayoutVars>
          <dgm:dir/>
          <dgm:resizeHandles val="exact"/>
        </dgm:presLayoutVars>
      </dgm:prSet>
      <dgm:spPr/>
    </dgm:pt>
    <dgm:pt modelId="{57EE224C-0A8E-4F9D-BD03-CB5B561AF4F2}" type="pres">
      <dgm:prSet presAssocID="{B77C3687-846C-415B-8680-6335DC473C7C}" presName="compNode" presStyleCnt="0"/>
      <dgm:spPr/>
    </dgm:pt>
    <dgm:pt modelId="{DC79BD43-97C9-4A92-8F01-B521C1393BA4}" type="pres">
      <dgm:prSet presAssocID="{B77C3687-846C-415B-8680-6335DC473C7C}" presName="bgRect" presStyleLbl="bgShp" presStyleIdx="0" presStyleCnt="2"/>
      <dgm:spPr/>
    </dgm:pt>
    <dgm:pt modelId="{E2FD92E8-423D-4F1A-8B05-449C6C6AC438}" type="pres">
      <dgm:prSet presAssocID="{B77C3687-846C-415B-8680-6335DC473C7C}" presName="iconRect" presStyleLbl="node1" presStyleIdx="0" presStyleCnt="2"/>
      <dgm:spPr>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B6AA0BF7-AFB2-49A5-86E7-3E3CD4355E1D}" type="pres">
      <dgm:prSet presAssocID="{B77C3687-846C-415B-8680-6335DC473C7C}" presName="spaceRect" presStyleCnt="0"/>
      <dgm:spPr/>
    </dgm:pt>
    <dgm:pt modelId="{3582F693-4DB3-41F2-A805-07FED1897B7D}" type="pres">
      <dgm:prSet presAssocID="{B77C3687-846C-415B-8680-6335DC473C7C}" presName="parTx" presStyleLbl="revTx" presStyleIdx="0" presStyleCnt="2">
        <dgm:presLayoutVars>
          <dgm:chMax val="0"/>
          <dgm:chPref val="0"/>
        </dgm:presLayoutVars>
      </dgm:prSet>
      <dgm:spPr/>
    </dgm:pt>
    <dgm:pt modelId="{59E3ADCD-4E3C-4D95-ACBB-3412C34961E6}" type="pres">
      <dgm:prSet presAssocID="{B822AA7E-065B-46BA-A708-116A87CD8890}" presName="sibTrans" presStyleCnt="0"/>
      <dgm:spPr/>
    </dgm:pt>
    <dgm:pt modelId="{31A2D9D6-3F60-44CA-8AD7-2D70A330CCC9}" type="pres">
      <dgm:prSet presAssocID="{F2B0D053-512F-4A90-B909-E17C1D1EB9A2}" presName="compNode" presStyleCnt="0"/>
      <dgm:spPr/>
    </dgm:pt>
    <dgm:pt modelId="{05BAA285-CE88-422B-94C2-3C5464A34157}" type="pres">
      <dgm:prSet presAssocID="{F2B0D053-512F-4A90-B909-E17C1D1EB9A2}" presName="bgRect" presStyleLbl="bgShp" presStyleIdx="1" presStyleCnt="2"/>
      <dgm:spPr/>
    </dgm:pt>
    <dgm:pt modelId="{A0BA8101-0900-4E28-8F99-EFAA92D25DD9}" type="pres">
      <dgm:prSet presAssocID="{F2B0D053-512F-4A90-B909-E17C1D1EB9A2}" presName="iconRect" presStyleLbl="node1" presStyleIdx="1" presStyleCnt="2"/>
      <dgm:spPr>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0A2EDC0-BD4E-494F-8DD0-322339C4AFC9}" type="pres">
      <dgm:prSet presAssocID="{F2B0D053-512F-4A90-B909-E17C1D1EB9A2}" presName="spaceRect" presStyleCnt="0"/>
      <dgm:spPr/>
    </dgm:pt>
    <dgm:pt modelId="{A2307C77-3893-44F1-AC7E-3F29B4C34317}" type="pres">
      <dgm:prSet presAssocID="{F2B0D053-512F-4A90-B909-E17C1D1EB9A2}" presName="parTx" presStyleLbl="revTx" presStyleIdx="1" presStyleCnt="2">
        <dgm:presLayoutVars>
          <dgm:chMax val="0"/>
          <dgm:chPref val="0"/>
        </dgm:presLayoutVars>
      </dgm:prSet>
      <dgm:spPr/>
    </dgm:pt>
  </dgm:ptLst>
  <dgm:cxnLst>
    <dgm:cxn modelId="{5B4C411E-8A25-4CBE-BC3A-55AC5DAE3AA8}" type="presOf" srcId="{F2B0D053-512F-4A90-B909-E17C1D1EB9A2}" destId="{A2307C77-3893-44F1-AC7E-3F29B4C34317}" srcOrd="0" destOrd="0" presId="urn:microsoft.com/office/officeart/2018/2/layout/IconVerticalSolidList"/>
    <dgm:cxn modelId="{F3324F2D-4E52-495E-95C9-69E97D689AA0}" srcId="{28C0B994-7C35-49E5-A97C-7A5D751FC904}" destId="{B77C3687-846C-415B-8680-6335DC473C7C}" srcOrd="0" destOrd="0" parTransId="{DE81145A-D6E8-45E5-A6E5-D4F28D8B2B0E}" sibTransId="{B822AA7E-065B-46BA-A708-116A87CD8890}"/>
    <dgm:cxn modelId="{3B619C38-6969-476A-BDBC-3BE03FB800C2}" type="presOf" srcId="{28C0B994-7C35-49E5-A97C-7A5D751FC904}" destId="{11569B99-0DF1-4AF2-BCE2-C0CA0AC43870}" srcOrd="0" destOrd="0" presId="urn:microsoft.com/office/officeart/2018/2/layout/IconVerticalSolidList"/>
    <dgm:cxn modelId="{6F99377C-A8C5-4A3F-A5FF-736B8440FF30}" type="presOf" srcId="{B77C3687-846C-415B-8680-6335DC473C7C}" destId="{3582F693-4DB3-41F2-A805-07FED1897B7D}" srcOrd="0" destOrd="0" presId="urn:microsoft.com/office/officeart/2018/2/layout/IconVerticalSolidList"/>
    <dgm:cxn modelId="{2895DCEB-772E-4CC2-AF77-26D5A8CD4180}" srcId="{28C0B994-7C35-49E5-A97C-7A5D751FC904}" destId="{F2B0D053-512F-4A90-B909-E17C1D1EB9A2}" srcOrd="1" destOrd="0" parTransId="{83B1647A-542D-4FF8-8BB1-A05895DFD853}" sibTransId="{C4D4C892-0285-46D7-A525-0061911D5638}"/>
    <dgm:cxn modelId="{EE2BDD67-E16F-4828-8536-B8CD0C109FCC}" type="presParOf" srcId="{11569B99-0DF1-4AF2-BCE2-C0CA0AC43870}" destId="{57EE224C-0A8E-4F9D-BD03-CB5B561AF4F2}" srcOrd="0" destOrd="0" presId="urn:microsoft.com/office/officeart/2018/2/layout/IconVerticalSolidList"/>
    <dgm:cxn modelId="{4C35C4F4-4E49-413D-B893-5A17640B1066}" type="presParOf" srcId="{57EE224C-0A8E-4F9D-BD03-CB5B561AF4F2}" destId="{DC79BD43-97C9-4A92-8F01-B521C1393BA4}" srcOrd="0" destOrd="0" presId="urn:microsoft.com/office/officeart/2018/2/layout/IconVerticalSolidList"/>
    <dgm:cxn modelId="{6909C334-2711-4D33-9FCF-FAA0BEE65881}" type="presParOf" srcId="{57EE224C-0A8E-4F9D-BD03-CB5B561AF4F2}" destId="{E2FD92E8-423D-4F1A-8B05-449C6C6AC438}" srcOrd="1" destOrd="0" presId="urn:microsoft.com/office/officeart/2018/2/layout/IconVerticalSolidList"/>
    <dgm:cxn modelId="{2E0B1457-61AE-468C-B93C-068CB30A8069}" type="presParOf" srcId="{57EE224C-0A8E-4F9D-BD03-CB5B561AF4F2}" destId="{B6AA0BF7-AFB2-49A5-86E7-3E3CD4355E1D}" srcOrd="2" destOrd="0" presId="urn:microsoft.com/office/officeart/2018/2/layout/IconVerticalSolidList"/>
    <dgm:cxn modelId="{A0C8F7F3-74A5-436D-A9F0-DEDB5E223FED}" type="presParOf" srcId="{57EE224C-0A8E-4F9D-BD03-CB5B561AF4F2}" destId="{3582F693-4DB3-41F2-A805-07FED1897B7D}" srcOrd="3" destOrd="0" presId="urn:microsoft.com/office/officeart/2018/2/layout/IconVerticalSolidList"/>
    <dgm:cxn modelId="{A0A91EA8-EADD-4F2F-941F-A92437CEBC92}" type="presParOf" srcId="{11569B99-0DF1-4AF2-BCE2-C0CA0AC43870}" destId="{59E3ADCD-4E3C-4D95-ACBB-3412C34961E6}" srcOrd="1" destOrd="0" presId="urn:microsoft.com/office/officeart/2018/2/layout/IconVerticalSolidList"/>
    <dgm:cxn modelId="{7F3A5220-694E-4F49-ABC9-F29D1FD6ABB2}" type="presParOf" srcId="{11569B99-0DF1-4AF2-BCE2-C0CA0AC43870}" destId="{31A2D9D6-3F60-44CA-8AD7-2D70A330CCC9}" srcOrd="2" destOrd="0" presId="urn:microsoft.com/office/officeart/2018/2/layout/IconVerticalSolidList"/>
    <dgm:cxn modelId="{395238D5-6363-4541-805D-BA8E8DA090AC}" type="presParOf" srcId="{31A2D9D6-3F60-44CA-8AD7-2D70A330CCC9}" destId="{05BAA285-CE88-422B-94C2-3C5464A34157}" srcOrd="0" destOrd="0" presId="urn:microsoft.com/office/officeart/2018/2/layout/IconVerticalSolidList"/>
    <dgm:cxn modelId="{036D3EF0-D9FD-4F73-A0D4-E95E8E3CD708}" type="presParOf" srcId="{31A2D9D6-3F60-44CA-8AD7-2D70A330CCC9}" destId="{A0BA8101-0900-4E28-8F99-EFAA92D25DD9}" srcOrd="1" destOrd="0" presId="urn:microsoft.com/office/officeart/2018/2/layout/IconVerticalSolidList"/>
    <dgm:cxn modelId="{9836B04B-21DB-41FC-A485-7700DD0530B3}" type="presParOf" srcId="{31A2D9D6-3F60-44CA-8AD7-2D70A330CCC9}" destId="{90A2EDC0-BD4E-494F-8DD0-322339C4AFC9}" srcOrd="2" destOrd="0" presId="urn:microsoft.com/office/officeart/2018/2/layout/IconVerticalSolidList"/>
    <dgm:cxn modelId="{0461CCE5-ECD8-4820-8E4D-3F45C1195F71}" type="presParOf" srcId="{31A2D9D6-3F60-44CA-8AD7-2D70A330CCC9}" destId="{A2307C77-3893-44F1-AC7E-3F29B4C343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ED80C-AE57-4581-AFDA-9C6A7BB05AED}">
      <dsp:nvSpPr>
        <dsp:cNvPr id="0" name=""/>
        <dsp:cNvSpPr/>
      </dsp:nvSpPr>
      <dsp:spPr>
        <a:xfrm>
          <a:off x="0" y="20103"/>
          <a:ext cx="5029199"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Arduino uno </a:t>
          </a:r>
        </a:p>
      </dsp:txBody>
      <dsp:txXfrm>
        <a:off x="36296" y="56399"/>
        <a:ext cx="4956607" cy="670943"/>
      </dsp:txXfrm>
    </dsp:sp>
    <dsp:sp modelId="{8DBE0291-7C85-4248-A34E-73E0C828AB0F}">
      <dsp:nvSpPr>
        <dsp:cNvPr id="0" name=""/>
        <dsp:cNvSpPr/>
      </dsp:nvSpPr>
      <dsp:spPr>
        <a:xfrm>
          <a:off x="0" y="852918"/>
          <a:ext cx="5029199" cy="74353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laptop </a:t>
          </a:r>
        </a:p>
      </dsp:txBody>
      <dsp:txXfrm>
        <a:off x="36296" y="889214"/>
        <a:ext cx="4956607" cy="670943"/>
      </dsp:txXfrm>
    </dsp:sp>
    <dsp:sp modelId="{539106DF-3D2D-484D-922C-2E08EB6BC6B2}">
      <dsp:nvSpPr>
        <dsp:cNvPr id="0" name=""/>
        <dsp:cNvSpPr/>
      </dsp:nvSpPr>
      <dsp:spPr>
        <a:xfrm>
          <a:off x="0" y="1685733"/>
          <a:ext cx="5029199" cy="74353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servomotor </a:t>
          </a:r>
        </a:p>
      </dsp:txBody>
      <dsp:txXfrm>
        <a:off x="36296" y="1722029"/>
        <a:ext cx="4956607" cy="670943"/>
      </dsp:txXfrm>
    </dsp:sp>
    <dsp:sp modelId="{0DD1DDB4-A4EF-4EDF-B69F-862E2677618C}">
      <dsp:nvSpPr>
        <dsp:cNvPr id="0" name=""/>
        <dsp:cNvSpPr/>
      </dsp:nvSpPr>
      <dsp:spPr>
        <a:xfrm>
          <a:off x="0" y="2518548"/>
          <a:ext cx="5029199" cy="74353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webcams </a:t>
          </a:r>
        </a:p>
      </dsp:txBody>
      <dsp:txXfrm>
        <a:off x="36296" y="2554844"/>
        <a:ext cx="4956607" cy="670943"/>
      </dsp:txXfrm>
    </dsp:sp>
    <dsp:sp modelId="{68713CD8-C25C-413E-A552-91D64D900974}">
      <dsp:nvSpPr>
        <dsp:cNvPr id="0" name=""/>
        <dsp:cNvSpPr/>
      </dsp:nvSpPr>
      <dsp:spPr>
        <a:xfrm>
          <a:off x="0" y="3351364"/>
          <a:ext cx="5029199" cy="74353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leds</a:t>
          </a:r>
        </a:p>
      </dsp:txBody>
      <dsp:txXfrm>
        <a:off x="36296" y="3387660"/>
        <a:ext cx="4956607" cy="670943"/>
      </dsp:txXfrm>
    </dsp:sp>
    <dsp:sp modelId="{D8349C01-98DE-4BAE-935C-C65698D55942}">
      <dsp:nvSpPr>
        <dsp:cNvPr id="0" name=""/>
        <dsp:cNvSpPr/>
      </dsp:nvSpPr>
      <dsp:spPr>
        <a:xfrm>
          <a:off x="0" y="4184179"/>
          <a:ext cx="5029199" cy="7435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resistencias </a:t>
          </a:r>
        </a:p>
      </dsp:txBody>
      <dsp:txXfrm>
        <a:off x="36296" y="4220475"/>
        <a:ext cx="4956607"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48A50-4535-4151-BF10-87E3A91860B4}">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38DC4-F77B-4AF5-9B9A-8D488497A34B}">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kern="1200" dirty="0"/>
            <a:t>ARDUINO IDE(c++) </a:t>
          </a:r>
        </a:p>
      </dsp:txBody>
      <dsp:txXfrm>
        <a:off x="0" y="2492"/>
        <a:ext cx="6492875" cy="1700138"/>
      </dsp:txXfrm>
    </dsp:sp>
    <dsp:sp modelId="{4F2B1BE3-3A3D-40E0-89C3-CC206BDE7B0B}">
      <dsp:nvSpPr>
        <dsp:cNvPr id="0" name=""/>
        <dsp:cNvSpPr/>
      </dsp:nvSpPr>
      <dsp:spPr>
        <a:xfrm>
          <a:off x="0" y="170263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205049-36FD-47FD-B4F1-F0E1296B4951}">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kern="1200" dirty="0"/>
            <a:t>PYTHON </a:t>
          </a:r>
        </a:p>
      </dsp:txBody>
      <dsp:txXfrm>
        <a:off x="0" y="1702630"/>
        <a:ext cx="6492875" cy="1700138"/>
      </dsp:txXfrm>
    </dsp:sp>
    <dsp:sp modelId="{B5D40BFA-CAD5-48A0-B575-A90B6C606365}">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4433F-0D3C-4DDF-B66B-71CB70A57476}">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kern="1200" dirty="0"/>
            <a:t>PHP </a:t>
          </a:r>
        </a:p>
      </dsp:txBody>
      <dsp:txXfrm>
        <a:off x="0" y="3402769"/>
        <a:ext cx="6492875" cy="1700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9BD43-97C9-4A92-8F01-B521C1393BA4}">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D92E8-423D-4F1A-8B05-449C6C6AC438}">
      <dsp:nvSpPr>
        <dsp:cNvPr id="0" name=""/>
        <dsp:cNvSpPr/>
      </dsp:nvSpPr>
      <dsp:spPr>
        <a:xfrm>
          <a:off x="411589" y="1043147"/>
          <a:ext cx="748344" cy="748344"/>
        </a:xfrm>
        <a:prstGeom prst="rect">
          <a:avLst/>
        </a:prstGeom>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2F693-4DB3-41F2-A805-07FED1897B7D}">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s-ES" sz="2000" kern="1200" dirty="0"/>
            <a:t>Se diseño un prototipo que gestiona en número de personas que ingresan y salen de locales públicos, generando una alerta en caso de que un local no cumple con el aforo permitido.</a:t>
          </a:r>
          <a:endParaRPr lang="en-US" sz="2000" kern="1200" dirty="0"/>
        </a:p>
      </dsp:txBody>
      <dsp:txXfrm>
        <a:off x="1571524" y="737006"/>
        <a:ext cx="8934931" cy="1360627"/>
      </dsp:txXfrm>
    </dsp:sp>
    <dsp:sp modelId="{05BAA285-CE88-422B-94C2-3C5464A34157}">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A8101-0900-4E28-8F99-EFAA92D25DD9}">
      <dsp:nvSpPr>
        <dsp:cNvPr id="0" name=""/>
        <dsp:cNvSpPr/>
      </dsp:nvSpPr>
      <dsp:spPr>
        <a:xfrm>
          <a:off x="411589" y="2743931"/>
          <a:ext cx="748344" cy="748344"/>
        </a:xfrm>
        <a:prstGeom prst="rect">
          <a:avLst/>
        </a:prstGeom>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07C77-3893-44F1-AC7E-3F29B4C34317}">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s-ES" sz="2000" kern="1200" dirty="0"/>
            <a:t>Con el aplicativo diseñado se pudo generar un informe donde se puede visualizar con ayuda de un diagrama de barras el número de personas que asistieron a un local público, con la fecha y hora de cada toma de datos para su consulta.</a:t>
          </a:r>
          <a:endParaRPr lang="en-US" sz="2000" kern="1200" dirty="0"/>
        </a:p>
      </dsp:txBody>
      <dsp:txXfrm>
        <a:off x="1571524" y="2437790"/>
        <a:ext cx="8934931" cy="13606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3132-53B3-4347-9ED5-F9CA8F789D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4A07C1-AD96-40FF-A507-506A93D4B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EAAAE-E467-4F7F-9C16-7C9FE855B853}"/>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5" name="Footer Placeholder 4">
            <a:extLst>
              <a:ext uri="{FF2B5EF4-FFF2-40B4-BE49-F238E27FC236}">
                <a16:creationId xmlns:a16="http://schemas.microsoft.com/office/drawing/2014/main" id="{E9A6CC1B-AD36-407F-837B-7CD0A1E04B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63A1A1-754D-47B3-9FF8-287B2FE36770}"/>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113118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157A-70C4-471A-BA21-8C88489646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F16CAB-ADED-43FB-993C-54E3DFE98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F5F-99F0-4250-A509-8D01F5D2C832}"/>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5" name="Footer Placeholder 4">
            <a:extLst>
              <a:ext uri="{FF2B5EF4-FFF2-40B4-BE49-F238E27FC236}">
                <a16:creationId xmlns:a16="http://schemas.microsoft.com/office/drawing/2014/main" id="{308E0768-D64F-4047-AB38-EF2C67793D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02EA5A-6052-4720-A52C-4F9DCA1715FA}"/>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365277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E3938-841C-4A58-94F1-8A4DAC51A6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525B0-8DE3-447E-8C9D-C8744BED9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55E6D-1888-4B24-9A23-085383B6E998}"/>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5" name="Footer Placeholder 4">
            <a:extLst>
              <a:ext uri="{FF2B5EF4-FFF2-40B4-BE49-F238E27FC236}">
                <a16:creationId xmlns:a16="http://schemas.microsoft.com/office/drawing/2014/main" id="{857B223C-FDC5-402F-8021-658CBC0FEB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364873-FC7B-4566-B2A1-208B264BEB15}"/>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391757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4D79-14CC-47B3-9F2C-DAB2834C8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91C22-52F8-413D-969C-7F685FD66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40920-7A87-460E-8C1C-CE6906A69385}"/>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5" name="Footer Placeholder 4">
            <a:extLst>
              <a:ext uri="{FF2B5EF4-FFF2-40B4-BE49-F238E27FC236}">
                <a16:creationId xmlns:a16="http://schemas.microsoft.com/office/drawing/2014/main" id="{4CCC4D9C-1044-45CC-949E-337F999294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FDBCF-EF82-4DA3-91D2-6438E8BB5B93}"/>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368014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1D6F-4DD7-47EC-B2CC-2A1F33A08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0EB39D-E807-4DD2-9970-888B55EC2F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AF5EEC-2BC9-4C27-9181-1C72F7C90419}"/>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5" name="Footer Placeholder 4">
            <a:extLst>
              <a:ext uri="{FF2B5EF4-FFF2-40B4-BE49-F238E27FC236}">
                <a16:creationId xmlns:a16="http://schemas.microsoft.com/office/drawing/2014/main" id="{E167A8C1-7B65-4185-9509-AA952C550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D1077A-C811-4D81-9A2B-1355E09FAF61}"/>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138336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271B-329C-4093-BCE5-5F970F55B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8D2DA-4E1E-4B4C-AF0C-E639CEEFFD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FE3231-D118-45C9-9064-B37ACFF06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ABCE28-60CB-4C2F-9C3F-A7715BE2D7F8}"/>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6" name="Footer Placeholder 5">
            <a:extLst>
              <a:ext uri="{FF2B5EF4-FFF2-40B4-BE49-F238E27FC236}">
                <a16:creationId xmlns:a16="http://schemas.microsoft.com/office/drawing/2014/main" id="{10C4A048-6B28-4682-97FA-4003B2115A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3CD540-AFA7-428A-89E2-42EFF6BAE0D7}"/>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223375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8318-15C6-4DC1-8E7A-DBD248771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59061B-DA69-4E7A-AD10-C3E92E25A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A1B899-4E16-4E43-92EB-5FAA987A34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DBF3E0-CD4B-4D9F-8712-880E38F06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729E1-2673-4ABC-8DEE-F2D1F4611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8EFDF9-D61D-46FB-B2AB-DE4A228D0B1D}"/>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8" name="Footer Placeholder 7">
            <a:extLst>
              <a:ext uri="{FF2B5EF4-FFF2-40B4-BE49-F238E27FC236}">
                <a16:creationId xmlns:a16="http://schemas.microsoft.com/office/drawing/2014/main" id="{4D8ADCAC-666D-4D67-B9D9-FB013CB7DAC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321086D-669F-480A-81F1-7A247FA9F711}"/>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228006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5F8-EDAA-4C25-829E-E6D9196C35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CE478F-5A85-4F1E-A638-FCCE8D205D04}"/>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4" name="Footer Placeholder 3">
            <a:extLst>
              <a:ext uri="{FF2B5EF4-FFF2-40B4-BE49-F238E27FC236}">
                <a16:creationId xmlns:a16="http://schemas.microsoft.com/office/drawing/2014/main" id="{50ECA69C-EDB3-4908-90C7-10019D89A6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FAB6A2-0C17-493A-B096-987091C58D9C}"/>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9709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F1625-589E-4301-9FB2-5565DDCB77BD}"/>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3" name="Footer Placeholder 2">
            <a:extLst>
              <a:ext uri="{FF2B5EF4-FFF2-40B4-BE49-F238E27FC236}">
                <a16:creationId xmlns:a16="http://schemas.microsoft.com/office/drawing/2014/main" id="{2C8E2661-3F83-4811-9798-507B4B6F7F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4CA110-814A-4679-BC32-F99E0546F9AF}"/>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143969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5586-7E78-4B24-B560-B9E47A6E5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E2C01-5A6C-43A2-883B-B4557E4EC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903BB-003F-4A18-81FC-A037C77CB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FD833-ED5D-479E-A4FE-F39288EC83CE}"/>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6" name="Footer Placeholder 5">
            <a:extLst>
              <a:ext uri="{FF2B5EF4-FFF2-40B4-BE49-F238E27FC236}">
                <a16:creationId xmlns:a16="http://schemas.microsoft.com/office/drawing/2014/main" id="{FA2C30CD-7A26-4397-AAC5-2843B840EE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AFED92-D729-436B-B209-7EAE49936A9F}"/>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151925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7D9C-4026-4790-BF33-646C35683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414201-DC1B-49C6-B493-C2DC88826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E8882C2-0EC2-449D-820D-67062C475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E2BA0-689A-477E-9DCA-FD87B0C7CE73}"/>
              </a:ext>
            </a:extLst>
          </p:cNvPr>
          <p:cNvSpPr>
            <a:spLocks noGrp="1"/>
          </p:cNvSpPr>
          <p:nvPr>
            <p:ph type="dt" sz="half" idx="10"/>
          </p:nvPr>
        </p:nvSpPr>
        <p:spPr/>
        <p:txBody>
          <a:bodyPr/>
          <a:lstStyle/>
          <a:p>
            <a:fld id="{EFF17A1E-453F-4012-BD08-BF63CCC43F0F}" type="datetimeFigureOut">
              <a:rPr lang="en-US" smtClean="0"/>
              <a:t>9/1/2020</a:t>
            </a:fld>
            <a:endParaRPr lang="en-US" dirty="0"/>
          </a:p>
        </p:txBody>
      </p:sp>
      <p:sp>
        <p:nvSpPr>
          <p:cNvPr id="6" name="Footer Placeholder 5">
            <a:extLst>
              <a:ext uri="{FF2B5EF4-FFF2-40B4-BE49-F238E27FC236}">
                <a16:creationId xmlns:a16="http://schemas.microsoft.com/office/drawing/2014/main" id="{511A08C7-CDDD-4C1C-8F37-8453234B52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DB7F63-27BD-4E53-9A5C-BD753E62520D}"/>
              </a:ext>
            </a:extLst>
          </p:cNvPr>
          <p:cNvSpPr>
            <a:spLocks noGrp="1"/>
          </p:cNvSpPr>
          <p:nvPr>
            <p:ph type="sldNum" sz="quarter" idx="12"/>
          </p:nvPr>
        </p:nvSpPr>
        <p:spPr/>
        <p:txBody>
          <a:bodyPr/>
          <a:lstStyle/>
          <a:p>
            <a:fld id="{69FF261C-5141-46BA-8DDF-D073280D179B}" type="slidenum">
              <a:rPr lang="en-US" smtClean="0"/>
              <a:t>‹Nº›</a:t>
            </a:fld>
            <a:endParaRPr lang="en-US" dirty="0"/>
          </a:p>
        </p:txBody>
      </p:sp>
    </p:spTree>
    <p:extLst>
      <p:ext uri="{BB962C8B-B14F-4D97-AF65-F5344CB8AC3E}">
        <p14:creationId xmlns:p14="http://schemas.microsoft.com/office/powerpoint/2010/main" val="250914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2AD1F-D48F-404B-AD90-81E3B1E60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3A593-326F-4281-ACF5-952F8A24B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54109-C4EA-4AD2-87BB-25A8E2371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17A1E-453F-4012-BD08-BF63CCC43F0F}" type="datetimeFigureOut">
              <a:rPr lang="en-US" smtClean="0"/>
              <a:t>9/1/2020</a:t>
            </a:fld>
            <a:endParaRPr lang="en-US" dirty="0"/>
          </a:p>
        </p:txBody>
      </p:sp>
      <p:sp>
        <p:nvSpPr>
          <p:cNvPr id="5" name="Footer Placeholder 4">
            <a:extLst>
              <a:ext uri="{FF2B5EF4-FFF2-40B4-BE49-F238E27FC236}">
                <a16:creationId xmlns:a16="http://schemas.microsoft.com/office/drawing/2014/main" id="{C5455876-2B1A-4913-A447-179E6DCD6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1C8D3C7-3C68-4C55-88E9-203DD77B6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F261C-5141-46BA-8DDF-D073280D179B}" type="slidenum">
              <a:rPr lang="en-US" smtClean="0"/>
              <a:t>‹Nº›</a:t>
            </a:fld>
            <a:endParaRPr lang="en-US" dirty="0"/>
          </a:p>
        </p:txBody>
      </p:sp>
    </p:spTree>
    <p:extLst>
      <p:ext uri="{BB962C8B-B14F-4D97-AF65-F5344CB8AC3E}">
        <p14:creationId xmlns:p14="http://schemas.microsoft.com/office/powerpoint/2010/main" val="344085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Gk2tC4OCkdI"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11C8CC-5437-4041-9C28-AB4CD42E6767}"/>
              </a:ext>
            </a:extLst>
          </p:cNvPr>
          <p:cNvSpPr>
            <a:spLocks noGrp="1"/>
          </p:cNvSpPr>
          <p:nvPr>
            <p:ph type="ctrTitle"/>
          </p:nvPr>
        </p:nvSpPr>
        <p:spPr>
          <a:xfrm>
            <a:off x="3045368" y="2043663"/>
            <a:ext cx="6105194" cy="2031055"/>
          </a:xfrm>
        </p:spPr>
        <p:txBody>
          <a:bodyPr>
            <a:normAutofit/>
          </a:bodyPr>
          <a:lstStyle/>
          <a:p>
            <a:r>
              <a:rPr lang="en-US" sz="5100" dirty="0">
                <a:solidFill>
                  <a:srgbClr val="FFFFFF"/>
                </a:solidFill>
              </a:rPr>
              <a:t>Sistema de Conteo de </a:t>
            </a:r>
            <a:br>
              <a:rPr lang="en-US" sz="5100" dirty="0">
                <a:solidFill>
                  <a:srgbClr val="FFFFFF"/>
                </a:solidFill>
              </a:rPr>
            </a:br>
            <a:r>
              <a:rPr lang="en-US" sz="5100" dirty="0">
                <a:solidFill>
                  <a:srgbClr val="FFFFFF"/>
                </a:solidFill>
              </a:rPr>
              <a:t>Personas</a:t>
            </a:r>
          </a:p>
        </p:txBody>
      </p:sp>
      <p:sp>
        <p:nvSpPr>
          <p:cNvPr id="3" name="Subtitle 2">
            <a:extLst>
              <a:ext uri="{FF2B5EF4-FFF2-40B4-BE49-F238E27FC236}">
                <a16:creationId xmlns:a16="http://schemas.microsoft.com/office/drawing/2014/main" id="{DEB99B75-7D06-4E2B-B626-9204BFD7EA51}"/>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Grupo 2</a:t>
            </a:r>
          </a:p>
          <a:p>
            <a:endParaRPr lang="en-US" dirty="0">
              <a:solidFill>
                <a:srgbClr val="FFFFFF"/>
              </a:solidFill>
            </a:endParaRPr>
          </a:p>
        </p:txBody>
      </p:sp>
    </p:spTree>
    <p:extLst>
      <p:ext uri="{BB962C8B-B14F-4D97-AF65-F5344CB8AC3E}">
        <p14:creationId xmlns:p14="http://schemas.microsoft.com/office/powerpoint/2010/main" val="375881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85B685-5EB8-47F3-8669-6A4502BAC69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Hardware</a:t>
            </a:r>
          </a:p>
        </p:txBody>
      </p:sp>
    </p:spTree>
    <p:extLst>
      <p:ext uri="{BB962C8B-B14F-4D97-AF65-F5344CB8AC3E}">
        <p14:creationId xmlns:p14="http://schemas.microsoft.com/office/powerpoint/2010/main" val="293076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4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1ED86-EA9C-41BD-95D7-491F5D83572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CIRCUITO </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n 5">
            <a:extLst>
              <a:ext uri="{FF2B5EF4-FFF2-40B4-BE49-F238E27FC236}">
                <a16:creationId xmlns:a16="http://schemas.microsoft.com/office/drawing/2014/main" id="{62D2CCCE-1F25-4559-9CAF-52108AD2767F}"/>
              </a:ext>
            </a:extLst>
          </p:cNvPr>
          <p:cNvPicPr>
            <a:picLocks noGrp="1"/>
          </p:cNvPicPr>
          <p:nvPr>
            <p:ph idx="1"/>
          </p:nvPr>
        </p:nvPicPr>
        <p:blipFill rotWithShape="1">
          <a:blip r:embed="rId2" cstate="email">
            <a:extLst>
              <a:ext uri="{28A0092B-C50C-407E-A947-70E740481C1C}">
                <a14:useLocalDpi xmlns:a14="http://schemas.microsoft.com/office/drawing/2010/main"/>
              </a:ext>
            </a:extLst>
          </a:blip>
          <a:srcRect r="-2" b="-2"/>
          <a:stretch/>
        </p:blipFill>
        <p:spPr>
          <a:xfrm>
            <a:off x="976251" y="942538"/>
            <a:ext cx="7163222" cy="4808332"/>
          </a:xfrm>
          <a:prstGeom prst="rect">
            <a:avLst/>
          </a:prstGeom>
          <a:effectLst/>
        </p:spPr>
      </p:pic>
    </p:spTree>
    <p:extLst>
      <p:ext uri="{BB962C8B-B14F-4D97-AF65-F5344CB8AC3E}">
        <p14:creationId xmlns:p14="http://schemas.microsoft.com/office/powerpoint/2010/main" val="269000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Imagen 4">
            <a:extLst>
              <a:ext uri="{FF2B5EF4-FFF2-40B4-BE49-F238E27FC236}">
                <a16:creationId xmlns:a16="http://schemas.microsoft.com/office/drawing/2014/main" id="{9A931025-944E-4CAA-B232-B8215BD30883}"/>
              </a:ext>
            </a:extLst>
          </p:cNvPr>
          <p:cNvPicPr>
            <a:picLocks noGrp="1"/>
          </p:cNvPicPr>
          <p:nvPr>
            <p:ph idx="1"/>
          </p:nvPr>
        </p:nvPicPr>
        <p:blipFill rotWithShape="1">
          <a:blip r:embed="rId2" cstate="email">
            <a:extLst>
              <a:ext uri="{28A0092B-C50C-407E-A947-70E740481C1C}">
                <a14:useLocalDpi xmlns:a14="http://schemas.microsoft.com/office/drawing/2010/main"/>
              </a:ext>
            </a:extLst>
          </a:blip>
          <a:srcRect/>
          <a:stretch/>
        </p:blipFill>
        <p:spPr bwMode="auto">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p:spPr>
      </p:pic>
    </p:spTree>
    <p:extLst>
      <p:ext uri="{BB962C8B-B14F-4D97-AF65-F5344CB8AC3E}">
        <p14:creationId xmlns:p14="http://schemas.microsoft.com/office/powerpoint/2010/main" val="92369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85B685-5EB8-47F3-8669-6A4502BAC69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Solucion </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360045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36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07E2CF-C7F1-42F5-B8B7-9301F3D6FFC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Diagrama de Casos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Marcador de contenido 3">
            <a:extLst>
              <a:ext uri="{FF2B5EF4-FFF2-40B4-BE49-F238E27FC236}">
                <a16:creationId xmlns:a16="http://schemas.microsoft.com/office/drawing/2014/main" id="{4656D497-18F4-4EC9-9501-DF36662CC238}"/>
              </a:ext>
            </a:extLst>
          </p:cNvPr>
          <p:cNvPicPr>
            <a:picLocks noGrp="1"/>
          </p:cNvPicPr>
          <p:nvPr>
            <p:ph idx="1"/>
          </p:nvPr>
        </p:nvPicPr>
        <p:blipFill rotWithShape="1">
          <a:blip r:embed="rId2" cstate="email">
            <a:extLst>
              <a:ext uri="{28A0092B-C50C-407E-A947-70E740481C1C}">
                <a14:useLocalDpi xmlns:a14="http://schemas.microsoft.com/office/drawing/2010/main"/>
              </a:ext>
            </a:extLst>
          </a:blip>
          <a:srcRect/>
          <a:stretch/>
        </p:blipFill>
        <p:spPr>
          <a:xfrm>
            <a:off x="976251" y="942538"/>
            <a:ext cx="7163222" cy="4808332"/>
          </a:xfrm>
          <a:prstGeom prst="rect">
            <a:avLst/>
          </a:prstGeom>
          <a:effectLst/>
        </p:spPr>
      </p:pic>
    </p:spTree>
    <p:extLst>
      <p:ext uri="{BB962C8B-B14F-4D97-AF65-F5344CB8AC3E}">
        <p14:creationId xmlns:p14="http://schemas.microsoft.com/office/powerpoint/2010/main" val="214997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9A82F6-9633-4964-9AE8-E5ADE5E9661C}"/>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PRESUPUESTO</a:t>
            </a:r>
          </a:p>
        </p:txBody>
      </p:sp>
      <p:graphicFrame>
        <p:nvGraphicFramePr>
          <p:cNvPr id="22" name="Content Placeholder 3">
            <a:extLst>
              <a:ext uri="{FF2B5EF4-FFF2-40B4-BE49-F238E27FC236}">
                <a16:creationId xmlns:a16="http://schemas.microsoft.com/office/drawing/2014/main" id="{A79D9942-AE76-441D-9110-141D7EEE733B}"/>
              </a:ext>
            </a:extLst>
          </p:cNvPr>
          <p:cNvGraphicFramePr>
            <a:graphicFrameLocks/>
          </p:cNvGraphicFramePr>
          <p:nvPr/>
        </p:nvGraphicFramePr>
        <p:xfrm>
          <a:off x="979583" y="2837712"/>
          <a:ext cx="4604870" cy="3217335"/>
        </p:xfrm>
        <a:graphic>
          <a:graphicData uri="http://schemas.openxmlformats.org/drawingml/2006/table">
            <a:tbl>
              <a:tblPr firstRow="1" firstCol="1" bandRow="1">
                <a:noFill/>
                <a:tableStyleId>{5C22544A-7EE6-4342-B048-85BDC9FD1C3A}</a:tableStyleId>
              </a:tblPr>
              <a:tblGrid>
                <a:gridCol w="2700785">
                  <a:extLst>
                    <a:ext uri="{9D8B030D-6E8A-4147-A177-3AD203B41FA5}">
                      <a16:colId xmlns:a16="http://schemas.microsoft.com/office/drawing/2014/main" val="2051828989"/>
                    </a:ext>
                  </a:extLst>
                </a:gridCol>
                <a:gridCol w="1904085">
                  <a:extLst>
                    <a:ext uri="{9D8B030D-6E8A-4147-A177-3AD203B41FA5}">
                      <a16:colId xmlns:a16="http://schemas.microsoft.com/office/drawing/2014/main" val="2234436870"/>
                    </a:ext>
                  </a:extLst>
                </a:gridCol>
              </a:tblGrid>
              <a:tr h="458607">
                <a:tc>
                  <a:txBody>
                    <a:bodyPr/>
                    <a:lstStyle/>
                    <a:p>
                      <a:pPr algn="ctr">
                        <a:lnSpc>
                          <a:spcPct val="107000"/>
                        </a:lnSpc>
                        <a:spcAft>
                          <a:spcPts val="0"/>
                        </a:spcAft>
                      </a:pPr>
                      <a:r>
                        <a:rPr lang="es-ES" sz="1700" b="1" cap="none" spc="0" dirty="0">
                          <a:solidFill>
                            <a:schemeClr val="tx1"/>
                          </a:solidFill>
                          <a:effectLst/>
                        </a:rPr>
                        <a:t>Articulo</a:t>
                      </a:r>
                      <a:endParaRPr lang="en-US"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nchor="b">
                    <a:lnL w="12700" cmpd="sng">
                      <a:noFill/>
                    </a:lnL>
                    <a:lnR w="12700" cmpd="sng">
                      <a:noFill/>
                    </a:lnR>
                    <a:lnT w="9525" cap="flat" cmpd="sng" algn="ctr">
                      <a:noFill/>
                      <a:prstDash val="solid"/>
                    </a:lnT>
                    <a:lnB w="38100" cmpd="sng">
                      <a:noFill/>
                    </a:lnB>
                    <a:noFill/>
                  </a:tcPr>
                </a:tc>
                <a:tc>
                  <a:txBody>
                    <a:bodyPr/>
                    <a:lstStyle/>
                    <a:p>
                      <a:pPr algn="ctr">
                        <a:lnSpc>
                          <a:spcPct val="107000"/>
                        </a:lnSpc>
                        <a:spcAft>
                          <a:spcPts val="0"/>
                        </a:spcAft>
                      </a:pPr>
                      <a:r>
                        <a:rPr lang="es-ES" sz="1700" b="1" cap="none" spc="0" dirty="0">
                          <a:solidFill>
                            <a:schemeClr val="tx1"/>
                          </a:solidFill>
                          <a:effectLst/>
                        </a:rPr>
                        <a:t>Precio</a:t>
                      </a:r>
                      <a:endParaRPr lang="en-US"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641890916"/>
                  </a:ext>
                </a:extLst>
              </a:tr>
              <a:tr h="394104">
                <a:tc>
                  <a:txBody>
                    <a:bodyPr/>
                    <a:lstStyle/>
                    <a:p>
                      <a:pPr>
                        <a:lnSpc>
                          <a:spcPct val="107000"/>
                        </a:lnSpc>
                        <a:spcAft>
                          <a:spcPts val="0"/>
                        </a:spcAft>
                      </a:pPr>
                      <a:r>
                        <a:rPr lang="es-ES" sz="1300" b="1" cap="none" spc="0" dirty="0">
                          <a:solidFill>
                            <a:schemeClr val="tx1"/>
                          </a:solidFill>
                          <a:effectLst/>
                        </a:rPr>
                        <a:t>Placa Arduino</a:t>
                      </a:r>
                      <a:endParaRPr lang="en-US" sz="13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nSpc>
                          <a:spcPct val="107000"/>
                        </a:lnSpc>
                        <a:spcAft>
                          <a:spcPts val="0"/>
                        </a:spcAft>
                      </a:pPr>
                      <a:r>
                        <a:rPr lang="es-ES" sz="1300" cap="none" spc="0" dirty="0">
                          <a:solidFill>
                            <a:schemeClr val="tx1"/>
                          </a:solidFill>
                          <a:effectLst/>
                        </a:rPr>
                        <a:t>$9.80</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699988178"/>
                  </a:ext>
                </a:extLst>
              </a:tr>
              <a:tr h="394104">
                <a:tc>
                  <a:txBody>
                    <a:bodyPr/>
                    <a:lstStyle/>
                    <a:p>
                      <a:pPr>
                        <a:lnSpc>
                          <a:spcPct val="107000"/>
                        </a:lnSpc>
                        <a:spcAft>
                          <a:spcPts val="0"/>
                        </a:spcAft>
                      </a:pPr>
                      <a:r>
                        <a:rPr lang="es-ES" sz="1300" b="1" cap="none" spc="0" dirty="0">
                          <a:solidFill>
                            <a:schemeClr val="tx1"/>
                          </a:solidFill>
                          <a:effectLst/>
                        </a:rPr>
                        <a:t>Jumpers</a:t>
                      </a:r>
                      <a:endParaRPr lang="en-US" sz="13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0"/>
                        </a:spcAft>
                      </a:pPr>
                      <a:r>
                        <a:rPr lang="es-ES" sz="1300" cap="none" spc="0" dirty="0">
                          <a:solidFill>
                            <a:schemeClr val="tx1"/>
                          </a:solidFill>
                          <a:effectLst/>
                        </a:rPr>
                        <a:t>$1.75</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91149167"/>
                  </a:ext>
                </a:extLst>
              </a:tr>
              <a:tr h="394104">
                <a:tc>
                  <a:txBody>
                    <a:bodyPr/>
                    <a:lstStyle/>
                    <a:p>
                      <a:pPr>
                        <a:lnSpc>
                          <a:spcPct val="107000"/>
                        </a:lnSpc>
                        <a:spcAft>
                          <a:spcPts val="0"/>
                        </a:spcAft>
                      </a:pPr>
                      <a:r>
                        <a:rPr lang="es-ES" sz="1300" b="1" cap="none" spc="0" dirty="0">
                          <a:solidFill>
                            <a:schemeClr val="tx1"/>
                          </a:solidFill>
                          <a:effectLst/>
                        </a:rPr>
                        <a:t>Cable USB</a:t>
                      </a:r>
                      <a:endParaRPr lang="en-US" sz="13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nSpc>
                          <a:spcPct val="107000"/>
                        </a:lnSpc>
                        <a:spcAft>
                          <a:spcPts val="0"/>
                        </a:spcAft>
                      </a:pPr>
                      <a:r>
                        <a:rPr lang="es-ES" sz="1300" cap="none" spc="0" dirty="0">
                          <a:solidFill>
                            <a:schemeClr val="tx1"/>
                          </a:solidFill>
                          <a:effectLst/>
                        </a:rPr>
                        <a:t>$3.50</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01670679"/>
                  </a:ext>
                </a:extLst>
              </a:tr>
              <a:tr h="394104">
                <a:tc>
                  <a:txBody>
                    <a:bodyPr/>
                    <a:lstStyle/>
                    <a:p>
                      <a:pPr>
                        <a:lnSpc>
                          <a:spcPct val="107000"/>
                        </a:lnSpc>
                        <a:spcAft>
                          <a:spcPts val="0"/>
                        </a:spcAft>
                      </a:pPr>
                      <a:r>
                        <a:rPr lang="es-ES" sz="1300" b="1" cap="none" spc="0" dirty="0">
                          <a:solidFill>
                            <a:schemeClr val="tx1"/>
                          </a:solidFill>
                          <a:effectLst/>
                        </a:rPr>
                        <a:t>Servomotores</a:t>
                      </a:r>
                      <a:endParaRPr lang="en-US" sz="13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0"/>
                        </a:spcAft>
                      </a:pPr>
                      <a:r>
                        <a:rPr lang="es-ES" sz="1300" cap="none" spc="0" dirty="0">
                          <a:solidFill>
                            <a:schemeClr val="tx1"/>
                          </a:solidFill>
                          <a:effectLst/>
                        </a:rPr>
                        <a:t>$4.00</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76669681"/>
                  </a:ext>
                </a:extLst>
              </a:tr>
              <a:tr h="394104">
                <a:tc>
                  <a:txBody>
                    <a:bodyPr/>
                    <a:lstStyle/>
                    <a:p>
                      <a:pPr>
                        <a:lnSpc>
                          <a:spcPct val="107000"/>
                        </a:lnSpc>
                        <a:spcAft>
                          <a:spcPts val="0"/>
                        </a:spcAft>
                      </a:pPr>
                      <a:r>
                        <a:rPr lang="es-ES" sz="1300" b="1" cap="none" spc="0" dirty="0">
                          <a:solidFill>
                            <a:schemeClr val="tx1"/>
                          </a:solidFill>
                          <a:effectLst/>
                        </a:rPr>
                        <a:t>Leds</a:t>
                      </a:r>
                      <a:endParaRPr lang="en-US" sz="13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nSpc>
                          <a:spcPct val="107000"/>
                        </a:lnSpc>
                        <a:spcAft>
                          <a:spcPts val="0"/>
                        </a:spcAft>
                      </a:pPr>
                      <a:r>
                        <a:rPr lang="es-ES" sz="1300" cap="none" spc="0" dirty="0">
                          <a:solidFill>
                            <a:schemeClr val="tx1"/>
                          </a:solidFill>
                          <a:effectLst/>
                        </a:rPr>
                        <a:t>$0.20</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854657899"/>
                  </a:ext>
                </a:extLst>
              </a:tr>
              <a:tr h="394104">
                <a:tc>
                  <a:txBody>
                    <a:bodyPr/>
                    <a:lstStyle/>
                    <a:p>
                      <a:pPr>
                        <a:lnSpc>
                          <a:spcPct val="107000"/>
                        </a:lnSpc>
                        <a:spcAft>
                          <a:spcPts val="0"/>
                        </a:spcAft>
                      </a:pPr>
                      <a:r>
                        <a:rPr lang="es-ES" sz="1300" b="1" cap="none" spc="0" dirty="0">
                          <a:solidFill>
                            <a:schemeClr val="tx1"/>
                          </a:solidFill>
                          <a:effectLst/>
                        </a:rPr>
                        <a:t>Resistencias</a:t>
                      </a:r>
                      <a:endParaRPr lang="en-US" sz="13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0"/>
                        </a:spcAft>
                      </a:pPr>
                      <a:r>
                        <a:rPr lang="es-ES" sz="1300" cap="none" spc="0" dirty="0">
                          <a:solidFill>
                            <a:schemeClr val="tx1"/>
                          </a:solidFill>
                          <a:effectLst/>
                        </a:rPr>
                        <a:t>$0.35</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6333352"/>
                  </a:ext>
                </a:extLst>
              </a:tr>
              <a:tr h="394104">
                <a:tc>
                  <a:txBody>
                    <a:bodyPr/>
                    <a:lstStyle/>
                    <a:p>
                      <a:pPr>
                        <a:lnSpc>
                          <a:spcPct val="107000"/>
                        </a:lnSpc>
                        <a:spcAft>
                          <a:spcPts val="0"/>
                        </a:spcAft>
                      </a:pPr>
                      <a:r>
                        <a:rPr lang="es-ES" sz="1300" b="1" cap="none" spc="0" dirty="0">
                          <a:solidFill>
                            <a:schemeClr val="tx1"/>
                          </a:solidFill>
                          <a:effectLst/>
                        </a:rPr>
                        <a:t>Camaras Web</a:t>
                      </a:r>
                      <a:endParaRPr lang="en-US" sz="13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0"/>
                        </a:spcAft>
                      </a:pPr>
                      <a:r>
                        <a:rPr lang="es-ES" sz="1300" cap="none" spc="0" dirty="0">
                          <a:solidFill>
                            <a:schemeClr val="tx1"/>
                          </a:solidFill>
                          <a:effectLst/>
                        </a:rPr>
                        <a:t>$30.0</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754" marR="71523" marT="19073" marB="1430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78508368"/>
                  </a:ext>
                </a:extLst>
              </a:tr>
            </a:tbl>
          </a:graphicData>
        </a:graphic>
      </p:graphicFrame>
    </p:spTree>
    <p:extLst>
      <p:ext uri="{BB962C8B-B14F-4D97-AF65-F5344CB8AC3E}">
        <p14:creationId xmlns:p14="http://schemas.microsoft.com/office/powerpoint/2010/main" val="633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85B685-5EB8-47F3-8669-6A4502BAC69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dirty="0">
                <a:solidFill>
                  <a:srgbClr val="FFFFFF"/>
                </a:solidFill>
              </a:rPr>
              <a:t>Resultados</a:t>
            </a:r>
            <a:r>
              <a:rPr lang="en-US" sz="6000" dirty="0">
                <a:solidFill>
                  <a:srgbClr val="FFFFFF"/>
                </a:solidFill>
              </a:rPr>
              <a:t> </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129711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ítulo 1">
            <a:extLst>
              <a:ext uri="{FF2B5EF4-FFF2-40B4-BE49-F238E27FC236}">
                <a16:creationId xmlns:a16="http://schemas.microsoft.com/office/drawing/2014/main" id="{AE8345E9-C318-4D85-BAE7-2AB7EF40FBEE}"/>
              </a:ext>
            </a:extLst>
          </p:cNvPr>
          <p:cNvSpPr>
            <a:spLocks noGrp="1"/>
          </p:cNvSpPr>
          <p:nvPr>
            <p:ph type="title"/>
          </p:nvPr>
        </p:nvSpPr>
        <p:spPr>
          <a:xfrm>
            <a:off x="666883" y="801866"/>
            <a:ext cx="3979205" cy="1453363"/>
          </a:xfrm>
        </p:spPr>
        <p:txBody>
          <a:bodyPr vert="horz" lIns="91440" tIns="45720" rIns="91440" bIns="45720" rtlCol="0" anchor="ctr">
            <a:normAutofit/>
          </a:bodyPr>
          <a:lstStyle/>
          <a:p>
            <a:r>
              <a:rPr lang="en-US" sz="3600" dirty="0">
                <a:solidFill>
                  <a:schemeClr val="bg1"/>
                </a:solidFill>
              </a:rPr>
              <a:t>Resultado</a:t>
            </a:r>
          </a:p>
        </p:txBody>
      </p:sp>
      <p:sp>
        <p:nvSpPr>
          <p:cNvPr id="11" name="Marcador de texto 3">
            <a:extLst>
              <a:ext uri="{FF2B5EF4-FFF2-40B4-BE49-F238E27FC236}">
                <a16:creationId xmlns:a16="http://schemas.microsoft.com/office/drawing/2014/main" id="{34C0397C-1006-4C6D-B4AF-7222C9C762BB}"/>
              </a:ext>
            </a:extLst>
          </p:cNvPr>
          <p:cNvSpPr txBox="1">
            <a:spLocks/>
          </p:cNvSpPr>
          <p:nvPr/>
        </p:nvSpPr>
        <p:spPr>
          <a:xfrm>
            <a:off x="475378" y="2255229"/>
            <a:ext cx="4002936" cy="363793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dirty="0">
                <a:solidFill>
                  <a:schemeClr val="bg1"/>
                </a:solidFill>
              </a:rPr>
              <a:t>El resultado de la implementación de nuestro sistema de conteo de personas, los usuarios podrán contar con informes generados en tiempo real de la cantidad de personas en los locales. La toma de decisiones la realizara el usuario para que así pueda asistir a locales que no hayan incumplido con el aforo permitido.</a:t>
            </a:r>
          </a:p>
        </p:txBody>
      </p:sp>
      <p:pic>
        <p:nvPicPr>
          <p:cNvPr id="13" name="Imagen 8">
            <a:extLst>
              <a:ext uri="{FF2B5EF4-FFF2-40B4-BE49-F238E27FC236}">
                <a16:creationId xmlns:a16="http://schemas.microsoft.com/office/drawing/2014/main" id="{1F272B2C-32C8-4F01-9A83-B44949C73680}"/>
              </a:ext>
            </a:extLst>
          </p:cNvPr>
          <p:cNvPicPr>
            <a:picLocks noChangeAspect="1"/>
          </p:cNvPicPr>
          <p:nvPr/>
        </p:nvPicPr>
        <p:blipFill rotWithShape="1">
          <a:blip r:embed="rId3"/>
          <a:srcRect l="13778" r="13779" b="1"/>
          <a:stretch/>
        </p:blipFill>
        <p:spPr>
          <a:xfrm>
            <a:off x="5429524" y="1714598"/>
            <a:ext cx="6095593" cy="34288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5828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0C2C10-5FCD-44E2-9B49-D450AC908F2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Video</a:t>
            </a:r>
          </a:p>
        </p:txBody>
      </p:sp>
      <p:sp>
        <p:nvSpPr>
          <p:cNvPr id="3" name="Content Placeholder 2">
            <a:extLst>
              <a:ext uri="{FF2B5EF4-FFF2-40B4-BE49-F238E27FC236}">
                <a16:creationId xmlns:a16="http://schemas.microsoft.com/office/drawing/2014/main" id="{10A54510-65A7-40C9-97E0-03FD48977EAB}"/>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hlinkClick r:id="rId3"/>
              </a:rPr>
              <a:t>https://youtu.be/Gk2tC4OCkdI</a:t>
            </a:r>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414249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DAE2B1-A582-4F01-8C85-F75E0F886349}"/>
              </a:ext>
            </a:extLst>
          </p:cNvPr>
          <p:cNvSpPr>
            <a:spLocks noGrp="1"/>
          </p:cNvSpPr>
          <p:nvPr>
            <p:ph type="title"/>
          </p:nvPr>
        </p:nvSpPr>
        <p:spPr>
          <a:xfrm>
            <a:off x="841248" y="334644"/>
            <a:ext cx="10509504" cy="1076914"/>
          </a:xfrm>
        </p:spPr>
        <p:txBody>
          <a:bodyPr anchor="ctr">
            <a:normAutofit/>
          </a:bodyPr>
          <a:lstStyle/>
          <a:p>
            <a:r>
              <a:rPr lang="en-US" sz="4000" dirty="0"/>
              <a:t>CONCLUSIONES </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613CBB2-C5DB-4FF7-9BED-359F5F263343}"/>
              </a:ext>
            </a:extLst>
          </p:cNvPr>
          <p:cNvGraphicFramePr>
            <a:graphicFrameLocks noGrp="1"/>
          </p:cNvGraphicFramePr>
          <p:nvPr>
            <p:ph idx="1"/>
            <p:extLst>
              <p:ext uri="{D42A27DB-BD31-4B8C-83A1-F6EECF244321}">
                <p14:modId xmlns:p14="http://schemas.microsoft.com/office/powerpoint/2010/main" val="369118742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70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85B685-5EB8-47F3-8669-6A4502BAC69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Introduccion</a:t>
            </a:r>
          </a:p>
        </p:txBody>
      </p:sp>
    </p:spTree>
    <p:extLst>
      <p:ext uri="{BB962C8B-B14F-4D97-AF65-F5344CB8AC3E}">
        <p14:creationId xmlns:p14="http://schemas.microsoft.com/office/powerpoint/2010/main" val="850538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9729AC-2DDE-4FB4-AD0D-8393B624F6F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DISCUSION</a:t>
            </a:r>
          </a:p>
        </p:txBody>
      </p:sp>
    </p:spTree>
    <p:extLst>
      <p:ext uri="{BB962C8B-B14F-4D97-AF65-F5344CB8AC3E}">
        <p14:creationId xmlns:p14="http://schemas.microsoft.com/office/powerpoint/2010/main" val="388394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742C3249-E512-4E0C-9E68-D0F34265384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REFERENCIA BIBLIOGRAFICA</a:t>
            </a:r>
          </a:p>
        </p:txBody>
      </p:sp>
      <p:sp>
        <p:nvSpPr>
          <p:cNvPr id="4" name="Rectangle 1">
            <a:extLst>
              <a:ext uri="{FF2B5EF4-FFF2-40B4-BE49-F238E27FC236}">
                <a16:creationId xmlns:a16="http://schemas.microsoft.com/office/drawing/2014/main" id="{56488624-57C9-4E77-A63D-F86EF083AB1C}"/>
              </a:ext>
            </a:extLst>
          </p:cNvPr>
          <p:cNvSpPr>
            <a:spLocks noGrp="1" noChangeArrowheads="1"/>
          </p:cNvSpPr>
          <p:nvPr>
            <p:ph idx="1"/>
          </p:nvPr>
        </p:nvSpPr>
        <p:spPr bwMode="auto">
          <a:xfrm>
            <a:off x="1367624" y="2490436"/>
            <a:ext cx="9708995" cy="35671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A. Albiol, A. A. (2012). Who is who at different cameras:people re-identification using depth cameras. </a:t>
            </a:r>
            <a:r>
              <a:rPr kumimoji="0" lang="es-ES" altLang="en-US" sz="1900" b="0" i="1"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IET Computer Vision, 6</a:t>
            </a: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(5), 378-387.</a:t>
            </a:r>
            <a:endParaRPr kumimoji="0" lang="en-US" altLang="en-US" sz="1900" b="0" i="0" u="none" strike="noStrike" cap="none" normalizeH="0" baseline="0" dirty="0">
              <a:ln>
                <a:noFill/>
              </a:ln>
              <a:effectLst/>
            </a:endParaRPr>
          </a:p>
          <a:p>
            <a:pPr>
              <a:spcAft>
                <a:spcPts val="600"/>
              </a:spcAft>
            </a:pP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EFISAT+. (s.f.). </a:t>
            </a:r>
            <a:r>
              <a:rPr kumimoji="0" lang="es-ES" altLang="en-US" sz="1900" b="0" i="1"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Contador de pasajeros.</a:t>
            </a: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Obtenido de http://www.efisat.net/Contadorpasajeros.html</a:t>
            </a:r>
            <a:endParaRPr kumimoji="0" lang="en-US" altLang="en-US" sz="1900" b="0" i="0" u="none" strike="noStrike" cap="none" normalizeH="0" baseline="0" dirty="0">
              <a:ln>
                <a:noFill/>
              </a:ln>
              <a:effectLst/>
            </a:endParaRPr>
          </a:p>
          <a:p>
            <a:pPr>
              <a:spcAft>
                <a:spcPts val="600"/>
              </a:spcAft>
            </a:pP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FEVOX. (s.f.). Obtenido de integramos seguridad, control y automatización basados en el: https://www.fevox.co/</a:t>
            </a:r>
            <a:endParaRPr kumimoji="0" lang="en-US" altLang="en-US" sz="1900" b="0" i="0" u="none" strike="noStrike" cap="none" normalizeH="0" baseline="0" dirty="0">
              <a:ln>
                <a:noFill/>
              </a:ln>
              <a:effectLst/>
            </a:endParaRPr>
          </a:p>
          <a:p>
            <a:pPr>
              <a:spcAft>
                <a:spcPts val="600"/>
              </a:spcAft>
            </a:pP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Gutiérrez, M. (2014). </a:t>
            </a:r>
            <a:r>
              <a:rPr kumimoji="0" lang="es-ES" altLang="en-US" sz="1900" b="0" i="1"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Estudio de los efectos de perspectiva en contadores de personas basados en video con lentes de gran angular</a:t>
            </a: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Obtenido de http://hdl.handle.net/10251/46298</a:t>
            </a:r>
            <a:endParaRPr kumimoji="0" lang="en-US" altLang="en-US" sz="1900" b="0" i="0" u="none" strike="noStrike" cap="none" normalizeH="0" baseline="0" dirty="0">
              <a:ln>
                <a:noFill/>
              </a:ln>
              <a:effectLst/>
            </a:endParaRPr>
          </a:p>
          <a:p>
            <a:pPr>
              <a:spcAft>
                <a:spcPts val="600"/>
              </a:spcAft>
            </a:pP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M. Castrillón-Santan, J. L.-N.-S. (2014). Conteo de personas con un sensor RGBD comercial. </a:t>
            </a:r>
            <a:r>
              <a:rPr kumimoji="0" lang="es-ES" altLang="en-US" sz="1900" b="0" i="1"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Revista Iberoamericana de, 11</a:t>
            </a: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(3), 348-357.</a:t>
            </a:r>
            <a:endParaRPr kumimoji="0" lang="en-US" altLang="en-US" sz="1900" b="0" i="0" u="none" strike="noStrike" cap="none" normalizeH="0" baseline="0" dirty="0">
              <a:ln>
                <a:noFill/>
              </a:ln>
              <a:effectLst/>
            </a:endParaRPr>
          </a:p>
          <a:p>
            <a:pPr>
              <a:spcAft>
                <a:spcPts val="600"/>
              </a:spcAft>
            </a:pP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Team, O. C. (2020). </a:t>
            </a:r>
            <a:r>
              <a:rPr kumimoji="0" lang="es-ES" altLang="en-US" sz="1900" b="0" i="1"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Open CV</a:t>
            </a:r>
            <a:r>
              <a:rPr kumimoji="0" lang="es-ES" altLang="en-US" sz="19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Obtenido de https://opencv.org/</a:t>
            </a:r>
            <a:endParaRPr kumimoji="0" lang="en-US" altLang="en-US" sz="19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8789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F6B6A7-ABF5-431C-AA04-1FEB3C8701CE}"/>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Problematica</a:t>
            </a:r>
          </a:p>
        </p:txBody>
      </p:sp>
      <p:sp>
        <p:nvSpPr>
          <p:cNvPr id="3" name="Content Placeholder 2">
            <a:extLst>
              <a:ext uri="{FF2B5EF4-FFF2-40B4-BE49-F238E27FC236}">
                <a16:creationId xmlns:a16="http://schemas.microsoft.com/office/drawing/2014/main" id="{F1D73147-D1A1-4B70-9CFA-175D4257A01F}"/>
              </a:ext>
            </a:extLst>
          </p:cNvPr>
          <p:cNvSpPr>
            <a:spLocks noGrp="1"/>
          </p:cNvSpPr>
          <p:nvPr>
            <p:ph idx="1"/>
          </p:nvPr>
        </p:nvSpPr>
        <p:spPr>
          <a:xfrm>
            <a:off x="6090574" y="801866"/>
            <a:ext cx="5306084" cy="5230634"/>
          </a:xfrm>
        </p:spPr>
        <p:txBody>
          <a:bodyPr anchor="ctr">
            <a:normAutofit/>
          </a:bodyPr>
          <a:lstStyle/>
          <a:p>
            <a:r>
              <a:rPr lang="es-ES" sz="2400" dirty="0">
                <a:solidFill>
                  <a:srgbClr val="000000"/>
                </a:solidFill>
              </a:rPr>
              <a:t>Ciertas condiciones han cambiado debido a la pandemia. La distancia para evitar contagios que se debe tener entre personas es de dos metros en los locales que dan servicio al público, para así resguardar la salud de los clientes. Aforo, es un concepto que ha ganado relevancia dentro de este contexto, haciendo referencia a la cantidad máxima de personas que pueden estar dentro de un establecimiento manteniendo estos dos metros de distancia.</a:t>
            </a:r>
            <a:endParaRPr lang="en-US" sz="2400" dirty="0">
              <a:solidFill>
                <a:srgbClr val="000000"/>
              </a:solidFill>
            </a:endParaRPr>
          </a:p>
        </p:txBody>
      </p:sp>
    </p:spTree>
    <p:extLst>
      <p:ext uri="{BB962C8B-B14F-4D97-AF65-F5344CB8AC3E}">
        <p14:creationId xmlns:p14="http://schemas.microsoft.com/office/powerpoint/2010/main" val="298182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BBAB7EB3-26A5-4680-8319-6CC40E98B170}"/>
              </a:ext>
            </a:extLst>
          </p:cNvPr>
          <p:cNvSpPr>
            <a:spLocks noGrp="1"/>
          </p:cNvSpPr>
          <p:nvPr>
            <p:ph type="title"/>
          </p:nvPr>
        </p:nvSpPr>
        <p:spPr>
          <a:xfrm>
            <a:off x="640079" y="2023236"/>
            <a:ext cx="3659777" cy="2820908"/>
          </a:xfrm>
        </p:spPr>
        <p:txBody>
          <a:bodyPr>
            <a:normAutofit/>
          </a:bodyPr>
          <a:lstStyle/>
          <a:p>
            <a:r>
              <a:rPr lang="en-US" sz="4000" dirty="0">
                <a:solidFill>
                  <a:srgbClr val="FFFFFF"/>
                </a:solidFill>
              </a:rPr>
              <a:t>Materiales:</a:t>
            </a:r>
          </a:p>
        </p:txBody>
      </p:sp>
      <p:graphicFrame>
        <p:nvGraphicFramePr>
          <p:cNvPr id="14" name="Content Placeholder 2">
            <a:extLst>
              <a:ext uri="{FF2B5EF4-FFF2-40B4-BE49-F238E27FC236}">
                <a16:creationId xmlns:a16="http://schemas.microsoft.com/office/drawing/2014/main" id="{98E2D900-2765-4075-ADE1-8B92DB26360C}"/>
              </a:ext>
            </a:extLst>
          </p:cNvPr>
          <p:cNvGraphicFramePr>
            <a:graphicFrameLocks noGrp="1"/>
          </p:cNvGraphicFramePr>
          <p:nvPr>
            <p:ph idx="1"/>
            <p:extLst>
              <p:ext uri="{D42A27DB-BD31-4B8C-83A1-F6EECF244321}">
                <p14:modId xmlns:p14="http://schemas.microsoft.com/office/powerpoint/2010/main" val="1993357912"/>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462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85B685-5EB8-47F3-8669-6A4502BAC69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Metodologia</a:t>
            </a:r>
          </a:p>
        </p:txBody>
      </p:sp>
    </p:spTree>
    <p:extLst>
      <p:ext uri="{BB962C8B-B14F-4D97-AF65-F5344CB8AC3E}">
        <p14:creationId xmlns:p14="http://schemas.microsoft.com/office/powerpoint/2010/main" val="156196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85B685-5EB8-47F3-8669-6A4502BAC69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Software</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181991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AA85D57-723E-4890-9E7F-543CD1112AC9}"/>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Software </a:t>
            </a:r>
          </a:p>
        </p:txBody>
      </p:sp>
      <p:graphicFrame>
        <p:nvGraphicFramePr>
          <p:cNvPr id="5" name="Content Placeholder 2">
            <a:extLst>
              <a:ext uri="{FF2B5EF4-FFF2-40B4-BE49-F238E27FC236}">
                <a16:creationId xmlns:a16="http://schemas.microsoft.com/office/drawing/2014/main" id="{7F28DD5C-3F0A-404E-92B1-D274971E8274}"/>
              </a:ext>
            </a:extLst>
          </p:cNvPr>
          <p:cNvGraphicFramePr>
            <a:graphicFrameLocks noGrp="1"/>
          </p:cNvGraphicFramePr>
          <p:nvPr>
            <p:ph idx="1"/>
            <p:extLst>
              <p:ext uri="{D42A27DB-BD31-4B8C-83A1-F6EECF244321}">
                <p14:modId xmlns:p14="http://schemas.microsoft.com/office/powerpoint/2010/main" val="93940542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83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020623-05ED-4ECF-A680-8894EF7D4715}"/>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4800" dirty="0">
                <a:solidFill>
                  <a:srgbClr val="FFFFFF"/>
                </a:solidFill>
              </a:rPr>
              <a:t>MODELO ENTIDAD-RELACION </a:t>
            </a:r>
          </a:p>
        </p:txBody>
      </p:sp>
      <p:pic>
        <p:nvPicPr>
          <p:cNvPr id="4" name="Imagen 1">
            <a:extLst>
              <a:ext uri="{FF2B5EF4-FFF2-40B4-BE49-F238E27FC236}">
                <a16:creationId xmlns:a16="http://schemas.microsoft.com/office/drawing/2014/main" id="{F78CB490-3B11-49FC-AAC9-41F69798EE02}"/>
              </a:ext>
            </a:extLst>
          </p:cNvPr>
          <p:cNvPicPr>
            <a:picLocks noGrp="1"/>
          </p:cNvPicPr>
          <p:nvPr>
            <p:ph idx="1"/>
          </p:nvPr>
        </p:nvPicPr>
        <p:blipFill rotWithShape="1">
          <a:blip r:embed="rId2">
            <a:extLst>
              <a:ext uri="{28A0092B-C50C-407E-A947-70E740481C1C}">
                <a14:useLocalDpi xmlns:a14="http://schemas.microsoft.com/office/drawing/2010/main"/>
              </a:ext>
            </a:extLst>
          </a:blip>
          <a:srcRect t="1669" b="14076"/>
          <a:stretch/>
        </p:blipFill>
        <p:spPr>
          <a:xfrm>
            <a:off x="320040" y="320040"/>
            <a:ext cx="11548872" cy="4462272"/>
          </a:xfrm>
          <a:prstGeom prst="rect">
            <a:avLst/>
          </a:prstGeom>
        </p:spPr>
      </p:pic>
      <p:cxnSp>
        <p:nvCxnSpPr>
          <p:cNvPr id="20" name="Straight Connector 1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40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CCAD-C383-4CC1-9C0E-72C0E9C2AF81}"/>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7277AD36-113F-49B8-9747-791FD88D6327}"/>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321785" y="177284"/>
            <a:ext cx="7348302" cy="3251716"/>
          </a:xfrm>
          <a:prstGeom prst="rect">
            <a:avLst/>
          </a:prstGeom>
        </p:spPr>
      </p:pic>
      <p:pic>
        <p:nvPicPr>
          <p:cNvPr id="5" name="Picture 4">
            <a:extLst>
              <a:ext uri="{FF2B5EF4-FFF2-40B4-BE49-F238E27FC236}">
                <a16:creationId xmlns:a16="http://schemas.microsoft.com/office/drawing/2014/main" id="{1063E123-F981-4E88-B2DB-DE564FE79D3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843699" y="3872753"/>
            <a:ext cx="7348302" cy="2985247"/>
          </a:xfrm>
          <a:prstGeom prst="rect">
            <a:avLst/>
          </a:prstGeom>
        </p:spPr>
      </p:pic>
    </p:spTree>
    <p:extLst>
      <p:ext uri="{BB962C8B-B14F-4D97-AF65-F5344CB8AC3E}">
        <p14:creationId xmlns:p14="http://schemas.microsoft.com/office/powerpoint/2010/main" val="4119486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8F83B426686174C9AB424AA68A28682" ma:contentTypeVersion="10" ma:contentTypeDescription="Crear nuevo documento." ma:contentTypeScope="" ma:versionID="bd7e01c013175063aa3e9729e7ec1700">
  <xsd:schema xmlns:xsd="http://www.w3.org/2001/XMLSchema" xmlns:xs="http://www.w3.org/2001/XMLSchema" xmlns:p="http://schemas.microsoft.com/office/2006/metadata/properties" xmlns:ns3="a58c80a1-4341-4e46-b41f-5b8530993738" xmlns:ns4="4f250075-91cb-43a8-b2ff-8ebf061e8370" targetNamespace="http://schemas.microsoft.com/office/2006/metadata/properties" ma:root="true" ma:fieldsID="f29f3042d4996e8c692b19d294305e52" ns3:_="" ns4:_="">
    <xsd:import namespace="a58c80a1-4341-4e46-b41f-5b8530993738"/>
    <xsd:import namespace="4f250075-91cb-43a8-b2ff-8ebf061e837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c80a1-4341-4e46-b41f-5b8530993738"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250075-91cb-43a8-b2ff-8ebf061e837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CB3234-11B1-4CCD-A7F6-7EB8D03DBFE0}">
  <ds:schemaRefs>
    <ds:schemaRef ds:uri="http://schemas.microsoft.com/sharepoint/v3/contenttype/forms"/>
  </ds:schemaRefs>
</ds:datastoreItem>
</file>

<file path=customXml/itemProps2.xml><?xml version="1.0" encoding="utf-8"?>
<ds:datastoreItem xmlns:ds="http://schemas.openxmlformats.org/officeDocument/2006/customXml" ds:itemID="{5345DE3F-3722-49D9-AC94-7E99694DA7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8c80a1-4341-4e46-b41f-5b8530993738"/>
    <ds:schemaRef ds:uri="4f250075-91cb-43a8-b2ff-8ebf061e83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05E0D5-F58A-4D3C-BE65-FBB9E40C5506}">
  <ds:schemaRefs>
    <ds:schemaRef ds:uri="http://www.w3.org/XML/1998/namespace"/>
    <ds:schemaRef ds:uri="http://purl.org/dc/dcmitype/"/>
    <ds:schemaRef ds:uri="http://schemas.microsoft.com/office/2006/documentManagement/types"/>
    <ds:schemaRef ds:uri="4f250075-91cb-43a8-b2ff-8ebf061e8370"/>
    <ds:schemaRef ds:uri="http://purl.org/dc/terms/"/>
    <ds:schemaRef ds:uri="a58c80a1-4341-4e46-b41f-5b8530993738"/>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TotalTime>
  <Words>463</Words>
  <Application>Microsoft Office PowerPoint</Application>
  <PresentationFormat>Panorámica</PresentationFormat>
  <Paragraphs>56</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Office Theme</vt:lpstr>
      <vt:lpstr>Sistema de Conteo de  Personas</vt:lpstr>
      <vt:lpstr>Introduccion</vt:lpstr>
      <vt:lpstr>Problematica</vt:lpstr>
      <vt:lpstr>Materiales:</vt:lpstr>
      <vt:lpstr>Metodologia</vt:lpstr>
      <vt:lpstr>Software</vt:lpstr>
      <vt:lpstr>Software </vt:lpstr>
      <vt:lpstr>MODELO ENTIDAD-RELACION </vt:lpstr>
      <vt:lpstr>Presentación de PowerPoint</vt:lpstr>
      <vt:lpstr>Hardware</vt:lpstr>
      <vt:lpstr>CIRCUITO </vt:lpstr>
      <vt:lpstr>Presentación de PowerPoint</vt:lpstr>
      <vt:lpstr>Solucion </vt:lpstr>
      <vt:lpstr>Diagrama de Casos</vt:lpstr>
      <vt:lpstr>PRESUPUESTO</vt:lpstr>
      <vt:lpstr>Resultados </vt:lpstr>
      <vt:lpstr>Resultado</vt:lpstr>
      <vt:lpstr>Video</vt:lpstr>
      <vt:lpstr>CONCLUSIONES </vt:lpstr>
      <vt:lpstr>DISCUSION</vt:lpstr>
      <vt:lpstr>REFERENCIA BIBLIOGRAFICA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Conteo de  Personas</dc:title>
  <dc:creator>Andres Castro P</dc:creator>
  <cp:lastModifiedBy>Andres Eduardo Paredes Ruiz</cp:lastModifiedBy>
  <cp:revision>3</cp:revision>
  <dcterms:created xsi:type="dcterms:W3CDTF">2020-09-01T17:09:14Z</dcterms:created>
  <dcterms:modified xsi:type="dcterms:W3CDTF">2020-09-01T18:09:31Z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0x010100E8F83B426686174C9AB424AA68A28682</vt:lpwstr>
  </property>
</Properties>
</file>