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36200-DD10-FC46-BB92-1CF005C26DD0}" type="datetimeFigureOut">
              <a:rPr lang="en-US" smtClean="0"/>
              <a:t>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D0A1-215F-0F42-8799-74D452B3AB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7D0A1-215F-0F42-8799-74D452B3AB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8BD5-0E08-0D4C-BAAE-A9AF50FD46C8}" type="datetimeFigureOut">
              <a:rPr lang="en-US" smtClean="0"/>
              <a:pPr/>
              <a:t>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B89E-E72D-6844-9AB3-EE1F02D0D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rot="5400000">
            <a:off x="951877" y="1127367"/>
            <a:ext cx="5591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1102" y="1416175"/>
            <a:ext cx="1582246" cy="81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x</a:t>
            </a:r>
            <a:r>
              <a:rPr lang="en-US" sz="1400" dirty="0" smtClean="0"/>
              <a:t>, </a:t>
            </a:r>
            <a:r>
              <a:rPr lang="en-US" sz="1400" dirty="0" err="1" smtClean="0"/>
              <a:t>l</a:t>
            </a:r>
            <a:r>
              <a:rPr lang="en-US" sz="1400" dirty="0" smtClean="0"/>
              <a:t>, </a:t>
            </a:r>
            <a:r>
              <a:rPr lang="en-US" sz="1400" dirty="0" err="1" smtClean="0"/>
              <a:t>r</a:t>
            </a:r>
            <a:r>
              <a:rPr lang="en-US" sz="1400" dirty="0" smtClean="0"/>
              <a:t> : integer;</a:t>
            </a:r>
          </a:p>
          <a:p>
            <a:r>
              <a:rPr lang="en-US" sz="1400" dirty="0" err="1" smtClean="0"/>
              <a:t>l</a:t>
            </a:r>
            <a:r>
              <a:rPr lang="en-US" sz="1400" dirty="0" smtClean="0"/>
              <a:t>=1; </a:t>
            </a:r>
            <a:r>
              <a:rPr lang="en-US" sz="1400" dirty="0" err="1" smtClean="0"/>
              <a:t>r</a:t>
            </a:r>
            <a:r>
              <a:rPr lang="en-US" sz="1400" dirty="0" smtClean="0"/>
              <a:t> =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()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x</a:t>
            </a:r>
            <a:r>
              <a:rPr lang="en-US" sz="1400" dirty="0" smtClean="0"/>
              <a:t> = (</a:t>
            </a:r>
            <a:r>
              <a:rPr lang="en-US" sz="1400" dirty="0" err="1" smtClean="0"/>
              <a:t>l+r</a:t>
            </a:r>
            <a:r>
              <a:rPr lang="en-US" sz="1400" dirty="0" smtClean="0"/>
              <a:t>) div 2;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4" idx="2"/>
          </p:cNvCxnSpPr>
          <p:nvPr/>
        </p:nvCxnSpPr>
        <p:spPr>
          <a:xfrm rot="5400000">
            <a:off x="773721" y="2689166"/>
            <a:ext cx="9170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5" idx="3"/>
          </p:cNvCxnSpPr>
          <p:nvPr/>
        </p:nvCxnSpPr>
        <p:spPr>
          <a:xfrm rot="10800000" flipV="1">
            <a:off x="1633765" y="3576638"/>
            <a:ext cx="258212" cy="4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819278" y="3173588"/>
            <a:ext cx="814487" cy="8144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1540482" y="3928132"/>
            <a:ext cx="7029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826569" y="5494491"/>
            <a:ext cx="814487" cy="8144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4302913" y="1442726"/>
            <a:ext cx="814487" cy="8144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1641057" y="5901736"/>
            <a:ext cx="13730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184" y="3712048"/>
            <a:ext cx="67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true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3712" y="2414235"/>
            <a:ext cx="11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true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26421" y="3051206"/>
            <a:ext cx="127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key &lt; </a:t>
            </a:r>
            <a:r>
              <a:rPr lang="en-US" dirty="0" err="1" smtClean="0"/>
              <a:t>A[x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52400" y="4279626"/>
            <a:ext cx="895845" cy="787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</a:t>
            </a:r>
            <a:r>
              <a:rPr lang="en-US" dirty="0" smtClean="0"/>
              <a:t>=x-1</a:t>
            </a:r>
            <a:r>
              <a:rPr lang="en-US" dirty="0" smtClean="0"/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431378" y="4279626"/>
            <a:ext cx="895845" cy="787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</a:t>
            </a:r>
            <a:r>
              <a:rPr lang="en-US" dirty="0" smtClean="0"/>
              <a:t>=x+1 </a:t>
            </a:r>
            <a:endParaRPr lang="en-US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 rot="16200000" flipH="1">
            <a:off x="261758" y="3929151"/>
            <a:ext cx="68824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605882" y="3580832"/>
            <a:ext cx="213396" cy="4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99331" y="3725323"/>
            <a:ext cx="85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else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379582" y="6033924"/>
            <a:ext cx="2587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</a:t>
            </a:r>
            <a:r>
              <a:rPr lang="en-US" sz="1600" dirty="0" smtClean="0"/>
              <a:t>f key</a:t>
            </a:r>
            <a:r>
              <a:rPr lang="en-US" sz="1600" dirty="0" smtClean="0"/>
              <a:t>==</a:t>
            </a:r>
            <a:r>
              <a:rPr lang="en-US" sz="1600" dirty="0" err="1" smtClean="0"/>
              <a:t>A[x</a:t>
            </a:r>
            <a:r>
              <a:rPr lang="en-US" sz="1600" dirty="0" smtClean="0"/>
              <a:t>])</a:t>
            </a:r>
            <a:r>
              <a:rPr lang="en-US" sz="1600" dirty="0" smtClean="0"/>
              <a:t> || (</a:t>
            </a:r>
            <a:r>
              <a:rPr lang="en-US" sz="1600" dirty="0" err="1" smtClean="0"/>
              <a:t>l</a:t>
            </a:r>
            <a:r>
              <a:rPr lang="en-US" sz="1600" dirty="0" smtClean="0"/>
              <a:t>&gt;</a:t>
            </a:r>
            <a:r>
              <a:rPr lang="en-US" sz="1600" dirty="0" err="1" smtClean="0"/>
              <a:t>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 rot="5400000" flipH="1" flipV="1">
            <a:off x="1500763" y="4388364"/>
            <a:ext cx="302674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1233814" y="2875786"/>
            <a:ext cx="17795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1" idx="0"/>
          </p:cNvCxnSpPr>
          <p:nvPr/>
        </p:nvCxnSpPr>
        <p:spPr>
          <a:xfrm rot="5400000" flipH="1" flipV="1">
            <a:off x="1140869" y="5401547"/>
            <a:ext cx="18588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1771030" y="5187628"/>
            <a:ext cx="241945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1232225" y="5308602"/>
            <a:ext cx="6671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470250" y="5184454"/>
            <a:ext cx="241945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91221" y="5310190"/>
            <a:ext cx="64259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394589" y="5532592"/>
            <a:ext cx="85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else</a:t>
            </a:r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08" name="Straight Connector 107"/>
          <p:cNvCxnSpPr>
            <a:stCxn id="31" idx="2"/>
          </p:cNvCxnSpPr>
          <p:nvPr/>
        </p:nvCxnSpPr>
        <p:spPr>
          <a:xfrm rot="5400000">
            <a:off x="1028603" y="6511012"/>
            <a:ext cx="407244" cy="31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213563" y="6716222"/>
            <a:ext cx="2494979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990400" y="1341662"/>
            <a:ext cx="128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f key</a:t>
            </a:r>
            <a:r>
              <a:rPr lang="en-US" dirty="0" smtClean="0"/>
              <a:t>==</a:t>
            </a:r>
            <a:r>
              <a:rPr lang="en-US" dirty="0" err="1" smtClean="0"/>
              <a:t>A[x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462955" y="2440966"/>
            <a:ext cx="11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lse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5400000" flipH="1" flipV="1">
            <a:off x="813980" y="3821662"/>
            <a:ext cx="578912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709337" y="927893"/>
            <a:ext cx="101506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858276" y="3027022"/>
            <a:ext cx="1215624" cy="787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dirty="0" smtClean="0"/>
              <a:t>eturn -1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118376" y="3027022"/>
            <a:ext cx="1215624" cy="787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dirty="0" smtClean="0"/>
              <a:t>eturn </a:t>
            </a:r>
            <a:r>
              <a:rPr lang="en-US" dirty="0" err="1" smtClean="0"/>
              <a:t>x</a:t>
            </a:r>
            <a:endParaRPr lang="en-US" dirty="0" smtClean="0"/>
          </a:p>
        </p:txBody>
      </p:sp>
      <p:cxnSp>
        <p:nvCxnSpPr>
          <p:cNvPr id="132" name="Straight Arrow Connector 131"/>
          <p:cNvCxnSpPr>
            <a:stCxn id="37" idx="2"/>
            <a:endCxn id="130" idx="0"/>
          </p:cNvCxnSpPr>
          <p:nvPr/>
        </p:nvCxnSpPr>
        <p:spPr>
          <a:xfrm rot="16200000" flipH="1">
            <a:off x="4333268" y="2634101"/>
            <a:ext cx="769809" cy="16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37" idx="3"/>
          </p:cNvCxnSpPr>
          <p:nvPr/>
        </p:nvCxnSpPr>
        <p:spPr>
          <a:xfrm>
            <a:off x="5117400" y="1849970"/>
            <a:ext cx="13478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29" idx="0"/>
          </p:cNvCxnSpPr>
          <p:nvPr/>
        </p:nvCxnSpPr>
        <p:spPr>
          <a:xfrm rot="5400000">
            <a:off x="5877562" y="2438496"/>
            <a:ext cx="11770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37" idx="0"/>
          </p:cNvCxnSpPr>
          <p:nvPr/>
        </p:nvCxnSpPr>
        <p:spPr>
          <a:xfrm rot="5400000">
            <a:off x="4453535" y="1186103"/>
            <a:ext cx="5132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837036" y="558561"/>
            <a:ext cx="11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true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83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MacBook Pro</dc:creator>
  <cp:lastModifiedBy>MacBook Pro</cp:lastModifiedBy>
  <cp:revision>7</cp:revision>
  <dcterms:created xsi:type="dcterms:W3CDTF">2013-02-02T08:45:54Z</dcterms:created>
  <dcterms:modified xsi:type="dcterms:W3CDTF">2013-02-02T09:40:32Z</dcterms:modified>
</cp:coreProperties>
</file>