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72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13.10.2022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 - 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Automatically put the memories in the correct sections</a:t>
            </a:r>
          </a:p>
          <a:p>
            <a:pPr lvl="1"/>
            <a:r>
              <a:rPr lang="en-US" dirty="0"/>
              <a:t>Clicking trough memories</a:t>
            </a:r>
          </a:p>
          <a:p>
            <a:pPr lvl="1"/>
            <a:r>
              <a:rPr lang="en-US" dirty="0"/>
              <a:t>Created and styled popup to enter new memories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styling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with tables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II - 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Creating tags via enter click</a:t>
            </a:r>
          </a:p>
          <a:p>
            <a:pPr lvl="1"/>
            <a:r>
              <a:rPr lang="en-US" dirty="0"/>
              <a:t>Delete tags via click on x-symbol</a:t>
            </a:r>
          </a:p>
          <a:p>
            <a:pPr lvl="1"/>
            <a:r>
              <a:rPr lang="en-US" dirty="0"/>
              <a:t>Edit Memory -&gt; open dialog (same as saving)</a:t>
            </a:r>
          </a:p>
          <a:p>
            <a:pPr lvl="1"/>
            <a:r>
              <a:rPr lang="en-US" dirty="0"/>
              <a:t>Update &amp; delete icons + styling</a:t>
            </a:r>
          </a:p>
          <a:p>
            <a:pPr lvl="1"/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insert and (update) statement</a:t>
            </a:r>
          </a:p>
          <a:p>
            <a:pPr lvl="1"/>
            <a:r>
              <a:rPr lang="en-US" dirty="0"/>
              <a:t>Created delete statement</a:t>
            </a:r>
          </a:p>
        </p:txBody>
      </p:sp>
    </p:spTree>
    <p:extLst>
      <p:ext uri="{BB962C8B-B14F-4D97-AF65-F5344CB8AC3E}">
        <p14:creationId xmlns:p14="http://schemas.microsoft.com/office/powerpoint/2010/main" val="734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92" y="2213764"/>
            <a:ext cx="5132735" cy="3331343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220C099D-A13A-4222-187E-43FCF2D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8" y="1690688"/>
            <a:ext cx="5132738" cy="49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Arrow (last/first element)</a:t>
            </a:r>
          </a:p>
          <a:p>
            <a:r>
              <a:rPr lang="en-US" dirty="0"/>
              <a:t>Load memories from the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Image upload</a:t>
            </a:r>
          </a:p>
          <a:p>
            <a:r>
              <a:rPr lang="en-US" dirty="0"/>
              <a:t>Finish deleting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code clean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bigger the code get, the more confusing it gets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Wording algorithm x days/weeks/months/years ago…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Complex to create the logic for the wording how long </a:t>
            </a:r>
            <a:r>
              <a:rPr lang="en-US"/>
              <a:t>ago the memory 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Toggle arrow left/right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223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Tw Cen MT</vt:lpstr>
      <vt:lpstr>deardiary_ppt</vt:lpstr>
      <vt:lpstr>Dear Diary</vt:lpstr>
      <vt:lpstr>Agenda</vt:lpstr>
      <vt:lpstr>Update I - Finished Tasks</vt:lpstr>
      <vt:lpstr>Update II - 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17</cp:revision>
  <dcterms:created xsi:type="dcterms:W3CDTF">2022-08-27T16:27:38Z</dcterms:created>
  <dcterms:modified xsi:type="dcterms:W3CDTF">2022-10-13T15:56:56Z</dcterms:modified>
</cp:coreProperties>
</file>