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7"/>
  </p:notesMasterIdLst>
  <p:handoutMasterIdLst>
    <p:handoutMasterId r:id="rId18"/>
  </p:handoutMasterIdLst>
  <p:sldIdLst>
    <p:sldId id="3825" r:id="rId5"/>
    <p:sldId id="3826" r:id="rId6"/>
    <p:sldId id="3827" r:id="rId7"/>
    <p:sldId id="3794" r:id="rId8"/>
    <p:sldId id="3836" r:id="rId9"/>
    <p:sldId id="3828" r:id="rId10"/>
    <p:sldId id="3791" r:id="rId11"/>
    <p:sldId id="3837" r:id="rId12"/>
    <p:sldId id="3839" r:id="rId13"/>
    <p:sldId id="3838" r:id="rId14"/>
    <p:sldId id="3834" r:id="rId15"/>
    <p:sldId id="3840" r:id="rId1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24649-D5BA-457C-8246-1DF7D2DD6241}" v="28" dt="2022-06-26T07:54:04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08" y="660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Gruber" userId="6a39c500fdece786" providerId="LiveId" clId="{3B224649-D5BA-457C-8246-1DF7D2DD6241}"/>
    <pc:docChg chg="modSld">
      <pc:chgData name="Andreas Gruber" userId="6a39c500fdece786" providerId="LiveId" clId="{3B224649-D5BA-457C-8246-1DF7D2DD6241}" dt="2022-06-27T16:36:35.617" v="3" actId="20577"/>
      <pc:docMkLst>
        <pc:docMk/>
      </pc:docMkLst>
      <pc:sldChg chg="modSp mod">
        <pc:chgData name="Andreas Gruber" userId="6a39c500fdece786" providerId="LiveId" clId="{3B224649-D5BA-457C-8246-1DF7D2DD6241}" dt="2022-06-27T16:36:35.617" v="3" actId="20577"/>
        <pc:sldMkLst>
          <pc:docMk/>
          <pc:sldMk cId="1002193766" sldId="3827"/>
        </pc:sldMkLst>
        <pc:spChg chg="mod">
          <ac:chgData name="Andreas Gruber" userId="6a39c500fdece786" providerId="LiveId" clId="{3B224649-D5BA-457C-8246-1DF7D2DD6241}" dt="2022-06-27T16:36:35.617" v="3" actId="20577"/>
          <ac:spMkLst>
            <pc:docMk/>
            <pc:sldMk cId="1002193766" sldId="3827"/>
            <ac:spMk id="5" creationId="{B67B1E24-2840-4BB0-AE5A-2320A01CB80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CBD87D4-881B-46A6-BBA2-7E80CC390C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411DF2-BAA0-4754-BC02-427131E705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5BC9B-3CD2-4B5A-BA07-E8F51A1D571F}" type="datetime1">
              <a:rPr lang="de-DE" smtClean="0"/>
              <a:t>27.06.2022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5632C8-468B-43E0-BB20-1AF0939CD1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E9577A-6584-4A4D-A102-E7947BD6E5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44528-8948-430D-8057-8D98973550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324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AC3B1-7587-4247-A14D-1711BECE6FE5}" type="datetime1">
              <a:rPr lang="de-DE" smtClean="0"/>
              <a:pPr/>
              <a:t>27.06.2022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300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653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80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918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723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822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609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751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443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83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97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Bogen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2 mittler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Präsentationstitel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Bogen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 klein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Bogen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Präsentationstitel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de-DE" noProof="0"/>
              <a:t>3/9/20XX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de-DE" noProof="0"/>
              <a:t>Präsentationstitel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/>
              <a:pPr rtl="0">
                <a:defRPr/>
              </a:pPr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Präsentationstitel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de-DE" noProof="0">
                <a:solidFill>
                  <a:prstClr val="black">
                    <a:tint val="75000"/>
                  </a:prstClr>
                </a:solidFill>
              </a:rPr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de-DE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de-DE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rgbClr val="FFFFFF"/>
                </a:solidFill>
              </a:rPr>
              <a:t>Dear Diary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rgbClr val="FFFFFF"/>
                </a:solidFill>
              </a:rPr>
              <a:t>Projektpräsentation - Andreas Gruber</a:t>
            </a:r>
          </a:p>
          <a:p>
            <a:pPr rtl="0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A8116-D8E2-9D9B-A6F3-D8CF493616CF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1200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25/06/2022</a:t>
            </a: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 rtlCol="0"/>
          <a:lstStyle/>
          <a:p>
            <a:pPr rtl="0"/>
            <a:r>
              <a:rPr lang="de-DE" dirty="0"/>
              <a:t>Filtern/Suchen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269E5DF-B36B-A03A-8400-A2F136342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08" y="1809000"/>
            <a:ext cx="4981734" cy="3240000"/>
          </a:xfrm>
          <a:prstGeom prst="rect">
            <a:avLst/>
          </a:prstGeom>
        </p:spPr>
      </p:pic>
      <p:pic>
        <p:nvPicPr>
          <p:cNvPr id="1025" name="Picture 1" descr="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">
            <a:extLst>
              <a:ext uri="{FF2B5EF4-FFF2-40B4-BE49-F238E27FC236}">
                <a16:creationId xmlns:a16="http://schemas.microsoft.com/office/drawing/2014/main" id="{AA29719D-09B5-A8AB-AB4B-F909E7D27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318" y="1608832"/>
            <a:ext cx="5045374" cy="34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144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Vielen Dank!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de-DE" smtClean="0"/>
              <a:pPr lvl="0" rtl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60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>
                <a:solidFill>
                  <a:srgbClr val="FFFFFF"/>
                </a:solidFill>
              </a:rPr>
              <a:t>Agenda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de-DE" dirty="0"/>
              <a:t>Idee</a:t>
            </a:r>
          </a:p>
          <a:p>
            <a:pPr marL="0" indent="0" rtl="0">
              <a:buNone/>
            </a:pPr>
            <a:r>
              <a:rPr lang="de-DE" dirty="0"/>
              <a:t>Key Features</a:t>
            </a:r>
          </a:p>
          <a:p>
            <a:pPr marL="0" indent="0" rtl="0">
              <a:buNone/>
            </a:pPr>
            <a:r>
              <a:rPr lang="de-DE" dirty="0"/>
              <a:t>Technologien</a:t>
            </a:r>
          </a:p>
          <a:p>
            <a:pPr marL="0" indent="0" rtl="0">
              <a:buNone/>
            </a:pPr>
            <a:r>
              <a:rPr lang="de-DE" dirty="0"/>
              <a:t>User Interface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Idee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de-DE" b="1" i="1" dirty="0"/>
              <a:t>Dear Diary</a:t>
            </a:r>
            <a:r>
              <a:rPr lang="de-DE" dirty="0"/>
              <a:t> ist ein digitales Tagebuch, das mit JavaScript geschrieben ist und auf einem Web-Server gehostet wird. 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Die App ist übersichtlich gestaltet und nicht zu überladen. Der User kann schnell und einfach Erinnerungen eintragen, bearbeiten und ansehen.</a:t>
            </a:r>
          </a:p>
          <a:p>
            <a:pPr rtl="0"/>
            <a:endParaRPr lang="de-DE" dirty="0"/>
          </a:p>
          <a:p>
            <a:pPr rtl="0"/>
            <a:r>
              <a:rPr lang="de-DE" dirty="0"/>
              <a:t>Die App ist ebenfalls responsive programmiert, um sie auf einem PC und auf </a:t>
            </a:r>
            <a:r>
              <a:rPr lang="de-DE"/>
              <a:t>mobilen Geräten </a:t>
            </a:r>
            <a:r>
              <a:rPr lang="de-DE" dirty="0"/>
              <a:t>verwenden zu können.</a:t>
            </a:r>
          </a:p>
          <a:p>
            <a:pPr rtl="0"/>
            <a:endParaRPr lang="de-DE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2F03A3-F080-4850-30EB-66214849AA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8617A80-886A-E392-1C66-D9DEF1138B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3">
            <a:extLst>
              <a:ext uri="{FF2B5EF4-FFF2-40B4-BE49-F238E27FC236}">
                <a16:creationId xmlns:a16="http://schemas.microsoft.com/office/drawing/2014/main" id="{FEE40C76-B13C-0B06-B83F-51BB8B08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de-DE" dirty="0"/>
              <a:t>Key Features</a:t>
            </a:r>
          </a:p>
        </p:txBody>
      </p:sp>
      <p:sp>
        <p:nvSpPr>
          <p:cNvPr id="25" name="Foliennummernplatzhalter 15">
            <a:extLst>
              <a:ext uri="{FF2B5EF4-FFF2-40B4-BE49-F238E27FC236}">
                <a16:creationId xmlns:a16="http://schemas.microsoft.com/office/drawing/2014/main" id="{F076A2B3-61AF-F845-5B8D-36773291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Inhaltsplatzhalter 4">
            <a:extLst>
              <a:ext uri="{FF2B5EF4-FFF2-40B4-BE49-F238E27FC236}">
                <a16:creationId xmlns:a16="http://schemas.microsoft.com/office/drawing/2014/main" id="{D73CBF53-E2BA-0DDD-937C-8D950095830D}"/>
              </a:ext>
            </a:extLst>
          </p:cNvPr>
          <p:cNvSpPr txBox="1">
            <a:spLocks/>
          </p:cNvSpPr>
          <p:nvPr/>
        </p:nvSpPr>
        <p:spPr>
          <a:xfrm>
            <a:off x="539496" y="1825625"/>
            <a:ext cx="5806440" cy="43525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1800" b="0" dirty="0"/>
              <a:t>Login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1800" b="0" dirty="0"/>
              <a:t>Erstellen, bearbeiten und löschen von Erinnerungen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1800" b="0" dirty="0"/>
              <a:t>Bilder Upload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1800" b="0" dirty="0"/>
              <a:t>Tags erstellen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1800" b="0" dirty="0"/>
              <a:t>Erinnerungen als Favoriten setzen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1800" b="0" dirty="0"/>
              <a:t>Suchen und Filtern von Erinnerungen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1800" b="0" dirty="0"/>
              <a:t>Anzeigen von vergangenen Erinnerungen im Dashboard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Technologien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1800" dirty="0"/>
              <a:t>Node.js</a:t>
            </a:r>
          </a:p>
          <a:p>
            <a:pPr marL="34290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1800" dirty="0"/>
              <a:t>MySQL</a:t>
            </a:r>
          </a:p>
          <a:p>
            <a:pPr marL="34290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1800" dirty="0"/>
              <a:t>Places API</a:t>
            </a:r>
          </a:p>
          <a:p>
            <a:pPr marL="34290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DE" sz="1800" dirty="0" err="1"/>
              <a:t>React</a:t>
            </a:r>
            <a:r>
              <a:rPr lang="de-DE" sz="1800" dirty="0"/>
              <a:t>?</a:t>
            </a:r>
          </a:p>
          <a:p>
            <a:pPr marL="342900" indent="-342900" rtl="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de-DE" sz="1800" dirty="0"/>
          </a:p>
          <a:p>
            <a:pPr rtl="0"/>
            <a:endParaRPr lang="de-DE" dirty="0"/>
          </a:p>
          <a:p>
            <a:pPr rtl="0"/>
            <a:endParaRPr lang="de-DE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2F03A3-F080-4850-30EB-66214849AA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8617A80-886A-E392-1C66-D9DEF1138B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45754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rgbClr val="FFFFFF"/>
                </a:solidFill>
              </a:rPr>
              <a:t>User Interface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 rtlCol="0"/>
          <a:lstStyle/>
          <a:p>
            <a:pPr rtl="0"/>
            <a:r>
              <a:rPr lang="de-DE" dirty="0"/>
              <a:t>Login/Registrieren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C4DD5B-4C19-C701-1156-8CA401B14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08" y="1809000"/>
            <a:ext cx="4858102" cy="3240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57B5D93-0E70-9CDD-7149-21F25F693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593" y="1809000"/>
            <a:ext cx="492238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13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 rtlCol="0"/>
          <a:lstStyle/>
          <a:p>
            <a:pPr rtl="0"/>
            <a:r>
              <a:rPr lang="de-DE" dirty="0"/>
              <a:t>Dashboard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2CBE6A-0F38-CD27-A5A7-E831F2A21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085" y="1359000"/>
            <a:ext cx="6037500" cy="41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4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08" y="365125"/>
            <a:ext cx="5809527" cy="1325563"/>
          </a:xfrm>
        </p:spPr>
        <p:txBody>
          <a:bodyPr rtlCol="0"/>
          <a:lstStyle/>
          <a:p>
            <a:pPr rtl="0"/>
            <a:r>
              <a:rPr lang="de-DE" dirty="0"/>
              <a:t>Neue Erinnerung anlegen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26A7E6D-B2AF-D734-B912-AAE8FEF0F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901" y="1359000"/>
            <a:ext cx="6030198" cy="41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5731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8169438.tgt.Office_48167068_TF78504181_Win32_OJ107391223.potx" id="{ED437543-EBED-4E2E-8CEE-E2D402718ED1}" vid="{82B4EAC5-61B6-41CC-B133-5165E49BA3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16c05727-aa75-4e4a-9b5f-8a80a1165891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2006/metadata/properties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{E1C93FE4-6273-440C-8CA7-9582D8E0181C}tf78504181_win32</Template>
  <TotalTime>0</TotalTime>
  <Words>151</Words>
  <Application>Microsoft Office PowerPoint</Application>
  <PresentationFormat>Breitbild</PresentationFormat>
  <Paragraphs>55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Tw Cen MT</vt:lpstr>
      <vt:lpstr>ShapesVTI</vt:lpstr>
      <vt:lpstr>Dear Diary</vt:lpstr>
      <vt:lpstr>Agenda</vt:lpstr>
      <vt:lpstr>Idee</vt:lpstr>
      <vt:lpstr>Key Features</vt:lpstr>
      <vt:lpstr>Technologien</vt:lpstr>
      <vt:lpstr>User Interface</vt:lpstr>
      <vt:lpstr>Login/Registrieren</vt:lpstr>
      <vt:lpstr>Dashboard</vt:lpstr>
      <vt:lpstr>Neue Erinnerung anlegen</vt:lpstr>
      <vt:lpstr>Filtern/Suchen</vt:lpstr>
      <vt:lpstr>Vielen Dank!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Dear Diary</dc:title>
  <dc:creator>Andreas Gruber</dc:creator>
  <cp:lastModifiedBy>Andreas Gruber</cp:lastModifiedBy>
  <cp:revision>2</cp:revision>
  <dcterms:created xsi:type="dcterms:W3CDTF">2022-06-25T14:25:49Z</dcterms:created>
  <dcterms:modified xsi:type="dcterms:W3CDTF">2022-06-27T16:36:36Z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