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8" r:id="rId4"/>
    <p:sldId id="266" r:id="rId5"/>
    <p:sldId id="263" r:id="rId6"/>
    <p:sldId id="267" r:id="rId7"/>
    <p:sldId id="269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2" d="100"/>
          <a:sy n="152" d="100"/>
        </p:scale>
        <p:origin x="-144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4DF3B-20E0-4AA8-9D2C-BF18002848F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461E-D622-4288-A80D-D398E47FB8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05600" y="2743200"/>
            <a:ext cx="4980432" cy="2386584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6338" y="5221224"/>
            <a:ext cx="551969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8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27BC8364-8F31-4D17-936E-D46F1F6C6EF2}" type="datetime1">
              <a:rPr lang="de-AT" smtClean="0"/>
              <a:t>04.12.2022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52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D55F2A56-9CA7-45C4-8C5F-EC6A2D0B68E9}" type="datetime1">
              <a:rPr lang="de-AT" smtClean="0"/>
              <a:t>04.12.2022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5711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FF36A2A-C247-40B0-8289-52715CCCC9EE}" type="datetime1">
              <a:rPr lang="de-AT" smtClean="0"/>
              <a:t>04.12.2022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0462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BB97F0D5-450D-4850-86FC-2048949229AD}" type="datetime1">
              <a:rPr lang="de-AT" smtClean="0"/>
              <a:t>04.12.2022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26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CB7F8FBE-64D7-41B8-8071-DE6D13A2C11F}" type="datetime1">
              <a:rPr lang="de-AT" smtClean="0"/>
              <a:t>04.12.2022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393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781048FC-32B0-485F-B70A-ACC71DB57BA8}" type="datetime1">
              <a:rPr lang="de-AT" smtClean="0"/>
              <a:t>04.12.2022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66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133BC439-4AF2-4E68-9964-E5F812642E63}" type="datetime1">
              <a:rPr lang="de-AT" smtClean="0"/>
              <a:t>04.12.2022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847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8244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B87E05A4-E95E-4C92-B613-F7D1B6122080}" type="datetime1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2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0739F8-A5B5-417B-BFEE-32FB4E1B1F73}" type="datetime1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3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24DBF3ED-48C8-4EEA-A749-D315A1514397}" type="datetime1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0FDC0C2A-16C6-42E9-B112-4FE6EE3147E5}" type="datetime1">
              <a:rPr lang="de-AT" smtClean="0"/>
              <a:t>04.12.2022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E21BCAB8-DAAB-4F89-B7A7-762D0B37FEC6}" type="datetime1">
              <a:rPr lang="de-AT" smtClean="0"/>
              <a:t>04.12.2022</a:t>
            </a:fld>
            <a:endParaRPr lang="de-AT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A4BD9604-6F8A-445E-BFBA-3D0781E17BC7}" type="datetime1">
              <a:rPr lang="de-AT" smtClean="0"/>
              <a:t>04.12.2022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CD02ECC7-1781-45DE-87A9-39388D7CFDEA}" type="datetime1">
              <a:rPr lang="de-AT" smtClean="0"/>
              <a:t>04.12.2022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AFBE885-50A6-49B2-81AE-0D655B16640B}" type="datetime1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F915131-11EF-3718-ED26-30BC99A38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6338" y="5024626"/>
            <a:ext cx="5519694" cy="996696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  <a:latin typeface="+mj-lt"/>
              </a:rPr>
              <a:t>Final Presentation – Andreas Gruber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AB3BF2-64F1-BE06-E0A5-9291FB17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49" y="3083812"/>
            <a:ext cx="2685293" cy="16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1B45-EBD6-9F95-1C59-42EA87A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103A-1B2B-9C4D-9589-557BFA46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Challenges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732BFA-C4E5-F93B-85FF-A3074F0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657-72FA-41BA-BA0B-82EF6BA7B37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39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748320-080A-AE34-2F5F-6837CB0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A5765C-AA75-96A0-FE14-888966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Idea for project is very old</a:t>
            </a:r>
          </a:p>
          <a:p>
            <a:r>
              <a:rPr lang="en-US" dirty="0">
                <a:latin typeface="+mj-lt"/>
              </a:rPr>
              <a:t>Use for my own</a:t>
            </a:r>
          </a:p>
          <a:p>
            <a:r>
              <a:rPr lang="en-US" dirty="0">
                <a:latin typeface="+mj-lt"/>
              </a:rPr>
              <a:t>Tried to develop it in C#/Java</a:t>
            </a:r>
          </a:p>
          <a:p>
            <a:r>
              <a:rPr lang="en-US" dirty="0">
                <a:latin typeface="+mj-lt"/>
              </a:rPr>
              <a:t>Motivation was missing</a:t>
            </a:r>
          </a:p>
          <a:p>
            <a:r>
              <a:rPr lang="en-US" dirty="0">
                <a:latin typeface="+mj-lt"/>
              </a:rPr>
              <a:t>This course was a good opportunity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CD2FD35-53A2-6562-2FF1-671FDC37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657-72FA-41BA-BA0B-82EF6BA7B37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3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4354D46E-710B-8575-028E-8408A91B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9B5A6BDF-ECD5-A9DC-8FC2-D86010C9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450477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latin typeface="+mj-lt"/>
              </a:rPr>
              <a:t>Login</a:t>
            </a:r>
          </a:p>
          <a:p>
            <a:r>
              <a:rPr lang="en-US" sz="4000" dirty="0">
                <a:latin typeface="+mj-lt"/>
              </a:rPr>
              <a:t>Dashboard</a:t>
            </a:r>
          </a:p>
          <a:p>
            <a:r>
              <a:rPr lang="en-US" sz="4000" dirty="0">
                <a:latin typeface="+mj-lt"/>
              </a:rPr>
              <a:t>Creating/updating/deleting memories</a:t>
            </a:r>
          </a:p>
          <a:p>
            <a:r>
              <a:rPr lang="en-US" sz="4000" dirty="0">
                <a:latin typeface="+mj-lt"/>
              </a:rPr>
              <a:t>Filtering memories</a:t>
            </a:r>
          </a:p>
          <a:p>
            <a:pPr marL="0" indent="0">
              <a:buNone/>
            </a:pPr>
            <a:endParaRPr lang="en-US" sz="4000" dirty="0">
              <a:latin typeface="+mj-lt"/>
            </a:endParaRPr>
          </a:p>
          <a:p>
            <a:pPr marL="0" indent="0">
              <a:buNone/>
            </a:pPr>
            <a:r>
              <a:rPr lang="en-US" sz="4000" b="1" dirty="0">
                <a:latin typeface="+mj-lt"/>
              </a:rPr>
              <a:t>What was important to me?</a:t>
            </a:r>
          </a:p>
          <a:p>
            <a:r>
              <a:rPr lang="en-US" sz="4000" dirty="0">
                <a:latin typeface="+mj-lt"/>
              </a:rPr>
              <a:t>Lightweight</a:t>
            </a:r>
          </a:p>
          <a:p>
            <a:r>
              <a:rPr lang="en-US" sz="4000" dirty="0">
                <a:latin typeface="+mj-lt"/>
              </a:rPr>
              <a:t>Responsive</a:t>
            </a:r>
          </a:p>
          <a:p>
            <a:r>
              <a:rPr lang="en-US" sz="4000" dirty="0">
                <a:latin typeface="+mj-lt"/>
              </a:rPr>
              <a:t>Regular expression</a:t>
            </a:r>
          </a:p>
          <a:p>
            <a:r>
              <a:rPr lang="en-US" sz="4000" dirty="0">
                <a:latin typeface="+mj-lt"/>
              </a:rPr>
              <a:t>Image upload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97496949-8924-25EC-0681-94794A59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657-72FA-41BA-BA0B-82EF6BA7B37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1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CDCCF55-D503-A842-8610-63B630E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657-72FA-41BA-BA0B-82EF6BA7B37C}" type="slidenum">
              <a:rPr lang="de-AT" smtClean="0"/>
              <a:t>5</a:t>
            </a:fld>
            <a:endParaRPr lang="de-AT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71BD80BF-CF89-45C7-F111-92B2BE4C8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14" y="1386573"/>
            <a:ext cx="6854771" cy="408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748320-080A-AE34-2F5F-6837CB0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A5765C-AA75-96A0-FE14-888966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5"/>
            <a:ext cx="10515600" cy="4303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Coding</a:t>
            </a:r>
          </a:p>
          <a:p>
            <a:r>
              <a:rPr lang="en-US" dirty="0">
                <a:latin typeface="+mj-lt"/>
              </a:rPr>
              <a:t>Responsive styling</a:t>
            </a:r>
          </a:p>
          <a:p>
            <a:r>
              <a:rPr lang="en-US" dirty="0">
                <a:latin typeface="+mj-lt"/>
              </a:rPr>
              <a:t>Image upload (saving as file)</a:t>
            </a:r>
          </a:p>
          <a:p>
            <a:r>
              <a:rPr lang="en-US" dirty="0">
                <a:latin typeface="+mj-lt"/>
              </a:rPr>
              <a:t>Code structure (function outsourcing)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Project Management</a:t>
            </a:r>
          </a:p>
          <a:p>
            <a:r>
              <a:rPr lang="en-US" dirty="0">
                <a:latin typeface="+mj-lt"/>
              </a:rPr>
              <a:t>Controlling the tasks</a:t>
            </a:r>
          </a:p>
          <a:p>
            <a:r>
              <a:rPr lang="en-US" dirty="0">
                <a:latin typeface="+mj-lt"/>
              </a:rPr>
              <a:t>Communication via </a:t>
            </a:r>
            <a:r>
              <a:rPr lang="en-US" dirty="0" err="1">
                <a:latin typeface="+mj-lt"/>
              </a:rPr>
              <a:t>Gitea</a:t>
            </a:r>
            <a:endParaRPr lang="en-US" dirty="0">
              <a:latin typeface="+mj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3A025E8-7D04-8209-FAFD-CD000A2A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657-72FA-41BA-BA0B-82EF6BA7B37C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77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CDCCF55-D503-A842-8610-63B630E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657-72FA-41BA-BA0B-82EF6BA7B37C}" type="slidenum">
              <a:rPr lang="de-AT" smtClean="0"/>
              <a:t>7</a:t>
            </a:fld>
            <a:endParaRPr lang="de-AT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71BD80BF-CF89-45C7-F111-92B2BE4C8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14" y="1386573"/>
            <a:ext cx="6854771" cy="408485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61B4E79-472F-F062-0AED-D3681D9910D0}"/>
              </a:ext>
            </a:extLst>
          </p:cNvPr>
          <p:cNvSpPr txBox="1"/>
          <p:nvPr/>
        </p:nvSpPr>
        <p:spPr>
          <a:xfrm>
            <a:off x="4524703" y="5923503"/>
            <a:ext cx="281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20949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ardiary_ppt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rdiary_ppt" id="{80E9AC9C-21B2-42AF-B7D0-8EF29F7A29B3}" vid="{B57697A2-9F89-4921-A9C7-D6BBDAFBB55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deardiary_ppt</Template>
  <TotalTime>0</TotalTime>
  <Words>98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deardiary_ppt</vt:lpstr>
      <vt:lpstr>PowerPoint-Präsentation</vt:lpstr>
      <vt:lpstr>Agenda</vt:lpstr>
      <vt:lpstr>Idea</vt:lpstr>
      <vt:lpstr>Features</vt:lpstr>
      <vt:lpstr>PowerPoint-Präsentation</vt:lpstr>
      <vt:lpstr>Challenges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30</cp:revision>
  <dcterms:created xsi:type="dcterms:W3CDTF">2022-08-27T16:27:38Z</dcterms:created>
  <dcterms:modified xsi:type="dcterms:W3CDTF">2022-12-11T18:32:16Z</dcterms:modified>
</cp:coreProperties>
</file>