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1" r:id="rId6"/>
    <p:sldId id="265" r:id="rId7"/>
    <p:sldId id="264" r:id="rId8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1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705600" y="2743200"/>
            <a:ext cx="4980432" cy="2386584"/>
          </a:xfrm>
        </p:spPr>
        <p:txBody>
          <a:bodyPr rtlCol="0" anchor="b">
            <a:norm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66338" y="5221224"/>
            <a:ext cx="5519694" cy="996696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186835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 3 Spal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45312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45312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03.10.2022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ACF5677B-E56F-4452-ADDC-DA0E20A955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65008" y="1681163"/>
            <a:ext cx="3291840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13" name="Inhaltsplatzhalter 5">
            <a:extLst>
              <a:ext uri="{FF2B5EF4-FFF2-40B4-BE49-F238E27FC236}">
                <a16:creationId xmlns:a16="http://schemas.microsoft.com/office/drawing/2014/main" id="{865D9C09-AB3B-40EB-B1DA-9C6D7234345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065008" y="2505075"/>
            <a:ext cx="3291840" cy="3684588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3528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 mit 2 mittleren Bilder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19">
            <a:extLst>
              <a:ext uri="{FF2B5EF4-FFF2-40B4-BE49-F238E27FC236}">
                <a16:creationId xmlns:a16="http://schemas.microsoft.com/office/drawing/2014/main" id="{FAA9DFF3-1B49-48A9-BF8A-57DD7D07CF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01259" y="2727729"/>
            <a:ext cx="4290740" cy="4130271"/>
          </a:xfrm>
          <a:custGeom>
            <a:avLst/>
            <a:gdLst>
              <a:gd name="connsiteX0" fmla="*/ 2503809 w 4290740"/>
              <a:gd name="connsiteY0" fmla="*/ 0 h 4130271"/>
              <a:gd name="connsiteX1" fmla="*/ 4198398 w 4290740"/>
              <a:gd name="connsiteY1" fmla="*/ 660580 h 4130271"/>
              <a:gd name="connsiteX2" fmla="*/ 4290740 w 4290740"/>
              <a:gd name="connsiteY2" fmla="*/ 751285 h 4130271"/>
              <a:gd name="connsiteX3" fmla="*/ 4290740 w 4290740"/>
              <a:gd name="connsiteY3" fmla="*/ 4130271 h 4130271"/>
              <a:gd name="connsiteX4" fmla="*/ 604508 w 4290740"/>
              <a:gd name="connsiteY4" fmla="*/ 4130271 h 4130271"/>
              <a:gd name="connsiteX5" fmla="*/ 461940 w 4290740"/>
              <a:gd name="connsiteY5" fmla="*/ 3953232 h 4130271"/>
              <a:gd name="connsiteX6" fmla="*/ 0 w 4290740"/>
              <a:gd name="connsiteY6" fmla="*/ 2503809 h 4130271"/>
              <a:gd name="connsiteX7" fmla="*/ 2503809 w 4290740"/>
              <a:gd name="connsiteY7" fmla="*/ 0 h 4130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0740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0" y="751285"/>
                </a:lnTo>
                <a:lnTo>
                  <a:pt x="4290740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5CFEFC13-B998-4A6F-A7ED-411E266D28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1609" y="0"/>
            <a:ext cx="3519311" cy="3007909"/>
          </a:xfrm>
          <a:custGeom>
            <a:avLst/>
            <a:gdLst>
              <a:gd name="connsiteX0" fmla="*/ 519779 w 3519311"/>
              <a:gd name="connsiteY0" fmla="*/ 0 h 3007909"/>
              <a:gd name="connsiteX1" fmla="*/ 2999531 w 3519311"/>
              <a:gd name="connsiteY1" fmla="*/ 0 h 3007909"/>
              <a:gd name="connsiteX2" fmla="*/ 3003920 w 3519311"/>
              <a:gd name="connsiteY2" fmla="*/ 3989 h 3007909"/>
              <a:gd name="connsiteX3" fmla="*/ 3519311 w 3519311"/>
              <a:gd name="connsiteY3" fmla="*/ 1248253 h 3007909"/>
              <a:gd name="connsiteX4" fmla="*/ 1759655 w 3519311"/>
              <a:gd name="connsiteY4" fmla="*/ 3007909 h 3007909"/>
              <a:gd name="connsiteX5" fmla="*/ 9084 w 3519311"/>
              <a:gd name="connsiteY5" fmla="*/ 1428168 h 3007909"/>
              <a:gd name="connsiteX6" fmla="*/ 0 w 3519311"/>
              <a:gd name="connsiteY6" fmla="*/ 1248273 h 3007909"/>
              <a:gd name="connsiteX7" fmla="*/ 0 w 3519311"/>
              <a:gd name="connsiteY7" fmla="*/ 1248233 h 3007909"/>
              <a:gd name="connsiteX8" fmla="*/ 9084 w 3519311"/>
              <a:gd name="connsiteY8" fmla="*/ 1068339 h 3007909"/>
              <a:gd name="connsiteX9" fmla="*/ 515391 w 3519311"/>
              <a:gd name="connsiteY9" fmla="*/ 3989 h 300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19311" h="3007909">
                <a:moveTo>
                  <a:pt x="519779" y="0"/>
                </a:moveTo>
                <a:lnTo>
                  <a:pt x="2999531" y="0"/>
                </a:lnTo>
                <a:lnTo>
                  <a:pt x="3003920" y="3989"/>
                </a:lnTo>
                <a:cubicBezTo>
                  <a:pt x="3322355" y="322424"/>
                  <a:pt x="3519311" y="762338"/>
                  <a:pt x="3519311" y="1248253"/>
                </a:cubicBezTo>
                <a:cubicBezTo>
                  <a:pt x="3519311" y="2220084"/>
                  <a:pt x="2731486" y="3007909"/>
                  <a:pt x="1759655" y="3007909"/>
                </a:cubicBezTo>
                <a:cubicBezTo>
                  <a:pt x="848565" y="3007909"/>
                  <a:pt x="99196" y="2315485"/>
                  <a:pt x="9084" y="1428168"/>
                </a:cubicBezTo>
                <a:lnTo>
                  <a:pt x="0" y="1248273"/>
                </a:lnTo>
                <a:lnTo>
                  <a:pt x="0" y="1248233"/>
                </a:lnTo>
                <a:lnTo>
                  <a:pt x="9084" y="1068339"/>
                </a:lnTo>
                <a:cubicBezTo>
                  <a:pt x="51137" y="654258"/>
                  <a:pt x="236761" y="282620"/>
                  <a:pt x="515391" y="3989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365760"/>
            <a:ext cx="5120640" cy="132588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03.10.2022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1828800"/>
            <a:ext cx="5093208" cy="4352544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557117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bschlus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9888" y="1234440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03.10.2022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 rtlCol="0"/>
          <a:lstStyle>
            <a:lvl1pPr algn="l"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65976" y="2551176"/>
            <a:ext cx="4709160" cy="1755648"/>
          </a:xfrm>
        </p:spPr>
        <p:txBody>
          <a:bodyPr rtlCol="0"/>
          <a:lstStyle>
            <a:lvl1pPr marL="0" indent="0">
              <a:buNone/>
              <a:defRPr sz="2400"/>
            </a:lvl1pPr>
            <a:lvl2pPr marL="228600">
              <a:defRPr sz="1800"/>
            </a:lvl2pPr>
            <a:lvl3pPr marL="457200">
              <a:defRPr sz="1800"/>
            </a:lvl3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3304625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03.10.2022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74261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03.10.2022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9A1C714-6A0E-456D-A2E2-6288C0EA0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2039391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03.10.2022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4669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Klicken Sie, um ein Bild hinzuzufügen.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03.10.2022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23598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87847" y="1399032"/>
            <a:ext cx="3236976" cy="4069080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38244" y="1527048"/>
            <a:ext cx="5111496" cy="3931920"/>
          </a:xfrm>
        </p:spPr>
        <p:txBody>
          <a:bodyPr rtlCol="0" anchor="ctr"/>
          <a:lstStyle>
            <a:lvl1pPr marL="0" indent="0">
              <a:buNone/>
              <a:defRPr/>
            </a:lvl1pPr>
            <a:lvl2pPr marL="228600">
              <a:defRPr/>
            </a:lvl2pPr>
            <a:lvl3pPr marL="457200">
              <a:defRPr/>
            </a:lvl3pPr>
            <a:lvl4pPr>
              <a:buNone/>
              <a:defRPr/>
            </a:lvl4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03.10.2022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5425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 2 kleine Bil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5A614E3F-4FB2-4152-A59C-941C908D7B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00479" y="1150210"/>
            <a:ext cx="2207046" cy="2204178"/>
          </a:xfrm>
          <a:custGeom>
            <a:avLst/>
            <a:gdLst>
              <a:gd name="connsiteX0" fmla="*/ 1098749 w 2207046"/>
              <a:gd name="connsiteY0" fmla="*/ 0 h 2204178"/>
              <a:gd name="connsiteX1" fmla="*/ 2201707 w 2207046"/>
              <a:gd name="connsiteY1" fmla="*/ 995326 h 2204178"/>
              <a:gd name="connsiteX2" fmla="*/ 2207046 w 2207046"/>
              <a:gd name="connsiteY2" fmla="*/ 1101058 h 2204178"/>
              <a:gd name="connsiteX3" fmla="*/ 2207046 w 2207046"/>
              <a:gd name="connsiteY3" fmla="*/ 1116306 h 2204178"/>
              <a:gd name="connsiteX4" fmla="*/ 2201707 w 2207046"/>
              <a:gd name="connsiteY4" fmla="*/ 1222039 h 2204178"/>
              <a:gd name="connsiteX5" fmla="*/ 1322187 w 2207046"/>
              <a:gd name="connsiteY5" fmla="*/ 2194840 h 2204178"/>
              <a:gd name="connsiteX6" fmla="*/ 1260999 w 2207046"/>
              <a:gd name="connsiteY6" fmla="*/ 2204178 h 2204178"/>
              <a:gd name="connsiteX7" fmla="*/ 936500 w 2207046"/>
              <a:gd name="connsiteY7" fmla="*/ 2204178 h 2204178"/>
              <a:gd name="connsiteX8" fmla="*/ 875311 w 2207046"/>
              <a:gd name="connsiteY8" fmla="*/ 2194840 h 2204178"/>
              <a:gd name="connsiteX9" fmla="*/ 12592 w 2207046"/>
              <a:gd name="connsiteY9" fmla="*/ 1332120 h 2204178"/>
              <a:gd name="connsiteX10" fmla="*/ 0 w 2207046"/>
              <a:gd name="connsiteY10" fmla="*/ 1249617 h 2204178"/>
              <a:gd name="connsiteX11" fmla="*/ 0 w 2207046"/>
              <a:gd name="connsiteY11" fmla="*/ 967747 h 2204178"/>
              <a:gd name="connsiteX12" fmla="*/ 12592 w 2207046"/>
              <a:gd name="connsiteY12" fmla="*/ 885244 h 2204178"/>
              <a:gd name="connsiteX13" fmla="*/ 1098749 w 2207046"/>
              <a:gd name="connsiteY13" fmla="*/ 0 h 2204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07046" h="2204178">
                <a:moveTo>
                  <a:pt x="1098749" y="0"/>
                </a:moveTo>
                <a:cubicBezTo>
                  <a:pt x="1672788" y="0"/>
                  <a:pt x="2144931" y="436266"/>
                  <a:pt x="2201707" y="995326"/>
                </a:cubicBezTo>
                <a:lnTo>
                  <a:pt x="2207046" y="1101058"/>
                </a:lnTo>
                <a:lnTo>
                  <a:pt x="2207046" y="1116306"/>
                </a:lnTo>
                <a:lnTo>
                  <a:pt x="2201707" y="1222039"/>
                </a:lnTo>
                <a:cubicBezTo>
                  <a:pt x="2152501" y="1706557"/>
                  <a:pt x="1791308" y="2098844"/>
                  <a:pt x="1322187" y="2194840"/>
                </a:cubicBezTo>
                <a:lnTo>
                  <a:pt x="1260999" y="2204178"/>
                </a:lnTo>
                <a:lnTo>
                  <a:pt x="936500" y="2204178"/>
                </a:lnTo>
                <a:lnTo>
                  <a:pt x="875311" y="2194840"/>
                </a:lnTo>
                <a:cubicBezTo>
                  <a:pt x="442276" y="2106228"/>
                  <a:pt x="101204" y="1765156"/>
                  <a:pt x="12592" y="1332120"/>
                </a:cubicBezTo>
                <a:lnTo>
                  <a:pt x="0" y="1249617"/>
                </a:lnTo>
                <a:lnTo>
                  <a:pt x="0" y="967747"/>
                </a:lnTo>
                <a:lnTo>
                  <a:pt x="12592" y="885244"/>
                </a:lnTo>
                <a:cubicBezTo>
                  <a:pt x="115972" y="380036"/>
                  <a:pt x="562980" y="0"/>
                  <a:pt x="1098749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8A1F486A-F545-4642-B1CB-5356704413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44632" y="2579683"/>
            <a:ext cx="3096807" cy="3096807"/>
          </a:xfrm>
          <a:custGeom>
            <a:avLst/>
            <a:gdLst>
              <a:gd name="connsiteX0" fmla="*/ 1548404 w 3096807"/>
              <a:gd name="connsiteY0" fmla="*/ 0 h 3096807"/>
              <a:gd name="connsiteX1" fmla="*/ 3096807 w 3096807"/>
              <a:gd name="connsiteY1" fmla="*/ 1548404 h 3096807"/>
              <a:gd name="connsiteX2" fmla="*/ 1548404 w 3096807"/>
              <a:gd name="connsiteY2" fmla="*/ 3096807 h 3096807"/>
              <a:gd name="connsiteX3" fmla="*/ 0 w 3096807"/>
              <a:gd name="connsiteY3" fmla="*/ 1548404 h 3096807"/>
              <a:gd name="connsiteX4" fmla="*/ 1548404 w 3096807"/>
              <a:gd name="connsiteY4" fmla="*/ 0 h 3096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96807" h="3096807">
                <a:moveTo>
                  <a:pt x="1548404" y="0"/>
                </a:moveTo>
                <a:cubicBezTo>
                  <a:pt x="2403564" y="0"/>
                  <a:pt x="3096807" y="693243"/>
                  <a:pt x="3096807" y="1548404"/>
                </a:cubicBezTo>
                <a:cubicBezTo>
                  <a:pt x="3096807" y="2403564"/>
                  <a:pt x="2403564" y="3096807"/>
                  <a:pt x="1548404" y="3096807"/>
                </a:cubicBezTo>
                <a:cubicBezTo>
                  <a:pt x="693243" y="3096807"/>
                  <a:pt x="0" y="2403564"/>
                  <a:pt x="0" y="1548404"/>
                </a:cubicBezTo>
                <a:cubicBezTo>
                  <a:pt x="0" y="693243"/>
                  <a:pt x="693243" y="0"/>
                  <a:pt x="154840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496" y="365124"/>
            <a:ext cx="5806440" cy="1325880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9496" y="1825625"/>
            <a:ext cx="5806440" cy="4352544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buNone/>
              <a:defRPr sz="2400"/>
            </a:lvl1pPr>
            <a:lvl2pPr marL="228600">
              <a:lnSpc>
                <a:spcPct val="110000"/>
              </a:lnSpc>
              <a:defRPr sz="2000"/>
            </a:lvl2pPr>
            <a:lvl3pPr marL="457200">
              <a:lnSpc>
                <a:spcPct val="110000"/>
              </a:lnSpc>
              <a:defRPr sz="1800"/>
            </a:lvl3pPr>
            <a:lvl4pPr marL="685800">
              <a:lnSpc>
                <a:spcPct val="110000"/>
              </a:lnSpc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03.10.2022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7742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9272" y="1380744"/>
            <a:ext cx="5559552" cy="2514600"/>
          </a:xfrm>
        </p:spPr>
        <p:txBody>
          <a:bodyPr rtlCol="0" anchor="b"/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 dirty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319272" y="4078224"/>
            <a:ext cx="5559552" cy="153619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02634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496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9576" y="1911096"/>
            <a:ext cx="9829800" cy="3859742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03.10.2022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71957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03.10.2022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4753B078-30BA-4AB9-A020-EE8D9404B69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911096"/>
            <a:ext cx="10515600" cy="3859742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20508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folie mit Bil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>
            <a:extLst>
              <a:ext uri="{FF2B5EF4-FFF2-40B4-BE49-F238E27FC236}">
                <a16:creationId xmlns:a16="http://schemas.microsoft.com/office/drawing/2014/main" id="{63E3FD7E-C80A-4707-A8E9-4134DF91F3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</p:spPr>
        <p:txBody>
          <a:bodyPr rtlCol="0"/>
          <a:lstStyle>
            <a:lvl1pPr>
              <a:buNone/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10EC23F5-CD2E-4207-A4E6-73BDFF74D8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11500" y="370600"/>
            <a:ext cx="5923842" cy="5923842"/>
          </a:xfrm>
          <a:custGeom>
            <a:avLst/>
            <a:gdLst>
              <a:gd name="connsiteX0" fmla="*/ 2961921 w 5923842"/>
              <a:gd name="connsiteY0" fmla="*/ 0 h 5923842"/>
              <a:gd name="connsiteX1" fmla="*/ 5923842 w 5923842"/>
              <a:gd name="connsiteY1" fmla="*/ 2961921 h 5923842"/>
              <a:gd name="connsiteX2" fmla="*/ 2961921 w 5923842"/>
              <a:gd name="connsiteY2" fmla="*/ 5923842 h 5923842"/>
              <a:gd name="connsiteX3" fmla="*/ 0 w 5923842"/>
              <a:gd name="connsiteY3" fmla="*/ 2961921 h 5923842"/>
              <a:gd name="connsiteX4" fmla="*/ 2961921 w 5923842"/>
              <a:gd name="connsiteY4" fmla="*/ 0 h 5923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23842" h="5923842">
                <a:moveTo>
                  <a:pt x="2961921" y="0"/>
                </a:moveTo>
                <a:cubicBezTo>
                  <a:pt x="4597745" y="0"/>
                  <a:pt x="5923842" y="1326097"/>
                  <a:pt x="5923842" y="2961921"/>
                </a:cubicBezTo>
                <a:cubicBezTo>
                  <a:pt x="5923842" y="4597745"/>
                  <a:pt x="4597745" y="5923842"/>
                  <a:pt x="2961921" y="5923842"/>
                </a:cubicBezTo>
                <a:cubicBezTo>
                  <a:pt x="1326097" y="5923842"/>
                  <a:pt x="0" y="4597745"/>
                  <a:pt x="0" y="2961921"/>
                </a:cubicBezTo>
                <a:cubicBezTo>
                  <a:pt x="0" y="1326097"/>
                  <a:pt x="1326097" y="0"/>
                  <a:pt x="2961921" y="0"/>
                </a:cubicBezTo>
                <a:close/>
              </a:path>
            </a:pathLst>
          </a:custGeom>
          <a:solidFill>
            <a:schemeClr val="bg1">
              <a:alpha val="95000"/>
            </a:schemeClr>
          </a:solidFill>
        </p:spPr>
        <p:txBody>
          <a:bodyPr wrap="square" lIns="457200" rIns="457200" bIns="2331720" rtlCol="0" anchor="b" anchorCtr="0">
            <a:noAutofit/>
          </a:bodyPr>
          <a:lstStyle>
            <a:lvl1pPr algn="ctr">
              <a:defRPr sz="4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75304" y="4379976"/>
            <a:ext cx="5038344" cy="71323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6B76FE53-FB67-4871-8485-71BAAFD7D1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03.10.2022</a:t>
            </a:fld>
            <a:endParaRPr lang="de-AT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AD26FED4-1CE2-444B-A77E-EB3CB505AF1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28FD25AA-10CC-48D8-9577-257871107B9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75369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03.10.2022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688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Textmasterformate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03.10.2022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282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Textmasterformate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3360104-F800-4E31-B753-9F884E127649}" type="datetimeFigureOut">
              <a:rPr lang="de-AT" smtClean="0"/>
              <a:t>03.10.2022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871A657-72FA-41BA-BA0B-82EF6BA7B37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27671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E26C0-B7CB-2E67-8F59-C42DB5AF24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/>
              <a:t>Dear Diary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915131-11EF-3718-ED26-30BC99A381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Milestone I – Andreas Gruber</a:t>
            </a:r>
          </a:p>
        </p:txBody>
      </p:sp>
    </p:spTree>
    <p:extLst>
      <p:ext uri="{BB962C8B-B14F-4D97-AF65-F5344CB8AC3E}">
        <p14:creationId xmlns:p14="http://schemas.microsoft.com/office/powerpoint/2010/main" val="3660761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5B1B45-EBD6-9F95-1C59-42EA87AC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C1103A-1B2B-9C4D-9589-557BFA468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Finished Tasks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File Structure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To-dos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Challenges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Upcoming Features</a:t>
            </a:r>
          </a:p>
        </p:txBody>
      </p:sp>
    </p:spTree>
    <p:extLst>
      <p:ext uri="{BB962C8B-B14F-4D97-AF65-F5344CB8AC3E}">
        <p14:creationId xmlns:p14="http://schemas.microsoft.com/office/powerpoint/2010/main" val="78392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B2202E-FADC-307A-A0F6-13DC04FA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Finished Tasks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976424-E888-D4FB-BB3E-65234E6A31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Register/Login/Logout</a:t>
            </a:r>
          </a:p>
          <a:p>
            <a:pPr lvl="1"/>
            <a:r>
              <a:rPr lang="en-US" dirty="0"/>
              <a:t>Switching between login and register</a:t>
            </a:r>
          </a:p>
          <a:p>
            <a:pPr lvl="1"/>
            <a:r>
              <a:rPr lang="en-US" dirty="0"/>
              <a:t>Password matching with special characters</a:t>
            </a:r>
          </a:p>
          <a:p>
            <a:pPr lvl="1"/>
            <a:r>
              <a:rPr lang="en-US" dirty="0"/>
              <a:t>Forward to dashboard when already signed in</a:t>
            </a:r>
          </a:p>
          <a:p>
            <a:r>
              <a:rPr lang="en-US" dirty="0"/>
              <a:t>Dashboard</a:t>
            </a:r>
          </a:p>
          <a:p>
            <a:pPr lvl="1"/>
            <a:r>
              <a:rPr lang="en-US" dirty="0"/>
              <a:t>Created logo and background images</a:t>
            </a:r>
          </a:p>
          <a:p>
            <a:pPr lvl="1"/>
            <a:r>
              <a:rPr lang="en-US" dirty="0"/>
              <a:t>Created and styled memory entries </a:t>
            </a:r>
          </a:p>
          <a:p>
            <a:pPr lvl="1"/>
            <a:r>
              <a:rPr lang="en-US" dirty="0"/>
              <a:t>Create dynamically memories from templates</a:t>
            </a:r>
          </a:p>
          <a:p>
            <a:pPr lvl="1"/>
            <a:r>
              <a:rPr lang="en-US" dirty="0"/>
              <a:t>Automatically put the memories in the correct sections</a:t>
            </a:r>
          </a:p>
          <a:p>
            <a:pPr lvl="1"/>
            <a:r>
              <a:rPr lang="en-US" dirty="0"/>
              <a:t>Clicking trough memories</a:t>
            </a:r>
          </a:p>
          <a:p>
            <a:pPr lvl="1"/>
            <a:r>
              <a:rPr lang="en-US" dirty="0"/>
              <a:t>Created and styled popup to enter new memories</a:t>
            </a:r>
          </a:p>
        </p:txBody>
      </p:sp>
      <p:sp>
        <p:nvSpPr>
          <p:cNvPr id="8" name="Inhaltsplatzhalter 7">
            <a:extLst>
              <a:ext uri="{FF2B5EF4-FFF2-40B4-BE49-F238E27FC236}">
                <a16:creationId xmlns:a16="http://schemas.microsoft.com/office/drawing/2014/main" id="{B2D35CD0-F9C9-9286-72DD-8C47BA55E3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Responsive styling</a:t>
            </a:r>
          </a:p>
          <a:p>
            <a:r>
              <a:rPr lang="en-US" dirty="0" err="1"/>
              <a:t>Sqlite</a:t>
            </a:r>
            <a:endParaRPr lang="en-US" dirty="0"/>
          </a:p>
          <a:p>
            <a:pPr lvl="1"/>
            <a:r>
              <a:rPr lang="en-US" dirty="0"/>
              <a:t>Created </a:t>
            </a:r>
            <a:r>
              <a:rPr lang="en-US" dirty="0" err="1"/>
              <a:t>Sqlite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with tables</a:t>
            </a:r>
          </a:p>
          <a:p>
            <a:pPr lvl="1"/>
            <a:r>
              <a:rPr lang="en-US" dirty="0" err="1"/>
              <a:t>Sqlite</a:t>
            </a:r>
            <a:r>
              <a:rPr lang="en-US" dirty="0"/>
              <a:t> connection</a:t>
            </a:r>
          </a:p>
        </p:txBody>
      </p:sp>
    </p:spTree>
    <p:extLst>
      <p:ext uri="{BB962C8B-B14F-4D97-AF65-F5344CB8AC3E}">
        <p14:creationId xmlns:p14="http://schemas.microsoft.com/office/powerpoint/2010/main" val="670226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A68880-004C-0266-6F1F-C13B2AFF3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Structure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A5048331-C4E2-C731-E25A-523CE1C0C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392" y="2213764"/>
            <a:ext cx="5132735" cy="3331343"/>
          </a:xfrm>
          <a:prstGeom prst="rect">
            <a:avLst/>
          </a:prstGeom>
        </p:spPr>
      </p:pic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3CFE2DE9-ED77-1E06-4758-5A2FF319FEC1}"/>
              </a:ext>
            </a:extLst>
          </p:cNvPr>
          <p:cNvCxnSpPr>
            <a:cxnSpLocks/>
          </p:cNvCxnSpPr>
          <p:nvPr/>
        </p:nvCxnSpPr>
        <p:spPr>
          <a:xfrm>
            <a:off x="5750165" y="1964267"/>
            <a:ext cx="0" cy="418215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fik 5">
            <a:extLst>
              <a:ext uri="{FF2B5EF4-FFF2-40B4-BE49-F238E27FC236}">
                <a16:creationId xmlns:a16="http://schemas.microsoft.com/office/drawing/2014/main" id="{220C099D-A13A-4222-187E-43FCF2DC4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98" y="1690688"/>
            <a:ext cx="5132738" cy="494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35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7A748320-080A-AE34-2F5F-6837CB0C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To-dos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0A5765C-AA75-96A0-FE14-8889660FF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1096"/>
            <a:ext cx="10515600" cy="385974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Remove Arrow (last and first element)</a:t>
            </a:r>
          </a:p>
          <a:p>
            <a:r>
              <a:rPr lang="en-US" dirty="0"/>
              <a:t>Image upload</a:t>
            </a:r>
          </a:p>
          <a:p>
            <a:r>
              <a:rPr lang="en-US" dirty="0"/>
              <a:t>Tagging (Locations, activities, persons)</a:t>
            </a:r>
          </a:p>
          <a:p>
            <a:r>
              <a:rPr lang="en-US" dirty="0" err="1"/>
              <a:t>Sqlite</a:t>
            </a:r>
            <a:r>
              <a:rPr lang="en-US" dirty="0"/>
              <a:t> database</a:t>
            </a:r>
          </a:p>
          <a:p>
            <a:r>
              <a:rPr lang="en-US" dirty="0"/>
              <a:t>Saving memories</a:t>
            </a:r>
          </a:p>
          <a:p>
            <a:r>
              <a:rPr lang="en-US" dirty="0"/>
              <a:t>Editing memories</a:t>
            </a:r>
          </a:p>
          <a:p>
            <a:r>
              <a:rPr lang="en-US" dirty="0"/>
              <a:t>Deleting memories</a:t>
            </a:r>
          </a:p>
          <a:p>
            <a:r>
              <a:rPr lang="en-US" dirty="0"/>
              <a:t>Filter &amp; Search memories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Nice to have</a:t>
            </a:r>
          </a:p>
          <a:p>
            <a:r>
              <a:rPr lang="en-US" dirty="0"/>
              <a:t>Animate Dashboard</a:t>
            </a:r>
          </a:p>
          <a:p>
            <a:r>
              <a:rPr lang="en-US" dirty="0"/>
              <a:t>Google Places API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68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5">
            <a:extLst>
              <a:ext uri="{FF2B5EF4-FFF2-40B4-BE49-F238E27FC236}">
                <a16:creationId xmlns:a16="http://schemas.microsoft.com/office/drawing/2014/main" id="{A6707B7B-E083-A7AF-F897-09597F4D3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D4A7CA5-D2ED-EBEE-C1B8-416B9F6D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7E30BB-A56C-6D16-E998-D2292F90B7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Password Regex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E44E28-54C1-F0D6-319D-B5CF77532F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At least 1 special char</a:t>
            </a:r>
          </a:p>
          <a:p>
            <a:r>
              <a:rPr lang="en-US" dirty="0"/>
              <a:t>At least 1 number</a:t>
            </a:r>
          </a:p>
          <a:p>
            <a:r>
              <a:rPr lang="en-US" dirty="0"/>
              <a:t>6 – 30 characters</a:t>
            </a:r>
          </a:p>
          <a:p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04A5BD-00D3-EAC9-119E-6377052F5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Testing on Safari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18C1E7D-9780-2E92-EADA-84BC24930E7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Download version only up to version 5.xx</a:t>
            </a:r>
          </a:p>
          <a:p>
            <a:r>
              <a:rPr lang="en-US" dirty="0"/>
              <a:t>Virtual Safari Browser abo not for free and test version very limited</a:t>
            </a:r>
          </a:p>
          <a:p>
            <a:r>
              <a:rPr lang="en-US" dirty="0"/>
              <a:t>Don’t want to set up a VM</a:t>
            </a:r>
          </a:p>
        </p:txBody>
      </p:sp>
    </p:spTree>
    <p:extLst>
      <p:ext uri="{BB962C8B-B14F-4D97-AF65-F5344CB8AC3E}">
        <p14:creationId xmlns:p14="http://schemas.microsoft.com/office/powerpoint/2010/main" val="105707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07347454-C070-4667-55F2-648132264B5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F9BAEB9-0032-4FC0-E644-388CB4FC700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6EE04EA-995C-2960-E957-87455157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features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152FCFB-B0F7-1256-F11C-0FF2E5478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Image upload with preview (multiple)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Article scroll-snap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6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ardiary_ppt">
  <a:themeElements>
    <a:clrScheme name="Shapes">
      <a:dk1>
        <a:sysClr val="windowText" lastClr="000000"/>
      </a:dk1>
      <a:lt1>
        <a:sysClr val="window" lastClr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ardiary_ppt" id="{80E9AC9C-21B2-42AF-B7D0-8EF29F7A29B3}" vid="{B57697A2-9F89-4921-A9C7-D6BBDAFBB55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deardiary_ppt</Template>
  <TotalTime>0</TotalTime>
  <Words>184</Words>
  <Application>Microsoft Office PowerPoint</Application>
  <PresentationFormat>Breitbild</PresentationFormat>
  <Paragraphs>50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Tw Cen MT</vt:lpstr>
      <vt:lpstr>deardiary_ppt</vt:lpstr>
      <vt:lpstr>Dear Diary</vt:lpstr>
      <vt:lpstr>Agenda</vt:lpstr>
      <vt:lpstr>Finished Tasks</vt:lpstr>
      <vt:lpstr>File Structure</vt:lpstr>
      <vt:lpstr>To-dos</vt:lpstr>
      <vt:lpstr>Challenges</vt:lpstr>
      <vt:lpstr>Upcoming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Dear Diary</dc:title>
  <dc:creator>Andreas Gruber</dc:creator>
  <cp:lastModifiedBy>Andreas Gruber</cp:lastModifiedBy>
  <cp:revision>9</cp:revision>
  <dcterms:created xsi:type="dcterms:W3CDTF">2022-08-27T16:27:38Z</dcterms:created>
  <dcterms:modified xsi:type="dcterms:W3CDTF">2022-10-03T16:02:58Z</dcterms:modified>
</cp:coreProperties>
</file>