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5" r:id="rId7"/>
    <p:sldId id="264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02.09.2022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To-dos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and register</a:t>
            </a:r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Created and styled popup to enter new memories</a:t>
            </a:r>
          </a:p>
          <a:p>
            <a:r>
              <a:rPr lang="en-US" dirty="0"/>
              <a:t>Responsive styling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8880-004C-0266-6F1F-C13B2AF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2F6BF837-03FE-2C2A-4992-DF59C109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579"/>
          <a:stretch/>
        </p:blipFill>
        <p:spPr>
          <a:xfrm>
            <a:off x="838199" y="1690688"/>
            <a:ext cx="4847493" cy="4455736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048331-C4E2-C731-E25A-523CE1C0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801" y="2269582"/>
            <a:ext cx="5588999" cy="3627476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CFE2DE9-ED77-1E06-4758-5A2FF319FEC1}"/>
              </a:ext>
            </a:extLst>
          </p:cNvPr>
          <p:cNvCxnSpPr>
            <a:cxnSpLocks/>
          </p:cNvCxnSpPr>
          <p:nvPr/>
        </p:nvCxnSpPr>
        <p:spPr>
          <a:xfrm>
            <a:off x="5750165" y="1964267"/>
            <a:ext cx="0" cy="41821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Clicking through the memories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Tagging (Locations, activities, persons)</a:t>
            </a:r>
          </a:p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r>
              <a:rPr lang="en-US" dirty="0"/>
              <a:t>Saving memories</a:t>
            </a:r>
          </a:p>
          <a:p>
            <a:r>
              <a:rPr lang="en-US" dirty="0"/>
              <a:t>Filter &amp; Search memories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Nice to have</a:t>
            </a:r>
          </a:p>
          <a:p>
            <a:r>
              <a:rPr lang="en-US" dirty="0"/>
              <a:t>Animate Dashboard</a:t>
            </a:r>
          </a:p>
          <a:p>
            <a:r>
              <a:rPr lang="en-US" dirty="0"/>
              <a:t>Google Places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6707B7B-E083-A7AF-F897-09597F4D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A7CA5-D2ED-EBEE-C1B8-416B9F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E30BB-A56C-6D16-E998-D2292F90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Regex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E44E28-54C1-F0D6-319D-B5CF77532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least 1 special char</a:t>
            </a:r>
          </a:p>
          <a:p>
            <a:r>
              <a:rPr lang="en-US" dirty="0"/>
              <a:t>At least 1 number</a:t>
            </a:r>
          </a:p>
          <a:p>
            <a:r>
              <a:rPr lang="en-US" dirty="0"/>
              <a:t>6 – 30 characters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4A5BD-00D3-EAC9-119E-6377052F5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on Safari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8C1E7D-9780-2E92-EADA-84BC24930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Download version only up to version 5.xx</a:t>
            </a:r>
          </a:p>
          <a:p>
            <a:r>
              <a:rPr lang="en-US" dirty="0"/>
              <a:t>Virtual Safari Browser abo not for free and test version very limited</a:t>
            </a:r>
          </a:p>
          <a:p>
            <a:r>
              <a:rPr lang="en-US" dirty="0"/>
              <a:t>Don’t want to set up a VM</a:t>
            </a:r>
          </a:p>
        </p:txBody>
      </p:sp>
    </p:spTree>
    <p:extLst>
      <p:ext uri="{BB962C8B-B14F-4D97-AF65-F5344CB8AC3E}">
        <p14:creationId xmlns:p14="http://schemas.microsoft.com/office/powerpoint/2010/main" val="10570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7347454-C070-4667-55F2-648132264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9BAEB9-0032-4FC0-E644-388CB4FC7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EE04EA-995C-2960-E957-8745515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52FCFB-B0F7-1256-F11C-0FF2E547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upload with preview (multiple)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Article scroll-snap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View Controller for memories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888"/>
      </p:ext>
    </p:extLst>
  </p:cSld>
  <p:clrMapOvr>
    <a:masterClrMapping/>
  </p:clrMapOvr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162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Tw Cen MT</vt:lpstr>
      <vt:lpstr>deardiary_ppt</vt:lpstr>
      <vt:lpstr>Dear Diary</vt:lpstr>
      <vt:lpstr>Agenda</vt:lpstr>
      <vt:lpstr>Finished Tasks</vt:lpstr>
      <vt:lpstr>File Structure</vt:lpstr>
      <vt:lpstr>To-dos</vt:lpstr>
      <vt:lpstr>Challenges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4</cp:revision>
  <dcterms:created xsi:type="dcterms:W3CDTF">2022-08-27T16:27:38Z</dcterms:created>
  <dcterms:modified xsi:type="dcterms:W3CDTF">2022-09-02T17:21:04Z</dcterms:modified>
</cp:coreProperties>
</file>