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7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05600" y="2743200"/>
            <a:ext cx="4980432" cy="2386584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6338" y="5221224"/>
            <a:ext cx="551969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8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52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5711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0462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26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393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66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847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8244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2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3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27.08.2022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E26C0-B7CB-2E67-8F59-C42DB5AF2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Dear Diary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15131-11EF-3718-ED26-30BC99A3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Milestone I – Andreas Gruber</a:t>
            </a:r>
          </a:p>
        </p:txBody>
      </p:sp>
    </p:spTree>
    <p:extLst>
      <p:ext uri="{BB962C8B-B14F-4D97-AF65-F5344CB8AC3E}">
        <p14:creationId xmlns:p14="http://schemas.microsoft.com/office/powerpoint/2010/main" val="36607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1B45-EBD6-9F95-1C59-42EA87A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103A-1B2B-9C4D-9589-557BFA46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Next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Upcoming Features</a:t>
            </a:r>
          </a:p>
        </p:txBody>
      </p:sp>
    </p:spTree>
    <p:extLst>
      <p:ext uri="{BB962C8B-B14F-4D97-AF65-F5344CB8AC3E}">
        <p14:creationId xmlns:p14="http://schemas.microsoft.com/office/powerpoint/2010/main" val="7839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202E-FADC-307A-A0F6-13DC04F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Finished</a:t>
            </a:r>
            <a:r>
              <a:rPr lang="de-AT" dirty="0"/>
              <a:t>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76424-E888-D4FB-BB3E-65234E6A3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Register/Login/Logout</a:t>
            </a:r>
          </a:p>
          <a:p>
            <a:pPr lvl="1"/>
            <a:r>
              <a:rPr lang="en-US" dirty="0"/>
              <a:t>Switching between login </a:t>
            </a:r>
            <a:r>
              <a:rPr lang="en-US"/>
              <a:t>and register</a:t>
            </a:r>
            <a:endParaRPr lang="en-US" dirty="0"/>
          </a:p>
          <a:p>
            <a:pPr lvl="1"/>
            <a:r>
              <a:rPr lang="en-US" dirty="0"/>
              <a:t>Password matching with special characters</a:t>
            </a:r>
          </a:p>
          <a:p>
            <a:pPr lvl="1"/>
            <a:r>
              <a:rPr lang="en-US" dirty="0"/>
              <a:t>Forward to dashboard when already signed in</a:t>
            </a:r>
          </a:p>
          <a:p>
            <a:pPr lvl="1"/>
            <a:endParaRPr lang="en-US" dirty="0"/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Created logo and background images</a:t>
            </a:r>
          </a:p>
          <a:p>
            <a:pPr lvl="1"/>
            <a:r>
              <a:rPr lang="en-US" dirty="0"/>
              <a:t>Created and styled memory entries </a:t>
            </a:r>
          </a:p>
          <a:p>
            <a:pPr lvl="1"/>
            <a:r>
              <a:rPr lang="en-US" dirty="0"/>
              <a:t>Create dynamically memories from templates</a:t>
            </a:r>
          </a:p>
          <a:p>
            <a:pPr lvl="1"/>
            <a:r>
              <a:rPr lang="en-US" dirty="0"/>
              <a:t>Created and styled popup to enter new memories</a:t>
            </a:r>
          </a:p>
          <a:p>
            <a:r>
              <a:rPr lang="en-US" dirty="0"/>
              <a:t>Responsive styling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7E2401-CE1A-03ED-49F1-EBB1274DFD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0226682"/>
      </p:ext>
    </p:extLst>
  </p:cSld>
  <p:clrMapOvr>
    <a:masterClrMapping/>
  </p:clrMapOvr>
</p:sld>
</file>

<file path=ppt/theme/theme1.xml><?xml version="1.0" encoding="utf-8"?>
<a:theme xmlns:a="http://schemas.openxmlformats.org/drawingml/2006/main" name="deardiary_ppt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rdiary_ppt" id="{80E9AC9C-21B2-42AF-B7D0-8EF29F7A29B3}" vid="{B57697A2-9F89-4921-A9C7-D6BBDAFBB5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deardiary_ppt</Template>
  <TotalTime>0</TotalTime>
  <Words>65</Words>
  <Application>Microsoft Office PowerPoint</Application>
  <PresentationFormat>Breitbild</PresentationFormat>
  <Paragraphs>19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Tw Cen MT</vt:lpstr>
      <vt:lpstr>deardiary_ppt</vt:lpstr>
      <vt:lpstr>Dear Diary</vt:lpstr>
      <vt:lpstr>Agenda</vt:lpstr>
      <vt:lpstr>Finished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1</cp:revision>
  <dcterms:created xsi:type="dcterms:W3CDTF">2022-08-27T16:27:38Z</dcterms:created>
  <dcterms:modified xsi:type="dcterms:W3CDTF">2022-08-27T16:57:16Z</dcterms:modified>
</cp:coreProperties>
</file>