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1" r:id="rId6"/>
    <p:sldId id="265" r:id="rId7"/>
    <p:sldId id="264" r:id="rId8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0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05600" y="2743200"/>
            <a:ext cx="4980432" cy="2386584"/>
          </a:xfrm>
        </p:spPr>
        <p:txBody>
          <a:bodyPr rtlCol="0" anchor="b">
            <a:norm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66338" y="5221224"/>
            <a:ext cx="5519694" cy="996696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8683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 3 Spal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30.09.2022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3528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mit 2 mittleren Bilder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30.09.2022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557117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lus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30.09.2022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04625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30.09.2022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4261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30.09.2022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03939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30.09.2022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4669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30.09.2022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359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7847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38244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30.09.2022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425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2 kleine Bil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30.09.2022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774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2634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30.09.2022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195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30.09.2022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2050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30.09.2022</a:t>
            </a:fld>
            <a:endParaRPr lang="de-AT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536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30.09.2022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688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30.09.2022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282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30.09.2022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767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E26C0-B7CB-2E67-8F59-C42DB5AF24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Dear Diary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915131-11EF-3718-ED26-30BC99A381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Milestone I – Andreas Gruber</a:t>
            </a:r>
          </a:p>
        </p:txBody>
      </p:sp>
    </p:spTree>
    <p:extLst>
      <p:ext uri="{BB962C8B-B14F-4D97-AF65-F5344CB8AC3E}">
        <p14:creationId xmlns:p14="http://schemas.microsoft.com/office/powerpoint/2010/main" val="366076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B1B45-EBD6-9F95-1C59-42EA87AC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C1103A-1B2B-9C4D-9589-557BFA468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Finished Tasks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File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To-dos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Challenges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Upcoming Features</a:t>
            </a:r>
          </a:p>
        </p:txBody>
      </p:sp>
    </p:spTree>
    <p:extLst>
      <p:ext uri="{BB962C8B-B14F-4D97-AF65-F5344CB8AC3E}">
        <p14:creationId xmlns:p14="http://schemas.microsoft.com/office/powerpoint/2010/main" val="78392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B2202E-FADC-307A-A0F6-13DC04F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Finished Tasks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976424-E888-D4FB-BB3E-65234E6A31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Register/Login/Logout</a:t>
            </a:r>
          </a:p>
          <a:p>
            <a:pPr lvl="1"/>
            <a:r>
              <a:rPr lang="en-US" dirty="0"/>
              <a:t>Switching between login and register</a:t>
            </a:r>
          </a:p>
          <a:p>
            <a:pPr lvl="1"/>
            <a:r>
              <a:rPr lang="en-US" dirty="0"/>
              <a:t>Password matching with special characters</a:t>
            </a:r>
          </a:p>
          <a:p>
            <a:pPr lvl="1"/>
            <a:r>
              <a:rPr lang="en-US" dirty="0"/>
              <a:t>Forward to dashboard when already signed in</a:t>
            </a:r>
          </a:p>
          <a:p>
            <a:r>
              <a:rPr lang="en-US" dirty="0"/>
              <a:t>Dashboard</a:t>
            </a:r>
          </a:p>
          <a:p>
            <a:pPr lvl="1"/>
            <a:r>
              <a:rPr lang="en-US" dirty="0"/>
              <a:t>Created logo and background images</a:t>
            </a:r>
          </a:p>
          <a:p>
            <a:pPr lvl="1"/>
            <a:r>
              <a:rPr lang="en-US" dirty="0"/>
              <a:t>Created and styled memory entries </a:t>
            </a:r>
          </a:p>
          <a:p>
            <a:pPr lvl="1"/>
            <a:r>
              <a:rPr lang="en-US" dirty="0"/>
              <a:t>Create dynamically memories from templates</a:t>
            </a:r>
          </a:p>
          <a:p>
            <a:pPr lvl="1"/>
            <a:r>
              <a:rPr lang="en-US" dirty="0"/>
              <a:t>Automatically put the memories in the correct sections</a:t>
            </a:r>
          </a:p>
          <a:p>
            <a:pPr lvl="1"/>
            <a:r>
              <a:rPr lang="en-US" dirty="0"/>
              <a:t>Clicking trough memories</a:t>
            </a:r>
          </a:p>
          <a:p>
            <a:pPr lvl="1"/>
            <a:r>
              <a:rPr lang="en-US" dirty="0"/>
              <a:t>Created and styled popup to enter new memories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2D35CD0-F9C9-9286-72DD-8C47BA55E3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Responsive styling</a:t>
            </a:r>
          </a:p>
          <a:p>
            <a:r>
              <a:rPr lang="en-US" dirty="0" err="1"/>
              <a:t>Sqlite</a:t>
            </a:r>
            <a:endParaRPr lang="en-US" dirty="0"/>
          </a:p>
          <a:p>
            <a:pPr lvl="1"/>
            <a:r>
              <a:rPr lang="en-US" dirty="0"/>
              <a:t>Created </a:t>
            </a:r>
            <a:r>
              <a:rPr lang="en-US" dirty="0" err="1"/>
              <a:t>Sqlite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with tables</a:t>
            </a:r>
          </a:p>
          <a:p>
            <a:pPr lvl="1"/>
            <a:r>
              <a:rPr lang="en-US" dirty="0" err="1"/>
              <a:t>Sqlite</a:t>
            </a:r>
            <a:r>
              <a:rPr lang="en-US" dirty="0"/>
              <a:t> connection</a:t>
            </a:r>
          </a:p>
        </p:txBody>
      </p:sp>
    </p:spTree>
    <p:extLst>
      <p:ext uri="{BB962C8B-B14F-4D97-AF65-F5344CB8AC3E}">
        <p14:creationId xmlns:p14="http://schemas.microsoft.com/office/powerpoint/2010/main" val="67022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A68880-004C-0266-6F1F-C13B2AFF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Structure</a:t>
            </a:r>
          </a:p>
        </p:txBody>
      </p:sp>
      <p:pic>
        <p:nvPicPr>
          <p:cNvPr id="18" name="Inhaltsplatzhalter 17">
            <a:extLst>
              <a:ext uri="{FF2B5EF4-FFF2-40B4-BE49-F238E27FC236}">
                <a16:creationId xmlns:a16="http://schemas.microsoft.com/office/drawing/2014/main" id="{2F6BF837-03FE-2C2A-4992-DF59C1092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2579"/>
          <a:stretch/>
        </p:blipFill>
        <p:spPr>
          <a:xfrm>
            <a:off x="838199" y="1690688"/>
            <a:ext cx="4847493" cy="4455736"/>
          </a:xfr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A5048331-C4E2-C731-E25A-523CE1C0C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801" y="2269582"/>
            <a:ext cx="5588999" cy="3627476"/>
          </a:xfrm>
          <a:prstGeom prst="rect">
            <a:avLst/>
          </a:prstGeom>
        </p:spPr>
      </p:pic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3CFE2DE9-ED77-1E06-4758-5A2FF319FEC1}"/>
              </a:ext>
            </a:extLst>
          </p:cNvPr>
          <p:cNvCxnSpPr>
            <a:cxnSpLocks/>
          </p:cNvCxnSpPr>
          <p:nvPr/>
        </p:nvCxnSpPr>
        <p:spPr>
          <a:xfrm>
            <a:off x="5750165" y="1964267"/>
            <a:ext cx="0" cy="418215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35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7A748320-080A-AE34-2F5F-6837CB0C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To-dos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0A5765C-AA75-96A0-FE14-8889660FF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Remove Arrow (last and first element)</a:t>
            </a:r>
          </a:p>
          <a:p>
            <a:r>
              <a:rPr lang="en-US" dirty="0"/>
              <a:t>Image upload</a:t>
            </a:r>
          </a:p>
          <a:p>
            <a:r>
              <a:rPr lang="en-US" dirty="0"/>
              <a:t>Tagging (Locations, activities, persons)</a:t>
            </a:r>
          </a:p>
          <a:p>
            <a:r>
              <a:rPr lang="en-US" dirty="0" err="1"/>
              <a:t>Sqlite</a:t>
            </a:r>
            <a:r>
              <a:rPr lang="en-US" dirty="0"/>
              <a:t> database</a:t>
            </a:r>
          </a:p>
          <a:p>
            <a:r>
              <a:rPr lang="en-US" dirty="0"/>
              <a:t>Saving memories</a:t>
            </a:r>
          </a:p>
          <a:p>
            <a:r>
              <a:rPr lang="en-US" dirty="0"/>
              <a:t>Filter &amp; Search memories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Nice to have</a:t>
            </a:r>
          </a:p>
          <a:p>
            <a:r>
              <a:rPr lang="en-US" dirty="0"/>
              <a:t>Animate Dashboard</a:t>
            </a:r>
          </a:p>
          <a:p>
            <a:r>
              <a:rPr lang="en-US" dirty="0"/>
              <a:t>Google Places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8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5">
            <a:extLst>
              <a:ext uri="{FF2B5EF4-FFF2-40B4-BE49-F238E27FC236}">
                <a16:creationId xmlns:a16="http://schemas.microsoft.com/office/drawing/2014/main" id="{A6707B7B-E083-A7AF-F897-09597F4D3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D4A7CA5-D2ED-EBEE-C1B8-416B9F6D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7E30BB-A56C-6D16-E998-D2292F90B7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Password Regex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E44E28-54C1-F0D6-319D-B5CF77532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At least 1 special char</a:t>
            </a:r>
          </a:p>
          <a:p>
            <a:r>
              <a:rPr lang="en-US" dirty="0"/>
              <a:t>At least 1 number</a:t>
            </a:r>
          </a:p>
          <a:p>
            <a:r>
              <a:rPr lang="en-US" dirty="0"/>
              <a:t>6 – 30 characters</a:t>
            </a:r>
          </a:p>
          <a:p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04A5BD-00D3-EAC9-119E-6377052F5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Testing on Safari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18C1E7D-9780-2E92-EADA-84BC24930E7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Download version only up to version 5.xx</a:t>
            </a:r>
          </a:p>
          <a:p>
            <a:r>
              <a:rPr lang="en-US" dirty="0"/>
              <a:t>Virtual Safari Browser abo not for free and test version very limited</a:t>
            </a:r>
          </a:p>
          <a:p>
            <a:r>
              <a:rPr lang="en-US" dirty="0"/>
              <a:t>Don’t want to set up a VM</a:t>
            </a:r>
          </a:p>
        </p:txBody>
      </p:sp>
    </p:spTree>
    <p:extLst>
      <p:ext uri="{BB962C8B-B14F-4D97-AF65-F5344CB8AC3E}">
        <p14:creationId xmlns:p14="http://schemas.microsoft.com/office/powerpoint/2010/main" val="105707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07347454-C070-4667-55F2-648132264B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9BAEB9-0032-4FC0-E644-388CB4FC70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6EE04EA-995C-2960-E957-87455157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features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152FCFB-B0F7-1256-F11C-0FF2E5478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Image upload with preview (multiple)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Article scroll-snap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6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ardiary_ppt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ardiary_ppt" id="{80E9AC9C-21B2-42AF-B7D0-8EF29F7A29B3}" vid="{B57697A2-9F89-4921-A9C7-D6BBDAFBB5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deardiary_ppt</Template>
  <TotalTime>0</TotalTime>
  <Words>180</Words>
  <Application>Microsoft Office PowerPoint</Application>
  <PresentationFormat>Breitbild</PresentationFormat>
  <Paragraphs>48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Tw Cen MT</vt:lpstr>
      <vt:lpstr>deardiary_ppt</vt:lpstr>
      <vt:lpstr>Dear Diary</vt:lpstr>
      <vt:lpstr>Agenda</vt:lpstr>
      <vt:lpstr>Finished Tasks</vt:lpstr>
      <vt:lpstr>File Structure</vt:lpstr>
      <vt:lpstr>To-dos</vt:lpstr>
      <vt:lpstr>Challenges</vt:lpstr>
      <vt:lpstr>Upcoming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Dear Diary</dc:title>
  <dc:creator>Andreas Gruber</dc:creator>
  <cp:lastModifiedBy>Andreas Gruber</cp:lastModifiedBy>
  <cp:revision>7</cp:revision>
  <dcterms:created xsi:type="dcterms:W3CDTF">2022-08-27T16:27:38Z</dcterms:created>
  <dcterms:modified xsi:type="dcterms:W3CDTF">2022-09-30T07:07:17Z</dcterms:modified>
</cp:coreProperties>
</file>