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21"/>
  </p:notesMasterIdLst>
  <p:handoutMasterIdLst>
    <p:handoutMasterId r:id="rId22"/>
  </p:handoutMasterIdLst>
  <p:sldIdLst>
    <p:sldId id="275" r:id="rId2"/>
    <p:sldId id="294" r:id="rId3"/>
    <p:sldId id="295" r:id="rId4"/>
    <p:sldId id="298" r:id="rId5"/>
    <p:sldId id="303" r:id="rId6"/>
    <p:sldId id="299" r:id="rId7"/>
    <p:sldId id="305" r:id="rId8"/>
    <p:sldId id="297" r:id="rId9"/>
    <p:sldId id="301" r:id="rId10"/>
    <p:sldId id="304" r:id="rId11"/>
    <p:sldId id="300" r:id="rId12"/>
    <p:sldId id="302" r:id="rId13"/>
    <p:sldId id="313" r:id="rId14"/>
    <p:sldId id="308" r:id="rId15"/>
    <p:sldId id="307" r:id="rId16"/>
    <p:sldId id="310" r:id="rId17"/>
    <p:sldId id="312" r:id="rId18"/>
    <p:sldId id="311" r:id="rId19"/>
    <p:sldId id="309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angas, Param (HBO)" initials="GP(" lastIdx="2" clrIdx="0">
    <p:extLst>
      <p:ext uri="{19B8F6BF-5375-455C-9EA6-DF929625EA0E}">
        <p15:presenceInfo xmlns:p15="http://schemas.microsoft.com/office/powerpoint/2012/main" userId="S-1-5-21-1872517769-4156605661-836417248-2672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5A9B"/>
    <a:srgbClr val="3C3E3D"/>
    <a:srgbClr val="4C9DB7"/>
    <a:srgbClr val="9BC032"/>
    <a:srgbClr val="A8B2B2"/>
    <a:srgbClr val="121F31"/>
    <a:srgbClr val="6591BF"/>
    <a:srgbClr val="BAD5E5"/>
    <a:srgbClr val="E0E5ED"/>
    <a:srgbClr val="2D8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82226" autoAdjust="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F10EE37-0554-824D-B628-C7468990D45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6CA1D3A-DE28-FD42-87CE-6C49F6A92A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4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7D8085B-1ED7-BB4A-BE80-C9A58FC85D4F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64A837-767A-7E44-812E-5E33F4FF87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42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SLIGHT SKEW BUT MOSTLY NORMAL</a:t>
            </a:r>
            <a:r>
              <a:rPr lang="en-US" baseline="0" dirty="0" smtClean="0"/>
              <a:t> LOOKING</a:t>
            </a:r>
          </a:p>
          <a:p>
            <a:r>
              <a:rPr lang="en-US" baseline="0" dirty="0" smtClean="0"/>
              <a:t>GOOD BENEFIT FROM </a:t>
            </a:r>
            <a:r>
              <a:rPr lang="en-US" baseline="0" dirty="0" err="1" smtClean="0"/>
              <a:t>TRANSOFMRATIONS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4A837-767A-7E44-812E-5E33F4FF87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Overfitting in random </a:t>
            </a:r>
            <a:r>
              <a:rPr lang="en-US" dirty="0" err="1" smtClean="0"/>
              <a:t>forrest</a:t>
            </a:r>
            <a:r>
              <a:rPr lang="en-US" dirty="0" smtClean="0"/>
              <a:t> and gradient boost</a:t>
            </a:r>
          </a:p>
          <a:p>
            <a:r>
              <a:rPr lang="en-US" dirty="0" smtClean="0"/>
              <a:t>All show </a:t>
            </a:r>
            <a:r>
              <a:rPr lang="en-US" dirty="0" err="1" smtClean="0"/>
              <a:t>imoprovments</a:t>
            </a:r>
            <a:r>
              <a:rPr lang="en-US" dirty="0" smtClean="0"/>
              <a:t> over </a:t>
            </a:r>
            <a:r>
              <a:rPr lang="en-US" dirty="0" err="1" smtClean="0"/>
              <a:t>baline</a:t>
            </a:r>
            <a:r>
              <a:rPr lang="en-US" dirty="0" smtClean="0"/>
              <a:t> </a:t>
            </a:r>
            <a:r>
              <a:rPr lang="en-US" dirty="0" err="1" smtClean="0"/>
              <a:t>rmse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4A837-767A-7E44-812E-5E33F4FF87F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8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Transformed</a:t>
            </a:r>
            <a:r>
              <a:rPr lang="en-US" baseline="0" dirty="0" smtClean="0"/>
              <a:t> most of the features by taking the square root, or square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4A837-767A-7E44-812E-5E33F4FF87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1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Overfitting in random </a:t>
            </a:r>
            <a:r>
              <a:rPr lang="en-US" dirty="0" err="1" smtClean="0"/>
              <a:t>forrest</a:t>
            </a:r>
            <a:r>
              <a:rPr lang="en-US" dirty="0" smtClean="0"/>
              <a:t> and gradient boost</a:t>
            </a:r>
          </a:p>
          <a:p>
            <a:r>
              <a:rPr lang="en-US" dirty="0" smtClean="0"/>
              <a:t>All show </a:t>
            </a:r>
            <a:r>
              <a:rPr lang="en-US" dirty="0" err="1" smtClean="0"/>
              <a:t>imoprovments</a:t>
            </a:r>
            <a:r>
              <a:rPr lang="en-US" dirty="0" smtClean="0"/>
              <a:t> over </a:t>
            </a:r>
            <a:r>
              <a:rPr lang="en-US" dirty="0" err="1" smtClean="0"/>
              <a:t>baline</a:t>
            </a:r>
            <a:r>
              <a:rPr lang="en-US" dirty="0" smtClean="0"/>
              <a:t> </a:t>
            </a:r>
            <a:r>
              <a:rPr lang="en-US" dirty="0" err="1" smtClean="0"/>
              <a:t>rmse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4A837-767A-7E44-812E-5E33F4FF87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Overfitting in random </a:t>
            </a:r>
            <a:r>
              <a:rPr lang="en-US" dirty="0" err="1" smtClean="0"/>
              <a:t>forrest</a:t>
            </a:r>
            <a:r>
              <a:rPr lang="en-US" dirty="0" smtClean="0"/>
              <a:t> and gradient boost</a:t>
            </a:r>
          </a:p>
          <a:p>
            <a:r>
              <a:rPr lang="en-US" dirty="0" smtClean="0"/>
              <a:t>All show </a:t>
            </a:r>
            <a:r>
              <a:rPr lang="en-US" dirty="0" err="1" smtClean="0"/>
              <a:t>imoprovments</a:t>
            </a:r>
            <a:r>
              <a:rPr lang="en-US" dirty="0" smtClean="0"/>
              <a:t> over </a:t>
            </a:r>
            <a:r>
              <a:rPr lang="en-US" dirty="0" err="1" smtClean="0"/>
              <a:t>baline</a:t>
            </a:r>
            <a:r>
              <a:rPr lang="en-US" dirty="0" smtClean="0"/>
              <a:t> </a:t>
            </a:r>
            <a:r>
              <a:rPr lang="en-US" dirty="0" err="1" smtClean="0"/>
              <a:t>rmse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4A837-767A-7E44-812E-5E33F4FF87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8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800292" y="1254762"/>
            <a:ext cx="6748408" cy="916253"/>
          </a:xfrm>
        </p:spPr>
        <p:txBody>
          <a:bodyPr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 i="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00292" y="2566602"/>
            <a:ext cx="6748408" cy="172726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68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cial Medi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81267" cy="9852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08628" y="2087979"/>
            <a:ext cx="0" cy="35059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487257" y="2087979"/>
            <a:ext cx="0" cy="35059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3721" y="3831872"/>
            <a:ext cx="1096740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10764" y="1259580"/>
            <a:ext cx="10981723" cy="567843"/>
          </a:xfrm>
        </p:spPr>
        <p:txBody>
          <a:bodyPr anchor="t" anchorCtr="0"/>
          <a:lstStyle>
            <a:lvl1pPr marL="0" indent="0">
              <a:buNone/>
              <a:defRPr sz="1400" b="1" i="0">
                <a:solidFill>
                  <a:srgbClr val="3C3E3D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508000" y="125806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624311" y="3230880"/>
            <a:ext cx="3101023" cy="486302"/>
          </a:xfrm>
        </p:spPr>
        <p:txBody>
          <a:bodyPr anchor="t" anchorCtr="0"/>
          <a:lstStyle>
            <a:lvl1pPr marL="0" indent="0" algn="ctr">
              <a:buNone/>
              <a:defRPr sz="12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3712952" y="3230880"/>
            <a:ext cx="4780809" cy="486302"/>
          </a:xfrm>
        </p:spPr>
        <p:txBody>
          <a:bodyPr anchor="t" anchorCtr="0"/>
          <a:lstStyle>
            <a:lvl1pPr marL="0" indent="0" algn="ctr">
              <a:buNone/>
              <a:defRPr sz="12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8494925" y="3230880"/>
            <a:ext cx="3101023" cy="486302"/>
          </a:xfrm>
        </p:spPr>
        <p:txBody>
          <a:bodyPr anchor="t" anchorCtr="0"/>
          <a:lstStyle>
            <a:lvl1pPr marL="0" indent="0" algn="ctr">
              <a:buNone/>
              <a:defRPr sz="12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5"/>
          </p:nvPr>
        </p:nvSpPr>
        <p:spPr>
          <a:xfrm>
            <a:off x="624311" y="5242560"/>
            <a:ext cx="3101023" cy="486302"/>
          </a:xfrm>
        </p:spPr>
        <p:txBody>
          <a:bodyPr anchor="t" anchorCtr="0"/>
          <a:lstStyle>
            <a:lvl1pPr marL="0" indent="0" algn="ctr">
              <a:buNone/>
              <a:defRPr sz="12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/>
          </p:nvPr>
        </p:nvSpPr>
        <p:spPr>
          <a:xfrm>
            <a:off x="3712952" y="5242560"/>
            <a:ext cx="4780809" cy="486302"/>
          </a:xfrm>
        </p:spPr>
        <p:txBody>
          <a:bodyPr anchor="t" anchorCtr="0"/>
          <a:lstStyle>
            <a:lvl1pPr marL="0" indent="0" algn="ctr">
              <a:buNone/>
              <a:defRPr sz="12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7"/>
          </p:nvPr>
        </p:nvSpPr>
        <p:spPr>
          <a:xfrm>
            <a:off x="8494925" y="5242560"/>
            <a:ext cx="3101023" cy="486302"/>
          </a:xfrm>
        </p:spPr>
        <p:txBody>
          <a:bodyPr anchor="t" anchorCtr="0"/>
          <a:lstStyle>
            <a:lvl1pPr marL="0" indent="0" algn="ctr">
              <a:buNone/>
              <a:defRPr sz="12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3708628" y="2087979"/>
            <a:ext cx="0" cy="35059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8487257" y="2087979"/>
            <a:ext cx="0" cy="35059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13721" y="3831872"/>
            <a:ext cx="1096740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10800000">
            <a:off x="508000" y="125806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1" y="6309463"/>
            <a:ext cx="2682992" cy="416981"/>
          </a:xfrm>
          <a:prstGeom prst="rect">
            <a:avLst/>
          </a:prstGeom>
        </p:spPr>
      </p:pic>
      <p:sp>
        <p:nvSpPr>
          <p:cNvPr id="29" name="TextBox 28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262122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4" y="1595120"/>
            <a:ext cx="10852151" cy="914400"/>
          </a:xfrm>
        </p:spPr>
        <p:txBody>
          <a:bodyPr anchor="b" anchorCtr="0">
            <a:normAutofit/>
          </a:bodyPr>
          <a:lstStyle>
            <a:lvl1pPr algn="l">
              <a:defRPr sz="2500" b="1" i="0" cap="none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508000" y="2510126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508000" y="2510126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520767"/>
            <a:ext cx="4358196" cy="67733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173537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997218"/>
            <a:ext cx="5384800" cy="5128946"/>
          </a:xfrm>
        </p:spPr>
        <p:txBody>
          <a:bodyPr/>
          <a:lstStyle>
            <a:lvl1pPr marL="344488" marR="0" indent="-115888" algn="l" defTabSz="457200" rtl="0" eaLnBrk="1" fontAlgn="auto" latinLnBrk="0" hangingPunct="1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/>
              <a:defRPr sz="1500">
                <a:solidFill>
                  <a:srgbClr val="3C3E3D"/>
                </a:solidFill>
              </a:defRPr>
            </a:lvl1pPr>
            <a:lvl2pPr marL="822960" marR="0" indent="-1143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999413" algn="r"/>
              </a:tabLst>
              <a:defRPr sz="1000">
                <a:solidFill>
                  <a:srgbClr val="3C3E3D"/>
                </a:solidFill>
              </a:defRPr>
            </a:lvl2pPr>
            <a:lvl3pPr marL="1144588" marR="0" indent="-119063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 sz="1000">
                <a:solidFill>
                  <a:srgbClr val="3C3E3D"/>
                </a:solidFill>
              </a:defRPr>
            </a:lvl3pPr>
            <a:lvl4pPr marL="1481328" marR="0" indent="-117475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999413" algn="r"/>
              </a:tabLst>
              <a:defRPr sz="1000">
                <a:solidFill>
                  <a:srgbClr val="3C3E3D"/>
                </a:solidFill>
              </a:defRPr>
            </a:lvl4pPr>
            <a:lvl5pPr marL="1828800" marR="0" indent="-117475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>
                <a:tab pos="7999413" algn="r"/>
              </a:tabLst>
              <a:defRPr sz="1000">
                <a:solidFill>
                  <a:srgbClr val="3C3E3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4488" marR="0" lvl="0" indent="-115888" algn="l" defTabSz="457200" rtl="0" eaLnBrk="1" fontAlgn="auto" latinLnBrk="0" hangingPunct="1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	</a:t>
            </a:r>
          </a:p>
          <a:p>
            <a:pPr marL="822960" marR="0" lvl="1" indent="-1143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999413" algn="r"/>
              </a:tabLst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144588" marR="0" lvl="2" indent="-119063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	</a:t>
            </a:r>
          </a:p>
          <a:p>
            <a:pPr marL="1481328" marR="0" lvl="3" indent="-117475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999413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	</a:t>
            </a:r>
          </a:p>
          <a:p>
            <a:pPr marL="1828800" marR="0" lvl="4" indent="-117475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>
                <a:tab pos="7999413" algn="r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Fifth level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97218"/>
            <a:ext cx="5384800" cy="5128946"/>
          </a:xfrm>
        </p:spPr>
        <p:txBody>
          <a:bodyPr/>
          <a:lstStyle>
            <a:lvl1pPr marL="344488" marR="0" indent="-115888" algn="l" defTabSz="457200" rtl="0" eaLnBrk="1" fontAlgn="auto" latinLnBrk="0" hangingPunct="1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/>
              <a:defRPr sz="1500">
                <a:solidFill>
                  <a:srgbClr val="3C3E3D"/>
                </a:solidFill>
              </a:defRPr>
            </a:lvl1pPr>
            <a:lvl2pPr marL="822960" marR="0" indent="-1143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999413" algn="r"/>
              </a:tabLst>
              <a:defRPr sz="1000">
                <a:solidFill>
                  <a:srgbClr val="3C3E3D"/>
                </a:solidFill>
              </a:defRPr>
            </a:lvl2pPr>
            <a:lvl3pPr marL="1144588" marR="0" indent="-119063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 sz="1000">
                <a:solidFill>
                  <a:srgbClr val="3C3E3D"/>
                </a:solidFill>
              </a:defRPr>
            </a:lvl3pPr>
            <a:lvl4pPr marL="1481328" marR="0" indent="-117475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999413" algn="r"/>
              </a:tabLst>
              <a:defRPr sz="1000">
                <a:solidFill>
                  <a:srgbClr val="3C3E3D"/>
                </a:solidFill>
              </a:defRPr>
            </a:lvl4pPr>
            <a:lvl5pPr marL="1828800" marR="0" indent="-117475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>
                <a:tab pos="7999413" algn="r"/>
              </a:tabLst>
              <a:defRPr sz="1000">
                <a:solidFill>
                  <a:srgbClr val="3C3E3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4488" marR="0" lvl="0" indent="-115888" algn="l" defTabSz="457200" rtl="0" eaLnBrk="1" fontAlgn="auto" latinLnBrk="0" hangingPunct="1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	</a:t>
            </a:r>
          </a:p>
          <a:p>
            <a:pPr marL="822960" marR="0" lvl="1" indent="-1143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999413" algn="r"/>
              </a:tabLst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144588" marR="0" lvl="2" indent="-119063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	</a:t>
            </a:r>
          </a:p>
          <a:p>
            <a:pPr marL="1481328" marR="0" lvl="3" indent="-117475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999413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	</a:t>
            </a:r>
          </a:p>
          <a:p>
            <a:pPr marL="1828800" marR="0" lvl="4" indent="-117475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>
                <a:tab pos="7999413" algn="r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Fifth level	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086040" y="971176"/>
            <a:ext cx="0" cy="51322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508000" y="69291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6086040" y="971176"/>
            <a:ext cx="0" cy="51322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10800000">
            <a:off x="508000" y="69291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1" y="6309463"/>
            <a:ext cx="2682992" cy="41698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3809167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81267" cy="435069"/>
          </a:xfrm>
        </p:spPr>
        <p:txBody>
          <a:bodyPr/>
          <a:lstStyle>
            <a:lvl1pPr>
              <a:defRPr sz="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407"/>
            <a:ext cx="5386917" cy="6397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5373" y="1333407"/>
            <a:ext cx="5327028" cy="6397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086040" y="1374589"/>
            <a:ext cx="0" cy="472888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10763" y="754530"/>
            <a:ext cx="10980103" cy="609717"/>
          </a:xfrm>
        </p:spPr>
        <p:txBody>
          <a:bodyPr anchor="t" anchorCtr="0"/>
          <a:lstStyle>
            <a:lvl1pPr marL="0" indent="0">
              <a:buNone/>
              <a:defRPr sz="1400" b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10800000">
            <a:off x="508000" y="69291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6086040" y="1374589"/>
            <a:ext cx="0" cy="472888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rot="10800000">
            <a:off x="508000" y="69291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1" y="6309463"/>
            <a:ext cx="2682992" cy="416981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2107825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81267" cy="646113"/>
          </a:xfrm>
        </p:spPr>
        <p:txBody>
          <a:bodyPr/>
          <a:lstStyle>
            <a:lvl1pPr>
              <a:defRPr sz="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407"/>
            <a:ext cx="5386917" cy="6397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5373" y="1333407"/>
            <a:ext cx="5327028" cy="6397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086040" y="1374589"/>
            <a:ext cx="0" cy="472888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idx="15"/>
          </p:nvPr>
        </p:nvSpPr>
        <p:spPr>
          <a:xfrm>
            <a:off x="610763" y="964080"/>
            <a:ext cx="10980104" cy="609717"/>
          </a:xfrm>
        </p:spPr>
        <p:txBody>
          <a:bodyPr anchor="t" anchorCtr="0"/>
          <a:lstStyle>
            <a:lvl1pPr marL="0" indent="0">
              <a:buNone/>
              <a:defRPr sz="1400" b="0">
                <a:solidFill>
                  <a:srgbClr val="3C3E3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>
            <a:off x="508000" y="922338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6086040" y="1374589"/>
            <a:ext cx="0" cy="472888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10800000">
            <a:off x="508000" y="922338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1" y="6309463"/>
            <a:ext cx="2682992" cy="416981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210782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1" y="6309463"/>
            <a:ext cx="2682992" cy="41698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293531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10981267" cy="532255"/>
          </a:xfrm>
        </p:spPr>
        <p:txBody>
          <a:bodyPr anchor="t" anchorCtr="0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1146011"/>
            <a:ext cx="6815667" cy="4980152"/>
          </a:xfrm>
        </p:spPr>
        <p:txBody>
          <a:bodyPr/>
          <a:lstStyle>
            <a:lvl1pPr marL="344488" marR="0" indent="-115888" algn="l" defTabSz="457200" rtl="0" eaLnBrk="1" fontAlgn="auto" latinLnBrk="0" hangingPunct="1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/>
              <a:defRPr sz="1500">
                <a:solidFill>
                  <a:srgbClr val="797C7A"/>
                </a:solidFill>
              </a:defRPr>
            </a:lvl1pPr>
            <a:lvl2pPr marL="822960" marR="0" indent="-1143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999413" algn="r"/>
              </a:tabLst>
              <a:defRPr sz="1000">
                <a:solidFill>
                  <a:srgbClr val="797C7A"/>
                </a:solidFill>
              </a:defRPr>
            </a:lvl2pPr>
            <a:lvl3pPr marL="1144588" marR="0" indent="-119063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 sz="1000">
                <a:solidFill>
                  <a:srgbClr val="797C7A"/>
                </a:solidFill>
              </a:defRPr>
            </a:lvl3pPr>
            <a:lvl4pPr marL="1481328" marR="0" indent="-117475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999413" algn="r"/>
              </a:tabLst>
              <a:defRPr sz="1000">
                <a:solidFill>
                  <a:srgbClr val="797C7A"/>
                </a:solidFill>
              </a:defRPr>
            </a:lvl4pPr>
            <a:lvl5pPr marL="1828800" marR="0" indent="-117475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>
                <a:tab pos="7999413" algn="r"/>
              </a:tabLst>
              <a:defRPr sz="1000">
                <a:solidFill>
                  <a:srgbClr val="797C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4488" marR="0" lvl="0" indent="-115888" algn="l" defTabSz="457200" rtl="0" eaLnBrk="1" fontAlgn="auto" latinLnBrk="0" hangingPunct="1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	</a:t>
            </a:r>
          </a:p>
          <a:p>
            <a:pPr marL="822960" marR="0" lvl="1" indent="-1143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999413" algn="r"/>
              </a:tabLst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144588" marR="0" lvl="2" indent="-119063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	</a:t>
            </a:r>
          </a:p>
          <a:p>
            <a:pPr marL="1481328" marR="0" lvl="3" indent="-117475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999413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	</a:t>
            </a:r>
          </a:p>
          <a:p>
            <a:pPr marL="1828800" marR="0" lvl="4" indent="-117475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A9B"/>
              </a:buClr>
              <a:buSzPct val="75000"/>
              <a:buFont typeface="Arial"/>
              <a:buChar char="•"/>
              <a:tabLst>
                <a:tab pos="7999413" algn="r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Fifth level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146012"/>
            <a:ext cx="4011084" cy="49801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691531" y="1135530"/>
            <a:ext cx="0" cy="499035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08000" y="69291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4691531" y="1135530"/>
            <a:ext cx="0" cy="499035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10800000">
            <a:off x="508000" y="69291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1" y="6309463"/>
            <a:ext cx="2682992" cy="41698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1783374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01" y="1664678"/>
            <a:ext cx="6571851" cy="10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3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18007" y="2969262"/>
            <a:ext cx="6748408" cy="916253"/>
          </a:xfrm>
        </p:spPr>
        <p:txBody>
          <a:bodyPr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 i="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18007" y="3995352"/>
            <a:ext cx="6748408" cy="172726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01" y="1664678"/>
            <a:ext cx="6571851" cy="10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86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fil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0248" y="2519681"/>
            <a:ext cx="5475753" cy="1371963"/>
          </a:xfrm>
        </p:spPr>
        <p:txBody>
          <a:bodyPr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 i="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0247" y="4000500"/>
            <a:ext cx="5502847" cy="127254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directv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477" y="231847"/>
            <a:ext cx="4388361" cy="3008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5" y="5877170"/>
            <a:ext cx="4358196" cy="6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6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fil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0248" y="2519681"/>
            <a:ext cx="5475753" cy="1371963"/>
          </a:xfrm>
        </p:spPr>
        <p:txBody>
          <a:bodyPr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0247" y="4000500"/>
            <a:ext cx="5502847" cy="127254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directv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477" y="231847"/>
            <a:ext cx="4388361" cy="3008475"/>
          </a:xfrm>
          <a:prstGeom prst="rect">
            <a:avLst/>
          </a:prstGeom>
        </p:spPr>
      </p:pic>
      <p:pic>
        <p:nvPicPr>
          <p:cNvPr id="10" name="Picture 9" descr="directv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477" y="231847"/>
            <a:ext cx="4388361" cy="3008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5" y="5877170"/>
            <a:ext cx="4358196" cy="6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6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art Horz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rot="10800000">
            <a:off x="508000" y="2977486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07613" y="1595121"/>
            <a:ext cx="9491861" cy="800717"/>
          </a:xfrm>
        </p:spPr>
        <p:txBody>
          <a:bodyPr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8787" y="2512541"/>
            <a:ext cx="9504451" cy="42369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520767"/>
            <a:ext cx="4358196" cy="6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7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1048357"/>
            <a:ext cx="10387444" cy="5077807"/>
          </a:xfrm>
        </p:spPr>
        <p:txBody>
          <a:bodyPr/>
          <a:lstStyle>
            <a:lvl1pPr>
              <a:tabLst>
                <a:tab pos="7486650" algn="dec"/>
              </a:tabLst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	</a:t>
            </a:r>
          </a:p>
          <a:p>
            <a:pPr lvl="3"/>
            <a:r>
              <a:rPr lang="en-US" dirty="0"/>
              <a:t>Fourth level	</a:t>
            </a:r>
          </a:p>
          <a:p>
            <a:pPr lvl="4"/>
            <a:r>
              <a:rPr lang="en-US" dirty="0"/>
              <a:t>Fifth level	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508000" y="69291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1" y="6309463"/>
            <a:ext cx="2682992" cy="41698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3010766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81267" cy="639762"/>
          </a:xfrm>
        </p:spPr>
        <p:txBody>
          <a:bodyPr/>
          <a:lstStyle>
            <a:lvl1pPr>
              <a:defRPr sz="1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10763" y="964080"/>
            <a:ext cx="10980104" cy="609717"/>
          </a:xfrm>
        </p:spPr>
        <p:txBody>
          <a:bodyPr anchor="t" anchorCtr="0"/>
          <a:lstStyle>
            <a:lvl1pPr marL="0" indent="0" algn="l">
              <a:buNone/>
              <a:defRPr sz="1100" b="1">
                <a:solidFill>
                  <a:srgbClr val="3C3E3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508000" y="92151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1" y="6309463"/>
            <a:ext cx="2682992" cy="416981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4230079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Trip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81267" cy="862013"/>
          </a:xfrm>
        </p:spPr>
        <p:txBody>
          <a:bodyPr/>
          <a:lstStyle>
            <a:lvl1pPr>
              <a:defRPr sz="1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10763" y="1179980"/>
            <a:ext cx="10980104" cy="609717"/>
          </a:xfrm>
        </p:spPr>
        <p:txBody>
          <a:bodyPr anchor="t" anchorCtr="0"/>
          <a:lstStyle>
            <a:lvl1pPr marL="0" indent="0" algn="l">
              <a:buNone/>
              <a:defRPr sz="1100" b="1">
                <a:solidFill>
                  <a:srgbClr val="3C3E3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rot="10800000">
            <a:off x="508000" y="1176338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1" y="6309463"/>
            <a:ext cx="2682992" cy="41698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1425914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cial Medi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81267" cy="9852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708628" y="2087979"/>
            <a:ext cx="0" cy="35059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487257" y="2087979"/>
            <a:ext cx="0" cy="35059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13721" y="3831872"/>
            <a:ext cx="1096740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10764" y="1259580"/>
            <a:ext cx="10981723" cy="567843"/>
          </a:xfrm>
        </p:spPr>
        <p:txBody>
          <a:bodyPr anchor="t" anchorCtr="0"/>
          <a:lstStyle>
            <a:lvl1pPr marL="0" indent="0">
              <a:buNone/>
              <a:defRPr sz="1200" b="1" i="0">
                <a:solidFill>
                  <a:srgbClr val="3C3E3D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508000" y="125806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624311" y="3230880"/>
            <a:ext cx="3101023" cy="486302"/>
          </a:xfrm>
        </p:spPr>
        <p:txBody>
          <a:bodyPr anchor="t" anchorCtr="0"/>
          <a:lstStyle>
            <a:lvl1pPr marL="0" indent="0" algn="ctr">
              <a:buNone/>
              <a:defRPr sz="12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3712952" y="3230880"/>
            <a:ext cx="4780809" cy="486302"/>
          </a:xfrm>
        </p:spPr>
        <p:txBody>
          <a:bodyPr anchor="t" anchorCtr="0"/>
          <a:lstStyle>
            <a:lvl1pPr marL="0" indent="0" algn="ctr">
              <a:buNone/>
              <a:defRPr sz="12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8494925" y="3230880"/>
            <a:ext cx="3101023" cy="486302"/>
          </a:xfrm>
        </p:spPr>
        <p:txBody>
          <a:bodyPr anchor="t" anchorCtr="0"/>
          <a:lstStyle>
            <a:lvl1pPr marL="0" indent="0" algn="ctr">
              <a:buNone/>
              <a:defRPr sz="12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5"/>
          </p:nvPr>
        </p:nvSpPr>
        <p:spPr>
          <a:xfrm>
            <a:off x="624311" y="5242560"/>
            <a:ext cx="3101023" cy="486302"/>
          </a:xfrm>
        </p:spPr>
        <p:txBody>
          <a:bodyPr anchor="t" anchorCtr="0"/>
          <a:lstStyle>
            <a:lvl1pPr marL="0" indent="0" algn="ctr">
              <a:buNone/>
              <a:defRPr sz="12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/>
          </p:nvPr>
        </p:nvSpPr>
        <p:spPr>
          <a:xfrm>
            <a:off x="3712952" y="5242560"/>
            <a:ext cx="4780809" cy="486302"/>
          </a:xfrm>
        </p:spPr>
        <p:txBody>
          <a:bodyPr anchor="t" anchorCtr="0"/>
          <a:lstStyle>
            <a:lvl1pPr marL="0" indent="0" algn="ctr">
              <a:buNone/>
              <a:defRPr sz="12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7"/>
          </p:nvPr>
        </p:nvSpPr>
        <p:spPr>
          <a:xfrm>
            <a:off x="8494925" y="5242560"/>
            <a:ext cx="3101023" cy="486302"/>
          </a:xfrm>
        </p:spPr>
        <p:txBody>
          <a:bodyPr anchor="t" anchorCtr="0"/>
          <a:lstStyle>
            <a:lvl1pPr marL="0" indent="0" algn="ctr">
              <a:buNone/>
              <a:defRPr sz="12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1" y="6309463"/>
            <a:ext cx="2682992" cy="416981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2621224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4" y="1595120"/>
            <a:ext cx="10852151" cy="914400"/>
          </a:xfrm>
        </p:spPr>
        <p:txBody>
          <a:bodyPr anchor="b" anchorCtr="0">
            <a:normAutofit/>
          </a:bodyPr>
          <a:lstStyle>
            <a:lvl1pPr algn="l">
              <a:defRPr sz="2500" b="1" i="0" cap="none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rot="10800000">
            <a:off x="508000" y="2510126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520767"/>
            <a:ext cx="4358196" cy="67733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1735370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81267" cy="435069"/>
          </a:xfrm>
        </p:spPr>
        <p:txBody>
          <a:bodyPr/>
          <a:lstStyle>
            <a:lvl1pPr>
              <a:defRPr sz="1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407"/>
            <a:ext cx="5386917" cy="6397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100" b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5373" y="1333407"/>
            <a:ext cx="5327028" cy="6397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100" b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6086040" y="1374589"/>
            <a:ext cx="0" cy="472888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10763" y="754530"/>
            <a:ext cx="10980103" cy="609717"/>
          </a:xfrm>
        </p:spPr>
        <p:txBody>
          <a:bodyPr anchor="t" anchorCtr="0"/>
          <a:lstStyle>
            <a:lvl1pPr marL="0" indent="0">
              <a:buNone/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rot="10800000">
            <a:off x="508000" y="69291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1" y="6309463"/>
            <a:ext cx="2682992" cy="41698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2107825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81267" cy="646113"/>
          </a:xfrm>
        </p:spPr>
        <p:txBody>
          <a:bodyPr/>
          <a:lstStyle>
            <a:lvl1pPr>
              <a:defRPr sz="1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407"/>
            <a:ext cx="5386917" cy="6397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100" b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5373" y="1333407"/>
            <a:ext cx="5327028" cy="6397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100" b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6086040" y="1374589"/>
            <a:ext cx="0" cy="472888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idx="15"/>
          </p:nvPr>
        </p:nvSpPr>
        <p:spPr>
          <a:xfrm>
            <a:off x="610763" y="964080"/>
            <a:ext cx="10980104" cy="609717"/>
          </a:xfrm>
        </p:spPr>
        <p:txBody>
          <a:bodyPr anchor="t" anchorCtr="0"/>
          <a:lstStyle>
            <a:lvl1pPr marL="0" indent="0">
              <a:buNone/>
              <a:defRPr sz="1100" b="0">
                <a:solidFill>
                  <a:srgbClr val="3C3E3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rot="10800000">
            <a:off x="508000" y="922338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1" y="6309463"/>
            <a:ext cx="2682992" cy="41698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21078250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01" y="1664678"/>
            <a:ext cx="6571851" cy="10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eyart Vert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134" y="1584961"/>
            <a:ext cx="5310293" cy="1387526"/>
          </a:xfrm>
        </p:spPr>
        <p:txBody>
          <a:bodyPr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234" y="3082324"/>
            <a:ext cx="5313193" cy="1052796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599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art Horz.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10800000">
            <a:off x="508000" y="2977486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07613" y="1595121"/>
            <a:ext cx="9491861" cy="800717"/>
          </a:xfrm>
        </p:spPr>
        <p:txBody>
          <a:bodyPr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 i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8787" y="2512541"/>
            <a:ext cx="9504451" cy="42369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508000" y="2977486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520767"/>
            <a:ext cx="4358196" cy="6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1048357"/>
            <a:ext cx="10387444" cy="5077807"/>
          </a:xfrm>
        </p:spPr>
        <p:txBody>
          <a:bodyPr/>
          <a:lstStyle>
            <a:lvl1pPr>
              <a:tabLst>
                <a:tab pos="7486650" algn="dec"/>
              </a:tabLst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	</a:t>
            </a:r>
          </a:p>
          <a:p>
            <a:pPr lvl="3"/>
            <a:r>
              <a:rPr lang="en-US" dirty="0"/>
              <a:t>Fourth level	</a:t>
            </a:r>
          </a:p>
          <a:p>
            <a:pPr lvl="4"/>
            <a:r>
              <a:rPr lang="en-US" dirty="0"/>
              <a:t>Fifth level	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rot="10800000">
            <a:off x="508000" y="562688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76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81267" cy="9806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0800000">
            <a:off x="508000" y="125806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366063"/>
            <a:ext cx="10377599" cy="4760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	</a:t>
            </a:r>
          </a:p>
          <a:p>
            <a:pPr lvl="3"/>
            <a:r>
              <a:rPr lang="en-US" dirty="0"/>
              <a:t>Fourth level	</a:t>
            </a:r>
          </a:p>
          <a:p>
            <a:pPr lvl="4"/>
            <a:r>
              <a:rPr lang="en-US" dirty="0"/>
              <a:t>Fifth level	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508000" y="125806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508000" y="125806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59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81267" cy="435068"/>
          </a:xfrm>
        </p:spPr>
        <p:txBody>
          <a:bodyPr/>
          <a:lstStyle>
            <a:lvl1pPr>
              <a:defRPr sz="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10763" y="754530"/>
            <a:ext cx="10980104" cy="609717"/>
          </a:xfrm>
        </p:spPr>
        <p:txBody>
          <a:bodyPr anchor="t" anchorCtr="0"/>
          <a:lstStyle>
            <a:lvl1pPr marL="0" indent="0" algn="l">
              <a:buNone/>
              <a:defRPr sz="1400" b="1">
                <a:solidFill>
                  <a:srgbClr val="3C3E3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508000" y="69291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508000" y="69291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07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81267" cy="639762"/>
          </a:xfrm>
        </p:spPr>
        <p:txBody>
          <a:bodyPr/>
          <a:lstStyle>
            <a:lvl1pPr>
              <a:defRPr sz="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10763" y="964080"/>
            <a:ext cx="10980104" cy="609717"/>
          </a:xfrm>
        </p:spPr>
        <p:txBody>
          <a:bodyPr anchor="t" anchorCtr="0"/>
          <a:lstStyle>
            <a:lvl1pPr marL="0" indent="0" algn="l">
              <a:buNone/>
              <a:defRPr sz="1400" b="1">
                <a:solidFill>
                  <a:srgbClr val="3C3E3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508000" y="92151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rot="10800000">
            <a:off x="508000" y="921519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1" y="6309463"/>
            <a:ext cx="2682992" cy="41698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423007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Trip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81267" cy="862013"/>
          </a:xfrm>
        </p:spPr>
        <p:txBody>
          <a:bodyPr/>
          <a:lstStyle>
            <a:lvl1pPr>
              <a:defRPr sz="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10763" y="1179980"/>
            <a:ext cx="10980104" cy="609717"/>
          </a:xfrm>
        </p:spPr>
        <p:txBody>
          <a:bodyPr anchor="t" anchorCtr="0"/>
          <a:lstStyle>
            <a:lvl1pPr marL="0" indent="0" algn="l">
              <a:buNone/>
              <a:defRPr sz="1400" b="1">
                <a:solidFill>
                  <a:srgbClr val="3C3E3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508000" y="1176338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508000" y="1176338"/>
            <a:ext cx="11176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1" y="6309463"/>
            <a:ext cx="2682992" cy="416981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6773333" y="6555374"/>
            <a:ext cx="4707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HBO CONSUMER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INSIGHTS &amp; ANALYTICS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baseline="0" dirty="0">
                <a:solidFill>
                  <a:srgbClr val="999999"/>
                </a:solidFill>
                <a:latin typeface="+mn-lt"/>
                <a:cs typeface="Arial"/>
              </a:rPr>
              <a:t> </a:t>
            </a:r>
            <a:r>
              <a:rPr lang="en-US" sz="500" dirty="0">
                <a:solidFill>
                  <a:srgbClr val="999999"/>
                </a:solidFill>
                <a:latin typeface="+mn-lt"/>
                <a:cs typeface="Arial"/>
              </a:rPr>
              <a:t>© 2017. CONFIDENTIAL.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142591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80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048357"/>
            <a:ext cx="10377599" cy="5077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	</a:t>
            </a:r>
          </a:p>
          <a:p>
            <a:pPr lvl="3"/>
            <a:r>
              <a:rPr lang="en-US" dirty="0"/>
              <a:t>Fourth level	</a:t>
            </a:r>
          </a:p>
          <a:p>
            <a:pPr lvl="4"/>
            <a:r>
              <a:rPr lang="en-US" dirty="0"/>
              <a:t>Fifth level	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67" y="6154816"/>
            <a:ext cx="457200" cy="56983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fld id="{7347B0AC-F122-034C-9308-DA831FB4722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8134" y="6154965"/>
            <a:ext cx="5630333" cy="359800"/>
          </a:xfrm>
          <a:prstGeom prst="rect">
            <a:avLst/>
          </a:prstGeom>
        </p:spPr>
        <p:txBody>
          <a:bodyPr anchor="b" anchorCtr="0"/>
          <a:lstStyle>
            <a:lvl1pPr algn="r">
              <a:buFontTx/>
              <a:buNone/>
              <a:defRPr sz="5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65" r:id="rId18"/>
    <p:sldLayoutId id="2147483666" r:id="rId19"/>
    <p:sldLayoutId id="2147483667" r:id="rId20"/>
    <p:sldLayoutId id="2147483663" r:id="rId21"/>
    <p:sldLayoutId id="2147483653" r:id="rId22"/>
    <p:sldLayoutId id="2147483654" r:id="rId23"/>
    <p:sldLayoutId id="2147483655" r:id="rId24"/>
    <p:sldLayoutId id="2147483656" r:id="rId25"/>
    <p:sldLayoutId id="2147483658" r:id="rId26"/>
    <p:sldLayoutId id="2147483659" r:id="rId27"/>
    <p:sldLayoutId id="2147483668" r:id="rId2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700" b="1" i="0" kern="1200" cap="none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44488" indent="-115888" algn="l" defTabSz="457200" rtl="0" eaLnBrk="1" latinLnBrk="0" hangingPunct="1">
        <a:spcBef>
          <a:spcPts val="2880"/>
        </a:spcBef>
        <a:spcAft>
          <a:spcPts val="0"/>
        </a:spcAft>
        <a:buClr>
          <a:schemeClr val="tx2"/>
        </a:buClr>
        <a:buSzPct val="75000"/>
        <a:buFont typeface="Arial"/>
        <a:buChar char="•"/>
        <a:tabLst/>
        <a:defRPr sz="1500" kern="1200">
          <a:solidFill>
            <a:schemeClr val="tx1"/>
          </a:solidFill>
          <a:latin typeface="Arial"/>
          <a:ea typeface="+mn-ea"/>
          <a:cs typeface="Arial"/>
        </a:defRPr>
      </a:lvl1pPr>
      <a:lvl2pPr marL="822960" indent="-114300" algn="l" defTabSz="457200" rtl="0" eaLnBrk="1" latinLnBrk="0" hangingPunct="1">
        <a:spcBef>
          <a:spcPts val="200"/>
        </a:spcBef>
        <a:spcAft>
          <a:spcPts val="0"/>
        </a:spcAft>
        <a:buFont typeface="Arial"/>
        <a:buChar char="–"/>
        <a:tabLst>
          <a:tab pos="7999413" algn="r"/>
        </a:tabLst>
        <a:defRPr sz="1300" kern="1200">
          <a:solidFill>
            <a:schemeClr val="tx1"/>
          </a:solidFill>
          <a:latin typeface="Arial"/>
          <a:ea typeface="+mn-ea"/>
          <a:cs typeface="Arial"/>
        </a:defRPr>
      </a:lvl2pPr>
      <a:lvl3pPr marL="1144588" indent="-119063" algn="l" defTabSz="457200" rtl="0" eaLnBrk="1" latinLnBrk="0" hangingPunct="1">
        <a:spcBef>
          <a:spcPts val="200"/>
        </a:spcBef>
        <a:spcAft>
          <a:spcPts val="0"/>
        </a:spcAft>
        <a:buClr>
          <a:schemeClr val="tx2"/>
        </a:buClr>
        <a:buSzPct val="75000"/>
        <a:buFont typeface="Arial"/>
        <a:buChar char="•"/>
        <a:tabLst>
          <a:tab pos="7545388" algn="r"/>
          <a:tab pos="7999413" algn="r"/>
        </a:tabLst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481328" indent="-117475" algn="l" defTabSz="457200" rtl="0" eaLnBrk="1" latinLnBrk="0" hangingPunct="1">
        <a:spcBef>
          <a:spcPts val="200"/>
        </a:spcBef>
        <a:spcAft>
          <a:spcPts val="0"/>
        </a:spcAft>
        <a:buFont typeface="Arial"/>
        <a:buChar char="–"/>
        <a:tabLst>
          <a:tab pos="7999413" algn="r"/>
        </a:tabLst>
        <a:defRPr sz="1100" kern="1200">
          <a:solidFill>
            <a:schemeClr val="tx1"/>
          </a:solidFill>
          <a:latin typeface="Arial"/>
          <a:ea typeface="+mn-ea"/>
          <a:cs typeface="Arial"/>
        </a:defRPr>
      </a:lvl4pPr>
      <a:lvl5pPr marL="1828800" indent="-117475" algn="l" defTabSz="457200" rtl="0" eaLnBrk="1" latinLnBrk="0" hangingPunct="1">
        <a:spcBef>
          <a:spcPts val="200"/>
        </a:spcBef>
        <a:spcAft>
          <a:spcPts val="0"/>
        </a:spcAft>
        <a:buClr>
          <a:schemeClr val="tx2"/>
        </a:buClr>
        <a:buSzPct val="75000"/>
        <a:buFont typeface="Arial"/>
        <a:buChar char="•"/>
        <a:tabLst>
          <a:tab pos="7999413" algn="r"/>
        </a:tabLst>
        <a:defRPr sz="1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9600" y="1584961"/>
            <a:ext cx="7102168" cy="1387526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Thinkful</a:t>
            </a:r>
            <a:r>
              <a:rPr lang="en-US" sz="1800" dirty="0">
                <a:latin typeface="+mj-lt"/>
              </a:rPr>
              <a:t> Supervised Learning </a:t>
            </a:r>
            <a:r>
              <a:rPr lang="en-US" sz="1800" dirty="0" smtClean="0">
                <a:latin typeface="+mj-lt"/>
              </a:rPr>
              <a:t>Capstone: Predicting the Age of Abalone through Physical Measurements</a:t>
            </a:r>
            <a:br>
              <a:rPr lang="en-US" sz="1800" dirty="0" smtClean="0">
                <a:latin typeface="+mj-lt"/>
              </a:rPr>
            </a:b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Sean Bohan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600" y="2972487"/>
            <a:ext cx="5313193" cy="1052796"/>
          </a:xfrm>
        </p:spPr>
        <p:txBody>
          <a:bodyPr/>
          <a:lstStyle/>
          <a:p>
            <a:r>
              <a:rPr lang="en-US" sz="1600" dirty="0">
                <a:latin typeface="+mj-lt"/>
              </a:rPr>
              <a:t>April 2018</a:t>
            </a:r>
          </a:p>
        </p:txBody>
      </p:sp>
    </p:spTree>
    <p:extLst>
      <p:ext uri="{BB962C8B-B14F-4D97-AF65-F5344CB8AC3E}">
        <p14:creationId xmlns:p14="http://schemas.microsoft.com/office/powerpoint/2010/main" val="23044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660672"/>
              </p:ext>
            </p:extLst>
          </p:nvPr>
        </p:nvGraphicFramePr>
        <p:xfrm>
          <a:off x="465482" y="1064144"/>
          <a:ext cx="10828868" cy="5080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3034"/>
                <a:gridCol w="1715131"/>
                <a:gridCol w="1743399"/>
                <a:gridCol w="2241622"/>
                <a:gridCol w="1650870"/>
                <a:gridCol w="1804812"/>
              </a:tblGrid>
              <a:tr h="690914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1" i="0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8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 Set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1" i="0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8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Train Set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</a:t>
                      </a:r>
                      <a:r>
                        <a:rPr lang="en-US" sz="18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Validation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1" i="0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Improvement</a:t>
                      </a:r>
                      <a:r>
                        <a:rPr lang="en-US" baseline="0" dirty="0" smtClean="0"/>
                        <a:t> over BL </a:t>
                      </a:r>
                      <a:r>
                        <a:rPr lang="en-US" baseline="0" dirty="0" err="1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56943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Vanilla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32.29%</a:t>
                      </a:r>
                    </a:p>
                  </a:txBody>
                  <a:tcPr marL="9525" marR="9525" marT="9525" marB="0" anchor="ctr"/>
                </a:tc>
              </a:tr>
              <a:tr h="70792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33.50%</a:t>
                      </a:r>
                    </a:p>
                  </a:txBody>
                  <a:tcPr marL="9525" marR="9525" marT="9525" marB="0" anchor="ctr"/>
                </a:tc>
              </a:tr>
              <a:tr h="56943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32.23%</a:t>
                      </a:r>
                    </a:p>
                  </a:txBody>
                  <a:tcPr marL="9525" marR="9525" marT="9525" marB="0" anchor="ctr"/>
                </a:tc>
              </a:tr>
              <a:tr h="56943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32.32%</a:t>
                      </a:r>
                    </a:p>
                  </a:txBody>
                  <a:tcPr marL="9525" marR="9525" marT="9525" marB="0" anchor="ctr"/>
                </a:tc>
              </a:tr>
              <a:tr h="71214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Gradient 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33.10%</a:t>
                      </a:r>
                    </a:p>
                  </a:txBody>
                  <a:tcPr marL="9525" marR="9525" marT="9525" marB="0" anchor="ctr"/>
                </a:tc>
              </a:tr>
              <a:tr h="56943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33.19%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06305"/>
            <a:ext cx="10972800" cy="51802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</a:rPr>
              <a:t>Modeling – Attempt 1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>
                <a:solidFill>
                  <a:srgbClr val="333333">
                    <a:lumMod val="50000"/>
                    <a:lumOff val="50000"/>
                  </a:srgbClr>
                </a:solidFill>
              </a:rPr>
              <a:pPr algn="r"/>
              <a:t>10</a:t>
            </a:fld>
            <a:endParaRPr lang="en-US" dirty="0">
              <a:solidFill>
                <a:srgbClr val="333333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4105" y="645277"/>
            <a:ext cx="8235078" cy="609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indent="-115888" algn="l" defTabSz="457200" rtl="0" eaLnBrk="1" latinLnBrk="0" hangingPunct="1">
              <a:spcBef>
                <a:spcPts val="288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486650" algn="dec"/>
              </a:tabLst>
              <a:defRPr sz="15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822960" indent="-114300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3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4588" indent="-119063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 sz="12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481328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1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999413" algn="r"/>
              </a:tabLst>
              <a:defRPr sz="10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Using original 8 features, without any engineering or transformation</a:t>
            </a:r>
            <a:b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Arial" pitchFamily="34" charset="0"/>
              </a:rPr>
            </a:b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017" y="6372196"/>
            <a:ext cx="5630333" cy="359800"/>
          </a:xfrm>
        </p:spPr>
        <p:txBody>
          <a:bodyPr/>
          <a:lstStyle/>
          <a:p>
            <a:r>
              <a:rPr lang="en-US" sz="700" dirty="0" smtClean="0"/>
              <a:t>Train test split using holdout size of 20%</a:t>
            </a:r>
          </a:p>
          <a:p>
            <a:r>
              <a:rPr lang="en-US" sz="700" dirty="0" smtClean="0"/>
              <a:t>Cross </a:t>
            </a:r>
            <a:r>
              <a:rPr lang="en-US" sz="700" dirty="0" err="1" smtClean="0"/>
              <a:t>val</a:t>
            </a:r>
            <a:r>
              <a:rPr lang="en-US" sz="700" dirty="0" smtClean="0"/>
              <a:t> predict using </a:t>
            </a:r>
            <a:r>
              <a:rPr lang="en-US" sz="700" dirty="0" err="1" smtClean="0"/>
              <a:t>kfold</a:t>
            </a:r>
            <a:r>
              <a:rPr lang="en-US" sz="700" dirty="0" smtClean="0"/>
              <a:t> estimators of 10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9604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60338"/>
            <a:ext cx="10972800" cy="51802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</a:rPr>
              <a:t>Feature Transformation	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>
                <a:solidFill>
                  <a:srgbClr val="333333">
                    <a:lumMod val="50000"/>
                    <a:lumOff val="50000"/>
                  </a:srgbClr>
                </a:solidFill>
              </a:rPr>
              <a:pPr algn="r"/>
              <a:t>11</a:t>
            </a:fld>
            <a:endParaRPr lang="en-US" dirty="0">
              <a:solidFill>
                <a:srgbClr val="333333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AutoShape 2" descr="data:image/png;base64,iVBORw0KGgoAAAANSUhEUgAAA3sAAAJWCAYAAADhiJ6/AAAABHNCSVQICAgIfAhkiAAAAAlwSFlz%0AAAALEgAACxIB0t1+/AAAIABJREFUeJzs3XtcVVXi///30cNdLbKDIlIqKVSOgiBmkpKNjek4OCaW%0AYSplXyVCw8pLptmdRC0R00YrB8hSJ2kym499yqL0U+hRM3U0wBmTjLuUDCCgnt8f/jzTCW/JwQOH%0A1/Px4BGstfbea23J5Xuftfc2WCwWiwAAAAAATqWVozsAAAAAALA/wh4AAAAAOCHCHgAAAAA4IcIe%0AAAAAADghwh4AAAAAOCHCHgAAAAA4IcIenEZtba3+8pe/6E9/+pOCg4PVp08fjRo1SitXrlRtba1N%0A2/vvv1+DBw++ov2bNWuWAgMDm9UxsrOzFRgYWO/rxhtvVL9+/TR+/Hh9+eWXdjseAKBxMVc23ly5%0AdOlSu+0TsBejozsA2MPJkyf14IMP6ptvvtHIkSN1zz336NSpUzKbzVq0aJG2bNmiv/71r3J1dXV0%0AV5ulIUOGaMiQIdafT506pX/9619as2aNJk+erPT0dIWGhjqwhwCAi2GuBFoewh6cwj/+8Q9t375d%0AS5cu1Z133mktHz9+vFatWqXk5GT97W9/03333efAXjZfgYGBioqKqlc+ZMgQ3XPPPVqxYoVWrlzp%0AgJ4BAC4VcyXQ8rCME05h9+7dkqQBAwbUq7vvvvvk4uKib7755kp3y+n17t1bXbt21Z49exzdFQDA%0ARTBXAi0PYQ9OwcvLS5K0du3aenWenp7atWuXFixYUK9u69atGjVqlH73u98pMjJSr732mk6fPm2t%0AP9/9CucqP3TokKZNm6Z+/fopNDRU999/v8xm83n7fPLkSU2ZMkU33XST/ud//sdaXlhYqBkzZuiW%0AW27R7373O40cOVIffPBBve337dunBx54QCEhIbrtttv0+uuvy2KxnPd4jcXDw6Pecb/66itNmjRJ%0A/fr1080336zbbrtN8+bN0/HjxyVJL774ooKCgvTTTz9Zt8nJyVFgYKCmTJlis68XXnhBoaGhqqur%0Aa/zBAIATY6503Fx5VnV1tRYtWqTBgwerZ8+eGjx4sBYuXKjq6mqbdv/5z3/0zDPPKCIiQsHBwZoy%0AZYrMZrMCAwO1YcMGB/UezRHLOOEU/vSnP+mtt97Syy+/rA0bNuj3v/+9+vfvr5CQELm6up7z/oOS%0AkhIlJCRo7Nixio6O1saNG7VkyRJ5enpq4sSJv+n4hw8f1pgxY2Q0GjVu3Dhdc801evfddxUbG6u3%0A335bvXr1smlvsVg0Z84cZWVlKSkpSUOHDpUkFRUVKTo6WhaLRffff7+uuuoqffrpp3riiSdUXFys%0ASZMmSZJyc3N1//33q127dnr44YdVV1enN998s97N9Y2tqKhIOTk56tOnj7Vs69ateuihh9SnTx9N%0AnTpVBoNB27Zt09q1a/Xzzz9ryZIlGjhwoP76179q+/bt1qVE2dnZks5cebZYLDIYDNb9DRgwQC4u%0ALld0bADgbJgrHTNXnlVbW6vY2Fh98803GjVqlHr27Klvv/1WK1eu1M6dO5WWliYXFxedOnVKkyZN%0A0t69ezV27Fhdf/312rRpk+Lj4x3SbzRzFsBJfPbZZ5b+/ftbevToYf0KDg62TJ8+3fKvf/3Lpu24%0AceMsPXr0sHz88cfWsoqKCkufPn0s9913n02722+/vd6xfl0+bdo0S69evSyHDx+2lh07dswSGhpq%0AmTp1qsVisVhmzpxp6dGjh8VisVhefPFFS2BgoGXt2rU2+505c6YlPDzcUlRUZC07ffq0Zfr06Zae%0APXtaSktLLRaLxZKQkGAJDg62/Pjjj9Z2eXl5lp49e1qPYQ9ff/21pUePHpaXX37ZUlZWZv0qLCy0%0AbNu2zfLnP//ZcuONN1qys7Ot2zz44IOW22+/3VJTU2OzrzFjxlhCQkIsFovFUlNTY+ndu7flmWee%0AsdbHx8dbbrvtNkuPHj0sBw8etFgsFsvRo0ctPXr0sLz33nt2GxMAtGTMlY03V6akpFyw3Zo1ayw9%0AevSwvPXWWzblK1eutPTo0cOSkZFhsVgslszMTEuPHj0s69ats7apra21jB49mjkRvxnLOOE0IiMj%0A9dlnn+mVV15RVFSUTCaTqqqq9OGHHyoqKkrbt2+3ae/h4WGzvKRNmzbq1q2bSktLf9NxT58+rays%0ALA0aNEjXX3+9tdzb21tr1qzRU089ZdN++fLlWr16tR555BGNGTPGZj+ffPKJwsLCZDQadezYMR07%0Adkzl5eW68847VVtbq23btun06dP68ssvNWjQIPn6+lq3DwgIUERExG/q+6V644031L9/f+vXwIED%0AFRsba60LDw+3tn399df13nvv2VwhLi8vV5s2bVRVVSVJcnV1Vb9+/fT1119LOnP1dseOHbr//vvV%0AqlUr65KeL7/8UgaDQQMHDmyUcQFAS8Nc2Xhz5cVs2bJFbdq0UUxMjE35+PHj1aZNG23ZskWS9Mkn%0An+iqq67SqFGjrG1cXFys8y7wW7CME07Fzc1Nw4YN07BhwyRJ+/fv15tvvqkPP/xQTz/9tP7xj39Y%0A21599dVq3bq1zfbu7u4qKyv7Tcf86aefVFVVZTN5ndWjR496Za+++qpatWqlXbt22ZSXl5eroqJC%0An3zyiT755JNzHqugoMB6vOuuu65efbdu3ayTxbmcOnVKx44dsylzcXHR1Vdffd5tJCkqKkojR46U%0AxWLR4cOH9Ze//EXu7u7We+9+qXXr1srPz9eSJUuUl5enI0eOqKioqN4+Bw4cqGeffVYlJSUqLS3V%0ATz/9pMGDB+vDDz+U2WxWTEyMtm7dqptvvlnXXnvtBfsHALh0zJWNM1dezA8//CB/f/96tyW4urrK%0A399fR48elSR9//336ty5c73z3q1btwYdHy0TYQ/NXlVVlV5//XXdfPPNNo+SlqSbb75ZixYt0vHj%0Ax/XFF1+ovLxc3t7ekqRWrS7/g+1Tp07V+/7sPWYXM2XKFLVq1UqvvfaaNm7cqBEjRtjs5w9/+IPu%0Avffec27r7+9v/f7EiRP16n95w/y5FBQU6I477rApCw8PV3p6+gW38/f316233irpzFPcBg0apLvv%0AvlsTJkzQ2rVr1aVLF2vbN954QwsWLFDXrl0VFhamO++8U71791Z6ero2btxobXf207qvv/5aZWVl%0Aat++vQICAtS3b19t3rxZJ0+e1FdffaUJEyZcsG8AgItjrvyvxporL8ZygQfDnD592hoC6+rqrA/T%0A+SXef4jLQdhDs+fm5qY33nhDISEh9Saws2644QZ9+eWXcnd3/037btWq1Tlv5P7l8hVvb2+5u7vr%0AyJEj9dq98cYbKikp0axZs6xliYmJOnHihP7+978rKSlJgwYNUrt27XTNNdfIw8NDJ0+etAars378%0A8Uf985//lIeHh7y9vdWmTRt9//339Y73ww8/XHA8JpNJb731lk1Zu3btLrjNuXTu3FkvvPCC4uPj%0ANX36dK1bt05Go1E1NTVaunSp+vXrpzfffFNG43//ilmyZInNPvz9/dW1a1d9/fXX+umnnxQWFibp%0AvxPqhx9+qIqKCg0aNOg39w8AYIu58r+u1Fz5a35+fvrmm29UV1dn8+lebW2tfvjhB+s86O/vr717%0A99o8rEzSOccCXAz37KHZa926tYYNG6bt27fr73//e736n376SZs3b9att94qDw+P37Tva6+9VmVl%0AZTbLEPft22fzF67RaNSAAQOUlZWlgoICa/nPP/+sN954Q/n5+fX26+7urjlz5qi0tFQLFy607mfg%0AwIHKysrSwYMHbdonJSUpPj5e5eXlMhgMGjJkiL788kvl5uZa2/zwww/6/PPPLzgeNzc33XrrrTZf%0APXv2/E3n5Kzf//73+uMf/2hd/iOduYJaXV2tLl262AS9AwcOWO8DOXnypLV84MCB+uqrr7Rr1y7r%0AfX99+/aVwWBQamqqrr32Wv3ud7+7rP4BAP6LufKMKz1X/tLgwYP1n//8R2+//bZN+Zo1a1RZWanI%0AyEhJ0pAhQ1ReXm6znPb06dN69913G9wHtDx8sgenMGvWLH377beaMWOGPvjgA912221q06aNjhw5%0Aog0bNqiurk7z5s37zfv94x//qA8//FAPPfSQxo4dq7KyMqWnp6tLly4273177LHHFB0drejoaMXE%0AxKhNmzZat26dqqqq9Oijj55z33fccYciIyO1bt06/fnPf1ZISIgef/xxZWdnKyYmRjExMerUqZM+%0A//xzffbZZ7rnnnvUvXt3SdK0adP0+eefa9y4cZo4caJat26t9PR0eXl5XdFHSs+ePVtffvmlli1b%0ApqFDh+q6665T7969tWHDBrVp00Zdu3ZVbm6u1q9fb10KVFlZqauuukqSrK9gkM6EPOnM1d/u3bsr%0AJydHo0aNuuQlPwCAC2OubNy58rPPPlNJSUm9cl9fX8XFxSk6OlqZmZlKSkpSTk6OevbsqX379mnD%0Ahg0KDg5WdHS0JOnPf/6z3n33Xc2YMUO7d+9Wly5dtHnzZusL75kX8VsYLBdaQAw0I1VVVVq9erU+%0A/fRTHTlyRNXV1fLx8VFkZKSmTJkiHx8fa9v7779fR48erXeD9rnK3377baWlpeno0aPq2rWrHn74%0AYe3YsUOff/65Tbvc3FwtXrxY27dvV6tWrdSrVy899thjuummmySdmWQzMzP13XffWbfJz8/X8OHD%0Adf3112vDhg1ycXHR999/r5SUFG3btk1VVVXy9/dXdHS07r//fpubtf/9739rwYIF2r59u1xdXa2T%0AxOuvv25zjIbIzs7W+PHj9cgjjyghIeGcbdavX6+nnnpK/fv31+rVq1VQUKCXXnpJ2dnZqq2tlZ+f%0An4YPH66AgAAlJCQoJSVFf/jDHySdWboSHh4uNzc3ff3119YJ7Nlnn9Xbb7+tV199VXfddZddxgIA%0AYK5szLnyfIKCgqyfpv7nP//RsmXL9I9//EOlpaXq2LGjhg8frri4OJvls8eOHVNycrK2bNmimpoa%0ADRgwQL///e81a9YsLV68WMOHD7dL3+H8CHsAAABAE/HTTz/Jy8ur3lM7N2/erKlTp2r16tXq37+/%0Ag3qH5oZ79gAAAIAmIj09XcHBwSosLLQp37Rpk4xGo/VTUOBS8MkeAAAA0EQcOnRII0eOlL+/v8aM%0AGSN3d3dt27ZNH3/8seLi4s57fyNwLoQ9AAAAoAn59ttvtWzZMn377bfWp1zfd999GjNmjKO7hmaG%0AsAcAAAAATqjZv3qhpKSiwfvw9vZUeXmVHXrTtDFO58I4nU9LGevljtNkatsIvXFe9pgfm5uW8v9Q%0AU8N5dxzOveM0tXN/vjmSB7RIMhpbX7yRE2CczoVxOp+WMtaWMk5cefxuOQbn3XE4947TXM49YQ8A%0AAAAAnBBhDwAAAACcEGEPAAAAAJwQYQ8AAAAAnBBhDwAAAACcEGEPAAAAAJwQYQ8AAAAAnBBhDwAA%0AAACcEGEPAAAAAJyQ0dEdAADAGcybN0+nTp3SCy+8IEkaPHiwjh49es62n332mTp16qS3335bzz77%0ArE1d69at9c9//tP68+rVq/XXv/5Vx44dU58+ffT000+rS5cujTYOAIDzIOw1MQ8kbXF0FyRJb84a%0A7OguAECzYLFYlJKSorVr12r06NHW8r/97W86deqU9efq6mqNHz9eYWFh6tSpkyQpJydHgwcPtgl8%0ABoPB+v369euVkpKiF198UV27dtUrr7yiSZMm6aOPPpKrq+sVGB0A2E9T+Xeu1HL+rUvYAwDgMuXn%0A5+vJJ59Ubm6uNcCddc0119j8/PTTT6t169Z67rnnrGW5ubm65ZZbZDKZzrn/VatWKTY2VkOHDpUk%0ALVq0SBEREdq8ebNGjBhh59EAAJwN9+wBAHCZdu3aJV9fX23cuFGdO3c+b7uDBw9q3bp1mjdvnjw8%0APKzleXl5CggIOOc2ZWVlOnz4sMLDw61lXl5e6tmzp8xms/0GAQBwWnyyBwDAZYqKilJUVNRF2y1d%0AulShoaEaNGiQtayoqEg///yzvvjiCy1dulTV1dXq27evnnjiCXXo0EGFhYWSpA4dOtjsy8fHx1oH%0AAMCFEPYAAGhE+fn52rJli/7yl7/YlOfm5kqSjEajXnnlFZWXl2vx4sWaOHGiMjMzVV1dLUlyc3Oz%0A2c7V1VU1NTUXPa63t6eMxtZ2GkXzYTK1dXQXWiTOu+Nw7i+PPc5bczj3hD0AABrRxo0b5evrq4iI%0ACJvyiIgIffXVVzb39t1www0aOHCgsrKy5OfnJ0mqra212a62ttZmKej5lJdX2aH3zYvJ1FYlJRWO%0A7kaLw3l3HM795WvoeWtq5/58wZN79gAAaESffvqp7rrrLpunbJ7164e4+Pj4yNvbWwUFBfL19ZUk%0AlZSU2LQpLi6ut7QTAIBz+c1hb968eZozZ45N2datWxUVFaVevXppxIgRysrKsqkvKyvTtGnTFBYW%0Apv79+ys5OVknT560abN69Wrdfvvt6t27t2JjY3X48OHfPhoAAJqQqqoqHThwQLfccku9urS0NEVE%0ARKiurs5advToUR07dkzdu3dX+/bt1aVLF23fvt1aX1lZqX379qlv375XpP8AgObtksOexWLRkiVL%0AtHbtWpvyvLw8xcXFaejQocrMzNQdd9yh+Ph4670IkpSQkKDS0lJlZGQoKSlJGzZs0NKlS631Z98j%0ANHPmTK1bt05ubm6aNGlSvaUrAAA0J999951OnTqlHj161KuLjIxUZWWl5syZo0OHDmnnzp1KSEhQ%0AaGioBgwYIEmaOHGiVq5cqU2bNiknJ0ePPfaYfHx8NGTIkCs9FABAM3RJYS8/P1/jx4/XO++8U+89%0AQmlpaQoODlZcXJwCAgL06KOPKiQkRGlpaZKk3bt3a+fOnUpKSlJQUJAGDRqkGTNmKD093Rrmfvke%0AocDAQC1atEhlZWXavHmznYcLAMCVc3YJ5tVXX12v7rrrrtNbb72lgoICRUdH6+GHH1ZgYKCWL19u%0AbTN27FhNmTJFL730ku655x7V1dVp1apVvFAdAHBJLukBLWffI7R48WJNnz7dps5sNuuuu+6yKevX%0Ar582bdpkrffz85O/v7+1Pjw8XJWVlTpw4IA6d+58wfcI8dJYAEBzkJ6eXq/szjvv1HfffXfebYKD%0Ag8+53S9NnjxZkydPbnD/AAAtzyWFvQu9R6iwsPCC7wAqKiqSj49PvXpJKigokNF4pgu8RwgAAAAA%0A7KfBr144ceJEveUkv3wHUHV1db13BLm4uMhgMKimpqbJvEeoObwn40pq7uejuff/UjFO59NSxtpS%0AxgkAgCM1OOy5ubnZPElMsn0HkLu7e70HrdTV1cliscjT01Pu7u7Wbc63jwuxx3uEmtp7MpqC5nw+%0AWsqfJ+N0Pi1lrJc7TgIiAAC/TYPfs+fr66vi4mKbsl++A6hjx47nfEeQdGbpJu8RAgAAAAD7a3DY%0ACw0N1Y4dO2zKsrOzFRYWZq3Pz89XQUGBTb2Xl5eCgoJ4jxAAAAAANIIGh71x48bJbDYrJSVFhw4d%0A0pIlS7Rnzx5NmDBBkhQSEqLg4GAlJiZq//79ysrKUnJysmJjY633+vEeIQAAAACwrwbfsxcYGKjU%0A1FQlJydr5cqV6tatm1asWKGAgABJksFgUGpqqubPn6+YmBh5eXkpOjpa8fHx1n2MHTtWx48f10sv%0AvaTKykr16dOH9wgBAAAAQAP85rB3rvcBRUZGKjIy8rzbmEwmLVu27IL75T1CAAAAAGA/DV7GCQAA%0AAABoehq8jBPO6YGkLY7ugtWbswY7ugsAAABAs8MnewAAAADghAh7AAAAAOCECHsAAAAA4IQIewAA%0AAADghAh7AAAAAOCECHsAAAAA4IQIewAAAADghAh7AAAAAOCECHsAAAAA4IQIewAAAADghAh7AAAA%0AAOCECHsAANjBvHnzNGfOHJuy0aNHKzAw0Obrl23Kyso0bdo0hYWFqX///kpOTtbJkydt9rF69Wrd%0Afvvt6t27t2JjY3X48OErMRwAgBMwOroDAAA0ZxaLRSkpKVq7dq1Gjx5tU56Xl6eFCxfqlltusZZ7%0AeHhYv09ISJDBYFBGRoaKioo0a9YsGY1GJSYmSpLWr1+vlJQUvfjii+ratateeeUVTZo0SR999JFc%0AXV2v3CABAM0Sn+wBAHCZ8vPzNX78eL3zzjvq1KlTvbrq6moFBwfLZDJZv9q0aSNJ2r17t3bu3Kmk%0ApCQFBQVp0KBBmjFjhtLT01VbWytJWrVqlWJjYzV06FAFBgZq0aJFKisr0+bNm6/4WAEAzQ9hDwCA%0Ay7Rr1y75+vpq48aN6ty5s01dTk6O3N3d5efnd85tzWaz/Pz85O/vby0LDw9XZWWlDhw4oLKyMh0+%0AfFjh4eHWei8vL/Xs2VNms7lxBgQAcCos4wQA4DJFRUUpKirqnHW5ublq27atHn/8cW3fvl3e3t4a%0ANWqUJkyYoFatWqmoqEg+Pj4225z9uaCgQEbjmSm6Q4cO9doUFhY2wmgAAM6GsAcAQCPIy8tTVVWV%0AIiIiNHnyZO3atUsLFixQRUWFpk6dqurqarm5udls4+LiIoPBoJqaGlVXV0tSvTaurq6qqam56PG9%0AvT1lNLa234CaCZOpraO70CJx3h2Hc3957HHemsO5J+wBANAIXn75ZVVVValdu3aSpMDAQFVUVGjF%0AihVKSEiQu7u79d68s+rq6mSxWOTp6Sl3d3dJqtemtrbW5iEv51NeXmWnkTQfJlNblZRUOLobLQ7n%0A3XE495evoeetqZ378wVP7tkDAKARGI1Ga9A7KzAwUJWVlaqoqFDHjh1VUlJiU19cXCzpzNJNX19f%0ASTpnm18v7QQA4FwIewAANIIxY8bo+eeftynbu3evfHx81K5dO4WGhio/P18FBQXW+uzsbHl5eSko%0AKEjt27dXly5dtH37dmt9ZWWl9u3bp759+16xcQAAmi/CHgAAjWDIkCFau3at3n//fR05ckTr16/X%0AqlWrNHXqVElSSEiIgoODlZiYqP379ysrK0vJycmKjY21vkNv4sSJWrlypTZt2qScnBw99thj8vHx%0A0ZAhQxw5NABAM8E9ewAANIJJkybJaDRq+fLl+vHHH9WpUyfNnj1b0dHRkiSDwaDU1FTNnz9fMTEx%0A8vLyUnR0tOLj4637GDt2rI4fP66XXnpJlZWV6tOnj1atWsUL1QEAl4SwBwCAHaSnp9v8bDAYFBsb%0Aq9jY2PNuYzKZtGzZsgvud/LkyZo8ebJd+ggAaFlYxgkAAAAAToiwBwAAAABOiLAHAAAAAE6IsAcA%0AAAAAToiwBwAAAABOiLAHAAAAAE6IsAcAAAAAToiwBwAAAABOyC5hr6qqSs8995wiIiIUFhamSZMm%0AKS8vz1q/detWRUVFqVevXhoxYoSysrJsti8rK9O0adMUFham/v37Kzk5WSdPnrRH1wAAAACgRbJL%0A2HvhhRf0f//3f1qyZInWrl0rNzc3TZo0STU1NcrLy1NcXJyGDh2qzMxM3XHHHYqPj1dubq51+4SE%0ABJWWliojI0NJSUnasGGDli5dao+uAQAAAECLZJew98knn+i+++5TaGioAgIClJiYqIKCAuXl5Skt%0ALU3BwcGKi4tTQECAHn30UYWEhCgtLU2StHv3bu3cuVNJSUkKCgrSoEGDNGPGDKWnp6u2ttYe3QMA%0AAACAFscuYe+aa67RRx99pLKyMtXW1upvf/ubrrrqKvn7+8tsNis8PNymfb9+/WQ2myVJZrNZfn5+%0A8vf3t9aHh4ersrJSBw4csEf3AAAAAKDFMdpjJ88995yeeOIJ3XrrrWrdurXc3d315ptvql27dios%0ALFSHDh1s2vv4+KiwsFCSVFRUJB8fn3r1klRQUKDevXtf8Nje3p4yGls3eAwmU9sG7wON43L+bFrK%0AnyfjdD4tZawtZZwAADiSXcLe999/r2uvvVbz58/X1VdfrTfeeENTp07VunXrdOLECbm6utq0d3V1%0AVU1NjSSpurpabm5uNvUuLi4yGAzWNhdSXl7V4P6bTG1VUlLR4P2gcfzWP5uW8ufJOJ1PSxnr5Y6T%0AgAgAwG/T4LCXn5+vuXPnas2aNQoODpYkLVq0SMOGDdPq1avl5uamuro6m21qa2vl4eEhSXJ3d693%0Ab15dXZ0sFos8PT0b2j0AAAAAaJEaHPb27dunU6dOqWfPntYyFxcX3Xjjjfr+++/l6+ur4uJim22K%0Ai4utSzs7duxY71UMZ9v/evlnYxnx2N+vyHEAAAAA4Epp8ANaOnbsKEn67rvvrGUWi0WHDh1Sly5d%0AFBoaqh07dthsk52drbCwMElSaGio8vPzVVBQYFPv5eWloKCghnYPAAAAAFqkBoe9Xr16KTg4WLNm%0AzZLZbNahQ4f09NNP68cff9S4ceM0btw4mc1mpaSk6NChQ1qyZIn27NmjCRMmSJJCQkIUHBysxMRE%0A7d+/X1lZWUpOTlZsbGy9e/0AAAAAAJemwcs4W7dureXLl2vx4sWaPn26qqqq1LNnT61Zs0Z+fn6S%0ApNTUVCUnJ2vlypXq1q2bVqxYoYCAAEmSwWBQamqq5s+fr5iYGHl5eSk6Olrx8fEN7RqcxANJWxzd%0ABUnSm7MGO7oLAAAAwCWzy9M4r7nmGj3//PPnrY+MjFRkZOR5600mk5YtW2aPrgAAAAAAZKeXqgMA%0AAAAAmhbCHgAAdjBv3jzNmTPHpiwjI0NDhw5VcHCwhg0bpvXr19vUv/322woMDLT5uummm2zarF69%0AWrfffrt69+6t2NhYHT58uLGHAgBwEoQ9AAAawGKxaMmSJVq7dq1N+Zo1a7Ro0SLFxcXpgw8+UGxs%0ArJ555hm9//771jY5OTkaPHiwtm7dav364osvrPXr169XSkqKZs6cqXXr1snNzU2TJk2q935aAADO%0AxS737AEA0BLl5+frySefVG5urjp16mRT9+677+q+++5TVFSUJOm6667T7t27tWHDBo0cOVKSlJub%0Aq1tuuUUmk+mc+1+1apViY2M1dOhQSdKiRYsUERGhzZs3a8SIEY04MgCAM+CTPQAALtOuXbvk6+ur%0AjRs3qnP8bhZiAAAgAElEQVTnzjZ1Tz31lO69916bslatWun48ePWn/Py8qxPp/61srIyHT58WOHh%0A4dYyLy8v9ezZU2az2Y6jAAA4Kz7ZAwDgMkVFRVk/ufu1X4Y0Sfrxxx+1adMmjRs3TpJUVFSkn3/+%0AWV988YWWLl2q6upq9e3bV0888YQ6dOigwsJCSVKHDh1s9uPj42OtAwDgQgh7AAA0smPHjmny5Mm6%0A9tpr9f/+3/+TdGYJpyQZjUa98sorKi8v1+LFizVx4kRlZmaqurpakuTm5mazL1dXV9XU1Fz0mN7e%0AnjIaW9t5JE2fydTW0V1okTjvjsO5vzz2OG/N4dwT9gAAaET5+fmaNGmSTpw4oYyMDLVte+YfBxER%0AEfrqq690zTXXWNvecMMNGjhwoLKysuTn5ydJ9R7GUltbKw8Pj4set7y8yo6jaB5MprYqKalwdDda%0AHM6741zquX8gacsV6E3z0tDf2ab2e3++4Mk9ewAANJL9+/frnnvuUatWrfTuu+/K39/fpv6XQU86%0As0TT29tbBQUF8vX1lSSVlJTYtCkuLq63tBMAgHMh7AEA0AgOHTqkBx54QH5+flqzZo01vJ2Vlpam%0AiIgI1dXVWcuOHj2qY8eOqXv37mrfvr26dOmi7du3W+srKyu1b98+9e3b94qNAwDQfBH2AABoBDNn%0AzpSrq6sWLFigkydPqqSkRCUlJTp27JgkKTIyUpWVlZozZ44OHTqknTt3KiEhQaGhoRowYIAkaeLE%0AiVq5cqU2bdqknJwcPfbYY/Lx8dGQIUMcOTQAQDPBPXsAANjZv//9b+3du1eSrO/IO+u6667T//7v%0A/+q6667TW2+9pUWLFik6OlouLi4aPHiwZs2aZW07duxYHT9+XC+99JIqKyvVp08frVq1Sq6urld0%0APACA5omwBwCAHaSnp1u/79q1q7777ruLbhMcHGyz3blMnjxZkydPbnD/AAAtD8s4AQAAAMAJEfYA%0AAAAAwAkR9gAAAADACRH2AAAAAMAJEfYAAAAAwAkR9gAAAADACRH2AAAAAMAJEfYAAAAAwAkR9gAA%0AAADACRH2AAAAAMAJEfYAAAAAwAkR9gAAAADACRH2AAAAAMAJEfYAAAAAwAkR9gAAAADACRH2AAAA%0AAMAJEfYAAAAAwAkR9gAAAADACRH2AAAAAMAJEfYAAAAAwAnZLeytX79ef/jDH9SrVy+NGjVKX331%0AlbVu69atioqKUq9evTRixAhlZWXZbFtWVqZp06YpLCxM/fv3V3Jysk6ePGmvrgEAAABAi2OXsJeZ%0AmalnnnlGDz30kDZu3Ki+ffvq4Ycf1g8//KC8vDzFxcVp6NChyszM1B133KH4+Hjl5uZat09ISFBp%0AaakyMjKUlJSkDRs2aOnSpfboGgAAV8S8efM0Z84cmzJ7XOxcvXq1br/9dvXu3VuxsbE6fPhwYw8F%0AAOAkGhz2LBaLli5dqoceekijR4/W9ddfr5kzZ+q6667T7t27lZaWpuDgYMXFxSkgIECPPvqoQkJC%0AlJaWJknavXu3du7cqaSkJAUFBWnQoEGaMWOG0tPTVVtb2+ABAgDQmCwWi5YsWaK1a9falNvjYuf6%0A9euVkpKimTNnat26dXJzc9OkSZOYHwEAl6TBYe9f//qXjh49qmHDhv13p61a6e9//7tGjBghs9ms%0A8PBwm2369esns9ksSTKbzfLz85O/v7+1Pjw8XJWVlTpw4EBDuwcAQKPJz8/X+PHj9c4776hTp042%0Adfa42Llq1SrFxsZq6NChCgwM1KJFi1RWVqbNmzdf8bECAJofY0N3cHY5yfHjxzV+/Hjl5uaqW7du%0Aeuyxx9SnTx8VFhaqQ4cONtv4+PiosLBQklRUVCQfH5969ZJUUFCg3r17X/D43t6eMhpbN3QYwEWZ%0ATG0d3YV6mmKfGkNLGafUcsbqLOPctWuXfH19tXjxYk2fPt2mzmw266677rIp69evnzZt2mStv9DF%0Azs6dO+vw4cM2F0y9vLzUs2dPmc1mjRgxohFHBgBwBg0Oe//5z38kSbNmzdLUqVPVrVs3rV+/XhMm%0ATND777+vEydOyNXV1WYbV1dX1dTUSJKqq6vl5uZmU+/i4iKDwWBtcyHl5VUNHQJwSUpKKhzdBRsm%0AU9sm16fG0FLGKbWcsV7uOJtiQIyKilJUVNQ56xp6sdNoPDNFX2gfAABcSIPDnouLiyRpypQp1quM%0AN910k3bu3Kl33nlHbm5uqqurs9mmtrZWHh4ekiR3d/d69x7U1dXJYrHI09Ozod0DAMAhGnqxs7q6%0AWpLqtfnlPi6kpa58aYoXBVoCzrvjcO4vjz3OW3M49w0Oe2evQvbo0cNaZjAY1K1bN/3www/y9fVV%0AcXGxzTbFxcXWK5UdO3as93Sys+1/fTUTAIDmoqEXO93d3a3bnG8fF9ISV760lE/HmxrOu+Nw7i9f%0AQ89bUzv35wueDX5Ay8033yxPT0/t3bvXWmaxWHTo0CH5+/srNDRUO3bssNkmOztbYWFhkqTQ0FDl%0A5+eroKDApt7Ly0tBQUEN7R4AAA5xKRc7S0pK6tVLZy52+vr6StI523AxFABwKRoc9jw8PDRhwgS9%0A+uqr+vjjj3X48GG99NJLOnLkiMaOHatx48bJbDYrJSVFhw4d0pIlS7Rnzx5NmDBBkhQSEqLg4GAl%0AJiZq//79ysrKUnJysmJjY+stfwEAoLlo6MXO9u3bq0uXLtq+fbu1vrKyUvv27VPfvn2vzCAAAM1a%0Ag5dxStK0adPk4eGhF198UWVlZbrxxhv15ptvqlu3bpKk1NRUJScna+XKlerWrZtWrFihgIAASWeW%0AfKampmr+/PmKiYmRl5eXoqOjFR8fb4+uAQDgEOPGjdPdd9+tlJQUDR8+XB9++KH27Nmj+fPnS7K9%0A2Dl37lyVlpbWu9g5ceJELViwQNdff726d++uxYsXy8fHR0OGDHHgyAAAzYVdwp7BYNDkyZM1efLk%0Ac9ZHRkYqMjLyvNubTCYtW7bMHl0BAKBJCAwMbPDFzrFjx+r48eN66aWXVFlZqT59+mjVqlWsfAEA%0AXBK7hD0AAFq69PT0emX2uNh5oYupAABcSIPv2QMAAAAAND2EPQAAAABwQoQ9AAAAAHBChD0AAAAA%0AcEKEPQAAAABwQoQ9AAAAAHBChD0AAAAAcEKEPQAAAABwQoQ9AAAAAHBChD0AAAAAcEKEPQAAAABw%0AQoQ9AAAAAHBChD0AAAAAcEKEPQAAAABwQoQ9AAAAAHBChD0AAAAAcEKEPQAAAABwQoQ9AAAAAHBC%0AhD0AAAAAcEKEPQAAAABwQoQ9AAAAAHBCRkd3AAAAZ5Wdna3x48efs65fv35KS0vT6NGjtXfvXpu6%0A0aNH64UXXpAklZWV6dlnn9W2bdvk4uKiUaNGKTExUUYjUzgA4MKYKQAAaCQhISHaunWrTdm2bds0%0Ae/ZsPfTQQ7JYLMrLy9PChQt1yy23WNt4eHhYv09ISJDBYFBGRoaKioo0a9YsGY1GJSYmXrFxAACa%0AJ8IeAACNxNXVVSaTyfpzRUWFFi5cqAcffFC33Xabjhw5ourqagUHB9u0O2v37t3auXOnPvnkE/n7%0A+ysoKEgzZszQc889p/j4eLm6ul7J4QAAmhnu2QMA4Ap57bXX5Orqqvj4eElSTk6O3N3d5efnd872%0AZrNZfn5+8vf3t5aFh4ersrJSBw4cuCJ9BgA0X4Q9AACugLKyMmVkZCg+Pt66TDM3N1dt27bV448/%0AroiICI0YMUJvvfWWTp8+LUkqKiqSj4+PzX7O/lxQUHBlBwAAaHZYxgkAwBXwzjvvqH379vrTn/5k%0ALcvLy1NVVZUiIiI0efJk7dq1SwsWLFBFRYWmTp2q6upqubm52ezHxcVFBoNBNTU1Fzyet7enjMbW%0AjTKWpsxkauvoLrRInHfH4dxfHnuct+Zw7gl7AABcAR988IFGjRolFxcXa9nLL7+sqqoqtWvXTpIU%0AGBioiooKrVixQgkJCXJ3d1dtba3Nfurq6mSxWOTp6XnB45WXV9l/EE2cydRWJSUVju5Gi8N5dxzO%0A/eVr6Hlrauf+fMGTZZwAADSy3Nxcff/99xo+fLhNudFotAa9swIDA1VZWamKigp17NhRJSUlNvXF%0AxcWSpA4dOjRupwEAzR5hDwCARmY2m2UymRQQEGBTPmbMGD3//PM2ZXv37pWPj4/atWun0NBQ5efn%0A29yfl52dLS8vLwUFBV2RvgMAmi/CHgAAjezAgQPq0aNHvfIhQ4Zo7dq1ev/993XkyBGtX79eq1at%0A0tSpUyWdeU9fcHCwEhMTtX//fmVlZSk5OVmxsbG8dgEAcFF2D3vffPONbrrpJmVnZ1vLtm7dqqio%0AKPXq1UsjRoxQVlaWzTZlZWWaNm2awsLC1L9/fyUnJ+vkyZP27hoAAA5RXFysq666ql75pEmTNH36%0AdC1fvlzDhw/XqlWrNHv2bEVHR0uSDAaDUlNT1b59e8XExOjJJ59UdHS09dUNAABciF0f0FJVVaUZ%0AM2bo1KlT1rK8vDzFxcXp4Ycf1p133qmNGzcqPj5emZmZ6t69uyQpISFBBoNBGRkZKioq0qxZs2Q0%0AGpWYmGjP7gEA4BArVqw4Z7nBYFBsbKxiY2PPu63JZNKyZcsaq2sAACdm10/2kpKS6t0wnpaWpuDg%0AYMXFxSkgIECPPvqoQkJClJaWJknavXu3du7cqaSkJAUFBWnQoEGaMWOG0tPT6z2BDAAAAABwaewW%0A9rKysvT555/rqaeesik3m80KDw+3KevXr5/MZrO13s/PT/7+/tb68PBwVVZW6sCBA/bqHgAAAAC0%0AKHYJe8eOHdOcOXP0/PPP17snobCwsN6nfT4+PiosLJQkFRUVycfHp169JJunjwEAAAAALp1d7tl7%0A+umnNXjwYA0cONAa4s46ceJEvSeGubq6qqamRpJUXV0tNzc3m3oXFxcZDAZrmwvx9vaU0di6gSMA%0ALu6BpC2O7oLVxkVRks7/Ak1n01LGKbWcsbaUcQIA4EgNDnuZmZn65z//qQ8++OCc9W5ubqqrq7Mp%0Aq62tlYeHhyTJ3d293r15dXV1slgs8vT0vOjxy8urLrPnQPNVUlIhk6mtSkoqHN2VRtdSxim1nLFe%0A7jgJiAAA/DYNDnsbNmxQUVGRIiIiJEkWi0WS9NBDD2nkyJHy9fVVcXGxzTbFxcXWpZ0dO3as9yqG%0As+1/vfwTAAAAAHBpGhz2Fi5cqBMnTlh/LikpUUxMjJ5//nkNGDBAr776qnbs2GGzTXZ2tsLCwiRJ%0AoaGhWrhwoQoKCuTr62ut9/LyUlBQUEO7BwAAAAAtUoPD3q8/fTt7/12HDh3Uvn17jRs3TnfffbdS%0AUlI0fPhwffjhh9qzZ4/mz58vSQoJCVFwcLASExM1d+5clZaWKjk5WbGxsfXu9QMAAAAAXBq7vmfv%0AXAIDA5WamqrNmzdr5MiR2rJli1asWKGAgABJZ14om5qaqvbt2ysmJkZPPvmkoqOjFR8f39hdAwAA%0AAACnZZencf5Sx44d9d1339mURUZGKjIy8rzbmEwmLVu2zN5dAQAAAIAWq9E/2QMAAAAAXHmEPQAA%0AAABwQoQ9AAAAAHBChD0AAAAAcEKEPQAAAABwQoQ9AAAAAHBChD0AAAAAcEKEPQAAAABwQoQ9AAAA%0AAHBChD0AAAAAcEKEPQAAAABwQoQ9AAAAAHBCRkd3AAAAZ5aXl6fhw4fXK3/77bcVFhamrVu3Kjk5%0AWf/+9791/fXX6/HHH9egQYOs7crKyvTss89q27ZtcnFx0ahRo5SYmCijkSkcaMoeSNri6C4AhD0A%0AABpTTk6OvL29tXHjRpvyq6++Wnl5eYqLi9PDDz+sO++8Uxs3blR8fLwyMzPVvXt3SVJCQoIMBoMy%0AMjJUVFSkWbNmyWg0KjEx0RHDAQA0IyzjBACgEeXk5OiGG26QyWSy+XJxcVFaWpqCg4MVFxengIAA%0APfroowoJCVFaWpokaffu3dq5c6eSkpIUFBSkQYMGacaMGUpPT1dtba2DRwYAaOoIewAANKLc3Fx1%0A69btnHVms1nh4eE2Zf369ZPZbLbW+/n5yd/f31ofHh6uyspKHThwoPE6DQBwCizjBACgEeXm5qqm%0ApkZjxozR0aNH1b17d02fPl29evVSYWGhOnToYNPex8dHhYWFkqSioiL5+PjUq5ekgoIC9e7d+7zH%0A9fb2lNHY2s6jafpMpraO7kKLxHlHc2OP39nm8HtP2AMAoJGcOHFC+fn5uuaaazRjxgy5uroqIyND%0A48aNU2Zmpk6cOCFXV1ebbVxdXVVTUyNJqq6ulpubm029i4uLDAaDtc35lJdX2XcwzYDJ1FYlJRWO%0A7kaLw3lHc9TQ39mm9nt/vuBJ2AMAoJG4u7trx44dcnV1tYa6pKQk7d+/X2vWrJGbm5vq6upstqmt%0ArZWHh4d1+1/fm1dXVyeLxSJPT88rMwgAQLPFPXsAADSiNm3a2Hx616pVK91www0qKCiQr6+viouL%0AbdoXFxdbl3Z27NhRJSUl9eol1Vv+CQDArxH2AABoJPv27VOfPn20b98+a9mpU6d08OBBde/eXaGh%0AodqxY4fNNtnZ2QoLC5MkhYaGKj8/XwUFBTb1Xl5eCgoKujKDAAA0W4Q9AAAaSVBQkPz8/DRv3jzt%0A2bNHubm5mj17tsrLyzV+/HiNGzdOZrNZKSkpOnTokJYsWaI9e/ZowoQJkqSQkBAFBwcrMTFR+/fv%0AV1ZWlpKTkxUbG1vvXj8AAH6NsAcAQCMxGo1atWqVunbtqilTpig6OlqlpaXKyMhQ+/btFRgYqNTU%0AVG3evFkjR47Uli1btGLFCgUEBEiSDAaDUlNT1b59e8XExOjJJ59UdHS04uPjHTwyAEBzwANaAABo%0ARB06dNCiRYvOWx8ZGanIyMjz1ptMJi1btqwRegYAcHZ8sgcAAAAAToiwBwAAAABOiLAHAAAAAE6I%0AsAcAAAAAToiwBwAAAABOiLAHAAAAAE6IsAcAAAAAToiwBwAAAABOiLAHAAAAAE7ILmGvtLRUM2fO%0AVEREhMLCwvTggw8qJyfHWr9161ZFRUWpV69eGjFihLKysmy2Lysr07Rp0xQWFqb+/fsrOTlZJ0+e%0AtEfXAAAAAKBFanDYO336tB555BEdPnxYr732mt599121adNGEydOVHl5ufLy8hQXF6ehQ4cqMzNT%0Ad9xxh+Lj45Wbm2vdR0JCgkpLS5WRkaGkpCRt2LBBS5cubWjXAAAAAKDFanDYO3jwoHbv3q0XX3xR%0AvXr10g033KDk5GRVVVUpKytLaWlpCg4OVlxcnAICAvToo48qJCREaWlpkqTdu3dr586dSkpKUlBQ%0AkAYNGqQZM2YoPT1dtbW1DR4gAAAAALREDQ57vr6+ev3119W1a1drmcFgkCT9/PPPMpvNCg8Pt9mm%0AX79+MpvNkiSz2Sw/Pz/5+/tb68PDw1VZWakDBw40tHsAAAAA0CI1OOx5e3srMjJSrVr9d1fp6ek6%0AceKEIiIiVFhYqA4dOths4+Pjo8LCQklSUVGRfHx86tVLUkFBQUO7BwAAAAAtktHeO/z000+1ePFi%0AxcbGKiAgQCdOnJCrq6tNG1dXV9XU1EiSqqur5ebmZlPv4uIig8FgbXMh3t6eMhpb228AQDNgMrW1%0A+a+zaynjlFrOWFvKOAEAcCS7hr0NGzZo7ty5GjZsmJ544glJkpubm+rq6mza1dbWysPDQ5Lk7u5e%0A7968uro6WSwWeXp6XvSY5eVVduo90HyUlFTIZGqrkpIKR3el0bWUcUotZ6yXO04CIgAAv43d3rO3%0AfPlyzZ49W/fee68WLFhgXdbp6+ur4uJim7bFxcXWpZ0dO3ZUSUlJvXpJ9ZZ/AgAAAAAujV3C3sqV%0AK/Xqq69q6tSpmjt3rvUBLZIUGhqqHTt22LTPzs5WWFiYtT4/P9/m/rzs7Gx5eXkpKCjIHt0DAAAA%0AgBbHLq9eeOWVV3T33XdrzJgxKikpsX5VVVVp3LhxMpvNSklJ0aFDh7RkyRLt2bNHEyZMkCSFhIQo%0AODhYiYmJ2r9/v7KyspScnKzY2Nh69/oBAAAAAC5Ng+/Z++ijj3Tq1Cm99957eu+992zqpk2bpocf%0AflipqalKTk7WypUr1a1bN61YsUIBAQGSzrymITU1VfPnz1dMTIy8vLwUHR2t+Pj4hnYNAAAAAFqs%0ABoe96dOna/r06RdsExkZqcjIyPPWm0wmLVu2rKFdAQAAAAD8/+z2gBYAAGCrtLRUM2fOVEREhMLC%0AwvTggw8qJyfHWj969GgFBgbafM2ZM8daX1ZWpmnTpiksLEz9+/dXcnKyTp486YihAACaIbu/Zw8A%0AAEinT5/WI488IovFotdee02enp5aunSpJk6cqE2bNunqq69WXl6eFi5cqFtuucW63dlXE0lSQkKC%0ADAaDMjIyVFRUpFmzZsloNCoxMdERQwIANDOEPQAAGsHBgwe1e/duffTRR9b71JOTkxUeHq6srCz1%0A6dNH1dXVCg4Olslkqrf97t27tXPnTn3yySfy9/dXUFCQZsyYoeeee07x8fE8xAwAcFEs4wQAoBH4%0A+vrq9ddfV9euXa1lZ19N9PPPPysnJ0fu7u7y8/M75/Zms1l+fn7y9/e3loWHh6uyslIHDhxo3M4D%0AAJwCn+wBANAIvL296z2cLD09XSdOnFBERIQ+/vhjtW3bVo8//ri2b98ub29vjRo1ShMmTFCrVq1U%0AVFQkHx8fm+3P/lxQUKDevXtf5PieMhpb23VMzYHJ1NbRXWiROO9obh5I2uLoLkiSNi6KatT9E/YA%0AALgCPv30Uy1evFixsbEKCAhQXl6eqqqqFBERocmTJ2vXrl1asGCBKioqNHXqVFVXV8vNzc1mHy4u%0ALjIYDKqpqbno8crLqxprKE2WydRWJSUVju5Gi9OUzntT+Qc8cKns9f/O+S64EPYAAGhkGzZs0Ny5%0AczVs2DA98cQTkqSXX35ZVVVVateunSQpMDBQFRUVWrFihRISEuTu7q7a2lqb/dTV1cliscjT0/OK%0AjwEA0Pxwzx4AAI1o+fLlmj17tu69914tWLBArVqdmXqNRqM16J0VGBioyspKVVRUqGPHjiopKbGp%0ALy4uliR16NDhynQeANCsEfYAAGgkK1eu1KuvvqqpU6dq7ty51ge0SNKYMWP0/PPP27Tfu3evfHx8%0A1K5dO4WGhio/P18FBQXW+uzsbHl5eSkoKOiKjQEA0HyxjBMAgEZw8OBBvfLKK7r77rs1ZswYm0/p%0AvLy8NGTIEKWkpKhnz57q06ePsrOztWrVKutL1UNCQhQcHKzExETNnTtXpaWlSk5OVmxsLK9dAABc%0AEsIe0Aw1pRvQ35w12NFdAJqkjz76SKdOndJ7772n9957z6Zu2rRpiouLk9Fo1PLly/Xjjz+qU6dO%0Amj17tqKjoyWdeU1Damqq5s+fr5iYGHl5eSk6Olrx8fGOGA4AoBki7AEA0AimT5+u6dOnX7BNbGys%0AYmNjz1tvMpm0bNkye3cNANBCcM8eAAAAADghwh4AAAAAOCHCHgAAAAA4IcIeAAAAADghwh4AAAAA%0AOCHCHgAAAAA4IcIeAAAAADghwh4AAAAAOCHCHgAAAAA4IcIeAAAAADghwh4AAAAAOCHCHgAAAAA4%0AIcIeAAAAADghwh4AAAAAOCGjozsAAACA5u2BpC2O7gKAcyDsAWiQpjLBvzlrsKO7AAAA0KSwjBMA%0AAAAAnBBhDwAAAACcEGEPAAAAAJwQYQ8AAAAAnBAPaAHgFJrKg2IkHhYD4MpoSn/vAWiamswne6dO%0AndKiRYsUERGhkJAQTZ06VaWlpY7uFgAADsX8CAC4XE0m7C1dulSZmZl6+eWXlZGRocLCQiUkJDi6%0AWwAAOBTzIwDgcjWJZZy1tbVKS0vTU089pQEDBkiSFi9erDvuuEO7du1Snz59HNxDAACuPObHponl%0AkwCaiyYR9g4ePKjKykqFh4dbyzp37iw/Pz+ZzWYmMwDNSlP5hyD3DjZ/zI8AgIZoEmGvsLBQktSh%0AQwebch8fH2vd+ZhMbRt8/I2Lohq8DwDApbPH390tgaPnx+boSoybfzcAaC6axD171dXVatWqlVxc%0AXGzKXV1dVVNT46BeAQDgWMyPAICGaBJhz93dXadPn9bJkydtymtra+Xh4eGgXgEA4FjMjwCAhmgS%0AYc/X11eSVFJSYlNeXFxcb+kKAAAtBfMjAKAhmkTYCwoKkpeXl7Zv324t++GHH3T06FH17dvXgT0D%0AAMBxmB8BAA3RJB7Q8v+xd/dxUVX5H8A/yDNYKjSAGVqQAykiyAiRJoitayZiGm0b+IBmiqSIW4hP%0ARenWbGg+gE/rpoWsZRn4VK1lJkVr5KC56VKK/nyMZ9BUHgbw/P7wxWzXAQWZYZjL5/168Xo555x7%0A5pxz53rmO/fce21sbPD888/j7bffRo8ePeDs7IzXX38dgYGB8PPzM3XziIiITILzIxERtYWFEEKY%0AuhEAUF9fj+XLlyMrKwv19fV4/PHH8eqrr8LJycnUTSMiIjIZzo9ERHS3OkywR0RERERERIbTIa7Z%0AM6SGhgasWLECQ4cOhb+/P+bMmYOysrJmy//000947rnnMHDgQIwcORI7d+6U5FdXV2PJkiUICgqC%0ASqXC4sWLcf36dWN3445a28/PPvsMERER8PPzwx/+8Af8/e9/R0NDgy4/OzsbXl5een93eo6TsbW2%0An/Hx8Xp9mDJlii5fDvtz4sSJTe4rLy8vHD58GEDH3Z+/9+qrr2LRokW3LWOux+etWtJXcz1Gf68l%0A/TTXY5TMh1arhVqtxpAhQ+Dv748XX3wRFy5cMHWzOp1//OMf8PLyMnUzOoUTJ05gypQpUKlUGDp0%0AKBYtWoTLly+bulmy1NrvpR2CkJmVK1eKIUOGiJycHHH8+HERGRkpnnvuuSbLlpeXi8DAQPHGG2+I%0AgoICkZ6eLvr16ye+/fZbXZmXX35ZPPnkk+Lo0aPi8OHD4g9/+IOYN29ee3WnWa3p58GDB8Ujjzwi%0AtsfUVwgAACAASURBVG7dKs6dOyc+//xzoVKpRFpamq7Mxo0bxbhx40RJSYnkr6Ghob261KTW9FMI%0AIUaNGiU2btwo6cPly5d1+XLYn5WVlZL+FRUViXHjxono6GhRV1cnhOi4+1MIIW7cuCFWrVollEql%0AWLhwYbPlzPn4bNTSvprzMSpEy/sphPkeo2Q+kpKSxLBhw8S///1v8csvv4iJEyeKMWPGiBs3bpi6%0AaZ1Gfn6+8PHxEUql0tRNkb2ioiIxePBgsWjRIlFQUCA0Go0YM2aMmDx5sqmbJkut/V7aEcgq2Kut%0ArRX+/v7ik08+0aVduHBBKJVKkZeXp1d+w4YNIiwsTPJlKSkpScTExAghhCgsLBTe3t7i+++/1+Xn%0A5uYKLy8vUVRUZMSe3F5r+zlz5kwRHx8vSUtLSxNhYWG61y+//LJITEw0XqPvQmv7WVtbK/r16ycO%0AHTrUZH1y2Z+32rhxowgICBAlJSW6tI64P4UQ4vz58yI6OloEBQWJ0NDQ2wYG5np8NmpNX831GBWi%0Adf0012OUzMf58+eFUqkU//73v3Vpp0+fFqGhoeLs2bMmbFnnUVtbK8LDw0V0dDSDvXawZcsWMWTI%0AEFFfX69LO3z4sFAqleLSpUsmbJn8tPX7mqnIahnnzz//jOvXryMwMFCX9sADD6BXr17QaDR65TUa%0ADQYPHowuXf43DIGBgThy5AiEEDhy5Ai6dOmCQYMG6fIHDRoES0tL5OXlGbczt9HafsbGxuKll16S%0ApHXp0gW//fab7vWpU6fg6elpvEbfhdb288yZM6ivr2+2H3LZn79XWlqK9evXIyEhAQqFQpfeEfcn%0AcHMf9OzZE3v27MEDDzxw27Lmenw2ak1fzfUYBVrXT3M9Rsl85OTkwMnJCcHBwbo0Dw8PfP311+jT%0Ap48JW9Z5rFq1Cq6urnjmmWdM3ZROISwsDKtWrYKlpaUuzcLCAgAkcwi1XVu+r5lSh3j0gqE0Xrty%0A64NmXVxcmryupaioCP369dMrW11djcrKShQXF8PJyQnW1ta6fCsrKzg5OaGwsNAIPWiZ1vbT19dX%0A8vratWv44IMP8PjjjwO4uf74zJkzOH78OMaOHYuKigoMGDAAr7zyCjw8PIzUiztrbT9PnjwJa2tr%0ApKam4ptvvoGtrS1GjRqFWbNmwdbWVjb78/c2bdoEZ2dnPPfcc7q0jro/ASAiIgIREREtKmuux2ej%0A1vTVXI9RoHX9NNdjlMzH2bNn4e7ujj179mDTpk2oqKjAoEGDsHDhQri5uZm6ebJ3+PBhZGZmYvfu%0A3Th06JCpm9Mp9O7dG71795akbdq0Ca6urujbt6+JWiVPbfm+ZkqyCvaqq6vRpUsXyRcF4OZzimpr%0Aa/XK19TUwMbGRq8scPMC7+rqatja2upt11x97aW1/bx121mzZqG2thZ/+ctfAADnz59HbW0ttFot%0Ali1bBq1Wi/Xr1yMqKgp79+6Fs7Oz0fpyp7a2pp8FBQUAbv6KGxUVhZMnT0KtVqOoqAh/+9vfZLc/%0Ar127hk8++QSvvPKK5Be9jro/W8tcj8+2MqdjtLXM9RiljuPixYsYMWJEk3k2NjYYO3Yszpw5gy1b%0AtmDBggWwsbHBO++8g8mTJ2P37t1Nfr6oZe409ocOHcL8+fOxePFiuLi4tHPr5OtO4/7TTz9J0pYv%0AX46DBw9i7dq1ku8G1HZt+f5tSrIK9uzs7HDjxg3U19fDyup/XdNqtbC3t2+yvFarlaQ1vra3t28y%0Av7GMg4ODgVvfcq3tZ6OKigrMmjULBQUF2Lx5M3r16gUAeOihh5Cbm4t7771Xt2QuLS0NoaGh2LVr%0AF6ZOnWrcDjWjtf2cO3cupk6diu7duwMAvLy8YGlpiYSEBCQlJcluf3711VdoaGjA2LFjJekddX+2%0Alrken21hbsdoa5nrMUodh6urKz777LMm87p06YL33nsPV69exerVq+Hu7g4AWLNmDYYOHYrs7GyM%0AHDmyPZsrK3ca+7/+9a/w8fHBmDFj2rll8nancW/U0NCAN954A9u3b0dycnKzASLdvbv9vmZqsgr2%0AevbsCeDmdUyN/waAkpISvVOuAODm5obS0lJJWklJCRwcHHDPPffAzc0NFRUVaGho0P06Ul9fj4qK%0ACpP+atXafgI3fxmaNm0arl+/joyMDHh7e0vyG798NbK3t4e7u7tJl061tp9dunTR64dSqQRw89S7%0AnPYncDPYCw0NbfJLcEfcn61lrsfn3TLHY7S1zPUYpY7D2tr6tteuurq6wsHBQRfoAYCzszO6d++O%0AixcvtkcTZetOY5+ZmQlbW1v4+/sDuHnsAoC/vz9ef/11vR8mqWXuNO4AUFtbi/j4eOTk5CAlJQXh%0A4eHt1LrO5W6/r5marG7Q4u3tDUdHR/zwww+6tIsXL+LSpUsYPHiwXvmAgABoNBqI3z1XPjc3F4MG%0ADUKXLl0QEBCA+vp6HD16VJefl5eHGzduICAgwLiduY3W9rO8vByTJk3CjRs38MEHH+h9idy/fz/8%0A/f1RUVGhS7t27RrOnj1r0vXere1nfHw84uLiJGnHjx+HjY0NevfuLZv92SgvLw+PPvqoXnpH3Z+t%0AZa7H590w12O0tcz1GCXzoVKpUFVVhdOnT+vSSktLUVlZqXddExnWF198gT179mDnzp3YuXMnEhIS%0AAAA7d+5EWFiYiVsnXzdu3EB8fDy+//57rF+/noGeEd3t9zVTs0xOTk42dSMMxdLSElevXsW7776L%0Avn374tq1a1i4cCH69OmDWbNmQavVoqKiAtbW1rC0tMSDDz6ITZs24dKlS+jduzc+/fRTbNmyBcnJ%0AyXB3d0fXrl1x+vRpbN++Hf369cOvv/6KxYsXY/jw4Rg3bpzZ9DMpKQm//PIL1q9fjx49eqCqqgpV%0AVVWorq6Gg4MDnJ2dsWPHDhw5cgReXl4oLi7Ga6+9Bq1WizfeeENyqroj91MIgQ0bNsDR0RHOzs44%0AdOgQ/vrXvyI6OhrDhg2Tzf4Ebv6KtHbtWsyYMUPy6xKADrs/b5WVlYVu3brplprI5fhsyp36aq7H%0A6K3u1E9zPUbJfNx///34/vvvsWfPHnh7e+PKlStYsmQJbGxskJSUxGuYjKh79+6Sv/Pnz+PLL7/E%0A4sWL9a6/JsPZtm0b3n//fSQnJ+t+7Gj8s7Gx4WfegO70fa3DMuVzH4yhrq5OvPXWWyIwMFAMGjRI%0AxMfHi/LyciGEEN9//71QKpWSZzgdPXpUTJgwQfj4+IiRI0eKvXv3Suq7du2aSEpKEoMGDRKBgYFi%0AyZIlorq6ul371JSW9rO6ulp4e3sLpVKp9/fII4/o6isoKBAzZswQgwcPFv7+/uKll17qEM9nae3+%0AzMrKEmPGjBEDBgwQoaGhYt26dZLntJn7/mx0/PhxoVQqRUFBQZP1ddT9+XvR0dGSZ7LJ6fi81e36%0Aau7H6O+1ZJ+a6zFK5uPKlSti4cKFYvDgwcLPz0/MmjVLFBYWmrpZnc7OnTv5nL128Kc//anJ+UOp%0AVIrDhw+bunmyc7vvax2VhRC/WyNFREREREREsiCra/aIiIiIiIjoJgZ7REREREREMsRgj4iIiIiI%0ASIYY7BEREREREckQgz0iIiIiIiIZYrBHREREREQkQwz2iIiIiIiIZIjBHhERERERkQwx2CMiIiIi%0AIpIhBntEREREREQyxGCPiIiIiIhIhhjskVFotVr8/e9/x9ixY+Hn54dBgwZh/Pjx2LRpE7RaraTs%0AxIkTERYW1q7tS0pKgpeXl1m+x3fffYfp06cjKCgIPj4+GD58OBYsWICzZ88a/L06qwsXLpi6CURE%0At8V51jjv4eXlhYkTJxq0TiJTsjJ1A0h+6uvrMW3aNPz4448YN24c/vSnP6GhoQEajQYrVqzAgQMH%0A8P7778PGxsbUTTU7H3/8MRYvXoyAgABMnz4d9957L86dO4cdO3bg888/x/vvv4+BAweauplmbdq0%0AaVAoFFCr1aZuChFRkzjPElFLMdgjg/v888/xww8/IDU1FSNHjtSlT5o0Cf/4xz+QkpKCHTt24Pnn%0AnzdhK81PdXU13n77bYSFhWH9+vWSvOeeew4RERFYtmwZPv74YxO1UB5ycnLw9NNPm7oZRETN4jxL%0ARC3FZZxkcEePHgUADBkyRC/v+eefh7W1NX788cf2bpbZKygowG+//dbkuLq7u2P48OHIz89HbW2t%0ACVpHRETthfMsEbUUgz0yOEdHRwDA9u3b9fIcHBxw5MgRvP3223p5OTk5GD9+PAYMGIDQ0FCsW7cO%0AN27ckJQ5ffo04uPjERQUhICAAEycOBEajUaX39x1CXe6XqG+vh4zZ85Ev3798K9//UuXXlRUhMTE%0ARDz66KMYMGAAxo0bh927d+ttf/z4cUydOhX+/v54/PHHsXHjRgghmn2/u9E4rnv37sW1a9f08tVq%0ANY4fPw5bW1tdWkVFBRYsWIBHH30UAQEBWLBgAb777jt4eXkhNzcXAJCZmSl53aip9HPnzmH+/PkY%0ANmwYfHx8EBgYiJkzZ+LUqVN62+3btw9hYWEYOHAgUlNTAQC1tbVYuXIlwsLC4OPjgxEjRmD16tV6%0A15fc6nZ1VldXY8WKFbo6w8LCsHz5clRXV0vquFO5ixcv6q79yMrKanJMiIg6AmPNs62ZQ+80H9/K%0AHObZpqSmpmLAgAE4e/YsZsyYAX9/fwwePBjz589HZWUlAODYsWPw8vLCli1b9LZPSkqCv7+/bq65%0AcuUKli5discffxw+Pj548skn8f7770v60vieX375JYYMGQJ/f3/dqp0PPvgA4eHhGDhwIIKCghAX%0AFyeZg4G7n2tJnriMkwxu7Nix2LJlC/72t78hMzMTTzzxBIKDg+Hv7w8bG5smryEoLS3F7Nmz8ec/%0A/xmRkZHYs2cPVq9eDQcHB0yZMgUAcPbsWTz77LOwsrJCdHQ0nJyc8OGHHyImJgb//Oc/4evre1ft%0AFUJg0aJFyM7OhlqtxqhRowAAxcXFiIyMhBACEydORLdu3fDVV1/hlVdeQUlJCV544QUAwKlTpzBx%0A4kTce++9mDVrFurq6rB582aD/6fq4eGBQYMG4ciRIxg+fDieeOIJDB06FEFBQbjvvvtgbW0tKV9b%0AW4vo6GicP38eEydOhKurK3bs2IEffvjhrt6/rKwMzz77LLp27Yro6Gj06NED+fn5+Oijj3DixAkc%0AOHBA0oZFixYhOjoaXbt2hZ+fHxoaGjBjxgwcOXIEzz77LDw9PXH8+HFs2LAB+fn5WL9+PSwsLG7b%0Ahlvr1Gq1iImJwY8//ojx48fDx8cH//nPf7Bp0ybk5eUhPT0d1tbWLSrn5OSEt99+G4mJiVCpVLo2%0AEhF1NMaaZ1uqtfOxucyzzblx4wYmTZoElUqF+fPn46effsKOHTtQU1OD1atXY+DAgejduzc+//xz%0AxMTE6LbTarXYv38/nnjiCdjb26OqqgrR0dEoLCzE888/Dzc3N3z//fd48803cfbsWbz22mu6bevr%0A6/Hqq68iJiYGWq0WAQEB2L17N5KTkzFu3DhMnDgRFRUVeP/99zFx4kR8+eWXuOeeewwy15LMCCIj%0A+Prrr0VwcLBQKpW6Pz8/PzFv3jxx5swZSdno6GihVCrFF198oUu7evWqGDRokHj++ed1afHx8cLX%0A11ecPXtWl1ZRUSECAgLEnDlzdHUNHz5crz23ps+fP18olUohhBBvvvmm8PLyEtu3b5dsM3/+fBEY%0AGCiKi4t1aTdu3BDz5s0TPj4+oqysTAghxOzZs4Wfn5/49ddfdeUKCgqEj4+P7j0MpaSkREyePFky%0Arl5eXuKZZ54Re/fulZRNT08XSqVSZGZm6tKuXr0qhg8fLpRKpfj++++FEEJ88sknkteNbk3fuHGj%0A8PLyEgUFBZJyy5cvF0qlUhw/flyy3auvvtpkfd98840k/cMPPxRKpVJ8+eWXzfa7uTq3bdsmlEql%0A2LJliyR906ZNQqlUioyMjFaVE0IIpVIp5s+f32xbiIg6AmPMsy2dQ1syH5vrPKtUKkV0dLTu9Zo1%0Aa4RSqRRvvfWWpNy0adNEv379RFVVlRBCiNWrVwsvLy9x6dIlXZn9+/cLpVIpsrOzdXX1799f/Pzz%0Az5K6VqxYIZRKpcjPz5e858aNGyXlXnjhBfHUU09J0g4ePChGjx4tNBqNEKJtcy3JE5dxklGEhobi%0A66+/xsqVKxEREQGFQoGqqirs3bsXERERemeX7O3tJUtEunbtCg8PD5SVlQG4+atadnY2QkJC0KdP%0AH125Hj16YNu2bVi8ePFdtXP9+vV477338NJLL+HZZ5/Vpd+4cQP79++HSqWClZUVKioqUFFRgcrK%0ASowcORJarRbfffcdbty4gW+//RYhISHo2bOnbntPT08MHTr0rtp0OwqFAu+99x527NiBF198Ef37%0A9wcA/Oc//8G8efMkvwoePHgQ3bt3x9ixY3VpXbt2RVRU1F2994svvojvvvtOcrarpqYGXbrc/G+k%0AqqpKUn7w4MGS11988QWcnJzQv39/3XhWVFQgJCQElpaWOHjw4B3bcGudBw4caLJPkyZNQteuXXHg%0AwIFWlSMiMheGnmdbqrXzsbnNs8158sknJa8feeQR1NfX4/LlywCA8PBwCCEkS1Q/++wzODs747HH%0AHgNwcx5UKpVQKBSSefCJJ54AAHz99deS97h1znNzc8OZM2eQlpaGixcvAgBCQkLw6aefIiAgQPce%0AbZ1rSV64jJOMxtbWFqNHj8bo0aMBACdOnMDmzZuxd+9evPbaa/j88891Zbt37w5LS0vJ9nZ2digv%0ALwcAXL58GVVVVZKJpZFSqbzrNq5atQpdunTBkSNHJOmVlZW4evUq9u/fj/379ze5bWFhoa5dvXv3%0A1sv38PC4bRDR0NCAiooKSZq1tTW6d+9+x3YPGDAAAwYMwF/+8heUl5djz549SE1NxYcffojx48dj%0A4MCBKCwsxP333683rm1ZmlhXV4eVK1fixIkTOH/+PC5evIiGhgYA0Lu+0tnZWfL6/PnzqKioQHBw%0AcJN1FxYW3vH9b63z4sWLcHd311vCamNjA3d3d1y6dKlV5YiIzIkh59mWau18bK7z7K2cnJwkrxuX%0AyjbOgQ899BB8fHzwr3/9C1OnTkVNTQ0OHDiA8ePHw8rq5tft8+fPo6ampsXz4K1zXlxcHH788Uek%0ApqYiNTUVDz/8MMLCwhAZGakbH0PMtSQvDPbIoKqqqrBx40b0799fcjtoAOjfvz9WrFiB3377Dd98%0A8w0qKyvRo0cPANCdHWpO43+md7vOvHH7W82cORNdunTBunXrsGfPHoSHh0vK//GPf8Rzzz3X5Lbu%0A7u66f9fU1Ojl3xr83KqwsBAjRoyQpAUGBmLr1q1Nlt+1axdOnz6NefPmSdKdnZ0xZcoUuLi4ICEh%0AAXl5ebpn7YkmLl7//Q1cbufWMdNoNJg2bRocHBzw2GOPYcKECejXrx/Onz+PN954Q2/7W/dpQ0MD%0AHnzwQcnZx9+7995779imW+tsqn+Nbty4oQvuWlqOiKijM9Y8ezu/nw9aOx+b0zx7Oy3pb3h4ON56%0A6y1cunQJP/30E6qqqnT9BW72OSAgAC+99FKT27u4uEhe37rP3NzcsGvXLuTm5uKrr77Ct99+i7//%0A/e/YsmULNm/ejMDAQIPMtSQvDPbIoGxtbfHuu+/C399fbxJq9PDDD+Pbb7+FnZ1di+vt0aMH7Ozs%0AcP78eb28d999F6WlpUhKSkKXLl2avGC7uWUqCQkJqKmpwa5du6BWqxESEoJ7770XTk5OsLe3R319%0AvW75RaNff/0V//3vf2Fvb48ePXqga9euOHfunF7djUssmqNQKPTu3HW7/4Rzc3PxySef4Nlnn8UD%0ADzygl9+3b18A0I1rnz59cPjwYdTX1+t+VQSgN4aNk8mt43brmK1ZswZ2dnb49NNPJb9wbtiwodk2%0A/94DDzyA48eP49FHH5VMYHV1dfjyyy/h5ubWonp+r1evXvjxxx9RV1cnCdi0Wi0uXrwIlUrVqnJE%0ARB2dseZZAC2aQ1s6Hzcyp3m2rUaPHo2//e1v+Oqrr5CXl4fevXvDz89Pl9+rVy9cv35dr79XrlzB%0AoUOHmjxb+nu//PILACA4OFh35i4vLw+TJ0/G1q1bERgYaJS5lswbr9kjg7K0tMTo0aPxww8/YNeu%0AXXr5ly9fxr59+/DYY4/B3t6+xfVaWVlhyJAhyM7OlixBuHLlCt59911cuHABAHDfffehvLwcxcXF%0AujLHjx9vcpJoZGdnh0WLFqGsrAzLly/Xvd+wYcOQnZ2Nn3/+WVJerVYjLi4OlZWVsLCwwB/+8Ad8%0A++23klsfX7x48Y7r4m1tbfHYY49J/nx8fJot3/jr4LJly5p8lt727dthaWmJ0NBQADd/Lb169ark%0AIet1dXX44IMPJNspFAoAQH5+vi6tvr4eX3zxhaTc5cuX4eTkJAn0rl69iqysLADNnz1tFBYWhsuX%0AL+u9/4cffoiEhAQcOnTotts3V+e1a9fwz3/+U5K+bds2XL9+XTcWLS0H3Pyyc6dfi4mITMVY8yzQ%0Asjm0pfPx75nLPNtWLi4uePTRR/Hll1/im2++wZgxYyT5YWFh+Pnnn5GdnS1JX79+PeLj4/UeoXCr%0A+Ph4JCYmSubbfv36wdraWhfYGWOuJfPGM3tkcElJSfjPf/6DxMRE7N69G48//ji6du2K8+fPIzMz%0AE3V1dXj11VdbXe9f/vIXREZGIjIyElFRUejatSs++ugjVFVVYe7cuQCAMWPGYO/evZg+fTr+/Oc/%0Ao7y8HFu3bsWDDz6Iurq6ZuseMWIEQkND8dFHH+Hpp5+Gv78/Xn75ZeTm5iIqKgpRUVG4//77cfDg%0AQXz99df405/+pDuTFh8fj4MHDyI6OhpTpkyBpaUltm7dCkdHR4PeFjo4OBgxMTHYsmULRo8ejTFj%0AxsDd3R1Xr17FgQMH8MMPPyApKQn3338/gJvBYVZWFpYuXYpTp07Bw8MDe/fuxZkzZyT1BgYGQqFQ%0AYN26daitrYWzszN27dqld8OVYcOGYdOmTYiPj8fQoUNRWlqKHTt26H7xvX79+m3bHxkZqWvPiRMn%0A4Ovri5MnT2L79u3o378/xo8f3+oxaaxTrVbj5MmT8PHxwfHjx5GZmQk/Pz9ERka2qhxw87qMH374%0AAR999BGGDh2qG08ioo7CWPNsS+fQlszHtzKHedYQwsPDsWDBAt2/f2/GjBn44osvEBcXh+eeew59%0A+/ZFXl4edu3ahWHDhmHYsGG3rXvatGlYvHgxpkyZglGjRkEIgV27dqG2thbPP/88AOPMtWTmTHov%0AUJKt69evi7Vr14rx48cLlUol+vfvL4YPHy5ef/11yS2WhWj5rZ6FEOLkyZNi5syZYtCgQUKlUomp%0AU6eKEydOSMpkZGSIkSNHiv79+4sxY8aIzz77TLz++uvNPnqh0fnz58WAAQPEmDFjhFarFUIIcfbs%0AWTFv3jwRFBQkBgwYIEaPHi22bNki6uvrJdueOXNG165HH31UrFixQncrZUP76quvxIwZM8SQIUNE%0A//79RWBgoHjhhRfEt99+q1e2qqpKvPnmmyI4OFj4+fmJhIQE8e677+o9aiE/P19MnjxZ+Pr6ikcf%0AfVQsW7ZM/PDDD5JyNTU1Qq1Wi2HDhokBAwaIESNGiEWLFonTp08Lb29v8cYbbwghmn+UgxA3b/Wt%0AVqvF8OHDdZ+JpUuXioqKitv2uSV1hoSEiP79+4sRI0aId955R1RXV99VuczMTDFkyBDh4+MjsrKy%0AbtsuIiJTMdY825I5VIg7z8fmOs829+iFCxcuSMo1l3716lUxYMAA8fTTTzdZf2lpqViyZIlunhk5%0AcqRYtWqV7hEOt6tbCCGysrLE008/LQYNGiT8/PxEdHS0yMnJ0WvD3cy1JE8WQtzmzgVEJDuZmZlY%0AsGAB0tPTERQUZOrmEBEREZGR8Jo9IiIiIiIiGWKwR0REREREJEMM9oiIiIiIiGSI1+wRERERERHJ%0AkNk/eqG09Opt83v0cEBlZdVty8gB+ykvnaWfQOfpK/vZdgrFPUapV67uND+2VGf57LYGx0Qfx0Qf%0Ax0Qfx0SfocakuTlS9ss4rawsTd2EdsF+yktn6SfQefrKfpK54j7VxzHRxzHRxzHRxzHRZ+wxkX2w%0AR0REZCq5ubnw8vJq8m/SpEkAgJycHERERMDX1xfh4eHIzs6W1FFeXo74+HioVCoEBwcjJSUF9fX1%0ApugOERGZGbNfxklERNRR+fv7IycnR5L23XffYcGCBZg+fToKCgoQGxuLWbNmYeTIkdizZw/i4uKQ%0AlZWFvn37AgBmz54NCwsLZGRkoLi4GElJSbCyskJCQoIpukRERGaEZ/aIiIiMxMbGBgqFQvdnZ2eH%0A5cuXY9q0aXj88ceRnp4OPz8/xMbGwtPTE3PnzoW/vz/S09MBAEePHkVeXh7UajW8vb0REhKCxMRE%0AbN26FVqt1sS9IyKijo7BHhERUTtZt24dbGxsEBcXBwDQaDQIDAyUlAkKCoJGo9Hl9+rVC+7u7rr8%0AwMBAXL9+Hfn5+e3XcCIiMksM9oiIiNpBeXk5MjIyEBcXB3t7ewBAUVERXF1dJeVcXFxQVFQEACgu%0ALoaLi4tePgAUFha2Q6uJiMic8Zo9IiKidvDBBx/A2dkZY8eO1aXV1NTAxsZGUs7Gxga1tbUAgOrq%0Aatja2kryra2tYWFhoSvTnB49HAx2lzc+9kIfx0Qfx0Qfx0Qfx0SfMceEwR4REVE72L17N8aPHw9r%0Aa2tdmq2tLerq6iTltFqt7syfnZ2d3rV5dXV1EELAwcHhtu9nqGdZKRT3GOyZfXLBMdHHMdHHMdHH%0AMdFnqDHptM/ZIyIiMrVTp07h3LlzeOqppyTpPXv2RElJiSStpKREt7TTzc0NpaWlevkA9JZ/EhER%0A3YrBHhERkZFpNBooFAp4enpK0gMCAnD48GFJWm5uLlQqlS7/woULkuvzcnNz4ejoCG9vb+M3xuZP%0A9gAAIABJREFUnIiIzBqXcRKZoanqA6Zugs7mpDBTN4Gow8vPz4dSqdRLj46OxoQJE7BmzRo89dRT%0A2Lt3L44dO4bk5GQAN5/T5+fnh4SEBCxZsgRlZWVISUlBTEyM3rV+dGeG+r9zz4oIg9RDRGRsPLNH%0ARERkZCUlJejWrZteupeXF9LS0rBv3z6MGzcOBw4cwIYNG3RnAC0sLJCWlgZnZ2dERUVh4cKFiIyM%0A1D26gYiI6HZ4Zo+IiMjINmzY0GxeaGgoQkNDm81XKBRYu3atEVpFRERyxzN7REREREREMsRgj4iI%0AiIiISIYY7BEREREREckQgz0iIiIiIiIZYrBHREREREQkQwz2iIiIiIiIZIjBHhERERERkQwx2CMi%0AIiIiIpIhBntEREREREQyZGXqBhCZi6nqA6ZuAhERERFRi/HMHhERERERkQwx2CMiIiIiIpIhBntE%0AREREREQyxGCPiIiIiIhIhhjsERERERERyRCDPSIiIiIiIhlisEdERERERCRDDPaIiIiIiIhkiMEe%0AERERERGRDDHYIyIiIiIikiEGe0RERERERDJkZeoGEBEREZmT8L/sanMdm5PCDNASIqLb45k9IiIi%0AI/v444/xxz/+Eb6+vhg/fjwOHTqky8vJyUFERAR8fX0RHh6O7Oxsybbl5eWIj4+HSqVCcHAwUlJS%0AUF9f395dICIiM8Rgj4iIyIiysrLw+uuvY/r06dizZw8GDx6MWbNm4eLFiygoKEBsbCxGjRqFrKws%0AjBgxAnFxcTh16pRu+9mzZ6OsrAwZGRlQq9XIzMxEamqqCXtERETmgsEeERGRkQghkJqaiunTp+OZ%0AZ55Bnz59MH/+fPTu3RtHjx5Feno6/Pz8EBsbC09PT8ydOxf+/v5IT08HABw9ehR5eXlQq9Xw9vZG%0ASEgIEhMTsXXrVmi1WhP3joiIOjoGe0REREZy5swZXLp0CaNHj9aldenSBbt27UJ4eDg0Gg0CAwMl%0A2wQFBUGj0QAANBoNevXqBXd3d11+YGAgrl+/jvz8/PbpBBERmS0Ge0REREZy9uxZAMBvv/2GSZMm%0AITg4GFFRUThy5AgAoKioCK6urpJtXFxcUFRUBAAoLi6Gi4uLXj4AFBYWGrn1RERk7ng3TiIiIiO5%0Adu0aACApKQlz5syBh4cHPv74Y0yePBk7d+5ETU0NbGxsJNvY2NigtrYWAFBdXQ1bW1tJvrW1NSws%0ALHRlmtOjhwOsrCwN0g+F4h6D1EP/I8cxlWOf2opjoo9jos+YY2KQYK+qqgorVqzAvn37UFNTAz8/%0APyQlJeHhhx8GcPNOYykpKfi///s/9OnTBy+//DJCQkJ025eXl+ONN97Ad999B2tra4wfPx4JCQmw%0AsmIsSkRE5sva2hoAMHPmTISHhwMA+vXrh7y8PHzwwQewtbVFXV2dZButVgt7e3sAgJ2dnd61eXV1%0AdRBCwMHB4bbvXVlZZZA+KBT3oLT0qkHqov+R25jyc6KPY6KPY6LPUGPSXMBokGWcf/3rX/Hvf/8b%0Aq1evxvbt22Fra4sXXngBtbW1vNMYERF1Wo1LLpVKpS7NwsICHh4euHjxInr27ImSkhLJNiUlJbql%0AnW5ubigtLdXLB6C3/JOIiOhWBgn29u/fj+effx4BAQHw9PREQkICCgsLUVBQwDuNERFRp9W/f384%0AODjgp59+0qUJIXD69Gm4u7sjICAAhw8flmyTm5sLlUoFAAgICMCFCxck1+fl5ubC0dER3t7e7dMJ%0AIiIyWwYJ9pycnPDZZ5+hvLwcWq0WO3bsQLdu3eDu7s47jRERUadlb2+PyZMnY9WqVfjiiy9w9uxZ%0AvPXWWzh//jz+/Oc/Izo6GhqNBmvWrMHp06exevVqHDt2DJMnTwYA+Pv7w8/PDwkJCThx4gSys7OR%0AkpKCmJgYvWv9iIiIbmWQi+KWLl2KV155BY899hgsLS1hZ2eHzZs34957723zncYGDhxoiCYSERGZ%0ARHx8POzt7fHmm2+ivLwcjzzyCDZv3gwPDw8AQFpaGlJSUrBp0yZ4eHhgw4YN8PT0BHBzyWdaWhqS%0Ak5MRFRUFR0dHREZGIi4uzpRdIiIiM2GQYO/cuXO47777kJycjO7du+Pdd9/FnDlz8NFHHxn1TmNA%0Ay+421lnu+sN+kikYYn90ln3KfnZOFhYWmDFjBmbMmNFkfmhoKEJDQ5vdXqFQYO3atUZqHRERyVmb%0Ag70LFy5gyZIl2LZtG/z8/AAAK1aswOjRo/Hee+8Z9U5jwJ3vNtZZ7vrDfpKptHV/dJZ9yn4apm4i%0AIiJquTZfs3f8+HE0NDTAx8dHl2ZtbY1HHnkE586d453GiIiIiIiITKDNwZ6bmxsA4JdfftGlNd5p%0A7MEHH+SdxoiIiIiIiEygzcGer6+v7iHqGo0Gp0+fxmuvvYZff/0V0dHRvNMYERERERGRCbT5mj1L%0AS0usX78e77zzDubNm4eqqir4+Phg27Zt6NWrFwDeaYyIiIiIiKi9GeRunE5OTli2bFmz+bzTGBER%0AERERUfsyyEPViYiIiIiIqGMxyJk9ImOaqj5g6iYQEREREZkdntkjIiIiIiKSIQZ7REREREREMsRg%0Aj4iIiIiISIYY7BEREREREckQgz0iIiIiIiIZYrBHREREREQkQwz2iIiIiIiIZIjBHhERERERkQwx%0A2CMiIiIiIpIhBntEREREREQyxGCPiIiIiIhIhhjsERERERERyRCDPSIiIiIiIhlisEdERERERCRD%0ADPaIiIiIiIhkiMEeERGRERUUFMDLy0vvT6PRAABycnIQEREBX19fhIeHIzs7W7J9eXk54uPjoVKp%0AEBwcjJSUFNTX15uiK0REZGasTN0AIiIiOTt58iR69OiBPXv2SNK7d++OgoICxMbGYtasWRg5ciT2%0A7NmDuLg4ZGVloW/fvgCA2bNnw8LCAhkZGSguLkZSUhKsrKyQkJBgiu4QEZEZ4Zk9IiIiIzp58iQe%0AfvhhKBQKyZ+1tTXS09Ph5+eH2NhYeHp6Yu7cufD390d6ejoA4OjRo8jLy4NarYa3tzdCQkKQmJiI%0ArVu3QqvVmrhnRETU0THYIyIiMqJTp07Bw8OjyTyNRoPAwEBJWlBQkG6Jp0ajQa9eveDu7q7LDwwM%0AxPXr15Gfn2+8RhMRkSxwGScREZERnTp1CrW1tXj22Wdx6dIl9O3bF/PmzYOvry+Kiorg6uoqKe/i%0A4oKioiIAQHFxMVxcXPTyAaCwsBADBw5s9n179HCAlZWlQfqgUNxjkHrof+Q4pnLsU1txTPRxTPQZ%0Ac0wY7BERERlJTU0NLly4ACcnJyQmJsLGxgYZGRmIjo5GVlYWampqYGNjI9nGxsYGtbW1AIDq6mrY%0A2tpK8q2trWFhYaEr05zKyiqD9EGhuAelpVcNUhf9j9zGlJ8TfRwTfRwTfYYak+YCRgZ7RERERmJn%0AZ4fDhw/DxsZGF9Sp1WqcOHEC27Ztg62tLerq6iTbaLVa2Nvb67a/9dq8uro6CCHg4ODQPp0gIiKz%0AxWv2iIiIjKhr166Ss3ddunTBww8/jMLCQvTs2RMlJSWS8iUlJbqlnW5ubigtLdXLB6C3/JOIiOhW%0ADPaIiIiM5Pjx4xg0aBCOHz+uS2toaMDPP/+Mvn37IiAgAIcPH5Zsk5ubC5VKBQAICAjAhQsXUFhY%0AKMl3dHSEt7d3+3SCiIjMFoM9IiIiI/H29kavXr3w6quv4tixYzh16hQWLFiAyspKTJo0CdHR0dBo%0ANFizZg1Onz6N1atX49ixY5g8eTIAwN/fH35+fkhISMCJEyeQnZ2NlJQUxMTE6F3rR0REdCsGe0RE%0AREZiZWWFf/zjH3jooYcwc+ZMREZGoqysDBkZGXB2doaXlxfS0tKwb98+jBs3DgcOHMCGDRvg6ekJ%0AALCwsEBaWhqcnZ0RFRWFhQsXIjIyEnFxcSbuGRERmQPeoIWIiMiIXF1dsWLFimbzQ0NDERoa2my+%0AQqHA2rVrjdAyIiKSO57ZIyIiIiIikiEGe0RERERERDLEYI+IiIiIiEiGGOwRERERERHJEIM9IiIi%0AIiIiGWKwR0REREREJEMM9oiIiIiIiGSIwR4REREREZEMMdgjIiIiIiKSIYMFex9//DH++Mc/wtfX%0AF+PHj8ehQ4d0eTk5OYiIiICvry/Cw8ORnZ0t2ba8vBzx8fFQqVQIDg5GSkoK6uvrDdU0IiIiIiKi%0ATscgwV5WVhZef/11TJ8+HXv27MHgwYMxa9YsXLx4EQUFBYiNjcWoUaOQlZWFESNGIC4uDqdOndJt%0AP3v2bJSVlSEjIwNqtRqZmZlITU01RNOIiIiIiIg6pTYHe0IIpKamYvr06XjmmWfQp08fzJ8/H717%0A98bRo0eRnp4OPz8/xMbGwtPTE3PnzoW/vz/S09MBAEePHkVeXh7UajW8vb0REhKCxMREbN26FVqt%0Ats0dJCIiIiIi6ozaHOydOXMGly5dwujRo/9XaZcu2LVrF8LDw6HRaBAYGCjZJigoCBqNBgCg0WjQ%0Aq1cvuLu76/IDAwNx/fp15Ofnt7V5REREREREnVKbg72zZ88CAH777TdMmjQJwcHBiIqKwpEjRwAA%0ARUVFcHV1lWzj4uKCoqIiAEBxcTFcXFz08gGgsLCwrc0jIiIiIiLqlKzaWsG1a9cAAElJSZgzZw48%0APDzw8ccfY/Lkydi5cydqampgY2Mj2cbGxga1tbUAgOrqatja2kryra2tYWFhoStzOz16OMDKyvK2%0AZRSKe1rTJbPVWfpJHYshPned5bPLfhJRo6nqA22uY3NSmAFaQkRy1uZgz9raGgAwc+ZMhIeHAwD6%0A9euHvLw8fPDBB7C1tUVdXZ1kG61WC3t7ewCAnZ2d3rV5dXV1EELAwcHhju9fWVl123yF4h6Ull5t%0AcX/MVWfpJ3U8bf3cdZbPLvtpmLqJiIio5dq8jLNxyaVSqdSlWVhYwMPDAxcvXkTPnj1RUlIi2aak%0ApES3tNPNzQ2lpaV6+QD0ln8SERERERFRy7Q52Ovfvz8cHBzw008/6dKEEDh9+jTc3d0REBCAw4cP%0AS7bJzc2FSqUCAAQEBODChQuS6/Nyc3Ph6OgIb2/vtjaPiIiIiIioU2rzMk57e3tMnjwZq1atwn33%0A3QelUolt27bh/PnzWLNmDerq6jBhwgSsWbMGTz31FPbu3Ytjx44hOTkZAODv7w8/Pz8kJCRgyZIl%0AKCsrQ0pKCmJiYvSu9SMiIiIiIqKWaXOwBwDx8fGwt7fHm2++ifLycjzyyCPYvHkzPDw8AABpaWlI%0ASUnBpk2b4OHhgQ0bNsDT0xPAzSWfaWlpSE5ORlRUFBwdHREZGYm4uDhDNI2IiIiIiKhTMkiwZ2Fh%0AgRkzZmDGjBlN5oeGhiI0NLTZ7RUKBdauXWuIphBROzPEHeUMgXelIyIiIpJq8zV7RERERERE1PEw%0A2CMiImoHP/74I/r164fc3FxdWk5ODiIiIuDr64vw8HBkZ2dLtikvL0d8fDxUKhWCg4ORkpKC+vr6%0A9m46ERGZKQZ7RERERlZVVYXExEQ0NDTo0goKChAbG4tRo0YhKysLI0aMQFxcHE6dOqUrM3v2bJSV%0AlSEjIwNqtRqZmZlITU01RReIiMgMMdgjIiIyMrVarffs2PT0dPj5+SE2Nhaenp6YO3cu/P39kZ6e%0ADgA4evQo8vLyoFar4e3tjZCQECQmJmLr1q3QarWm6AYREZkZBntERERGlJ2djYMHD2Lx4sWSdI1G%0Ag8DAQElaUFAQNBqNLr9Xr15wd3fX5QcGBuL69evIz883fsOJiMjsMdgjIiIykoqKCixatAjLli1D%0At27dJHlFRUV6Z/tcXFxQVFQEACguLoaLi4tePgAUFhYasdVERCQXBnn0AhEREel77bXXEBYWhmHD%0AhumCuEY1NTWwsbGRpNnY2KC2thYAUF1dDVtbW0m+tbU1LCwsdGVup0cPB1hZWbaxBzcpFPcYpB4y%0ArI62XzpaezoCjok+jok+Y44Jgz0iIiIjyMrKwn//+1/s3r27yXxbW1vU1dVJ0rRaLezt7QEAdnZ2%0Aetfm1dXVQQgBBweHO75/ZWXVXbZcSqG4B6WlVw1SFxlWR9ov/Jzo45jo45joM9SYNBcwMtgjIiIy%0AgszMTBQXF2Po0KEAACEEAGD69OkYN24cevbsiZKSEsk2JSUluqWdbm5ueo9iaCx/6/JPIiKipjDY%0AIyIiMoLly5ejpqZG97q0tBRRUVFYtmwZhgwZglWrVuHw4cOSbXJzc6FSqQAAAQEBWL58OQoLC9Gz%0AZ09dvqOjI7y9vduvI0REZLYY7BERERnBrWffGq+/c3V1hbOzM6KjozFhwgSsWbMGTz31FPbu3Ytj%0Ax44hOTkZAODv7w8/Pz8kJCRgyZIlKCsrQ0pKCmJiYvSu9SMiImoK78ZJRERkAl5eXkhLS8O+ffsw%0Abtw4HDhwABs2bICnpycAwMLCAmlpaXB2dkZUVBQWLlyIyMhIxMXFmbjlRERkLnhmj4iIqB24ubnh%0Al19+kaSFhoYiNDS02W0UCgXWrl1r5JYREZFc8cweERERERGRDDHYIyIiIiIikiEGe0RERERERDLE%0AYI+IiIiIiEiGGOwRERERERHJEIM9IiIiIiIiGWKwR0REREREJEMM9oiIiIiIiGSIwR4REREREZEM%0AMdgjIiIiIiKSIQZ7REREREREMsRgj4iIiIiISIYY7BEREREREckQgz0iIiIiIiIZsjJ1A6hjmqo+%0AYOomEBERERFRG/DMHhERERERkQwx2CMiIiIiIpIhBntEREREREQyxGv2iIiIqMPjteRERK3HM3tE%0AREREREQyxGCPiIiIiIhIhriMk4iIiMgMGWpp6+akMIPUQ0QdD8/sERERGVFRURHmzJmDwMBAqFQq%0AJCQkoLi4WJefk5ODiIgI+Pr6Ijw8HNnZ2ZLty8vLER8fD5VKheDgYKSkpKC+vr69u0FERGaIwR4R%0AEZGRCCHw4osv4rfffkN6ejoyMjJQWlqK2NhYAEBBQQFiY2MxatQoZGVlYcSIEYiLi8OpU6d0dcye%0APRtlZWXIyMiAWq1GZmYmUlNTTdUlIiIyIwz2iIiIjKSsrAyenp5YtmwZvL294e3tjSlTpuDEiRO4%0AcuUK0tPT4efnh9jYWHh6emLu3Lnw9/dHeno6AODo0aPIy8uDWq2Gt7c3QkJCkJiYiK1bt0Kr1Zq4%0Ad0RE1NEZPNj78ccf0a9fP+Tm5urSuESFiIg6I4VCgZUrV+KBBx4AcHNJ5/bt2zFgwAB069YNGo0G%0AgYGBkm2CgoKg0WgAABqNBr169YK7u7suPzAwENevX0d+fn77dYSIiMySQYO9qqoqJCYmoqGhQZfG%0AJSpERETArFmzEBISgmPHjmHZsmUAbgZ/rq6uknIuLi4oKioCABQXF8PFxUUvHwAKCwvbodVERGTO%0ADHo3TrVaDVdXV5w7d06X9vslKgAwd+5c5OXlIT09HUuXLtUtUdm/fz/c3d3h7e2NxMRELF26FHFx%0AcbCxsTFkE4mIiEwiPj4eM2fOxLp16xATE4OdO3eipqZGb56zsbFBbW0tAKC6uhq2traSfGtra1hY%0AWOjKNKdHDwdYWVkapO0KxT0GqYc6JkPtX35O9HFM9HFM9BlzTAwW7GVnZ+PgwYPYtGkTxo4dq0vX%0AaDR48sknJWWDgoLw6aef6vJvt0Rl4MCBhmoiERGRyXh5eQEAVq5cidDQUGRlZcHW1hZ1dXWSclqt%0AFvb29gAAOzs7vWvz6urqIISAg4PDbd+vsrLKIO1WKO5BaelVg9RFHZMh9i8/J/o4Jvo4JvoMNSbN%0ABYwGWcZZUVGBRYsWYdmyZejWrZskj0tUiIiosyorK9P9uNnI3t4e7u7uKC4uRs+ePVFSUiLJLykp%0A0c2bbm5uKC0t1csHoDe3EhER3cogZ/Zee+01hIWFYdiwYbogrpExl6gALVum0llOF3eWfhI1xRw+%0A/+bQRkPoLP1siV9//RXz5s1D7969MWDAAADA1atX8X//9394+umnUV9fj8OHD0u2yc3NhUqlAgAE%0ABARg+fLlKCwsRM+ePXX5jo6O8Pb2bt/OEBGR2WlzsJeVlYX//ve/2L17d5P5xlyiAtx5mUpnOV3c%0AWfpJ1JyO/vnvLMeoMftpjkGkj48PVCoVFi9ejKVLl8LKygorVqyAk5MTxo0bh4sXL2LChAlYs2YN%0AnnrqKezduxfHjh1DcnIyAMDf3x9+fn5ISEjAkiVLUFZWhpSUFMTExPCadiIiuqM2B3uZmZkoLi7G%0A0KFDAdx8gCwATJ8+HePGjWvREpVbH8XAJSpERCQHXbp0QWpqKt5++23MmDEDtbW1GDp0KDIyMuDo%0A6AgvLy+kpaUhJSUFmzZtgoeHBzZs2ABPT08AgIWFBdLS0pCcnIyoqCg4OjoiMjIScXFxJu4ZERGZ%0AgzYHe8uXL0dNTY3udWlpKaKiorBs2TIMGTIEq1at4hIVIiLqtJycnKBWq5vNDw0NRWhoaLP5CoUC%0Aa9euNULLiIhI7toc7N169q3x+jtXV1c4OzsjOjqaS1SIiIiIiIjamUEfqt6UxiUq+/btw7hx43Dg%0AwIEml6g4OzsjKioKCxcu5BIVIiIiIiKiNjLoQ9WBm9fg/fLLL5I0LlEhIiIiIiJqX0Y/s0dERERE%0ARETtj8EeERERERGRDDHYIyIiIiIikiEGe0RERERERDLEYI+IiIiIiEiGGOwRERERERHJEIM9IiIi%0AIiIiGWKwR0REREREJEMM9oiIiIiIiGSIwR4REREREZEMWZm6AURERERkOlPVB9pcx54VEQZoCREZ%0AGs/sERERERERyRCDPSIiIiIiIhlisEdERERERCRDDPaIiIiIiIhkiMEeERERERGRDDHYIyIiIiIi%0AkiEGe0RERERERDLEYI+IiIiIiEiGGOwRERERERHJEIM9IiIiIykrK8P8+fMxdOhQqFQqTJs2DSdP%0AntTl5+TkICIiAr6+vggPD0d2drZk+/LycsTHx0OlUiE4OBgpKSmor69v724QEZGZYrBHRERkBDdu%0A3MBLL72Es2fPYt26dfjwww/RtWtXTJkyBZWVlSgoKEBsbCxGjRqFrKwsjBgxAnFxcTh16pSujtmz%0AZ6OsrAwZGRlQq9XIzMxEamqqCXtFRETmhMEeERGREfz88884evQo3nzzTfj6+uLhhx9GSkoKqqqq%0AkJ2djfT0dPj5+SE2Nhaenp6YO3cu/P39kZ6eDgA4evQo8vLyoFar4e3tjZCQECQmJmLr1q3QarUm%0A7h0REZkDBntERERG0LNnT2zcuBEPPfSQLs3CwgIAcOXKFWg0GgQGBkq2CQoKgkajAQBoNBr06tUL%0A7u7uuvzAwEBcv34d+fn57dADIiIyd1ambgAREZEc9ejRA6GhoZK0rVu3oqamBkOHDsXq1avh6uoq%0AyXdxcUFRUREAoLi4GC4uLnr5AFBYWIiBAwfe4f0dYGVl2cZe3KRQ3GOQekje+DnRxzHRxzHRZ8wx%0AYbBHRETUDr766iu88847iImJgaenJ2pqamBjYyMpY2Njg9raWgBAdXU1bG1tJfnW1tawsLDQlbmd%0Aysoqg7RbobgHpaVXDVIXyRs/J1I8dvRxTPQZakyaCxi5jJOIiMjIMjMzMWfOHDz55JN45ZVXAAC2%0Atraoq6uTlNNqtbC3twcA2NnZ6V2bV1dXByEEHBwc2qfhRERk1nhmj4iIyIjWr1+PVatWITo6GosX%0AL9Zdt9ezZ0+UlJRIypaUlOiWdrq5uek9iqGx/K3LP4lMLfwvu9pcx+akMAO0hIh+j2f2iIiIjGTT%0Apk1YtWoV5syZgyVLlugCPQAICAjA4cOHJeVzc3OhUql0+RcuXEBhYaEk39HREd7e3u3TASIiMms8%0As9fBTFUfMHUTiIjIAH7++WesXLkSEyZMwLPPPovS0lJdnqOjI6KjozFhwgSsWbMGTz31FPbu3Ytj%0Ax44hOTkZAODv7w8/Pz8kJCRgyZIlKCsrQ0pKCmJiYvSu9SMiImoKgz0iIiIj+Oyzz9DQ0IBPPvkE%0An3zyiSQvPj4es2bNQlpaGlJSUrBp0yZ4eHhgw4YN8PT0BHDzMQ1paWlITk5GVFQUHB0dERkZibi4%0AOFN0h4iIzBCDPSIiIiOYN28e5s2bd9syoaGheo9n+D2FQoG1a9cauGVERNRZ8Jo9IiIiIiIiGWKw%0AR0REREREJEMM9oiIiIiIiGSI1+wRERERkckZ4o7kfFYfkRTP7BEREREREckQgz0iIiIiIiIZMkiw%0AV1ZWhvnz52Po0KFQqVSYNm0aTp48qcvPyclBREQEfH19ER4ejuzsbMn25eXliI+Ph0qlQnBwMFJS%0AUlBfX2+IphEREREREXVKbQ72bty4gZdeeglnz57FunXr8OGHH6Jr166YMmUKKisrUVBQgNjYWIwa%0ANQpZWVkYMWIE4uLicOrUKV0ds2fPxv+3d+9BUZ33G8AfQECh1mDCrWg0olsUCruCa02wEERrnRKs%0AhsRW1CGxk4gNXmK8YDAmJgZBFAPWC2mTAWaYNghaE522kzRMsYa4Ypl4QYEWAxTkoomRyy6X9/dH%0Af25dEfWwl7OX5zPDH77nsPt8wX1fvnvO2dPe3o7CwkKkp6ejpKQEOTk5xkYjIiIiIiJyWEY3e9XV%0A1Th37hx27tyJ0NBQTJ48GZmZmejq6kJZWRny8/OhVCqxatUqBAYGYu3atVCpVMjPzwcAnDt3DmfP%0AnkV6ejqCgoIQFRWFjRs3oqCgADqdzugCiYiIiIiIHJHRzZ6/vz8OHTqEJ554Qj/m5OQEAPj222+h%0A0WigVqsNvmfmzJnQaDQAAI1Gg4CAAIwfP16/Xa1Wo7OzE5cuXTI2HhERERERkUMyutnz8vJCdHQ0%0AnJ3/91AFBQXo6elBZGQkWlpa4Ovra/A9Pj4+aGlpAQBcu3YNPj4+g7YDQHNzs7HxiIiIiIiIHJLJ%0A77P36aefYs+ePUhKSkJgYCB6enrg5uZmsI+bmxu0Wi0AoLu7G+7u7gbbXV1d4eTkpN9FKUMFAAAU%0AvUlEQVTnfry8PDBihMt99/H2Hi2xCiKyNbbwOreFjKbgKHUSERFZO5M2eyUlJUhLS8OCBQvw2muv%0AAQDc3d3R29trsJ9Op8OoUaMAACNHjhx0bV5vby+EEPDw8Hjgc9640XXf7d7eo9HW9p2UMojIBln7%0A69xR5iJz1skmkoiISBqT3WfvwIED2LJlC5YsWYKMjAz9aZ3+/v5obW012Le1tVV/aqefnx/a2toG%0AbQcw6PRPIiIiIiIiejgmafby8vKQnZ2NlJQUpKWl6T+gBQDCw8Nx5swZg/0rKioQERGh397Q0GBw%0AfV5FRQU8PT0RFBRkinhEREREREQOxyS3Xti7dy8WL16M5557Dm1tbfqvrq4uJCYmQqPR4L333kNd%0AXR327duHqqoqrFixAgCgUqmgVCqxbt06XLhwAWVlZcjMzERSUtKga/2IiIiIiIjo4Rh9zd6JEyfQ%0A39+PI0eO4MiRIwbb1qxZg+TkZOTm5iIzMxN5eXmYNGkSDh48iMDAQAD/vU1Dbm4utm/fjqVLl8LT%0A0xMJCQlYvXq1sdGIiIiIiIgcltHN3vr167F+/fr77hMdHY3o6Oght3t7e2P//v3GRiEiIiIiIqL/%0AZ/JbLxARERERyeGF9M9M8ji/3xxjkschkpvJPo2TiIiIiIiIrAebPSIiIiIiIjvEZo+IiIiIiMgO%0A8Zo9IrILprpOwxR4rQcNZdu2bejv78c777yjHysvL0dmZib+/e9/Y8KECdiwYQOioqL02zs6OvDW%0AW2/h1KlTcHV1xaJFi7Bu3TqMGMElnMhcTLGmHM+KN0ESIuPwyB4REZGZCSGwb98+/OEPfzAYr62t%0AxapVqzB//nyUlpZizpw5WL16NWpqavT7vPLKK2hvb0dhYSHS09NRUlKCnJwcS5dAREQ2iM0eERGR%0AGTU0NGD58uUoKirCD37wA4Nt+fn5UCqVWLVqFQIDA7F27VqoVCrk5+cDAM6dO4ezZ88iPT0dQUFB%0AiIqKwsaNG1FQUACdTidHOUREZEPY7BEREZlRZWUl/P39cfz4cYwbN85gm0ajgVqtNhibOXMmNBqN%0AfntAQADGjx+v365Wq9HZ2YlLly6ZPzwREdk0nvBPRERkRvHx8YiPv/e1Oy0tLfD19TUY8/HxQUtL%0ACwDg2rVr8PHxGbQdAJqbmxEWFjbk83p5eWDECBdjout5e482yeMQORq+dgbjz2Qwc/5M2OwRERHJ%0ApKenB25ubgZjbm5u0Gq1AIDu7m64u7sbbHd1dYWTk5N+n6HcuNFlkoze3qPR1vadSR6LyNHwtWOI%0A88lgpvqZDNUwstkjIiKSibu7O3p7ew3GdDodRo0aBQAYOXLkoGvzent7IYSAh4eHxXISkXRxrx4z%0A+jH46c5kLF6zR0REJBN/f3+0trYajLW2tupP7fTz80NbW9ug7QAGnf5JRER0NzZ7REREMgkPD8eZ%0AM2cMxioqKhAREaHf3tDQgObmZoPtnp6eCAoKsmhWIiKyPWz2iIiIZJKYmAiNRoP33nsPdXV12Ldv%0AH6qqqrBixQoAgEqlglKpxLp163DhwgWUlZUhMzMTSUlJg671IyIiuhubPSIiIpn88Ic/RG5uLv78%0A5z9j4cKF+Oyzz3Dw4EEEBgYCAJycnJCbm4tHH30US5cuRWpqKhISErB69WqZkxMRkS3gB7QQERFZ%0ASEFBwaCx6OhoREdHD/k93t7e2L9/vxlTERGRveKRPSIiIiIiIjvEZo+IiIiIiMgOsdkjIiIiIiKy%0AQ2z2iIiIiIiI7BCbPSIiIiIiIjvEZo+IiIiIiMgO8dYLRERERERW6IX0z0zyOL/fHGOSxyHbw2aP%0AiIiIiMiOmaJpZMNom3gaJxERERERkR3ikT2Y7hA5ERERERGRteCRPSIiIiIiIjvEI3tERERERGR2%0Aca8eM8nj8PrBh8cje0RERERERHaIR/aIiIjIrHhtPBGRPNjsERERERHRfVnTmza8lcTDY7NHRERE%0AREQOxVEaRl6zR0REREREZId4ZI+IyMSs5VQXW3jHkYiIyFaZYr0/nhVvgiRD45E9IiIiIiIiO8Rm%0Aj4iIiIiIyA6x2SMiIiIiIrJDbPaIiIiIiIjskNU0e/39/cjKykJkZCRUKhVSUlLQ3t4udywiIiJZ%0AcX0kIqLhsppmLycnB6Wlpdi1axcKCwvR0tKCV155Re5YREREsuL6SEREw2UVzZ5Op0N+fj7Wr1+P%0Ap556CsHBwdizZw8qKytRWVkpdzwiIiJZcH0kIiJjWMV99qqrq9HZ2Qm1Wq0fGzduHAICAqDRaDB9%0A+nQZ0xER2SZrud8fwHv+DRfXRyIiMoZVHNlraWkBAPj6+hqM+/j46LcRERE5Gq6PRERkDKs4stfd%0A3Q1nZ2e4uroajLu5uUGr1d73e729Rz/w8R+0j7nvXE9ERDQc5l4fH5axj8V1lohoaKacr+9mFUf2%0ARo4ciYGBAfT19RmM63Q6jBo1SqZURERE8uL6SERExrCKZs/f3x8A0NbWZjDe2to66NQVIiIiR8H1%0AkYiIjGEVzV5QUBA8PT3x5Zdf6scaGxvR1NSEGTNmyJiMiIhIPlwfiYjIGFZxzZ6bmxt+9atfISMj%0AA15eXnj00Ufx5ptvQq1WQ6lUyh2PiIhIFlwfiYjIGE5CCCF3CADo6+vD7t27UVpair6+PsyePRvb%0Atm3D2LFj5Y5GREQkG66PREQ0XFbT7BEREREREZHpWMU1e0RERERERGRaNt3s9ff3IysrC5GRkVCp%0AVEhJSUF7e/uQ+3/11VdYsmQJwsLCMG/ePBw9etSCaYdPap0nTpxAfHw8lEol5s6di8OHD6O/v9+C%0AiYdHap13eumll7Bs2TIzJzQdqbW2tLQgJSUFKpUKs2bNwvbt29Hd3W3BxMMjtc7Tp0/j2WefhVKp%0ARGxsLPLy8mBrJx9s27YNW7duve8+tjoX3elh6rTVuYiMm4/tVXt7OzZt2oTIyEhERETgxRdfxJUr%0AV+SOZTX++c9/Ytq0aaioqJA7iuw++ugj/PSnP0VoaCgWLVqE06dPyx1Jdl1dXdixY4f+9bNy5UrU%0A1tbKHUs291pDy8vLER8fj9DQUMTFxaGsrMw0TyZs2N69e8VTTz0lysvLxfnz50VCQoJYsmTJPfft%0A6OgQarVavPXWW6K2tlbk5+eLadOmib///e8WTi2dlDo///xzMXXqVFFQUCCuXr0qTp48KSIiIkRu%0Abq6FU0snpc47FRUVCYVCIRITEy2Q0jSk1KrVasX8+fPFsmXLxKVLl8Tp06dFVFSUePPNNy2cWjop%0AddbX14vQ0FCRk5Mjvv76a3Hy5EkRFhYmCgsLLZx6eAYGBkR2drZQKBQiNTV1yP1seS4S4uHrtOW5%0AiIY/H9ur/v5+8fzzz4vnnntOVFVViZqaGpGSkiJmzZolrl+/Lnc82XV2doq5c+cKhUIhvvjiC7nj%0AyKqkpEQEBweLjz76SNTX14udO3cKpVIpGhoa5I4mq9TUVDF//nyh0WhEbW2tSE5OFlFRUaKnp0fu%0AaBY11BpaU1MjQkJCxG9/+1tRW1sr9u7dK4KDg8WVK1eMfk6bbfa0Wq1QqVTiyJEj+rGGhgahUCjE%0A2bNnB+1/8OBBERMTI/r7+/VjmzdvFklJSRbJO1xS63z55ZfFmjVrDMZyc3NFTEyM2bMaQ2qdt9XX%0A1wu1Wi2ef/55m2n2pNZaXFwswsPDxTfffGMwtnjxYovkHS6pdRYUFAi1Wm0wlpKSIl566SWzZzXW%0A119/LRITE8XMmTNFdHT0fZsgW52LhJBWp63ORTT8+dieXbhwQSgUClFbW6sf02q1IiwsTJSWlsqY%0AzDqkpaWJxMREh2/2BgYGxNNPPy2ys7P1Y/39/eKZZ54Rf/rTn2RMJj+1Wi3y8/P1/66pqREKhUKc%0AP39exlSWdb819PZr6E6JiYni9ddfN/p5bfY0zurqanR2dkKtVuvHxo0bh4CAAGg0mkH7azQazJgx%0AA87O/ytZrVajsrLSqk8Tk1rnqlWr8Jvf/MZgzNnZGTdv3jR7VmNIrRP472lGmzZtwsqVKxEYGGip%0AqEaTWmt5eTmefPJJjBkzRj+2ePFiFBcXWyTvcEmtc+zYsfjmm2/w8ccfY2BgAFeuXIFGo0FISIgl%0AYw9LZWUl/P39cfz4cYwbN+6++9rqXARIq9NW5yIa3nxs7/z9/XHo0CE88cQT+jEnJycAwLfffitX%0ALKtQVlaGzz//HK+//rrcUWT3r3/9C01NTViwYIF+zNnZGceOHUNcXJyMyeQ3duxYnDhxAh0dHdDp%0AdCguLsaYMWMwfvx4uaNZzP3WUI1GYzDnAsDMmTNNMufabLPX0tICAPD19TUY9/Hx0W+7e/977dvd%0A3Y0bN26YL6iRpNYZGhqKyZMn6/9969YtFBUVYfbs2eYNaiSpdQLAoUOHAAAvvviiecOZmNRa6+vr%0AERAQgOzsbMTExGDOnDnYtWsXtFqtRfIOl9Q6582bh2effRYbNmxASEgI4uLiMGPGDCQnJ1skrzHi%0A4+ORkZEBb2/vB+5rq3MRIK1OW52LaHjzsb3z8vJCdHS0wZs0BQUF6OnpQWRkpIzJ5HX9+nVs3boV%0Ab7/9tsEbko6qvr4eAHDz5k0sX74cs2bNwtKlS1FZWSlvMCuwY8cOtLS04Mknn4RSqcQf//hHHD58%0AGN///vfljmYx91tDh/rbwBRzrs02e93d3XB2doarq6vBuJub2z3/CO7p6YGbm9ugfQFAp9OZL6iR%0ApNZ59/cmJydDq9Xi1VdfNWdMo0mt8/z58/jggw+wa9cug8XXFkit9datWyguLkZDQwP27duHLVu2%0A4MSJE0hLS7NU5GGRWufNmzfR1NSElStXori4GLt27cI//vEP5ObmWiqyRdjqXGQMW5qLyLh1x1F8%0A+umn2LNnD5KSkmzqzBJTe+ONNxATE4Of/OQnckexCrdu3QIAbN68GQkJCXj//fcxZcoUrFixAnV1%0AdTKnk9fVq1fx2GOP4fDhwygqKkJkZCRSUlIc9g2kuw31t4Ep5lzb+iv5DiNHjsTAwAD6+voMxnU6%0AHUaNGnXP/e/+Q+r2v++1v7WQWudt169fR1JSEi5evIi8vDwEBASYO6pRpNSp1WqxceNGrF27FhMm%0ATLBkTJOQ+jsdMWIExowZg4yMDPzoRz9CbGwstmzZgmPHjln1kSCpde7evRsuLi7YsGEDpk2bhoUL%0AF2Ljxo04fPiwVdcpla3ORcNla3MRDX/dcRQlJSVISUnBz372M7z22mtyx5FNaWkpLl68iE2bNskd%0AxWrcfoPk5ZdfRlxcHIKDg/HGG29g4sSJKCoqkjmdfBoaGpCWloatW7ciKioKYWFhyMrKgru7Oz78%0A8EO541kFd3d39Pb2GoyZas612WbP398fANDW1mYw3traOugwKAD4+fndc18PDw+MHj3afEGNJLVO%0AAGhsbMQvf/lLNDY2orCwEKGhoWbPaSwpdVZVVaGurg67d++GSqWCSqXC0aNHodFooFKp8J///Mdi%0AuYdD6u/U19cXgYGBcHFx0Y/dPj2uqanJjEmNI7XOqqqqQdfnhYWFobe3F83NzeYLamG2OhcNhy3O%0ARTS8dcdRHDhwAFu2bMGSJUuQkZFhc2eWmFJJSQmuXbumvz3H/PnzAQC//vWvsW3bNpnTycPHxwcA%0AoFAo9GNOTk6YNGkSGhsb5Yolu/Pnz6O/v99gjXd1dcXUqVNx9epVGZNZD39/f7S2thqMmWrOtdlZ%0AKigoCJ6envjyyy/1Y42NjWhqasKMGTMG7R8eHg6NRmPwAQgVFRWYPn26VU/WUuvs6OjA8uXLMTAw%0AgKKiIgQFBVky7rBJqTM0NBR/+ctfcPToUf1XbGwsQkJCcPToUf1ka62k/k4jIiJw6dIlg3d8rly5%0AAhcXF6s+SiK1Tj8/P1y+fNlgrKamBs7Oznj88cfNntdSbHUukspW5yKS/tp1FHl5ecjOzkZKSgrS%0A0tL0H9DiqHbv3o1PPvlEvw6///77AIC3334ba9askTmdPIKDg+Hh4YGvvvpKPyaEQF1dnUN9EMnd%0A/Pz8AMBgjb/9c5k4caJMqaxLeHg4zpw5YzBWUVGBiIgIox/bZfv27duNfhQZuLi44LvvvsPvfvc7%0ATJkyBbdu3UJqaiomTJiA5ORk6HQ6XL9+Ha6urnBxccHEiRORl5eHpqYmPP744/jkk0/wwQcfYPv2%0A7Vb9ApRa5+bNm3H58mUcOHAAXl5e6OrqQldXF7q7u+Hh4SF3OUOSUqe7uzseeeQRg6/y8nJ0dnYi%0AKSnJ6v9glvo7nTRpEvLz83H58mVMnjwZ1dXV2LFjB2JjY/Hzn/9c7nKGJLXORx55BLm5uXB2doaf%0Anx8qKyuxY8cOLFy4EHPnzpW7nIdWWlqKMWPGYM6cOQBgN3PR3R5Up63ORfTg164jqq6uxrp167Bo%0A0SKsXLlS//+5q6sLTk5Og65vdATf+973DNZhZ2dnfPjhh1i2bBmmTJkidzxZuLq6oqenB3l5eZgw%0AYQJcXFxw4MABnDp1Cu+88w68vLzkjigLHx8fnDp1CidPnoRCoUB3dzeys7Nx9uxZpKenO9SHtNx2%0A9xp6+4P4+vr68Nhjj6GgoAAnT57Eu+++i7Fjxxr3ZEbfvEFGvb294t133xVqtVpMnz5drFmzRnR0%0AdAghhPjiiy8G3e/l3LlzYvHixSIkJETMmzdPfPzxx3JFl+Rh6+zu7hZBQUFCoVAM+po6darMVTyY%0A1N/nnVJTU23mPntCSK+1pqZGvPDCCyI0NFT8+Mc/Fjt37hRarVau+A9Nap1//etfxS9+8QuhVCpF%0AbGysyMnJETqdTq74w5KYmGhw7xx7movudL86bX0uovu/dh1RVlbWPf8/KxQKsX//frnjWYXm5maH%0Av8+eEP+9197BgwdFVFSUCAkJEQkJCeLMmTNyx5JdR0eH2Lp1q5g9e7YIDw8XK1asEBcvXpQ7lmzu%0AXkOFEOJvf/ubWLBggQgJCRHPPPOMOHXqlEmey0kIK7+xExEREREREUlm3ee7ERERERER0bCw2SMi%0AIiIiIrJDbPaIiIiIiIjsEJs9IiIiIiIiO8Rmj4iIiIiIyA6x2SMiIiIiIrJDbPaIiIiIiIjsEJs9%0AIiIiIiIiO/R/b1LIbON/D/o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01098"/>
            <a:ext cx="5456902" cy="449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613" y="1401098"/>
            <a:ext cx="6208244" cy="449860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244105" y="624327"/>
            <a:ext cx="8235078" cy="609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indent="-115888" algn="l" defTabSz="457200" rtl="0" eaLnBrk="1" latinLnBrk="0" hangingPunct="1">
              <a:spcBef>
                <a:spcPts val="288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486650" algn="dec"/>
              </a:tabLst>
              <a:defRPr sz="15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822960" indent="-114300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3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4588" indent="-119063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 sz="12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481328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1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999413" algn="r"/>
              </a:tabLst>
              <a:defRPr sz="10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</a:rPr>
              <a:t>Looked at variety of transformation and impact on distribution of features</a:t>
            </a:r>
            <a:endParaRPr lang="en-US" b="1" dirty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18895"/>
            <a:ext cx="10972800" cy="51802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</a:rPr>
              <a:t>Feature Transformation Cont. 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>
                <a:solidFill>
                  <a:srgbClr val="333333">
                    <a:lumMod val="50000"/>
                    <a:lumOff val="50000"/>
                  </a:srgbClr>
                </a:solidFill>
              </a:rPr>
              <a:pPr algn="r"/>
              <a:t>12</a:t>
            </a:fld>
            <a:endParaRPr lang="en-US" dirty="0">
              <a:solidFill>
                <a:srgbClr val="333333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44105" y="624327"/>
            <a:ext cx="8235078" cy="609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indent="-115888" algn="l" defTabSz="457200" rtl="0" eaLnBrk="1" latinLnBrk="0" hangingPunct="1">
              <a:spcBef>
                <a:spcPts val="288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486650" algn="dec"/>
              </a:tabLst>
              <a:defRPr sz="15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822960" indent="-114300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3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4588" indent="-119063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 sz="12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481328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1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999413" algn="r"/>
              </a:tabLst>
              <a:defRPr sz="10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Given shared correlation among features, created new ‘interaction’ features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4" y="1577244"/>
            <a:ext cx="9114503" cy="44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733979"/>
              </p:ext>
            </p:extLst>
          </p:nvPr>
        </p:nvGraphicFramePr>
        <p:xfrm>
          <a:off x="465482" y="1365976"/>
          <a:ext cx="10828868" cy="416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0015"/>
                <a:gridCol w="1538150"/>
                <a:gridCol w="1743399"/>
                <a:gridCol w="2241622"/>
                <a:gridCol w="1650870"/>
                <a:gridCol w="1804812"/>
              </a:tblGrid>
              <a:tr h="797191">
                <a:tc>
                  <a:txBody>
                    <a:bodyPr/>
                    <a:lstStyle/>
                    <a:p>
                      <a:r>
                        <a:rPr lang="en-US" dirty="0" smtClean="0"/>
                        <a:t>Model*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1" i="0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8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 Set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1" i="0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8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Train Set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</a:t>
                      </a:r>
                      <a:r>
                        <a:rPr lang="en-US" sz="18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Validation Predict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1" i="0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Improvement</a:t>
                      </a:r>
                      <a:r>
                        <a:rPr lang="en-US" baseline="0" dirty="0" smtClean="0"/>
                        <a:t> over Model 1 </a:t>
                      </a:r>
                      <a:r>
                        <a:rPr lang="en-US" baseline="0" dirty="0" err="1" smtClean="0"/>
                        <a:t>RMSE</a:t>
                      </a:r>
                      <a:endParaRPr lang="en-US" dirty="0"/>
                    </a:p>
                  </a:txBody>
                  <a:tcPr/>
                </a:tc>
              </a:tr>
              <a:tr h="86711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Vanilla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2.84%</a:t>
                      </a:r>
                    </a:p>
                  </a:txBody>
                  <a:tcPr marL="9525" marR="9525" marT="9525" marB="0" anchor="ctr"/>
                </a:tc>
              </a:tr>
              <a:tr h="825909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-0.09%</a:t>
                      </a:r>
                    </a:p>
                  </a:txBody>
                  <a:tcPr marL="9525" marR="9525" marT="9525" marB="0" anchor="ctr"/>
                </a:tc>
              </a:tr>
              <a:tr h="84045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Gradient 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0.32%</a:t>
                      </a:r>
                    </a:p>
                  </a:txBody>
                  <a:tcPr marL="9525" marR="9525" marT="9525" marB="0" anchor="ctr"/>
                </a:tc>
              </a:tr>
              <a:tr h="7165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06305"/>
            <a:ext cx="10972800" cy="51802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</a:rPr>
              <a:t>Modeling – Attempt 3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>
                <a:solidFill>
                  <a:srgbClr val="333333">
                    <a:lumMod val="50000"/>
                    <a:lumOff val="50000"/>
                  </a:srgbClr>
                </a:solidFill>
              </a:rPr>
              <a:pPr algn="r"/>
              <a:t>13</a:t>
            </a:fld>
            <a:endParaRPr lang="en-US" dirty="0">
              <a:solidFill>
                <a:srgbClr val="333333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4105" y="624327"/>
            <a:ext cx="8235078" cy="609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indent="-115888" algn="l" defTabSz="457200" rtl="0" eaLnBrk="1" latinLnBrk="0" hangingPunct="1">
              <a:spcBef>
                <a:spcPts val="288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486650" algn="dec"/>
              </a:tabLst>
              <a:defRPr sz="15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822960" indent="-114300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3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4588" indent="-119063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 sz="12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481328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1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999413" algn="r"/>
              </a:tabLst>
              <a:defRPr sz="10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Added feature transformations and created additional features – small improvements across majority of scores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017" y="6372196"/>
            <a:ext cx="5630333" cy="359800"/>
          </a:xfrm>
        </p:spPr>
        <p:txBody>
          <a:bodyPr/>
          <a:lstStyle/>
          <a:p>
            <a:r>
              <a:rPr lang="en-US" sz="700" dirty="0" smtClean="0"/>
              <a:t>Train test split using holdout size of 20%</a:t>
            </a:r>
          </a:p>
          <a:p>
            <a:r>
              <a:rPr lang="en-US" sz="700" dirty="0" smtClean="0"/>
              <a:t>Cross </a:t>
            </a:r>
            <a:r>
              <a:rPr lang="en-US" sz="700" dirty="0" err="1" smtClean="0"/>
              <a:t>val</a:t>
            </a:r>
            <a:r>
              <a:rPr lang="en-US" sz="700" dirty="0" smtClean="0"/>
              <a:t> predict using </a:t>
            </a:r>
            <a:r>
              <a:rPr lang="en-US" sz="700" dirty="0" err="1" smtClean="0"/>
              <a:t>kfold</a:t>
            </a:r>
            <a:r>
              <a:rPr lang="en-US" sz="700" dirty="0" smtClean="0"/>
              <a:t> estimators of 10</a:t>
            </a:r>
          </a:p>
          <a:p>
            <a:r>
              <a:rPr lang="en-US" sz="700" dirty="0" err="1" smtClean="0"/>
              <a:t>KNN</a:t>
            </a:r>
            <a:r>
              <a:rPr lang="en-US" sz="700" dirty="0"/>
              <a:t> </a:t>
            </a:r>
            <a:r>
              <a:rPr lang="en-US" sz="700" dirty="0" smtClean="0"/>
              <a:t>and </a:t>
            </a:r>
            <a:r>
              <a:rPr lang="en-US" sz="700" dirty="0" err="1" smtClean="0"/>
              <a:t>Ridghe</a:t>
            </a:r>
            <a:r>
              <a:rPr lang="en-US" sz="700" dirty="0" smtClean="0"/>
              <a:t> not used for other </a:t>
            </a:r>
            <a:r>
              <a:rPr lang="en-US" sz="700" dirty="0" err="1" smtClean="0"/>
              <a:t>itartations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0666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27154"/>
            <a:ext cx="10972800" cy="518022"/>
          </a:xfrm>
        </p:spPr>
        <p:txBody>
          <a:bodyPr/>
          <a:lstStyle/>
          <a:p>
            <a:r>
              <a:rPr lang="en-US" sz="2000" dirty="0" smtClean="0"/>
              <a:t>Next Attempt – Removing Outliers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44105" y="624327"/>
            <a:ext cx="8235078" cy="609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indent="-115888" algn="l" defTabSz="457200" rtl="0" eaLnBrk="1" latinLnBrk="0" hangingPunct="1">
              <a:spcBef>
                <a:spcPts val="288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486650" algn="dec"/>
              </a:tabLst>
              <a:defRPr sz="15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822960" indent="-114300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3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4588" indent="-119063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 sz="12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481328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1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999413" algn="r"/>
              </a:tabLst>
              <a:defRPr sz="10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Removed outliers (points 1.5 * </a:t>
            </a:r>
            <a:r>
              <a:rPr lang="en-US" sz="1600" b="1" dirty="0" err="1" smtClean="0">
                <a:solidFill>
                  <a:schemeClr val="tx1"/>
                </a:solidFill>
                <a:latin typeface="Arial" pitchFamily="34" charset="0"/>
              </a:rPr>
              <a:t>IQR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 above and below 3</a:t>
            </a:r>
            <a:r>
              <a:rPr lang="en-US" sz="1600" b="1" baseline="30000" dirty="0" smtClean="0">
                <a:solidFill>
                  <a:schemeClr val="tx1"/>
                </a:solidFill>
                <a:latin typeface="Arial" pitchFamily="34" charset="0"/>
              </a:rPr>
              <a:t>rd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 and 1</a:t>
            </a:r>
            <a:r>
              <a:rPr lang="en-US" sz="1600" b="1" baseline="30000" dirty="0" smtClean="0">
                <a:solidFill>
                  <a:schemeClr val="tx1"/>
                </a:solidFill>
                <a:latin typeface="Arial" pitchFamily="34" charset="0"/>
              </a:rPr>
              <a:t>st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 quartiles)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234045"/>
            <a:ext cx="10297105" cy="46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156037"/>
              </p:ext>
            </p:extLst>
          </p:nvPr>
        </p:nvGraphicFramePr>
        <p:xfrm>
          <a:off x="465482" y="1365976"/>
          <a:ext cx="10018818" cy="455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290"/>
                <a:gridCol w="1454254"/>
                <a:gridCol w="1659835"/>
                <a:gridCol w="1391478"/>
                <a:gridCol w="1908313"/>
                <a:gridCol w="1936648"/>
              </a:tblGrid>
              <a:tr h="797191">
                <a:tc>
                  <a:txBody>
                    <a:bodyPr/>
                    <a:lstStyle/>
                    <a:p>
                      <a:r>
                        <a:rPr lang="en-US" dirty="0" smtClean="0"/>
                        <a:t>Model*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1" i="0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8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 Set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1" i="0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18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Train Set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Improvement</a:t>
                      </a:r>
                      <a:r>
                        <a:rPr lang="en-US" baseline="0" dirty="0" smtClean="0"/>
                        <a:t> over Model 3 </a:t>
                      </a:r>
                      <a:r>
                        <a:rPr lang="en-US" baseline="0" dirty="0" err="1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Improvement</a:t>
                      </a:r>
                      <a:r>
                        <a:rPr lang="en-US" baseline="0" dirty="0" smtClean="0"/>
                        <a:t> over Model 1 Test Set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1" i="0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91117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Vanilla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1.85%</a:t>
                      </a:r>
                    </a:p>
                  </a:txBody>
                  <a:tcPr marL="9525" marR="9525" marT="9525" marB="0" anchor="ctr"/>
                </a:tc>
              </a:tr>
              <a:tr h="825909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-0.42%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3.85%</a:t>
                      </a:r>
                    </a:p>
                  </a:txBody>
                  <a:tcPr marL="9525" marR="9525" marT="9525" marB="0" anchor="ctr"/>
                </a:tc>
              </a:tr>
              <a:tr h="84045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Gradient 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-0.65%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2.79%</a:t>
                      </a:r>
                    </a:p>
                  </a:txBody>
                  <a:tcPr marL="9525" marR="9525" marT="9525" marB="0" anchor="ctr"/>
                </a:tc>
              </a:tr>
              <a:tr h="7165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-0.84%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06305"/>
            <a:ext cx="10972800" cy="51802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</a:rPr>
              <a:t>Modeling – Attempt 5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>
                <a:solidFill>
                  <a:srgbClr val="333333">
                    <a:lumMod val="50000"/>
                    <a:lumOff val="50000"/>
                  </a:srgbClr>
                </a:solidFill>
              </a:rPr>
              <a:pPr algn="r"/>
              <a:t>15</a:t>
            </a:fld>
            <a:endParaRPr lang="en-US" dirty="0">
              <a:solidFill>
                <a:srgbClr val="333333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4105" y="624327"/>
            <a:ext cx="8235078" cy="2089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indent="-115888" algn="l" defTabSz="457200" rtl="0" eaLnBrk="1" latinLnBrk="0" hangingPunct="1">
              <a:spcBef>
                <a:spcPts val="288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486650" algn="dec"/>
              </a:tabLst>
              <a:defRPr sz="15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822960" indent="-114300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3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4588" indent="-119063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 sz="12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481328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1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999413" algn="r"/>
              </a:tabLst>
              <a:defRPr sz="10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Removed outliers and added additional features and transformations– improved test </a:t>
            </a:r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set </a:t>
            </a:r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600" b="1" baseline="30000" dirty="0" smtClean="0">
                <a:solidFill>
                  <a:schemeClr val="tx1"/>
                </a:solidFill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</a:rPr>
              <a:t> , albeit a lower </a:t>
            </a:r>
            <a:r>
              <a:rPr lang="en-US" sz="1600" b="1" dirty="0" err="1" smtClean="0">
                <a:solidFill>
                  <a:schemeClr val="tx1"/>
                </a:solidFill>
              </a:rPr>
              <a:t>RMSE</a:t>
            </a:r>
            <a:r>
              <a:rPr lang="en-US" sz="1600" b="1" dirty="0" smtClean="0">
                <a:solidFill>
                  <a:schemeClr val="tx1"/>
                </a:solidFill>
              </a:rPr>
              <a:t> (yet still better than Baseline)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017" y="6372196"/>
            <a:ext cx="5630333" cy="359800"/>
          </a:xfrm>
        </p:spPr>
        <p:txBody>
          <a:bodyPr/>
          <a:lstStyle/>
          <a:p>
            <a:r>
              <a:rPr lang="en-US" sz="700" dirty="0" smtClean="0"/>
              <a:t>Train test split using holdout size of 20%</a:t>
            </a:r>
          </a:p>
          <a:p>
            <a:r>
              <a:rPr lang="en-US" sz="700" dirty="0" smtClean="0"/>
              <a:t>Cross </a:t>
            </a:r>
            <a:r>
              <a:rPr lang="en-US" sz="700" dirty="0" err="1" smtClean="0"/>
              <a:t>val</a:t>
            </a:r>
            <a:r>
              <a:rPr lang="en-US" sz="700" dirty="0" smtClean="0"/>
              <a:t> predict using </a:t>
            </a:r>
            <a:r>
              <a:rPr lang="en-US" sz="700" dirty="0" err="1" smtClean="0"/>
              <a:t>kfold</a:t>
            </a:r>
            <a:r>
              <a:rPr lang="en-US" sz="700" dirty="0" smtClean="0"/>
              <a:t> estimators of 10</a:t>
            </a:r>
          </a:p>
        </p:txBody>
      </p:sp>
    </p:spTree>
    <p:extLst>
      <p:ext uri="{BB962C8B-B14F-4D97-AF65-F5344CB8AC3E}">
        <p14:creationId xmlns:p14="http://schemas.microsoft.com/office/powerpoint/2010/main" val="20553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41902"/>
            <a:ext cx="10972800" cy="518022"/>
          </a:xfrm>
        </p:spPr>
        <p:txBody>
          <a:bodyPr/>
          <a:lstStyle/>
          <a:p>
            <a:r>
              <a:rPr lang="en-US" sz="2000" dirty="0" smtClean="0"/>
              <a:t>Model 5 Model Comparison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44105" y="624327"/>
            <a:ext cx="8235078" cy="2089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indent="-115888" algn="l" defTabSz="457200" rtl="0" eaLnBrk="1" latinLnBrk="0" hangingPunct="1">
              <a:spcBef>
                <a:spcPts val="288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486650" algn="dec"/>
              </a:tabLst>
              <a:defRPr sz="15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822960" indent="-114300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3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4588" indent="-119063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 sz="12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481328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1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999413" algn="r"/>
              </a:tabLst>
              <a:defRPr sz="10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Random Forest and Gradient Boost tended to have higher test set and cross </a:t>
            </a:r>
            <a:r>
              <a:rPr lang="en-US" sz="1600" b="1" dirty="0" err="1" smtClean="0">
                <a:solidFill>
                  <a:schemeClr val="tx1"/>
                </a:solidFill>
                <a:latin typeface="Arial" pitchFamily="34" charset="0"/>
              </a:rPr>
              <a:t>val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 predict </a:t>
            </a:r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600" b="1" baseline="30000" dirty="0" smtClean="0">
                <a:solidFill>
                  <a:schemeClr val="tx1"/>
                </a:solidFill>
              </a:rPr>
              <a:t>2 </a:t>
            </a:r>
            <a:r>
              <a:rPr lang="en-US" sz="1600" b="1" dirty="0" smtClean="0">
                <a:solidFill>
                  <a:schemeClr val="tx1"/>
                </a:solidFill>
              </a:rPr>
              <a:t> scores compared to linear and </a:t>
            </a:r>
            <a:r>
              <a:rPr lang="en-US" sz="1600" b="1" dirty="0" err="1" smtClean="0">
                <a:solidFill>
                  <a:schemeClr val="tx1"/>
                </a:solidFill>
              </a:rPr>
              <a:t>SVR</a:t>
            </a:r>
            <a:r>
              <a:rPr lang="en-US" sz="1600" b="1" dirty="0" smtClean="0">
                <a:solidFill>
                  <a:schemeClr val="tx1"/>
                </a:solidFill>
              </a:rPr>
              <a:t> models</a:t>
            </a:r>
            <a:r>
              <a:rPr lang="en-US" sz="1600" b="1" baseline="300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marL="228600" indent="0">
              <a:buNone/>
            </a:pP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358896"/>
            <a:ext cx="9903309" cy="520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41902"/>
            <a:ext cx="10972800" cy="518022"/>
          </a:xfrm>
        </p:spPr>
        <p:txBody>
          <a:bodyPr/>
          <a:lstStyle/>
          <a:p>
            <a:r>
              <a:rPr lang="en-US" sz="2000" dirty="0" smtClean="0"/>
              <a:t>Model 5 Model Comparison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44105" y="624327"/>
            <a:ext cx="8235078" cy="2089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indent="-115888" algn="l" defTabSz="457200" rtl="0" eaLnBrk="1" latinLnBrk="0" hangingPunct="1">
              <a:spcBef>
                <a:spcPts val="288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486650" algn="dec"/>
              </a:tabLst>
              <a:defRPr sz="15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822960" indent="-114300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3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4588" indent="-119063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 sz="12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481328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1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999413" algn="r"/>
              </a:tabLst>
              <a:defRPr sz="10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However, based on the train set scores of the RF and GB models, there appears to be a case of overfitting, which is not evident in linear and </a:t>
            </a:r>
            <a:r>
              <a:rPr lang="en-US" sz="1600" b="1" dirty="0" err="1" smtClean="0">
                <a:solidFill>
                  <a:schemeClr val="tx1"/>
                </a:solidFill>
                <a:latin typeface="Arial" pitchFamily="34" charset="0"/>
              </a:rPr>
              <a:t>SVR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 models</a:t>
            </a:r>
            <a:endParaRPr lang="en-US" sz="1600" dirty="0">
              <a:solidFill>
                <a:schemeClr val="tx1"/>
              </a:solidFill>
            </a:endParaRPr>
          </a:p>
          <a:p>
            <a:pPr marL="228600" indent="0">
              <a:buNone/>
            </a:pP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AutoShape 2" descr="data:image/png;base64,iVBORw0KGgoAAAANSUhEUgAABKUAAAJxCAYAAACTwgFIAAAABHNCSVQICAgIfAhkiAAAAAlwSFlz%0AAAALEgAACxIB0t1+/AAAIABJREFUeJzs3Xt8jvUfx/H3vfNm2MGMUMlhQtgwh8khShQSqRw7/FI/%0AOVXmF7ESHZwTIYTJoUJzmESjHHIYGyoZa86LGXPasHuH+/eHx+6s7Z6N7Zr0ej4eHrXr+l7X9bnu%0Aw+Nhb9/v5zJZLBaLAAAAAAAAAAPZFXcBAAAAAAAA+PchlAIAAAAAAIDhCKUAAAAAAABgOEIpAAAA%0AAAAAGI5QCgAAAAAAAIYjlAIAAAAAAIDhHIq7AAAA7hbffvuthg0bVuDjAgMD9eWXXxZBRX955JFH%0AFB8frzFjxuiZZ54p0mtliYmJ0bJly7R9+3YlJCQoNTVVXl5eqlatmlq2bKmuXbvKxcWl0K8bFxen%0ABx54QCaTKV/j8/O+OTk5ydPTU9WrV9fTTz+t9u3b2xz7yy+/KDQ0VFFRUTp79qycnZ1VtWpVPfHE%0AE3ruuefk5OSU73vp1auXIiMj9dprr+mNN97I93GF6eTJk2rdunW2mkaMGHHT47744guNGzdOkuTr%0A66vNmzcXWY1Zpk6dqmnTpikgIEBLliy57fMV5Huzc+dO9e7du8DXqFChgjZu3HirJQIA8I9GKAUA%0AQCHx9vZWQEBAju2nTp3SqVOn5OTkpNq1a+fYX716dSPKM9Snn36qGTNmKDMzU+7u7rr33nvl6Oio%0AxMREbdmyRVu2bNGcOXP02WefqVatWoVyzeTkZE2aNElff/219u3bJweHgv81J7f3T5IuX76sI0eO%0AWGv/6aefrIHLjUJDQ/Xxxx8rMzNTLi4ueuCBB3T+/Hnt3btXe/fuVXh4uObOnSt3d/cC13anWLdu%0And55552bhn7fffedQRXdGUqWLJnr5ycpKUlHjx6VlPvny8fHp6hLAwDgjkUoBQBAIWnRooVatGiR%0AY3vW7A0fH59Cmb1xK+bPn6+0tDSVLVu2yK+1fPlyffbZZ3Jzc9NHH32kRx99VPb29tb9cXFxGj58%0AuPbu3auXX35Z3333nby8vG77uvv379eiRYtu6xx5vT/nz5/XmDFjFB4erpUrVyooKEidOnWy7o+K%0AitJHH30ki8Wi//znPxo0aJB1VtSOHTsUHBysffv2KSQkRJMmTbqtOouLg4ODzpw5o6ioKDVo0MDm%0AuBMnTui3334zsLLiV7NmzVw/PzfOxCuu7z8AAHcqekoBAPAvcO+996pKlSoqWbJkkV9r5syZkqSh%0AQ4fq8ccfzxZISVKVKlU0Y8YMeXt76/z581qwYEGR11QYPD099dFHH+n++++XlDNg+OKLL2SxWNSq%0AVSsFBwdnW6bXuHFjjR07VpK0Zs0anTp1yrC6C1Pjxo0lSd9//32e47JmSdWsWbPIawIAAP9chFIA%0AAKDQXLx4UcePH5ck1a1b1+Y4Ly8vtWnTRtL1Hkz/FE5OTmratKkkKTY2Ntu+nTt3SpKefPLJXI9t%0A0qSJSpQoIUn/2FlEjz/+uCRp/fr1slgsNsd99913srOzU7t27YwqDQAA/AMRSgEAcIc4efKk/Pz8%0AFBQUpISEBPXt21d16tRRYGCg3nrrLeu4a9euadGiRXrxxRfVtGlT1a5dWwEBAXryySf18ccfKyEh%0AIce5H3nkEfn5+Wnp0qXWbTt37pSfn5+6deumtLQ0zZ07Vx07dlTdunXVoEED9e7dWxEREQW6hxv7%0AOP344495jh0wYIDWrFmjiRMn5ro/JiZG//vf/9SyZUvVrl1bjRo10ssvv6x169blen83NpmuVauW%0A/Pz8dPLkyQLVnx92dtf/+nRjKJOZmanJkydr9OjRNpe13Tg+IyOjwNf95Zdf9J///Ef169eXv7+/%0AunXrpq+++irbuTIzM9W8eXP5+flp3rx5Ns81YsQI+fn56d133y1QDQ0aNJCPj48SEhIUHR2d65jD%0Ahw8rJiZGgYGBKlOmTJ7n+/XXXxUcHGx9jwMDA9WrVy8tW7bM5muUmZmp5cuX67nnnlODBg3UoEED%0A9e3bN1/h5q5duzRw4EA1a9ZMtWvXVtOmTdWvXz9t37795jdfhC5cuKCHHnpIfn5+2rBhg81xvXr1%0Akp+fn+bOnStJmjx5svz8/DR27FidPn1awcHBatKkierVq6cnnnhC06dPV3Jyss3z/f777woODlaL%0AFi2yfcd++OGHQr9HAAByQygFAMAdxmw26+WXX9a2bdtUpUoVmUwmVahQQdL1psnPPPOM3n//fW3f%0Avl3u7u7y8/OTm5ubYmNjNW/ePHXu3FmnT5/O9/XS0tL0yiuvaOzYsTpz5oyqVKmijIwM7dy5U6+/%0A/nqB+uCUKFHC2sx56tSpevvtt7Vr165cAwYfHx9VrVpVnp6eOfYtWrRITz/9tFasWKGLFy+qWrVq%0AcnNz09atWzVw4EC99dZb2c5Zu3btbA3jAwICFBAQIGdn53zXnh+pqanW0MDf39+63c7OTs2bN1e3%0Abt1Urly5XI/dsmWLUlJSJEnVqlUr0HV37Nih7t27a/v27br33nvl7e2tffv26d1331Xfvn1lNput%0AdXTu3FmStHLlylzPde3aNa1du1aS1KVLlwLVYWdnp7Zt20qyvYQva+neE088kee5Zs+erW7dumnV%0AqlW6fPmy/Pz85O7ursjISL3zzjt64YUXdPny5WzHmM1mDRgwQMOHD9eePXvk6empSpUqadu2bere%0Avbu2bdtm83oTJkxQz549tW7dOpnNZlWvXl12dnbasGGDXnjhBU2YMKEgL0Wh8vDwsD7h0Nb7Fh8f%0Ar127dsnBwUEdO3bMtu/PP/9U165dtWrVKpUqVUqVKlVSXFycpkyZoueeey7XoDo0NFRdunSxvv7V%0Aq1eXq6urtm7dqv79+2vo0KHKzMws/JsFAOAGhFIAANxhLl26pMTERK1YsUJhYWHasmWL+vbtK0ka%0AN26cDh06pPvuu0/ff/+91q9fr+XLl2vr1q2aM2eOXF1dde7cOYWGhub7er///rv27dunCRMmaMeO%0AHfr222+1efNmNWnSRJL0ySefKD09Pd/nGzlypNzc3GSxWBQWFqaePXsqMDBQffv21axZs7Rv3748%0Af9ndtGmTRo8eLTs7O73zzjvavXu3wsLC9OOPP2r+/Pny9vZWeHi4pk6daj3m008/1YgRI6w/f/nl%0Al1qyZEmhPtnszz//1IABA3Tq1CnZ2dnptddey/exKSkp+uijjyRdD9CqVKlSoGvv3btXDz74oNav%0AX6+wsDBFRETo888/V4kSJbR161bNmDHDOvbpp5+WJB04cECHDh3Kca6IiAglJyeratWqqlOnToHq%0AkGRdkmdrCd/atWvl6Oioxx57zOY51q1bpwkTJigzM9M6U2n58uXauHGjQkNDVaZMGUVGRmro0KHZ%0Ajvviiy8UERGhkiVLat68efrhhx8UFhamDRs2yN/f3+bsra+++kqzZ89WqVKlNH78eEVGRurbb7/V%0Ali1bNHnyZLm5uWn27NnZZhIaLSsg/PHHH3Xp0qUc+1esWCGLxaLmzZvnmIH2/fffKy0tTQsWLNC6%0Adeu0evVqhYeH67777lNsbKxCQkKyjf/xxx/14YcfysHBQSEhIdq1a5e+/fZb/fTTT5o7d648PT21%0AcuVKTZ8+vehuGAAAEUoBAHBH6t69u6pWrSrpeh8jd3d3paWladeuXTKZTBo2bJi14XaWhx9+WO3b%0At5ekXMOIvAwcOFAdOnSw/lyyZEkFBwdLur606MiRI/k+V82aNbV06VLVr1/fui05OVmbNm3SxIkT%0A1a1bNzVr1kyTJ0/W1atXcxw/efJkWSwWDRkyRL17987WKL1JkybWcGfevHk6f/58ge7zZp5//vkc%0Af7p27apHHnlErVq10qZNm+Tm5qaPP/5YDRs2zNc5zWazBg8erCNHjsje3l7Dhw8vcF2lSpXS559/%0Abp0xJ0ktW7a0PtXtyy+/1JUrVyRJ9913n7W23GbdhIWFSforvCqo+vXrq2zZsjp9+rT27NmTbd/B%0Agwf1xx9/qGnTpvLw8LB5jsmTJ0uSnn322WxPKZSuN1OfNm2aJGnjxo3avXu3pOsz+ubMmSNJeued%0Ad6y9vSTJ19dX06ZNy/WaZrPZGmB++OGH2WYZmUwmtW/f3vpZnzp1aoEC2MIUFBSk8uXLy2w25zoL%0ALeu9tDW7bdy4cWrUqJH156pVq2ratGkymUz66aef9Ouvv1r3ZT39cejQoerRo0e271hQUJA+/PBD%0ASddDwNwCMgAACguhFAAAd6AbA50sjo6O2rBhg/bt26eWLVvm2G+xWOTm5ibp+hKtgmjVqlWObTfO%0A5inoL6ZVq1bV4sWLtWLFCvXv31/+/v5ydHS07j937pxmzpypjh07ZltqePLkSR04cECScixRytKi%0ARQt5enrq2rVrhd4LKDo6OsefX3/9VfHx8WrWrJmCg4P1ww8/qFOnTvk637Vr19S/f39t3rxZkhQc%0AHJzre3sz7dq1k5eXV47tnTp1kouLiy5fvqyoqCjr9qzgYvXq1dlmpZ05c0bbt2+Xg4NDvu/h70wm%0Ak7Xh+d/Dk6yle1nhaG6OHj1qDTn79OmT6xh/f3/r8sis5ZK7d+9WcnKynJ2dc10aWLp06Vyvu2fP%0AHp09e1YlSpSwLpH7u44dO8rOzk4JCQn6/fffbdZelOzs7PTUU09Juj4r6kZRUVE6duyYvLy81KJF%0AixzHPvDAA7lur169uvXzlvU6Hjt2zBpa2/qOtWrVSqVLl9aVK1e0Y8eOW78pAABuwuHmQwAAgNHy%0AWnbm7Oyss2fPat++fTp69KhOnjypw4cP68CBA7p48aIkFbgXjK+vb45tLi4u1v+/lcbckvTggw/q%0AwQcf1IABA3T16lVFR0dr69atWrlypc6dO6fjx49r0KBB+vrrryVlf6Ld66+/bvO8qampkq431S5M%0ABw8etP6/2WzWrl27NH78eB04cEAJCQl6+OGHb9q8O8u5c+fUr18/7d27V9L1+3nxxRdvqa6aNWvm%0Aut3JyUn333+/YmJiFBcXp4cffljS9afkjR49WgkJCdqxY4d1VtGqVauUkZGhVq1a5fs+ctOuXTvr%0AUrFhw4bJZDJJur50z9nZ2fpkxdxkvWeurq55LmOsXbu29uzZYw2wsv573333ZZtZdaMHH3wwx7as%0Az1RaWpp69Ohh83r29vbKzMzU4cOHb2lZY2Ho0qWLZs6cqejoaJ04cUKVKlWS9NcsqY4dO2YLd7Pk%0AVa+fn592796to0ePSsr+HctrCWpaWpqkwv+OAQBwI0IpAADuQDcGQjdKTEzUe++9p40bN2YLnlxd%0AXfXQQw8pIyMj24yZ/MrtF90b5dY7qKBcXV0VFBSkoKAgDRo0SMOHD9eaNWu0d+9e7d+/X7Vq1crW%0A2NpWf6Ab/b0RdmFycnJSUFCQ6tatq+eff16HDh1Snz59tGjRopv2hIqLi9Mrr7yi+Ph4mUwmvf32%0A23rhhRduuZYSJUrcdN+Ns+NcXV3Vvn17LV26VCtXrrSGUlkzcAra4Pzv/P39Vb58eZ06dUp79+6V%0Av7+/9u/fr2PHjqlt27Zyd3e3eWzW0+DyGnPjfWU1h8+arZc1GzA3pUqVyrEt6zNiNpvz9ZkqzuVq%0AlSpVUsOGDRUZGalVq1bp9ddfV2pqqrUxva0ll6VLl7Z5zqzXK+t1KOh3jOV7AICiRCgFAMA/RGpq%0Aqvr06aO4uDh5eHjo+eeftzbNvvfee2Vvb6/JkyffUihVWEJCQrRjxw517txZ//3vf22Oc3Fx0fvv%0Av6/169crLS1NR44cUa1atay/QHt4eGjnzp1GlZ0nd3d3TZkyRV26dNH58+c1YMAALV++XK6urrmO%0A37lzp/r3769Lly7J2dlZ48aNsy53u1VZ/aJykxUy/D2Q6dKli5YuXar169dr1KhROnz4sGJjY+Xp%0A6Znr8s+CMJlMatu2rebPn6/vv/9e/v7++Vq6J/0VNmWFU7ZkhSFZ47P6ReV1XG7LVrPep1q1aunb%0Ab7/N85p3gi5duigyMlKrV6/W66+/ro0bN+rSpUuqVauW/Pz8cj0mt95sWbI+H1nLP7NejzJlyujn%0An38u5OoBACgYekoBAPAPERERobi4ODk4OOjrr7/W4MGD1aZNG1WuXNnaqPjG/kzFITU1VceOHVNE%0ARMRNx7q7u1sDh6xfmCtXrizpenP1xMREm8fu3r1bcXFxBe6ddaseeOABvfXWW5Kuz4KaMGFCruMi%0AIyPVt29fXbp0SR4eHgoNDb3tQEqyvYTqypUr1mVt1atXz7bP399fVapU0ZUrV/Tzzz/rhx9+kGR7%0ACVhB/f0pfGvXrlWJEiVuGng98MADkq4HKXFxcTbH/fbbb5KuL9eT/vpsHDt2zGZI98cff+TYlnXc%0A0aNHbTYxt1gs2rFjh44ePSqz2Zxn/UXt8ccfl7u7u44cOaI//vjD+l3Ka3bbjUvy/i4mJkaSVK1a%0ANUl/vR7nzp1TUlKSzeOM/o4BAP6dCKUAAPiHOHnypKTrM0f+/uQ9STp79qx++uknSbfeA+p2ZTVO%0A/u233246K2Xr1q26cOGCPDw8VLduXUnXm6tnhRALFy7M9bioqCj16NFD7du3t/Zrkq43is5SGMsN%0A/65Hjx5q0KCBJGnx4sU5njx34sQJ9evXT9euXVO5cuW0ZMkSa7Pu27V27VrrMrYbffPNN0pLS5OP%0Aj0+ufYWygoyIiAhro+tbfere39WrV0/33HOP/vzzTy1atEjx8fF65JFHbC49zVK5cmVrMBIaGprr%0AmOjoaP3yyy+SpObNm0uSGjRoIG9vb6WlpWnp0qU5jrl69arCw8NzbG/YsKFKliyplJQUm5/J1atX%0Aq0+fPmrXrl2xB7suLi7WRu5r167Vpk2b5OTkpCeffNLmMXv37s01mPr999+1b98+SVLbtm0lXQ8v%0AK1asKIvFYvM7FhkZaf2OZYWDAAAUBUIpAAD+IbJmmFy8eFGhoaHZgpe9e/fqxRdf1IULFyTlvZyn%0AKAUFBVl/+R0xYoQ++OADa5iWJTU1VcuXL9fgwYMlSYMHD87WM2nQoEGSpFmzZmn27NnZZq7s3r3b%0Aur9evXpq3Lixdd+NvYb+/PPPQr6z60vW3n//fTk6OiozM1MjRozIVtuIESN0+fJlubi46PPPP7e+%0AX4UhISFBAwcOzDazJTw8XBMnTpQk9evXL9fm3506dZKDg4O+//57HTx4ULVq1VKNGjUKra6sWWCT%0AJk2SpFyfipebrPfw66+/1qeffprtddy5c6cGDhwoSXr44Yet/bDs7e2tx02cOFFr1qyxHnP+/HkN%0AHjxYp06dynEtNzc39e3bV5L0wQcfaPny5dn6sUVEROjdd9+VdH3217333puveyhKXbt2lSTNnTtX%0Aly9fVuvWrfPsG2WxWNS/f/9sM88OHDig/v37y2KxqGvXrtaw12QyWV/fmTNnau7cudam5pK0a9cu%0A63ezfv361iAWAICiQE8pAAD+IR555BH5+/trz549+vDDDzV79mz5+voqMTFRCQkJMplMatq0qbZt%0A26YzZ87IYrFYn4pmpAkTJsjNzU0rVqzQggULtGDBAt1zzz3y9vZWamqqdYmUo6Oj3nrrLT3//PPZ%0Ajn/iiSd09OhRTZ06VRMmTNDnn3+u+++/X0lJSYqPj5d0fbbN9OnTsx13//33y83NTVeuXFG3bt1U%0AsWJFffDBB4UawlSpUkWvvvqqpk2bpj/++EMzZ87UwIED9euvv2rHjh2Srs90GTVqVJ7nee2119Si%0ARYt8X7dt27Zav369WrZsqapVqyopKckawPTs2VPdu3fP9bgyZcqoRYsWhT5LKku7du00d+5cpaSk%0AqHTp0mrWrFm+jzt+/LgmT56szz77TKGhoapcuXK29zgwMFDjx4/P9hl+9tlndejQIS1cuFBvvvmm%0AJkyYIC8vL8XGxspsNqtNmza5Lh195ZVXdOLECX3zzTcaPny4xo8fr4oVKyohIUFnzpyRdD2A+eCD%0ADwrhVbl9derUUbVq1ayzn272vpUvX15nz57VE088oWrVqslisViPDQoK0rBhw7KN79Spk44fP65p%0A06Zp7Nixmj59eo7vWNWqVTVt2rQiuDsAAP7CTCkAAP4h7O3tFRoaqiFDhujBBx/U1atXdejQITk4%0AOKh9+/ZatGiRpk+fLmdnZ124cCFfT9YqCk5OTvr444+1dOlSvfTSS6pVq5bMZrNiYmJ0+vRpVa5c%0AWS+//LJWrVplncHyd6+//rq+/vprdejQQe7u7oqJidH58+dVs2ZNDRo0SMuXL5e3t3e2Y0qUKKEp%0AU6aoRo0aunLlik6ePJljllZhePXVV61P35s1a5ZiY2O1a9cu6/6s1z6vP+fOnSvQNdu2bat58+ap%0ATp06OnLkiC5duqRGjRrps88+08iRI/M8NivQuNkSsFtRp04dVaxYUZL06KOPFqhX1auvvqpvvvlG%0ATz75pPU9vnbtmpo0aaKxY8cqNDRUnp6eOY4bOXKkPvvsMzVu3FhXrlzR4cOH9dBDD+mLL77QY489%0Aluu1TCaTRo8erS+++EKPPvqoHBwcdODAAaWkpKhevXoaMWKE5s+fb7N5fXHo3LmzJMnX11dBQUF5%0Ajq1UqZKWLVumxx57TAkJCfrzzz9Vt25djR49WrNmzcr1SYcDBgzQV199le31P3/+vGrVqqU33nhD%0A33zzjbXXGwAARcVkKYqmCwAAALgjfPnllxozZowef/xxTZkypbjLQT6NGTNGX375pV599VW9+eab%0AuY6ZPHmyZs6cqcDAQH355ZcGVwgAwO0r9plSGRkZmjhxopo1ayZ/f38NHDhQZ8+etTl++/bt6tq1%0Aq+rVq6c2bdpo9uzZ2XpqXL16VSNHjlSjRo3UoEEDjRgxItfGoAAAAP8GWU3Bu3XrVsyVIL+uXbum%0A1atXy2QyWftLAQBwNyr2UGrq1KkKCwvT2LFjtXDhQp0+fVoDBgzIdeyxY8f02muvqWXLllq9erWG%0ADBmizz77TIsXL7aOCQkJUVRUlD7//HPNnDlTkZGRCgkJMep2AAAAitWVK1d08OBBHTt2TCEhITp4%0A8KCqV69+0yVgKF5JSUmKi4vTH3/8ocGDB+vChQtq3br1HdF4HQCAolKsjc7NZrMWLFigESNGWP+i%0ANGnSJLVu3VrR0dEKCAjINn7Lli1ycXFR//79JV1fP7927Vpt2bJFPXr00OnTpxUeHq758+erXr16%0Akq5Pfe7du7eGDh0qX19fY28QAADAYMnJyerYsaP1Zzs7O+vT5XDnOnz4sHr06GH92c3NTW+//XYx%0AVgQAQNEr1plSMTExSklJUWBgoHVbxYoVVaFCBe3evTvHeC8vL124cEHh4eHKzMzUoUOHtHv3btWu%0AXVuSFB0dLTs7u2xhVkBAgOzt7RUVFVX0NwQAAFDMfHx8dP/998vR0VHVq1fX9OnT1aBBg+IuCzdR%0AqVIl+fr6ytnZWfXq1dP8+fNVqVKl4i4LAIAiVawzpU6fPi1JOWYwlS1b1rrvRo899pi6du2qIUOG%0AaOjQocrIyFC7du3Ur18/SVJCQoK8vLyyPfnFwcFBXl5e1scm25KeniEHB/vbvSUAAIBiZTKZtG7d%0AuuIuAwXk6+urzZs3F+iYN954Q2+88UYRVQQAQNEr1lDq6tWrsrOzy/H4YCcnJ6WmpuYYf+nSJcXH%0Ax+s///mP2rdvr0OHDunDDz/UtGnTNHDgQF29elXOzs45jrN1vhudP3/l9m4GAAAAAAAA2fj4lLS5%0Ar1hDKRcXF2VmZio9PV0ODn+VYjab5erqmmP8hAkTZG9vryFDhkiSatasqfT0dL333nvq1auXXFxc%0AZDabcxxnNpvl5uZWdDcCAAAAAACAAinWnlLly5eXJCUmJmbbfubMmVybku/bt8/aPypL3bp1lZaW%0AplOnTqlcuXJKSkpSRkaGdX96erqSkpJUtmzZIrgDAAAAAAAA3IpiDaVq1KihEiVKKDIy0rrt5MmT%0Aio+PV8OGDXOML1eunA4ePJhtW2xsrOzs7HTvvfeqfv36Sk9P1549e6z7o6KilJmZqfr16xfdjQAA%0AAAAAAKBA7N977733iu3i9va6fPmyvvjiC1WrVk3JyckaPny47rvvPvXr109ms1lJSUlydHSUvb29%0APDw8NG3aNNnZ2alcuXKKjo7W6NGj9dRTT+nRRx+Vu7u74uLi9PXXX6tmzZr6888/NWLECLVq1UpP%0APfVUnrVcuZJz2R8AAAAAAABuXYkSOXt/ZzFZLBaLgbXkkJ6ergkTJigsLEzp6el6+OGHFRISIi8v%0AL+3cuVO9e/fWggUL1KhRI0lSRESEpk+friNHjqhMmTLq1KmTXn31VWuz9JSUFI0ZM0br16+Xg4OD%0A2rZtq+HDh8vFxSXPOhITLxf5vQIAAAAAAPyb5NXovNhDqTsFoRQAAAAAAEDhyiuUKtaeUgAAAAAA%0AAPh3IpQCAAAAAACA4QilAAAAAAAAYDhCKQAAAAAAABiOUAoAAAAAAACGI5QCAAAAAACA4QilAAAA%0AAAAAYDhCKQAAAAAAABiOUAoAAAAAAACGI5QCAAAAAACA4QilAAAAAAAAYDhCKQAAAAAAABiOUAoA%0AAAAAAACGI5QCAAAAAACA4QilAAAAAAAAYDhCKQAAAAAAABiOUAoAAAAAAACGI5QCAAAAAACA4Qil%0AAAAAAAAAYDhCKQAAAAAAABiOUAoAAAAAAACGI5QCAAAAAACA4QilAAAAAAAAYDhCKQAAAAAAABiO%0AUAoAAAAAAACGI5QCAAAAAACA4QilAAAAAAAAYDhCKQAAAAAAABiOUAoAAAAAAACGI5QCAAAAAACA%0A4QilAAAAAAAAYDhCKQAAAAAAABiOUAoAAAAAAACGI5QCAAAAAACA4QilAAAAAAAAYDhCKQAAAAAA%0AABiOUAoAAAAAAACGI5QCAAAAAACA4QilAAAAAAAAYDhCKQAAAAAAABiOUAoAAAAAAACGI5QCAAAA%0AAACA4QilAAAAAAAAYDhCKQAAAAAAABiOUAoAAAAAAACGI5QCAAAAAACA4QilAAAAAAAAYDhCKQAA%0AAAAAABgTuBXcAAAgAElEQVSOUAoAAAAAAACGI5QCAAAAAACA4QilAAAAAAAAYDhCKQAAAAAAABiO%0AUAoAAAAAAACGI5QCAAAAAACA4QilAAAAAAAAYDhCKQAAAAAAABiOUAoAAAAAAACGI5QCAAAAAACA%0A4QilAAAAAAAAYDhCKQAAAAAAABiOUAoAAAAAAACGI5QCAAAAAACA4QilAAAAAAAAYDhCKQAAAAAA%0AABiOUAoAAAAAAACGcyjuAjIyMvTJJ58oLCxMKSkpevjhhxUSEqIyZcrkGNurVy9FRkbmep6FCxeq%0AYcOG2rRpk/r27Ztj/6ZNm1SuXLlCrx8AAAAAAAAFZ7JYLJbiLOCTTz7RsmXLNHbsWHl4eGjUqFGy%0At7fXkiVLcoy9cOGC0tLSrD9nZmbqtddek7u7u+bNmycHBwfNmjVLa9eu1axZs7Id6+3tLTs72xPD%0AEhMvF95NAQAAAAAAQD4+JW3uK9aZUmazWQsWLNCIESMUFBQkSZo0aZJat26t6OhoBQQEZBvv4eGR%0A7edZs2bpxIkTWrt2rRwcrt9KbGysqlevLh8fH2NuAgAAAAAAAAVWrKFUTEyMUlJSFBgYaN1WsWJF%0AVahQQbt3784RSt0oMTFRM2bM0JAhQ7IFULGxsWrfvn2R1g0Ad6ru4xYWdwnAv9bioT2LuwQAAIB/%0AlGJtdH769GlJkq+vb7btZcuWte6zZfbs2fL29tZzzz1n3ZaRkaHDhw/rt99+U8eOHdWsWTP997//%0A1eHDhwu/eAAAAAAAANyyYp0pdfXqVdnZ2cnR0THbdicnJ6Wmpto8Ljk5WcuXL1dwcLDs7e2t248f%0AP67U1FSZzWaNGTNGZrNZM2bMUI8ePRQeHi5vb2+b5/T0dJODg73N/QAAAHnJq18CAAAAcirWUMrF%0AxUWZmZlKT0+39oSSrveacnV1tXnchg0blJGRoY4dO2bbXrlyZe3cuVOlSpWyNjWfNm2aWrZsqZUr%0AV+qll16yec7z56/c5t0AAIB/Mx6aAgAAkFNe/3BXrMv3ypcvL+l6f6gbnTlzJseSvhtt2LBBLVu2%0AlJubW459Hh4e2Z6y5+rqqkqVKunUqVOFVDUAAAAAAABuV7GGUjVq1FCJEiUUGRlp3Xby5EnFx8er%0AYcOGNo+LiopS48aNc2yPiIiQv7+/kpKSrNuSk5N19OhRVatWrXCLBwAAAAAAwC0r1uV7Tk5O6t69%0Au8aNGydPT095e3tr1KhRCgwMVL169WQ2m3Xx4kWVLl1aTk5Okq7Pojp79qyqV6+e43wNGzaUu7u7%0AgoODFRwcrIyMDE2aNEmenp7q1KmT0bcHAAAAAAAAG4p1ppQkDR48WB06dFBwcLB69+6te+65R1Om%0ATJEk7dmzR82aNdOePXus47OW+pUuXTrHuUqXLq358+fL0dFRvXv3Vq9eveTm5qbQ0FA5Ozsbc0MA%0AAAAAAAC4KZPFYrEUdxF3ApqTArgbdB+3sLhLAP61Fg/tWdwlAAAA3HHu2EbnAAAAAAAA+HcilAIA%0AAAAAAIDhCKUAAAAAAABgOEIpAAAAAAAAGI5QCgAAAAAAAIYjlAIAAAAAAIDhCKUAAAAAAABgOEIp%0AAAAAAAAAGI5QCgAAAAAAAIYjlAIAAAAAAIDhCKUAAAAAAABgOEIpAAAAAAAAGI5QCgAAAAAAAIYj%0AlAIAAAAAAIDhCKUAAAAAAABgOEIpAAAAAAAAGI5QCgAAAAAAAIYjlAIAAAAAAIDhCKUAAAAAAABg%0AOEIpAAAAAAAAGI5QCgAAAAAAAIYjlAIAAAAAAIDhCKUAAAAAAABgOEIpAAAAAAAAGI5QCgAAAAAA%0AAIYjlAIAAAAAAIDhCKUAAAAAAABgOEIpAAAAAAAAGI5QCgAAAAAAAIYjlAIAAAAAAIDhCKUAAAAA%0AAABgOEIpAAAAAAAAGI5QCgAAAAAAAIYjlAIAAAAAAIDhCKUAAAAAAABgOEIpAAAAAAAAGI5QCgAA%0AAAAAAIYjlAIAAAAAAIDhCKUAAAAAAABgOEIpAAAAAAAAGI5QCgAAAAAAAIYjlAIAAAAAAIDhCKUA%0AAAAAAABgOEIpAAAAAAAAGI5QCgAAAAAAAIYjlAIAAAAAAIDhCKUAAAAAAABgOEIpAAAAAAAAGI5Q%0ACgAAAAAAAIYjlAIAAAAAAIDhCKUAAAAAAABgOEIpAAAAAAAAGI5QCgAAAAAAAIYjlAIAAAAAAIDh%0ACKUAAAAAAABgOEIpAAAAAAAAGI5QCgAAAAAAAIYjlAIAAAAAAIDhCKUAAAAAAABgOEIpAAAAAAAA%0AGI5QCgAAAAAAAIYjlAIAAAAAAIDhCKUAAAAAAABgOEIpAAAAAAAAGI5QCgAAAAAAAIYjlAIAAAAA%0AAIDhij2UysjI0MSJE9WsWTP5+/tr4MCBOnv2bK5je/XqJT8/v1z/7Nq1S5J09epVjRw5Uo0aNVKD%0ABg00YsQIpaSkGHlLAAAAAAAAuAmH4i5g6tSpCgsL09ixY+Xh4aFRo0ZpwIABWrJkSa5j09LSrD9n%0AZmbqtddek7u7u/z9/SVJISEh2r9/vz7//HOlp6dr+PDhCgkJ0cSJEw27JwAAAAAAAOStWGdKmc1m%0ALViwQG+++aaCgoJUq1YtTZo0SdHR0YqOjs4x3sPDQz4+PtY/K1eu1IkTJzRp0iQ5ODjo9OnTCg8P%0A17vvvqt69eqpQYMGGjNmjNasWaOEhIRiuEMAAAAAAADkplhDqZiYGKWkpCgwMNC6rWLFiqpQoYJ2%0A796d57GJiYmaMWOG3njjDfn4+EiSoqOjZWdnp4CAAOu4gIAA2dvbKyoqqmhuAgAAAAAAAAVWrKHU%0A6dOnJUm+vr7ZtpctW9a6z5bZs2fL29tbzz33nHVbQkKCvLy85OjoaN3m4OAgLy8vnTp1qhArBwAA%0AAAAAwO0o1p5SV69elZ2dXbYQSZKcnJyUmppq87jk5GQtX75cwcHBsre3z3Y+Z2fnHONvdj5J8vR0%0Ak4ODfZ5jAAAAbPHxKVncJQAAAPyjFGso5eLioszMTKWnp8vB4a9SzGazXF1dbR63YcMGZWRkqGPH%0AjjnOZzabc4w3m81yc3PLs5bz568UsHoAAIC/JCZeLu4SAAAA7jh5/cNdsS7fK1++vKTr/aFudObM%0AmRxL+m60YcMGtWzZMkfQVK5cOSUlJSkjI8O6LT09XUlJSSpbtmwhVg4AAAAAAIDbUayhVI0aNVSi%0ARAlFRkZat508eVLx8fFq2LChzeOioqLUuHHjHNvr16+v9PR07dmzJ9vYzMxM1a9fv3CLBwAAAAAA%0AwC0r1uV7Tk5O6t69u8aNGydPT095e3tr1KhRCgwMVL169WQ2m3Xx4kWVLl1aTk5Okq7Pojp79qyq%0AV6+e43y+vr5q166d3nnnHX344YeyWCwaOXKkOnXqlOfMKwAAAAAAABirWGdKSdLgwYPVoUMHBQcH%0Aq3fv3rrnnns0ZcoUSdKePXvUrFmzbDOfspb6lS5dOtfzjRkzRgEBAerbt69ef/11NW7cWO+9916R%0A3wcAAAAAAADyz2SxWCzFXcSdgOakAO4G3cctLO4SgH+txUN7FncJAAAAd5w7ttE5AAAAAAAA/p0I%0ApQAAAAAAAGA4QikAAAAAAAAYjlAKAAAAAAAAhiOUAgAAAAAAgOEIpQAAAAAAAGA4QikAAAAAAAAY%0AjlAKAAAAAAAAhiOUAgAAAAAAgOEIpQAAAAAAAGA4QikAAAAAAAAYjlAKAAAAAAAAhiOUAgAAAAAA%0AgOEIpQAAAAAAAGA4QikAAAAAAAAYjlAKAAAAAAAAhiOUAgAAAAAAgOEIpQAAAAAAAGA4QikAAAAA%0AAAAYjlAKAAAAAAAAhiOUAgAAAAAAgOEIpQAAAAAAAGA4QikAAAAAAAAYjlAKAAAAAAAAhiOUAgAA%0AAAAAgOEIpQAAAAAAAGA4QikAAAAAAAAYjlAKAAAAAAAAhiOUAgAAAAAAgOEIpQAAAAAAAGA4QikA%0AAAAAAAAYjlAKAAAAAAAAhiOUAgAAAAAAgOEIpQAAAAAAAGA4QikAAAAAAAAYjlAKAAAAAAAAhiOU%0AAgAAAAAAgOEIpQAAAAAAAGA4QikAAAAAAAAYjlAKAAAAAAAAhiOUAgAAAAAAgOEIpQAAAAAAAGA4%0AQikAAAAAAAAYjlAKAAAAAAAAhiOUAgAAAAAAgOEIpQAAAAAAAGA4QikAAAAAAAAYjlAKAAAAAAAA%0AhiOUAgAAAAAAgOEIpQAAAAAAAGA4QikAAAAAAAAYjlAKAAAAAAAAhiOUAgAAAAAAgOEIpQAAAAAA%0AAGA4QikAAAAAAAAYLt+hVFpa2k3HmM1mJScn31ZBAAAAAAAAuPvlGUodP35c/fr1U506dVSnTh21%0AbdtWc+fOVXp6eq7jZ82apYYNGxZJoQAAAAAAALh72AylTpw4oW7dumnjxo0qV66cqlSpohMnTmj8%0A+PHq3r27EhMTjawTAAAAAAAAdxGbodSnn36qixcvaty4cVq/fr3Cw8O1evVqNWrUSL/88ot69uyp%0AhIQEI2sFAAAAAADAXcJmKLV9+3a1atVKHTt2tG6rUqWK5s2bp65du+rYsWN64YUXlJSUZEihAAAA%0AAAAAuHvYDKUuXLigypUr59huMpk0ZswYde7cWUeOHNErr7yilJSUIi0SAAAAAAAAdxeboVSZMmUU%0AExNj88AxY8aoefPm2r9/v/r16yez2VwkBQIAAAAAAODuYzOUat68ubZt26bQ0NBc99vb2+vTTz9V%0AnTp1FBkZqRdeeEGnTp0qskIBAAAAAABw97AZSg0cOFC+vr76+OOP1axZMy1ZsiTHGBcXF82ZM0d1%0A69ZVdHS0vv322yItFgAAAAAAAHeHPJfvLVu2TM8884wsFovS09NzHVeqVCktWLBAffr0kYODQ5EV%0ACgAAAAAAgLuHyWKxWPIzMDMzU3Z2NjMsSdLZs2e1d+9etWnTplCKM1Ji4uXiLgEAblv3cQuLuwTg%0AX2vx0J7FXQIAAMAdx8enpM19eadMNw68SSAlSZ6enoqLi8vvKSVJGRkZmjhxopo1ayZ/f38NHDhQ%0AZ8+etTn+9OnTGjhwoPz9/dWkSRO99957unr1qnX/pk2b5Ofnl+PP6dOnC1QXAAAAAAAAis5N19tt%0A27ZN27dvV2pqqmrUqKEOHTrI0dExx7h9+/Zp5MiRio2N1auvvprvAqZOnaqwsDCNHTtWHh4eGjVq%0AlAYMGJBrDyuz2awXX3xRPj4+WrJkiS5cuKC3335bdnZ2CgkJkSQdPHhQNWvW1KxZs7Id6+3tne+a%0AAAAAAAAAULRshlKpqakaOHCgNm/eLEmyWCwymUyaNWuW5syZo4oVK0qSrl69qvHjx+urr75SZmam%0A7rnnnnxf3Gw2a8GCBRoxYoSCgoIkSZMmTVLr1q0VHR2tgICAbONXr16txMREffXVVypdurQk5Qiw%0AYmNjVb16dfn4+OS7DgAAAAAAABjL5pq8OXPmaNOmTfL29la/fv00cuRItWjRQkePHtU777wjSYqL%0Ai1Pnzp21ZMkSmUwmvfjii1qzZk2+Lx4TE6OUlBQFBgZat1WsWFEVKlTQ7t27c4zfunWrmjZtag2k%0AJKlLly5atmyZ9efY2FhVqVIl3zUAAAAAAADAeDZnSkVERKhkyZIKCwuzzjrq0aOHPv74Y4WGhmrn%0Azp164403lJSUpFq1aumDDz5QjRo1CnTxrD5Pvr6+2baXLVs21x5QR48eVePGjfXJJ59o1apVMplM%0AeuyxxzR48GA5OzsrIyNDhw8f1m+//aaOHTsqKSlJDz30kIKDg/XAAw/kWYunp5scHOwLVD8AAECW%0AvJp4AgAAICebodTJkyfVunXrHMvgunfvrvnz5+vNN9/UxYsX1b9/f/33v/+VvX3BA52rV6/Kzs4u%0AR48qJycnpaam5hifnJysZcuWqXnz5poyZYoSEhI0evRonTt3TuPGjdPx48eVmpoqs9msMWPGyGw2%0Aa8aMGerRo4fCw8Pz7Ct1/vyVAtcPAACQhSf5AgAA5JTXP9zZDKWSk5Nz7Q9Vvnx5SdKFCxc0depU%0APfLII7dcmIuLizIzM5Weni4Hh79KMZvNcnV1zVmsg4NKly6tcePGyd7eXg899JDS09M1aNAgDRs2%0ATJUrV9bOnTtVqlQp69MCp02bppYtW2rlypV66aWXbrlWAAAAAAAAFB6bPaUsFos12LlR1qymli1b%0A3lYgJf0VcCUmJmbbfubMmRxL+qTry/yqVKmSbVZW1apVJUnx8fGSJA8Pj2x1u7q6qlKlSjp16tRt%0A1QoAAAAAAIDCYzOUupmC9o+ydY4SJUooMjLSuu3kyZOKj49Xw4YNc4xv0KCBDhw4oLS0NOu2Q4cO%0Ayd7eXhUqVFBERIT8/f2VlJRk3Z+cnKyjR4+qWrVqt10vAAAAAAAACscth1Imk+m2L+7k5KTu3btr%0A3Lhx2rx5s/bv368333xTgYGBqlevnsxmsxITE2U2myVJzz33nFJTU/W///1PcXFx2rZtm8aPH69O%0AnTrJ09NTDRs2lLu7u4KDgxUTE6P9+/dr0KBB8vT0VKdOnW67XgAAAAAAABSOPEOpvIKnwgilJGnw%0A4MHq0KGDgoOD1bt3b91zzz2aMmWKJGnPnj1q1qyZ9uzZI0kqU6aMFi1apIsXL+rpp5/WW2+9pcce%0Ae0yjRo2SJJUuXVrz58+Xo6OjevfurV69esnNzU2hoaFydnYulHoBAAAAAABw+0wWi8WS244aNWrc%0AUvBkMpn0+++/33ZhRuOJOQDuBt3HLSzuEoB/rcVDexZ3CQAAAHecW3r6Xm5P3gMAAAAAAAAKg81Q%0AauPGjUbWAQAAAAAAgH+RW250DgAAAAAAANwqQikAAAAAAAAYjlAKAAAAAAAAhrPZUwoAAACQpLe+%0A3l7cJQD/WhOfbVLcJQBAkWGmFAAAAAAAAAxHKAUAAAAAAADD5TuUGjZsmDZs2JDnmBUrVujll1++%0A7aIAAAAAAABwd8t3KBUWFqaYmJg8x/z888/atWvXbRcFAAAAAACAu5vNRufz5s3TjBkzsm2bNWuW%0AQkNDcx2flpama9euqWrVqoVbIQAAAAAAAO46NkOpHj166LvvvtO5c+ckSZcvX5aTk5Pc3d1zjDWZ%0ATHJwcJCvr6+GDBlSdNUCAAAAAADgrmAzlHJyctLSpUutP9eoUUN9+vRR//79DSkMAAAAAAAAdy+b%0AodTfbdiwQaVKlSrKWgAAAAAAAPAvke9QqkKFCpKk8+fPa+3atYqJidHFixc1ZcoURUVFKTMzUw0b%0ANiyyQgEAAAAAAHD3yHcoJUmrV69WSEiIrl27JovFIpPJJEn66aefNGfOHD3//PMKCQkpkkIBAAAA%0AAABw97DL78CdO3fqf//7n8qWLav3339fXbt2te5r06aN/Pz8tGTJEq1YsaJICgUAAAAAAMDdI9+h%0A1IwZM+Tl5aVvvvlGzzzzjMqVK2fdV7duXS1cuFDlypXT4sWLi6RQAAAAAAAA3D3yHUr9+uuvevzx%0Ax1W6dOlc97u7u6tNmzY6cuRIoRUHAAAAAACAu1O+Q6nMzMybjjGbzUpPT7+tggAAAAAAAHD3y3co%0A5efnp59++klmsznX/cnJydq0aZNq1KhRaMUBAAAAAADg7pTvUKpPnz46efKk+vbtq/3791vDqczM%0ATP3666/q27evEhIS1L179yIrFgAAAAAAAHcHh/wObNeunQ4dOqSZM2dme/JenTp1lJGRIYvFol69%0AeqlDhw5FUigAAAAAAADuHvkOpSRp0KBBatWqlZYtW6bff/9dly9flpubm/z8/NS5c2c1atSoqOoE%0AAAAAAADAXaRAoZR0fWZUnTp1iqIWAAAAAAAA/EsUOJS6UXx8vI4dO6ayZcuqatWqhVUTAAAAAAAA%0A7nJ5hlIZGRlavHix1q9fr7feekv16tWTJKWmpmrYsGFau3atdWzt2rU1adIkVapUqWgrBgAAAAAA%0AwD+ezVDKYrGoX79+2rx5sywWi86cOWPdN3r0aH333XdycXFRx44dJUnh4eHq0aOH1qxZo5IlSxZ9%0A5QAAAAAAAPjHshlKrVy5Ups2bVKLFi00bNgw3X///ZKko0ePavny5TKZTJo8ebJatWolSerSpYue%0Af/55zZ07V4MGDTKkeAAAAAAAAPwz2dnasXr1apUvX15Tp061BlKStH79elksFtWoUcMaSElS3bp1%0A1aRJE0VERBRpwQAAAAAAAPjnsxlKHThwQE2bNpWTk1O27T///LNMJpNatmyZ45gaNWooPj6+0IsE%0AAAAAAADA3cVmKHX58mWVKVMm27a0tDTt27dPktS4ceMcx1gsFlkslkIuEQAAAAAAAHcbm6GUh4eH%0AEhMTs23bvXu3rl27JhcXFwUEBOQ4JjY2Vt7e3oVfJQAAAAAAAO4qNkOpgIAAbd68WWaz2bptxYoV%0AMplMat68uRwdHbONP3bsmLZv355rWAUAAAAAAADcyObT93r27Kl169apT58+evbZZ3Xw4EGtWrVK%0AJpNJL774YraxMTExGjJkiDIyMtS1a9ciLxoAAAAAAAD/bDZDqYYNG2ro0KGaMGGC9u7da+0V9eab%0Ab6pevXrWcU899ZQOHjwoi8WiPn36KDAwsOirBgAAAAAAwD+azVBKkl566SU9+uij2rx5s9LS0tS0%0AaVP9v707D6uq2v84/mFWEEUMFccMFbtXERRQU685j6HY72aJkWnqTS0cMjOHxChCkzRMratllA3m%0AdUrNLFPRSr0IlWOYOJIiilNKHA/w+8PHnUfQUGGfrr5fz8MjZ+919v4un4cFfFhr7fr169u0cXR0%0AVMOGDRUREaFevXqVarEAAAAAAAC4M9wwlJKkmjVrKiIi4rrnlyxZUqIFAQAAAAAA4M533Y3OAQAA%0AAAAAgNJCKAUAAAAAAADTEUoBAAAAAADAdIRSAAAAAAAAMB2hFAAAAAAAAExHKAUAAAAAAADTOd/s%0AGw4cOKCMjAxZLBYVFBQU2aZ9+/a3XRgAAAAAAADuXMUOpU6fPq1hw4YpNTX1um0KCgrk4OCgPXv2%0AlEhxAAAAAAAAuDMVO5SKj49XSkqK6tWrpxYtWsjT01MODg6lWRsAAAAAAADuUMUOpdatW6e//e1v%0A+uyzz+Tk5FSaNQEAAAAAAOAOV+yNzi9cuKCWLVsSSAEAAAAAAOC2FTuUql+/vtLT00uzFgAAAAAA%0AANwlih1KPf3009qwYYPWrl1bmvUAAAAAAADgLlDsPaV2794tf39/RUVFqWbNmrr33nvl6upaqJ2D%0Ag4MSEhJKtEgAAAAAAADcWYodSs2aNcv4/PDhwzp8+HCR7XgiHwAAAAAAAP7MTT19DwAAAAAAACgJ%0AxQ6lqlevXpp1AAAAAAAA4C5y3VBq79698vHxUaVKlYzXxdWgQYPbrwwAAAAAAAB3rOuGUr169dLw%0A4cM1fPhw43Vx94vas2dPyVQHAAAAAACAO9J1Q6nw8HDdf//9xuubCaUAAAAAAACAG7luKBUbG2vz%0A+rXXXiv1YgAAAAAAAHB3cCzpC+bk5JT0JQEAAAAAAHCHKfbT96TLm51/8cUXys7OVl5engoKCoxz%0Aly5d0pkzZ7R9+3alpqaWeKEAAAAAAAC4cxQ7lNq6dasGDhxohFEODg42odSV/aZ48h4AAAAAAAD+%0ATLGX77399tvKy8vT6NGjtWjRItWuXVsPPfSQFi1apFdffVW+vr6qWLGi/v3vf5dmvQAAAAAAALgD%0AFDuU2rlzp9q0aaOnnnpKAQEBatasmX755RcFBASod+/e+vDDD/X7779r9uzZpVkvAAAAAAAA7gDF%0ADqUuXryoevXqGa/r1q2rX375RVarVZJUrVo1tW/fXtu2bSv5KgEAAAAAAHBHKXYo5eXlpQsXLhiv%0Aa9WqJavVqvT0dOOYr6+vfv3115sqIC8vT9OnT1erVq0UFBSkZ599VidPnrxu++PHj+vZZ59VUFCQ%0AWrRoocmTJ9s88S8nJ0cTJ05Us2bNFBwcrAkTJtjUDQAAAAAAAPsrdigVGBior7/+WtnZ2ZKkevXq%0AqaCgQN99953RZu/evXJ3d7+pAhISErR06VLFxcXpww8/1PHjx/XMM88U2dZisejJJ5/UmTNn9PHH%0AH+uNN97Qhg0bNG3aNKPNpEmTtH37dr399tuaO3eutm3bpkmTJt1UTQAAAAAAAChdxQ6lnnzySZ06%0AdUrdu3dXUlKSqlWrppCQEM2YMUOvv/66XnjhBW3atElNmjQp9s0tFosSExM1atQotWzZUn//+98V%0AHx+vlJQUpaSkFGr/+eefKysrSwkJCWrQoIGaN2+uZ555Rj/99JOky7OoVq5cqZdeekmBgYEKDg5W%0ATEyMVq1apczMzGLXBQAAAAAAgNJV7FCqadOmmjlzpry8vGSxWCRJEyZMkIeHh+bNm6dly5apWrVq%0AGjNmTLFvvnfvXl24cEGhoaHGsRo1aqh69epKTk4u1H7z5s164IEHVKFCBePYww8/rMWLF0uSUlJS%0A5OjoaBOMNWnSRE5OTtq+fXux6wIAAAAAAEDpci5uw5ycHHXo0EEdOnRQQUGBJMnf319r167Vli1b%0A5ObmpqZNm6ps2bLFvvnx48clSVWqVLE5XrlyZePc1Q4ePKjmzZtrxowZWrFihRwcHNSpUyeNGDFC%0Abm5uyszMlLe3t1xcXP7ooLOzvL29dezYsWLXBQAAAAAAgNJV7FCqd+/eCg0NVXR0tBwcHIzjHh4e%0Aat++/S3dPCcnR46OjjYhkiS5uroqNze3UPvffvtNixcv1j/+8Q/NnDlTmZmZevnll3Xq1ClNnTpV%0AOTk5cnNzK/S+613vahUrusvZ2emW+gEAAODj42nvEgDcgRhbANzJih1KHT16VG3bti3Rm5cpU0b5%0A+fmyWq1ydv6jFIvFUuSMK2dnZ1WoUEFTp06Vk5OTGjVqJKvVqqioKI0bN05lypQxlhZezWKx/OkG%0A7KdPX7z9DgEAgLtWVtZ5e5cA4A7E2ALgf92NwvVi7ynVoEED7dy5s0QKusLX11eSlJWVZXP8xIkT%0AhTmigkAAACAASURBVJb0SZeX+fn5+cnJ6Y8ZTXXr1pUkZWRkqGrVqsrOzlZeXp5x3mq1Kjs7W5Ur%0AVy7R2gEAAAAAAHDrij1TatSoURozZoweeeQRdejQQTVq1ChyqZykYi/na9CggTw8PLRt2zb17NlT%0A0uUZWRkZGQoJCSnUPjg4WIsWLdKlS5eMJX9paWlycnJS9erV5ePjI6vVqtTUVAUHB0uStm/frvz8%0AfDVt2rS4XQUAAAAAAEApK3Yo9eSTT0qSTp48qR07dhTZpqCgQA4ODtqzZ0+xrunq6qq+fftq6tSp%0AqlixoipVqqTo6GiFhoYqMDBQFotFZ8+eVYUKFeTq6qpHH31UH3zwgcaOHathw4YpMzNT06ZNU8+e%0APVWxYkVJUteuXTV+/Hi9+uqrKigo0MSJE9WzZ88iZ14BAAAAAADAPoodSg0bNsxmg/OSMmLECFmt%0AVo0ZM0ZWq1WtW7fWpEmTJEmpqamKjIxUYmKimjVrpnvuuUcLFy5UbGysevfuLXd3d4WFhWn06NHG%0A9WJiYhQTE6PBgwfL2dlZnTt31osvvljidQMAAAAAAODWORQUFBTYu4i/AjYQBHAn6Dv1Q3uXANy1%0APnq+n71LKDWjP/3e3iUAd63pfVrYuwQAuC23tNF5+/btlZiYWCoFAQAAAAAA4O523VAqIyND586d%0AM7MWAAAAAAAA3CWuG0oBAAAAAAAApYVQCgAAAAAAAKa74dP3zp8/r19//fWmL1qtWrVbLggAAAAA%0AAAB3vhuGUomJiTe92bmDg4N27959W0UBAAAAAADgznbDUMrX11fVq1c3qxYAAAAAAADcJW4YSvXu%0A3VvDhw83qxYAAAAAAADcJdjoHAAAAAAAAKYjlAIAAAAAAIDpCKUAAAAAAABguuuGUsOHD1ezZs3M%0ArAUAAAAAAAB3ietudM4G5wAAAAAAACgtLN8DAAAAAACA6QilAAAAAAAAYDpCKQAAAAAAAJiOUAoA%0AAAAAAACmI5QCAAAAAACA6QilAAAAAAAAYDpCKQAAAAAAAJiOUAoAAAAAAACmI5QCAAAAAACA6Qil%0AAAAAAAAAYDpCKQAAAAAAAJiOUAoAAAAAAACmI5QCAAAAAACA6QilAAAAAAAAYDpCKQAAAAAAAJiO%0AUAoAAAAAAACmI5QCAAAAAACA6QilAAAAAAAAYDpCKQAAAAAAAJiOUAoAAAAAAACmc7Z3AQAAAACA%0Au8+73/1s7xKAu9aAB/ztXYIkZkoBAAAAAADADgilAAAAAAAAYDpCKQAAAAAAAJiOUAoAAAAAAACm%0AI5QCAAAAAACA6QilAAAAAAAAYDpCKQAAAAAAAJiOUAoAAAAAAACmI5QCAAAAAACA6QilAAAAAAAA%0AYDpCKQAAAAAAAJiOUAoAAAAAAACmI5QCAAAAAACA6QilAAAAAAAAYDpCKQAAAAAAAJiOUAoAAAAA%0AAACmI5QCAAAAAACA6QilAAAAAAAAYDpCKQAAAAAAAJiOUAoAAAAAAACmI5QCAAAAAACA6QilAAAA%0AAAAAYDpCKQAAAAAAAJiOUAoAAAAAAACmI5QCAAAAAACA6QilAAAAAAAAYDpCKQAAAAAAAJiOUAoA%0AAAAAAACmI5QCAAAAAACA6QilAAAAAAAAYDpCKQAAAAAAAJiOUAoAAAAAAACms3solZeXp+nTp6tV%0Aq1YKCgrSs88+q5MnT163fVRUlPz9/W0++vfvb5zfuHFjofP+/v46fvy4Cb0BAAAAAABAcTjbu4CE%0AhAQtXbpUcXFx8vLyUnR0tJ555hl9/PHHRbZPS0vT6NGjFR4ebhxzdXU1Pv/555/1t7/9Te+8847N%0A+ypVqlQ6HQAAAAAAAMBNs2soZbFYlJiYqAkTJqhly5aSpPj4eLVv314pKSlq0qRJofaHDx9WQECA%0AfHx8irzmvn37VL9+/eueBwAAAAAAgP3Zdfne3r17deHCBYWGhhrHatSooerVqys5OblQ+/T0dFmt%0AVvn5+V33mvv27bvheQAAAAAAANifXWdKXdnnqUqVKjbHK1euXOQeUGlpaXJxcVFCQoKSkpLk5uam%0ALl26aOjQoXJzc1NeXp7S09O1c+dOhYWFKTs7W40aNdKYMWN033333bCWihXd5ezsVHKdAwAAdxUf%0AH097lwDgDsTYAqA0/FXGFruGUjk5OXJ0dJSLi4vNcVdXV+Xm5hZq/8svv0iS7rvvPkVERCgtLU2v%0Avfaajh8/rri4OB0+fFi5ubmyWCyKiYmRxWLRnDlzFBERoZUrV95wX6nTpy+WbOcAAMBdJSvrvL1L%0AAHAHYmwBUBrMHFtuFIDZNZQqU6aM8vPzZbVa5ez8RykWi0Vly5Yt1H7EiBEaMGCAvLy8JEn+/v5y%0AcnLSyJEj9cILL6hOnTraunWrypcvL0fHyysTZ82apQcffFDLly/XgAEDzOkYAAAAAAAAbsiue0r5%0A+vpKkrKysmyOnzhxotCSPklydHQ0Aqkr6tevL+mPpYBeXl5GICVJZcuWVc2aNXXs2LESrR0AAAAA%0AAAC3zq6hVIMGDeTh4aFt27YZx44ePaqMjAyFhIQUah8VFaVhw4bZHNu5c6dcXV1Vq1Ytff311woK%0AClJ2drZx/rffftPBgwdVr1690usIAAAAAAAAbopdQylXV1f17dtXU6dOVVJSknbt2qVRo0YpNDRU%0AgYGBslgsysrKksVikSR17txZ69at03vvvafDhw9rzZo1iouL04ABA+Th4aGQkBCVK1dOY8aM0d69%0Ae7Vr1y5FRUWpYsWK6tmzpz27CgAAAAAAgKvYdU8p6fI+UVarVWPGjJHValXr1q01adIkSVJqaqoi%0AIyOVmJioZs2aqVu3brJYLJo/f77eeOMNVapUSZGRkRoyZIgkqUKFClqwYIGmTZumyMhIWa1WtWzZ%0AUu+//77c3Nzs2U0AAAAAAABcxaGgoKDA3kX8FZj9VIvwp0ebej8Af1g6Z7q9Syg1fad+aO8SgLvW%0AR8/3s3cJpWb0p9/buwTgrjW9Twt7l1Bq3v3uZ3uXANy1Bjzgb9q9bvT0Pbsu3wMAAAAAAMDdiVAK%0AAAAAAAAApiOUAgAAAAAAgOkIpQAAAAAAAGA6QikAAAAAAACYjlAKAAAAAAAApiOUAgAAAAAAgOkI%0ApQAAAAAAAGA6QikAAAAAAACYjlAKAAAAAAAApiOUAgAAAAAAgOkIpQAAAAAAAGA6QikAAAAAAACY%0AjlAKAAAAAAAApiOUAgAAAAAAgOkIpQAAAAAAAGA6QikAAAAAAACYjlAKAAAAAAAApiOUAgAAAAAA%0AgOkIpQAAAAAAAGA6QikAAAAAAACYjlAKAAAAAAAApiOUAgAAAAAAgOkIpQAAAAAAAGA6QikAAAAA%0AAACYjlAKAAAAAAAApiOUAgAAAAAAgOkIpQAAAAAAAGA6QikAAAAAAACYjlAKAAAAAAAApiOUAgAA%0AAAAAgOkIpQAAAAAAAGA6QikAAAAAAACYjlAKAAAAAAAApiOUAgAAAAAAgOkIpQAAAAAAAGA6QikA%0AAAAAAACYjlAKAAAAAAAApiOUAgAAAAAAgOkIpQAAAAAAAGA6QikAAAAAAACYjlAKAAAAAAAApiOU%0AAgAAAAAAgOkIpQAAAAAAAGA6QikAAAAAAACYjlAKAAAAAAAApiOUAgAAAAAAgOkIpQAAAAAAAGA6%0AQikAAAAAAACYjlAKAAAAAAAApiOUAgAAAAAAgOkIpQAAAAAAAGA6QikAAAAAAACYjlAKAAAAAAAA%0ApiOUAgAAAAAAgOkIpQAAAAAAAGA6QikAAAAAAACYjlAKAAAAAAAApiOUAgAAAAAAgOkIpQAAAAAA%0AAGA6QikAAAAAAACYjlAKAAAAAAAApiOUAgAAAAAAgOkIpQAAAAAAAGA6QikAAAAAAACYjlAKAAAA%0AAAAAprN7KJWXl6fp06erVatWCgoK0rPPPquTJ09et31UVJT8/f1tPvr372+cz8nJ0cSJE9WsWTMF%0ABwdrwoQJunDhggk9AQAAAAAAQHE527uAhIQELV26VHFxcfLy8lJ0dLSeeeYZffzxx0W2T0tL0+jR%0AoxUeHm4cc3V1NT6fNGmSdu3apbfffltWq1UvvviiJk2apOnTp5d6XwAAAAAAAFA8dp0pZbFYlJiY%0AqFGjRqlly5b6+9//rvj4eKWkpCglJaXI9ocPH1ZAQIB8fHyMjwoVKkiSjh8/rpUrV+qll15SYGCg%0AgoODFRMTo1WrVikzM9Ps7gEAAAAAAOA67BpK7d27VxcuXFBoaKhxrEaNGqpevbqSk5MLtU9PT5fV%0AapWfn1+R10tJSZGjo6OaNGliHGvSpImcnJy0ffv2ku8AAAAAAAAAboldl+8dP35cklSlShWb45Ur%0AVzbOXS0tLU0uLi5KSEhQUlKS3Nzc1KVLFw0dOlRubm7KzMyUt7e3XFxcjPc4OzvL29tbx44du2Et%0AFSu6y9nZqQR6BeCvzsfH094lALgDMbYAKA2MLQBKw19lbLFrKJWTkyNHR0ebEEm6vEdUbm5uofa/%0A/PKLJOm+++5TRESE0tLS9Nprr+n48eOKi4tTTk6O3NzcCr3vete72unTF2+jJwD+l2Rlnbd3CQDu%0AQIwtAEoDYwuA0mDm2HKjAMyuoVSZMmWUn58vq9UqZ+c/SrFYLCpbtmyh9iNGjNCAAQPk5eUlSfL3%0A95eTk5NGjhypF154QWXKlJHFYin0PovFInd399LrCAAAAAAAAG6KXfeU8vX1lSRlZWXZHD9x4kSh%0AJX2S5OjoaARSV9SvX1/S5aWAVatWVXZ2tvLy8ozzVqtV2dnZqly5ckmXDwAAAAAAgFtk11CqQYMG%0A8vDw0LZt24xjR48eVUZGhkJCQgq1j4qK0rBhw2yO7dy5U66urqpVq5aaNm0qq9Wq1NRU4/z27duV%0An5+vpk2bll5HAAAAAAAAcFPsGkq5urqqb9++mjp1qpKSkrRr1y6NGjVKoaGhCgwMlMViUVZWlrEk%0Ar3Pnzlq3bp3ee+89HT58WGvWrFFcXJwGDBggDw8PValSRV27dtX48eO1fft2JScna+LEierZs2eR%0AM68AAAAAAABgH3bdU0q6vE+U1WrVmDFjZLVa1bp1a02aNEmSlJqaqsjISCUmJqpZs2bq1q2bLBaL%0A5s+frzfeeEOVKlVSZGSkhgwZYlwvJiZGMTExGjx4sJydndW5c2e9+OKL9uoeAAAAAAAAiuBQUFBQ%0AYO8i/grMfqpF+NOjTb0fgD8snTPd3iWUmr5TP7R3CcBd66Pn+9m7hFIz+tPv7V0CcNea3qeFvUso%0ANe9+97O9SwDuWgMe8DftXjd6+p5dl+8BAAAAAADg7kQoBQAAAAAAANMRSgEAAAAAAMB0hFIAAAAA%0AAAAwHaEUAAAAAAAATEcoBQAAAAAAANMRSgEAAAAAAMB0hFIAAAAAAAAwHaEUAAAAAAAATEcoBQAA%0AAAAAANMRSgEAAAAAAMB0hFIAAAAAAAAwHaEUAAAAAAAATEcoBQAAAAAAANMRSgEAAAAAAMB0hFIA%0AAAAAAAAwHaEUAAAAAAAATEcoBQAAAAAAANMRSgEAAAAAAMB0hFIAAAAAAAAwHaEUAAAAAAAATEco%0ABQAAAAAAANMRSgEAAAAAAMB0hFIAAAAAAAAwHaEUAAAAAAAATEcoBQAAAAAAANMRSgEAAAAAAMB0%0AhFIAAAAAAAAwHaEUAAAAAAAATEcoBQAAAAAAANMRSgEAAAAAAMB0hFIAAAAAAAAwHaEUAAAAAAAA%0ATEcoBQAAAAAAANMRSgEAAAAAAMB0hFIAAAAAAAAwHaEUAAAAAAAATEcoBQAAAAAAANMRSgEAAAAA%0AAMB0hFIAAAAAAAAwHaEUAAAAAAAATEcoBQAAAAAAANMRSgEAAAAAAMB0hFIAAAAAAAAwHaEUAAAA%0AAAAATEcoBQAAAAAAANMRSgEAAAAAAMB0hFIAAAAAAAAwHaEUAAAAAAAATEcoBQAAAAAAANMRSgEA%0AAAAAAMB0hFIAAAAAAAAwHaEUAAAAAAAATEcoBQAAAAAAANMRSgEAAAAAAMB0hFIAAAAAAAAwHaEU%0AAAAAAAAATEcoBQAAAAAAANMRSgEAAAAAAMB0hFIAAAAAAAAwHaEUAAAAAAAATEcoBQAAAAAAANMR%0ASgEAAAAAAMB0hFIAAAAAAAAwHaEUAAAAAAAATGf3UCovL0/Tp09Xq1atFBQUpGeffVYnT54s1nuH%0ADBmixx9/3ObYxo0b5e/vX+jj+PHjpVE+AAAAAAAAboHdQ6mEhAQtXbpUcXFx+vDDD3X8+HE988wz%0Af/q+Tz75RBs2bCh0/Oeff9bf/vY3bd682eajcuXKpVA9AAAAAAAAboWzPW9usViUmJioCRMmqGXL%0AlpKk+Ph4tW/fXikpKWrSpEmR7zt06JDeeOMNBQUFFTq3b98+1a9fXz4+PqVaOwAAAAAAAG6dXWdK%0A7d27VxcuXFBoaKhxrEaNGqpevbqSk5OLfE9eXp7Gjh2rp556Sn5+foXO79u3r8jjAAAAAAAA+Ouw%0Aayh1ZZ+nKlWq2ByvXLnydfeAevvttyVJAwcOLHQuLy9P6enp2rlzp8LCwtSqVSs9/fTTSk9PL+HK%0AAQAAAAAAcDvsunwvJydHjo6OcnFxsTnu6uqq3NzcQu137typ9957T4sXL5ajY+E87fDhw8rNzZXF%0AYlFMTIwsFovmzJmjiIgIrVy5UpUqVbpuLT4+nrffoZuwefE7pt4PwN3hq2lP27sEAHegxOGd7F0C%0AgDvQ2J7B9i4BgJ3ZNZQqU6aM8vPzZbVa5ez8RykWi0Vly5a1aZubm6vnn39eI0aMUO3atYu8Xp06%0AdbR161aVL1/eCK1mzZqlBx98UMuXL9eAAQNKrzMAAAAAAAAoNruGUr6+vpKkrKws43NJOnHiRKEl%0AfT/++KP279+v119/Xa+//rqky+FVfn6+goKCtGrVKlWrVk1eXl427ytbtqxq1qypY8eOlXJvAAAA%0AAAAAUFx23VOqQYMG8vDw0LZt24xjR48eVUZGhkJCQmzaBgQEaO3atVq2bJnx0aFDBzVs2FDLli1T%0A5cqV9fXXXysoKEjZ2dnG+3777TcdPHhQ9erVM61fAAAAAAAAuDG7zpRydXVV3759NXXqVFWsWFGV%0AKlVSdHS0QkNDFRgYKIvForNnz6pChQoqU6ZMoWV75cqVszkeEhKicuXKacyYMRozZozy8vIUHx+v%0AihUrqmfPnvboIgAAAAAAAIpg15lSkjRixAg99NBDGjNmjCIjI1WtWjXNnDlTkpSamqpWrVopNTW1%0AWNeqUKGCFixYIBcXF0VGRurxxx+Xu7u73n//fbm5uZVmNwAAAAAAAHATHAoKCgrsXQQAAAAAAADu%0ALnafKQUAAAAAAIC7D6EU7grt2rXT7Nmzizz3+OOPa/z48SZXBKCktGvXTv7+/jYfjRs3VteuXbVg%0AwYJSv//48eP1+OOPl/p9rlZUn698rF+/3tRarnbs2DGtWrXKbvcHSkt+fr4+/vhj9enTRyEhIQoI%0ACNBDDz2kuXPnKjc3t8Tvl5ycLH9/fx09elRSyf+skpOTo4ULF173/NatWwuNLcHBwRo0aJD2799f%0AYnX8mYKCAi1btkynTp0y7Z7A3Wzjxo3q16+fgoKCFBgYqPDwcC1cuFBXFleNGzdOrVu3Vn5+fpHv%0AHzdunB566CFJl8eta8eRRo0aqX379nrjjTeUl5dnWr/w12bXjc6Bv4KEhAQ5O/OlAPwvGzRokJ54%0A4gnj9ZkzZ/TJJ58oNjZWlStXVrdu3exYXem4ts9XVKhQwQ7VXPbiiy+qSpUq6t69u91qAEqa1WrV%0AkCFDtHv3bg0bNkwtWrSQm5ubUlNTNWPGDG3ZskXvvfeeHBwcSq2Gkv5ZZcGCBfrss88UERFxw3ZL%0Aly6Vj4+P8vPzdfr0ac2aNUsDBw7Ul19+acp+rSkpKRo7dqzWrVtX6vcC7nabNm3SsGHD9Nxzzyk6%0AOlpOTk76/vvvFRsbq9OnT2v48OHq3bu3lixZom3btql58+Y27//999+1du1aPfPMM8axHj166IUX%0AXjBenz9/Xl9++aVmzJghDw8PDR482LT+4a+L38Rx1/Py8rJ3CQBuk7u7u3x8fIzXPj4+mjhxopKS%0AkrR69eo7MpS6ts9/BWxTiTvRu+++q61bt2rJkiWqX7++cbxGjRrGrMyNGzfqwQcfLLUaSvpnleJ+%0ArXp7exvjTJUqVTRp0iS1bt1aW7ZsUZs2bUq0pqIwpgDmWbRokdq2bav+/fsbx+69915lZWUpMTFR%0Aw4cPV3BwsGrVqqVVq1YVCqXWrVun3NxchYWFGcfKlClT6Oezp59+Wlu2bNEXX3xBKAVJLN8DbKbE%0AL1myRF26dNGnn36qdu3aqWHDhurbt6/NVPWzZ89q3LhxatasmUJDQzVo0CClp6cb53NzcxUbG6u2%0AbduqYcOGat68ucaNG6ecnBzjHp07d9bkyZPVtGlTPf/88+Z2GLiLuLi4yMnJyXi9detWY1p6w4YN%0A1bNnTyUlJRnn27Vrp3fffVf/+te/1LhxY7Vs2VKzZs2yuebChQvVrl07NW7cWM8995x+//13m/O/%0A/vqrRo4cqebNmysoKEhDhw7VkSNHbO4xb948PfXUUwoICFD79u31zTffaO3aterUqZOCgoI0aNAg%0AZWdn31bfT58+bfwC2bhxYz3xxBPavXu3cf7xxx/XpEmT1Lt3b4WEhOibb75Rfn6+5s6dq7Zt2yow%0AMFAPP/ywNm7caLzn4sWLGjdunB544AE1atRIjzzyiL7//ntJ0gsvvKDvv/9eS5culb+//23VDvxV%0AFBQUaOHCherVq5dNIHVFrVq1tHr1aiOgud73+I8//lg9evRQo0aNFBQUpAEDBujQoUPGdfbu3at+%0A/fqpcePG6tGjh3bt2mVzn2uX7yUnJ+vRRx81xpDp06fbLCP09/fX4sWLFRERoUaNGunBBx/Up59+%0AatQ4c+ZMZWRkyN/fX1u3bi32/4e7u7sk2cwKS05ONsbVBx54QDExMcbPPNKfj4kbNmxQr169FBAQ%0AoFatWunll19Wbm6ujh49aszkat++vRISEopdJ4Cb5+joqN27d+vEiRM2x/v372+MHw4ODgoPD9fa%0AtWt16dIlm3bLly9X27Zt5e3t/af3cnV1tfn5DHc3QingGkePHtXnn3+uN998U4sWLdLZs2f18ssv%0AS7q8p8TgwYN14sQJzZs3Tx999JGqVaumvn376vTp05KkuLg4rV+/XtOmTdOaNWs0adIkrVq1yhjM%0AJengwYP67bfftGzZMg0ZMsQu/QTuZDk5OZo3b572799v/MXu2LFjGjRokJo2baoVK1Zo8eLF8vX1%0A1dixY2WxWIz3zpw5U23bttXKlSvVv39/JSQkKDk5WZK0bNkyxcbG6l//+peWLl2qqlWrauXKlcZ7%0Af/vtNz322GM6e/as5s+frw8++EDnz59Xv379dP78eaPdW2+9pR49emjlypXy9/fXc889p3nz5mn6%0A9OmaM2eOfvzxR82fP/+W+5+Xl6cBAwZox44dmjFjhhYtWqSKFSuqX79+xh41kvTZZ59p8ODB+uCD%0ADxQaGqrp06dryZIlmjJlipYvX67w8HANHz7c+KX1zTff1C+//KL58+dr9erVuv/++zV8+HBdvHhR%0A48ePV3BwsLp27arNmzffcu3AX8nRo0d1/PjxQjMCrla7dm2bkOba7/Fr1qxRbGyshg4dqjVr1ujt%0At99WRkaG4uLiJF3+Y1f//v11zz336D//+Y9GjBihuXPnXvd+e/bs0cCBA9WxY0d9/vnniomJ0fr1%0A6zV58mSbdq+//roiIiK0evVqdezYUZMnT1ZGRoa6deumQYMGqWrVqtq8ebOCgoKK9X9x8eJFzZw5%0AU7Vq1TL+P3788Uf1799fjRo10uLFixUbG6t169Zp5MiRkv58TMzOztbw4cP16KOP6osvvtC0adO0%0AevVq/fvf/5avr6+xH+hnn32mAQMGFKtOALfmiSee0IkTJ9SuXTs9+eSTmjNnjlJTU1WuXDnVqVPH%0AaBceHq5z587ZfK8/deqUvv32Wz388MM3vIfFYtGyZcv07bff2syowt2N5XvANS5duqTo6Gj5+flJ%0Akh555BG98cYbkqQtW7Zox44d2rZtm8qVKydJio6O1pYtW7Ro0SINGTJEjRs3Vvfu3dW0aVNJl6f3%0Af/TRR0pLS7O5z9ChQ1WzZk0TewbcuWbPnq1///vfki7PbMjNzZW/v7/i4+PVvn17SZe/tqOiojRg%0AwADjF8j+/fvriSee0KlTp+Tr6ytJatu2rfr06SPp8r5N77zzjn744QcFBwdr4cKFCgsL0yOPPCJJ%0Aeu6557RlyxajjuXLl+vcuXOKj483ltvMnDlT7dq104oVK4y/+rdr1069evWSdHmMWbdunUaNGqVG%0AjRpJkh544AHt27ev2H2+4qmnntKwYcO0efNm7d69W2vWrDF+kJw6dao6deqkhQsXauzYsZKkgIAA%0AdenSRZJ04cIFJSYmKiEhQa1bt5Z0+ZftvXv36p133lGzZs106NAheXh4qEaNGvL09NTYsWPVuXNn%0AOTk5yd3dXS4uLoWm6gP/y06ePClJqlixos3xsLAwm9k+Dz30kKZMmWK8vvp7/KlTp/Tqq68ay4ir%0AV6+u7t27a8WKFZKkVatW6dKlS3rllVfk4eGhunXrKjMz0+Z6V5s/f77atGmjgQMHSrr8dRodHa2+%0Afftq5MiRqly5siTp4YcfNu757LPPKjExUT/99JO6du0qd3d3OTk5/enXapcuXeTg4KCCggJjVmh8%0AfLxcXV0lXV7a2LBhQ2NM8fPz0+TJkzV48GDt27dP27Ztu+GYGBQUpEuXLqlq1aqqXr26qlevrnnz%0A5hn1Xdkjz9vbWx4eHjesFcDtadKkiZYsWaJ3331XGzZs0HfffSfp8ozQ2NhYBQcHS5J8fX3VokUL%0ArVy5Um3btpUkrVy5UhUrVjR+frhi2bJlWr16tfH6999/V+3atTVu3Dj169fPpJ7hr45QCriGl504%0A4wAAEBFJREFUg4ODateubbz29PQ0pqfu3r1beXl5hQbc3NxcY4lfz549tXnzZk2dOlUHDx7UL7/8%0AosOHD6tGjRo297j6NYDbExERob59+yovL0/r1q3T7Nmz1bt3b5sNt2vVqqVevXrp/fff188//6xD%0Ahw5pz549kmTzBJh7773X5tpXjwH79u0zwqQrAgMD9fPPPxvn69SpY7P/i7e3t/z8/GyC6avHmLJl%0Ayxr1XVGmTBmdOXOmWH2+2pVf4NLS0uTl5WXzl01XV1cFBATYhF1Xj0P79++XxWJRVFSUHB3/mEh9%0A6dIl3XPPPZKkgQMHaujQoWrRooWCgoLUunVrhYWFmbLhMWAPV76Wz549a3N87ty5xrhw7WzLa7/H%0Ah4aGKi0tTbNmzVJ6eroOHDigtLQ0ValSRdIf48bVoUtgYOB1a9qzZ48OHTpkM8Ppyt5L+/fvN0Kp%0Aq8cyT09PSSq03ObPzJs3Tz4+PiooKND58+e1fv16PffccyooKFD37t21b9++QntLXfnFdd++fX86%0AJvbt21ddu3bVkCFDVLVqVbVs2VIdOnQwftEFYK569eopNjZWBQUF+vnnn5WUlKTExEQNGjRIX3/9%0AtSpVqiRJ6t27tyZOnKicnByVLVtWy5cvV69evQotyevQoYNGjRql/Px8JScnKy4uTh06dDD9qcX4%0AayOUAq7h6OhY6Ak3V37Yc3FxkZeXlxYtWlTofVf2WRg/frzWrVun8PBwderUSSNHjiz0105HR0fj%0Ar4wAbl+FChWMoOe+++6To6OjXnnlFXl7e6tHjx6SLgc1ERERaty4sVq0aKFu3brJarXqX//6l821%0AivravDIGFPV0LRcXF+PzMmXKFFlffn6+TbuinqJ1dRBUHFf3+Vo3quPqe1/d7kq/ExISCl33Sm3B%0AwcHauHGjNm/erM2bN2vhwoWaM2eOFi1apHr16t1U/cD/glq1aumee+5RcnKyzQMTqlWrZnx+7dfb%0Atd/jly1bpgkTJigsLEzBwcHq16+fkpKSjJlSV2YiXe3q8eJaLi4u6tWrlwYNGlTo3NUzn240lhVX%0AjRo1VLVqVeN1o0aNlJqaqnfffVfdu3cvcqy5cg9nZ+c/HRMdHBw0Y8YMDR8+3Bhbhg8frp49eyo2%0ANvamagVw6y5cuKD4+Hj16dNH9evXl4ODgxo0aKAGDRqoY8eO6tKli/773/8as6s7duyo6OhorV+/%0AXv7+/tq1a5emT59e6LrlypUzfqaoU6eOPD09FRUVpfLly7PJOQzsKQXchHr16hmzF2rXrq3atWur%0ARo0amjFjhv773//q9OnTWrx4saZMmaKxY8eqV69eqlOnjo4cOcITZAATPfnkk2ratKmio6OVlZUl%0ASfr000/l6+urefPmaeDAgWrdurUyMzMlFf8XtQYNGiglJcXm2M6dO43P/fz8dODAAZtZTtnZ2Tpw%0A4ICxJNgMdevW1ZkzZ2wewmCxWLRjxw7VrVu3yPfUrl1bLi4uyszMNMa32rVr6/PPP9eSJUskSbNm%0AzVJKSorxw+jatWvl4uKiDRs2SCo6tAP+lzk5OSkiIkJLliyxeejJFRaL5U8fSjB//nw9+uijevXV%0AV9W3b181adJEhw8fNsad+++/X+np6Tazsa4eV65Vt25d7d+/3+brNDs7W3Fxcbpw4UKx+nU7X6sF%0ABQVG7X5+fkpNTbU5v337duPcn42JO3bsUGxsrOrWrauBAwfqvffe08iRI43lPowpgDnKli2rlStX%0AFvmH9/Lly0uSMWtaktzc3NStWzetWbNGq1atUpMmTWxmZ19Ply5d1KNHD7355pvGLHOAUAp3jUOH%0ADikpKcnm48cff7ypa7Ro0UKBgYEaMWKEkpOTdeDAAU2YMEHffPON6tevr3LlyqlcuXJat26dDh8+%0ArN27d2v06NE6duyYzdR+AKXL0dFRL7/8sn7//XfFxMRIkqpWraqMjAx9++23ysjI0PLly4394or7%0A9Tlw4EB98cUXev/993XgwAHNnj3b+AVMurzPjLe3t0aNGqVdu3Zp165dGjVqlMqXL2+zlLC0XXnK%0A1XPPPaft27crLS1N48aN07lz54z9sq5VtmxZ9e/fX9OnT9fq1at15MgRJSYm6q233jL2xsnIyFB0%0AdLS2bt2qjIwMrVixQufPn1fjxo0lSR4eHjp69KgyMjJM6ytQ2gYPHqwWLVroscce03vvvad9+/bp%0AyJEj+vzzz/Xwww8rPT3d2EeyKFWrVtX27du1d+9eHTx4ULNmzdLq1auNcadr166qUKGCnn/+eaWl%0ApWnTpk168803r3u9QYMG6aefflJsbKz279+vbdu2aezYsTp//nyx93Pz8PDQ2bNnlZ6ebvPUvmtl%0AZ2crKytLWVlZOnr0qObPn68tW7YYGxQPGjRIO3bsUFxcnNLT07Vp0yZFR0erTZs28vPz+9Mx0dPT%0AUwsXLlR8fLwOHz6sPXv2aP369QoICDDqlC4vWbz6YREASpajo6NGjx6tDz/8UDExMdq5c6eOHDmi%0AjRs3avjw4WrWrJmxNPeKhx9+WJs2bdLq1av/dIPzq40fP14eHh6aNGmS8vPzS7or+B9EKIW7xrJl%0AyzRo0CCbj9dee+2mruHg4KC33npLdevW1dChQxUeHq6DBw9q/vz5qlu3rlxcXDRjxgzt2rVLPXr0%0A0NChQ1WhQgUNGDDghn/1BFDy/Pz8jCdfffPNN4qMjFTHjh01cuRIhYWFaeHChYqOjpa7u7t27NhR%0ArGt26NBBsbGx+uijjxQWFqYff/xR//znP43zbm5umj9/vlxdXdWvXz898cQTxi9dV/7SaAYHBwfN%0AmjVLderU0ZAhQ9SnTx+dOXNGH3300Q0fsDBixAg99thjmjp1qrp27aqPP/5YU6ZMUe/evSVJEyZM%0AUPPmzTV69Gh17txZCxYsUGxsrEJDQyVd3ufqwIED6tatmzFDDfhf5+zsrNmzZ+vFF1/U+vXr1a9f%0AP3Xr1k2zZs1SaGioVq5caTMOXGvixIny9PTUo48+qscee0w7duzQlClTdOrUKf36668qV66c3n//%0AfVmtVv3zn//UlClTilyad4W/v7/efvttpaSkqFevXhoxYoRCQkI0a9asYvepc+fOql69usLCwoyZ%0AjkUJDw9Xq1at1KpVK3Xt2lVLly7VmDFj9MQTT0iS6tevr7lz52rbtm0KCwvTuHHj1LFjR82cOVPS%0An4+J9957r9566y3jSVyRkZGqWrWq4uPjJV2eFda5c2eNHDnyhkEdgNv3yCOPaPbs2dq3b58GDhyo%0Arl27asqUKQoJCSnyiaABAQGqXr26MjMz1bVr12Lfx9vbW+PGjdMPP/ygDz/8sCS7gP9RDgWsKQIA%0AAAAAAIDJmCkFAAAAAAAA0xFKAQAAAAAAwHSEUgAAAAAAADAdoRQAAAAAAABMRygFAAAAAAAA0xFK%0AAQAAAAAAwHSEUgAAACUoISFB/v7+8vf31+zZs2/YNiYmxmh79OjREqthwYIF8vf315IlS27p/Y8/%0A/rj8/f117ty5EqsJAADgWoRSAAAApeSrr7667rmCggKtXbvWxGoAAAD+WgilAAAASoGPj4927959%0A3RlQqampyszMlLu7u8mVAQAA/DUQSgEAAJSC9u3bS5K+/vrrIs9/+eWX8vT0VHBwsJllAQAA/GUQ%0ASgEAAJSC5s2bq3z58tddord27Vq1a9dOLi4uhc59++23evLJJ9WkSRMFBAQoPDxcCxcuVH5+fqG2%0AX3/9tfr06aPAwEC1adNGc+bMKbKdJGVlZWny5Mn6xz/+oYYNG6pdu3aaNm2afvvtt9vrLAAAwC1w%0AtncBAAAAdyIXFxe1a9dOK1as0MmTJ3XPPfcY53766Sf9+uuv6tKlixYvXmzzvg8++EAxMTHy9PRU%0Ax44d5e7urk2bNmnKlClKTk5WfHy8HBwcJEmfffaZJkyYoEqVKiksLEw5OTmaO3euPD09C9Xz66+/%0A6rHHHlNmZqbatm0rPz8/7dmzR/PmzdN3332nhQsXspQQAACYilAKAACglHTq1EnLli3TunXr1KdP%0AH+P4mjVrVK5cObVq1comlDpy5Ihee+01VatWTYmJiapZs6Yk6eLFi3r66ae1evVqtWnTRr169dK5%0Ac+cUFxenqlWr6tNPP1XVqlUlSZGRkerXr1+hWiZPnqzMzEzNnTtXDz74oHE8MTFRr7zyimbNmqXn%0An3++lP4nAAAACmP5HgAAQClp1aqV3N3dCy3hu7J0z9XV1eb4ihUrZLVaNWzYMCOQkiR3d3dNmDBB%0AkvSf//xHkrRx40adP39ekZGRRiAlSY0aNVKvXr1srnvixAklJSWpTZs2NoGUJPXr10++vr5aunTp%0AbfcXAADgZjBTCgAAoJS4ubnpwQcf1FdffaXz58/L09NTu3bt0pEjRzRu3LhC7ffu3StJCgkJKXSu%0AXr16Kl++vNHmyr8NGzYs1DYoKEiffPKJ8Xr37t0qKCjQmTNnlJCQUKi9i4uLjh07pszMTFWpUuXW%0AOgsAAHCTCKUAAABKUadOnbR69WqtX79eYWFh+vLLL+Xh4aHWrVsXantlw/Gi9oSSpMqVK+vQoUOS%0ApHPnzkmSPDw8CrXz8vKyeX2l7Q8//KAffvjhurWeOXOGUAoAAJiGUAoAAKAUtWnTRmXKlNFXX31l%0AhFJt27YttHRP+iNgyszMlLe3d6HzZ8+eNQKn8uXLS5LOnz9fqN3FixdtXl/ZwHzo0KGKioq6vQ4B%0AAACUEPaUAgAAKEXu7u5q1aqVNm3apJ9++kkHDx5U165di2zboEEDSdL27dsLnTt06JCysrJUr149%0ASdLf//53SVJKSkqhtjt27LB57e/vL0nauXNnkfd988039c4778hisRSzVwAAALePUAoAAKCUderU%0ASTk5OXrllVfk7u5e5NI9SerZs6ecnZ01d+5cHTlyxDh+8eJFTZkyxWgjXZ6B5e3trQ8++EAHDhww%0A2u7fv9/miX6SVLNmTYWEhCgpKUlr1qyxObds2TK99dZb2rRpU5GztwAAAEoLy/cAAABKWbt27eTi%0A4qIffvhBPXr0kJubW5HtatasqbFjx+qVV15ReHi4OnToIHd3dyUlJenIkSPq3r278WQ9Dw8Pvfzy%0Ay4qKitI///lPde7cWZK0Zs0aeXt7G/tIXTFlyhRFREQoKipK//jHP1SvXj0dOHBAGzZskJeXl156%0A6aXS/U8AAAC4BqEUAABAKfP09FSLFi2UlJRkhEfXExkZqXvvvVfz58/X2rVrVVBQID8/Pw0ZMkT/%0A93//Z9O2Q4cOWrBggRISErR69WqVLVtWjzzyiBo1aqSRI0fatL3vvvu0ZMkSzZ49Wxs3btT333+v%0AypUrq2fPnho2bJhq1qxZ4v0GAAC4EYeCgoICexcBAAAAAACAuwt7SgEAAAAAAMB0hFIAAAAAAAAw%0AHaEUAAAAAAAATEcoBQAAAAAAANMRSgEAAAAAAMB0hFIAAAAAAAAwHaEUAAAAAAAATEcoBQAAAAAA%0AANMRSgEAAAAAAMB0/w+26gUTL69MF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0" y="1313915"/>
            <a:ext cx="9913248" cy="521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84056"/>
            <a:ext cx="10972800" cy="518022"/>
          </a:xfrm>
        </p:spPr>
        <p:txBody>
          <a:bodyPr/>
          <a:lstStyle/>
          <a:p>
            <a:r>
              <a:rPr lang="en-US" sz="2000" dirty="0" smtClean="0"/>
              <a:t>Residual Inspection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72681" y="577249"/>
            <a:ext cx="8235078" cy="2089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indent="-115888" algn="l" defTabSz="457200" rtl="0" eaLnBrk="1" latinLnBrk="0" hangingPunct="1">
              <a:spcBef>
                <a:spcPts val="288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486650" algn="dec"/>
              </a:tabLst>
              <a:defRPr sz="15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822960" indent="-114300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3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4588" indent="-119063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 sz="12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481328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1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999413" algn="r"/>
              </a:tabLst>
              <a:defRPr sz="10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Despite Higher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R</a:t>
            </a:r>
            <a:r>
              <a:rPr lang="en-US" sz="1600" b="1" baseline="30000" dirty="0" smtClean="0">
                <a:solidFill>
                  <a:schemeClr val="tx1"/>
                </a:solidFill>
              </a:rPr>
              <a:t>2 </a:t>
            </a:r>
            <a:r>
              <a:rPr lang="en-US" sz="1600" b="1" dirty="0" smtClean="0">
                <a:solidFill>
                  <a:schemeClr val="tx1"/>
                </a:solidFill>
              </a:rPr>
              <a:t> for Linear Model, examination of residuals show outliers and evidence of heteroscedasticity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 for this model compared to the </a:t>
            </a:r>
            <a:r>
              <a:rPr lang="en-US" sz="1600" b="1" dirty="0" err="1" smtClean="0">
                <a:solidFill>
                  <a:schemeClr val="tx1"/>
                </a:solidFill>
                <a:latin typeface="Arial" pitchFamily="34" charset="0"/>
              </a:rPr>
              <a:t>SVM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 model</a:t>
            </a:r>
            <a:endParaRPr lang="en-US" sz="1600" dirty="0">
              <a:solidFill>
                <a:schemeClr val="tx1"/>
              </a:solidFill>
            </a:endParaRPr>
          </a:p>
          <a:p>
            <a:pPr marL="228600" indent="0">
              <a:buNone/>
            </a:pP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3" y="1229453"/>
            <a:ext cx="5852054" cy="4656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8" y="1229453"/>
            <a:ext cx="5570907" cy="465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12406"/>
            <a:ext cx="10972800" cy="518022"/>
          </a:xfrm>
        </p:spPr>
        <p:txBody>
          <a:bodyPr/>
          <a:lstStyle/>
          <a:p>
            <a:r>
              <a:rPr lang="en-US" sz="2000" dirty="0" smtClean="0"/>
              <a:t>Conclusions/Future Work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2204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Conclusions: Model Choice - </a:t>
            </a:r>
            <a:r>
              <a:rPr lang="en-US" sz="1800" b="1" dirty="0" err="1" smtClean="0">
                <a:solidFill>
                  <a:schemeClr val="tx2"/>
                </a:solidFill>
              </a:rPr>
              <a:t>SVM</a:t>
            </a:r>
            <a:endParaRPr lang="en-US" sz="1800" b="1" dirty="0">
              <a:solidFill>
                <a:schemeClr val="tx2"/>
              </a:solidFill>
            </a:endParaRPr>
          </a:p>
          <a:p>
            <a:pPr marL="378092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Models perform similarly to each other across each </a:t>
            </a:r>
            <a:r>
              <a:rPr lang="en-US" sz="1800" dirty="0" smtClean="0">
                <a:solidFill>
                  <a:schemeClr val="tx2"/>
                </a:solidFill>
              </a:rPr>
              <a:t>attempt</a:t>
            </a:r>
          </a:p>
          <a:p>
            <a:pPr marL="856564" lvl="1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rgbClr val="005A9B"/>
                </a:solidFill>
              </a:rPr>
              <a:t>Linear model and </a:t>
            </a:r>
            <a:r>
              <a:rPr lang="en-US" sz="1600" dirty="0" err="1">
                <a:solidFill>
                  <a:srgbClr val="005A9B"/>
                </a:solidFill>
              </a:rPr>
              <a:t>SVR</a:t>
            </a:r>
            <a:r>
              <a:rPr lang="en-US" sz="1600" dirty="0">
                <a:solidFill>
                  <a:srgbClr val="005A9B"/>
                </a:solidFill>
              </a:rPr>
              <a:t> model did not show evidence of overfitting 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856564" lvl="1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While Linear </a:t>
            </a:r>
            <a:r>
              <a:rPr lang="en-US" sz="1600" dirty="0" smtClean="0">
                <a:solidFill>
                  <a:schemeClr val="tx2"/>
                </a:solidFill>
              </a:rPr>
              <a:t>model showed highest </a:t>
            </a:r>
            <a:r>
              <a:rPr lang="en-US" sz="1600" dirty="0" smtClean="0">
                <a:solidFill>
                  <a:srgbClr val="005A9B"/>
                </a:solidFill>
              </a:rPr>
              <a:t>test </a:t>
            </a:r>
            <a:r>
              <a:rPr lang="en-US" sz="1600" dirty="0">
                <a:solidFill>
                  <a:srgbClr val="005A9B"/>
                </a:solidFill>
              </a:rPr>
              <a:t>set </a:t>
            </a:r>
            <a:r>
              <a:rPr lang="en-US" sz="1600" b="1" dirty="0">
                <a:solidFill>
                  <a:srgbClr val="005A9B"/>
                </a:solidFill>
              </a:rPr>
              <a:t>R</a:t>
            </a:r>
            <a:r>
              <a:rPr lang="en-US" sz="1600" b="1" baseline="30000" dirty="0">
                <a:solidFill>
                  <a:srgbClr val="005A9B"/>
                </a:solidFill>
              </a:rPr>
              <a:t>2 </a:t>
            </a:r>
            <a:r>
              <a:rPr lang="en-US" sz="1600" b="1" baseline="30000" dirty="0" smtClean="0">
                <a:solidFill>
                  <a:srgbClr val="005A9B"/>
                </a:solidFill>
              </a:rPr>
              <a:t> </a:t>
            </a:r>
            <a:r>
              <a:rPr lang="en-US" sz="1600" b="1" dirty="0" smtClean="0">
                <a:solidFill>
                  <a:srgbClr val="005A9B"/>
                </a:solidFill>
              </a:rPr>
              <a:t> </a:t>
            </a:r>
            <a:r>
              <a:rPr lang="en-US" sz="1600" dirty="0" smtClean="0">
                <a:solidFill>
                  <a:srgbClr val="005A9B"/>
                </a:solidFill>
              </a:rPr>
              <a:t>and lowest </a:t>
            </a:r>
            <a:r>
              <a:rPr lang="en-US" sz="1600" dirty="0" err="1" smtClean="0">
                <a:solidFill>
                  <a:srgbClr val="005A9B"/>
                </a:solidFill>
              </a:rPr>
              <a:t>RMSE</a:t>
            </a:r>
            <a:r>
              <a:rPr lang="en-US" sz="1600" dirty="0" smtClean="0">
                <a:solidFill>
                  <a:srgbClr val="005A9B"/>
                </a:solidFill>
              </a:rPr>
              <a:t> for final </a:t>
            </a:r>
            <a:r>
              <a:rPr lang="en-US" sz="1600" dirty="0" smtClean="0">
                <a:solidFill>
                  <a:srgbClr val="005A9B"/>
                </a:solidFill>
              </a:rPr>
              <a:t>attempt, inspection of residuals showed that linear model suffered from heteroscedasticity</a:t>
            </a:r>
            <a:endParaRPr lang="en-US" sz="1600" dirty="0" smtClean="0">
              <a:solidFill>
                <a:srgbClr val="005A9B"/>
              </a:solidFill>
            </a:endParaRPr>
          </a:p>
          <a:p>
            <a:pPr marL="378092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Feature </a:t>
            </a:r>
            <a:r>
              <a:rPr lang="en-US" sz="1800" dirty="0">
                <a:solidFill>
                  <a:schemeClr val="tx2"/>
                </a:solidFill>
              </a:rPr>
              <a:t>engineering tended to have less impact on performance, prior to removing </a:t>
            </a:r>
            <a:r>
              <a:rPr lang="en-US" sz="1800" dirty="0" smtClean="0">
                <a:solidFill>
                  <a:schemeClr val="tx2"/>
                </a:solidFill>
              </a:rPr>
              <a:t>outliers</a:t>
            </a:r>
          </a:p>
          <a:p>
            <a:pPr marL="378092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When looking at residuals, evidence that improvements still possible </a:t>
            </a:r>
            <a:endParaRPr lang="en-US" sz="1800" dirty="0">
              <a:solidFill>
                <a:schemeClr val="tx2"/>
              </a:solidFill>
            </a:endParaRPr>
          </a:p>
          <a:p>
            <a:pPr marL="262204" indent="-252146">
              <a:spcBef>
                <a:spcPts val="529"/>
              </a:spcBef>
              <a:buFont typeface="Arial" pitchFamily="34" charset="0"/>
              <a:buChar char="•"/>
            </a:pPr>
            <a:endParaRPr lang="en-US" sz="1800" b="1" dirty="0">
              <a:solidFill>
                <a:schemeClr val="tx2"/>
              </a:solidFill>
            </a:endParaRPr>
          </a:p>
          <a:p>
            <a:pPr marL="262204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Future Tuning: </a:t>
            </a:r>
          </a:p>
          <a:p>
            <a:pPr marL="378092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Look into additional models </a:t>
            </a:r>
          </a:p>
          <a:p>
            <a:pPr marL="378092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Feature Selection Techniques (i.e. feature importance, </a:t>
            </a:r>
            <a:r>
              <a:rPr lang="en-US" sz="1800" dirty="0" err="1">
                <a:solidFill>
                  <a:schemeClr val="tx2"/>
                </a:solidFill>
              </a:rPr>
              <a:t>PCA</a:t>
            </a:r>
            <a:r>
              <a:rPr lang="en-US" sz="1800" dirty="0">
                <a:solidFill>
                  <a:schemeClr val="tx2"/>
                </a:solidFill>
              </a:rPr>
              <a:t>, recursive feature elimination)</a:t>
            </a:r>
          </a:p>
          <a:p>
            <a:pPr marL="378092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Additional Feature Engineering (more interaction features)</a:t>
            </a:r>
          </a:p>
          <a:p>
            <a:pPr marL="378092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Work to improve underestimation for higher number of </a:t>
            </a:r>
            <a:r>
              <a:rPr lang="en-US" sz="1800" dirty="0" smtClean="0">
                <a:solidFill>
                  <a:schemeClr val="tx2"/>
                </a:solidFill>
              </a:rPr>
              <a:t>rings and fix </a:t>
            </a:r>
            <a:r>
              <a:rPr lang="en-US" sz="1800" dirty="0" smtClean="0">
                <a:solidFill>
                  <a:schemeClr val="tx2"/>
                </a:solidFill>
              </a:rPr>
              <a:t>multicollinearity and </a:t>
            </a:r>
            <a:r>
              <a:rPr lang="en-US" sz="1800" dirty="0" err="1" smtClean="0">
                <a:solidFill>
                  <a:schemeClr val="tx2"/>
                </a:solidFill>
              </a:rPr>
              <a:t>heteoscedasticity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22860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2146" indent="-252146">
              <a:lnSpc>
                <a:spcPct val="150000"/>
              </a:lnSpc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Problem</a:t>
            </a:r>
            <a:r>
              <a:rPr lang="en-US" sz="1800" dirty="0">
                <a:solidFill>
                  <a:schemeClr val="tx2"/>
                </a:solidFill>
              </a:rPr>
              <a:t>: Predicting Abalone age based on physical measurements</a:t>
            </a:r>
          </a:p>
          <a:p>
            <a:pPr marL="252146" indent="-252146">
              <a:lnSpc>
                <a:spcPct val="150000"/>
              </a:lnSpc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Practical Uses: Age determined by cutting the shell, staining it, and counting the number of rings through a microscope</a:t>
            </a:r>
          </a:p>
          <a:p>
            <a:pPr marL="730618" lvl="1" indent="-252146">
              <a:lnSpc>
                <a:spcPct val="150000"/>
              </a:lnSpc>
              <a:spcBef>
                <a:spcPts val="529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Time-consuming and Pain-staking</a:t>
            </a:r>
          </a:p>
          <a:p>
            <a:pPr marL="730618" lvl="1" indent="-252146">
              <a:lnSpc>
                <a:spcPct val="150000"/>
              </a:lnSpc>
              <a:spcBef>
                <a:spcPts val="529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Requires killing Abalone</a:t>
            </a:r>
          </a:p>
          <a:p>
            <a:pPr marL="252146" indent="-252146">
              <a:lnSpc>
                <a:spcPct val="150000"/>
              </a:lnSpc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Limitations</a:t>
            </a:r>
            <a:r>
              <a:rPr lang="en-US" sz="1800" dirty="0">
                <a:solidFill>
                  <a:schemeClr val="tx2"/>
                </a:solidFill>
              </a:rPr>
              <a:t>: Does not include information regarding weather patterns and location (i.e. food availability) which may be necessary to solve </a:t>
            </a:r>
            <a:r>
              <a:rPr lang="en-US" sz="1800" dirty="0" smtClean="0">
                <a:solidFill>
                  <a:schemeClr val="tx2"/>
                </a:solidFill>
              </a:rPr>
              <a:t>problem</a:t>
            </a:r>
          </a:p>
          <a:p>
            <a:pPr marL="252146" indent="-252146">
              <a:spcBef>
                <a:spcPts val="529"/>
              </a:spcBef>
              <a:buFont typeface="Arial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52146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Source:https</a:t>
            </a:r>
            <a:r>
              <a:rPr lang="en-US" sz="1800" dirty="0">
                <a:solidFill>
                  <a:schemeClr val="tx2"/>
                </a:solidFill>
              </a:rPr>
              <a:t>://archive.ics.uci.edu/ml/datasets/Abalone</a:t>
            </a:r>
          </a:p>
          <a:p>
            <a:pPr marL="478472" lvl="1" indent="0">
              <a:spcBef>
                <a:spcPts val="529"/>
              </a:spcBef>
              <a:buNone/>
            </a:pPr>
            <a:r>
              <a:rPr lang="en-US" sz="1400" dirty="0"/>
              <a:t>Warwick J Nash, Tracy L Sellers, Simon R Talbot, Andrew J </a:t>
            </a:r>
            <a:r>
              <a:rPr lang="en-US" sz="1400" dirty="0" err="1"/>
              <a:t>Cawthorn</a:t>
            </a:r>
            <a:r>
              <a:rPr lang="en-US" sz="1400" dirty="0"/>
              <a:t> and Wes B Ford (1994) </a:t>
            </a:r>
            <a:br>
              <a:rPr lang="en-US" sz="1400" dirty="0"/>
            </a:br>
            <a:r>
              <a:rPr lang="en-US" sz="1400" dirty="0"/>
              <a:t>"The Population Biology of Abalone (_</a:t>
            </a:r>
            <a:r>
              <a:rPr lang="en-US" sz="1400" dirty="0" err="1"/>
              <a:t>Haliotis</a:t>
            </a:r>
            <a:r>
              <a:rPr lang="en-US" sz="1400" dirty="0"/>
              <a:t>_ species) in Tasmania. I. </a:t>
            </a:r>
            <a:r>
              <a:rPr lang="en-US" sz="1400" dirty="0" err="1"/>
              <a:t>Blacklip</a:t>
            </a:r>
            <a:r>
              <a:rPr lang="en-US" sz="1400" dirty="0"/>
              <a:t> Abalone (_H. </a:t>
            </a:r>
            <a:r>
              <a:rPr lang="en-US" sz="1400" dirty="0" err="1"/>
              <a:t>rubra</a:t>
            </a:r>
            <a:r>
              <a:rPr lang="en-US" sz="1400" dirty="0" smtClean="0"/>
              <a:t>_) </a:t>
            </a:r>
            <a:r>
              <a:rPr lang="en-US" sz="1400" dirty="0"/>
              <a:t>from the North Coast and Islands of Bass Strait", </a:t>
            </a:r>
            <a:br>
              <a:rPr lang="en-US" sz="1400" dirty="0"/>
            </a:br>
            <a:r>
              <a:rPr lang="en-US" sz="1400" dirty="0"/>
              <a:t>Sea Fisheries Division, Technical Report No. 48 (ISSN 1034-3288) </a:t>
            </a:r>
          </a:p>
          <a:p>
            <a:pPr marL="478472" lvl="1" indent="0">
              <a:spcBef>
                <a:spcPts val="529"/>
              </a:spcBef>
              <a:buNone/>
            </a:pPr>
            <a:endParaRPr lang="en-US" sz="900" dirty="0">
              <a:solidFill>
                <a:schemeClr val="tx2"/>
              </a:solidFill>
            </a:endParaRPr>
          </a:p>
          <a:p>
            <a:pPr marL="252146" indent="-252146">
              <a:spcBef>
                <a:spcPts val="529"/>
              </a:spcBef>
              <a:buFont typeface="Arial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52146" indent="-252146">
              <a:spcBef>
                <a:spcPts val="529"/>
              </a:spcBef>
              <a:buFont typeface="Arial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41902"/>
            <a:ext cx="10972800" cy="51802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</a:rPr>
              <a:t>Introduction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>
                <a:solidFill>
                  <a:srgbClr val="333333">
                    <a:lumMod val="50000"/>
                    <a:lumOff val="50000"/>
                  </a:srgbClr>
                </a:solidFill>
              </a:rPr>
              <a:pPr algn="r"/>
              <a:t>2</a:t>
            </a:fld>
            <a:endParaRPr lang="en-US" dirty="0">
              <a:solidFill>
                <a:srgbClr val="333333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2146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Target Variable: Rings (proxy for age)</a:t>
            </a:r>
          </a:p>
          <a:p>
            <a:pPr marL="252146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Number of Instances: </a:t>
            </a:r>
            <a:r>
              <a:rPr lang="en-US" sz="1800" dirty="0" smtClean="0">
                <a:solidFill>
                  <a:schemeClr val="tx2"/>
                </a:solidFill>
              </a:rPr>
              <a:t>4177</a:t>
            </a:r>
            <a:endParaRPr lang="en-US" sz="1800" dirty="0">
              <a:solidFill>
                <a:schemeClr val="tx2"/>
              </a:solidFill>
            </a:endParaRPr>
          </a:p>
          <a:p>
            <a:pPr marL="252146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Dependent Variables: </a:t>
            </a:r>
            <a:r>
              <a:rPr lang="en-US" sz="1800" dirty="0" smtClean="0">
                <a:solidFill>
                  <a:schemeClr val="tx2"/>
                </a:solidFill>
              </a:rPr>
              <a:t>8</a:t>
            </a:r>
          </a:p>
          <a:p>
            <a:pPr marL="252146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Missing Values: None (previously cleaned)</a:t>
            </a:r>
            <a:endParaRPr lang="en-US" sz="1800" dirty="0">
              <a:solidFill>
                <a:schemeClr val="tx2"/>
              </a:solidFill>
            </a:endParaRPr>
          </a:p>
          <a:p>
            <a:pPr marL="730618" lvl="1" indent="-252146">
              <a:spcBef>
                <a:spcPts val="529"/>
              </a:spcBef>
              <a:buFont typeface="Arial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27154"/>
            <a:ext cx="10972800" cy="51802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</a:rPr>
              <a:t>The Data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>
                <a:solidFill>
                  <a:srgbClr val="333333">
                    <a:lumMod val="50000"/>
                    <a:lumOff val="50000"/>
                  </a:srgbClr>
                </a:solidFill>
              </a:rPr>
              <a:pPr algn="r"/>
              <a:t>3</a:t>
            </a:fld>
            <a:endParaRPr lang="en-US" dirty="0">
              <a:solidFill>
                <a:srgbClr val="333333">
                  <a:lumMod val="50000"/>
                  <a:lumOff val="50000"/>
                </a:srgb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13689"/>
              </p:ext>
            </p:extLst>
          </p:nvPr>
        </p:nvGraphicFramePr>
        <p:xfrm>
          <a:off x="2079523" y="2619514"/>
          <a:ext cx="7728156" cy="359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039"/>
                <a:gridCol w="1932039"/>
                <a:gridCol w="1932039"/>
                <a:gridCol w="1932039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Meas.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M, F, I (Infant)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Length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Longest shell measurement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perpendicular to length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 meat in shell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Whole Weight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whole abalone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Shucked Weight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 of meat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Viscera Weight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gut weight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Shell Weight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after being dried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1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71399"/>
            <a:ext cx="10972800" cy="51802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</a:rPr>
              <a:t>Data Exploration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>
                <a:solidFill>
                  <a:srgbClr val="333333">
                    <a:lumMod val="50000"/>
                    <a:lumOff val="50000"/>
                  </a:srgbClr>
                </a:solidFill>
              </a:rPr>
              <a:pPr algn="r"/>
              <a:t>4</a:t>
            </a:fld>
            <a:endParaRPr lang="en-US" dirty="0">
              <a:solidFill>
                <a:srgbClr val="333333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9" y="1377040"/>
            <a:ext cx="10187435" cy="4888567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357810" y="645176"/>
            <a:ext cx="8235078" cy="609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indent="-115888" algn="l" defTabSz="457200" rtl="0" eaLnBrk="1" latinLnBrk="0" hangingPunct="1">
              <a:spcBef>
                <a:spcPts val="288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486650" algn="dec"/>
              </a:tabLst>
              <a:defRPr sz="15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822960" indent="-114300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3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4588" indent="-119063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 sz="12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481328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1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999413" algn="r"/>
              </a:tabLst>
              <a:defRPr sz="10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Indication of outliers in each of my variables – evidence for potential removal</a:t>
            </a:r>
          </a:p>
          <a:p>
            <a:pPr marL="228600" indent="0">
              <a:buNone/>
            </a:pPr>
            <a:endParaRPr lang="en-US" b="1" dirty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4800" y="6154738"/>
            <a:ext cx="457200" cy="569912"/>
          </a:xfrm>
        </p:spPr>
        <p:txBody>
          <a:bodyPr/>
          <a:lstStyle/>
          <a:p>
            <a:pPr algn="r"/>
            <a:fld id="{7347B0AC-F122-034C-9308-DA831FB47229}" type="slidenum">
              <a:rPr lang="en-US" smtClean="0">
                <a:solidFill>
                  <a:srgbClr val="333333">
                    <a:lumMod val="50000"/>
                    <a:lumOff val="50000"/>
                  </a:srgbClr>
                </a:solidFill>
              </a:rPr>
              <a:pPr algn="r"/>
              <a:t>5</a:t>
            </a:fld>
            <a:endParaRPr lang="en-US" dirty="0">
              <a:solidFill>
                <a:srgbClr val="333333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12" y="104775"/>
            <a:ext cx="10091263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36605"/>
            <a:ext cx="10972800" cy="51802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</a:rPr>
              <a:t>Distribution Examination with </a:t>
            </a:r>
            <a:r>
              <a:rPr lang="en-US" sz="2000" dirty="0" err="1" smtClean="0">
                <a:solidFill>
                  <a:schemeClr val="accent1"/>
                </a:solidFill>
              </a:rPr>
              <a:t>QQ</a:t>
            </a:r>
            <a:r>
              <a:rPr lang="en-US" sz="2000" dirty="0" smtClean="0">
                <a:solidFill>
                  <a:schemeClr val="accent1"/>
                </a:solidFill>
              </a:rPr>
              <a:t> plots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>
                <a:solidFill>
                  <a:srgbClr val="333333">
                    <a:lumMod val="50000"/>
                    <a:lumOff val="50000"/>
                  </a:srgbClr>
                </a:solidFill>
              </a:rPr>
              <a:pPr algn="r"/>
              <a:t>6</a:t>
            </a:fld>
            <a:endParaRPr lang="en-US" dirty="0">
              <a:solidFill>
                <a:srgbClr val="333333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1" y="654627"/>
            <a:ext cx="9635836" cy="60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27154"/>
            <a:ext cx="10972800" cy="518022"/>
          </a:xfrm>
        </p:spPr>
        <p:txBody>
          <a:bodyPr/>
          <a:lstStyle/>
          <a:p>
            <a:r>
              <a:rPr lang="en-US" sz="2000" dirty="0" smtClean="0"/>
              <a:t>Relationship between Continuous and Categorical Feature, Sex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0" y="1673327"/>
            <a:ext cx="11224590" cy="4003573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57810" y="645176"/>
            <a:ext cx="8235078" cy="609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indent="-115888" algn="l" defTabSz="457200" rtl="0" eaLnBrk="1" latinLnBrk="0" hangingPunct="1">
              <a:spcBef>
                <a:spcPts val="288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486650" algn="dec"/>
              </a:tabLst>
              <a:defRPr sz="15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822960" indent="-114300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3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4588" indent="-119063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 sz="12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481328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1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999413" algn="r"/>
              </a:tabLst>
              <a:defRPr sz="10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Distributions for Female and Male similar for each continuous variables, while Infant Abalone have a different distributions of the data points</a:t>
            </a:r>
          </a:p>
          <a:p>
            <a:pPr marL="228600" indent="0">
              <a:buNone/>
            </a:pPr>
            <a:endParaRPr lang="en-US" b="1" dirty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60338"/>
            <a:ext cx="10972800" cy="51802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</a:rPr>
              <a:t>Feature Correlation 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>
                <a:solidFill>
                  <a:srgbClr val="333333">
                    <a:lumMod val="50000"/>
                    <a:lumOff val="50000"/>
                  </a:srgbClr>
                </a:solidFill>
              </a:rPr>
              <a:pPr algn="r"/>
              <a:t>8</a:t>
            </a:fld>
            <a:endParaRPr lang="en-US" dirty="0">
              <a:solidFill>
                <a:srgbClr val="333333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AutoShape 2" descr="data:image/png;base64,iVBORw0KGgoAAAANSUhEUgAABZMAAAWQCAYAAAAvHtpeAAAABHNCSVQICAgIfAhkiAAAAAlwSFlz%0AAAALEgAACxIB0t1+/AAAIABJREFUeJzsvWlwnOd15/vrHb2iG43egMYOggtAkOIiieKizbJjKUoc%0Ay4ljJ0rmzl1SqZkPqZo7dcv3Vt3JdU3FU1M1H2amUsnU1HXmjmfGo4kTx5Ydx4tEiRRFSRR3gARB%0ArI3G0t1A7/t6PzS60SsIUiQIUM+vSlUi0Oh++n3Pc97nOc85/yMpFAoFBAKBQCAQCAQCgUAgEAgE%0AAoFAINgE6eMegEAgEAgEAoFAIBAIBAKBQCAQCHY+IpgsEAgEAoFAIBAIBAKBQCAQCASCeyKCyQKB%0AQCAQCAQCgUAgEAgEAoFAILgnIpgsEAgEAoFAIBAIBAKBQCAQCASCeyKCyQKBQCAQCAQCgUAgEAgE%0AAoFAILgn8sc9gM+Kzxd53EPYFJNJQyAQf9zD2BJirGCx6B/6ezZjp9suCJt4VDyKse5E291N9+RB%0AeNK/Hzz677gT7RZ2570VY94eSmPeiba7m66nGOujYStjFbb74IhxPlzud5zCdncen+fvfz/ffSfY%0A7m68V7txzLA7x91szJvZrshMfsTI5bLHPYQtI8YqqGU3XWcx1p3Hk/49n/TvB5+P79iI3fi9xZi3%0Ah5085p08tlrEWB8Nu2msleyWcYtxPlx2yzg340n4Dp+Fz/P3323ffbeNF3bnmGF3jvtBxiyCyQKB%0AQCAQCAQCgUAgEAgEAoFAILgnIpgsEAgEAoFAIBAIBAKBQCAQCASCeyKCyQKBQCAQCAQCgUAgEAgE%0AAoFAILgnIpgsEAgEAoFAIBAIBAKBQCAQCASCeyKCyQKBQCAQCAQCgUAgEAgEAoFAILgnIpgsEAgE%0AOxSpVPK4h7CrENdLIHhyEfNb8CgQdiXY6QgbFQjuDzFnBLUIm3g0yB/3AAQCgUBQjcsb5eL4ChPz%0AQfb1GDkxbKfbqnvcw9qxiOslEDy5iPkteBQIuxLsdISNCgT3h5gzglqETTxaRDBZIBAIdhAub5Tv%0AfO8yqUwOgPmVMO9dWeRbbx4VD78GiOslEDy5iPkteBQIuxLsdISNCgT3h5gzglqETTx6hMyFQCAQ%0A7BCkUgkXx1fKD70SqUyOi+OexzSqnUdlqZK4XgLBk8tnnd+irFHQiGZ29dEt8dwQ7Awe59pG+E3B%0AdvEwbU3sBwS17Dab2I2+d1szk/P5PH/6p3/KnTt3UCqV/Mt/+S/p6ekp//7HP/4xf/VXf4VUKuWN%0AN97gm9/85nYOTyAQCB4LpRKc1VASXyDR8DV3XAGkUgn5fGGbR7dzqC1Vev5wJxPzwYavFddLINjd%0ASKWSB57foqxR0IzN7OrWrJ+faRQM97YJexE8Nj6L7/ssCL8p2C4etq09rjkj2LnsJpvYzb53W4PJ%0Av/rVr0in07z11ltcu3aNf/Wv/hV/8Rd/Uf79v/7X/5qf/OQnaDQaXnvtNV577TVaW1u3c4gCgUCw%0ArVSW4KgUMkYGzLg8kbrX7e027ZiH3uOgUanShzeXOX7AzvxKuO71n/frJRDsdvL5Avt6jPc9v0VZ%0Ao2AzNrMri0nNj8/P8uPzs8JeBI+NB/V9nwXhNwXbxaOwtccxZwQ7m91iE7vd926rzMXly5c5ffo0%0AAIcPH2ZsbKzq93v37iUSiZBOpykUCkgkuy/VWyAQCO6HUgmOSiHDZFChbZGjUsiqXqNSyDgxbHtM%0AI9wZVJYqqRQyum06TPoWOto14noJBE8oJ4bt9z2/a32F3axZ//lGWeNuLCUUPDya2VWLUk4qk3sk%0AZbDbYXPCrp8cHsT3fRYuTXgwGVRVn7mTy8EFuxOpVMKlCc+WpAfu159t95wRPD7k8q2FMHeDTew2%0AKY5atjUzORqNotNtRNhlMhnZbBa5vDiMPXv28MYbb6BWq3nllVcwGAz3fE+TSYNcLrvn6x4nFov+%0AcQ9hy4ixbh+7wXZhd13nnT7WW7NrvH/Fzfisn+G+Np4/4mTKHebkaAe5XJ50Nk8mm+f10/24PRFW%0A/HEOrL/uQJ/5cQ+/zP3Y7sO6JxOuIFKphOcOOrCY1Cz6YqwFEwSjaf7kG09xc2qVW7P+bb9eO93m%0AHgZPyne8X5+7G7/3kzZmi0XPt//oBO9fcW95fpd8xYkRB8l0Fl8gwciAGalMgi+arvPBD+Irtvs6%0APw6fux08rrFW2tXY9BoWk5oWpZyLY8vl19xxBarG96BjbfTcf9jPp+34jAflSbTd7Rjng/g+eDBb%0AuDW7hi+UQikvVseV5kI+X6ibB4+CnXrfn0TbfVTc6/vfnlvjyoSXTye8tBlaODnaUbaxEiVbu7sQ%0A4L3LC1yfWrsvf/agc+azshPv/Wa2uxPHey9KYz5/bZEPbyzhWonQbdfz3GgHpw93bvp3j8Mmase9%0AGROu5lIcj+Ne3e9nSgqFwrbleH/nO9/h0KFDvPrqqwCcOXOGc+fOATAxMcGf/Mmf8Nd//ddoNBr+%0A+T//57zyyit8+ctf3vQ9fb76cvCdhMWi3/FjLCHGur0Odjdca2ET908z3aNSGQuAyaAiEE4B8Pu/%0Atpe7C0FiyWLQw2JSo22R0+sw8NJTnVsuw9mJtvsw78lbZ6eIJrLIpHDptpcje60k01nWgkme2mch%0AGk/jD6ewt6k5vs+2LaVBO8XmHiWP+jvuRLuF3Xlvd9uYXd4on0x4GZ/xs6/HxInhxvO2pGu3VX27%0Akq/49HZ19tOZwx18PF79M7VKzh9/9SDjM2tb1qorXeedaLu7yQYe1ljvpTV4L7v52Scufnx+ti4z%0A6EvP9PD1FweajrXR+9b+rLZ8FYpZUfcqX70f/cQH+Qxhuw/O4xjnVvXhB5ytZLM5PrixEaSrtIVG%0A79PMfo7tt3HhxlLVPNjqmO4HXzTNu5dc9+V/t4snzXYreZh6sff6/mPzAd6/ulje47Qo5Vy5U1zH%0AX7ixVB7P735hiBV/nKmFYNUBn0Imve+S/+3Sw72fe78TbHc32mppzGPzAf78BzfKvkoqlXBq1IFM%0AJmVmMXxP/3G/NvFZdYy3eq3fOjvFzz921f28me99lDQb82a2u62ZyUeOHOHs2bO8+uqrXLt2jaGh%0AofLv9Ho9LS0tqFQqZDIZbW1thMP1GicCgUCwU2mqe/QHR/no1grH9tvKGci9dgMqpZxQLF0V4HB5%0AIqgUMjosuh2j5/S4cXmj2M0a7swHSabzHNlrLQeKTo528PcX5qo2Qr+65N41WlMCweeRxr7SzT/5%0A2igjPabya5ot5Gs3BZX/PjjYznuX3XXBkVgyWxcwPLLXWrU52W1adZ93NtMaBLa0ERzubePH52er%0AftaoDLZkY43ssvqzNg5GNitf3Wpw+F42+SCfIdhd3I8+vEoh48SIgws3lsryaR/dWuHShISxmUDd%0AXGhmP8l0Fr1GUTcPHmajqN2uFbob2Y5GX5XPY5c3WvWMLe1xSvuhbpsejz/OM8M2/ubsVN3rSrZ8%0Av/5M7J92P2VbdQUZ6TMRTVSv4U6MOKr2z/fyH/cbSN4u33Ri2M57Vxbr1qw7SYpjM7Y1mPzKK69w%0A4cIFfvd3f5dCocCf/dmf8fbbbxOPx/n617/O17/+db75zW+iUCjo7u7mt37rt7ZzeAKBQPCZaLYo%0A/8UnC5hbVcikkEznWQ0WT+fbNXIWPNGGfzO7FEZ6fOd0mn1cuLxR3r3ipq+zlXQ2TyiawqinrDOd%0ATNcHiMRGWiDYGTTLBGnmK89dXaRVo6BQoG4hf+7aUl0W8XC/mVuza9ye2/j33743XfeZJoMKXyBR%0A9TPhP3Y/zezogxvLfHxrhXQmj8mg4r0ri003gt1WHd968ygXxz3ccQXY212dJe/yRvnBuRnGZ/x1%0AmZ+lDeYzwzbOXStm2JUORv7Z7x15oE7y9xMc3k3d6gX35n7v12aB4OefchJNpPEFEvgjaYa6jCyu%0ALlQFRXrt+qb24wsm+Nabx7Cb1OWfPewAizgI2V4edYCsNlB98qCdD242vscFCkhlRd3bp4dtIJE0%0AtWWVQib82eeMWltNpbMoK2Q7Nlu/fXBjmW9+Yc+mSQf3Yjt9073WIDudbQ0mS6VSvv3tb1f9bGBg%0AI337G9/4Bt/4xje2c0gCgUDwUNhsU+f2RdnbY+QXHy9Unbp32/TQpL/E8lrsUQ11VzHpDnJ9ahUk%0AEjQqOTazmvFpP9A4QFRCLDwFgsfHvbKKm/lKbyDBnYUgHn9iy1nEx/bbmF8Js7IWYy2UZHk1xsiA%0AGZdno1QvEE7V/Uz4j93NSiDB7blAw99NuoOcecrJylqsrJmtbZFzaz7QcIPWbdU1lAG4V+YnFDeY%0AsWQx4FHe+GZyvHtpgUFn6311kr/f4PBu6VYv2Jxaf/nciJ0em37T+7eZrfgCCXyBRNnfuTwRrk/6%0A+MqZAX7w7t2qoEgz+9nf01YVSIaHG2ARByHbz8O+f818pVQqwWnV8eGYh0lXYx/t9kRJZ3OsrMVJ%0AZ3NVgcJKfIEEJoNK+LPPGbW2WruG22z9NukO8rNPXHxyy9sw6eBe2fiPwzc1W4PsBrbWClEgEAgE%0AmyKVSti3Xp5dS4/dwKQrVFfCAgW6rI11iIacxl33QHnYSKUSphfDnDrUiWs5wp4eIyq5lE6rFigu%0ALiw1m50SYuEpEDweSpvKYtlelveuLPKd713G5YuWXzPobG34t06rjladirsL1Qv5zbJQSplLJoOK%0A1WCSY/tt9HUa6Lbpy128U5kc2hZ5VVdv4T92L0Ub+7Tp/eux6Tl31c3lCS8uT4TLE14+HvcQjqV5%0A6+w0Lm+04d+VtLlLbJb5WWlLvkACW5sGu1lT/vnSaoyuChssodcoeP5wR9PP39djbPi7Zja5G7rV%0AC5qzEkjwb/77VX7+sYsFb4RoIsuPL8zxf3/3E946O4XLG0Uur9+uz3sidNsbB0ScVh0efxwo2oLd%0ArAFgeTWKXqMANoIiW7WfrQRY7ocHsXXBg/NZ7p9UKin/3uWN8tbZKf7Fdy+V7ROKvhLAbtbw4hEn%0AC54IdxeC2Nu1Dd/TalKjlEtRKWSbPostJjWxRKbKHu/X1gS7i0a2msrkaFFurOFiiUx5L1iL06Lj%0AHz6aZ34lzM8/dvHnP7hBIpWvXo82WQPA4/VNu9HvbWtmskAgEDxpjM8HmPdEWfBGGOhorcpOguKi%0AvN3YwuXbXqD4kDwx4iCZLjbcs61vPmv/5tSoY9u/y05kNZhAAjy1z0IumyeTK9CqVaFWyTmy14q1%0ATc3Y9Nqu1ZoSCJ40SvrwJR83MmBGr1Ey6Q7xzmU38ysRju2zNvR7cpmEq3d8WEzqLWcRlzKXAuEU%0Ar51y4A+lcC0X//bIPgutWhXJdJYXDnfy0hFnVSnhcH+b8B+7kIvjK0TimfLmsvb+2cwaItczVX+T%0AyuTwBROMTa/x3hV3XVOyBV+UsVk/YzN+RvrbODJk4fZ846y6ks2trBUDdr0OA0hgbinMyICZFqWc%0AfD5POpvl5KiDUCxdbhbr9cf5yx+Nsb/H1DBD6n71E2tLZA/0tfH0PuuuKZH9PFGrJXtxfIXbcwGG%0Auk20KOVIJHDpVkUPjZUI711Z5MWjTiLxDM8M2xjta2NpLc6/+8F1ju+3NbR/g1ZJJpfn5GhHnR/+%0AxitDfPent8tBka2WWD+KLPjdrhW6m3iQ++fyRjl3Y5mp9aDwSF8b//Xnd6oqNT68ucz/87+1IJNJ%0AGRkw4wskSKSzHOhrI57MYDdruT7pq7vHXXY93nW7LNl+I1vututp1SpRKmQs+KJ8OPZo9Z4FO4NG%0AVT0Xx5b52kuDLHqjJFI5WrWqpv5Pq1YQiWeQSiUc228jnS3KZJTs7aNbm2fj38s37cYM4keFCCYL%0ABALBA3J7Icil2x4+Hvfw7IiDD28sc3LUgVQqYXYpTLtRzeigmXNXFhlwtpLO5hjqMlY1DHD7opwa%0AdVAowPxKBKtJzVC3SSyQKC5+Dw6auTm1hkGnJJcrIAHWQgleO9nH2+dnyOTyVcH5oS4jp0Yd4voJ%0ABNtA7YJaLpfSZlBz4cZMeSHfZdPTZlDxN+9uNNdxe6OcOdxJLldgaTVKX4cBk0GFayXM8mqinNFZ%0Aen0jmYoS9nYNt2f9SKUSDBolP/1goyFnqYnPb788WPYJtaWEu1mr7kmn8j6V/r8ya+ni2DInRhyk%0A0lm8gQQ9dj1atYJPb3kbvl8pCByMpnGvxrh614vbF6fNoEKvUXFlwkuHRUs+Dx/f9tBl1eNaadDZ%0A3FQ8xISNzM//8c5dALzBBF883kUsmeWDa8tYTGq0LXLMPcaqZrGlQGGtXumD6CdWlsiazbotdZAX%0AbB8ub5RLEx5W/AnsbWr29rTxF397k3y+gMmgYmx6DaVCysHB9nI/iNIBWekQ5NasH5VCypQ7yPis%0An6FuExKJhDdf3c+1O168gUTZ1tbCCU6MOMqNimHDF5465OCrzw8w3Gsqz6mS/cjlUrLZfNPv8bCD%0Av91WHd/+oxO8e2lB+N9t4LkRO7fnAnj88fI9bHb/aiV+PP44+VzRNkpVPwNOA75gkl98NM/Ziqa3%0AJVv7+it7WPRGefGok7VQAo+/6KMlEvjRuZliQ9P11x4/YOPVk70srETwBhI42rXYzRr8oQTRRJa/%0A/LsxrG1qVAo5C96IaNb4BFIp93P8QP1BmUImZWU1xo2pVfZ0GVkLJ6oSFywmNS1KOWuhBLFEBrtZ%0AU7fnLtnbi8e6GgaEK33iP/naKJ/c8uBaidBt1/P0geI8eevs1AMdaDypAWgRTBYIBIL7pLQxCEYz%0ApDNZnhm2kcll2ddrIhRLseiL0WXV06pTMrkQ4PmjTsZn/Bh1KvIFqh6O+XyBc9eWeHa9I/zN6TVW%0AQ0m+eMz5RD507he9WsFwvxmA2aUQBp2SoR4jC55Y+TpWdi1XKWViYSkQPGIqF/37e40M95lZXosx%0AtRhmZTXGwcF2pJJiKer1u75ykAQ2qjNiiTQWkwZ7QcukK0inVctQdxsSSbAcJEymswQjKfo6DHTZ%0AdA2ziAc7jRTyBQ70met+D0V/O7MYZo+zla72om+o9K21WnVP6oJ/p9Moa3PSFeLEQRsr/gTT7lBx%0A8zZiZ39vdYadXCbFbtYgkUo4e9nNyICZuQYZeLY2NWqVnGy+wC8+dtFp1WIxqlkLJUilczhtOj64%0AXnyevHjUiaNd2zRbrnLzOrsUKlfLFCgwPuunr8NAX0cr568vom2RV82BEpXNgip5UP1EYbefjUcx%0A90tNhGPJbLm6Ip7y8bWXBrk16y9nDbcZWpheCFVlEx/a045Rp4SChN95eZCxGT9T7hAWkxqpRMqH%0AN5cZGUhj0Cqxtmm4s55JP+g0Mr0YbGhviVQOqUTC1btevvvTCfb3GjnQZ65qbNosQPIoGkUd6DNj%0A0SmF333ElHwqEji234Zeq4RCgWcPNL5/tRI/5tYW2o0aju6X4fZEsZo1xJNZbs36OdDXVmdrUqmE%0AeDJLMFZsAtnrMHDqkBG3L8a5q4tVr01lciRTWQLhFDen1zAZVEiAYCTNR2P1gcCSZv3DbogmbPDx%0AUXt4seCNFBOtkDC/HKbHYcBuVrO8Gmeo24QvkODYfis/vTAHUD6Uk0ol/PqpPvIFCEZSZHOFhn4w%0AGk/XaX5X6tYP95v58x/cQKmQ0uswcP2uj0u3PA2a7d77QGOzHiJPAiKYLBAIBJvQqMnEv/nvV+l1%0AGNYlLNScvezm2H5b1cm8Zy2OrU3Dy8edfO9nExzZa8Vp1THpaqxZtrQaI53NkcrkhF7cOiuBBB+N%0Ae3j5uBOJRIJRr8Lrj2M1aTh/dbn8usosnvFZP7/9woC4fgLBQ6QyY63kA7VqBYFwii6brlyhUbvp%0Ae/VkL22tatyeDX26Usbcsf023rlU3ZT0yoSP3//yPq7e8XFxbJkXnuqkvbWFKXeIeCrL731pLzen%0AV/H4NwJ5P3x/muP7rSyvRvE2kcJwe6P8v2/f5h+/tr/pIn5uJfJEL/h3Ko02cX/xtzdJpLKcHO3g%0Ab85O1zVd/MYX92JuVXFytJOffzRPKpPDbtaglBcDvzq1km6bvi4Dr8fRytvnZ+rs9Nh+Gx+Pe3j1%0AZG85eOwLJnj/6iLPDNvI5gu4PVEc7VrkMin/cHGeVp2yfHjRbdNz6lAHH1xf4sheK0a9iklXEItJ%0AzVdfGOTDm0tVc6CSyYUgK4FEXbMzwfbxqDb7UqmEqaVQQ9/4zLCNyxPeqp99/ZUh3vrlJKlMDrlc%0AyomDDsLxFJPzQSLJNH0drVyfWi2//sxTndyZD+DyRHj+KSeZbJ6x6TWW12LIZY3bIrm9UdzeKEf2%0AWZlfCeO06ho2Nm0WIHlUjaLEmu3RURuoc60U7afZPZbLpUzUSPwMOls5e3mhzo5fOubE40/UHbqd%0APtzB2+dnqz6z29a4RwwUm+92WLSYDCpiiQxKhZRoIr2pZn0qk3ughmiN9nWfZf6LIPRnp/bwopRo%0AdWq0g3ajmja9nEgsUyUD1G3X88ywrXxQNzJgZqCzlR+dmwFgqNtY1o6vZcETLd+30vyAYlD6w5vL%0A+MPJqqznkhRRIpVFr1GU17/3OtBo1MT3ScuoF8FkgUAgaECzxcWkO8hQt4lgJMXooBmXJwZQbg5V%0Aq4k86Qry+qk+3v5glny+0LRUu1Q2K/Tiiri8Uf7Dj25y8lAnd+aC9Dm0OC0GgpEEVyZ8OG063L5o%0A1bUeGTCzp0s0LhQIGvEgG64bs34+Hvew4InQZdNzYtjG0tpGZshTQxaUChmhaKrhpm95NcavPdPN%0A1burePxxbG1qcrk8tjY1qSYN9W5Or/JbLwygVEgZn/GXM0ANGiXnry3RZdOx4I1WZSEnM7lymfdm%0A/rXZov/zsODfiTS77sf22/j0tqdp08XZ5RCH9lirgsWBcPGZ3GXTE02kAXh62IbDrMXjjyOTSphd%0AClUFl0uHkMl0FoBlXwxbmxqXJ1q0O2MLkwtB9jiNHN1nYTWU5Px6VlIilS2PqaNdSyCc5Mhea520%0AwNj0GidHHcSS2Ya2aTWpGZ/zYzd1Vl0XcbCxPTyKuV+6f9OLYawmdUMbjiWzVQG4VCbH9GIQpUKK%0AubWFX3u2h7FZPyursXIm8k8vzPKVMwP84N27pDI5gtEUTpselyfC+euLnBhxlBuWtbW2NJRocVp1%0A3JxexRuI8/KxLmKJTJWkRmks98r4FOusnUezZ3yzRqKV91gqlTDviTA26+fmzBqdVh3z6/ajUsiI%0AJ6t9cUmLNhhNsRrc0D6+OLaMQiYllsjUfabHH+fIPkvTZ3QwksaoU/HMsA21Ss7l276G37NSs/5+%0Akm8a+VXggee/yxvlB+dmGJ/xCz+9BZrJSgB1DfdKe+l0Ls9qMIGmRY5UIql6fidSWS5PeNFrFPQ6%0ADMwth5CuZ96X9oWdVi12s5aLY8tVnz3gNJT/XerzIQFUShlqlZRsjobSLS8edfLMcPGwuGTzdxeC%0ADSurppfC2Ns095x7ux0RTBYIBIIamm0u/viNg7z9wSxatYJ4KotKJWd+OVzVHOrUoQ4+HlupewAd%0AP2CjUKBpwziLUc3pQx1C7xdY8EX51WU3TquefoehWMJsMbDkjXD6kJO//OFNDu1p59Sooy7jZ2x6%0AjX1dxs/9NRQIStxvYKr0enOrmr85O1U1v2RSquZcOpujo13HarBxRvDSaoy1UJITB+0U8nk6rXqW%0AVmO0GzVVWcSVgb2VtThP77fxH380XudHXzvVh1QCe7uNnL++UZ2wshpnqNtIIpVrKEvQopSTyuSY%0AmG+cxbSVzbbg4dPsuifTWWxtmqZNF2cXw7TqlISixaBxyX76O4383fvTZS39eDLLR2Mr6zIpeqYu%0Au5FKJZwadZBM51hZizMyYMZiVGNubWFpNcbhPRaW1uI8PWxjeTXOgidCHlgLJSkUGjeJsprUjM/6%0AMepp+H2iyQz7uk1ca9CISqWUM+UOMdLXhs2oFgcb28zDnvuV989u1pCuee8StU0cpVIJerWSA31t%0ADHYZqxqdVWbQL/mi6DXF5lL+cJKvnOlnfGaVUDRdlvwa7jdj0Cg3bU7l9kR5dsROJJGpakxVCro8%0ASMan4PGw2TO+UmO+ljuuACuBBOeuL9JmUHPHFSgf3na062jVKVGr5Cjlsrqqn2aa3CdGHCx4Iiys%0AV2LU6n83a5rW39FKLJmm3WjG7Yuyshqjt8OAzazhw5vVgcDK5Jvh/rYtX6Nav/rhzWWePlAMKNvN%0AmvIYtzL/hZ/eOs2C+KWfjfSb6OswVElXlewLKPfTAEn59yaDirVgskoWaKDTyKDTWLdurZRGAcpV%0AxVCcH1KplE6LlgVvhLsLEXoceqRSSUP9+nAszc3pVSLxTPm933hxsCqQXOn/XenG/v9J8q8imCwQ%0ACAQ1NNpcSKUS3N5oOSPvxEEHd+aC5UXN6KCZvo5WMrlcw41JvlDg5tQqsWS2Kpu2r8OAo13LaL9Z%0AlLlSfBB/96e3AXjtuV4kElDKpUglMLsSxWnVM9RjIpPNkcs31sK6V5degeDzwlY2PKXMkMpyP6VC%0AysGB9roNX212UiCcotduaJoR3G3TI5NKeeuXdzm238bPPpwrL9BHBswNqwsGna1cvuNrOLfnl8NM%0AugI8NWSp2hxYTGoy2QJX7niLsgS5Am5vtCyFcXGsGHjusukaZsZsttl+Uhb8O5Fm170YRC5gMWma%0AZrFNugLs6zHRZdOX7cflCRczjCRUlcO6PBGu3PFyaE87Tw/bG0pdlMplz15x89XnB/jRufrXHD9g%0Aq8p6ctp0mHQqVCoZe3tNjE2tNfw+K6txRgfMvHjUiS+YqNJbvji2jNOi48b0Gq8cdYqDjW1EKpVw%0Au6acv0Szg6fKv638XcmPVt6/zRqHVjZxhGLw5OxlN8+OOLgzF2h6yBKMpOjvMKDTqChQ4K/fmWJ0%0AsB1bm4ZPb3lpN7ZwcNDM3YVQ0+ZUgXCK4wds/OziHJF4BqgPugi5td1B7TN+ZS3G7bkA//Ov76fL%0AUnze7eup1pgvMdjZyne+9ylPDVk4e7k6ADc2vcZvPt/P1EIIvUYJFMp2rFLImlaNZHN5jg/bcHuj%0AVb65dFiaSxnuAAAgAElEQVThDyf4zTP9zCyGytVELUo5P7kwy+un+hr63dpAoMWo5ug+K3KZhFuz%0AfkZ6TOUx3E92tl6jRCGXMjJgrhrjxbHlez77hZ/eGs3WoJXaw9FEipePdZcPGVQKGelMts5/ddv1%0AuH1R8vkCgXCKV086qpraevxx8k32hQUKDHS2YtSraFHK+WTMw68/20M+X8Bq0vD9X2wc3qWzOVoU%0A8qpAdck2Fr1RtGpF2W+mMjm8FVIaW/X/T5J/FcFkgUAgqKDZ5uLUoQ39L6lUwheednL5tpeudQ2w%0AHkcrn4yvoJBLq064S7g9Gw+gyoZxUqmUA71GEUhe5+L4Ct5ggucOOkikMuztNaGQS8nm8uzrNrK0%0AGqHXpmPeGy1nPtRye257A0Ai2CTYqdRueEp+59M7Ra3OSXew3DRvT5cRW5uaTC7PcH8byfRGlm/R%0A53Vzc2q16v1TmRwymRSlQto0C6600K7cfKYyOVqU8obVBb5AopyAUpsV4gsk0KoVxJJZFLLiZwLF%0AzcGtFV4/1cf0YgiHWYO7RgpDpZCh09Q3etpss/0kLfh3CpXXv9l1t5rU3JxeY29PW9NM80g801QD%0A+dWTvXUbykg8w54uIzenGjdpjCez6NRK0pk8bl+04WsSqSyTrgAmvQqQ4FmLE4mlmVsO84XjXXS0%0AaxtuHJ02HT86P8NIfztj6w2mKm3TadPx6YSXLz/TLQ42tpF8vkCXVd9QDqL24Kl07W/NrvHuJVc5%0Ay26kf6P5aDZbLMmu9FvaFnlDG9a2yKt8U2pdakUhlzTVfvcFEowMmkmlsnxwfbnO7r/20iCReIYP%0Ari1zdL+VH743DWw0p4JiCTgU51gpIFKiFLDWaxRCbm2XUHrGt6jkvHysi7VggqXVGO9eWeJLT3dh%0AN6k5MWznvSuL9RUVbWrSmTzJTOMkGLcnSjyZoc2gwtamKdtxZTVm6b1K9r68GsNp1bK/x8T3fzFZ%0AZ6NfeX6AaXew3Giv0g+6vfVr+lQmR6GwEQjUtsiZmAvQ4zDw/lU3vQ4DUqmEpbU4F24uMTYT2HJ2%0AdlEHul7K4MSIA51aselBkvDTW6NZ0L1S5ufwHgufjBf7aKTSWfIFMLcW+xHBhv8am17j1KijHISu%0AlLkqva5p3wxPtKrPwTPDdi6MLTM+EyBfqA5ANwpUV64t/n696V+JqcUQcrmUfL5QZReldW4j//8k%0A+VcRTBYIBIIK5j0RLEZ11eZCpZARCCfLQZU3Xhhk0hXC3l7UYTp9qJPl1Si9Dj2ZXJ5Fb76uZNDR%0AruXa5Ib+VypTLLFVKWT84ZeGxMKDjQXa0b1WhvvbMOtVhMJJum16rs+sYdSrWPCmUcgLzLhDdFob%0Ab9y7G2QfPgpqN5VCL02wk6jc8NRquQeiaW7NB+qygNQqOW+8MMjSaowFT6TsxyQSOHfVzVC3qWrO%0AqRQyZpdDnD7UwWsne1n0xYqbSZsOpVxWlvWp3XwC3JxZ5VBN9jNAIJJkdE87Xdb6rCYocGNqFV8g%0AQbtRzctPd5HPFYgk0vzxVw9iUCuIJTKs+OMcP2BjeS2G27ORoUyh0NA3NNtsP0kL/sdNbanrS8e7%0AGe43N7zufR2ttOpVRONpfmM9i80XSOBo1+K06vjh+9NF26vQQC6RyuRY8sWqspxKTZ2WV+NNN5ve%0AQILsWgyTQdW0WZ4vmOCZYXu5uV5fhwFvIIFSIePyhI8eh54zhzv44MZGWbZKIcNh1vLF411E4hk+%0AvLFcljYo/V4qkdDf0Uo2mxcHG9uIVCpB30QOonTwVNKRvTq5SrddTzabK9/f+ZUwiVS2fCCmVsn5%0AtRM9uFaKh2LHD9iwtml48WgX4XiKxYpqiXwBju6z4gskOLzXwrVJHyaDitmlcNNKD0e7FmurmqnF%0Aarsv6dfOLIVY9MbotGqJxNL8zhf2ML0Ywu2NcnS/FYNGyVoowZdP9nJlookebTDBt948JhIcdhjN%0A9GYnXSFOjnZQoFj9aGtT8/SwndmlEH/5d2MMdhk5M+rgW39wlItjHu64AuztNnFixMZ/+8UkQ91G%0AVlbrm5RJpRIMWiXZXJ5JVxC1Sl6urAhGUljb1A0ri7rtet657ObQYP2zPZXJEU2k8QYS5T1QJW5v%0AtEr6pfxzX5Rnh+3ML0dIZ/J0WnWcv76IVCrhuYMOvveLSe4uFH2y06rjl5cWqiqwGh0YqxQyYsnG%0A2dWpdJYvHnc2vRfiAHprbBZ0r5T58Qbj2No1AMhlUsytKoLRdFVmcnkNKJHw7LCddDZf95zeSiVI%0AaU3Q49Dz334xyZ4uU0OZttpANRRto1FDP6dVx7f/06cMdBo4OWpnwRtBIZNiMqi4csdbrpZye6PF%0AuTds2zENHh/Ge4tgskAgEFTw4dhK+SQRiiedlXphZw538uP1TKiTox0oZFLuuPwc3mNpesL96W0P%0A3XY9H4+v1H2eaBi3wbwnQq/DQCqdZWYxSMdhO25vAnWLDCnFJlsyiYS1SJK+zlYK+ULjjJ8G2YcP%0AG6GXJtjpVG54KvUNVQoZEmnxNbWL5SN7rWX/Bht+7LdeGOD6XR+dFh3BSIql1RhH9lrLC/2l1Rja%0AFjn+UBKAy7eLchN/8+4UQ90mJl0BRobNePzxsp6tWiVj0lW/0dCqFfTYDA117954cZDpxVA5IPPx%0A2DIKuYxAOMWnt7x8682jvHGmn5VAgu9871PSmXxVVt633jza8Fp1W3V8682jXByv2Gzf54Jf0Jxm%0A/vL103385vMDuL0R3J4ovQ4DA87W9cylDEurMRwWLa1aJSZ9MdCmVEg5Nepgaj3A3Ijl1RhmYwt9%0AjtaNzeiwuRxwaLTZtLdruD5ZzLw/ut/aOMPYouPj8ZWyXqK2RV6XWa9SyHjjhUE+Hl/BalJjMrSQ%0ASmfptuj4H+9N8frpfuaXQ3j8CawmNSqlnMsTXv6P3zsCiION7aS4Rsg3lIOQUODGrJ/3ry6Wf55K%0A57hyx1v2p7Y2dZX0z5G91obZbK+f7ue9q26sRjVH99m4fNuDN5Cgt8PAyVEH//XnE/Q6WhmbXqPT%0AomuazXZ4TzuLq9G6TOpm+rXf/NJebk6t0uswcGfej0IuI5bI4GjXYjGpmWsQDNvf0yYCyTuIzfSQ%0A8/kCJw7a+Juz0+V732XT11VrXLi+xItHu2hRSvinb4zSplPi8kaxmDSsrBWrklp1SuaWw+Vs9ZLs%0ASqWEwMiAuXw4rJBpm/YtefGok1uz/obfZ2I+gNOqa+xfrTouT3jrft5tK1YPLK/FsLapkcmKC5hT%0Ao45N9XErJSdq/WqjA+4SvmCSHpt+0z2E8NP3ZrOgu8WkZm45xMEBM5lMnv1728pSEwOdrezpMjZt%0AgDe3FKaRDNZmmcDddn3Zj2tb5GhbFCgVUizGFlpUsqr32exA2e2pPvBQKWQo5VLUKhkf3lwmmyvw%0AtfV1qi+Q4EBfGzIpvHzUeU+bquVRNuJ9mO8tgskCgUCwTukUdXE1ylfODLDki+L2RunrMCCVSRhw%0AtlaVw1wcW+blY12kM3nCsXRTnabThzuAxo17Rgfbt+8L7mBKwYYvPN1NZj3gpVLIkMulGFvVxBI5%0AxufW6LHp8QaTtGpU3JhabbgJbJZ9+DARemmC3cCJYTsf3lwmmc6SyeXLGnCFAizUBCRKpda1dp3J%0A5clk84wOtnNt0oe9Xcvpwx0NS1hfPdmLL5Cgv7OV9HopY19HK0C5+3VfR1GaAGiYRRJLZJhbCTec%0AX3PLYTLZHNoWObk8rIVSVa8pzT+7Sc0/+92nysHhF45Y7hkc7rbq6LbqRInqI6CZv/QFEly54yWb%0AK3DqUAf+cJJ3Li2UfbnbWwwwVza1nV4MFQN0Z/pwrUQbBiV6OwzIpRIu3FiuC4Y022y2VGQy99oN%0AXL7tbSjbUpKr2iyzbWk1BhS4WXGIIZVKuD0XZMEb4fShToa6i8Fxox6eP+Kk117caIqDje3l2QN2%0AvvO9y8BGObVSIeWPv3qQf/vW9Tof9/yRTvQaJSMDZgoFyokGLSo5BRrrdc4thXjmgJ33r7qZmPez%0Ar8dUzMq/7CKbzbMWSrGvp7glb1HKy9lspbWN1aRmZKCddz9102HV0ePQb0m/dmqheFh3c3qtqjrl%0A2uQqz4zYuTG1KoJhO5itJC14/IkquZRGtpDJ5VG3yHCtRPh3f32d50Yd/PC9aXKFQnGvsxolFE0z%0AMmCm06Ln7y/O1a0FSoE6gJW1OOF4hmN7rQ3tLhBJ4bTpG/pmk07Fgb42Lk/U+9dGweRi5QZ8tJ6M%0AU5qHv/fFvSytxhp+fjJdlFColJyo9avDfW0k0rmGY9zXc+/s4tL7fTLh5dasX/jpJjQKuqtVcg4O%0AtKNUSFn0xuh1GJhb3qi2UMglhOON99TheJpAJEkknqHLZqh7ll+54+UPX9vP2PQabm8Up02HBAn/%0AcHG+SuZCKpUw3N/O7bkALx1zVj3vN8tw7rHryRUKKOUyumw69nSZuOPyl+fP3u423vrVJIlUUbao%0AZK8vHXHedyD5USUsbfbeFov+vt9PBJMFAoFgndIpapdNV3ey/zsv70GnUfCrTxaqXn/u6iIvHnUy%0AuxRq+J5ub5SDA+388P1pnhuxk80Xqsqua5tHfF4pBRve+XSBP/qtEZQyGYFQmlaFglg0jUwGvkAS%0AtUrB7HIYp1XLcH873//FHYAtZR8+LIRemmC30GvX83/+wTH+4odjddnJtYvlZnpzJ0Yc/OSD2aqg%0AXD6Xb7jQd61EaNUqmXKHyn9b6Us9/jgSNjKiGwX2TPqWhtqJUCx3ff1UPx5/nJ9/7Kr7fe3m8UGC%0Aw2LuPlyK/rJxk7PZpTC9DgMmvYpzVxernrkqhYwvPdONv6b/AKwH6BbDtBtbGgaGlQop2Wy+YTCk%0AUaDu8JCFX32ywNF9VlqUcqbcAV4+3kUklmF+JVzXvAw2z2xb8ERoN2qwmjSceaqzrtT6/avusvyG%0A2xvlhSPqKrsTBxvbR2WQ6e5CkJde7GI1lKjSJC6RyuRIJLNcvLlcPlAo+dGXj3XVacqX8AYSDOlV%0ARWmWxTCj/WY8wQTHDti5dKsYPLtyx8urJ3vxBuI8/1Qn4ViaYCTFUHexem12Kchdd/G/M4c7murX%0AVjK/EuHMU05W1mJYjOqqTD+3L8qpUQdKuYypxZAIhu1A7pW0IJVKys9aaO6TTow4yjqvtjY1UwtB%0AUpkcX3tpTwPNeR//y28O8/b52frxjC3zxae78UeS9NoNfDRWX20JxcqQl5/u4nJFtjwUfbNKKef2%0AnJ+Xj3cRjKaKAT+Ljk6LjkQqw2+c7sflibC8GqPLpsPWpuHvzs3UXYNkOlf13SspSSjUSk7U+lWX%0AN8qF60sPfKDSbdVxdNjB2lpU+OkmNDoc3dNt5D/+3VidbZcwt6pZaLYG9EY5OdrBrVk/6UyW10/3%0As7Qaxe0pBo4P9Jn53s8myOcLDHUb8azFmV4s2kkpwAswsxQmvS618l9+foevPj/A4mqMhZUITpuO%0Ag/3mKj1vWJfg6jTww/em6XUY6OswVDXuc3kiXJnwcWy/rdwwEjbmbOnAeCucv9H4+fPBjWW++YU9%0AW3qPZmzmV44OO+77/UQwWSAQCCp4bsTOOw1Kl5ZWY0glEuzm+rKaRCqHta1x13mnVcfEvJ+je63k%0A8nDljg9jxeloqXnE53khUhmc1a5nTww5jXRZtOQlErz+ODqdgv7OVlqUMvZ2G3nnEzdOm47fON3P%0A8loM10qkqAmoVd3XA/tBEHppgp1ObQnb8091cGsuUPZrjcoBA+EUBwerA8y1mU4qhYyhbiOBSKr+%0AQ1nfxOlVePxxnhqy1GVJ1QasL44tV2ku9joMyGUSQrF0w6ZYvXYDb38wQ6+jteE8azT/xHx8fLi8%0AUT4cX8Fm1jLf4H46rTr84STZZh3YC8XARCO86/IqLx514o8kWVmNY2/X0GXVc/m2l3yh/r5XBkNK%0AgbpMtsD1uz7yhXxVkzJfIM7EfACtWlH1861kL1lNaryBOB5/AnOrunxgXJmlVdIM3Sx4IWx3eygF%0AmVy+KN/5z5fL8maNKAVo3/l0AaNOibZFjl6jYC2YwG7W4PHHq5qGQrGke3YpjMmgwmnTEU/n+NH7%0AM+g0cvb2tOHyRGjVKbl824s3mODlY11IJRJadSqi8QxGvYobUxsHMh/cWOYrzw+wsBLGHy7q1zZr%0A/HjuarGJlUwmqZpj+XyBc9eWeO25Xv70fzoubG2HsdWkhcq1aCOfpFLISGey5QO0Uja9XqNgqUmj%0A0bGZtYa2nM8X8AUTzC2HUCnkm2p7hyLJssZyZeXgxbFlnBYd4Vgah7nYqC+WyJarOdZCIYZ6jNja%0ANFyf8rHgaRyovXbXx74eU1MJhUlX4J5+9WFVgYi5szm1Qfzv/myixu4KdNkNZVsqFMBu1jZcAzrM%0AWu4uBElnc9yYWuPG1BqvPN1Ft03P+1cWSKVz5aBxqRquEV3re3OAbDbP/3jnLi8d66LLpmVi3o9U%0AQsPK1+nFEOlMntVgnJmlxhV0pcz4yt/dnvfz7//2Ju2tLfeUlJBKJdxdaDz3J93BzxQzuJdfeRBE%0AMFkgEAgqUCpl63pMGx2KlfKi5MLdhSADzlb0GgVataK8wPrk1gpvfnkfNxuUDMqlEsyGFtQqOe9d%0AKS7qVypOR0XwsTo4+9xoB6FImmgyjVIpR6mQo1LKiSbSaFQyZHIpcrkUq1nDB9eXUClk2NrUgITL%0At70cHrJsy5iFXppgp9KohK3bVl26Vmqc9+x6IHc1lGBvt4lOi5abUxvZGKVMJ6lUwqlRB8l0MQDW%0AadViN2vLDUZL2Ns1zK4vsM1GdV2mXu1mN58vcOFGcR5/6UQPF28u4QskOTna0TDjtEUlK5eEP+kd%0Asnc7lXbY7H5KJBKC0RTxZLbhe9xdCNJt15PO5qqCc7DRUGctlECvUTLUbWR2KQxI2N9nYi2cqgt0%0AlIIhk65ikPj8tWJWWrdNT7tRg8WkKWcvv36qj3yheEBydJ+VXoeBH74/XX6vVKYot9Loe6mUclzr%0AmoublVqLbNCdxcV1OZVmBwUqhYx9PUZS6SxH91pZ8ERIZfP89st7ePeSm6eHbeTyhaqGUVfueGlR%0AyjHqwRuIo5DJuHHXV8wqlqswrDcArPzMn16YLa8/Sz9fW9ejh6Idf3rLg6Ndy95eEwaNkisTvjo7%0AlEokPDVkwWJUc+l2vRYtwPisn99+YeDRXFDBA7PVpIXaA6raQ2KTQYW5Vc2FG0to1xvUHhq0cHjI%0Awvh60LjWt84vRfj1031NbVkhlzG/HKbLpm/o/wxaJe98WmzCV9JYrszyLPnuUDRNOrtxqPb66X4u%0A3FhmYj6ASiHj2REH0US6YcC6v6OVE8M23rvirvv8vd0mXn+ud0t+VVSBbB/5fAG5XFoXJA5EUjw9%0ArCnbkscf48g+G9cn631aj0OPQiYlnsrSazcgk0lZDSW5MbVKAUlVZv5mGsp6jYoeu4G10EYj0qmF%0AIH0dBhRyWVlCq+SHS/bbbdNjMqgY6jatrzfqqWwuWMJp1ZWlNLYiV2Fvb9xg3mHWbnKF7829/MqD%0AIILJAoFAQHHje2nCg1Qmocehp8umL59IdrQXnbfTpsVu1jA62M6CJ8pTey102/V4/HHuLgSrus6X%0ATjE/uLHMiRE7/R0GLt4UwY9mlBbEhwctBGMpFlYiHNqTJRBNUCgUiEZyLPtjWFrV5PIFOi3a8gKh%0AtGlXKWQMdDbOWHzYdFt1fPuPTvDupQURFBA8VspZyK4gI30mkul6CQpvMMHx/da67uvxZJqRgXZu%0AzfqLm7tYit9+eZDZpTALnigd7VpkcglPD9sblMNuNLqBDd1Zo14FwDufLnBkr2VLDVIAVHIZ+3va%0A6LZlWfRG+fVTfXgDCeZXwliNarrsev7h4jxQLAn/J18bZXzGL+bfDqWylLI2A91p1SGRSLg4toxC%0AJm0YuJNKJYzuacfrj6OUy8oBjdLflPQ7exytVbZZ0lT++it7Gm5GW5RyIvFMudEUQLddT1urivFp%0APyY9vH6qj0Q6i7ZFQcEIcrmMWCLNGy8O4AskueMKMNjZSiaX4/gBG8lUFm9N9l2Je5VaC3YGlRlb%0AtX6qUm94whXEYlzX9PYVAw63Ztb48nN9/Oj96Tof+frpfn56YZYvn+hhqNvIxZsr5fseCKdYCyXK%0AGXC2to2ASmXmeotSXucv7WYNHe0a/OE0v/jYxe9/aR+TrkBZJ7TXbmDKHeDUoU5GekxEE9mGwQmR%0A0LBz2UrSQu0BlV6j4H/9ygjXJn24PBEGOlrRaRQMdZsIhFJ88ZluphdD5AsFbGYNbk+0yrfm8wWO%0AHbBWyRBU2vLfvjeFtkXOniEjF25U+3WLSU2vw8CSL8qhwXY0LUqAqqBapT2XgspQnHOzS6Eq+48m%0A0k0P7ErP+7rDuREb3RaxDtipZLN5umr0tLVqBZ/e3pCfCkZSGHVKnhm2EUtmqxvnqRUk0llWg8Wf%0AKRVSbGYtV+8Ug8K1a4nS2qNQKOD2Rsvvo9PImVuuPsR22nSMzaySzuTpGyhmSpf8cPk1Vh03p1eZ%0AdPnp6zQ2rUwq9UsA1pOeNOV/30uuIp8vMNhpaLh+uZ89brM1xsNOhhLBZIFA8LlnwRfluz+9DcCZ%0Apzowalt4/+oiHn98PVgZ4csnehhwtvP//fR21QLr6h0fb766n/HpVfL5QjnjqXSKqVLI6LTqWIsk%0AeOOlQbz+BFPuoAh+1NBt1fF//eFRphZDDPWYSKeyJNNZ9Bo1+UKBQj6NVqWkQIEpd4hsrtBwoTHk%0AbN22MR/oM2PRKUVQQPDYqM1CTqWzDcuzj+61IgFOHeqoambWZdPz335erfm2sBJFIZdycLCdc1fd%0AvPpcH9PuYBMZggIDna2Y9CpU64dnp0YdRXmMVBYJkoYNUt58dR+3ZvzFBmsdBvL5Aj88V9SVbzeq%0A6LLpWV6N4fHHGeoqaoZqVHJsbZoq3znSYxLzbwcilUq4XaGTXJmB/uJRJ3MrYYKRFAqZlFQmR5uh%0AXvv41GhR57M2oPHVFwaIxjNEEmlOjjqYXQo1tE2XJ8Lrp/pY8EZZXo3haNfSY9fz9gfVWqAqhQy7%0AWcsvP5nn1KFOzl11M+g0cn1ylUAkWa5CgqIe/0uHO6s0Ny+Oe/D44/zasz18/5d3qoLUQsJi91CZ%0AsaVSFDMvf+flPUwuBDHpVVV6w66VjcO0T297MOlVeP2Nm4EtrUZ59WQvl295sJm1OC06ClAOVCgV%0AxYzP4/utrIUSvHjUSTiWxu2LYjOpGe5v561fTVa9r0ohY7jfzMxikPPXi8GSyv4Rl297uXzbyz/9%0A2ijDZYmVxlmcIqFh59Jt1fEv/vHTXLi5zPgmTd4qD6jmPRH+7D9f5sRBByP9ZtoMLfz1O3fLGslv%0A/fIux/bb+OXHroaHwxPza6yFkg1tecET4en9NpQKKb0dBj4Z95T9usmgYtIVYH+vCW+gKPnSY9dx%0A4qCDfKHA3FK46rCt0SFJbUanL5BgOZcvyguls/iCCbpsenRqJR/dWgHsn/lwrlYS7F4SBIKt0+ye%0APDNsK/fvgGLT5b3dJt6/uliuNp1cCJLLg0Impd2oRiGTksvD2NRqeX9dstvfON1ffq/aw4d8vsCn%0Atz08O+Ignc2V//bM4U4y2WpfuK/bRCSWJp7M0qpVNc26/+Iz3RQKG7629jUjA+0UoCqx7OqEr8q2%0A7yVXMeQ0PvAe9142/bArpEQwWSAQfC6Ry6Xk8wXmViL88tOi/MS+HiPZXIH5lTAKuZTThzsoFIpa%0AR/lCgdsVmqMlUpkc1+54eXrYxt9fmGd0sKgTqpTLyg+RT8Y8jO5pZ3oxRGe7hn//v7+Iz1d/mvl5%0Ap9duKDZKKOTpcuhQyxVkcymkSAnFEswshzh9qJOZxYVyhmXlQkPToqC/w0A2m9/WcYuggOBxUdtI%0Ao5lmYjKdZXzWz9MVmq+VesiVJdUef5wj+yz87OIcZw53Ek2kGzbmg2IzlD1dRhRyCbdmAxwZstDX%0AaUDToiQcS7HojfIbp/vxBRPMLIXo6zBgMWp4//Iiw/1tPDdq56MxDy5PhC8cdXLmcCfpTK4qQF7K%0ANP3Wm0d55Wh9R2wx/3YmXVZ9OehmMqgIRdMc3Wct6mnGUsQT2XJG3IWby7x6speFlQjeYIIuq76p%0AjrLHn0DbIsO7luD0kQ5+9fFCw8+fcYcZPm3G7Y2SzedpUcqZXQqVm5u5fVF6bAasbWp8gTgnRhyE%0AYylGBy38+MIsv//FvSz6oozP+nn5uJWn91nLm61Kzc3KQEaHWSMkLHYQ9xtgOjFsJ5HKEktmsRjV%0A/P3FWYb72vFHGgfXChR4ashCvlBgZrFxybPbE2Woy0gkkSa/CtlcnlOHNmRfLo4t89UXBquy60uZ%0AbPt62hifWS0HmF0rESwmNRajmkAkSa5QPCBMpXPlv63Mohub8ZeDyUJiZXdRGxD6R6/uu2fGbT5f%0A4MP1pngmg4pffeJib7eJVCZX1kgG6noZQNGeZTIJLx3t4uNxT8P3X16NcXjIgj+c5IOry/zOy3uY%0AW4kwvxKmv6OVNkMLbm+MM091sBpMcHN6lQ6LjkVvlFOHO1hZjTO1GOTEiB2QVFVwAFWZylDMAvUE%0A4ujUCk4ctPODd6e4dGsjCHn28oZcwIMGkmslwbYiQSDYnHsFM6XAb57px+2N4vZGeW7UTjZXKPvE%0AdDbP7GK4SmaiJMVSkpko+blUJsfiapSBzlbajWqsbZqqaiFHuxa5TMr564tVNjK3EubwHguZbAGn%0ATcdIv5npxSAKuYxuu5pUhc54ZVA4lckRS2aZXw7T7dDx5qv7uTW7Vm4AONRl5L/8fAKZRFIlj3F0%0An7XKtktyFc2eUd1WHS8dcXJpwosEsLVpOF6xBtns2m/Fph9mhZQIJgsEgs8VY/MBPh73FE/Yh228%0AfX6WTC7PqVEHfZ2tvHvJzYDTQKGgxh9OoVXLOTJkobejlZ99OFf3fiqFjHwBPIEEXXYd569tnNKX%0AHhkj8GYAACAASURBVCKnD3eSTGXotetZ8Ma4NbuGRafc/i+/w8lm85hNasytGrxrcVRKOfGUBI1G%0ADvkke5xGXJ5QWUvqwo0l9BoFe7qM+IIJZDKpCCwJPjc0aqTRTDPRF0hgNaqZW94IeJgMKtaCRX3i%0A0oJ5ZKCYydSilKKQSTFolYzPrNHRrm2oW+to15LPF1j0xTk8ZCGZyvDLTxZYCxb1PW1tGhLpLMlU%0AlsOD7cRTWT4ZXwYkZLJ5nj/SzUhPG3OeCBfHVvjuT29jN2sabnRLHewFO5fSJnI1lMRqUvPSUSdS%0AqYTZpTAnDjqIxNK8c2mhquqnpI2Zy+bxBWJ8+bl+PGsxrtzxNfyM+ZUww31tDPWYePv8DPvWG5jV%0AYjGpGZ/xo1LKWQsmWfK5y8/mXD7PV18YZGzaz6XbHpxWHXusOn74/jT7etrY32PiHz6aZ39vG//o%0A1X0cPeDY9AC4WXBZ8Hi432zD0v2SSGBuOUIolqLbrmeP08TTwzbe/dRd5VNLduRZixNLZlApZPR1%0Atjb0kU5bcV041G1iT5eR+ZUIb38wy7H9NnK5PPlCAe/6fChRmhvTSyEm5gMseKPEEply1dvBATM3%0A19eXA52tZJocoE/MB6psUdjn7mCzgNBmDaZXAgluzwewtalZ9sXQqhXlg+BehwG3N1peDzRibimM%0AQaOgw9JEr7Vdy9nLC0TiGU4e6gAKJJJpjFoFVlMLbfoWbs2uMbMYKvv455/qKGrIr0RYXo0x3N9G%0Au0HND85Olb9H6fBEp1ZWzTG5TIJJp+IbLw/y/XfuVq1fYOvrgmb2XnsYfz/vKWjMVoKZH9/2kM+D%0AUi7j2H4rz4zY+Lffv1EO3sYSGdpaWxrKTNQeOEAxqaG9Vc2t2TU6rVqkEmhRytnfayKdzXP2srtu%0AnF1WHRduLNLRruPm1CqXb3v5nS8M4rToWfRG6e1s5Xt/PwFQ3s9DMav6/LWitJvLE+HSuJfnn+qg%0Ar8PA2MwqcqkEmURSNe7aLHy1Ss6+HhPff3eKiblA02dUM3+9mf++X5t+GM8BEUwWCASfG8bmA/z5%0AD26UM/Fml8Jkcnl++6VB1kJJbs36GexqJZbIkMnm8YeS9DgseP1xbpyfodOiKzedAqq0whRyKUf2%0AWrkxtYpaJS9vKFQKGfY2DTNLISbmg1hMan76wQwvHXGKxQrVD0WXN4rVpEFWAJc3zECXkXw+SSia%0AJJxI4g8nkMtlRc2qKTlH91mxmNQs+mJksnnkMglznojQSxN8LmjWSKOY6TbA/EoEfyjJ6J52AuEk%0AM4sh7O268iYxlshw6lAHb5+fbaCN2MfvfWkvcythju63seSLNtStdVp1qBQycoU85tYWbkxFkUul%0AVa9z2nRcnSwGBo8fsOHyRFEpZPzj1/YDMLcSKW8+7GYNrpXqhXCJykZmgp1H5SZSrZIz3D/I+Iwf%0AXyCBzazGpFPh8Rc3VyX7+PjWSjGoVsih02jptBn42YdzdNn0HDtgw+2LVgUcTAYVHWYtqXSOdy8X%0A9bNfPqZr3KxRKWdmKVTUAK3JMNrbbeI//aRCsmolwuXbXn7jdD8/rtEGf++Km2//0Yn7OgAWNvr4%0AuJ9sw5JMycR8gP5OA+bWFqQSCa8+18vSaqwcCF4NFg/a1KritjmRKtqStU2NUq7Fbtbh9kYa+kgJ%0AEqYXQ0wvhrgy4eP1033lsWXy+XJfjjOHO/jgRnVDU7cnyotHnPzkwzny+QKReDFw3dthwLv++YOd%0ARu66gw2Df922xhmbwj53NudvLDcMCJ29usiiL8ZAp6Eu+LTgizI256e/o5VsNo/bF+VAb1v5YGJu%0AOczIgJkrE76GGvUAXTYdwUiabpue8Zm1OskeuUxatsGhLiPTi0FaVAoKSPhk3MuxA1baWluIJ6Pl%0Ag+l0Nsf/z96bBceVX2eev7y5IfcNuQGZiR0ECBBFEiwuVSSLtcsllWTJ5bakGdnt6Rc79DTheWlP%0AuEfh6O5xhKMf2jEdjome7rG7p1uWVVJrsSyrFtXKYhWLOwGCBLEQiQRyRyaQ+z4PF5nMRGaCLKmK%0ABVL5vVQxl4t78557/ud/zne+c+763eupdhq9fGqQFf8mFoOKzVSOtXCKfLHIF473Ed3MoJCLslnP%0AP+4BaCqcV7FbXLBbUalVMf5+jtnB7rhXMlMmE9BuD4JMZPIsrW/idujotWlqkikTg+baYNJW6/rO%0A47vtWq7djpBIF5AJAgCZvKgR77Jrm3yrSimjp1tLqVQhXywzOWThwFA3M0t3GcZSQcITjznYShYI%0AxzIcGLLgcej40btLTdeWzBYJRtPs6zMz3m8GiYRURvyey67FZdWyvL6Jx67DalIx1Gvg716fv29G%0AfP0eeVfG9+dk051kcgcddPAbg/N17VFVVt4/e3aEYqnMR7MBTLoujk6KLJRcQZxA36DZWKeTBzRo%0APnmDCa7Mh/ny6UE+mgnw2KgVl1WDVCrwD+8vk8kVa59TyqW4bLrfiGTy/QZ5E4MW/us/zfEHL41j%0A1nexf7AbuVRAo1EiFQTsFvCGUtxY2mBqpJuXTw0QiKSaNDU/nAl0WtQ6+I1Bq0Eami4ZBq2CEZeR%0AFbmYJHvmiJuLN0NMj9trAbpJJ7YKttb5TPH6kpcXj/W1HCr126cHEQSBH769gFwq8PKpwSbt5aqv%0AXA0msJvVeIMJCsUyX3yiv6Fdr37z0Uqmo4rOoKi9i9VwkjfqNGUf32/nf7y9WNMbdtt1/LcW9vHb%0Ap4f46XtLvHxqkB+8tdD0/skp5/YQ27uFW0EqwaBTolLKyOSKXJwL8cUnB1gJbDW0o56b8XN41IpG%0ApeCdy3dZyfPeWMsBkNV22Z3IFUq8c8nHK6cHP+NfsYNPA/fLzKonFwA1reTjk05y+RKVcoWfvifq%0Aa1eZaccm7Hw02xj3nTns4kctfOTXzgzhj6QbWvlF3dkkJ6ecjccJVL8zzA/fvsvYtJpUvHXJx1dO%0AD3JxLoTNpKLbqOLCDVGGwG3TigU7m65l4sVqUnWSYg8ZBEHC7dXWCaHldbFw/PalNebuxPgXXxrH%0AbdXiDSV567IPtUqBzawiFMvw1KFe/v7N27zy9DAX5kIk0gV6rTou3QzTpZChU8tr/rlaAOy1allc%0A2+TDmQAHhrtxmNVcuhWm16rBblZz6WaY6TEbHoeOH769IMYH7y7V9kvtCtOtnsfl9U0MGkVLLfJj%0AE3be3e7yPDFhb1s4h/Zxwb2KSr/KMTvYHfebzNSo5Pzygk/U3nbqiW1mGXGbuLCtPxyJZ5DLpQ1F%0A4J5uDfsHzHz39Wb9+D67nkAkTb6Q3N7PB1v64/OzQZzdGoZdBlaDCQqlMpF4hulxG3+7PTepXnP+%0AWy+N81//cQ6TXkkoliYUy7S0C19QlHt7/+o6l2+F+eKTAwRKKUbcRpCIn5EKoiSjSiFjLZz8xIz4%0A+ymSfl423Ukmd9BBB78RkMkEvIG7CYrYVo7ffqoXrUrGZrLAqMdEOJZhPZTiyLidi7dCbXXFKpUK%0Aku02lp3vVdu7vMEEV+VSXnqyv5ZIrv/c4tomLxxp1v98VOANJXn13SVmlzaaKqg7F8VANEV0M8tL%0AJwbQq+XoVApKhRIIIJdIyJVKFAol9vebKZYqSIDIZratpmanRa2D3xQkMoXakI5oPMv0uI1IPMPr%0AH63WkmrheIbZpQiHRq3IpJLa56WCpEHTtr492xdM8sQBJ0trrYebBTcyXLwVEv2XFNbbBMfZfBG3%0AXcdqUAxugxtp/vgrEw1+r37z0UqmAzqDovYyvKG7A2xBZP3YTeramnpo1EqF1r56PZxEq5a1tZ9i%0AucLXnh7ip+82JylePN7HLz5cQa9VsLGVbTn8VqmQkcrka/YUiKbx2HX4ws1JYxDtvl6PsYobyxsI%0AZ4Ye2fX6UcH9JjNWw0nevbzW0uZUSoFQLEsu36iZOTlkwWJUUSiVaz4zlSmQzhVaHscXTHJ5Pky5%0AXGnwsZF4Bouxq+V37qyLcyGqxY8uhYxEusBqIIHTosEfTVIB/NtFwP39Jsb6TLz+8WpDwcVqUuFx%0A6MgXSh2bfcjg30jj7G4vM+GwqPGFkoRjGV772MexCTv/4VVRIiCVzvP+lTWennZzayXG4+M2fvL+%0AEl85PUgyW+DWnSjffHFUZBxLrKwGEjw2asVt06JTy/nua/NNfvZ3nh7m0q0gq8Ek+wdMnL3mJxzL%0AYNAo8YWSNV/bbr+0Gkw2Ja5he9ieTtnyO7lCc9G5VeF8t7jgfopKn/SYHeyOeyUzQfTRa+EkL58a%0AZC2cYC2UQiKpENxI12LTeCKH26blp+8t1xLOSrmUW94Yh/fZmnSMVwJbTA6aGO83sRZuPQjVF0xy%0AYMjMh7MB3HZtLeGslEvxBRNNvr5LIWPuThSHuYtcsUIskWPUY2r5XLpsWkIx0ScLgoRSuUy2IDKj%0ArWYVJl0XXUoZGpUElVLGtcVIy9/v5koMmUxoOffnfoukn4dNd5LJHXTQwSOJ6qah+t9isYzbrqst%0ABAq5QK5QRi8RmtpalXIpzx/1cG2htcP3hUV9plaon0YsbpZTLVlQ/mjqU7zavYV7VVB3LoomvZJY%0AIodSJrCv34xUAmq1AqkEpAoZ5VwJuUxGMpOl36Hj/GwQj0PHh9uDRnai06LWwaMKQRBpDuVyhdVI%0AkneurHFhLoRSLuXpI27+4f3mpNvpQ73cWomRL5bwR9L09+jJF8Rg9dikg6W1zYYA+tyMH7ddR7FU%0Abjt4bzWYwKhVEMgVMenFTWUrhGMZzky7uDAnMulasSN2bj7OzYhMVIlE1MLrDIrauxAECR/eCDDi%0ANqJQCAQ30pyZdjWsqfliCYVM2vL7vlCSA0NWltY2W78fTKJRNre1igWNNIdGrbjsOj687ufJqR7C%0A8UzD8FuRtanlxeN9XLkdpm97eE90M9tQXK7CZdNy8Wao6fX9A+bOevIQ4H6ZWQtrcULxZt8mCBKM%0Aui5CsTg2k6qRNRlMMLMY5WtnhlleF33m1KSFm97Wyev1SAqLsYsBp6EhSfHYSDdvnG89NDIUy7Df%0AqOL4hAOpVKixmkOxDKMeIzfu5HDb9bVzuumN889fGuPtS2u1FvEq+17TJeOZw65P/iN28Lli9s4G%0AbruWK/PNBVW3XcsvPlypyU+IusQiWaVcLmM3a9jXZ+LK7TAeuw67Rc0xpQNvMMF6JEWfQ0cuX25i%0AEF+dl/Klk60ZxItrm/Q79dxYjrGRyHN80kk8kSW4ka6t+7vpMPujKY5NOJj3xhtijD6Hvsa03ong%0ARppvf3WyIan2SQZI3m9RqTOU8tNHu2SmxaDk//jPH/PElIMBp6GhEykSz7KZyvPBNX/Nh8lkAl85%0APchqSEw4G7RKdGoFr533IpcKDXOJPA4dA04dEglcW4i2PK/1SIqBHh3HJx2sBu8Wr016JRZDs69X%0AyqU8Pe1ictjK9YUovR4tAz0GbixvNBDElHIpI24j17cTxCcmnU0dszMLUV4+NcD52SDDLiNum7Zl%0A/NFr0/B//n+X8Ni1v7Iky+dh051kcgcddPBIwRtK8uGNACCQSOdZDSUYdhlxmFX09+i4tiBWyN12%0AHRtbWcKxTMsAaiudx2ZWtaxC9nRrUciEln9/53AAfyTVkuk06jI+spvT3Sqo/Q5dw6IoCBLG+szo%0AtXJkCgmbsTQ6g5JysUypLKWQz5POFMmmCiz7N7Ea1bgcWgLRNFZT6/sz1tdpUevg0YI3lOT8zSCF%0AQhmzQcVWKovVpCG0IW7gjDoF2TYMuXgii2e7kNa3zVZbDW3xzLSHv3/zdktpgf4eA2evrrd9xvoc%0Aes7fEIs5sa0ch8esbTUYvYFEjQHSih2xc/NRLle4MBfkT39/mj57+2FDHXx+qK6zBm0XZr2KW94Y%0A8USOL530sJksNdjhbtIlHoeOLoUg2kkbO1tqk3DwR1LkiyUuz4c5ccDJVjrPzGK0YZMJYDOq2Ezm%0AkUsFDFo586sxJga6W7Lfx/pMTclkpVzKU52k3EODezGzFgIJ1iMZHBZN04b+xKSTn5+7w/EJB8lM%0Aa3+64t+s2ddAjwGrUdUyMeC2i1reZ+v0b73BBPPeGNNjtrZDI2+vxikUyw3v20wqjHolU8PWBtmM%0AfR4THquYPHj/mp95XxynRcNQr4HHRq2dQc8PGbzhJN9/c4FCqdzANHfZtcgECeXKXd1sk16JpktO%0AuQwOi5qxfnOj1FQgwemDPQ0t/8Fomky2NYPYF0q2Jr5EUvgjKbzBRJ10xSDXFqK1dT+VKeDp17W0%0AaZtRxXtX1skVSg0xhtWkIpMvwFrz7+Cyafnzv7nAUK+hIRFWHUjWjr1ZxSdp9+8Mpfx0sTOZObw9%0AmPTv3rhNuVwhmckx1meuxYQmvZJktoAvKBYmqh1EvlCSj1vIVZyYdHL22nrDnnqgR8+5mQDxZI6J%0Awe6WdjjYq0cqSIgnsvgjd7+byhTYSuVb5wFSea4vilrM1WLiH3xxnJnFKL5QEpdNi8umJZMvcHs1%0AvitDf3l9i+BGmnyxxMERa8v4w6xTIpcKfHDd/2tJsjxom+4kkzvooINHBlVG7JFxe6OecSCBSinj%0A954b5eColRV/Aq1KzvQ+G3//5u2Wx7qzvsW+PlNLh+9x6DBoFHy0I2naajhAn0PHlduNU+mrwdSj%0AiHtVUKGRiXhi0km5XMZqUKOQS1Go5ICAVAYSCQhSKYlchooAXXI5EiSYtUrOzwZxt9EJPN5pUevg%0AEYI3lOTGSoxYIsdaKIXbXmTEY2J5fYuBXj3PPu5GJpXwiw+9Lb8fjGV49nEXvnCSdL6IXq1gX5+Z%0AZf9WW2mB0EYKu1mNRCJp+YzZzI2dGb1WHUp5uOlzQy4D715a55kjbk5POVuyI9oxKdzW1sOjOvh8%0AUb/OFoppPrge4PH9Ng6NWvFHU8xv+/kqdpMu0WsUJNMFbGZ1Wztrl3CoFm5zhRIVKrhtWi7OhRo2%0AmUq5FHWXjEqljC+U5PA+G+lMCalwV+6l2i6r6ZK1tcX9AxbC4eYNagd7D+3uIcB/eX2eJd8mVpOK%0AgR4Dt1Y2agOTAfKFIs8f7SOTK7RMEAMENzI8d9TDmxdWSWbybW37wLCFG8uxJh+bSBdwdmvaDpcy%0A6eB6HSFBKZcyPW7j716fZzOZb3i9el0em5ZvPjfS0Lliteo6NvuQ4dzM3T1FPdNcJgg4LGquzod5%0AcqqHfKGI1aQmkc6z4k/gtutIpAsUSmKCVSmXYjerSO9IHFuMXW27jdoRX1x20a9WUdU7VsgFPHYd%0AcqlAKlvErO9qadPKHXuiaoxxbSHCbz81yPWFaNN3KhVY8MVZ8MV5+5KPb78yxWSf6Z4DyOrxSdv9%0AO7HGp4f6ZOb3317gjQt3OzH6HAbWQimenOqpFUty+TKDvfpaElgpl7YteuTyxQY7U8qlDDh1LK9t%0A0e80MNRr4KOZ5r251aTm3St+BnsNDPTc/VsalbxtZ50vlESjktc6AXKFErPLUdRKGSNuI7l8iUA0%0Ahd2iIZEu4LCo2zL0q13Lsa0ciUy+QVbDblbR5zTgjyRZDYrDK3utOj6a+/UkWR6UTXeSyR100MFD%0AgfupsJ2bFZlyrSqDh/fZ+O5rd6v2bruO//tH1zkw3LqK6bbruO2NN204rUYV719ZI5bI8dUzQwQ3%0A0ixtt4FVKhXev3aXNaKUS1GrZBwatZLOFmutis8f63tkGSP3U0GtLooApVIZCQK3V+N89cwAWpWc%0ASgXy5QqCBMqlCrIybGxlCcVTGPUKrt2M4rHr+OC62A6fy4u/rW17g9jfYTN28AjBG0rWhtyAyNC4%0AdCvMbz81yHo4xZsfrzLQY6DP2Z4ZtLKeoNeqrW1QnzvqYWG1jYxPMMnR/Ta6uuT84txKQ9BrM6no%0A7zFw4UaQgyNWLKYuBCCwkeQPXx7nwlyI0EYGR7eaLrmUH7+7xP/8hXFsBiVua/s2uw476OFBdZ0t%0AlcokMiUO77Mx2GPkv/78JscnnS3Z7Odm/HztzBB3/FuENkQ7UipkXJkP47bpWA0kOD7pJJnJN2gh%0AXpwLcWba1TLhUF+4vbO+xdSQhd99doQFX5z1sNjSbTWrUSmkRDezNZbPy0/0USyW8YaSfHwzhASw%0Am9UN+pwdW3y4sdOf7JTe8oWTaLpkTA13s+IXdWNH3AbiiRw/fW8JoC2b3mpS8e5lH88ecXN9IYIv%0AnGzSK7YaVcQSOe74xThopy79uesB/pcvT/DxbIBQnb1fuhXiG8+PolBI8YWS9Nl1DLkMzN3Z4Nkj%0AblaDCYIbd4sfiUyh4dw69vrwohURo8rSVMikpLIFHp9w8IO3FvjSkwMt5fmeOOCkUhH3QJUKTYnj%0AEZeJZCbf0q77e/RcvtXclSG0mA8TjmX46plhMrlijfksCJKGeNzRrcas6+K1881Fbl8wybEJB+Mu%0AY0Phx2XTUqnQwL4HuL4QQSYV+Pffu9JWPm8nOhIWewPXlzaAuz5QLoMj+20NUiuxRJYXj/fdHQ69%0Ai2xKKJ4RZSgXI3jsOiaHzMx7Y3QbVWi65GTyBf7w5XFmFjfwBhMMbO/Nf/CWONjUGxQZ+9W/tVvn%0A1M5OY4DVYJKjE3ZimzkUCikjbgOzy+KetL9HD5VK7Xms9/n1x7KZ1Pzj2TuAKLOhUsr4adPzHOZ3%0Anhl+KCRZOsnkDjroYE/jk1Sib67EWy5CO1tPqv/OF8rYdzCiBEHCySknFaBcqZDKFtGqFPijKWYW%0AoxwYshDdzNZatuKJHGN9JkY8JuKJLM8r5dz0xvDYtLgdOlaDCbyBJJODZr721BAOk+qRZ4zcq4Ja%0AXRRn78RYXNtEo5KTzRfJ5PNUKiIjuVIRN0WFYhlZl5xYOseBISvvX1lHrZJj1itRykUdTplUnJIr%0AkwpoVPLOhqqDhxY7E1jVye6timM/fGuxIfg8c9jVlhmUzBZQSKW196PxDNY2Mj6ObjVnr60z4jHx%0AhRN9eAOinxv1GCkUK/zo3UW+fHIQXzjJzEKUYbeRfoee//wPc5yYcLJ/QGzVtpnVHBq18dc/vMYL%0ARz24zzT67SqLrh6dZ3dvQxAkRDazuGwaNCo5d/xbeOw65ldFNnI7pqZcKpDOFtGrlTjMGl4/76VQ%0AKnP6YC+FUhl/IIUV0HTJ8JfKNcbx0f124sksJw44SabzDYm3+oSDw6LhwlwIo07UQ5bLBPKFMj3d%0AasKxdI3pDtTao+9VwNj5Wie5/PCher92Sm+dmHQ2tP97gwnmlqMcHrPVXmvHOK4OxYvGM7XCST2L%0AdGYxyvSYjbVwkp5uDW6brmmwU75QZG55g0P7rEQ3s1xbiCA3SfmDl8ZYWNtkeS2Os1vHeiTJldth%0ANCo5a10pJocsrEVSteejXIGJPtMD/EU7+KywGxHDalLhsmpYjyQ5ut/Bsr/1YFyrSVXTa1XKpQ1J%0AMqVcuiuT3mZUNRBfXHYtTouG//HOYtP5OLs1vP7RHdyOu/rd5XKl9hy8eLyPrWSejUSupc+0mVRM%0ADoh2Wy9d8ed/c4EFn5hQryans/kit7xxMvkSxybsvH/NXztmqwFk9egUqT9flMsVPHZdgw90WrSE%0A443ykv1OPRduhDgybieXLxJL5NrKTNqMKs7NrNPTreXq7TAf3wjyzRf3ISFBLl9iNZBisbBJaCPF%0Ayake1iJp3r2y3nCM96/5+crpQXzbxbk+h65BGgtadxoLgoSj++34wylWg0lsZhVzyxsMOvWYdSpu%0ALIU5NGbn9MGeGgltcsiCpktGuSLaq8Oi5vLNcI2kEU/kKJZaDyi+49+6b0mWz9PGO8nkDjroYM/i%0AXoPc6jF3J4rLpuXCXLAWQFWDe4VMaEgwVxPOFmMXMwtRnjvqIRrPsB5JMT1uaxLPV8qlHBm3E41n%0AG1q2fMEkB0etuGxa/tNPZrGb1XznDx8HaBj+95sWyFSTxedvhrixvNGyguqxaZFIROaEBBj1mFAp%0AFVQkIAGKpe1kcqmABInIrgxsMjlsQUDCaijByycHaozN6r2eXY7S79Di2YUF2UEHew2timYA69E0%0AKzvardvpss17Yzw97SIczzSwO8/N+HFZtYwPmDl9qJc3L6yyHkmJn93IENwQ21pNeiWpTAG5VEoF%0ACWqlnGg8Iw5zUslruoenD/bws7PNg/4eH7fzzmUfxyccFIplLt0M3R0UtRJrYAlWr3Vi0MzROkZo%0AB3sXVZ1kq1GFQi6IDJ9DPWhVCn787lJtXW3H1NzYzDLiMfLBNT+FUplXnhnhx+8stlxr1yPi4Fq5%0ATMpP3lvmxKQTjUrO8V4DPz93p9Z2CnflMt693FjAtJnV/McfzdbWh3YMtnutzd5QklffXWJ2aeOe%0ABe0O9gbqYy5BkDC3cld6pZ3/1KjkLK9t1b4jlwl8/fkRbq3EWY+ksJpUaFUKbvtiKOVS1iOpBim0%0AKou0ao9GvRKTTsmrby402fhXTg+ylcpz8WaYPqeOZKbAajBEeCONx6GjgoS5Oxsc3mfDqOsSu0LM%0AKmJbWQLRdO3avIHEPfVjO3h40I6IoemSMTHUzfden2ewR8/yRjNrUymXsh5O1b67U17oXv55JbDF%0AaihJbCuHSa8kGE2j6ZIjlwogpcayBLFzU6eWM183fLKeiXllPszBUSs9KlGaY+f1nD7U29SpVCyW%0AGeo11JLJJyadjXKFOzRzq7ifgdu/SfuvvQSZTJRCqR+2J5cJFHb4qzv+LQ4MW8TvSAUMWiW93dqm%0AoodKKaO/x0AFkR0/6jHRpZBxezVGJJ5leV2UbvPYdYCEbKFck7DYyRQWpVsq5Itlfn5uhWMTdioV%0AWAkkcHSrGe41NhVSTk45m4ZXKuVSHN0aAtEUTqsOs66Ln7zbIj7eL5KpRCb03S7BUY+xvcxGMNnS%0Av9fb8ych3H1WeKDJ5HK5zHe+8x1u3bqFQqHgX//rf01fX1/t/WvXrvEXf/EXVCoVrFYrf/mXf4lS%0AqXyQp9hBBx3sIew2yK3eWXpDSf7d313myW0dYpVS1lAZtJlVDPYa8IWTlMsVYls5Do520+c0QRB6%0AYQAAIABJREFUsBrc4vpCBKtJxf5Bc9uBfBUqnDjg5N0rd8UbbSYVvVYN//TBCgatokkIv/r/v4mB%0AjMemZXrCSTSabHn99bqbh/fZkEoFCsUSAlAqQZdSRiJVAImccDyJTqUkl0tQUVWY98eRSwUC0TSF%0AUrlBe6vXo2V+dbOTTO7goUG7otlXTg/yi49WmNwxUKRdC2B0M0sskWs5hMxqUvH2RR8ATxxwYtse%0A9ARwdMKO1aTm0lyIEbcRiUTCZjJPdDODUiHjuaMe1sMpFLIU/T16KtsMi3rkCiWy+SI6tRypVGhi%0AlFR9Y6trffPj1baJvg72Bqpr7PFJJ+9eFqeePznVwz+8v8wXjvfVdDWrhdx6puaN5Q2+cKKPcDzD%0AO5fWcNm1nD7Uy7y3WU82VyhRLJV56lAvpXKFD67fZR8XShWW1jZ58Xg/oViaO+tbWE0q9nlM/I+6%0ApDSIG0eDRtGQWNmNwbbbdd9vQbuDzx+tNtYSgYYhee38Z2wrx2OjVnzhJF87M8zy+iZvXVyjz6lj%0AaqSbrVSeZCaPTBCYHLLQ79TjjyR5+dQgy+ub4qA0mxaZVEJ0M8PUcDfXl6ItbXxtOxbVquX8/NwK%0A2VwRQZAwNdJNJJ5BIZPyhRN9LYkN9ck0j0PXSSQ/Yvidp4dYXNvCHxGletx2HaMuA8uBTfYPmLm9%0AGqfXpmlaY016Jf5IquG1czOiFFyxVCYS3x462YJJf2DIQn+vnmvbckKBaJojYzY+uO7n5VODrIUT%0ArIVSHBm3MeI28f1f3qZYLDM5ZGlKTk8OWfA4dAQiKcx6I99+ZYprtyPM++K4rFoGe/XoVfKW135i%0Aws7bl8Q4pd0gs+wOzdxWA8g6+HxR9cPeYBKTXtl0Hx3djfabSBcYdZsbpCjVXbIGmclqgrc+MV31%0AiU9Pu9hM5mtyK0fGxQGnF+ZCuB1aDu2z1Xx0tTsESYVSscJ6JMX+ATOlspinBJhb3qBSrnB4n61m%0A1z3dGorl1gxiXzBJdDOL1ahipo3PL5crDPUaMOqUDPUaavH5vDfeVmbDbdfu6t/3SnzyQJPJb7zx%0ABvl8nu9973tcuXKFv/iLv+Cv//qvAbGl+c/+7M/4q7/6K/r6+vj+97/P2toag4ODD/IUO+iggz2C%0Aew1yq69Ez/vijPaZiMSzPD3tQquWN1UPry9EOTnlrLW7jLpN/P2bt1suSq3gCybJF0u1vykOWOnm%0AP/5klseGuwl707sK4f+mol2QVy0UXLwVYmLISDCa5sCA6O+lUihXBEqlMkhKFPJlilSYXY5iMSiZ%0AHrODBH72/p2W7IWZxSijbkMnodzBQ4F2RTNfKMnBERt6jbxh89RO4y1XKIkDP+fDTUPI6tv1bCYV%0AP2vTffHeFXGT+dUzQ8QTOd7aTkDbzSpAwloo2cQqqSIcz/BHX5vi//r+1YbX6yVu7rdA2MHewrwv%0AzsSApTb1XCmXkssXmR6z8/dvLvCNF/ZxcS7UwISrJiVOH+xpSopdnAu1XWv9kRTdxi4u3RIH1z45%0A1dPg4y/cDKFTy3n6sItffORFkMDj47aG2QaDvQZe+2ilgY10Pwy2nejY68ODVhvrD677OTRqa7DL%0A3fyny6ZF3UK/8vTBniZZjJnFKMcm7Lz6y9vbA8/UyGVSPpzx83vPjxDcyBCINA4zq2I1mOTgSDfR%0ArRzZXBEQWW/1EgXeQGLXZBrA0f2dmPNRQb39Vv3Wldthnp120e/QsRpO0qUUB4ALLQbjpjIFRkaN%0ADXZdlZ6odgu5bdom/1yVwloP301EK+VS+nsMeBy6pmfhwpwoR3D22jpmfRcnp5olY2YWozw97eLM%0AY73cCST46EYAjUrOxZshPrjub9sp4rFp+fYrU1xfiHDL23r/Vx1kVj33zr5rb6Hejh0WNakduu6F%0Aouhnr843DtGbWYo0/DuTK3LxZqj2LCz64sgEoaVPTKTzrEdEdu/Jx3oa4lu3vdmGq90h1Y6qqpbx%0AS0/2sxZOMeox0ec01PTzTXol6zsKNfXwhcT8QCpQQCGTtv5MOMmIy0gqUyC4keLbr0wxu7TBLW+M%0AwR5DS5mNPqd+15hlr8QnDzSZfPHiRU6dOgXAwYMHmZmZqb23vLyM0Wjkb/7mb7h9+zZPPfXUfSWS%0ATSY1sjY3bq/AatV93qdw3+ic64PDw2C78Pn+zhOD5pb6YfsHzFgsoqO8sRzlB28tUqixmcqsR1It%0AHWypUuH3nhshmSmwuNZac2wrlW8K0gAGevTIpAIKmZQ+hw6pVOBv/3EOuVRgrN/EP3tulP0Dlvu+%0AtofZfj+J7ba7zpvbgaJRq8CoVuE0a9GoG4cSatQycsky3RYV6+EUFqMKuVTgnStrmLRd9HRr2rIX%0Azs+FmN7v/BWu7pPhYb6P94tH5Ro/qc99UNd9c8emqRo8h+MZjozb8IWT/O6zw6z4k6wEtuh36hl0%0ANQafVa33wEaK5496EKQSZhejGHXKBn1ZpVzKWri1f6xn/KwEEph08qYBpAaNgkKx3JJFMTlo4fQh%0AF91GFe9c8nFjeYP9A2bOTLsY77e0vNYqbnljD5WdPehz/TR87q+K6horSkaJutvjA2Zcdg0bW2Jy%0A+e0LPv7gi+PMLotJhK10Hl8ouSubp91a2+fQc+OOOByynSRBIl0gEEujkAuolDLevXKXaTfvjWE1%0Aqjn5WC+BaKrGRhrrN9XihvvFw2qve+ncHpTtvlo3pLSKqq63L5zkd84ME4imWAkk6HfqW27eNxNZ%0AKlSaXk9lW8cZpYrINrOb1eg1CmLb+t5L28zSnQy8Kvp79NjMavzRFB67ruk52W0AVTiW4YWjHsYH%0ALZw62Lvrb7KX7GA37NXzfJB+t95+q4legI/mgtxe22RhdZONrSwvHPcwuxTlxeN9hDbSNQkWq1Es%0A+LbSQ652C9lMqrZSWANOPScf6yGVKSCVCvzD2WUmB8y7xgrnbwSYGra2/EwqU8Bi0fL3by+SSBca%0ApIlyhRLnb4aYnmiO0Z+26nBaNWQLpZbPTp9DR2AjzeF9Np467PpE+67PCnvRfnez3c/yfOvtuFXh%0ALriRASoNseX4gIm55btSRPX+r/osOCzqtnIQq6EkQ71GRlwSqOucaxc/5AolgrE0xyYc3PFvMT1u%0Aw2XV8rMP7qBTy5lZjHJjeYNvvLCPmcUIoW1mslQqueegvnYsY5dVyx3/Jr5QikKpjMuuQ6kQsBi6%0AiG5l+MYL+5j3xvCFkrhsWnqsWrZSuV1jls8qPvmk332gyeRkMolWe/dHkUqlFItFZDIZsViMy5cv%0A86/+1b/C4/HwR3/0R0xOTnLixIldjxmLta767hU8TIO2Ouf6YBeEvW678PnbxNExG29+vNoUGB0d%0As9XO67UPVwB49oibfKHI2KCVH7+71HQsQZDQZ9dzyxujUoFIvHWg7gslsZvVDYuBWCHUsbwmLjqb%0AyTwLvjhnDrs4/ZizxoC939/qs/hd96Lt7nadYx4jK/4tCsUS/o0kA3Y9hUIZuVygXIbYVhyZRMJG%0AukSpIGHZv4XLpuXnH9zhmy/u4/WPvBwY7ub6QqTl8W8sb7SV2Pi08Hk/Hw8Cn/U17kW7hQd7b4d6%0ADaz4txoGzoRjGR4b6eZH7yzxxScHmLsTI57IMTlsIZst8sZ5L09Pu4jEM4RiGabHbfzTuRUO77Ph%0A306gue06pAINA2tatcJWUc/4WQsnyeVVXLp1lxlSTb58oW7qdhX1ftmuV/LK6UGEM0PcCSR487yX%0A//D9a0wOmmrXuhP7PKaH5lmq2sZetN3Pwm5/+bGXXKHEZjJfG8gYjmfQquRoVXIEQYLHqeVvfzaH%0AQi7Q79SzHkmi6VIwMWjm9Y9WWx633Vo75DJgt6gJbaRJZgttk2qBSJoXj/cRjokt2aF4BptRJQ6c%0AzOS4ejtSS2BU2XIjPYa2jB1vOMm5mbsSCU9MOmrr1E7sZXu9Hxt41Gw3EMvUNvMNf3tbuiK4kaZc%0AqXDldhidRkF0M8uXTw2yFkniCyZx2bUIEgkqpZxrO2KK3RK7q4EkXzo5wLXbYsJBsa0Hem7Gz/FJ%0AB0atsqWvHHUbKJcr3FwR9ejD8UxDx0c79jSI8yW+emoA2D3mfFjik096no+K7dZLshzdb2NmqdF+%0Aq/FAdCvH3HKMw+NWBnr1pLJFCsUyV+ZFve0Dw928eWGVSrnCkf02jk3YKZYq+ELJpmGl6i45iXS+%0AQQqrUCpzYtJJhQq3V+NYTSqkUgGzXklol4KGSS/KkLbyjwDeYJJYLMXs0kbL93eL0S1qBc8ednG+%0AjvEM4rNTZWpXv/d52/gnufd7wXY/S78gCJIGO96p2119Lbq9/1YpZIy4jZSKFVx2bc3ftfJ/u/lE%0Ap0VDoSjGKPV+dDffXdXHzxdF/eSLcyFePjXA+dlgTQpjdinCre2ZIZfnxaF57YayVl9rN+BSr1Gw%0AtL5Zkwir19KvfubkYz0YtAquL0a4eDPEv/zW9K736rOIT9rZx262+0CTyVqtllTq7iamXC4jk4mn%0AYDQa6evrY2hoCIBTp04xMzNzz2RyBx108OiiOsjt3GyQW95Y0yC36pCUQ6NWCoUyPVYt896NhkWp%0AipNTzprW0s4px/WoDlmxmlS1yr3HoePctQDj/Sai8QzPP+7m918Y7eh0/Ro4MeHg3SvrfOH4ADqN%0AHK1OgUwmiG9KIJeRkJMI5PMlyqUKNrOG0EaaE5MObnvj9Dl1vHlhlcP7rC3vY0dHrYOHBT3d6prM%0ARLWdXymXsry+xePjtoYWvcW1TZRyKccnnYTjYgLlCyf68AUTHN5nu+fAmlSmwNCw4Z7sip5uDWw/%0APvUsKYDoZqaBVWIzqTh9SGTIfe+thVoybmLQwn949VpD2/npgz0tA+1Oq+reRHV4mSBI+NLJAX5S%0AxzryBkT7OjnlrDE3c4US17dtKLqZ49adeFt25s611mXTMtZnokyZQrHE7HKEk4/1Ikho+X2PQ8fl%0A+TAmrRKNSkExmqr97a+eGeL9q/6Gz7dr//SGksz74vzgrcUGW3370hrffmWq5UCsjr3uHVT1vEc9%0AppbSFR67FpuxC380RSJdYGrYyrnrfkx6JUfGbASjafZ5jCz6Nnnnsq/pOLslMawmFbNLG1xdCKNR%0AyWvDnZRyKZODFt44v8pXnhrCF0zUGGf7B8z89L0l/virB/iTrx9i9k6MtUiKYulux0erJAyItpcv%0AFPGGkh2ZlYcYOyVZAtGUaGN1w3brJdyenOohEssgCALnrvtbSlSdvbaOBAkfzQY5PikyfuvZ90q5%0AFGe3mHQT/6a4pu+UEaoe8/ikk2Qm39LubSZVzde2ezbG+kwUi2XG+owtO0zvFaPvtv/rxPZ7E+Vy%0AhX6HrsGOq7rdlYpY4HDbtQy5jSTTBXzBJLdX47hsWqZGLFycC9XiiFZJaE1Xa5/otmu5fCvMxJCZ%0AQDSza1K6iuqch/pjhWIZ5DKh9tx47Do0KnntWTk34+eFox42ElkCkTQumxaJRFIr1lQ/88ozwyz5%0ANgnVsf8TmTypTGFXtrTI+i/xxIGepqH1rdBuYOeDjk8eaDL58OHDvPXWW7z00ktcuXKF0dHR2ntu%0At5tUKsXKygp9fX1cuHCBV1555UGeXgcddLAH4bFp8di0LXWD7gQTvHN5jZOP9ZDJFSkUK7x9aZ1j%0AE43VQ/H/yw2LUrtAXdMl453LvoaWWU2XDKdVQ5dSiqaswG3tBDO/Ljw2LX/8tQOcn/FzZtrNnbU4%0AHqsWmUxCuQwGvYp0NotRqeAHbyzR69AiCKBVyZld3mBqpJtKuYKkTVtfZ7PfwcMAQZCw4Nvk+aNu%0ANuoSEaMe43a7qaRBQ7GarEhm8gy5jMwsRvl4LohKIcOoaz0YD8RW7G6jih6rBpkg7MquUMqlGLVK%0AtGo5yvnmz5062Mvs0gb+aJonp5xMDVnI5UtNm+PoZrbpfN6/5ufrz40S3cxyyxtj/4CZo2O2TmJk%0Aj6JcruCyaRlwGghupFvaV7FUadJFrMIbTLCvz9TW3qprrd2sZqzPxPxqHNm2zT8+7iCymWHUbeL6%0AQrMkQY9VA5UKQy4ja+EkCpmUM4ddnJi0899fm8dhUdeelyp26ibXJyJbXduN5Q3+5bemOX8zxI3l%0AjaaCdgefP87NBkikCy1jOp1ajtOi4fxsEH80hVIupVQqY9Irt7Ur0zgsGlLZAkgkLY+zWxKjSyHj%0AoxsBnj3iJhrPoJClcNm1uKxa/NEkLpuGRV+cVKbA4/ttJFJ5NlN5/tevH8Jm6MIbSvKT7WLhk1ON%0AhbZzM35OTjkpliv4gndZpu9f86NSyjs2+BBjp9bpzj1JfcJJKZdSLpeRSkUd2d3W+GKpzDdf3Mey%0AXxzWN9CjJ5EpYFArKJXLnL22jkwQODJuJ5svEk/kqFRayxAlM3l0akVLux/sNVBBZCgP9LSWjKnG%0A4L9Owmu3/V8Hew+CIMFqUjfZjFQAJALdRlGOZT2U5q2Ld7uOY4ksggAvnxpkPZzclrOo8K2Xxrmx%0AHK11j4z3m0EiIZUp1Mhemi4ZggSee9zDmx/f4dCYg6vz4bZJaaAWc+zEnfUt8sVS7bP1BAsQ46Fw%0APCPmBVTymkZ+vW3KpQLFYpm1cIJRj5mZpQjJdJGnp12YdF3ki6W2bGlfKMmf/4uj9z1U9V6EuweF%0AB5pMfv755zl79ixf//rXqVQq/Nt/+2/56U9/Sjqd5vd+7/f4N//m3/Anf/InVCoVDh06xJkzZx7k%0A6XXQQQd7GDsDidVwkjcv+Di8z8b7V9d57nEXwY0UR8btZHKi495KibqNB/dZubI9zKeK+inH/mgK%0Al1WLUiEGbUcnHAQi4qZAr1YQ3cxwaJ+N1z5cYV+fuRPUfEq4ejuCy67D49Dg6NaARAKIgUexUEKl%0AURHaSDA2YCGZzSOhgkYlZ6zfxOWbYstRvtB4r3u6NXzhuKczfK+DPQ9BkHAnkEApl1EoVVgPp3hy%0Aqqcmc3Fg2MLs0kbDa9X2u7VQErs5x8unBvAFkxh0SuaWW7eTrgaTnDrYy4czfq4tRJges/HSk/2s%0Ah1P4IykGevVYjSou3Ahx6rEe+nv0zC1HOTezWdt0hmMZnN0afmv72ZrsM9VkAf7TP8zhsKgbgnVT%0AmxbZcrnCB9f9fOcPHwfAYtF+7m2qHbSGN5xkJZjArFMiQcLVxdaSQr5QkslhCxaDinM7NlYuu5bz%0ANwINduS2axnxmLh5ZwOPXUefQ49GJeO7r8+TyRXx2MV2So1Hji+whVwq8PR0L6lMiZXAVi2pdn4m%0ASJ9TxwfX/fzv35oGRPvyhpJYTWqy+VLteame10423LlZcTBUu83dzZUYX39mmOkJ52cum9TBJ0f9%0AoOZqTJfLF4nEsxydsBOIpvnxu0s4uzUcm7SzmcwTT+ZRyKT0erT0OQ387Owya2F17d5Wj1Pv9zQq%0AOV98sh9vIEEolqG/Rw+I9jYxYOb6QgSbWcVvnejjvatrKGQCHoeOQgHyhTLqLjlr4RSDvQY2Uzn+%0A409mcdlEGaL65HHt78Yz7O83AxLevuzDqFU0JOx+lWGSHewNtBsufm7GzwvH+qBSqWkag7iWehw6%0AKhX4cCbQ8pirwSRmfRceu46bKxt0G7ooFCuksgUisQwyqcCAU49SKSWdLXH26nqtaN1Oh7Zq+8cm%0AHRRL5VpBw2pU8f7VdaKb2dpsh999doQV/xbeYJKxvsaE1qeR8OrY+cODi9sDGqv+8+iEnZ++t1zz%0AXXKpBKm0cZBev1OPN5Dk/at+dGo5/U491xYinL3mZ6zPxG+d6Ocn7y3w4UyAr50Zwl+q0G1UoZAL%0ADPYamV+N8eFMkF6bBqNGwYkDThLpPOFYhlK5zMunBlle32zQCb98M1yTdauiPnlcJZe1KiBWNcBD%0AsczdPEIkhcumpdeqJZktMOQysby+xb4+M6NuE/OrGzgtGlRdMiRtuq32eUz3nUiuYi8UXB5oMlkQ%0ABP78z/+84bWqrAXAiRMnePXVVx/kKXXQQQcPIVbDSX7+kZd4ModOJeeLTw4QT2TRdMl566KvgZFs%0AN6spFopN0hf1U47lUoEDw91cng8TiKQ4cUBMJte3wFxbiHLigLPDeP2UIAgSbvviyGQmKAuolRIk%0A2+9JJIAgkEil0aiUFIsJVgJbDPea+O5rt3hyykmvTcPZa3eHLqUyBTQqOUatopNI7mBPo6qVKJFI%0Aav7qqUMuDo1Z+ce6KdQDPQYO7Wt8rdqC+sWTAyhlAmev+QlupHnmiAurSdV22NPSWpwRt5FD+6y1%0AwL767Fy6GeLkYz2UKxUkEgkfXPNj1CmZHOzm3IwfuVTApFfSbeiqPVs7J3Z7A43Mpt3aCzsSNHsb%0A9bIPeq2cEwec6FQK3DZtQ/tqFVaTijfPi7rI9ZIqSrkUvVrJM0fcROJZ4okczz7u4tVfLnD2mr9m%0Af1duh5gatpLJFWvHm90e3ui06lha28Jl16KQSSmWy7Wk2hMHnFy6FeKJAz0NTON6hny91MuFuWDD%0A+l1N6tyvrXZsdu+hXK7U2uirMZ1SLuX3Xxrnv/zj3A476OGj2cZ2/pnFKC+fGsQXTFDefq3+OCa9%0AEgnw/tV1npzqQbYdK751ycdLJ/obJIi8wQTXF6J8/fkRVoMpMrkSb10UnwuLsYtTj/VyayVWS2ho%0A1fKGmQ/1f/fAkIWvPzPMd9+8TTZXJLD9bFTR8aEPL+ptdufrlXKFk1N21iJpri1E8QYTpDIFKhX4%0A+bk7LaVcQPSZwy4jP3pnEYCXnuzntY8a44ar82G+8eI+lnzxGlNz3htv6/t6ujVEYhmkUoFLt8K1%0AgsbkkKXWdRSIpulSyPjf/qcjhMMJBEFSu5Z67IWEVwefPcrlCoMuA7+8sIpSLmVi0Eww2tjRFNnM%0AUig1Jkzv+LdqdphIF2oSKgBmfRf//bWbtfkH528EoVIhXyxz+pCL7752q8HOL90M840X9nHzzgYO%0AixqFXMqrv7zdNPvjyJit4e8o5VIGevQ1/zzkMhCMppgesxGOZbCbVfQ59fzw7cWG6z17bZ3TB3uR%0AywQu3gwhk0qa1pmLcyG+9dIYb11YxXc71dQ9Xf37Jybsv/Iz0uo7D+p5e6DJ5A466KCDXxfecJJf%0AXvSxHhGnYPc7dXz/zQUUcoEDQ90ADe2t3mCCnm4No33GJn2k6pTjxbVN7IsRFn0xNF1yFn2bLbX3%0AZIKk01r4KaLXqqXPrkOlFsgkiwgaOQD5fIVyuUi3TsNaOEW2UGKi38LFm+L9+2AmwJee7K8txtXK%0Acr5QxmxQfZ6X1EEHu6Ka7AI4MGyp+aOPbgQ4tt/eKM2TLxLcKDX4LLg7wETUitPhDSb4xUdevnZm%0AuGW7aalU4dKtMHazCo9D39C+XX12wttacRKJhMW1zdp3q8nB2FaOx8dstePWt+m2Ssbt1l7YKcjt%0AXVRlH8b6TBw/4GDEZUSpkHJjOYbd3Ny+unP4DBKx3dqoU6LpknFtIUwinefwPjsjbgMzi9HaprDe%0A/rL5Ikq5FIVcwGHRoFUpGgrD9dqg6+HUtsyFlos3Qw32tLN9vPp3JBL409+fxl1XaKxP6nRs9eHF%0Azjb6LqWUW95Y072s6nrXI1cosby+yR3/Jr91YqDWHl19L7aV44kDGtwOHZlckdll0X5FTfvNlsdb%0AWtsiXyiTKxT52pkhopsZupQyfvTOYoM969RyDgx3t4w1LQYV5XJlz2hidvDpYrf7Gt7Mcnk+gtuu%0AExNgOiUrATHJplK29lM6tYLVYIKqRvh6ONXSNudXYlzaHiRWZY56HLqWccOw28iP312s+etArtjs%0A74HhXgPQOFBwrM/IiQlH036pk0h+9HF6ysnZq+vkCiUi8SwRsg3v+0JJjk86GgrTiXSBXqsOpTzc%0AZIduu46l9c1tn1pioEdPLlcinszhCyVa27k3xm1fDE2Xgsf325v2ikq5lP6eu1ItVbby2jZLf94b%0AA+DizbsDqIMbaSwGFXKpQK7ceI7qLpkolQRt15lq52CuUGqSe9vnMTExaObDGwH+33+82fb5uV/c%0Az7P4aaKTTO6ggw4eCrQakhOMpikUy9vBdxd6jYLJIUtDO/i5GT/5Ypn3L/v53WdHuL0axx9JNU05%0A9gWTfPnUEKvBBPPe5hY0gIW1zU5l/VOERa+kXAaFXEZFc5eZrFBI2NjKoddr0GsVjPWbWfZvEtqe%0AAGzUKrhwo7GVqno/P5wJ8MIRV+cedbAn8d41P4VSmd860d/ASjNqFSyv32UqmfRK8sUykUibSdTr%0AW4x4jBi0dzUNf/j2AiennOQKd1vuZFIJ718TW/zzxXJLZimIg0e6jSqSmTxPTvVwbsa/rYdb5gvH%0APByvC0Z3tum2SxxfuhXi269MMbu08bnquXVw/zg3G0CnVjDiNhHcSCEIEryBBJvJHMtrouxJoVQi%0AEEk3raEAq4EkXz41yIW5IHf8CZzdGgYUBs7fCPDMETfBjdb2HI5l+OaLo9zyxrm+EKHXpuHIuL1B%0ANqNqj6cP9jLsMuCPpviX35pua5f18IWS9Nl1TetCNamzU9pg1G3k5JSzY6sPAfodOp6edhOOpwnH%0AMrx43MMvPvQ2fMakV7aVMgnHMhyf7OHv3pjn2H5HzQbsZhVGXReXboYY6zfzzuU1Du+zkc0XqVRo%0Ae7yVgMjQ7LVqmV+NE46LwyV32nMiXWhboKkmi/eKJmYHny7a3VckkM6W8EdSXLwV4nefGSabL3Fx%0ALlT77rEJO8VSBV84id2kwm3Xs+iLEUvktz8hwR9Jtfy7vlASo1bRwLz/p3MrPD3tIpsvsbS2ibNb%0AQ69NSyZX4KUnRDmslUACl12LTBDjiSqUcin5Yon3rqzx7//ucs2OqwNM6/1zB785qA5ojidy9Fib%0AB/BaDF1Nfu/n5+7wjRf2Me+NiYP6HFpGXCauL0ZQyKRMDlnQdMlwWDSENzL0WDVcqHsu6iFKHmoJ%0AxzNNshuObjVmXRc/fHuh1nVXP3AvXyw1SF9Vk9Bip3Om5b4zupkhtpXbdZ1ZDSbpNqoI9NPDAAAg%0AAElEQVQAMc7fSOSQSSVYDF1UqHBhLliL1X+d52dnd9aDeBY7yeQOOuhgz6PKltpXNySnqvdVDZqG%0AXYaWTKYTk05x4IpByfffvM2hUSv5YqmpEu+ya/nu6/NouqTsH+i0Z3/WKJcr6DRybvvinCrYyWVA%0ArZSSzhYpF/NkM0VS2TSBjSwrgS2kgoDVqMIbSGwzIbUNAXH1fr54rK9zjzrYkwjEMtxejXNi0smH%0AM+uM9d31M/FknukxW8MU6n6Hvq10hcuupVissJVM8/KpQe6si5OjU9kiWpUCQZDQpZDyy4u+2ndi%0AWzmmx21t22Srz1A9Izm4keaPvzLR8Ey1atOtJuMkEjGQr096TPaZOkW4hwDVZOxYn4mltU0Ge/X8%0A7c/mAJget2MxdnH22jo6tZxjEw7eu7LexMBx2bT8Pz+d5dh+B6MeI8vrW9gtUh4ft/HmhVUmBswt%0A7W/IZeDVXy7UWHD163dVNgPAH0khlwko5FK++exwwzHatY9D+7V7Z1JnYsDM7zw1hMPU6XB5WFAu%0AV6hURPmTHquGpfWtJr+5m5SJ3azijfNeisVyzb6/emaY770+X/OHVpOqlkiOJ3KMuA2olLK2vlku%0AFQcz1eLRQGt7vnwzzO8+O0I4lmmbLO5IBDya2HlfvaEk/+67l5kYsNDn1OELJwnHMgiChMFePcGN%0ANJlckYs3Q4z1GTk40k0yXUAmleALJ2sSGMGNdNt13m3X1hJw9UzNVLbIjeUIcpmUK/NhPpoNoJRL%0A+Z2nhyluSxJcuhXm6LiN45MOcSDadrH647kQlUrr4b/nZoOdZPJvGM7NBnj3irg3e+5xNzazmvN1%0Asg+itJrIji8URRvstWnZ5zHxvTfmkUkl9Dv1KGTSJgkLpVzK09MKVgJb5PLqJvnKKtwOLUqZjHS2%0AiN2ibtgrzi1vMLodD+TKpbaaya267RRyGRfmgrXrqH72yLi91snSbp1x27UsrYnF7hOTTt66sNpc%0ARKxbH37V56ddd9Zn+Sx2kskddNDBnkd1SE5oO7CqMojiiRwuu5bgRrpta0kuX8SsVyKXy5j3xpBK%0AhaYJ76K2o4LJATOTQ91IJDQsftXPdFoLP10c2WfnoiSEQipHphY3SeouGdmcBIU6R6koIRrLkC+W%0AWQ8nGtiP9f9f37rUuUcd7FWcve6nv0dPJlvg5GO9SAVJzYan99mQSqj9O1coIZUKKORCS+aaTJCg%0AkAtUKjJ+dnaZo/sdjOqULK9vIQGeO+rhv/3TzaZz6OnW3lOqIFco1WQH2iXhdrbplssis+JPf3+6%0AJQO0kwTZ+yiXK0yPWdBrulheS3AncLeFVCaArEv0uYl0gUyu1PR9pVyKyyZKT7xz2VfbvM0uRfnK%0A6UFyhTImnbKl/Zn1XbVEchX1drhzunqpXGmZXPtVZAE6ybqHHxODFj647ueFYx7eOL/KYK+hwW5y%0AhRKartYSAX1OA+VtpvFAjx6rSU04lkYhF1lrsa1cUxLhrYtrbXUvZVKBZCbfMh7dac/dxi4cFjXP%0AHOy5p/11bPPRRG3w42wQk05JuVKh36nDadHw4UyAbqOKgR49LpuWSoVtiZUERyccvHXRxzNH3Lx0%0AYgCJAJduijIBgkTS0jZH3KYmNqfIuFTx3pVcw+u5QonbqzGGeo2shVNMDJgplcWkss2oQi6T8s5l%0AHw6LmpU2HU+dQZG/WajvDlLIBSwGFbdX42KyNV8kFMsw1GugUC5TKYMgkdBtVGHQyJFK4fFxW43R%0AnMu3lnjbSucIxdIsrm3yz7+4v6V85YjLxA/eul1LSivl0tr7+UK57VpQHwe3+sylWyG+9dI4N5ai%0A+EJJjk44kFCpsfV3XWcc+u21IUQu3zpfsXN9+KTPz27dWZ/lsyj9zne+851P/agPEOl0/t4f+hyh%0A0Sj3/DlW0TlX8bgPCg/Db70XbEIQJPz4/TsAuO063DYdF+aCrIaSxBI5jk042UzmSGeLbKbyTd89%0AMNRNNl/i1kqM0T4TPVY1PVYdNpMKiSBhcsjCeL+ZUrnMQK+BQDRFJl/k2ISTbmMX5Qocm3DwjedG%0APrWq3mfxu+5F273XdaoUUrRaBXI55NNFlEo5+UKJUqnEsn8LmQKimzlkUoELc2FuemN85fQQRq2S%0A9XCKp4+4sBpVSCSST/0efRrX9yjgs77GvWi38OletzeU5IPZANcXozw20o1R28UvPlxhxG3EpFPi%0AtGioAOdmAhybcGAzibpsKqWU8QEzk4PdqLtkSCQSJoYs/NaJfqJbGZZ8W4wNmBj1mIhuZlkPp5gY%0AsuCwqCmXywz2GtCpFUgF8Xsum5Y3LqzypZMDaLvkyGQCY31mXDYd52b8VOpiTLlUQKuS8+Un+zFo%0AFE3XZNAomBruRqmQUSpXGp6/yieIVR/GZ6h6znvRdn+d33NmJcYt7yZXb0dwObQs+DbZTIrHCsUy%0AHB6zMuwyYjWq0KnlTA5Zavb12KiV0wd7UCoEBnsNaFUKKhUY6jUy2GNkPZzEZdeg6ZJi1KmwGLqQ%0ASwWG3UbG+s3MLEaJJ3NN5yTfLqgkM6JOrcehZ9m/xbEJBxP9pqbP72aX98Judvsw2en9nOujZrtX%0Al6KYdF10yWWUK5BM53n2cQ96jWiHY/1m+pw6RvtMdClkyKUCE0MWDu2zcmkuhNWo4uiEHYdFzVoo%0AgVatQK9RkEwXGHYb6bVqODJuQ6WUkcwUGO83oVOLtmbUdyGRwMSAhV6rlqW1TbK5UlM8Cs32/JWn%0AhpjqNwO729+vgofFZj/peT5qtusNJTl3I0C+UAaJhNC2FJBKKePqQgSXVUO3UYVRp2Q1mMDj0NHn%0A1KPqkqFVybl5J0YFsBpVPDbSjUop+//Ze88guc7z3vN3Tuecu6dnuidHYAAQiQBIgCCYJEpikGRe%0AmWvL63u1rt0qW+vauq7a8rVdVrnssr/qyruuW67rWF5biZZEUZmZAImcJgCTc+cwHafT6f3QM41p%0ATA8JE0wDnl8Vi+jB6dNnGs95z/M+4f+wHF73j206qhIM9zp49LCfG/NxHtjTismgRkBgd7eDx+9v%0A560rK03XX6VSJLqaZ6jTQaFYYTmSodNrxmHRcfr6CtUqlMoSu7bpONlunb6X+I/8238SbPfDXBeq%0AVYis5riv341Oo+D6VAydVoVCFLg6FV2fywG7uhz88uwC88E0gViWxVAGUYT+djv5Qhm7RcvcSqrp%0AGioIAgcH3BRLEmvFEp852olGrajZc4+DJ460M7WcwKTXEF+XnjhxXxtqlUguX2agw0p/u429fU50%0AWmXD+yLJXP2+aHMb6e+wodMo676K32MiuppDrVDgtOqoVCR6fNZb5+l20Oo2cmhX7Vmxce6HD/iY%0AC60Sjufp8VmwGjXMrKS2rPmbnw/wH79/qlUIrQfab+dOz7Wdfbyb7cqVyTIyMp9YlEqRmZUUXqee%0A+UAarVrB2qaMnkalYD6wSq/Pwtr6sL3NHBv2NpW++N+e2U0okaPTayS2WuDKZIR0tqYVeuZ6gD6/%0Aja+c6qVcluSs+oeIKApkM2XsBg0oRBBAQCKUzmDQaqCkwKhX86M35vB5jPg9Jl58cwaoVQe9+OYs%0AapXIH371kNyWLPOJZEO/TK0SeeJIO+lckYVAmmJJIpzIM7Oc4tmT3fzordn6ZOiNis5rUzEcFh2v%0ArktV2MwaLo6HuTge5vMPdjH4gJ3lcIpUpsLeXgeZXJEzI0Hiq2v0+W20ufRE13XGN6o3NCoF4Xit%0ApfrUQT/heK6h7XqD9hYTjx/yNQws23KMXNF5zzAVTPO3PxypVweH4jn29DrqGtsWo5qzIyFC8RyP%0AHvbz8vnFuj3ZzBou3wwz2G5jdCaGyaCi1WWgxaHnravLaFRKen0WZlfSdZ1Bo05NIJZlZDqGWiVy%0AX7+LuSbyFD6PkVAsx8FBd12fWa40ltnM+GKSF16d5rPHOpgPppAk2NPr5IdvTPPEkQ6WwxmiyTyt%0ATgMXb4QJxXP1tRRq6+pyNIPLpqVQrGAyqHnp9FyD33h1QsGxPV6KJYmT97URT+UJxfOMzsQIxfM8%0Adn87+bUSp9cr1LZrdfa5jYQSOT57tIOju2Tt4087i5EMf/fSOIMdVl6/vLJlr/LAXi/97VYujIcb%0ANFpFUeCHr880HH9+LMTzT/TjtmlZK1b4+TvzAHR6zVybjFIpV0lmCjgtJYxaFYd2uXn90hKXJiIc%0AGGi+/vb6LOjUSkZnYuzusvPIYT/f+s6VLV0kD+xt5fyY3M0pAz0+G3/7g5Gmw3NPX1shmy9hM2sb%0AbKVQqqBSKplZTlIsS1gMarzOrVrLAF6HAZWyVtEsIDI6E8dt1fD4YT9nrwe4Mhnl3LpMi82swW03%0AbJHL2JDZuDkfZ7jbychMlDPXAhzf24rTquP6dJQz1wMcHHQzsZDAoFM16CqrlCJ6rZK5QIo3r640%0AvE8QhIYulg2f/aufG+LNyyPcmE/UJS0ujIfq3S+FUoVWp4GVaLZeSf1+7p+PY2irHEyWkZH5xDEV%0ATHP6WgCdWlEPBmtUCqxmDdlNTkxtwmqexXCGQ0ONLYcalWLbVpKxmTj97VZGZuIshtL0+ax4HAa+%0A98okklRFr1VSLtd0wuTN6IfHYiRNaDXNUJeVQqlCpSwhKlRolWoK6hJTwVUKBQm3Q49KIZLJFeu2%0AsEE6V+L1Kyt85VTPx/ibyMg0552x4Lo2XBmjTkV0dY3VTJHPHO0gnMzxuQc6uToVpcVhqAfuNg/8%0ASOVutUtv1nabD6Z4+cICXz7VSyge4+fvLOCy6fC5TCyGMggC/Or8EgcG3JQrEiqVyECHDZFaoHBv%0Ar4sfn57l2LC3aUveYwffPZC8GXmN3LlsTP0en0vQ326rB2wLpQp6za12zWy+RG+fla5WS60FdZN8%0AwIZdjszEWCuWuXCjlrgQRYFnH+oG2BKc06gUPH6/n7VihVK5ik7TvDVUqRAZ7LQTS+ZZDKU5POTh%0AyaPttN+Bbcp2+eng3FgIYV0jvsVhYDGc5lfnFhlot1OpVJkNpPC5jFybita1lDevpcFYjkODbgrF%0ACnt6XJwZ2aoFXihVSOeKqBQiZ64HyK6V6G61kFi/F165sMgzD3Xzlcf7mV5axaRXbWPPAjajhl9/%0ApFe2z085C+EMv7ywhEopktlGps9j1/MPPx5vWDtNehV7ep1Nj59YSBKKN1YmXl/XdV2JZdnb6ySV%0ALaLXKrk6EaXTa0GrViJsktjaQKNS8NDeVtrdRp57uKdur//11/dvGRx4cLcXvUqUB0XKcGUi8q4S%0ADgadirmVrYkLgLOjtSCsx67n/mEPVya22qTfY+TVi4u0Oo1MLiYoliROHfLz4ltztDr1+Nwarq6/%0AL5EqML2U3PZ6Mrkyr19erv98IZSmWK7UkyWRRB6DTlV/XoiiwKEhN/PBWmK8v92GQavE4zDw3Zcn%0At8QdNj9nxmZimPQq0rkSpYqEx65juMdBJJFnuMdBT5uFULw2A+rQkIcj7/P++TiGtsrBZBkZmU8M%0AC+EMr19dYXppFZdNh91solKt8uDe1vr01Da3kRaHgbdHAmTzJdo7TVydjBKKZXnmoW5mlmuDqIZ7%0AHYxMxZp+zvTKKqFklky2xK4uB3OBFIl0AZVCBAXcv0vOpn8ULEWy7OlyoVaLZPJl1CqoliuYjRqC%0A0TVMOg1qZRmvQ0+xVGFuJdVgC8M9DrRqJZOLSbkKTeYThygKQK1K4akT3bx+aYVd3Xb29Tv5+Tvz%0APHuyh3/95U0MOhX9fuuWzZzHrmcpnGl67kgiz/F9bfzLz7YOKDm+10tFgnyhzNsjAb54sge9VsnI%0AVAy/x4ROo6xPjd4YnCcKsHjb4DyZe5vbp37fPvRuPpjmS6d6WSuWCcdzdHhNvHl5axX7Bhu2unE+%0AlUIktloge5t+bG1D5iGWKrAczuCy6XBYNBwd9pDJ19Z2n8eIz23ihdemKJelepWR06K9o0CyzKeD%0A2VCa2ZUUnznSjlat5N/Wh+ZB43q4HMnisOrQbqNBr1ErSaQLRJI5ZpebBzoiiTx7ep2UKhLhRA6z%0AQU2f34ZChA6vhcnFJJFEnhanAZNexdPr/ujmitK3rgV4/HC77Kt8ytm89rY49CyFtj7nHRYNK9Hs%0AlkCYQadqejzU1uD+dmvTNvcWuw69RkkgmmVmebVuk5duhjk46K7r2kaSawx2NPoBm+11u84PuSNE%0ARqkU60URt5NMFzi+r5VCsYJCITRUHW8EYQ8Neer7u5VIbU8/u7JKKF5bQw1aJQ6zloF2O0vhDHt6%0AnLS6jCTTaygVAvPBNP0dNo7s9pBdK9dkNxL5ptcTSeSxmTXbDuADcNt09WQMwPG93qaJ8adOdNHT%0AZqGr1czEQnPN4qVwTSLm+nSMY8NbzzMyHePQkIeFUJqFUJoL4yH+8KsH33dA+aO8F+VgsoyMzCeC%0AZhvbkekYzz7Uw4tvzmxZvL/0cC+zK6vYzVoA1Col50ZDDPfYcVp1ZHPlLRO9N3Bbbz0g/J4Sdou2%0A1ko75ObAgJvhjntb4+uTgCgKlEoVrJaaHqtWo0CtFsnnyygFAZNBSblSIZuXuDoZxes0sH/QxU+a%0APMi/fEqu8pH55CFJVdK5EkZ9bQPX3mLk9LUVHjnkZ0+Pg7VChf52G5FEnnyhzFMnupkL1HTVNqQA%0ASpVKU+fcbdMRS+abVlyUpSqXbkaAmvP747dmtw0YbgzO+/p/2sfXOpoP25O5N9lu6vdasczDB3zY%0AzVpmVlaxGTVo1Upml1OE4rltW/g7W80Ui7XzeZ0GLEY1IzMxlKLYcNxGe2ezjdTIdAyPXY9KoeCH%0Ar09zZFcLp6+t1KuMDg+6P6RvQ2anIYoCZ0eDdLdZEKgyubi1Aq1UkXDb9SgUIjazlkvjYU4d9BFJ%0A5huCvG+PBOhqNSMIwrZ+o99j4q2ryzxyyI9WrSSRWcNt05JbK2/xUa9OKPi1R3u3tEjLrf8y0Lj2%0AJlKFmqTQus0plSJffKiHtWKZq5PRLe9NpArs63dtuwZLUrVpwqS/3cZ3X55qKj9QKksIgNmg5ksn%0Ae+5INm47X0H2IT69lMsSfo+xwTZFUeDYsBepKjG5mMTrNNDjs3FuLES+UAZqXcYbkm5bA7XdVKpg%0A0Kro9ln4p5/eqL9vczB3YiFJm9uIzaQhmsihUohUqzVpoaZxgNsCxbcP4NOoFHS2WqhSCzy3Og2U%0ApWpTn2kxlKlJgY0G6W+3bStxdH06ikbVKNe5+TybB/AVShXeHg3dVWHHR3Uv3lUw+bXXXuOv//qv%0ASSaTVKtVqtUqgiDw8ssvf1DXJyMj8ymh2cYWYCWSabrozq2sMjIdo1SRODbspVgqM9xjJ54u1LP2%0Afo+pqVPl85ioQj0rf2DAzfTyKtPLq1wcD7/vbKDMnSNJVXb3ONGpa48htUqBQG26b6FSQakUsRi0%0A/Ptrswx12RmdiVGuSE1tIZzINfkEGZmPl2Ayj0mv4uEDPq5MRLGZNNy/q4WfnJ7juUf7+O7Lkw2O%0A87WpGEeHvRwdtvDTt+dI50oc39fadA2zmbXcnE80/dylUIZdnXa0GgWVbZzfarVKT5sFq6kWKByZ%0AjrHLb/3QvguZTxbvNvU7ksjT5jTw0ulZDg15ePXiEjazBrWyZodadXNJCoDLExFsZg0C8PqlWvvo%0A5uDzu22kyhWJ/f0uFAqRN68uI0lVBAH6/Fa6Wy1yxbwMcEua5cZ8koNDbioViVJFatrFcWzYy4tv%0A1pJpx/e10t1mZjVbYGQ6hs2sqQd5AQY6bPXujWb23e4xotcq+dnb80hSlWce6kYQBKLJ5m3Ui6EM%0Af/D8fs6MyK3/Mre4fe0tlCq0uYxcn6rZ4rMP9fCj9dkgzRJ3hVIFn8vA1SY2qteo0KhFPv9gF8uR%0ADIFolo4WE61OA8uRrVXOGwGsZLpAqSyxEEqjUipk2TiZ94UoCvT6ahrfG7bWLHl8ZSLCUydqVceR%0ARJ52j6lB0m2DQqlCIJqh1a4nky8zs7RaDyRvPmYlmiUUz63rIYd5/okBbszFKVUk/C2WbZMrep2K%0AuUAKr8OA32NiPrBKu8eEy6Zj/4Cbf/nZDSSpis1c6xLYjsD636VzJQza5v5Rm8vImesBWhz6O66W%0AvrmQ2BGV/ncVTP6Lv/gL/uiP/oje3l4EQfigrklGRuZTRjCRZ3xua2DEZtZs2+Yd3rTobgytOrlf%0Aw2C7jetTUfrbbfUW7o22GZdNR3erBUGskkwX8NgVHBhw8/ZIoH7eDyIbKPPeiKJAbq1IPJ7DYtWT%0ASRfQ6xWslSssBbKk80V0OhUuux6NWnzX9qGppdUd8cCV+fSwEM7w2pUV3r4eQK9T8sWHe3j9Yi24%0AplaJzCyvNnWcM/kixVCZ/f0usmtllkIZnj7RTXi9/breLn11ZdsJ6u0tJgLRLNGktO31LYVrlRQb%0AwZROr1m+hz5FSFKVwQ4r89sMvQuvb3Y2Ar+JVKEe2Lj9uepzG7GaNHWtxESqwPF9JtQqBXOBFO0t%0Aprqd2cyabTdSgVgWlUJsaNFeCmf4s6/dX59hIPPpZnMHW20Ac4qbiwk+e7QD320VcbcnLs5cr9lt%0Aq9PIJSIN7c0alYIOj4lQLLet37gUzjAfSnNgwIXHrufFt2Z5+kRX/V65nbmVFF2fH8Lvklv/ZW7R%0AbO1dK5Z55mQP0USeleitAprtEncmg4rDuzzkC+WGCvtkZg31euAqGM+iUorMB1PMbyM9AKxrv1p5%0A80pNwminBLBkPplEV3M8/8QAE4sJQrEcVZoXNMyurNY7N5r5sRsshjKkskVya2VK2/gBS6EMHrue%0AhVC6ph2+mECrViJVS4QT2Qb5jI17ZSGUwqxXs6fbSa5Q4nuvTNbltEamY1yfifFbTw4xNhtjKZSh%0As9WMIND0Wju8ZlYiGQ4OuhEEeOZkN9NLtySODFolWo3IoUE3bS4D6Xy56Xlul9kYaN8Z3YLiex+y%0APSaTiYcffhifz0dbW1v9PxkZGZk7pbY5uICrSVtVIlXA72ke1HXZdCRShfrrQqnCjfkk4WSe/f0u%0AulrNqBQip6+tMDIdo1iuMLFQC1gvBDNYjBpC8Vy91XszG86UzIeHJFVRKBTo9RoUIiAKSBIIFQGD%0AUUk+X0arFunzWzg/GsZh0TW1Edg5D1yZTw9vjwZJr1dafOZIB9/91SRdrWbCiTydXvO7aiHbLTre%0AuFJbt/r8Fn72zhzXpqI8e7Ibg07FYijN/gEXe3qcDcMoYaOCzsT08iqheG7be8Zl0zGxcKuiTr6H%0APn0c293S1H7cNj0r0WxD4HdzRbIkVevPVQCVUkEyXUCnUda1N186PYvPbeCxI35W0wVOHfTx4F4v%0ABp2Ktm0StV6HgVK5cdM50G6TA8kydd68FqivWRv2+bmjnaTShbru/Aa3Jy427PYnZ+Z48oFOjuxu%0Aod1j4uCgm88/2Mn0cpLDu9xN/caKJNHpNbO/38WF8TAXxsO4rDoSqTX8HlPTa21vMcmDnGWasnnt%0A1agUaFRKRAFUSqFBD/ntkQCHhjwcHHTT7jFxbI+XI7s9TC+lOD8WqtvoyHSMC+MhrEYNfreRclki%0AGK0N4lsIZd7VF3DbdJTKVdkXkLlrJKmKTqPiX39xk4vjYfRa5bb63puH24XiOVz25vbpcxvJrZXp%0A81tocRqaHuN1GoBbNrsUytDmNlKuVPE6jFwY33qvtDqNvHl1hYVQCrdNX0/aBGM5CqUKQhVS2QI3%0A5+N0tZoZnYlSrdLUZ/LYdFiMGlQKEbtFx/demWr4vDeurDC9XJvNFEsV2NVlb3qe22U2dook0vuq%0ATD5//jwAPT09/Pmf/zmPPvooSuWtUx0+fPiDuToZGZl7nlrQpdQ0Aw/Q5jI2zcxvXnQ38HmM/Or8%0AImuFMicPtPEbnxng5mKCxVAGn8tIq8vIv78xTavTwMEBN8tRsemgCtmZ+vBZjGRQqUVUmnWHWq1A%0Aq1WgVEIwlePKXBSlujaUoc1t4LuvTPJrp3ob2lJhZz1wZT4diKJAbHWNWHKNRw/5WQ5nKJYkDDoV%0AbruOm/OJbXVnfR4jL19YrL9WKET29jqxmjRk10oYNAr62q0oBChXKjxzspv5QLrWzuo143XqWQzX%0AzvtukgQ71WmV+eDQqBV84XgXc4EUkUSeDq8Zj11PIJatV8hsttPbKzbdNh0atZJzY0Gef7wfh0XL%0A2Gwcj13B5x/solSRWI3l0OsUiIKC6zMxrAYNrU7DNm2gBq5MRBp+JtulzAaiKDC5eKs7aTVT5JmH%0AulgIZZgLpFCrFXzx4R4WQmmWQhlanQbE2wY9QW0w6WIoXa+Km1hIsKfHgdWkoVyWePZkD+FELRDX%0A6jDQ3WahLEnMBlKcuV4bXOr3GNnVaafNaSCVLzW0cUPNduVBzjLb0e428n89v583rixTLkuEYjmU%0AKhG9RtGg8bqRANGoFJy4r5Wz6/slnUbJ0ye6CSVyzK2kuK/fhd9jxGxQE07kuDmX5PMPdhJK5FkK%0ApfG5jXS0mJv6z52tFl54bar+Wl5zZd4vSqXIYuhWZf3EQvJdfV2pUkWtVOC26djVZWdkaqt9+jxG%0A1ooVSuUqnV4TV9c7oDYf03qb7+BzG3nlwjxOq55fnJvnqRPdrEQyLIUzHBxy0++3EU7kODDgZnYl%0AxXI0zW9/YYiRmRiLwQz+FhMdHhOL4TSdXguzKyk6vRYkqcqpg35WswWWIxlaHQYUCpGXzsxhMapR%0AK0VWolkkqUpBqjR0vyyFMhTLFd66usLFG2F+59lhJheS3FxI0NtmwW7RMrtyS2bDoN05Y+3e15X+%0A9//+3+t/DgaD3Lx5s/5aEAT+6Z/+6e6vTEZG5p5nQztMFAUEAb7yeB/js/H65FaTXs3kQpxnTvYw%0As5QkvN4y0tVq4aXTsw3n0qgUCAisFWoC9kpR4Px4iFangT6fhXNjIc5cr8lZdLWaia/WKlmaPZhk%0AZ+rDZSGc4dJEBJUKOr1m1spVymWJcq5IqVglGM/R6jDyP34wwm9+doA2lxGVQlnQ+xcAACAASURB%0AVOR7r05xfK+XtVKFYDRHv9/K8b1eWZJE5iPjTts/e31WutqqLAbTtLeYODzkYTGUYaDDyvWpGG0u%0AExpVE6fYaWAplKmvfzazBotRxdvXQ7xxeRmbSQMItDoNvH55iqPDLaxmCjitWq5MhHnzSonPHu2o%0AB+s2AoCbp7Tv7rYzNhun02uWdTw/xUSSec6PhciuFTm5v41cvkwolmWww8bkehfP5mTERmDDpFfx%0A3GN9vH5pGadF5PCQm3/4yTgqhYjHrsdj1zMyHWU5kuHBva2cvrZCOlcCIJUp0t5iqk9b39wG2uU1%0A8/ABn6wvK7MtLU5DPTBx/64WLAYN8dUoaoWISa9mJZqjzWVkKZTh8kSEQ0OepomLjhYTkWSenjYL%0ADouWbKHEYiBT1/zO5kvYTFoiyTw2k5q3rgXqNqxRKdBrVfzTT2/wh189yHCHjd/9tb2cGwuxsL7e%0A37/LIw9yltmWhXCGf3xplGdP9pDJl5kPZuj0mgjGsnR6zVy8Ed5SLGM2qLGZtPS329Cqlfz49CzH%0AhltQKUVK5Qo/f2eeYkniqYe6KJQqvHR6DoBTB30sR2rJky8+3MPUYm0v1eI00Ok1M7ucxOcysqvL%0AztFd8porc3cENmkLv1tBg1IUGJ2PM9ztZGQmikGn5MhuD7m1MuH1ZLVeq0SvUeJzGzk/FqC/3dbU%0Ad4gk8g3FEa3r+sSBWK0z5XuvTPLIQT9DnVbOXA9ycTzMUye6mFlOUixXOD8a5vxomP/y9G68dj1m%0AvZqRuQTnRoMN0heFUoUju1twWTVUKnrUagVvXK7J1+XXYw/bBc83S1jkC2WuTET4L08OIooC331t%0Aiu+8PLnls3Qa1Y64H99XMPmf//mfAZicnKSvr6/h765cuXL3VyUjI/OpYEM7rNb2nWatWCYcz+Gx%0AGej2WVgIpYiliugjaQ4OupkPpplcTBKIZfiNzw4yPlfLIna2mvHY9JwfC/HAXi+iIPDqpWVUCpGB%0ADhs/Pj3H2rpov0alwKhTcfFGmHPjwQYtJa/TwJNH22l3ffIX753M+RshsvkKx/Z4KJcrCIJIRaqi%0AUqopUMBh0rKWr3Bkt4fx+Sj7etw8c7KbpVCGuUCagQ4rzx7vvqOJ0zIyHwSbhz4Ndlg5trulqZM3%0AMp/g4o0IOo2AxahFpRJ5ZyRIm9uA26ZjIZTiy6d6WQzX/j8XTLEUyuD3GOlrtzEXWMVprWm62c21%0A4Xj/9suJ+tCRdK6ERqXA7zGt687VdBdvbBrGl8wUOHWwjVS2xFI4g06t4InDPjo8pnogfLjDJusi%0AfkpZCGc4fyOMSgWPHPZzcz7OhfEIHV4TPX4ro7MxbEYNT53oYimc4dRBH+lckcVwBp/byHC3g++/%0AOsUT97fzwmvT9U1cQarUN1HFcoViSUKvVdWDcBucuR7gmYe6keJ5nFYdKoXIoSEPuzts7JbtUuY2%0ANuxBkqp0t5q5PhXl8JCbUrnCT9+Zx+c20uU1sxhKky+UyWgU3L+7lrxbDjdqznudBnxuIyqlwNPH%0Au/m7l8bI5UuIosBvfnaAyxO3tJQ31tr9A252dTkIRLPrxQxmfnluoWG+xnCHjeEOG0qlKMuyyLwn%0Ab14PcF+/m1iqgIBAtSrx2qUlfG4jSoXA80/0M7OSYm6lZrN+jxGrUcN9/S5GZ2JYTfCFB7sIJ7JY%0ATZp13WMbBq2SYDTXMPDUoFNhMmgQEPjOy5OoFGK9ynkjWPb0iW6evN//MX8rMjudclmiq9XcEEzd%0AKGioUq1rDxt1Kjx2PWWpyuxKioEOO11tVpQiTCyu4qyCXqeiv93G2GyUpXAWn9uE06ojFM+jUog4%0ArTpsJg2drRbG52K0e0z4PDX/5F9+frPhumoVzga+/ctbQ68jyTzLkWyDfzI+G6NUrlIqS3R4blVB%0AbzwTNjqoXjo9R6FU4cG9jQOyC6XKtgP4bu+mXgimUSpFJKnKyEyi/v7N1cw7Rb/8fQWTL168iCRJ%0A/PEf/zF/8Rd/QbVa+yXL5TLf+MY3+PnPf/6BXqSMjMy9y3C3gzMjARwWLcF4jlA8z8MHfQ2L/kIo%0AzYWxMM+e7CG7VuLaZBSqAlNLSX798X7GZxMshtI8er+P2ZU0U4tJ9ve71jOWOZ4+0cW50VC92umd%0AsWB9wd5oIbOZNTgtWjmQ/CEjigLBeJ6OFiM6jYJiCYw6BfFiBpVCjyAJCBKk8gW626wolSJ/9+Nx%0A1CqRPr8VlbIWnBvosMvBZJmPhM1DnwDmgyleu7TMH371YENA+dJ0jL/9wQg2s4ZnT/bw9y+ONaxh%0AGpWCQ0Mevv/qFEeHvbx1dYUT97WSzhaZWExg0mtQCCJKhYDNpEZU1Na4w7s8UIW5wK0BfBtDQ71O%0AA4HoLU06jUqB12ngJ6fn8HmM/J/P7cNuVANbdTs/6Q6qzAfPhi3bzBqePtHNP7403mCj50ZDHBry%0A8NO352sbMLeR3d12Lt/M8cSRdqqVKlcmwjx6uJ2ppeSW6jmAjhYTUhVog9hqbsvGSqUQCcdrFUMD%0A7VYG2634Nz13ZbuUga0JvN3dDqrVKk8d7+KHb8zUbSoUy9Fi13N23XZfubBUH9BnM2v42TtzHBjw%0AoFKKHBpyk86VWA5n+M7LU3Vbk6QqkwtJvnC8i8VwmmA0V19rX3htivuHat1qEwsJXFYdOo2S1Uxx%0Ay2ZfDiTLvBczwTQqhUg2XyKbL3F29JZEykLwlp9wYz7Gk8e6uDAeQqtW8r1XprAY1Tx+uJ2lcIbz%0AYyEODLqoska1ChZjbQ9ze6u8WiVyfSpaD5oVpAoTC0kMuluJvt2dchW9zN2jVNaCvJuf+ZJU5cJ4%0AiAf3erEY1WRyRbpbzfx/P7/Z4HtcHA/zzEPd9UpfgLMjQZ460U2nx0xmrcT58XD9HrGZNUwsJfC5%0ATRi0Kg4NucnkSyiAzz/QyVK4JmvhcxvxuY3MrqQa/JDZlVTDPQAws1wrzjh9bYWT+1ubVkGHN1VB%0Abw6Ur0Sy9RjDIwd8vD0a4uZCglaXAQGh7rNvsFlTf7thyDtFcvN9BZPPnDnDuXPnCIfDfPOb37x1%0AMqWSr3zlKx/YxcnIyNzbLIQz/L8vXOfAgJuqINHiMJBIrTG1tNqwGUikChRKFRZDabL5EulcibVi%0AmWS6yDe/fRWHRcNnjnQyt5KmXJbq1U4VqbbYP3zAxzf+8+FNi3ILr15cbsgmJlIFDg+6P74v41OC%0AJFVxWLTcN+BEr1Kg14goFKBXaZGqFSKpPLliCb1GRSiWIZktUShVKJQqXLp5SxPr0s0wB3ocH+Nv%0AIvNu7IRs+p3y9miw6TTqjao0gKVohkvrrak2o4rR27QJN96zVqxVGGfyRRLpNdK5EivRDLHVAj97%0AZw6tRsmTR9upInD5RgSrSUOPz4JALZi8WfOwVqFspDYqVNjS8tfbZq0HkmVk4JYta5QCIzPb2+jG%0AZnB6eRWv00Cvz8LZkSAtdj1drVa++8okx4a9mPQqDDpV/RmtUSlocRgIRLO8dW0FURT40sO9zK2s%0A1mWqtGoll26G+cbvHMUl26dME25P4CUzaxRKEmuFMqWK1GC3HruO5UittXqtWG7qO2byRZbCGUZm%0AYmhVIm9dbRy8rFEpEEWRYCzH+Gwcg05VX2s1KgVWk4ZSRcLvMRFbzdeHP++Uzb7MJ4PR+QQlSSJf%0AKFMqSwii0NRe14plMrky43NxZldSGHUqNCoFq5ki33t1CpNexUP7fXUpC5tZQ5/fQiCaRSGK9T0Q%0AwGIos6U7pL3FRCieY1+vS5YTkvnAEEWBi+Phho5fn9uIIAi8dnkZSaqyp8fBxGKyqd0vhTOY9LcC%0AvIVShXAih9OiJpUp4XcbWQimGyp4/+GlMR4+4ANdlWgyx2q2iFIUEQWBPr+VKrAcyW4J5vpcRq5P%0ARxt+5nUaiCZrie43rwb40sM9LIUy9W5BvVbFL84t1I/fkP7q8Vn4s6/d35BMbHcbcblMvH5pkW99%0A5+qW581mTf1ju1t47dJyw3NtJ0luvq9g8te//nUAfvCDH/Dss89+oBckIyPz6eHt0SAHBtz14SUP%0A7m2lz29jJZzlwb2t9YfRcI8DrVrJcjhDp9fM9ekYkWSefX1OKlK11gr+qwlUCpGjw15Wopn6wwlg%0AajHJmdEgrQ4D7W4j7W4jf/jVg/XMoazP+NHiselosRqxW24FElRqBTq1klgmiUmjogoM97j4t19O%0AND3HUiiDWq2gWNxaGSfz8XGnchA7hQ1d92ZsrkqbDaZZCmfQqBR84UQP3/7lZNP3RBJ5HBYtLqsO%0AhShwZSLCUKcDl03H5RsRHFYtsdU1RFEku1aTqUimC/zaqd56dcTmKglBEFCrFVsSaDvJEZX5aNhs%0Ay4d3tXBuLNz0uEgij82sqW/WFkJpjFoVbS4jNpOGH7wxA4AgwJ5eJ0uhDPv6XbS5DEQSec6Ph9jb%0A46gHpF94bYoT+9oYMGmYWUnhdSr5v3/jALu6HEQiW7UFZWQ2kh6iKHBs2EuPz1LXm9zY7N9CIBDN%0AYjNriCXXtvUdbWYNs8spypLEoSFPve3aZdNh1KmZXEqQzZd46ng3c4EUS6pMTbdTo+TaVJTY6hoA%0Ah4Y89UCIvMbK3CmLkVoyw23Xk86X6G2zcG409K72urEWhxN5TtzXysRCkk6vGajy07fn6gGqRKqA%0AIEB/u43ZlRTFdAGNWoHHrufFt7bOl3nsoI/OFpOcCJH5QFEqFbR5jJy+eqvjV6VU8M5IoG5rbpuO%0A6aXUe+7xN5gLpEik1FyfjvHQfa1NJSSqVThzPUg2X+Kx+9v5yXqSpb/dSkeLidNNkodmg7qhMnmj%0AE2uj00+SqpwbC/HQvlZuzCfw2LVEkmtN7xmfy7jtvbTLb31PTf2NmMT5G2FC8Rweu57Dg+4ds3e6%0Aq1GBZ8+e5ezZs/XXgiCg1Wrp6enhueeeQ62WKw5kZGSaI4oCU8urWI2ahpaRUwd8dLeZefHN2S0t%0A4k+d6OLn78wD4HUYMOpUWE0aLo6HOdDvwt9i4odvzGxZ1F02HdemYvzrLyf4r7++vx5Qbncb76kK%0Ayp2AKApMLq0iChKfP9GDVK5SLBYorpVZy0tIElyYCGHSq0lni/g8xm0nAcuB5E8WdyoHsZPY0HV/%0AtxY0URQ4NxrkyLCHcqXK1ckofo9p2yEcBq2SVy8ubVnfnnygk2A0S0WCt67VWv02Wuj+9ZcT+D0m%0Aen1WBAGMOjWtLgOLoTShWJ6HD7SxGE4zPpfg8cPtcnJMZguSVKXXb8HnNmLUq7ZdWzcPigHwu41M%0ALiVpcRgwGdQcGnLjsurquoHQKOPisGixmmqay4uhDIFolipVShLki2VC8RydLaaP7PeW2VlsTnoc%0AG/ZybSpCpSJh1KsoFiu4bLoGuw3FcxwccnNxPMznHvTykyZ2+bkHO/nJ6TmGexyMTMdYiWTRapT8%0Axmf6SefKzAVSKEWR+/pcrBXLGHVK7utzUq5IhON5lAqRg0Nu2pxGLt4I85kjHfIaK/MfYnQuTneb%0AmUKxgsWgJhjLsX/QdUf2Otzj4OxoEINOhcehIxTLsb/fRSSRx2OvDSVfjmSZD9aKZvb02On2mqlW%0AQakQmV5eJRDL0u+7NbRa3vfIfNAUi2W8Dn094BuM5Qgn8hzf66Us1ZJ3AgKHdrnfc4+/weYK4reu%0A1eYtLIXShOJ5/C1GvA4jsyurqJUK2tqNKEWRo8MeMvkyyXSBeHqtoVJ6ozsqky/S2WJGrVTU/fIq%0AVULxW8nKVoeBxw76eOygD4BvvzrdNJit06r41gvXcVq0TQto7lRTv1yRiCTXcFi0d/cP8RFzV8Fk%0AhULB6upqvTr5Jz/5CdlsFlEU+dM//VP+8i//8gO5SBkZmXuLYCLPQmiVwQ4b16dubVolqcpbV1c4%0AMtzStP02nMhTLEm1SbAKkZcvLKJRKXhofxtvXF5Go1aiUogUpK3C94uhNAadqqE1feMzZT46JKmK%0Ax65Hr9MhApIggKikTIVSWcCqUzEyneAzRzr4ux+P8fwTA1wcD295eB8YkCVJPmnciRzETuS9WtDm%0AQ2l29zgJRrOcHQ0B8NufH6p3XGx+j1GnJpsvNv2ekukCk0sJYqu1FuoH97Y2nGPD4T510IdGJfLE%0AQV89mC1JVZ56qIdYLCOvaTJNWQhncJi1/PzsPFaTmuFuR9O1dfOgGI1KAQhML68yvbyKRqXg6LC3%0A3mq6mUKpQqFYxqhTMzYbx6hTUypXUClFzo7cWhs+c6RDtlGZbdlI4AVjWdaKZQw6FZFknuP3eVEI%0AIpl8qUGCwmbWoFEpUKtEQvFcU7sMxXOoVWKDbVelKvm1Cj98fXrLGvv7X9nHN799teEzrk9F+cxh%0AP7/1+V1yRb3MfwhRFCiWKui1ahbDNd3tizfClCXpPe0VQKtWks6VKJYkwvEcbruBpVAap1VHe4u5%0AQUN8IZjm8kSknsRvdxt54lAtGCavuzIfFqIoIIoCJoOaI7s9rBUrBOM5ulvNSFKVSzcjWI1qZgMp%0AfJLxXff4G2hUClpdRs5cr0lUSFKVi+NhdnXZqEjQ57Pyr7+oda/azBpGpmOMTMd4/okBbszFsRg1%0AeB1Gfrxenb9xDFA/ZrMkjFp5S3YDYLDT3nDPVKu1rpZCsUw4kcdt06FRK4klc/Vn0rsV0GwXSN7p%0AhTh3FUweGxvjhRdeqL9+5JFHeO655/jmN7/J008/fdcXJyMjc2+xGMlwZTrGtckon3uwEwEaqkxE%0AUeCx+9u5PhVt+v65lRQn7mslX6jU9Y8KpQq5tRI+T21C91ce72N0Jt6QgXx7JMD+fhcj07EdMx31%0AXkUUBSqVKg6zlrIE5VIJEREVCrKFAjeWYvT6rIzOxChVJGZWknz1yUHG5uIshTL4PEYODLhlveRP%0AGHcqB7ETeS9ZnEsTYbJrFbJrNb3OHp+VfKF8qzIzlsXvNmLSq1EoBGZXVpt+zszKKs+c7OXqRIRk%0AukC1Wm3qcEeSeVLZIl88UfvZ5u91p37HMh8+52+ECMbzHN/XxsR8ArtZzTMnu5kPpAlEs3S1melq%0AtXBjLk67x0Tn+iZwYyMHNftTKQXCidulBmqEE3nE1TXaXEZKFYnRmfiO1QGU+fg4truF8bkEkURN%0An/i+Pie5tQrXJkJ4XXqODntw2fQshDIEo1nKFYn//NRufvDadNPzLYUy/OaTg1wYC9WHkxl1auYC%0AqaZr7NXJGP/ttw5yZqRxzffLA5pl3gdjC0lEhcBsYBWqVRbDaQY6bYxsKqbZzFIow5PHOlmJZXn2%0AZA9nR4Ic2d2C32MkGMvxwmtTqBQiHrsOUeA9k/iyXyDzYbFZ2u7Lp7rJF4r0d9iZWEhwZJeHYqlC%0AIl1gd5edSCJPn9/K2Gy86bnmAikeu9/P9akYPo+RVqeRH7zRuKa7bTpevVjr3FOINFQdb8hljM5E%0AuTGfwKBTMT4X59CQh3JFIhDNcnDQTX+HjemlW/sVQQC33cBCKI1aqeDAoIs2l4nZlSQP7/PW75+j%0Au1r4y3++CNQC0xtyHBvSR/D+Cmh2eiHOXQWT8/k8kUgEl8sFQCwWo1CoRfMrFbn9WEZG5hYj8wle%0Av7xMJJGn3WMiGMsSWV1jd7ejntE7NuzljctL9LfbmksbuI2cHQ1uGSaxGM7w7EPd/OztBVqdRiYW%0AElsGqGxUpMgDUz5eJKlKFQmrSY0ogKhQIogCmXIWnV7L1YkEXzjexXd+VRvwdHYkxBuXV3BYNAx3%0AO5lYiPPZ+9s/7l9D5jbuRA5iJ7OdLI4oCpSkKvFUoa7l+fhhH3//4/GGqrYb83Ee3NOKWiPS6jI0%0AXd86WsyoRIGJhQSdXjNL4UzTa4kk8hzZ3bLjv1OZjw5RFAjG8yTTBVQKkX39Lr7zq+kGG710I4xC%0AEPDY9VgNGiaXkkwvb018zK6kaHHot5UfUikUvHn1lkzLWrFMJJlnqMMuSwPI3BHtbiNf+8IQvzi/%0AxEIojV6nIhTPMdBh5cq6jNDtbdJXJiLs7XU1tUu3Tccv3lmgVK5QLEuMTMfw2PXbfv7NhQTPP9qL%0A3yVLocncPWOzcdpbDFydjFOtVjHq1E0lWzbw2GuVyz63aV3GxUUyXeTyzUh9TS5INVveLrG305P4%0AMp98bq+oXYnmEAUF//yTmv872GHFbtFx5lqg7mecvrbCnl5nU7v3u41cuhGiv92ORq3gxTdnGqp5%0ANSoFmvW9fItDj8OiayoZd+qgD4MuU5/7cPraCsf3ttLnt9T08MOZ+rE2s4Z+v5UX35y57TwRTq3L%0AW2xwe2HJ/gEzClHcMtxv4967E+6FQpy7CiZ//etf50tf+hL79+9HkiRGRkb4oz/6I771rW/xwAMP%0AfFDXKCMjs8NZCGf4f753rT5Q5dCQm2hyDZ/LyIWxIM892sfsSopyRSKdK6FVK5vqErW6DA1VUhu0%0A2PX8/Y/HsJm0DPgt9P/6ft66FmBiMdlQnSxXRX001DPVC0kG27cOYetvtxFP5nHZ1agEgXS2SCCa%0Ap82lp6vNwlwwSWermWy+VLeB2GqB1y/XAhSnrwf5yqmej+V3k9menT6R+E7Y7NQthDMsRFLs7nSS%0ATAdw2XTkiiVGZxMNVQobDu1yNItBp0KtFJuubx0tRqrVKr/zzDA35xNEtGvbBkaGu2xbfi4jsx3z%0AoTQWo5oWh4HppSRqtaKpja5mi+TWymjUSjwOfdNgsseux2rSNLXhdreJf399un6fnL62gkmv4g+/%0AeogWm+4j+E1l7hX8LiOPH/JxYTyEKMByOEPRqqPVaWCtWN5SyZXOlXDbdU3tUqNW4nOrUKtEbi4k%0A2dvrwKBTUyxXmq6xmxOgn/SNvMwnm3imyMzyKu0tRkwGFWMzcSLJPP/psT5aHPp60csGNckWJdPL%0AYWwmDYl0AZVS5NxYkP72xud+IlVguMfxnjYsI/NhsFFRuxGUTayukV67tW/LrVXIFWpFEZv9DFEQ%0Amq7TfX4b1WotYd3eYuSrnxtibDbGUihDR4sJg07FL84tAJDNl0hlm0vGpbJFsvlSw7lddl19MN/G%0APVMoVUikCvWuwi3nyRWb3kNKBTgsWjQqJeXKVumK/8i9dy8U4txVMPlzn/scR48e5eLFi4iiyJ/9%0A2Z9ht9s5fPgwVqv1g7pGGRmZHc5b12+1cBzf660P7vnaU7tocRjQqBSY9Kp668vbI4FbFU2JPF6n%0AAbNBTTZfavoAUikVpHMl0rkSZ0ZCfOVUD//LY30EE3lOXw8wOhuXh1J9RGzRfgo0aj+JokAkvsZ9%0AAw60SjUIGw9mHenVEq1OA4vBFC12Pe+MBJt+xk7J1n7aeC85iHuJhXCGb33/Gl95vJ+3ri7T125j%0AIZjmyyd7+enb803fE0nkqVYhvto4EMRt0zHc42RsNsrVyVrb3H/7rYNUgasTkS3r3UP72+R2a5k7%0AZjGS4X/+eJwH9njJ5Ivs7rZzfizc9NhIIo/TqsPn0SKKzTd8rS4jJr2S3/jsAFcno/VndI/PQiK1%0Axu/+2l5GZ+INa4AcSJZ5P6TzJR7c68Vm1tLrtzI+G2dPr3NbKbTLNyI8tL+NeGqtwXd86+oKT53o%0AIr66RrkicW2qFsB7cG9rUxu/lxKgMh8fC+EM58aDnDrYxrXpOKIg0N5SG847t5JGoxZ58oFOAtEs%0AgWi2ofgFarJB/e1Wzo0FefKBTsqVakPwuVCqYNA2L76RbVjmw0QUBSYWVnlwb2vdlx3qsvPCJqmh%0AjeGoC8HGZMeZ6wF+7ZFelsKZhkDxP/10HINWSafXzMhsnBaHEa1KSZ/fikIUyBfL9X2fQafatntv%0AKZLhyO4WJhaS9eF6kUS+fo9svmdsZg2Rbar7l8IZ1GpFfdj77ftbWL/Xhr2cvrZy6/V/8N7b6YU4%0AdxVMTqVS/PSnPyWZTFKtVhkfHwfg937v9z6Qi5ORkdn5iKLAxGIt+HdiXxulcqWeyZxcTNLdZiG7%0AVqTNZSSSzLMQSiNJVU5fW6lnOwXgjcvLHNvbwtE9XjK5IpFEHp/biNmg4hfnFuuftznQ2GLT8eWH%0Aunnu4R458PgRcSfaT/FUHqdVjUIBlUqVTCFHMJZlbC5Bb4sFv8fM2FxNM0uuuNhZbCcHca/x9miQ%0A5x7pZSGQrnVZuEtAlYVgCv82duuy1QZ9dLeZKZUlkukC+/pcZNdKfPtXExwYcNfvnY2k2Obg/GCH%0AjaO77s3gvMyHw0I4wy8vLKFSiiyE0ozPx/mNzwzi9+S3tVGDTsUvzy3w2GE/v/W5ISYXE8yspOj0%0AmjHpVVwYCxKI5RjucTCxkODkfh/3D7lod5vq9/xwh+2eXwNkPnzOjoUIxnNUJGhx6HDZdbx8YZED%0AA83lLBxWLW+sdzDZzBqUCpF0tsjhITcmnYofvj7T4J9cuhnmmYe6WYlmWQpn7ukEqMxHz/kbIaqA%0AxaRhPpBiJZbltz47yPmxEG9eXea5R/qYD6QQgGK5sqVK2WPX4bBo2dPj5HuvTGHSq3j+iX4mFpMs%0AhTN16aBHDvg+FUl8mU8OklTl2B4P33/11gDTN64sN+zbCqVK0ypklUJkJZLl+lSUTm9tv9fptSBJ%0AVdK5Ul2L+HuvTPLIIT9KhUA2X2aoy84768Vp71aV39Vqpgo4rTosRg1Oi5bZldW6Xr4gwDMnu5le%0AWiWZLuC2N5eb8buN9UAybL+/FQTo81vpbrW8r3tvpxfi3FUw+fd///cxmUz09fUhCHemDSIjI3Nv%0A8m4bx44WE363qWHwlM2sQa9V8a+/mKBUkfjyqV729Di3ZN0TqQI9bbVJq+VylbeuLqNRKfDY9bS6%0ADbz4xmzD5zYLNMob2o+GO9F+UipFDHoVRq0GAEEUUAoqJEmg02OhKEmIoshgh53ppaRccbFDuZfv%0AOVEUiCTy+D0mxufiHN7l4d9fm8Zm1qBWKnjiaAcXxsNb7NagVdLiNKBVKzBolJiNGsbmYliNGg4M%0AuBt01zbul3cLzsvBOpl3Y3MVTYtDz1I4w6FBDz96Y4bj+1q5ML51bTVo+q52mgAAIABJREFUlbis%0AOp4+3k2lKrFWLOO0aVkMZRAQeGm9TRRqVcw2k5ZDAy58TmPT565sozLvl3imyEIwzalDPq5PxdBr%0AFezpdjIyFUOgedX8xmwMqEkAuPboWE0X6fNbuD4V5dHDfkLxXMOA5u+9OkVPm4U/+9r9dX1O2W5l%0A7hZRrA0qPTDo5n/8+3UGOuz4PSa+/9oUzz/ez+hsjLMjQU4d8jG9lCSRKmyx5319LiaXkiwE0xzo%0Ad9HZauHbv5rk2HAL/8czww0dH5+GJL7MJ4tQPN9gs9Fkns8e6+TiJv/3zPUAx/d6EQSB2UCKdo+J%0A4R47//jSDfKFcj1wvLureYV9oVjhlfWq38uTEX77C0OMTMdYDGXoarU0lYlpcxo5OxpAr1Vx8UaI%0Afb1OTAYNFakWyK5IkM4W0agVWIwaOlrMXLqxtQtw/4C7/vrd9rdL4UzD8+P9sJMLce4qmByNRvn7%0Av//7D+paZGRkdiCbJ7kOdlh5YLiFDk+tQmkhnOHGYq2i7vLNCKF4jv39LorlCqVypUHv6PuvTvHQ%0AfW18+VQPc8E0S+EMfo8Rk05NoVTmf/3cIDcWkrS3mHDbdOg1SiLxnBxo/ARxJ9pPs4FVzHol6VwZ%0AQZQQqiKVSoWxuTjVqoRUBYdZT36tyFCHnRangflAmkA0S7/fyvG93h2TrZW5t9hw8iSpykMH2vjZ%0A2/O0uowshTMUShWy+RJ9/TZGp6OcPNBGNl9iMZTB6zTQ0WJCpRSJreZJIbJWLOFzG+lpNfP65ZUt%0A1Q63J8Vu12revOberkkuIwONVTSJVIH9/S5WMwVC8RxzgVWeOtFVq8hct9H2FhNatUi1WsXt0HNt%0AMoJCFMnki7Q4DPWhehu0t5h4/JCvqeSKbKMyd0NNRugqu7udpHIFLEY1yXSBdK7Ekd0eBEHgyQc6%0AiSRyLIYzuG06+tttLIUztHtM+NxG2j0m9DollYpEKJ7j0s0Iwz21gc82s6YhCNHdaqFclmS7lfnA%0AkKQqu7rs3JxPEFst0OU1c3M+gU6j5PS1ALu67fhbTEwuJlGI8IXjXSyFMwSiWTq8ZtpcBlLZIiuR%0ALMM9DkQBgrEMXz7VQ2+rpal00E4LQsnsXERRYHKpMbgaiudJZPINWsc+j5HBTjvhRIbd3V0EomnG%0A5xIcGHDX5TE8dh0eh56nT3SzHMmwFK69T0BoKLLI5ktcmYhi1Kro81tYzazx1IluVjbe4zbS6jIy%0AtZRgKZzdVDG9wtHdLUSTeULrcYODg24mFhIYdComlpI8/8QAE4uJ+jUfGHBzoMdR/+z32t/eTSB5%0AMzvxHr6rYPLQ0BA3btxgcHDwjo6XJIlvfOMb3Lx5E7VazZ//+Z/T0dGx5bg/+ZM/wWKx8Ad/8Ad3%0Ac3kyMjIfMpsrn0RRwOc28qPTc0STefr8VhCqDLQ7EMUq0XWd0CpV1EoF7R4TZoO6IUDz2qUlNCoF%0A9/W76PKaWSuUmYwmQYCHD/iJpXJkcjqUoohUBapwaNBNJLnG7m479w+6Zcf/Y+bdtJ827OUvf/cB%0AdFolubUiolSmuFalz28jlszzzkiQV0PLWIxqTu5XEE7koArDvU6ODLnwO+V/X5mPlmYJs8sTEXJr%0AJXr9Fl4+X5PZMenV9LRZGJuLc2MuQavTwH39Lsbn4kSTORwWHZ892sFCOM1yqEJvmwWpif/5bkmx%0ALZrkwVua5C6X6UP7DmR2FrdX0ZQqEkNddl4+v7iuE6jj3GiIcDLPE/e3UyyVuXQjjMOqw2nRUq1m%0AGei0USyUUaos/M8fjjZscjQqBY8d3D6QvJ2Nys9nmTvh7dEgiXRNnuIHr8/w6GE/wWiWa1Mx2txG%0AoMqlG2H8HhNHd7fwo7dmuTAernetLYXThOI5dnc7MOpUpLJreJ0GBtptjEzH6oOgYKt/ItutzAdF%0ANl9iZrkWfHr98jJKhUi/30qpInH5ZoQWpwG7ScMvzi2gUoh47DpUSgXzgVVWIhmcFh1atYI3ryxj%0AM2n52lNDsg8s84lAkqr4PaYGPeRCqUIgkicUzaNXK/nC8S4q5TKVKkQSRS7dmKXDa8KgVfGLKzWb%0At5k1XJuK0eG18OKbM6hVIgcG3CyFM00HAAeiWVoces6NhTi+r5U3Ltfe0+k1c306ysUbYQ4NebYU%0AaKxEsxQ3yWxq1cr6rCWAf3hpjC893M3vfWkPa2vlpr/zTtc2/rC4q2Dy5OQkX/ziF3E4HGg0GqrV%0AKoIg8PLLLzc9/le/+hXFYpFvf/vbXLlyhb/6q7/ib/7mbxqO+bd/+zcmJiY4fPjw3VyajIzMR8Dm%0Ayqdjw14ujIc2OeJp/vcv7uH8WJCB/5+9Nw2O6zzvPX99et+70Sv2jQQBAqQokqJEUpRFK7Zl2ZLX%0ARFkszyR37OTWrdRkkqmaaD7c8aRuJZmq1FSq4lRy697cOOWaxEpkeaEVL9opUZQo7gRIEMTaABq9%0Ad6P39fR8aKJJEA2KKxbq/X0C0KcP3u7+93Pe87zP+386bOwdcHPk3an6475gaoVxPdQuRuWKzAfD%0A17acfHpPG+0OA+2O7mVN9bZ12PnM3jY6PWYcDhPh8ErPI8HacjPvp5feGkejliiVSpTKFTSSgsVc%0AkY8mgiiqEpHFXN1va6jHyS8/mFl20X7jhE/c2AnWlEYJhkvTcVDUqjDUSgUumx5fIMWWNiv/8qvL%0AK2Lc3gEPx877afeY+ZuXz/H5x7rQqJV0ecx0uEz0tVs5PnxrXmk38yTfM9h8f98Mwabhxiqa/UPN%0AvPzmFfo67PiCqbrvbLvHvCzOTswvolUr+cqTvZwfi4BCgSTBNz6/jfG5Rab9Kfo77ewf8tCxShPI%0AW/HNFwhWY6mx069/eiuLmQIeh5HLvjgqpcS+Ic8y3+MbY2yhVKl7X+7tr/kkq9VK3jsX4P/4nT14%0A7Xr62qyrzk+EbgX3ikA8hz+Sxes04gumCMdzPHuo+6b3Qb7gtYZie/rd6HQqIos5+jrsuOwGOq/z%0ApRcI1hNJUtDpNXPy4nJrilOjIZ59vBtfIMXIRAy3Q8dPj66u+aWFvR8fneC3P9vH+Owic6E0Hoeh%0AYTK5q8XCmcu1BsJLFhoVGWaDtblJm8fMT45Ornhem8dEMJrl8Yda2NXn4h9+OrLs8aUE84t//8Gq%0Au1I2u7fx/eKuksnf/e53b+v4U6dOcejQIQB27drF8PDwssdPnz7NuXPneP7555mcXCkEgUCwcVCp%0AJCaurrjXfI3K9YuFJCl4+rEORiajuO165iNZSmW54US9UCwv80m60fdOq1byxEMt9ec0aqonJlcb%0AiyXvJ5fLXE/wL1XKDXQ1UalCrlBAJSkplZVY9XqKFRmnFQLRDGaDmvx1elpC3NgJ1ppGibFgLMv+%0AIS/BaJbxuSQ6jQqzQU0m31iz+WIZs0GN06bnS0/0Mh9KUpEV/F//46P6pPX5w72oVNJNt8p9nCe5%0AQHA9S1U0APlimVS2hE5T8yXMF8qolUoyuWJDzc4GU5y6HGaou4mtHTZGJmJ84UAHykeUHLvg5x9f%0AHa1pd8i7LKl8K7754notuBmyXOXxh7zE0wXmQmm2d9s4PRohmy9SLN36PHLXNhfpXImXfjlKuSzz%0Azlk/zx/ubehNKXQruNccu+Cn02uiVKlybkyJ06YlFM/dsn6NOhWSAjL5EnOhNE/u1gsfesGGQZar%0AzIfT7B3w1O0qajYTRvyRDCqlRG+bhSuziVvSvFKhYGIuyYWJWlO+Do+ZU+qVvUd6WqxkcqXa//PU%0A5h6nLoewmTScH4+i16pQKyUK8vLn2c3aZVXHzt/ZXU8Kb2m1UixX+MHrV5Dl6k13pWxmb+P7xV0l%0Ak1tbWzly5Ajj4+P8wR/8Ab/85S/58pe/vOrx6XQak+nah6JUKimXy6hUKkKhEH/7t3/Ld7/7XX7+%0A85/f8hjsdgMqlfJuXsZ9ZzNtPRVjXTs2g3Zh5ft8cSrKO6fnGJmK0e420eoy4LIbODESBGpJ5v/p%0A8wO8dsJHd4uV8+NRtnc1MT7beKIeSuT43GOdnLsSpsNjprvVypgvfvVnC88c6GZ7t6Phcz9urBuZ%0AzTTWG7kd7V7/Ogd7mkhnS2QyMl1eHdlMGYNOhUYj8dq7s+zZ7qbZaaS3zcobH801PN9lX3xDvXcb%0AaSz3iwflNd5uzHW5zIz6VsatQqnCQJcdm0XL6cth5kJpvniwm7Nj4YbnCcdzfPmJXk6NBnn8oVaO%0AnlmoT5AD0QyXpuM8uaeVd874Gexu4lO721aNeYM9TQ0927Z3N9XHvNkQY/547iTmulxmfv2pLSTT%0AJc5eqWnz+PACB3Y0I1erFIplQolcw3PMBtPYTBpCiRyBWBalUkKr0/Ddfz1X9xxcuuH6+lNb2LnF%0AVdfszTTqcCy/MdtMn70Y651xJ9pN58tUylXMBjWXZxJEEjkOPtTMsXMLDZ8XSuT4tX3tXJiI0ttq%0AZWevk8u+GG+dmsdp1RFPFrg0EyOR72Rru73hOR5E3Ypx3h13OtcFGJ6K8/vPDXF2MsT//IUBzEYN%0A//r6lYbPDSVyfG5/J2cvh2l2Gml1mbCaNIxOx+httXE6HeKhPhcvH51kZCr2sfOE9WCjfoZrwUZ8%0A7TfT7r0a79R8sl5pbLdoaXUb+WgkRKvbRL5Y5uyVCJHFxnOMUCLH5x7tZC6cxmbSolFL/OqED1mu%0AcmEiyqWZOF9+ohd/JM1csNZDaaDbwb/86jLlsoz96vx734Cb3dtczAXTDPU6UCjguUM9TPoXlzVa%0AzeRL/Od/OEFfu41P7W5jz2BzfTfff/vxeV5/d3bZ+AqlCidGQ3e9428jauPjuN0x31Uy+a/+6q8I%0ABAKMjIzwrW99ix/+8IeMjo7yp3/6pw2PN5lMZDKZ+u+yLKNS1Ybwi1/8gng8zre//W3C4TD5fJ6e%0Anh6++tWv3nQM8Xj2po+vN9dX5m10xFjX9ku/0bULK9/nFVu+F5I8sauFX34ww0BXE3PhNC883c+l%0AmRhqlYTRoOTAjmb8kUx9q9eNtLtN2E0aXDY9pbLMzEIKT5OeFqeRYqmCy6S5pc/6k67fjajdG1/n%0Avn43b5/147RrkMtVSpUSiWQZBQq8LgM/fGucTz3cisduqNtd3Mi2DvuG+Zw3k+bulPv9GjeibuHa%0A6+7vsDGzsDzBoFUrkavw4fACD/e76fKaCcWyq8Y4d5Oef33jCnsHPIxdrdKQJAX7h5rrFR1XZhN0%0Aekz84oMZ3vhodlU7l3397rrv7fXj2ddf6zq92fS4Gb9DS2PeiNq9cTdIJJEnlc7R22bFF0yhVkpM%0Azi/S12GniIzXYVzmeVg/j13P8ESUoV4HF6difO1wLz95p7ZjcKjXgU6j4vhwbVFkdDrOT49O8ie/%0A+TAdbtNNNXr9Z72ZPvsHbawbWbuSpODSVIyHtrr48TsTdY/LkxdDdDabG8bYTo+ZSllmR6+T2GKO%0A4akopbLMUK+DcDzHUK+DDq+Z//u/f8D/9hu7bju2bkbdPqjj3MjaXWI2nKav3cqZ8QB2s4FwIsti%0AurjqvLbdY6ZSrjDU24RWrcQfTnPyUgaXXY9RJ/G/PDfI3/zrWXKFWlXlzELypvOEtWazaO1+cDuv%0AfSNo9159VhqNsj7nLZQqBKJZ3js7z8GHWjny7hQA3S0W2t2mhnOMrmYLkcUckUQOlVJBh3X5e1Mu%0Ay7z85hU+vacdr8PA+fEIpy+H+Z2nt3FxMsZcKM3ubS56Wm1c9sVw2vSolRIuu5GfHZtClqv1RqsA%0Azxzs4vj5AOOziWXfHUlScO5KtOFrvDgVIxpN33EF8mb8Xqw25ptp966Sye+99x4/+tGP+MpXvoLJ%0AZOIf//Efee6551ZNJu/evZu33nqLZ555hrNnz9LX11d/7Jvf/Cbf/OY3AXjllVeYnJz82ESyQCBY%0AW27c8q1VK8nkl7bPKvm1vW384LUxdm9zYzNrkSvwo6s3Awd3tizb0rL0/L4OO75ACn80QzSRB+DR%0AQQ8fjgR58YU9a/4aBfePDreJL+xvx6jVoFYrSRWLJLIlNGoFXV4LKklBRa7yo3cm2DvgaaiXT3qj%0AA8Ha0qjhxs4tdmLJAh1eK3IFPhwJ3jTGadW1qZbZoObidKx23hs85m/0kVvNzkV4tgluFV8oRa5Y%0AZle/l1A8yxO7Wsjky7hset46NXdTzeo0Nc3qNCoeGXDzb2+Mr6rVcDyHUa+ua1ZoVHA3LMSyDHQ1%0AMR9OU6rIHNzZQqFUxmnVk82XGuq1zWPilbcmAHji4VaUkoL3zvqXaXZ4IsreAY+IrYL7ii+UZnIh%0AyY6eJuYiOUYmY5gNal49NbPqvLbVaeQnRyd59lAPR95d6QnuaTKuSGgJ2zfBelIsVuhqNnNu7Fp/%0Ao2JZJrKYW2Z9MdRraqh5qlXev1DbaeILpjh3JcLjO5s5eta/7Lgmq443T12rGr4ym+CyL0an14qE%0Agu+9erFeGR1PFjhxKchXn+zFF0wRiGTri99nRsPYLVoC0eyy786N/SWuZ1uHXVhZ3AJ3lUyWJAkA%0AhUIBQLFYrP+tEZ/5zGc4duwYv/mbv0m1WuXP//zPOXLkCNlslueff/5uhiIQCO4zjTzl7BYt4XgO%0AvVaF2agmnSuze5ubk5dqlhdDvY76BeT48MKySrx2j4lOr4XhyQjNDhMqSWJPvxuLUUMqW+TFb+5Z%0AtcGPYPPishtRKBUolWDT65nOZNHqVcxH0qhUyrpX8o166fCa+bU9bWLiLFhTurxmDu9pI5zIEY7n%0A6G23sKPHxX/90QXg5jGuzW2qx7PnDvUw1GOnWq0SjGZX9QTPX/WRu5lPp/BsE9wK4UQBu0lDNJkn%0Aky3z4cjHX5eXNJtIF3jmYBelUoVcoXJTrS5VMV+vWaFRwZ0y7l/EZFBxajTFgZ3NfHSdbs+MhZfp%0A1WXX09Nq5fSlUL36+M2Tswz1OlfVbCieFbFVcN84cyWEx2Eklirwk3dqCxxLMXdFvPWY6GmxMOaL%0A89hQM1P+xYa69QVrOzavb9AHws9bsH5oNDVf70cHPWTyNT1/em8bgWiW4+fn6jqeC6d5fGczZbnK%0AXDCN266n3buySV6hVEEhKXhiVyvTC8mr/ssm/v34NF6HgXiyQKFUYWo+ycGdrZwdC/PooLeeqF5q%0A5KdVK9GolJTLMsVyheGJKIVShT397nqVMiz/7jQqGhHFS7fOXSWTn376af7oj/6IxcVFvve97/HT%0An/6UL37xi6seL0kSf/Znf7bsb729vSuOExXJAsHGo9Hq3WK6yNP7OwGolGXmgmlsZi2FUgWvw0A4%0Anlv2/GPn/WjVSgZ7HQTjOfLF2vbFt07NYtSruTAR4bFBL06rTiSSH0AkSQFSlUKujE6tJJLIUZGr%0AXJyMsqPHwYlLQQKR2oTger3YLVoWohm6vKKTtWDtiaUKDE9EGexx0Nti4+yV8MfHuB4HwViWJouO%0ANreR2VCGExeDHNzpxdO0/HnXE47nsFu0t1QRIb4LgtWQJAUXZ2J4m4wMT4SxWXS3rNlJf80GQ6lU%0AsG+gmb//0UjD/xGO5/A0GeoNcxtpVmhUcDvULC7iyLLM1nZbvXHzkm5vnBcMT0QJx3NYTRrGfHF0%0AGhVWo5bZBlYCUNPso4NeEVsF9wVJUlCRFRi0Na/vG2PujfoNRrMc3NHMkfem0GtVaFbxuF2IZADF%0Air+LyknBWuMLpTk+EqDVZeLSdBylJKFWSjhtehKpHMns8qa+slzl6Fk/jw16AQjFs4SuxvIbmZpP%0AolbVzqWUFCxEMgx02utWRTqNioosE4qmUaskQokMzx7qwR9OMxdK1xPQvmCSK7MJUtkScG231fXj%0Auv67I3al3B2rlxHfAt/+9rf5+te/zuc+9zkWFhb4wz/8QwKBwL0am0Ag2GDsv7oKuMTubW5eP+Fj%0AIZwhFM/R3WKpT5riyQIuu37FOQqlChK14G3UqVAoFKSyJQLRbL1T98NbXWv1kgRrTDFXAUlCoaht%0AobaYNHR6LSgkBV6HAa/TuOz4pRVnp3WllgSC+40sV9nSagFgJrBIMlNg2l9bULtZjFMoapNmr9PI%0Aj9+Z4v3zfmYCSX7w+hW2tFlp9zT2H3PZ9WRyJVERIbgrJEmBw6JjeCLC3u0epuZvTbNzoTTxZAG3%0A3cDLb4zz5/90kt42a8P/0eY20d1i5fjwgqjiEdwTJEnBXCjNyFSM3f0uphca63ZpXlAoVWh2GrGb%0AdRzc2UKxVGb/jmZctsbzBbddz1B34wZ8AsHdIstVulpMOMx6pm4yT1jSr82s5e9/dIGvfGoLXV7L%0AivnvElvarcRT+WV/EzFXsNYs9U365Yc+grEs/nCGY+f9nBkL44+kmQ3WkrqN8EcyFMsVgrFcwzkI%0A1OLzXCjN6cu16v6Tl4KcGg3hC6Y4NRri5KUg/V1N2Cw6SmWZTq+FI+9OcmEigtWk4cJEhCPvTrK9%0Ay8GBHS10NVv4tb3tPDro4fjwteatjb47HW4Tzx/u5Tu/+wjPH+4VieTb4K4qkwEOHTrEoUOH6r//%0AyZ/8Cd/5znfu9rQCgWAD0uE28Z++vpMTF4MsRDNUq1WMenXNJymRo7vFisuurxvy6zSqxh6iGhVl%0AuUqbx8RcME2Hx0yn10y7x0xfm1UE8QcYrU5NPlcgGE2Tz0E6V6BKlXiyjFyp0uoyNtRMb6tVVGAI%0A1oW+Nhu//5UhcvkSvmB6WdOR1WLc1nYbO7c4OX8ltKJK481Tc3zj6W2cvLTyeds67Dx7oEvEQMFd%0AMRtOEoxnOfRwK/PhW9Osy6ZnT7+bFpeJHx+tbc9OZUt4mwwNj292GvnoYpDdfS6eeLhVaFZw15TL%0AMu2eWpM9s0F9S7rt67CRyhSQUWDUa/i3N6+wf6i54bFPPNxKu9j1JriPdLhNpDKlW9KuTqMilS1x%0AYSLCmC/O/h2r6HZnC0/sbBGVk4J15fq+SacvB9nW2bSsAZ9GJdHsbNxwb8kOq1CqYNQ1/j4M9Tqp%0AAolUAX8k3dDyZXJ+EZNOhdOmxxdI8cIzA1ycijIXTLOj11mz6jKoUSnBYdWh00rs3OpEr1Xf0ndH%0A3GfePnedTL6RalV8CALBg4ovnOZvXz6PRi2xp9/DpH+ReLJAl9eCy67n3XPzfPXJLfULxpI/WKFY%0AJpTI4bbp0V7tAt/mMvHYkJenH+moB28RxB9sIqkCNrMOvVFLOV1Fp5dZTJfQapWcHA3SZNHS6jIv%0A8+CqdbNW0bdKdZxAcL/pcJuYi6Tp67TjC6bp8Jg4N6ZsGOM8dj0Oq54Wh4G3z/iJJBrbWbx/PsCL%0A39zD8eHrbg6HPMLeR3BPmI/kMevVjM8muDKbYOdWZ/3m7UbNdnjMuO16kpkiFyYi9aY4S3wwfE2r%0Al2ZiuGx6dBoV//7+9NVqoCgOq56hTlHxKbg7fKE0O7c4OHkpyCtvT7ClzfaxsVarVlDRqXnlnUny%0AhTJwzQu8XJEJxrL0d9p5bLtIvgnuL75QGrVaIng1ri41J7tRu20uEyqlgvfO12LtUhPT1z+a5bP7%0AOoinCixEMnR6zTx1Xa8Q4ectWC9u7JtURUGre3lzvWAsx94Bb8NEcYfXXL+nk6vw3KFuFqJZfIEU%0AbW4T27ub+JfXxiiXZfo6bMwFG1c4Ty8keXxnC4WSTKFYIZEqoNeq2Npuo1CsEIhmCMYyvHPmukZ+%0AJ+b4P7+5h996aov47twH7nkyeakZn0AgeDCQJAW+UIqL03FmgmkeHfRQkat4HXqK5Qq+QAqlUkKj%0ArvkmvfL2OI/vbCZfqhCIZKlSxWLU4HUYee2Er36BafeYGJ+N098qkoSfFOajKSxaJfmyEoVCwUxo%0AkZlgmna3EYdFR7PTxM/em+KRATdajRKnTY9aKbFzq0vcBArWDUlS8P6FBZqbTHgcBgrFyrIFj3yx%0AjNWoYcdWJ//8i8sM9To4OVommy/Wd2rcyNZ2Gx0uEx2Hxc2h4N4iSQo+GF7A6zRyZTZR9+xspNkW%0Al5F0rsyrx6bZ3e+qewxez5JWu54y8zevXKgvFgPkribvRCMowb3g1FiQilzlW18a5Px4FJdNd9NY%0Au6ffzWywymKmWE8kwzVv2i8c6OI/fmlQ6FKwJnw0GmT3Ng8KhQKzQbVqzF1Ml3jnzFz9eUtVm7Jc%0AJZkpMj4XR61SEohlV/QKEVoWrAc39k3K5EpM+5PsHfBQLJUJxnK0uIxYjOpluu9utVCVq/zi+AxW%0Ak6beBO83P9PHYrpQt6eQJAV7trnI5MskUgVa3caGc+c2t4nTl4Mk0sV6U77eVittbhMfXQrWm+1d%0An9AulCq8PxwUu1LuE3eUTH7hhRcaJo2r1SqFQuGuByUQCNYfXyjNy0cnGZ6M0uoy0uww0ttqYS6U%0AwWnT8f75ANu7HWjVSo4PL3BgRzPPHOzCH84wHUjR1WzhsSEv4USOckXm349P1ydBta2JdjpFgvAT%0Ag0oloZXUoFSg1ylJZoo0WQx4mvIsRDK0uky8+v40XzjYjT+cJhjLsq3TzpZ2G7u6m9Z7+IJPMPlS%0Ahcd3NBNKZDl+PsDBXV66WizMLKSoVsGoU9Nk1fP9n4+iVCjQaVRMLySxmjSrbm+93q9N3BwK7jVe%0Ap4nLMzFsZi0KhYJToyH29Lsx6tVUqzW/+iarHoUCfnasdm22GrU31aosV3FadSu2noJoBCW4N7S6%0ALIzPJZDLMi0uI9l8if6uJi7PxBvGWpVSwaXpOAd2NnPmcniFdh/pdwtdCtYESVKwmC4RjGfI5koE%0AE7VE2lwoU4+5TrueYDTDu+eW+7cuNQfTqpVYjJpaIjma5aEtLqFfwYZh/6CXt0/PA9DVbGE2mMYX%0ATNUbSo5MRmlx1Xy/1UqJoV4HZqOaqgwP97mYC6XZ0++mzW0iWyixmC7gu1qB/P6FBT67r4OyXMVq%0A0tLuMXN6dGVM39Jm5aVLy+3jPE0GTl++9relRtaBaLZ+jFjwvn/cUTL5D//wD+/1OAQCwQZieCbO%0A3758vh6YfYHaxeKbz/RzajRIf6edeCqP1VxbgcwXaxXK5bJMs8NsQTd9AAAgAElEQVTAjl4Ho9Nx%0AxucW0aolWt1mdm9zEYrnaHOb2LnFgddmENWmnyDKZZlMIUe2pIYKGLQa8rkcyqttYMuyzOf3d+EP%0Ap4kl8zy2o5lt7RbaHEIjgvVjeCaOUa9Gp9Pw6rEpHDY947NJNCoJi7G2tW5yPsmJkQD7tntQoOD4%0A8AKPDXq5MBEhky+zf6iZfLFMOJFjoLNJeB0K7iszwRSdHhPZfIlSSa4nkqtVmA+nGehswuvQMz6X%0A5OjZ+frNVSyZ40uf6mViLrGqVpduJm+2OCIQ3Cn+aBqX3UC+LPOjtydw2HQ83OfCpFfy0FYn569E%0AOTES4NHtHlqcJn749jiPDXl54yMfewc8FIplwok8/Z3CU1awtshylU/tbiEcz1MsVen2Wnnj5Cx7%0A+t0sRNNs725iZiGJUa/msUEvc+E0XV4L7iY9Jy/WYrROoyK6mCOeLIi4KthwLPVN+nAkSCCaobPZ%0AvMwzGWqJ3GaHkUA0i4Iq5UqVcCyLpFAss6Jw2vUEY9ds4GS5SjiRY8xXm3OP+uI8e6gHfyTNXDBN%0Am9tEm9uEL5BcMf9ocZmW2XMtVfpfj1jwvn/cUTJ5375993ocAoFggzAbTnP0zHxD4/uRqRiH97Rz%0AdiyM3axlIZLl6Fk/HR4Tnz/QxT//8jIfjASQJAWHHmrFYdEy6U9SKsvs7ndxZW4Rq0HFvj73Or06%0AwXoxG06ze1szeo2KdK5IqVQmkc1jM2oJRrP4r1ZvuOw6PE16zDoVHS6zuPgL1g1fKM0/HBnhT7+x%0Ah7fHwsyF0jy01cXPj0+ze5ubbL7MfCSHQaNixxYnb5ycJV8oo1UraXNfm9weO+/HbFDz4gt78a7S%0AxVoguFdMLiTp9FiINxX4ydFJdm9zkyvUto4O9jjwNOn51zeusJgu1p9T8zS08vKbVzDqVKtqtcNt%0A4sUX9ohGUIL7wthMgsFeB1P+WsIgmsgTSeRo91gYnoyRK5TZ3t1ErlDhh2+Po1ZK7NrqIhDJYtKr%0A+ewjbXR6xLxBsPb4QmmS2WIt1mYKBOJZHFYd/kiGoW4no9Mx4qkC3S0W9FoV0tXK+nA8T75Urie/%0ADu9t58nd+vseV0WVpuB28YXS9UIzrVq5rBfDEgqFgp8cnQRgT7+bZp0agHJFJpsqo1FJaCSJaCK3%0AIils1NUaUi7ZbR15d5KvHe5Fr1VRKFQIxXNsbbdTLFWZC6Vp85hoc5l45Z2JFecRC95rxz33TBYI%0ABJub4akYoXjjplFzwTTBaJZ2j5nZYIppf807KRjLceZyiK8d3sqYL85cOE2pUsFs0NLbZsFhNfDf%0Af3oRtVLixRf2rOXLEawDvlCa4yMBRn0J+jtsHBjyMjwVQ60Fp8VEOJHGoleh06qZS6bpabUx6V8k%0AnS2RzJboabESS+fX+2UIPuEcHwlycGcz0XSRmYWryY3FLI8MuOu+blvaLLS5LVyaieG26WuTW7eJ%0ADpeJzz3auSzhJhLJgrUgspinv8POB8MBnn28m8n5RRJXkxjJTJHFTIHP7OtgNphmIZKhp9WK06rj%0A1KUQn3mk42O12uE23XYjKJG4ENwKvW1WMpkS/nBt6/NS0uLVY1M8NuRl94CLkYkY0wtJ9g952dph%0A50dvj/P7Xx6qNy8VOhOsB8dHgjzc7+K1E7Mc3NnMaydm6fKa+ehSCPrddLdaaM5XuDgdw2nTs3fA%0AjcOs4/JsHJ1GxZO7Xewf9KzwSL7X1OfnMwn6O23sH/SKxUDBLXF8JFBP0totWs6Mhtk74KntvIvn%0AaHEaUSiuxe18sdz4RAoF3S0W8kWZhUim1mhdr6bZYWBvv5tQPIfbrsegU2HQqSiXZcoVGUmCYrnC%0AZV+MFqeJ4ckoChTsG/Dgj2TY1mFnsKeJU6NB9vS7lzVxF9w/xLsrEAjqSJKCM2ORVZtGLW0deajP%0AiVYtkS9V6ltc1CoVL70+xoEdzTwy4GbMl8CoVdHmMfHWyXk+vaedx3eIScuDji+U5i++f6o+4ZhZ%0ASHLZl8BsVPOZvR3I1RIVGaKLJSbnE+i0aibnE0gKia5mM7HFApPzCdpFdZFgnZmYX+TgzmbePjlL%0Ad4sFXzDFu+cW+OqTW5gLprCatCymS6Rzca7Mxnn28R7GZhLMhzIk00WeP9wrkmiCNadahZ+8O0lX%0As5mX3xrn1z+9ldhijkl/EptZi06j4rUTPp7Z30Wz00AyU+LV96f54sFuPr+v/Zb/z63oWiQuBLeD%0At0nPZd9iffs0wHvnazF32r/Irz7wMdBl49CuVn51Ypqt7XaC8RwfjATpeFLoSrB+LEQzWObUuGx6%0AVJJEs8O4TLunR8Nsbbfy0FYnFyaidDdbGJ6OEk8W+LP/sI9yWQbu72LIivl5IMnbp+d58YU9Ii4L%0AbookKbg0E6//Hk8WGOo1cey8v+6Z7I9kkBQKDu5sIV+sFVxIK1usQbVKJl9CrZTqjdYBDDo1Bp0a%0Ap632s9dhQFJIpLIlTPra7zMLSaKLBaKLtR5tJy8F+cbT/Xz72e3IcpWX3hrnnTPXxrTUMFivVQuN%0A3yek9R6AQCDYOMhyld5Wa71p1PVc3yQim6tw7PwCChT1444PL7B7m5vFdIGzVyJ0eC2UKlV+8NoV%0A9vS7+O2ntohA/gng+pXrJXpbrezodRLNpjFoNShkqFaqBGJ5DNraFqh8scz0Qqq+kt3sMK752AWC%0A63l4m5OZQIoOr4X+LjtatRJZrvLK2+NoNSocFi3hxRyFYpm+9ia+9+ol3jvv5+SlICgUIpEsWBeS%0AmSI2s5YOrxm1UuLf3rxCsVylu8VCIlUAqgz1OHnpjSv8+J1Jjp3zs3ubm48uBZEa3vndGUuJi19+%0A6GMmkOSXH/r4i++fwhdK37P/IXhwGJ2Jolap6Gq20OW11OeWSzHXYtTQ32Xn0nSC0ZkYfe1NvPT6%0AGPuHmhmdid9T7QoEt8uTe1rxLaTpabHy9pl5Wt0m1EqJV94ex6jX0N1i4crsIoFYFrfdwE/encSs%0A1zDY7agnku83jebnhVKF4yPBNfn/gs2LLFdpd5vrvxdKlWUNpgPRLMFYlof7XZy8FOTUaIiJ+UUW%0AItmG59OolKhVtTSkRq2k2WlEp5JQqSTsZi0qlYTFpOWyL4bdrEWWqwRiWbpbbOzpd9PhMbOn383e%0AAQ9XZmtJbklSMDqTqI8vEM3W9b7UgE9w7xGVyQKBYBn7Bz38P//faR4d9FCu1HyJXHY9Oo2K48ML%0AaNVKkplCbQIyvHCtuVQ8R5UqLS4jkcU8r5/w1be67OhxrPfLEqwB11/Il9CqlSgUoFEqMGo1pLIF%0AMoUSqVyJLq+Z4YkIGvXyS1FFhuHJKNs7bGs5fIFgGZ1eC6dHw5TKFX71kY/f+uw2hicihOI5csUS%0AapWG3hYL75zxL7tBK5QqpLNFkUgWrAsL0Qx2s5aj5xb4rc/2MTwRZcq/SLvHzOMPtfDSG1fIF65t%0APy2UKuSLZQa7m+6pZm+WuBALy4IbOTcWxqxXMxdO0+oy8NwTPcyHa82X3HY9VrOWnx+fwWbSMBdK%0A17V1P7QrENwuXV4z565EmQkmaXYYUUrw6KCHbL7MlH+RFqeR/q6mem8FqC38HRhaGy/XRvPzJZYS%0AbeI7JFgNSVJgMWqWeSQfH17g8Z3NlOUqc8E0LU4jsWR+2XX//Qu1PIFGo6R4ddGkIsNMMEm7y4gk%0AKSgUK8wF08zIMt3NRuwWI9P+BOWyTBUF8VQBq1FDs9PI938xilKhWFZ13OGpJblluUp/p42ZQHLF%0A+EUDvvuHSCYLBIJldLhN/Mev7uDomXm6Wy3MhdL1gA3gcRmYu1pZJMvVZVtcgtEsdrMOp1VHtVql%0Av0E3eMGDS6MLud2iZcqfxKCV0CpVBKNZtGo1mXwFm0lLMJbDF0zVNRRP1hYqupotYnIrWFeCsTRb%0A2m1cmoqRzhQZn0tgMWqwmWuathg0jM4kViTMAGaDaaFfwbqws9fBqdEw2VyJ8bnFumZTmRJvnZpb%0AlkheIhzP8bVP9d6zMdxK4kIgWEKSFLWmem9N8L/+xi7++VeX6Wo2MzIZ5fGHWqlUKpy6FCJfKBO4%0AQb/3WrsCwZ2gUML27iZefW8KXzDFpx5uAcBp0yFX4cxYeMVcYT6cpsO9NpZuItEmuBtkuYrNrOHR%0AQQ+ZfK2ArLvVQlWucvpyGJtJgz+SAcXK5x0776e31YpBp2Jk8mqjyT1tTMyn8AVTxJMFJEnBrz+1%0AhYtTMUKxEC67nnSuTJvbRCiew2JUMxdK1fyTgUD0WsVzp/daxfT+QS9vn54XDfjWEJFMFggeUO4m%0AkWHRq3lku4dSqcznD3QyMhHDF0zhsusx6TWk88VlnspL20keHfSSyhR5fFcru3pEpcgnkRsv5Jlc%0Aie4WS80b2Z9EpZQoVyqUyhXGZhN1b8QlDS0hJreC9cZq1FKtSiTdRoKxLJPzi2xps1LMy1hNWuQq%0Ay7w9r6e/U+hXsD60eswEYll8wRSnRkM8/lALqUwRgHaPqaFe+9pt97RBpEhcCG4HWa4SjGXZvc3N%0A26dnafeY+OhSTbvBaIZ0rkS7p3GsbfeYKJVXLugJBGvJQjDL5ek4LU4jxXKFExdD7N7mJp0to1FL%0ADRed+zvX9j5JJNoEd4M/nOHoWT9mg5quZgt97TYuz8TZtcVJsSzjsOrI5kv4AivjtKfJQDCWZajX%0AgU6jIlcsY9Cq0aiUDPU66G218tJrV+raXCoy8jQZef2jWQCe2NWyrDIaavq9vsdOh9vEiy/s4fhI%0AcFkDbFHUdv8QyWSB4AHjThveXJ98DiWyZPJlpvxJZhZStHvN7O5388sPZsgVyhzc2Tig281aupst%0A7OwSN4ufVG68kD8y4CGVLdLsMmA0qGiy6rg0HUeprHlwmw2ahlrav0Zb/wSC1XDbjFTkNN3NVool%0AmXA8RyZfxqTXEIglaXEasDgMjfUrbs4E64A/FCeRLGAzaXliVwuZfJnLM7UEh6dJj8Wk4eSl0Aq9%0APr6z+Z6PRSQuBLeKSiWxEM1gM2lRUKWn1Ua+WKlrt7fNRjZfahhrQcH7w0GePyySBYL1YyqQRKOW%0AyJcUaFRKtnc3AXDycognH27dEPMEkWgT3CkqlcTMQmpZc72LUzFAQVmWiSRyGHQqOr2WhnMMlVJB%0AJl+q72z+2qe3kEwXcdr06DUq5sLphrZY8+E0ZoOaVLbEe+cX+PITPcwGUwRjOdx2PQadir4267Ln%0AdbhNdLhNYnfgGiGSyQLBA8SddOq9Mfnc02ojFM/zs/emVqwQ7h3wcOy8n+PDCxzY0YxcrfkkNTuN%0AVz2Lqnib7l11k2BzsnQhd7nMhMMpXnl3Ak+TkTa3iWy2yGKqSEWWMRs1HHl3ir0DnrrvttuuZ+dW%0AJx0uMbkVrC+SUsFcKMOvPvStiIXPHuohFMuSK1R49lA3/kiGuWDNX95lN9DlXZutqwLB9eSKcHI0%0AyFCPgzdPzq3Q7Zee6OZLn+plLpS673pdLXEB8NJb44z6EvR33PqCt+DBZSaYYmubjYtTMXparfzw%0ArfEV2n3uiR6eO9TNfDjDXChNV4sFnUbJ6x/N0uExi8SBYF3J5Mq8dWplzH3mYBcatcRXnuwlEM0y%0A5U/S37l+SVyRaBPcCeWyzL5BDz85OkmhVMHrMGA2aHnr1Owyzeu1Kp491MOUf5FwPIfLrqe7xcpC%0ANI1GpWRPv5sWl4kp/yKhWI5MvoRGpVz1/86F0nQ1W7gwEUWWq5waDbN/yEu1Wqt2fqTfver3SOh7%0AbRDJZMGq/N5fvnlbx/+PP/30fRqJ4Fa53YY3jZLPZsMCO7Y4G56nUCzXV9ffO1fb6vLMgS5OXgpx%0AcSrKt740RLtIAgpu4PGdLYxNx3Fa1YSieWS5ilGnZmx2kVyhvMx3+8JEFJtJC4Pe9R624BPMpakQ%0AJy4uELvq4X09hVKFaf8iFpOWUrnCy2+OYzaoeeLhNl4/4ePJ3XoxiRWsOZKk4P3zc3jsRkKxXEPd%0ABmI5zl0Js2urGwCTXkNVrt43vd6YuFgx51j4+AVvwYPPsQsBWl0GEqkCqWyxoXan5msxV61S0tdh%0A48xYiMFuB7JcFdYpgnVlbiFKIt14rjAXTGE2amlzGzk1GsRu1nFgyLPu90ri+yK4XQKx7DILw0y+%0AtELzuUKZaf8iY744Rr2a4YkowxNRvnq4Vol8YSLCqdEQzxzs4vRozUdcq65ZXTSyMWpzm7gwEan/%0A3t9p57N723h6X7vQ8AZBJJMF94zbTT6DSEDfS+6kU2+j5LNRr2YumG54nlAix2f2dXB+PEK7x0Sr%0A28SJkSDbOu288Llt4mZQ0BCNWondpkOugMdlYiGWRaWSmF645qd5vWfy+PyiqJoQrCv5YpVANEcg%0Alm34eCiRY+dWJ9979RIAqWyJQDSDRi2JbfyCdUGSFESTJfq7bPz8/ZmGx0z7kzz+UCs/Pz6NLFdx%0A2/V8enfXfR/bUiy/3QVvwYOPJCkYn1ukr93G7gE3P3t3quFxoUSOZmfNP3P3NjfRxQKZfBmzQS1i%0ArmBd0Wi0q943BeO1ucKYL0EqWyKVLQlbFsGmQ6WSmPZf11zdrGNmYWVPBKjF6kO7WhmeiLJ3wM3W%0AdjsXpyIspov0ddgx6lTEFq8teBdKFYw6VUMrmBaXifcvLNR/X4r14v5w4yCSyQLBA8LtNrxZLfkc%0ATxZ4qM/VcIWw02NmJpBkxxYHzQ4jZr2aZ373ERHUBTfl1GiIh/qdSEqJZCbDYrbIqYthOr3mho0a%0ARPMywXqiUklMzy/idRpAoWio0XaPmX/+1dgynYYTOV58Ye89bWQmENwqKpWEUqEgEEvT7m3crMzd%0ApOf1E766bsOJPJ2etbFkuZMFb8GDjyxXeWirg5HJGFaLZlXttjiMhOM5dm9zc3y4llwQMVew3mg0%0ASs5NRulYRbftbhPjs0mOnV+o/03EO8FmpG1ZA98qXmfjhr7NDiOT8wmsJg0XJqOAArVKhdOmR62U%0AkIGtbTbKMswGUrR7TPS22/A4jMyH0syF0rS5TfR12Jn0J+hqtgh/7w2MtN4DEAgE9479g96rDUmu%0AsVqTh6Xk840UShVaXcaG57FbdDxzoIt8oUyxVGFH99p2IhZsPiRJwemxCMgymUKRXKFKk1VHk02L%0ALNNQZ49tF1VGgvVDkhS8Pxyg1WlaNRZShXyhvOzvA51NIqkhWFc0GiUGjQa3Xd9Qt1q1alnlz1ou%0A3K0254DGC96CTw5uu4FCuYLHbqD5alPT69GqlZiNGs6MhTl23l/Xioi5gvWmWKyQK1TYscXRULdK%0AScE7Z+aWxTcR7wSbDVmu0uW11DUejOVWnR+3uIxM+VNcmIiSTBc5dt5PpVJr0ndmLMxHI0FSmSLI%0AMod2tTIXTDI2k+CnRye5MBGpJaEnIvzLry7z1O42/uZ/P8zzh3tFInmDIiqTBYIHiNvt1DvY42jY%0AbT0czy1ritbpNeO5OsE/dsGPpJDoabas1csSbGJkuUp/l510VkaZkYllC1QLFR7a6uSfXh1d0Xzv%0AsR3NYsIgWFfmImm8TiPxdB63Tc+jgx4y+XK9mUhvq5Uj7y3fir0endkFguspl2Uy+RJuux6TQb1M%0At20eEypJwXvXVceth2b3D3obzjnEd+eTi3Q12XZgRwuXfVH62ppWjblCN4KNhkolodYoKaWK/O6z%0AA5y8GCJ0XeOxV4+JuYJgc7NURT8fSfHsoR784Vr1sEYtrYjVN1pYQE3zHc1m/JEMO3odGHQqjHoV%0AJ0fDHLsQAGA2nOU3ntpKPFngsi/OgR0t7B9cf29xwccjkskCwQPGjQ1vVttKpVJJTPrjfOXJXvyR%0ADNMLSdx2Pd3NVvzRNLPBWgfVxw55sJt1xFN5Tl0KA2CzqO9L93fBg0mTSUO5XEKpURGKZzHp1FRK%0AVX7n6W2MTsdJpArs2OKg02tm71an0JVgXUmmS/S2WvnBa2M8c6CLdo+ZQCxLFXBYtahUCn7v2e2M%0Azy7e0qKdQLAWlMsyPS013T73eDc9rVZmg2mqgFmvorfNTrFcZSGSob9zfTR7uwveggef2XCKNpcJ%0Aq1FDb4ud8GKONreJUDxHFbCZtLhser5+uJfphTQzwSQDnU1CN4INQbksMzGbwG3Tkbo6l02ki5wf%0AjxBZzPLNZ/oZnogyG0yzvbuJx7YL3Qo2B75QmuMjAUZnEhx6yIteo+HIu5No1BK7t7k5Oxpmx1YX%0AkUQtVpsNGvo7bRTLMqVKlblgmjaPib52OwaNhNOmx6BT43UYmFlILks4q5USkkLB84d7hQXMJkMk%0AkwWCB5TpQKp+EejvtLF/0EuH28TwTJwPR4IUimWe3t/J+NwiChS4bXq6WywEY1kCkSw7tjhpcRrI%0AFSqMTC7wwUgAm0lDPFngyd1tItALbglJUjAfzXL4kXZmAyl8wQySVKW3xc5cKEWb28jWditqpRJf%0AMMnera71HrLgE4wkKehpszIyHeXz+zuZD6eJLeZ5uM/FllYrpYpMvljGH0lxYMjDbz21RcRCwYbA%0AaNYQSWR55kAn85EMoViWvQMedm5pIhTPc34izOGHW9nWbl1XzS4teLtcZsLhlX6Lgk8OvlCanx6b%0A5uuf3sIbJ2ZwNhmwmbSEF3OUyjIDnXb0WiXnJyIoJQUGncQffGlIWFsINgxavZpLkzE0fQ5MBi2+%0AQAqdRuLgzmY0KomLUzFOXQ7z7MFuPr+vfb2HKxDcEr5Qmr/4/ql6wrfVZaRSrbJ3wEOhWGYulMbT%0AZODlN69gNqjparZwajTI+8MLfPPpfkx6NXsH3KRzJQCu+Bdx2XVkc2UCsSy9rTZS2WsVzTqNig+G%0AA3x2r8gvbDZEMlkgeAC58SIwE0jy9ul5vvXlIf7bj4cplCp8ek8boViWH709UT/u5GgIs0HN4T3t%0AjExG0WokXvvQRypbuxgECmWxRUtwW4zOLmI1aQjE0kzOJ2h1GaEK//Kry5gMKoZ6nAxPRkhny/yn%0Ar+9c7+EKBLx3bp5fHPexd8DDhfEIdrOOExeDlMoV4qkCn9/fxY/enuLfj/l48YU9ospIsCE4fTlY%0A1+358TBuu4GLU1GuzCYolmS+8qle/t8fnBGaFWwYjo8EuDIbJ5Up4rAb+PHbk+wd8DA6E6XTa+WD%0A4QXmQhkAHh308PZpP/sHm9d51ALBNYYnojzU5+TIuzUblqf2thNO5BmdiTMXylAoVdCqlbR7RMwV%0AbB6OjwSWVQ5XKjLtXjNH3q3ZtniaDPR12jk1GiKVLXFhIgrULC2SmSKnRoP1+7t3svP89ue2MTm/%0AiEJS0NNi4fu/GEWpUGC3aBmeiFIoVfjco50ikbwJEclkgeAB5MaLANQa652+HAJqwd6oV3FpOr7i%0AuFS2RDCWxWXTE03k+MqTvUzOJ/EFUnR6zTy1p03ciApuGV8whcOiI5utYDPryBQy+AKpulfylD9J%0AV7MVnUbFpekYQ5329R6y4BOMJCmYmKttvzs+vMD+oea6p3ebx8xTj3Tw/V+MArWYenwkKOKhYN1R%0AqSQ+GA411O2OLU62ddj5/i9GKZdloVnBhkCSFIzOJEhlSyiVEsFodoV+S+UqewbctLnNvPzmFWS5%0AKvQr2DBoNEqODy9Qhfq91Fun59g/1IzNrKNUruJu0qNVq7g4Jea3gs3BUmy+novTMQZ7m/jSEz3M%0AhdLEknmm5heX9b1ZqjAOJbIMdjuZ8ifZ1tFEm9tEqVyhzW3mFx9MUalUUSoUFEoVAtEsILzENzMi%0AmSwQPGA0uggsMRdMY7doAXBY9Jy7Em143EIkw64+F16HAaUEw1NRLHoNv7a3TZjhC26L0ZkYO3od%0AKJQK5IrM2EyCUDyHL5hCq1YuW5XuarYgHRZeWYL1Q6tVMROsbb2X5SrHzvvrOg1Gs0wvJCmX5frx%0Al31x4e8mWHc0GhVT80ng43UrNCvYCMhylf5OG4Fohsn5OFP+m+t3Sa9Cv4KNgiQp2NJm41cf+up/%0Au16/gz0OQrEsvqs9aIRuBZuBpdg8E0jW/5bKlpCrCn5ydBKAx4a8TPmTDe/lOjxmntzdhlolUa2C%0AXIWJ+UW8DiPRxQLHhxf47KOdUK0yOiN6J2x2pPUegEAguLcsXQQa0eE1o1FJlMoVJheSuFbxnWtz%0Am5jyL5LJlfj39308OuDl974wIBLJgttmR6+TdK5IsSATTOQwGzV13S2tSi9VdGzrsIuJtmBdqVRk%0A2m6Y0C7p1GbWEk3klz0mNCvYCBSL5RXbqFfTrdCsYKOwf9CLp8nAhYkYnc3mZY8J/Qo2OsVihamF%0AJG0NLCwKpQoKBQRjOQD6O4VuBZuH/YNetGpl/XetWsnwRIRCqVLf6dzqNgIr7+Xa3CZeOzFNKJ7l%0Ao0sBjrw7SavLxAcX/EAtT1GVq/zGk71853cf4fnDvSKRvIkRlckCwQPI/kEvb5+eX2ZhoVUr8TqM%0A+AIpHu5zMzaboN1tRqtWrjiuzWPCbTPwuf1dfGaPMMMX3BkXp6I47TriqQLz4RQ2s55IoohRJzfU%0A3f4hscVJsL7MRTJYDJqG+jTqVCs1K7blCTYAgXiGh/tcnLwUWqFRneaaboVmBRuJDreJbzzdz7nx%0AMJUKDeOu0K9go5IrVbgym6DD0/heakm7WrWSx7YL3Qo2F48OesjkaxYW27ubuDgdqz+WypZodZnR%0AqsMrdN/XYadQqhCO5+jrsGPUqbCbdSxEc/VjluK4yC9sfkQy+RPC7/3lm+s9BMEa0uE28eILe3jv%0A/AJjcwm6WyxU5SqvvD2OLFcJxrIMbXGs8FZ02/X0d9lRqxQ4r9phiEAvuFPeOT3HVCDJM4918uHF%0AIDu6HWQLReQqfOFgF/PhDAuRDG0eE11eCx2i8l2wzoz54qRzxWU+cF6nAZ1GRbPTwNOPdYpteYIN%0Ax0wgTalc4Uuf6mFibvGqbo10ec1M+Rfp8JgZ6GoSmhVsOCpVmWaHkXPjYfYOeCgUy4TiOdxNerqa%0ArQRiNYsAEXMFG425YIZOr5lj52v3UkvabfeYaHYaOXkxxI8Id1IAACAASURBVN5+N0883Cp0K9hU%0AHD3n5+jZa3ZDH10KMNTjxBdI1Y/58dEJvvxEL/5Imrlgmja3iTaPGZ1awqhXU62CUa+mv9POqC9K%0Ah8eMy67HqBPpxweJNf00ZVnmO9/5DpcvX0aj0fBf/st/obOzs/74z372M/7pn/4JpVJJX18f3/nO%0Ad5Ak4cQhENwJHW4THoeBVreR8bkkx877648VShV0ahVqpbTMm+6yL862LjtbW+14V7HAEAhuBUlS%0AMDIZ5YsHujBqVfS12zhzJUyb28yRd2ueW54mPaDgwniEzz7Svr4DFnziUakkxmYXAQUnLwUBsFu0%0AnBuLAPCZfe1847N9lMuyWGQTbBgkSYFBp+To2TBqlcSYL45Rr+bcWJgTIwHMBjX/4blBdvU4hG4F%0AGwpJUhCK5pgOJOn0WutzA7tFy4XxKBfGozy9v4M/eG6IYrHyMWcTCNYOSVIgU8VtN6y4lzo/HmFb%0Ah52Ht7nYtdVBu1MkkgWbB0lSMD63CFyzsNCqlXgchmUV+OWyzJF3J/na4V70GhWFYoX5UJoTw2l6%0AWi20uU18dHGBo2fm6W214rTp677Keq1aLLA8IKxpMvn111+nWCzy0ksvcfbsWf7yL/+Sv/u7vwMg%0An8/z13/91xw5cgS9Xs8f//Ef89Zbb/HUU0+t5RAFggeGy/NJphdS2M1aZoOpFY8fH17gs/s6yOTK%0AzASTdLdYUKBgcj7JZ3ZvXGsL0cBicyDLVba222htNpNYzKNWKvCHM5y4GOTxnc3kSxUCkSwuu57t%0A3U10eczIclV8voJ1Q6NRMe1PMhdOL6sy2tHrwGnTo1RKKJXSHSc1hLYF9wNZrrKlzcZLr08s065G%0ApcRt1+O06QlG09DjuKXzCZ0K1gpJUjC5sMjUfJJ3zswvmxsM9Tpw2fTIMsuant7KOYV+BfcbSVIw%0ANhvn1KXwyp1MaiVvnprjuUPdt51IFvoVrDeSpMDrNOK7LnfgaTJwYji4TOsuux6dRsVHF0PotErG%0AfAkKpQqHdrVybjyMWqUkniwC4LTpWYik64lo0Uj1wWFNk8mnTp3i0KFDAOzatYvh4eH6YxqNhh/8%0A4Afo9bVqyHK5jFar/dhz2u0GVCrlxx63nrhc5o8/6BPK3bw3m/19vZ/afe/cPD95dxyDVkN0MUdf%0Ah41gLLvM10iWq0QSOba227CbNSSzJY5fWODrT23B4bg2+dko7/PFqSjvnJ5jZCrGYHcTn9rdxvbu%0A5TfHG2Wst8JmGuuN3Kp29w64OTNaq/Bsc5tp95rxBVP1rVOeJj3heA6rUUMwWfjYz3cjspk/x1vl%0AQXmNt6LbpQn0yUtBPE0GoMqFiSg7eh08tqMZk0mHyaS7rf97K7HrXrEZPysx5o/n47T77hlfPb7e%0AqN192z30tluXXdcbsZY6XWIzffZirHfGx2nXYdORK1TwBVN8OHJNu8NX4+6+Ic/HahdEnG2EGOfd%0A8XHaPTsWocVtXBZzz43VmpQd3tNGm8d8y69tPeLvvWSjfoZrwUZ87TfT7q2Mt8Nj4tzY9T7gVdwO%0A47IK/KUq48cGvfgjGQD0WhW9bVay+RLheI6hXgdGnQqnXc/ZsXD9/Nu7m24prt/OmDcim3Hctzvm%0ANU0mp9NpTKZrwlEqlZTLZVQqFZIk4XQ6Afj+979PNpvl4MGDH3vOeDx738Z7L3C5zITDK6tCBTXu%0A9L25X+/rWn7p76d2p/yL2E06OrwWfMEkY74EQ70OdBoVx4cXkOUqWrWSoR4HUwtJ9FoVmVyRRwc9%0AbG2x1t/bjaJfXyjNX3z/VP2iNrOQ5I2PZnnxhT31bTIbZay3wv0Y60bU7vj8InqNBoNWST5XptVl%0ARKtWUqrIy1a3nTY9//m/Hr/p57sR2Uyau1Pu92vcSLrVaJR0Ndf83paajrjsBrqaLfS221By+9es%0AW4ld94rNqMfNPOaNol3p/2fvTqMbO887wf9xsRErsRAbF3CrYrFIVkm1q1QqLVYkJ5ZtpR0nlrvb%0Azkm6M5M5c+bDHJ850+5z4vZ40rEzPj0z52SSmXMy7U7akziOK45tebdckqpUomrfSBbJ4lIENywk%0AQRIbsV3MBxC3AALgUuICUP/fF6lAEHwBPPe9733v+z6PIMPPej3oarPg+afri2LXZdPBadKs+znv%0AZpzmVNN3v9/aWimxq1AIqDPWABmgRlkcu+1NJiCd2fD9sJ8ttl/bWUmx66zTot6qR7w9LcVtk8OI%0AW0N+HG4xw25Qb+q97UX/u52qJdZ2wlbeeyXE7mbaKwgyqFXyggJ89XU6NDkNuDsckFJfCIIMzz9d%0Aj9za4hOH7ehqteLbP30gxbLHF4JaKcenz7cVFFI93Wnf0udWjfFVje0u1+b1YndXJ5P1ej0ikYj0%0Ab1EUoVAoCv79zW9+E+Pj4/iLv/gLyGSy3WweUdUTBBkGPEG8eXkcn3quFT99fxw6jRLB5bjUob96%0A2o1gKI4TnXbolQLmlhTwzsfgsGhxqtNekQOX3n5vwapqIJvHqbffV5HtpexAe8YfwTNHnJiZC8Ok%0AUaNWp8aZbgfqTBr85Mojqcr12PQSv1/ac4Igg8Wgxg/ffZy3s290HgDQ1WaBtXZrK5IB9l20O0wG%0ANcx6NX7wTnHs/sGnDqPVZVw3PQvjlPaCIMiwHE3AbtbgJ+89AlDc7166M4PThx3rbodm/NJuEwQZ%0AjrRb8V/efABgbZ/bheHJeZw+ZN/UazF+qdIkV1MLKeUC6kzZrAEmvQpnuh1IJEUkUiLaGo1489K4%0AFLu+hSgSiXTJWJ6eC+Ngkwlt9bUspLrP7Opk8vHjx/H222/jE5/4BO7cuYOOjo6Cn3/lK1+BSqXC%0AX/3VX7HwHtEWePxh9PZ74fGF4arT4vXn25BIptHhNkvbTHKrkqMrKRxpN+Ph5AKOtNvwmfPtFZ23%0ASBBkGJxYLPkz5lyqXKmUCGedFhkAmQwQjMbhnYugwZ7dih1PpiEIMvzGaTfuj8yVfA1+v7SbRDGD%0AQU+wYNV8ru8cmgjiuR7XlvIls++i3aBQCOhwm3FzyF8ydocnFnG6o/ykBuOU9oooZiCDDDcHS8fu%0AwHgQTx+0rRt/jF/aK/1j8yXj9tagD6e6nJuKO8YvVRpRzMA7F5VSEpqNagSX41CpBLQ1mPBwMoi5%0AuRhq1HKcPOyQdjybjWr4g7GSrznlD+NP/+2ZLeW/p+qwq5PJr7zyCq5cuYI33ngDmUwGf/Znf4Y3%0A33wT0WgUPT09uHDhAk6ePInf//3fBwB88YtfxCuvvLKbTSSqOrntUQDwm2fdSKczkAHSyk/g8TaT%0Asz0uPPIuo63BiKfabehqNgNARQ9URDGDzmYTJrzLRT875DZXdNs/yjz+MDqbzIinUrj1IABXnQ6X%0A7szA7Xi8VeZsjwuXbk+hw20uKPSQw++XdpMgyFCjVKD33lRR3/nSiUYIwtZ2S7Hvot0gihn45qOw%0AGjV4+2bp2FUohLIXcYxT2kuhSHLd2D1+yLbu7zN+aS8Iggy6GlXZuPUtbC4dHOOXKo1CIeDRbDYe%0AcyktAEAUge/8cqjk3MKVezMILsfR024teT13oLGWE8n71K5OJguCgK997WsFj7W3t0v/Pzg4uJvN%0AIdoXPhjw4lSXA2ImA4NGheVoAuMzyyW3mawkUuhsNqGt3oDGLSS+32tnu51459Z0wXtSK+U42+3Y%0Aw1ZROR5/GAMTQXS3WzA5GcLBZjP6Vlcf+xayVdp9C1GsJFIIRZOoUSmgVsr5/dKeCoZXsBxJlOw7%0AlyOJJ0q9xb6LdppSKcfI1CIsxpqSsRuKJTe8iGOc0l4QBNm6sRuOJVFnrGH8UkVajpYfL0z4Qvjk%0AM82bmgxm/FIlEcUMml2GgklhtVKOWDxVdm4hdw1X7nrOadHtWvtpd+3qZDIRba/sSjkZrg/4AABG%0ArQoLyyvSXcS1AsEYTnc7qmoiGQDcdj2+/IUT6O33YcgTxCG3mTmXKtjth37E4iKGJoLwLcTQ6jJg%0AblEnpbeoUSngsGgRWN0O1ds3i7M9LmmroKtOh996xg23jd8v7R7/4gqmAuGSP5sKhJFOb31VBfsu%0A2mnJZBrNLiMejC+U/PmUL7ThVmnGKe2FVEpcN3YnS6xwK4XxS7tNFDOY8pUZL/jDeLpj/fQs+Ri/%0AVAlyKTNn56PobDEXTAqbjWrpmm2tQDAGs1EN73wUt4b8+NwrBzEwtgB/MAabWYMalQIf9Hnx6slG%0ArrTfhziZTFTFPP6QdGfcadXi4eQiGux6NDr0JbeZtNQb4VxNpF9t3HY93HY984dVOEGQIbKShtmg%0AxlIoiZ5WC8ZmluB26HF3ODsw6e2bxfmnGpBIpeDxhSCKGVy59zg3V11tDSeSaVdpNEr0jc6j2WmA%0Ax1ui73QZt5zmIod9F+0kjUYBs14Nm0VT8rzf1WrdVNwxTmm36XTKdWO3vdG06a3RjF/aTSqVHE1l%0ArrXsFg1kssyWYpHxS3splzIznkzj5ZONuNbnK8gHXl+ngyCXlYz3RrsevoUoTnTaoatRYGx6GfdH%0A56WilPFkGh8/s7lV+lR9WOWOqIrdH1uQ7owHl+MwGdQQxQwUcgFqpbzguWqlHCc77Wiq8kk6nowq%0AmyhmoKuRQyYAKpWAMe8S/IsrkMlkONPtwIlOOxpteoRjCTQ7jAVxGk+mEVyO41Tn5ipgE22XZDKN%0AO8NzaKs3luw72xtqt1R8rxT2XbQT4vE0UqKI9vrakrF7tse5pddjnNJu2Sh2z3RtfZs/45d2QyKR%0ARmuZ8UJPWx2SKfGJYpHxS3uht98rrUKeDkRgt2px5d4M+kbnkUilcXs4ABlkJeO90a5HrV4NnUaJ%0AjmYLbg76pVzL8WSaKVv2Oa5MJqpSgiBD39gCWuoNBekDbg76caLTjtfOtWAmEMHMfASt9UY8daAO%0APasF94h20rGDdkzPRyDIZFiOJqCok+PH743j1GE71Co56kwaKOUCdBoFt/ZRRRDFDJxWLcZmlvH6%0A822Y8ocx5Q+j0a5Ho10PrUrOizyqSKmUCEGQwTcfwSefa8XsXART/jCaHHp0uM1w23SMXapIG8Xu%0AocZaxi5VpFRKxKQ/hM+/egjDniCm/GG4nQbU2/T43sWH+J/+5bG9biLRpgiCDIMTi9K/x2eW8foL%0Abbg7HCgowHdryI9PnW/D+MwSAnkpLBZCKzAbVLjzMIDrAz58/pUOTAcivK77iOBkMlGVeuQNod6m%0Ag9mglvIaSbln4yncHZnD4WYzDreZMT4dwl//sB//8786zg6ddpzbrodMBoz7llCzOgl36rAdkZUU%0AFkNxtNYbIYoZNNn03NpHFUEUMzjYZMJ333qI44fsEGQyHGwyIZ5Iw6hXQ1PD4RJVpuxuEAUyGWDa%0AH0YmA3S1WpBIphGNJ/HIG+J5nyqSKGZg0qngnYsUxa5SzjEBVS5RzKCjyYz/7+dDePaIC6e67Ogf%0AW8BKPIV//fFDTNVGVUMUM+hsNmHCuyw9lk6LONPtQGQlJU0ctzfW4s3L4xDFjJTCAgA+/2oHLt6Y%0AQourFroaBdx2PZ7rcfK67iOCaS6IqlAut5F/IYobA36c6nLg2aMuNNr0SKVFtDfWoqfNivtj8/j7%0Anw/jnVtTiMVT6O337XXT6SOiyaZHR5MVDx4FMR2IwGbWQlejRK1ejURKhNlYg7Z6o/R8DjhoLykU%0AAnrvzeJ3Xz6ATCaD2fkINGoFmpwG/M1PBtA3VrpAFNFeUygEvH93Fi31RqiUciTTIqIrKVhqNfin%0At0fxwQDP+1SZFAoB98fmYbfoimL3/tg8FApeplJlUigE9I3N47VzrYjFU9k0WQ21aG804d7oHGOX%0AqsrZbqeUwsJsVOPmgwDSIqCUC9Ju0lRaxIlOO460W6FSyHGk3YqThx0Y8gTR3WqG06LFx443Sjev%0AeV330cClNlXoD79xca+bQHssl9vo0ewyetqteO9utniZw6JFMpXGjQd+jE4vFf3ekCfIO4W0ax5O%0ABTETiMDjC63GpwaADP1j83BYtPjU2ea9biIRgOyW1Xa3Ce/cnEYwtIIWlxHv3p5CKJoEAAxOsO+k%0AylQqdm8PBxm7VPFEMYNpfwS9970waJUFset2GBizVLFKxe7lO9OMXapKbrteSjs46Q/BZFAXFEZX%0AKQTMzD2+njMb1bi/WlzP7TDgv/ujnk0XS6X9hZPJRFVGEGR4MBEEAISiSTTYDFArs3mNPL4QfAtR%0A9LRbS/7uIbeZAxzaFYIgw4OxIFpcj3N6e1aLRQJAa96qZKK9plAIsBpqYDNr4PGFcH91+15OZzP7%0ATqpMjF2qVoIgk8YIoWiyIHZb6428CUIVi7FL+00u7aBCIeDv3xqRUmh656PZwpLtVul6LpdHGQCa%0Anbx58lHGPRhEVWbCF4LNpJH+/YNLo/jU+TY8e8QFt8OAE512nDhkL13VndVUaZeIYgYmgwp1Jk3J%0AWGyw6zn4oIqRSol45F3Gkfa6kvH6TBf7TqpMjF2qVqmUCIdVVzJuHVYtV7pRxXrkXYbdomXs0r6T%0ASolIptM4ediBE512uB0GHGm3orvNUjLem7gS/yONK5OJqsz7fV7UqBTSHcNUSsSFiw9hrVXj1TMt%0A+OXVR3j1VJO0XYXVVGmvWE0aTPlCONPtQCyegm8hBodFA41agY6G2r1uHlGBg40mfOdXwzh7xIV4%0AMo1pfxh2swbHD9nZd1JFY+xStTJqlSXHCAaNcq+bRlTWlfteGPXqkrHbxOJ7VOUc5mzNBQBSSgud%0ARoEz3Q5EV1LwB2OwmzXQ1ijQ0cjruY8yTiYTVRFBkGFwYhGT/hDO9riwkshWWW2062HUqbAYWsH/%0A8DtPSRePbrueW61oTwiCDO/f86LBpoPNrIF/IYY6kwaaGiX0GiVauC2KKoggyPDurRm8dq4VM4Ew%0A/KvpggxaFS7emMKz3Q7GK1Ukxi5VK0GQ4Z2bMzjWaYN/IYo6E6BRK2G3aPHurRmcP+Ji7FLFyV2L%0ATc+F8dvPtxfEbqNDjyOtFsYtVS1BkKH3vg8nDzukeYaedivSImDUqWDUqQAADosWpzp5w/qjjpPJ%0ARFVEFDPobDZhwrtckBj//ugcfvOZFvzW6aaSv0O020Qxg8MtZvz0/UdFxfdePN7IuKSKIooZHGgy%0A4sLFh0XFdD5+ppnxShWLsUvVqlTs5grwMXapUuVfi62NXY1awbilqiaKGXS4a/GLqx5pnqFvtdje%0Ax88047MvtXOhGkk4mUx76g+/cXHLv/Otf/exHWhJ9Tjb7cQ7t6YRT6YLEuN3t5j3umlEBV443ohf%0AX58sKL7H3N1UqXJ9a34xHcYrVQPGLlUrxi5Vo/xrsVzsMm5pv8iP71yxvfz45kQy5XAyeY89yWQq%0AfbSsvfvntuuZD5mqQlerFV/+4gn09jFWqfKxb6VqlYvda4N+DIwvMHapajB2qRpxvED7QbkVxoxv%0A2ixOJhNVKI8/jN5+LwYnFtHZbMLZbmdBLmTmQ6ZK5vGHceHSGPrHFtDTZsZ/8+luOM2avW4W0YYU%0AcsBaWwOFfOPnElUShVzG2KWqkhvrjs4s49RhO3paLSxgRlWD4wWqRuvNMeRwroE2g5PJRBXI4w/j%0A69++iXgyDQCY8C7jnVvT+PIXThR09uzcqRKVit+3rk8VxS9RJVkbtwAYt1QVGLtUjdbG7cjkIn6k%0AlDNuqeKxz6Vqtdk5hhzONdB6hL1uABEV6+33FgxQACCeTKO337dHLSLaPMYvVSPGLVUrxi5VI8Yt%0AVSvGLlUrxi5tJ04mE1UYQZBhcGKx5M+GPEEIgmyXW0S0eYxfqkaMW6pWjF2qRoxbqlaMXapmjF3a%0ATpxMJqowophBZ7Op5M8Ouc3cbkIVjfFL1YhxS9WKsUvViHFL1YqxS9WMsUvbiZPJRBXobLcTamVh%0ANQe1Uo6z3Y49ahHR5jF+qRoxbqlaMXapGjFuqVoxdqlaMXZpO7EAH1EFctv1+PIXTqC334chTxCH%0A3Gac7XawqANVhVz8Xhv0Y2B8gfFLVYH9LlUr9rlUjdjnUrVi7FK1YuzSduJk8jb7w29c3Osm0D7h%0AtuvhtushCDJuO6Gq47brcaLbhfn5MOOXqkau37XZDAgEQnvdHKJNY59L1Yh9LlUrxi5VK84x0HZh%0AmguiCsdOnqoZ45eIaPewzyUiIqKNcLxAHxYnk4mIiIiIiIiIiIhoQ5xMJiIiIiIiIiIiIqINMWfy%0AOpj/mIiIiIiIiIiIiCiLk8lUdZ5kkv9b/+5jO9ASIiIiIiIiIiKij46PzGQyVxkTERERERERERER%0APTlZJpNhGUciIiIiIiIiIiIiWhcL8BERERERERERERHRhjiZTEREREREREREREQb4mQyERERERER%0AEREREW2Ik8lEREREREREREREtCFOJhMRERERERERERHRhjiZTEREREREREREREQb4mQyERERERER%0AEREREW2Ik8lEREREREREREREtCFOJhMRERERERERERHRhjiZTEREREREREREREQb4mQyERERERER%0AEREREW2Ik8lEREREREREREREtCFOJhMRERERERERERHRhjiZTEREREREREREREQb4mQyERERERER%0AEREREW2Ik8lEREREREREREREtCFOJhMRERERERERERHRhjiZTEREREREREREREQb4mQyERERERER%0AEREREW2Ik8lEREREREREREREtCFOJhMRERERERERERHRhhR73YAPKxAI7XUT1mU2axEMRve6GZvC%0AtgI2m2HbX7OcSo9dgDGxU3airZUYu9X0nTyJ/f7+gJ1/j5UYt0B1frds8+7ItbkSY7eaPk+2dWds%0Apq2M3SfHdm6vrbaTsVt5PsrvfyvvvRJitxq/q2psM1Cd7S7X5vVilyuTd5hCId/rJmwa20prVdPn%0AzLZWnv3+Pvf7+wM+Gu+xlGp832zz7qjkNldy29ZiW3dGNbU1X7W0m+3cXtXSzvXsh/fwYXyU33+1%0Avfdqay9QnW0GqrPdT9JmTiYTERERERERERER0YY4mUxEREREREREREREG+JkMhERERERERERERFt%0AiJPJRERERERERERERLQhTiYTERERERERERER0YY4mUwfCYIg2+smENEO43FOtH/x+KadwLiiSscY%0AJdoaHjO0FmNiZyj2ugFEO8njD6O334vBiUV0NptwttsJt12/180iom3E45xo/+LxTTuBcUWVjjFK%0AtDU8ZmgtxsTO4mQy7Vsefxhf//ZNxJNpAMCEdxnv3JrGl79wgp0I0T7B45xo/+LxTTuBcUWVjjFK%0AtDU8ZmgtxsTOY5oL2rd6+71S55ETT6bR2+/boxYR0XbjcU60f/H4pp3AuKJKxxgl2hoeM7QWY2Ln%0AcTKZ9iVBkGFwYrHkz4Y8QebNIdoHeJwT7V88vmknMK6o0jFGibaGxwytxZjYHZxMpn1DoXgczqKY%0AQWezueTzDrnNEMXMbjWLiLZZ/gCgs9lU8jk8zomqW/Y8/uGO73IXC6Ue54XFR8N6cdXZXFnnja3G%0AJGN4f9iOvu/D2Is4Yuzuf4IgK/qet+t73+tjhnbXZuKoGmOiGvtB5kymqiUIMohiBn0TQVzt92HS%0AF0KTw4Bjh2wYnQpCJhOgVsoLtjeolXKc7XbsYauJ6El5/GF8MOCFIAgIRRPweEM4d9TF45xonzrb%0A7cQ7t6a3fHxPBsLoG1/A7eE5tDcYpYIrpQqxAGBxlo+YcnEFyPDdt0d2JAZyY9bN2GrBoPznd7dZ%0AcLrTzhiuck/a90mx4FlEp9uEsz1OuG2bi4W9KFQ1MD6Pi9c97H/3MY8/jEv3ZjEyuQhnnQ4HGoxw%0AWXXoH5/Hg0flv/et9JnAkx8zVD3y+6jDLSZ0tVrRPzZftv+olpio5iKB8q9+9atf3etGfBjRaGKv%0Am7AunU5d8W3MqZa2evxh/PDyGP7x4igUCgH/+c0BjM8uYymSwKQvhLsP59DTbsOPr4zjTLcTDrMG%0ASoUcz3Q78fnfOLjuwanTqXftfVTDZ10tMQGwrZUYu9v5Pj3+MP78726hp70OP++dwNjMMpbCCdTq%0A1Wiy61Fn0kApF3CgyYTWeiNaXUbU6lTb8rfLqaaYe1I7/R4rMW6B6vxu92Oba3UqHD1QB7VKgbSY%0AwZlNnMf7JoL45bVJDHsWYamtgZgBLrw9guZ6I/73f7iDIc8ilsJxjE4vQcxk8A9vPSx4rLfPi6MH%0A6sr2H7k2V2LsVlMM7GVb8+Mqlc7gYGMt3E4j3r09hZGp4hjYbFsFQYbMmrkPjz+Mn1/z4MI7Y/AF%0AozDqVOuem3IFgzYbk2uf/3BycVMxvFv2W+zuVjufpO8rFzs1NQoo5MK2xl2pWN8qjz+M//Vb17bc%0A/+6W/Ra7O2W995+Lq5GpRSxFEpgOhDHsWYRMBqwkRNwfnXv8vR/Mfu9b7TNznuSY+bC28t1XQuxW%0AY6zm2ry2j3JYdPjhpbF1+4+9iIm17d7IVvvenVSuzevFLlcmU1XJr8pp0CoxOBEsmVh9JhCGrkaB%0AK/dmoFbK8enzbfit00171Goi+rB6+7043eXEo5kl6ZhXK+WIxVO4OeiHWimH2ahG3+g84sk0NGpl%0A1dzVJaLy3HY93Ha9tP1vvZVKHn8Yf3nhntRHeHwhqJVyPNPjwrUBX9HqlMhKqmxxFvYf+8vaVW65%0AuPrZNQ9+dHm8IA62GgPlVhU9SSX59QoGlfqdrT6fqkcuRhUKAamUuOHzy8XCkGcRb743ji+9cexD%0Ax912rqBj7O5/5b7jyEoKSvnjHcTxZBo/+8CDg021+N6vR9btM9dbsZw/XqjENAb05C7fmy24/ltJ%0AbG78VukxUe39ICeTqapcvjcLAHBataiv02HKHy75vCl/GC0uI+6vTixdf+DDa8+4K7ITIaL1CYIM%0AI9NLaHUZ4Q/GpMfNRjUCq/+OJ9Pwzkeln+WKK/CYJ6p+m53AeO9+dlCeu7kUXI4jnkxDqZBh3BMq%0AeG5+/7EW+4/9Y73YEQQZrg34iy7kgM3HQLkJ43//6ubPMgAAIABJREFUxRMlLxIBoP9RsGT8bqZg%0AUH57tvp8qi5bmbgtFwtqpRyZDGA2qMtOTmw2jp7k5kg5jN39b73vOBCM4WCTCQ6LBh5f9lp+bjGG%0ADDJlJ9ZkMuD9vs0dD4yd/UUQZHg4+TiW1hu/DU5UT/+xH/pBFuCjquENxqBUCOhpt0KlkEOllKPZ%0AZSj53Ea7Ho9ml6V/V2qidSLaWLaIggXjM8uwmTUAsifgQ24LGuy6kr/DY56oeqxXKG8ykJ3A+MVV%0ADya8y/jFVQ++/u2b8Ky5mSwIMoxMLuLc0XppnNDTbsW5o/WYmA0VjReCy3GpP1mL/cf+MBkI41s/%0AeYB3bk2XjJ3tKNBTbsL4kS9ccJEoCDIpNq/2e/Hdt0eLYnir7anGAkO0ObmJ2436vZy1sZAfb3OL%0AMdjMWshKFEDL/W5PmxlOq3Y1d/hj+XG03gq6rWLs7q2dKvSV/7rrfce563SbWYtzR+uhUSvwdEcd%0A5hdXSj5/cCKI//zjB5s+Hmj/cdY9vt5bb/zW4jJAFDNQKLLTnB5/GN99ewT/4VvX8d23RyoqZvZD%0AP8iVyVSR8u/E5E5MAxMLePvmVMH21eefri9ZfKvepsf792elf1daonUi2rzsjSTAYdVCkMmgVspx%0A8rADH/TN4uRhBwvwEVWIrayiEAQZRqaCeOvqBPrGgkXpAXr7vRidXsahZjOee6oeDyYWpAtNs1GN%0A64P+olVJJ7scePPyWFGai0+fb4Pbqce1/sepLuLJNHQ1CvYfFWyjeFrv5/0TQfT2e6FUCDj/dD2S%0AqQwu350u2j66UYGe3Bi01KpgAEUTxuefaoBSIUPv/Vk02vWY8C5DrZTj+WMNuHR7uiA237k1VbSq%0Ac6sFg6qlwBAVWy9+Bz1BOCxa+BaiBd9tuVXtAHD0QJ0UC2d7XLjxwFfUF9bVqnGgvrYodUUynUF9%0AnR4tTiPkcgG9fbNQyoWC42C7V9AxdnffThX6Kve65b5jmUyG0ekl6d+fONeC6wN+NNh1cFp1uDXk%0AR61eJe0uanLocX2g8KZFNaUCoA9HFDM40GDE3eEAgOwYsNz4rbW+Ft/62SA83hBOdzsLxoQb7abY%0Ai5XA1d4PsgDfDqumROeV0NZc0v3vvzuOpCjiSp8X3780hum5CIKhuHTiyZn0h/H6822wGNWQyWTo%0AabPi1WfcmF+KIZnaeqL1SkiOX0kqISY266Pe1kqM3e14nx5/GP/b39/CsQ470mkRdrMGPW0WhFeS%0AGJ1ewnQgjDPdTtjN2QJ8Rw7U4fd/s7OiiitUMxbgqx572eatFMyZDIRxd2weP7vqwa+ueqBSyWHS%0Aq/Hu7Wm8f9+LloZa/J//eBfWWg1UChlqVAqEYwlEYil0tphx7JANc8EVyAQZ7BaN9Hc8/jDujsxh%0APG9XEgCkxQxMBjXcDgNePt5YUIjl+afqcf6p+sLiLK9sXKiXBfg+vI2KNq0XTxv9vG8iiP/7+/fR%0AZNdDpZRjwhuCUiHg2SP1GJwIIpUW8dLxBmQy5Qv0AMDPr3nwvXdG0Tc6h+GpZfQ/mkdGJsM7d6bx%0AvbfH4F2I4sgBK4Y8ixAzGXzmxQPwB6PwzkfR7DTAZdXBWquGzaRFPJnGhLcw1UpazECtUqCn1SI9%0AttWCQWuf/+xRF954ufqKTVdL7G7XuKZc/Hr8YVwd9GNsNoRwNInDLRY8e8SFRpsWeq0Kw55F+BZX%0Ain7nzd4JXLk7i+ePN8Bh0SKTAcZnivtCpUKOH18ZR3erVSp2dvHWFJYiCcwtxlCjVkCtFHDuaD1e%0Af65ViqNMBvAFo0XXYQBwptuJ7hbzlj+HWp0KZ47WQy6Tbbo4FmP3ye1Uoa+JdQopAoDNooVOo4Rc%0AkKGn3Yp6mx69fbNSAce0mIHdrMXI9BJm/BGkxQxeOtkI71wUrfVGHGyshX61TtJaaTEj9eUf1pMU%0AlWQBvp3TNxHEm+9P4Du/HMLobAitLiM6Wy1QKeWIxFKoNarwymk31Co5ZJChu92K3zjtxvcuPsTI%0A5CJWEmmolAIm16xELnXe9fjDeOvmJC7emsakPwS95nH/+qTFRjf7We9lkcC1Kr4AnyiK+OpXv4qh%0AoSGoVCr86Z/+KZqbm6Wf37t3D9/4xjeQyWRgs9nwzW9+E2r17h14tLfyc3GdO1qPf3p7VLpLk0im%0AoVLIi35HFDOrdyozAGTQqBV4ML6Ajx1vxO+9eKAqtgcQUXm9/V4k0xlMBcKwGNVIJEWYjWrpIkkU%0AM1KhTbNRDe98BC1OA499ol2ylTyafRNBjM8u46dXHhWtmMutpLs24MPxQ3bceODDycOOwh1J3pC0%0AM+HKvRncHQ5If6dvfAGTvjJ1FHxh/KPvIT77sQP43EvtJYuxeYMxXLk/g//yk8FtXbFFW7NRPG0m%0A3q4/8OG1c61Fq9T7Rufx3FEXNGplyWJ85XLD5sfdX164h5OHHZjwLkurjj9xrgVKuYA33xvH8UN2%0AmAzAsGcRQXMc7Q21eO/eDBRC6cyCpVZ1brVgUP7zrVY9AoHQhr9De2O9+AWAi7emcLW/eEXxp863%0AwqCrwd2RuYJV7QAKXu+RdxmvP9+G20OBkn8/EIxBp1FKKzqHpxZL/r1Gu6Go/9uJFXRdrVbY9Kqq%0AyA1a7ba70JfHH8b1QR/mluIlX3d4agn/9PaIVMegw22Cd770DYlHM8v4g9e68EHfLALBGKb9YbS4%0ADHjvXnaF/GvnWkq2YTtSAezUam16cn0TwaJiyjce+HCm24H3V+tnne524m9+/ABAdqXyzQd+3Hzg%0Ax6fOt+HCxYebrouRu6EWWUlJz3/79hROdDrQPza/K3FR6UUC17OrOZPfeustJBIJfPe738WXvvQl%0AfOMb35B+lslk8Cd/8if4+te/ju985zs4f/48pqend7N5tEuEMjm7cie5UhU618uNYzNr4FuIweML%0AIRiKI5EUcWPIX3UHIxEVym2r/MTZZjyaWUYqlcH8UhyJRBqNa07ouQJ8DouWxz7RDiiXY7H/0QKA%0A7KRCe0Mtjh+yQaUUivJoevxh/PUP++DxhkpeeCaSKXS3WTA7F8FKIgUAZat1ryRS0vbG9+7NQhBk%0AuD08t8E4IYprq9tk1/YRHn8Y/8u3ruEn708wH+MeW69oXfbnvnV/rlAIsFu0eDSzVDJ24kkRz/YU%0ATn7lYnuj3LD5cZnLLRtPpjEbiGB8Zkm6CXJz0A+PL4Sbg3788NIYOt3mJ8rPvdVzGc99lU0QZLg+%0AWDp+hyYXcX3Qh8hK6T5vfGYZv/jgEX77+Xbpsd5+X9HrqZVy+OajZePNbtYguBzHkCcIhULA6PRy%0Ayb83Or1U1Oe77Xp8+Qsn8PEzzWhxGfHxM81PVHyvFMbuztpMmpK1z8//71reYAz/6R9u4+ZQALNz%0AkaKfq5VyjM08jq14Mo1hzyJMhtKLBG1mDW4+8KFvdB4eXwi997242u/D2R5Xdny/EIVBqyz6Gx82%0AFcBWc5PT7rg2UNxPxpNpRFay516DVomZQHj1nJ69/sv9/0wgDINWuem6GLkbavnn7UwG+MsL97Y1%0ALjaTp7wa+8FdXZl88+ZNnD9/HgDw9NNPo6+vT/rZ+Pg4TCYT/uZv/gYPHz7ECy+8gLa2tg1f02zW%0AQlFixWolsdlKF4mrRDvZ1oHxefzq6gSGPYtw1ulwsKkWRw/Y0NVqBQAMerInuVJ3kuLJNGpUpXPj%0A1KgU0mOBYAx1Jg2889GK/9yrIXYBxu9Oqaa2rrWV2P2w7/Opg1Yo5DIcarFgOhCG2aBGOpOBUasq%0A2R8YtKpd/Wyr+XvcrP3yHrfa51bj+96JNg+Mz+PdW1PoH19Ad6sFLxxvRFerVXq8b3QeJ7vsONho%0AwsCjILxzETzdYYPVXFPQnguXxqDTKEuuFFEr5UiLQI1KAWeLDn0j8+uuKgkEY6s7EaIYnlqE1apH%0Ah9uEpXBi3XGCxxsq+RlduDRW8sLl2qAfJ7pdRc/f7djYzT53N5Vqa24sCGQvvs72uLCSSOFqvxfe%0AhQh0NUpp9U7+z68P+KBSCQgsxCAIMvjLxI53IYrjXdnv9MGjebxzcwrDk4s40+XAyS4HDjSaC9qQ%0ALxd3+fEHAImUiKVwHCYDSsZReCVZNr/jx041bft3VkkxsB9jd6vtzO9DHZZswbHevuzqulz8Dq3G%0A3Nxi+T5Pp1FKEyWhaBJDniCstTUFzzMb1ZiZi6DJYSgZb3UmDeLJNI4esMJs1pWcCASA2fkIrNbi%0ASWKbzVCyT/wwKvV732+x291mwYR3uejxrlaL9F0PjM/j0u0ppEUgHE1g0hdCd5u14Lx/5e40pvwR%0AdLdaoVIKiMVT8Pge74YQBBl+47Qb90fmpF2DudzHFmNN2XP0pC9U0K/mbuAZtEqsxNP42MkmTPnD%0ACARjcNXp8JmXDkhzCE9qq+f+Uirxu18vdiuxvWt5VlNCrY2f3LnXZtJgqszE7pQ/jBaXEfdH58vO%0AHeWfd9feUFMr5WVv6m0lLoDsZ11uDF2pthofuzqZHA6Hodc/PjHJ5XKkUikoFAoEg0Hcvn0bX/nK%0AV+B2u/HHf/zH6OnpwdmzZ9d9zWAwutPN/lBsNkPVbDfbqbZ6/GEMTy0WpK3w+EK4OxzApDeEy7en%0AodcocKChFhOzy1gMJ3D8kK3gxAQAvX2zeP35Nkx6Q/AHY2h2GiFmMtKADMje2VTKBVhra57ovexm%0AB1vpsQswfnfKTrS1EmP3w75Pjz8Ml1WLy3dm8exTLiyG4jBolZDLBATDcZw87MBKIrstyWbWoEal%0AwGI4jvn58K7c3a2mmHtSO/0eKzFuger8brfa5s1s7Szakj27jF9fn8Qf/XYP/voHfdLjTQ4DvvPL%0A4aKt0hqVHE112by1faPzCC7H0dNulc7v+ZOBueNYr1HBYdHg/thCybEAkD3X943OAwAabXr8+d9e%0AR7NLj0gsgU8+14rZuQim/GGpX8iNE9zO4s9IEGToH1so+RkNjC8U9Se5z7kSY7ea4jbX1vw47Gkz%0Ao72hFt65CMxGNTqaTCW34J/tceHKvZmCImPnjtbjwq9HVgvzKGEza4piRxBkOHXYjj//r9fh8YVg%0AM2vQ5qqFw6LB5TszeDi1hPZ6I5rsekzMFk+65OKup90qxR8AqBQCWuuNGC4zCe2diyKVFnGqywEx%0Ak8GULwxXnQ7tDUbEoolt/c42EwOM3SdXrp35cXy4xSRNvFmMGmmrP5DtQ3MxDECKX7VSjmMdtpJx%0ACzyOvSnF44mSRrseDTY9bg8HpD4q18f29s0W9a0tLiNuDfnx/NP1CMdS+B//j3fR4jKU/HsdjaZd%0A+T62+r0zdp/c6U47fn19smji7HSnXeqLv/7tmzh52FFQvHHCG8Kvr0/i3366G/dH5xBZSWFuMQan%0AVQtBENBSX4t7I/PS88/2uPD+/Rm8fLIJ4zPLCARj6Gm3okalwJX7s/jU+Vbp8fxz9LEOW0G/CmRv%0AopzpdmLYswiZDNDVKDCbFlFXWwObXvWhPvetnvtL2cp3XwmxWw2xKggyuJ0GNDkMUv+Vi59EMoV7%0AI/OIxJIFY8l8jXY97o/OAQCuDnjxmRfaMT0XwaQ3BLfTgNNdDil2BEFWdENtvYUM/WML+K8/6ce1%0AAX/BuLlUegqbzYCb/bMlx9DbtaPjSZUb/5eLj/Vid1cnk/V6PSKRx1+YKIpQKLJNMJlMaG5uRnt7%0AdvvO+fPn0dfXt+FkMlU2jz+M//QPt3HIbS55hwcyGZajcfSNzuPFEw1QK+U4ccgOuQDpTlLurlQk%0AloR/IYb7o/M4/3Q9VuJp3Hjgkw5etVIOXU02nk512nf9vRLR9skNas8eceHowTqkUmk02XUw61UY%0AnlqG22HAjy6NAQAcFg0CwRiCoRW8dq61KrcJEe2m3PEFZAfO79yaLso7KwgyXL43W3JL9q0hv/R4%0AqdRUQPYcPzixiEQijR9cGkOH2wyPL1SwUiR/MhB4nNf2868egkatgEIuwO0wwLcQLfh7uZXGaqUc%0ARp0KgcUYEskMPujLvtYLxxoBAH2j8wW/d7qreEusKGbQ2WwquWJrO/IxUnm5rdKhaBIAMOkP4bMv%0AHUBPuxWRWBJipvRK33hutdpq3OXHYHA5jgabvuSKpOeOuvDm5XHpdxLJNIYngjjWkb1pkVvo8Prz%0AbWVXzwEo2BGnVsohlwtIpjIbTgS21tfi/sgcdBol7gwHcLXfC7VSXlGV5WnzyuXYbrTr8ZcX7uGZ%0AHheGPcHS1z8A0mmxIA2AXC6gxWWU+q38659czDW7jLgz7IdaKUcmA/zg3VE8d9SFS3dmpNfR1Sig%0AlAsF9SSGPUEcbrHghacb8J1fDRe0tVQf+9zR7V19THsvl6akt9+HIU8Qh9xmnO12SH3P5dVctOXO%0A575gFLeHA9BpsikEPL4QDFol/uCTXfhXr3bAuxiDdy4CuVyGl0+6i3LWq5VynOl2AJBh2BOETqMs%0AiPX883puNardnL3RF0+mC17jw1zn545bnvsrS/4E58fPuPG3P31QFD+vP9+G6w+y488GmwFqZaDo%0APN3VZoVaJcdSJIGORhP++d1RANmx7vUBH64P+ArOuQeaTNLr5/rbBre+zES1Dj9aHUNM+kOIxVNQ%0AKOQYnVqSJmWBbKqs0ZllOC3abc1Tvh3Wy9v/JDc8dnUy+fjx43j77bfxiU98Anfu3EFHR4f0s6am%0AJkQiEUxMTKC5uRk3btzAZz/72d1sHu2A3n4vdBpl2e2G0/4wnulxwWyowVQghC/+VicGJoJ4v8+L%0Af/FC9sbChDcE71wEbQdqIZNlTwKxePYg/vgzzbgzHECTw4CDTbWIJ9I41GRi4nyiKtfb74VcIUBX%0AI0cylUaDTYu0CMwvxTAxuwyzQYVnehyw1GowHYjAOxfB0QN10Gp29bRGVJU+GPBKK/sXQ3H0tFmR%0ATGVw9UE2p3Bvvxe1+ho8nCxcaZkrouObf7zqZb1VHJPeEOpqa5BIinBadTBoldKKuXRaRCpvMiUn%0Ankzj0ewS6m166e+fOGyHUavCYjiORrsesXgKpw7boVIq8MtrHijlAmR4PElz+e40zva4YDNnbzQ1%0AOw041eVAT7O5ZDt3orAUlefxh3Hh0hj6RufR4TZLK9PO9rikInZmg7rsSl9/MIZXz7hxfcAPIHtD%0AUSE8vvFQo1Lg1pC/YPdKfZ0OMkGGZFrEuaP10uMNbj3sFi1ePN6IS3emV/PTLuH1F9rgnY/i0ewy%0AGu16GLUqhKIJfP7VQxiZCsLtMBSsqjNolfiXr3YW3MAAsnF0sMmE5UgCMhkQiialyXOg9IUlC0JV%0AtrXfj7W2Bsm0CACoM9fAYlBDr1WgzqTG+ExxsTEAmPSFUGd6nM9TEGSQy2WYDITwsZON0GtVRdc/%0AGrUC9XU6JJNWyOUCevtmsxNeMhl+85lmPJxchNmgRrPLCINOBd98FP5gDE0OPRxWHd67O4NGux7P%0AH2vA+/dn8fRBG0LRBIDVPlanBjIZPNPlYLztU+UKfQmCLBs/eefz/EldQZAhkwE63GYEgjEcPWBF%0As6sW47NL+MG7Y2hyGNDdaoEgA0Yml5BKlT63p8QMftr7CM8/VY/ISgoTs8todOjR02bF3/1iqKBv%0A7mm3oqW+FreGAwWvoVLKn7hg4Np+lef+ypCb4FQpBRxsMmF4svRNuKlAGM90OzEzF8Gkbwlf+MRh%0ADIzPY8oXRqNDjyNtVsgAJJIi5oIx1KiyhXN7+2al9CkA8N69Weg0ckwFouhqNeP5p+ulAnwNbj3a%0AG2pLnstddTrp32d7XLi6WhsktygjFk9Ju6mcVi08ieLFGEDpwru7Zb1CnE+SwmhXr7pfeeUVXLly%0ABW+88QYymQz+7M/+DG+++Sai0Sg+97nP4T/+x/+IL33pS8hkMjh27BhefPHF3WwebTNBkOHBRBDB%0A5TiOHbIhkUpLOW9yW1szyODynWnU23Q4eqAO04EwJr0hnDtSj0QyjYs3JqVBd/5dqQtvj+DUYQcE%0AITsAmluM4eKNKbjqdDjkNu3xOyeiD0MQZBj2LOEPXuvCcngFNUo5RJkMkVgcweU4DjSZEF1JwWHR%0A4YeXClc+3Hjgh9umh9u2exdCXD1G1SA/zywg4NaQH8cP2WEyAMOeRdjMGrQ31uHP/+4WRDEjbbn2%0ALURhNdXgYKMZ4VgCgWAMjQ49nFYdevtmi1JX5GtxGZBMiehpt+L+yByOHKhDfZ0ONwb8OHqwDnce%0ABoobiuzKz39+5/FqkpsPspOGZ7oduHBxRFqdlFuNZzarC25ai2JGWpXX3WZFs1MPo0ZZ/IdWbbRi%0Ai7bP2lUxubHd+acaEI4lpCJ2AAriKn9iw2bW4P17MzjoNsPtNMBZp0UoksTcUgwnDtuzY8NOO2Lx%0A7M2SQ24T3C4jfnXVU3Y1/EsnGqX0Gb6FGNIisBSO40h7HS7dnoLZUIMOtwkXb0yiw23CSycaMTQR%0AxLQ/jM+81I7YSgpvXfPgX7zYDt9CFKNTS3DV6dBg10OpkOG/fb0Hf3HhXsnPZHAiWHaVa/6qIcbj%0AztrMuXxgfL7o+1Er5Th31AWHRQfvfAR3R+bQ4bYgnkij0VF6hZvdrIFWo5TiuqPJhKt9Xilly8Ub%0AU0XHyOdeOYghT3bC+JfXPFAp5Xj5ZBOCoTgGxhfgdhpgra3BB/e9ONxiRt/4Av7o9R789Mo4bqyu%0A5nu0mmbjc68cxHd/9bDobzDOqtdWxqJrnycIMrS4jLg97MfRHita62ul831PuxUdbhN+8O4YYvFs%0AEVK30yCtPFYr5Uik0rg3EsCxQ3b0tFlwbfVG31pTvjCMWiXmFmMYn11Cs7MWGpUCf/eLIXz+1UP4%0A9prVqH2j81K/nDPsWcTPrnnQ3WLZdKyu16/++y+eQN94EHceBtBWX8tz/y7KxezVB1586nwbpgMh%0AxBMixqazq8XX5kye8mXzJCdSaaiVCnz7pw+gUmZ3dNwfmYNCkK2bGitneGoRXS1mZDJAbCVd9DsD%0A4wv4/KuHMDa9hHAsCb1GCbtFi1sP/HBYtPAtRJFIpgpuWPe0W2E1aaQbi+uNjfdq5ftGhTifxK5O%0AJguCgK997WsFj+XSWgDA2bNnceHChd1sEu0gUczA7TCgyZ5dMq9SyKWcNzIZcD2vUmeTw4C//ckD%0ACIIMrz3bkt1KMxQoWLEiiplsR+IP48VjDUiLIlRKOX74buFk0p3hAAdDRFVswhfC2SNOTPmWcMBt%0AhkpQIC1mBw51phqkxQwmvGH4g7HSd1f7fHC/tPPH/8D4PC5e93D1GFW0tatxzh1xFkzarb1wO3nY%0AgdHpRXjnozi9ujonEIwhHEugRqXAVCBcNEAvV+Skw23Gt382WDSw/92XD+IXVx/hYJNZKrSS/3uh%0AaKJokF6jUiAWT0l/J1fVO5faoNSgPZ5MQyYDvncxOzG93tig3Iot2l7lVsUoFTIshgqL2NWoFNCo%0AFTh+yF4QC0cO1EGnUaDJnr1ZMTq9JOXflEGGGw+yN0qGPUF8/pVD+OdLI5DLZdIESam/P7cYg0Iu%0AQK2US/U3pvxhmAxqJJIiPL4QGh16KBUCovFszlD/QhRnj2bzeeb+fiqdwa0hPzRqRUEqi2l/BO2N%0AtSW3VNtMNZjwhdBk06+7aojnl52xlZXg796aKvn9tNYbS07Ofup8mZQpagUabXpE2q1YDMWRSmeK%0AUras/RsDYwu4PzoPQZDhMy8ewMxcGPdH5uCwaHC624nxmSXcHgqgpd4IrUaJf/3xDtx44JVu6OWu%0Ap+LJNEYmi1dMM86q04fZyZD7XUEQ4LRq0eHOFiC1mTQF5/vc2CB3k1bMZErv8jBroFUr0GDXlU35%0AM+wJokatwPxSHPNLfpzotONMlwN38tJn5eSK8OUfQzazBj+6PI4fXR6XzukbnbdL9avJtIjhqSXM%0AL8VWP7snu4nMMcPW5cfs6S47zIbHueXVSjlOdtlL5kyGLIMbqzcqckXy4sk07o/Or1s4Lz+GBEGG%0Ak512THhDWArHMTMXKfk7y5E4ovEk5hZjkMkA/0IExw/bcHvIjw63CTaztiAH+dqbH/FkuuzYeK9W%0Avm+U2uVJcD8w7RhBkMHtMBQUnng8uGotmW/x3NF6vPne+Lp3lHLVO1vqjZiYDXHQTbSP5PKsv/Zc%0AK44csEMlF7AcXclOHKkUqFEroJTL0R8LYq7M1vr8VV472U6uHqNKVypOHzwKQqkUYNKryw66a1QC%0AXjvXgv/3h/1lz8fxZBqZTAZnupyoUcvxxisdGJwIYnYugtYGI5wWLe6v2SaY+xtj00voaqlDJiMW%0ADbQdFi0MWhXevlm8Mu+lE41StfdAMAaHRQuPL7TuoD0/v+1mxga8KNw5giDD3NJK0fdUq1ehyWGA%0ARq3A3Ydz0uO9fbP4nRcP4Edrcm/2jc7jTLcDK4k0flxizHjysAOZTAYnOh0Y9ATR0WTBw8klvHC8%0AAW9dmyzZNn8whjqTBg6LFjqNEunVyb1c9XjvfFRaFTXlC8E3H8WZI058f01x6fxJl5x4Mo2lSAKH%0AW8wlY1StUuD9Ph8+/7Jh3VVDnLTYfpvJH58jCDL0j2cLduWvmFMpBYxMLpXs62bnwzjT40QqJUpF%0AQXU12bFM7vrIadVK1zbrpQ3yr8Zie4OpIB9tk8NQNj9t731vwWO5/nvKH5biOh/jrLp8mLFoLmd9%0AIiniE+daCnf6eYvP97kJOYdFiylfuOwuj999+SAOuS24NVicz/ZIuxXtDbWYmYsU5KitM9WUTYmZ%0A3wfnn9MFQYbhqaUNJ9LLrcY82+MqLI7pXcY7t6Y2PY7PpWvqH1vggpItWBuz4Vgch5otBbHS3lBb%0A8ubc5145iBsD/pL95Hp9Z34MPXfUhZ9ceVTU9+Y72/P4Ofl///UX2mAzaRFYjGExHN9w4jqXviuD%0ADGYCkYrY9bbdqV04mUw7RhQz0kVevngyjUlfWDrQcge/WilHvMzd+PwD027W4P7oPJx1WswvrpT8%0A2xwMEVWnXJ71/rF5tNUbEViOwWnSoqZGifvmCJbBAAAgAElEQVQP52DQqRGKRqHXqKBWCiVXPrgd%0A+h0/9rl6jKrB2jhVK+VQKgQcO1hXchuqIMhgN2vQ6Tbj7sO5Dc/HU/4w6kwaLIbiSCbT8M5HcOyQ%0ADRdvTEKnUUKlkJds15Q/nE0ZcDM70M6tPrGZNehsNmN8drn0SpFoAslU9nFXnQ4yZCdSevtmcWvI%0Aj3/z6W6MTS9hYHyhIJ9tDscGeye3Eil/ldHd0Tn87ksHMOUP4e7DOXS2mLI5uReyE1wOiwYzc+GS%0AsZASgdkyK4pyucC726z4xQcTiCfTcDsMuHx7pmzaAVedDmqlHCa9ClZTdpUU8Lh4HgA0OfVwWnSY%0A9IcxvxiDx1t6jLt2JR2QvZiVC8DnXjmIkcklTPnDaLTrUW/T4weXRtG4mpqJBaF2V37++PzY/GCg%0A8Fye6zd62ixotOml5x85YMXhFivevTVV8vUnvWGc7nKgb2weJqMaeo0KoigiFk9L8ZG/s2K9rdG5%0AVZ35K5fXW8mcv3sj91guNhvtetwcLD4HMM6qS7mx6PVBP1qcBum7zKa3gpRKp7ffhwePFtDhNsNu%0A1qzbl+ZiKDchB2TQ6DCWjbsJbwgqpVBwXOXOxyPTS0inRNTb9OhptyIQjKG1wYjhicWyBUzdTgNm%0A5yI40+2EUafCr29kbwiWngwunkgvtRpzveNmM+N4Lih5cmtjtr3BJN2oBbLn/aGJxZLfzdDEIl46%0A0YCHk0uwWwrjJRJLorXdWLpwnkOPhaUVtDiNSK/udAdKp6JYLzYmZkOYnQsjkRIL2pwvf+JaFDO4%0A8cCHV043wWXVIpUqnUN5N213WjdOJtOOEQRZ0QGduws5t/j4QMsdyIlUesO7ksHlONSrdyS9c1H0%0AHLBidLp4qxYHQ0TVJ7d6QMxk0OqqRY1KwEpSgNWsxXI0jnqbAeMziwguJ9DZaoZvdZXC2skynVa1%0AoxNGG+Wc4mQVVYL8OBUEGZ49kl0dYdCoMb8ch7OueBvqs0dcMGhV8AWjRekncvIHyrmJttzWxHNH%0AXYjEkkgkRSSS5SdF3E4DxmeWC3Ibm41q9I3Ow6RXlx2kT/nDqK/TIxxNQSEXpN99/fk2+BdiGJte%0Awu+92I6faZVSxe18HBvsjXJ5kl9/oQ2zcxFEVpKwmzWY9IURWUnhmR4nLLU1mA1EMFli1RAArKym%0AmiglEIyhq9WCYGhFKr4DZGCurYEMspLnDWttDcLRBC7enMaJTjuUcgGQQ1oFp1bK0VCnl1bvOa1a%0ATG7iYjLHZtbgQKMJ3/3VQwCrucAH/bg56MeZLif0GiVEMcOCULsolz9+7epKtVKOl042QRBkeOQN%0AobffiwcTQTTZDTjUYsJb1wq3No/PLKGnrbA2TI7NrIF3Pgq7RYu2BiPGp5fQ2lCLd24+nnxeu7Ni%0AvV0WOo2yYPXdZlfj5T/msGhxsMlUNJnMOKtcpcaV+ef43Dl0KZxNYRVYWsF/+NZ1HGiqRbPDgL7x%0ABXjnInj2qAv//E7hbooWlxFipvR5MT+Gcou5AODFE00FMZxvYnYZdSYNbg35C87tuZt6a9vgW4hK%0AN3FKxb1CLiCykoQNGly6PQ1RzGxpMlgQZHi2p7BfXe+42cw4ngtKnkyp6ycZsOYmrwyzc5GSvz87%0AF8HcYgyRlSSa7HbcUj5e/a7TKFGrU5eMIaNWhVAkgZk1r1uqv10vNmbnIlAq5PAtxMrXCqk3IpFI%0AQ6WQSzdRgqE4vPNRmAxqBENT+Njxxj2Nk+1M68bJZNoxopjB4WYLPN6QVHAvd4fSadVCqZBLOU9r%0AVApEYkk0uNdZMaLKrnB6725262Czy4iVeLqictEQ0ZOb8IXQaNfjWIcNi6EVKAQ5XBYDBsbnUGfU%0AQqdVor3JhMHxIGIrSYRjiZIrH5DJ7OiE0UY5pzhZRZUgu4rOjHgylS3u1O/DuaMuPJwMIiVmcKbb%0AibvDjwfiue2rP7w0BgDrro7rW81Pl7/d9ORhB2KJNKb94YL6CKXO0YeazVIhHyA7oM9NeCjksrKr%0ARxvtegiQ5U0Qru528oZwf3QerjodBEGG7hYLfnR5vOB3OTbYO5fvzZa88E6mRLx9cwqnuhyIriQR%0AXUlhLhiDDEAmk4HdUgOZICt5Y0OvUUKjVpQtbhaLp3H5zoy0VfvGAx9OHHbg570TBecNu1mDnnYr%0AHs2G8N69bEwFgjG8fLoJaqUctwcDOHfUBZdNh9Hpx6kM1ltBmj/pAmRjr1anwnTg8eq//Am+eCKF%0AV081AmAxyN0kipmyObTD0QQmfKGCmyC++SggQ8HzBUGG44ey8ZRfG6a3bxZKuYAa1eMYvdrnxbmj%0ALgxPBItWYUrboTMZTPvD+ORzrfAHY5iYXYbdrIE67zXz426jlcx9eXEIZPvQersO33t7BGe6HVAo%0ABIxNLzPOKtR6+ZBFMYPDLSY02h+vlP/Ns834ad72/Ea7Hn/3iyEA2RRSpfLDNjuNCMcSJfvZ/PN9%0AS30tMsj2j4lkCk3r7PKQywUAhed2AKiv08E7Hy1oQ24e4NaQv6hvbqmvxfffGYGuRgG7WSP9zmYm%0Ag3M3gnKf3X//2aMYGF/A4EQQ3a0WxBLpJyqOxgUlTy7/+il3o2FkehGffekgbq4WCfUtZOt1lJuo%0AvdqXTd0zPrNUEC/1dTqEylwXzi/FMOzJfmdr+8urA1789vPtmJkLY8oXRovLCJkMJf9+s9OACe/y%0Aujf96mpr8KtrHug0Sqn/zdYiWZKeU2/b/GSuQiEglRK3+ElvznbEKSeTaUfkTn5KhVzKX1fqzv/v%0AvXwQ79+fhVwAXn++HSuJlHT3MketlMNsUCMWT+Pd21PSY7oaBQYfBfE7Lx3AwvIKBic46CaqVrmV%0Aa889VY9hTxAOaw3kAO6P+HCq24GHnmXI5TIoZdlVZTKZDPWrq8QASCsfgGyRrZ3G1WNU6Tz+MGIJ%0AEboaJcRMBr/9YjvSaRHhlRS8cxHMBMJ4/YU2TPnCmPKHceSApeBCs9xA2WbS4OkOGxRyQZrQLZU7%0AUa2U41SXI5vbdnU3UaNdD4Vchgfj8+hps5Y83+u1KtSZNdKFRf7PDjQW5tHLyeUSzV0EckKucgiC%0ADA8niy+81Uo5ZgLZVUI2s6ZgAiQXP595qR2JZKZkHGprFBAzpX/W1liLCxezaSpyW7WB7CTIqcN2%0ARFayaTA63CaIYgbjM0t49/bjHMfOOi0u355GIinCYdHicIsFt4YCBSuh17uYfLrDBrVKjklfGK46%0AHdwOA4511OH/+ee+kp+RfzGGVpdRumBkMcjdUWoHZc6kP4y+8QVpVbrVVIMXj9XjvXveguc991Q9%0ALt2eLord3G6J3r5ZnDviQiotoslhgEIuw8xcBE0OQ0Hs5LZDf/J8K3wLUSTTacwEwhAEGVoajBif%0AXkajTQ+bWYPW+lqp71wvDnU1iqLHFHIZrvX5YNQqcenODF57tgVf/YNTjLMKtJlUCl2tVvzlhXtS%0AnOan3lEr5UgkUwWTayuJbH2iXGF7tVIuFdctd75/qqMONUo5vv/OCJRyIbur4kEAp3scuFHiPK1W%0ACrCaNCVfr7XeiCv3Hqeeyuntm8Wrp91YCK1IfXNdrQZ3Hwbwxm90wLsQxZ2ROZw87IBBp4JCAKLx%0A0pPBjXY97o8v4P9a/VzWfnZvfOyAlO7jyt2ZLY/juaDkwznb7UQsnkJkJRuTBxpNCIZX8PrzbZjy%0Ah+FbiMJp0ZadqAWy13y+hZjU35qNatweDkjzTbnn5E/mlhvbnuly4s3Lj68lr/Z7cabbUfp4MGtw%0AbSD7+vk3AHP58LM3RQI4d7QeA+MLONFph0wmK0i3lkyLSKZEfPftUQxOBMvm2+6bCOJqvw+TvhCa%0AHAac6Xagp3nzRfJ2a/zAyWTadvknv3/z6S688UoHRqZK5755NPP/s/dm4W3e2ZnnD/u+ETsIgqtI%0AUaSo1ZJlLbbssmtxqlzVVZV0JZ3unpmnM89Mnr7qq8xNT89Nz1z0ZT+zdtL9JNWVSiqprqrU6t2W%0ALWvfSElcJO7EvhD7jrn4iE8AAdBy4kVKfe+NLRLAB4Dn///O/5z3vG+amTE7drOWu8sJxvxWzh8b%0AIFcosxrK4HUYGHAbkclkxLe3CbhN4mLN5MsMes083Nrmf/7mNPX6Z8tGlCBBwmeH5shYdLuA06Lj%0A4JgTu0nDeMNOn8mAWV9iI5KhAaQLZbLFChdubXFmxisWqqZH7UwEbJ9LwSjgMvK//Y+neOvKulSs%0AkvDEofU+7LHrCbjNbEQyXJrrLPi+fGKAh1vbPNjcJl94dJ++OBvkpeMDpHNlgrGcaBx1fyWJx64X%0ADcb2GjetNxpUqw3iqSKHx504rVr+628WePH4AO9e32wrNDfv7TfuR3l2xt2uLes24ncZu2opwyMt%0A0dZDoFSQe3LQTVLFZtYQjOUEXeRod73O5c00qh7am5l8mUiiwNfPDhOM51kPZxh0mzAZ1CxvbnNq%0A2isWTJqj2h/eCXJmxotBp6LRgAZQrdVFRjII8Tw52EckXsDnMtDvMHJ3OY7JoO5gK+0+THocerQq%0ABW9cXqfeqCOM62ZJpIu8+myAAbeph86/qSvzSIrbzxbCBKWtKyOz32Hg5mKM0zM+IfZSBTaieeFv%0AuDNxefZQP/VGo2vsNqclVAo5MhnI5XJRO7Op8946sel3G/E5DFy9G8HnMmDWq+kza1iPZLk8Gyac%0AyIvFkRsLUU5NCwXqYCxHpVrlX7w6ye2lGFvRHENeMwGPkXKlzrH9rrZ1c+F2kCPjTrHIMrec4Lsv%0AjH4u37eET4bHkVKYe/ioIbubrWsza7BbdF3NbJvGes3nbESzbfE46DEz5DWRyBaJp4pYTRpxTw3F%0A80wcsbEZyfGNsyME4znWQpm2GHvuoJeTU26xYNjMH3RaRdfJo3q9QTRVYGEtiUGn4v2bW3gdBv7o%0AtSn+3X+6/Oj97xgDNkkj3YrBCrmcd29sfux3F3AZ+ePvzHD5bpi1UIaAx8SJA4+Xx0uEkn8YWnNR%0Ah1VLrQZ/d0Eo6J455OXKXYGlXipXieyw1DVqJdfvR0XZ0ybDuJX9fnE2yGvnRlgPZYgkCxybdKGU%0Ay9ru8dfnI3z7xTE2Ilk2I1kaPNrDm69z4XaQb54bYT2cIZwQrq/XCgzn3Q3AZ6e9lKs1scH33EEv%0AK8FtHFYd4US+Q4711LS3zTi4W5NodjUpNolAWLdX74X54+/MfGxBea9phs8CUjFZwqeOi3NC1360%0A30wmV6FYqvbUldva0cp79/om3z6/j+XgNo16g0YDpscczC5FBSOMnY5Oa5fp5JSbj2aDfOPsyGdG%0A/5cgQcJnj9aRsWgixzdODXPtfoRzh7y4TFpi6TSFSpVqvY5SruDQmJOfvf+Qer3Bezfb9Vbj20Ve%0AOe7/XA7hB4btOI2frT6zBAl/H1ycC6FWyRkPWElni2xEBS3aboer7VyFXKGCjAbjgT7xkFevN/ho%0ANsjhcUELtHnIS6ZL9LuMHSa63bARzlKuCon+g81tcSLpwWaKfrexY/2WKjW+9cIof/OWoKdo0qsY%0A8pqZX02glMt4ZtLN5dlwxwFuImDj688NdU2YpbX5xaJebzAz5miTVAHBLGdkzMJGONtTH3ErluPY%0AfifX7kdJZoptY6Mnp9xkCmU2wln0WiU04PLdR7HRWjDxu4yEE3menbKg16rYzpbwOgx8eGeLrzw7%0AyNFxJ5GWgttfvbnId86Psbie4vLdMIf22fE5Ddx9mOjKJm0eJm8tCKaVx/a72lj3Xz45SL3e4ORU%0A+5Re832eOCAVID4LPM69uVdRqM+ixec08OuPVsV9LxzP85VTg5j0KmbGnGxEMlR6nD8iyQJnD/so%0AlGpiARcgnavg7tOhatF8/9KJAO/d2ODDnYLHSijNtXsR/uXvTHJ/NSlKALbKBXxwe4vTMz6OTbrI%0AF8r85qNVzCYN33tlnJsLUT6aC3N4n1Pct1u17ZvyRCAxKZ9UPI6UAtD2mN2SJ7lChXSuu4xLsVzF%0ApBdMcscGrFiMam4vRcVpjH6ngb96c7GzWLozhTTgNvIXv5pHo1LwT18eZy2Uadvzrt2P8Idf3c/9%0A1SSNhsAG1WuV/OA3ixydcPXUBM/kK2TyFUCIzQ96SCRdnAvze+dH+ZM/PMYb1zbaitmLG0mUcvme%0A312Tmfwff3QbEOoLV+6GuXI3/Fgmes3pp8v3I9xdTkiEkk+A3U2SSk0wc27+bDOao99t5INbj/LD%0AOzuxde5IP/Vag7yjynC/uWO6TaWQE0kUuPMgjs2s4fp8lGMTLp6d8ojsYYNWSaVaY3EtgcOq7+rR%0AIdzbIxwYtlGrg1Ihp96AfqeBE1NuQrE8w/1mGvUG79/aFPdQjUrB2ICFH74u6NEfm3S1FZMfV+u7%0ANZdpfczlu+E9i8lfhDGkVEyW8KlCLpchkwl6Xm6blnSuRJ9Zw6jf0nMUJZzIMx6wkc6VkQHv7hwu%0Azx3pJ5wosBHNtXVLT055xO7QySk3g25p45Yg4WlG68jYgNuMwaTi6psRXjrko66oUSspCHhMqBUK%0ArtwP02i0mzW0dqW/iIORdBCT8KSgecC0WwQd2M1IjpkxF1s7piXdsBpK8z98fYpipUYsVWg75Bl0%0AKow6FeMDVpFhND1qR6GQ8Y1zIzzc3CaVKXW4ajexW7OzVKlxdyXBwlqSV08Pi9dqrl+TXkUsVRSv%0An8lXRO1ZpVLO9KCtU75i2k3AKeUBTwJ2F+/WIlluLEaRyWW8dm6YtXCWrWiOfQNWzAYVtTrMryaY%0AGOzrqY8YjAmxMT1qx2LQEN8uoFYJ7Ld6vYFBq8Ju1XY8v7VgolTIyBUrzK8lODLu4vp8VCysLayl%0AmN05eLYeTB9sbvPsjJfDw33Y7UauzQW5J0vw9bPDrO8UwId8ZoCOw2Rrsa6VrTY9aOvKhPsko6sS%0APh6fhJnVKolzbzXBoMeM06ZjbinGoQkn4wEb8VSR3znjI5zIc2NeGKUe8poIJ3P4nJ2sexCkUi7N%0AhcTCWJMdny1WWLufEVl3yUyJZLooPq6JUqXGnQdxnpl0YzVru0oCBdxGIskCb1/fEM9JP3h9gQGX%0AibOHfAy6jEQSOXJFQc+5VXu5+RoSk/LJxONKKbQ+plXypFKrc+6InztLsY7ny+UynFYdapWczWiO%0AYrlKv9OIyaBiwGXm4ea2yPhsRalSo9Fo8M3nR1neSov37+//Zl7QnI0KklkDHiPjAzZyxQqbkSz7%0Ah/p478aGGOMXZ4UJkXpDYBr73cYO9qhGpaDfaeCNK+tdv59mUXjIYyIUz7cxQzUqRU8d8dbvrrWo%0A2dqoeVwTvYDLyLEpL/F4VjoHPAa6NUAAdGpVW0O5Uq3htes78kOdRslIv4XFtRSxVAGdRsG/eHWS%0AO0sxNqM5BtxGJgI2fvD6QtvzurGHzx7yoVIK9/+9vA8+uB0Um4kAY/4JjDo1+wbUeB06ypWGWKj2%0Au3Ym6LaE9Wgza1DvyL32mh5oRTOm5T18IkBYL3tpKH8RxpBSMVnCp4qVUIa3r61TazT4o9em2Ihk%0Ad7rw3bVvZDKZ2LGZfRDnq88NAULgv3l1XUyO1nfcZg+ddFAqVZlfTaFUyNFr1UwP90mbuAQJTzma%0A7CAZsLyRwmPXo9AoUSAjEU6xEkxhMek4ss/JnQdxKnJZ1z3l9Iz3i/sQEiR8QViLZPnRew+5t5zk%0A5ZMD/M3bS+LaCCfynDropc+sIZxoN74RzHE9bMZy/PS9h1RqdWFsnwYb4Sw+hwGDTsVbVzvHZJ85%0A4Gb2QZypETsWg7on02h3YhtNFrCZtGxEsu1mO306ZvY5eONy98Pjw800crlMkq94AtEs3j3YTHNk%0A3MH0cB/pfIWr8xGcVr3AqozlGPSa+Npzg8TTRVZDWUKxHFPDdkb91q4a2TQafLQz7daMu/PH+vnV%0AR2vi4yYGbR0mY01EkwW+8+IY/+UX98VYKZQeXaN5sGs9eDaxEcnyO2at+LyAy8j5I36uzkcY6bfg%0Aseu5t5zk+KSLF4/6WdrcZqzfQsBj4u5KgoDHxLjfypkZb9shbnrQxvSg7TM11fltxt+XmeV3GdCo%0A5Lx9fYNcscrvvzLBX7+5SKVW55+8MMbP3n+0P6ZzZd68ssFIv4UDw33cmI92xK5KoWgrEDcba/uH%0AbJh0Kt69sUnAbWTfgK2rpjg8muzYzpY5d6SfZLpIJFnA6zBgM2kwG9SsRTK8ciLQLmUQEkai/+Sf%0AH+PFo36u3I8gl8nYP2gjGMsRcJskJuVTgMeRUtj9mGah1tWn59cfrTI53FkoOzXt7YgXjUrBd1/a%0Ax9J6ilqjQTjSfaJ4I5JlJZRGKZfj7hP29mq1zo/eWsRu0fCvXptmPZzl9lKMVKaE267nlxdX2khh%0ATpsOj91APF3EYdXRqDeYmXChVipY2EjhdxoxG9Q82NruacbbWhQe7Tfz60uP7gl76Yg3v7tP00RP%0AykP2Rmtzb3rExki/ua1JEt8uMOh9JAFVqQqs4N3yVsM+Cz/49fwu6YcIXz8zzGY0x9V7Ea7PR3n1%0A9DDLW9tEd/ZKpULe1vAFWA1lABmlSg2dpnusDPdbkMtlhOJ5Du1zMOgxs7yVIlsQ3lMqW2K034LZ%0AqGKfxkoDsBg1hBKC7GI0WSCTL/PauRG2YoIUjM9hQK7ortU/NdwHQLVa7y2J5ekuiQVfnDGkVEyW%0A8KnivdtbVGp1/sXXJrk0FxY3AF22zD/7yn7CiTz3VhK4+/QdguSlSo1oMi8u6Hq9IY6AfeXUIP0O%0AA3/683scHnMQSRYIJ/K8cPTzGWeXIEHCZ4Pmza3JDrqzHKNaa3D2UD83F0I4zQaWgykMGjU3F2Kc%0AmHaTzpf5aDYkJqepTIlhnxm7RYvfrv+iP5IECZ8r1iJZ/sNf3sCgU3FozNHGYJPLZRyfdFOp1nm4%0AmWF61C66pluMavYP9vGLD1cYD9jE51y9F+aZSTfjASs3FiIolcK4qMeuJ5kuiaZPhZJgaiaTwbs3%0Atjr07QY8JtEgsxV+lxGVUiEm9ya9inNH/LxxeY07S3GeOeDuysrYPXUg3fufDKxFsvwf37/O0QkX%0AFqOaS3NhtmJ59g1YodHgZ+8/bGtsrAYzjPktXG4pEl+5F+EPvjzB7MM4oXgev9uIu0/fET+lSo1Y%0AqijmiRqVAotR01WTGYSD12owg0ohp1RvL7Y0GrAVz+Gy6Xuy6v/9n1/l33zvCE6nSXi9XY2Mb50Z%0AFuOw9aB2bqepuVeMSoXkzwaflJm1Hsvy57+ex+cwkC9VyeQrPH/Ez/yqYL73/BE/K8FtShXBuOzq%0AvbBYVC5Xa/zigxVBtzuWYz2c7cmy1KqFI7fDoieSyKFRKUhmSqiUcnw94tfvMnLtvtBkef3ymjjy%0ArVEpqNbqxLYLrGxtMzFo7/qZL9wK8vtf2tfRfJMacU8HhjymjzWSbebOrVIPMpmc1VCamTEnPoeh%0ATWJIo1JQ6jFmv7ieQgYYtUoUHzNtJEyKqPG7jWyEs4z6LQy4DVy5G2ZxfVtsXHvshjZJF5tZI0iv%0AaJVcmguL+rcGrQpkQAMx5gHOHfbtWRSG7kX36/MR/vg7M8w9THT97iQTvc8H3Zp7u/+mkWSBc0f8%0AXN7RUU5misyMOTpiBugat5FUoY0osbK1zUpwm0GPZYcM0UlQGPKZmXsosPZlMkE2K198lL/qtUps%0ARg0htQKHVYdGrcBiVPPTlnxmLSxIu7z2/AjX7kXYiGSp1upcmg11PObktIdytcaNhShfPzvS9vnl%0AchlnZrzkS1X+7Z9eYf+glSMTTq7PR8Q8Gz5eEuuLimmpmCzhU4FcLiOYyJPKlHnxuJ//2tI5iqYK%0APH+kn8X1JCvBDINeEya9ml99tNoR2OuRrNjpbEU8XSQYz9GoN9iK5ShXhdeWxrMkSHg60W0MFWCf%0Avw+tSo7PY4SaHpVKiVqlIF0sk54Ls7iWYiMijJRdnA1y7nA/KqWchbWUUFCIZqWRdwm/VVja2mZy%0AqI9QPI/VrOHeSlL8XVPfcDer+NUzw9xaiFKu1jDoVB2mPcVyFaNexdEJFwq5XGRZNIvRF2eDRJMF%0A3H16hrxmoskCDRoYdGqq8Rx3HsTRqJVtRTwQkuEhn5nVUAa/0yhqHP7y4oqYDxj13VnO0v3+ycTF%0AuRBHJ1wdcXb1Xpivnx2mVKntMOAfMdMK5SrnDvtEqQpBu7uMWqlg34CVMb+ZX15c63r4iSQLTI3Y%0A0WoUyGUy1sJppob7OjSZNSoFg14TP/jNQgcrztWnRyFvYDKqqdfqe+p3/vKjNa4vRDm6z9lWiGj9%0A717/L+HzwydhZq1FsixtbfNwM02lWqdabzDkMZPOltGoZCxvFTDpVTisGpbvbrdpXTaLys2YCcZz%0A+F1GXjrh58KNIIfGHZw55GMlmMbvMmLWq8kUynzr+VEWN1LcWorxzXOjbEYz3F1OMOA2tq0HeBS/%0A1+5HxM9QqtR2xq0bvHFlnbOHfLxwdID3b251/cwLGynxM0vx+fRgd3783LSH77001vPvtlvqwWbW%0AcHifkw9ub1EqV/n2+TEW1pJEkgXGA1YWejDhgzvn62S6xNfPjnB7qVNapdkUGfSYUCrkyOXgtOrI%0A5MsUyw3yO8WvZq5w6W6I0wd9GHRK5leTOK06FAq5GOvNiZDlUBq7pVOuqGmEtrZjqHZguI9nD3Qv%0AqHcruk8P2no2TyQTvc8e3Zp7F24LJnkbO+Z2RyacRJI5vvfKBIvrSSrVOqaWPDAUz+Ox63vKQ6xs%0ApcXakVwuw2HVodUoWQtlMOiUXfdWvUbFoMeMQVug0WhQb8hQKuQ4rDqUCjm1OtxdiXNrMYZBpyJX%0AqFDo4TuyGszgsOjYiGTJFSpdH5MrVESpjNXgdhvr+tiki198sNIxTfOvvjnNzYXoJ5LE+iJiWiom%0AS/h7oVW8/qO7IfrMOh5ubaNSyKlU622HB1efrm2R7HaSbYXbpsOkV+Nx6AnFBHaKWa/iN5fX8TuN%0A2MwavA4D7j5dW2IvQYKEpwfdOtWFUjB6CA8AACAASURBVBWlQs6rzw2hVEE4mmVyuI9aA3weOcml%0AEiemPHxwa4t+p4GNSFYcPW3dW24tRD9TowEJEp4kzK4m+es3lwChCPzm1XUmBvrE+2wvBtJaMI3V%0ArCEcz5NMlziyY7KXTJdIpkucPdTPT99/yMlpD5dmtzru388d9FKvN+gza7i9GGPYZ2Yjkm0zGrk4%0AG+TUtJdqrU4wlsPrMGA2qPnL1xcY7bfw0jMDbY1nEY3Gx7KxJDwZkMtlPNhMYzGqu8bZejiLRqXg%0A+KS7a1OjmQc+d9BLfLtIuVpjLZwhlStxYsrNRrRTi9LrMBBLFZh7KBj2BDwmljfTnJxyU6zUCMXy%0AOyOxZi7Phtum3ESj1lSRV54NsBKMEY7nefXMMNFEntUWE6fm5FwwlmM1lObtaxv8yR8ex2PTfT5f%0AroRPjMdlZq1Fsrx1fYNLc50x+dq5EW7MRzk26WIzkmXuoSBZUq7WiCYLbUXl3U2S+ytJRv1mbi3E%0AGBuwQAPuLMWwmTSAjFAsT6Va5+QBT0fuolEp+Nbzo1y5G2bIZ8Zh0XLpTpivnR4inMizEc6KmsdN%0A1vNqKIPdqsNp684i9TkMn9E3LeGzQmt+LBTTqnx4J8i/+adHet4D6/VGm9RDrVbHqFdxcMxBOJ5n%0AJZTGoFMzbhJkfUZ85q7TP03WcalSY3lrm2d3Yju2XWD/oA0ZwnTJuSP9/PLiKgeG+zDpBRNqu1nH%0AT9590BHT3zw3yvLWNstb2wy4TfS7DGxFOw1X9/mt3F1OdP1sV+9FgAYnp7x89cRA1+9gL/mrXkX4%0AvYrQEv7h2Ku5VyhW0WlU7BvQMOQzsRnJ8YPfzKNWyTlxwEMyW2oruPrdRmSy7vIQXoeBYEyQZemQ%0AcNm1t7psQqHZZFCSL6lxWnWolHJev7zelsPoNEq+9fwo5WqDUCxHYMhEn1nbNb6CsRweu25PPeRo%0AssDUqB2f3cDtBzFRWsbdp2M91F2ffHEtxX//1f2fSBLri4hpqZgs4ROhtVs66rdQrzfQa+WE4jmM%0AOhXZfIWNSBaPXc/+wT6u3Q+3jc82UarUKJWrbWwQjUqBWqXkrWsbOwtMj89p4GfvLVOvN3DadCys%0AJfnqswGOHfASjXYXJ5cgQcKTjd2dao1KQblSx2xQI5PX0Gs1rIeFZDObK9FARqZYRq2Us2/ASqXa%0A4IUj/axsbX/uRgMSJDwpCKcKXLwTbEu4DwzYmR6xM/swxteeG+aDW90Za5FkAYdVh6tPx5EJF9FU%0AHp/DyLDXTMBjZj2SQSaXQaP7WGGj0cBl01JvyAglcoQSOQ6PO9uKyc0i3vljA6iUcmTAezcEaQt3%0AX3eWiUalEFlHki7yk496vcGRcQeX5sJdfx+M5XD36Xq6lxfLVZw2LQfH7PzFL++LGrNr4QyzS3HO%0AzHh5r4V1qVEpUCrkbXE26DZxczHKezfbR2KtRjXOPh2LGynxek0W3PEDLv7Lz+89GosNpdvkVlrf%0Aq9Omw6hTky2U+b/+2yyTQ7Y9Dd0kfLF4HGbWlfth8j1YZmuhDAfH7Pz8gxUAxgNWrCYNuUKF/oBR%0ALCpD78mP154XzEk3olnOzHip1hoUyzXUSjmDXhNLG91zl9h2ga+dGuSv315EpVSQTJd4GNzGpFfx%0A3Zf28f1ftTff/C4jd5ZieOyGruz6/YOSp8zThotzISq1OqdnfOJ9vT9gZGFju+eeI5fLxLiv1Op8%0A49wof/HL+2I8eOwGPpoNolTK+d4r46QypZ7TGMLj9aQyJYKxHKcOelEp5dxZiuN1GNBplLx5dZ16%0AvSFMJDUg4DayGc12jemVrW2xQN1cHyen3G2EMo1KgdGg6toU0agUTASsXF+IMDVkEz9vr7j+pPEu%0A5RqfHer1BqN+S0dz77mDXvLFCuVKnWyhQjZXbvPQWAmmOTLh5GfvLwMCUeLOUowvPzvYNW4H3EZu%0ALkT3JFAEYzkhjh/EeXbaTTieF66fr2DUqzg+6ebi7CP28tEJV5v3SGsD/Oq9R/IspUqN4X4z1+9H%0AKFfqPc38BtxGlAo5F2e3GPJZWNspIJerdSIfY8j3SSWxPu+YlorJEh4b3diEGpWCP/zaJDfmI6Sz%0AZU7PeFBsyFjfMY3o5SQLEEkVeOnEALNLcYZ9ZoZ9Zu6vJgm4TYLmmEJOKJYXu7MBjwmDVgnSXi9B%0AwlOD3Tezbp1qm1lDtVanWm2g0Sgx6bWM+aHRgEq1glypxKzTEM8U0GmU6LQNiiU5Sxvbuy8HfLZG%0AAxIkfNFoNnXvrSQ5fsDNzy8sixqehWKFrWiWI+MuLs+F6Hd11+JsMpAqtTpnZuSCaBygUinYzpbY%0AiuR45USAmwvRru9hPZLFpFdzdznBwTEHGpVCYM11SfTtFg1X7+Xx2A3i/bzRgF9cFEx5SuUq0VSR%0A/YOdDAppDT/ZWItk0WsVbeY5rfC7jYTj+d5snVSBkwe8/PyCoNvdZAQ3pS9AxkvHB1hcT+F1GPA5%0ADUSTBXF/16gUOG06ThxwU603WN5M43UY6HcaiCQLDHnMHcZ+Jr2KaKrQceDM5CuE4+2MOY1KwbDP%0A0sEifRxDNwlfDD6OmSWXyzDoNESSj1iQzSZEMl0ivl1Eq1Xw7LQXlVLG8laaTK7MV08NUanVWVhL%0A0h8wEk7kezZJgtE825ky3z4/Rjie29H6FiRWCsVqz/WwvJVmxGdhyGvpkBW6vesspVEp8DqEPbU5%0ABdIq5TLoMTHskeLzaUIzPz4z4+1gzc8+iDM+YGmTcVuPZpldTnBrMc7zR7z801f2oVIoWFxPtcXl%0ApbshvnluFKNexZ//4r6YL5QqVSKJHW8jjVASakpaue16JgI2/vL1BVG3dfdEidOmQ6WQU28Ixnzd%0AEEkWsJk1YiOvVKmRK1YxaFWM9luwmjQYtEpkyDBoHxmhtbL+59dSTA3bSRcq/NU7S9xbeSSP92nt%0AwVKu8dnA06frIA66+3REkwUqtTqxVIFqDaxGTRuj2OswcHLKTW5nvxwaNovaxs2fOW06IXZkQmNt%0A2GdmYa2HmWk0i8Oiw2kVZK7C8bx4fZkMDFolzx30cuHWVtv0SSsqtTruPl2b7JtBq2TEZ+Hd65sA%0AbTHchEalYN+AjbeurjPktXBwxMHsjoRMMl3qWYD+JDrHn4SR/2lDKiZLeGz0MrW4tRDBoFUS8Jj4%0AweuLbTc/086YTS9jiUuzQb79wj4y+RLr4Qwum456vYFKIcdp0+24ebqwmbT86uIqhZIwFnFsyvu5%0AfGYJEiT8/bAWyfKj9x4y9zDRlvR1G0NNpkucOewjlihi0mkplovUalVkMjAbdIQSBULJHCatmnfm%0Atzh71MeN+1s9CxhjO1MTEiT8Y8PuEdjVYJpSpcaZQz7kchleh5Gfvb/cxkjqxUB69Dw5+WJFTKpp%0ANHhm2kUmW+5pbOay6sTEv3nAPH9soMN9W6tWcvVuhG+9MMZ71zc5tt9FwGPiravruGw6rt4TGK3f%0AODvSc3xVwpOJZiz+wVcmGPNbRfOcJjQqBX6XiUG3idVwpmccvb7DBO4mgbYSTKNSyjk45uCNy2tc%0AmguhUSn42qlBiuUa9QaYDCpCiTzheJ7xgBWLScO1u2FWQhnOHvYK2oyRLBuRLANuI0fGXfz0/U5j%0ASBBIDi+fCHB7KSYeVFeDQtNytwGlNAHz5GIvZtZKKMMvLy5zeNzJRjTbVoSdHrVzZsZLNFVkfi0p%0A7mMWo4Yb81GBaXzIh9WkptGgZ1F4NZTm5ZMDJNOljqLggl7F4XFn1/Uw7DPzo7cW2xj6zTWxHslw%0A9rCPhbWUaBAVTuTR7mjT7zareumZAAOSf8RThXq9wbnDXh5sprtP3c2GCZwX/qazq0nevbFJNFlg%0A0Gsini5h0Cm5MLuFXqdqu++fPujj7koMp0Uv/qwZLy+fCPDujQ1mxpwdLPtr9yIcn3S3SVI2J0pM%0AepVYyIMGA27jno3rVkSTBRpW0GuVImv5mUkX+4dsOG16NiJZbCZNh1zBpbkwxyfdrIbSoq6s1NR7%0AciGXy7h4J9yWF04N2wBZ2764Ec5SqLQXbz+aExogiXQRq1GD2ajmyt0I/U4jqh1tY9WOtvGVuQgm%0Ag4pLc6GeNacBt4n1UBqVUkG/y9hV4uhrp4fEPbTb3n5q2svPu8i2uvr0YmOkAfz+lyeYX0uyERZy%0Ajn6nkb/49X2q1TrhRB65jLbvJOAxtRlnw946x7u1/3f7D33e60EqJkt4LOyle2O36Png9mZXOYtM%0AvoK7T9/1MOvu03PtXoTZh/GdsZkNRvst6LVKbi3G8LuMmPQq7uwyAJhfSyJBgoQnF92mGFqTvtYx%0AVLlcxqmDXqLJAh67jlKlgs2oJZPLUq3WUCgVxLaLbGcrghHYPjvzKykOTTio1xpd9xaXTf9FfXQJ%0AEj51NBPH9WiWN1sOVzazhlSmRMBtwuPQ8+uLqx334SZjrUGDjXAWr8OwM2oXRKdRMtJv5oe7msAa%0AlYLvvrSP6+tRZvY5uq4xzU4xuolSpUa2UBaLw01t2lKlxvH9Ln78zhIGnYq7ywmcVh0TARuheF5k%0A3l27H+HVZwNSE+gpwsW5EEa9knq9wfLWdpsbusdhYGq4j4W1JOvhLCem3I8dR8UWCbRmIcJq0gDC%0AWjg+6SaRKbERzjLsM7O8meaj2RD1eoMHm9viGHUwnqffaWIrmiORLvLMARepTJlfXVrt2STx2g3c%0AW4lzcMzBezc2MOnVzIw5uhpQShMwTz66/W3e39EbdvfpeeFIP0sb24QTwhRkOJFnxGfhp7uY6LMP%0A4nz97DA+px6ZDNZDWbZzJfw9Cmgum45UpsRmNNf1XOSydT8X2c1asZDcRHNNDHnMAJw66GEjkkOv%0AVfGby4JGbuuEx+SQjWcPuDk2JckBPm1Yi2R590Z3aSoQzr9KpZyrCzH+7x/faYtRnUbJd18aw2LU%0AEEsVOHvYR7XWoN5oUK5WyearGHWCeWTr9EcqW+LklId8qbcU0e5YjSYLfOfFMcKJPA6rjh++vsjx%0Aye57vHbXHg+IjOa5h3GxMV6rw4HBPi7c3iKWesRi3uv9lCo1LtwO8vtf2vf3+8IlfKao1xuMByz8%0A+tIaJr2KIa+ZcrVOItIuiaLVylncbGe2n5r2EEnkRBayIMnm5CfvPUSlkLfJTBzb7xIbFmN+S8c0%0AkkalYLTfvFNMlrMR6S7JshUVZLnCiUIHW7gXW7lUEbwhLEa1+B5kMhnLmylOHfSS2C7zV28uolEp%0AcNj1qJUKwomCmGvbzBp+dXGV45NuwV8knmPQbeKZA506x7sLx1Mjdv7Pv70jTg58UQ0WqZgs4bFQ%0ArzcY66J7o1EpyBcrHW7wrbhxP8r5Y34SmaJoqidDxo37UWxmDRuRLOMBKxqVAqvp0QHUYze0dUmb%0AmAjs7WQpQYKELxa9phiaTK7WMVSlUoZCLufmQpQzB/vRqVUA2M16lEo5lWoDh1mL3aRhOZjh6H4n%0AtxdjWExq7j5IdGVCfjQb4pXjfumQL+Gpxm6PAqNWyepOcmsza/jaqSEW1lOshTIEY3lOz/i4v5IU%0Am7XQIJwo8MHtLfb5rbx2doRbD2K8d0MYxzt/rJ+7DxNd1+rSeooBj4lostA2Vuhx6OkzacUiRtv7%0ADWdER+3mSGuzYJjJV8jkK5ye8XU1R/n2+d5O9RKePDQJBsf3u3m4maZcqbMWznB0woHdqkOnVvDe%0AjU0qO0ycv33nAWdmvCCTsbKV3jOOojtj0cl0SSxENH822m/d08gPhPit1hq8fGKA925sYtCqOLTP%0AwUYky1Ysh89hwO82cmuhs/Dhcxq4uRBlK5bnf/onB4kk8/z1m911E406lRSzTxmWQhkW11OM+MwU%0AilWKO3/XZpMgksgRiuc64sJm1gjNOKeBNy6viQVfT1/3yY8+i5b1cFbcB3fj2r0I54/5iaYKgqRA%0Anw6rScv1+91lhaLJAp4x4drPH+2nVqtTKNU4Ou4kmipi1Kl45Rk/g26TFJNPMS7OhQgn8j3H3v0u%0AI//796/jsOo67ttHJ1z89ZtLHJ1wYTVpWFhLcWzSxS9amZQ7pl9nD/WzvJVCpVQIbMlsie1suet7%0Aiu6SqQDB2PFHby1xbL+bBzv637ulVvxuIwGXiZ/smgLRqBQYtEpqdTq0od+5scnUiJ255STBWKdJ%0AX7f3s7CRkpp6TzBOTXkolKpiDnlwtI/FW6G2xzzY2MbvMoqmkM0ctnXKbi2c4U6Lj0JrjqnTCHlC%0AwG1kYS3V9Vy4uJZicqgPlVLO7aV2pnwTsVSByaE+hrw1RvotbWzhvcz1grEcHoeeE1NujHo1Rq2K%0ASrXG1XtRPA4D33lxH6vBbcKJAj6HAblCMBIsVR75OHxwe4tzh/vx9OmpVOtcvRfGrFOJReFeJK1u%0AkwOf99SUVEyW8NgYcBs7kia/y8hKML2n5kvAayKdrxBPFZkes5MvVHnv5iZHxp3MPogzPWpneSuN%0Au08vHhyaWmC7sRftX4IECV889ppiaGVyBVxGZDJ4+8YWcrmMUb+FdKEIWKjXoVCuoFBqKJUqGHVK%0A1GoFK8E0A04D+wdtLKym8LkMbaOdzRv/V54dlBJLCU81dieO65EMXz45wKDHyMkpDwadiu//er4t%0A0dZplPzel/axsJ5iI5zF4zBybNItGPg4Dfw/P5kV2UMAMpm8p/HHVizHN86O8J9+NsfRCZc4VmjU%0Aqknny13Xl9duQKtW4ncZ2YhkGfSakdHgwg4TcC9zlEiie9FFwpOJplxRrljGYTWwFcsxM+bgzaub%0AnDjgwqRXYbfqCMVyHJt0IZfJuHA7yDefHyGbr3BvOcF4Dz1Ar8OADBjtFxj0gGjAvJeRX2t+uhHJ%0AYjVpyOTLeB0GfnZBMPKZGrUDiOzl3dqLxXKNF476RY3dHz6Md71eqVzllWf8n/bXKuEzxHo0y9tX%0A13HadJj0at64st7RJPi9l8d559oGQJtmazRZoI7g47B/0IZaJbDTxcmPRoONSFaMo1qtjlaj7Mlc%0A7ncZeHvnOlMjdsKJPLeXhPPQyi7SDgja429eFd5vYruIx66nWKrx9dNDbQVkKe95etHMnUuVGlp1%0Ad91VgJNTHt68ut723CZr8uiES2y2aVQK0eSr9RrPHHDjtGkplI2EYjkUSuHebjKoerLs77TIVGhU%0AChQKOeVKnYDHJK6XpuFuMx8PJ/IMuI380WvT3FyKinr2wz4zwVhWXDu7m4PvXN/kX//uIS7eCT2W%0AbIbX3lkrkPBkoVVS4tKcnICnXaJweSvD80f8IqPY7zKyHu7OHq7VGzw75WErlhP320fbnoytaK6N%0A9ds8FwbcJkqVOjIZnJhysxHNivtlc69v0ODeShKnTUe+VOHZaTfZgrD/+xwGFDtF4N0Y8pkplSvc%0AXIjypROBjsmWWwtRjk+6WduR+zp32Nd1fdfqDS7fDYv/9rtMYlG4F0mr2+TA5z01JRWTJbShV/Cp%0A1QqiqQLfe2WCeysJgrEcLpuOw+MObj9IsBbO9L75NRp8uNM1aY4gnpnxUtsxp9SqlXjsAiPkyt0I%0A5470U683+G/vPeDkAc+e5jwSJEh4stBNE7mJVjOBtUiWP/35PTx2PdVag2MTTrQqBRq1AhmgVCio%0AVevUGoKmslmn4eCog+h2CRlwaNxBJJEX95zWLvWzB6SGk4SnG7sTx1PTXgw6FfsGbNxfSbC8ud2V%0AmfSD3yx0FEhOTrlRK4WDaPMAZ9KruL+S6OqeDjDoNXPnQYyjEy6K5SqpTIlhnxm7RUcwlu16r9dp%0AlLxzXZCrclh1KOQyKtUGR8adOwxnD5fuhjquBbC0uS2xi54ynJry8OFskF9+uAII7M6jEy4aDToY%0ARU02792HCewWYZS/V864WyuzOSq91wTcbraay6ZDLgObSds2Zu206PjeSwILfi2S5cr9CDIEyYNn%0A9rsY8pjaDpi9GqPRVFFigT5lmF1OsBnNsW/ASq5Q6XowX1hNCgy5cKZroUujUnB80s3Ve2GRDf/B%0A7S1G+y3imHOpUuPsIR/uPj2RVKFrjMtkMvFnMhmEE4IhZC/zJhkyijujzJFkgXK1zvLWNmdmvFIM%0A/iNBa+7cjeWrlMuQyeCn7z9gPNAnsjhB2L9SmRJW0yNpiG5MylPTXuSy7vvz916Z4Nq9aEfszYw5%0AUKsUbESyeBwG+kwafnN5Db/TwION7Y4copmPnz3cT71e59BIH4dG+lAq5QBUq3XWIlmMOjWx7WLX%0AdXhnKc7Lx/0d08m7ZTME+QLJI+VJhVIp58r99r/hRiTL2cM+rtxt/3kqVxKlshwWHXdXEt1ekvVw%0AFpVSjsWoZmEtKUy8HfIx6rfgtgkTrbtZv/CoCVGq1Jh98IjhDHTd62cfxDk+6Wb2QRybWcONnYJw%0At/1Zr1HhsGi5u5wUJZNasbvoe+F2kN99aR/JdIn5tSQ+hwGZTCY2z5vPebC5zSvHhaZ1z1yky+TA%0AJzHu+zQgFZMlAL3NsmZXk1yaCxPfLuBzGllcT2IzqbFbtcwuxXj72iaH9jm4pVJwbT7Cl04EiKcK%0AbMVyDLhNuPp0/OS99hGXUqVGoyEkUOeP+Xn3xiavnRvBYlBz+pCX6aE+3rmxhd9plEa3JEh4CtGq%0AidzE7qmC5jjfgWEb6XyVSCrHwXEbDUAGFEslNEYDlWqVtWiWekOG06Ll9lIcrVZJOlfhwu1HCXez%0A2OW06aSGk4SnGruLWDazhn0DFhY3trk8F2FqtI9Iqv2QuBfrN1es8nArzZFxJ4odveRhrxm33YDN%0ApMGkV7XpdGpUCpxWDVfvRdsYHu/f3KJSq/PlkwFee36E1WCGYCzHgNvIoNcsMpTcfXpUSgXv3dyk%0AXm9g0qv41797mDGPiXSu1HYIbuLzTn4l/P0hl8tYDWd4sJWiXK3vyJIJxQynVU6xXO/OKKrVOTrh%0AJJ0ro1EpOgomw/1mbEYNyUyRw+NOUTtw36CVe8sJDFoVbrv+Y9lqGpWCIZ+FYCzLsM/C+7c2xZ+f%0AmnaLcdbNpK01BvdqjO4flOL1aYJcLuPWYozjky6KlRqL690P5luxHEf3C8z6bix4AJ1GgVolbysO%0AtEr0AayGMwS8RpxWLa89P8JaMMNWPEfAbQLgwzuPpjUCO3JCw/1mjDoVrz0/QjCaYzWUEUe0W4sM%0ArUURyQTyHxdac+cmy9fdJ0gCvX55jUPjDjQqJcNeM9fvR6jU6pya9lKr1bGYNNxbflSA2z0xrFEp%0AqNXqPffnueUY33x+lPVwho1IFr/biN9p5I0r6zxzwMnQToM5rWjulzLWwxkG3KauBTanVceRMSfQ%0A3STsuy+M8m//9ErX72F+Lcn3XhoT5fDm15KM9Vvos2hZ3tom4DaJrNRxv+VT/itI+IeiWTtaD2fw%0AOAxtOt0AixuCFEWpLHgszIzZWQ1mUMjlKBVyMvlKV4N1uVzGsUkXa6EM0WSB8YANrVrJZiTLRMCK%0AQg71hrxrPBp16jad5UYDzhzqJxjP0mg0ehaAAbFQe3E2yCsnAqRzZTYiWVw2nSDjVigRSVY5OeVh%0AYe3ji771eoOPZkP8r//dM8jlMv7dn10RyZY226P3GIwLUi975SLdJgc+7wl+qZgsoacOy7/65jT/%0A73+bFQ8Kw14znj4zf/P2Escn3SQzJSaH+rCaNLx2boT1SIY7SzH8biPnjvTzwe0t1sOZrgn3aijD%0A0QkniXSJP/jKBJl8if/883u8cNSP+7CO3zs/2jPBlyBBwpONpiby5fsR7i4nmAi0TxW0jvMVSnV8%0ADj0WowaNUkmtBnIFyOUq6o0GWrWKSqXOxdkQXocevU7J5FAff3dhmXq9wcXZIGdmvCjkMhbWUqTz%0AFSYDOfxdZHIkSHgS8HEM3GbiuB4R2HETg1a+/6tHkhbhRJ5nDrjbirI2s6anZEU0WcBh1bEVy5JM%0Al3juoMBOagB3lmIcHHPg7tNz434Uh1XLkM/C65dXOTDc15Xhkc6VKZZq0IADw30USjUW15LEt4to%0AVAr2D9q4v5rE7zQS8Jg4ccDNmEcoojxOo0nCk4VmvDYLAvNrKZ454MZh1fJwUyhypfMVvnpqkFuL%0AcWK7Gh3NEdJKrc6F20H6nQa+98oEcw9jrIcz+BwGDo45uHBrk0NjDt67ucWpaQ804PLdMJfvhvG7%0AjByfdBFOdGd6Ngty/S4jKoWMn3+wzPdeHhfj0O8ysn/QRsDZWXjbay1K8fp0onWPbf7/0f0ufvzO%0AA4CesnwDHiNqpZx/9tX9/PzCStvrNRsfCzvam31mLXaLlvh2scNkbMBlJLFd4q2rG8jkMr51bgSn%0AVUeDBol0Cb9LKNSZDWpCsRwvnwwwv5KgVK5hN2tRKeW8cMzPj99Z6mj0tV5LMoH8RwYZfPv8KA82%0A0wTjOcYHrJw56OXuagKPQ08olmdswMqP333A8Uk3rj6dqIn8/BE/zr5HLOHdchk2s4Zytd6xPzcR%0AThSo1UCvUfLqmWF+9NYCH82GODXtZSuWZzOSY9BrYtRv5cZ8lHAiz/FJV0dT0GnTMewzk9gu4rPr%0AWQllutYY/pd/fuxjpxh3N/zWIllyhQqNxqNpEqmZ8mRhdjXJf/zR7Z6+BjazhvVQlrVwRjTlS2ZK%0AWI3tE0nffXFfx73+zIy3XQN857Vfe36E1a0MKqWchqzRVqj2OQ34XSaWt7ZRKxWiPv56JMvMqAON%0ASt6zubib9VuvN0jnysyvJVApFWIR9w++PMEvLq4w9zDR896yW55lbIdRX683GPKZ8dgN4hpqvke9%0ARiHu7b1ykXNH+rFbdMyvJbuetT+Pe4NUTP4tx3o0yxsti7eJUqXG9fkIIATj/sE+rGYNC2tJZHIZ%0ANpOGL58aRKNQkM6VO0Zmrt2LiHp0vTSYVCoZc8sxavUGxXIVtUrelqBLyZEECU8vAi4jx6a8xOPZ%0AjrXc2mW9dDfEd18cZWUrzVi/AVlVuGkvRyrYTCqCiQKx7Twumx6fw0i+VCVfKItahKemvW16XE19%0Aqs/bzVaChI9DN3bO7hhtJn+nEah5qgAAIABJREFUpgXTkrnlOAq5DACPXU8yXQIEncDWRDuZLnFw%0ArHcSq1LIRbaD06brmpB/56UxypUaV+6GmRqxc3DUzvX7nWOv/U4jP3nvITazhpuLwvs5f8wvJsD/%0A+Rf3sJnUvHJyiN9cWuFLxx5py7aab86vJTkw3McJ6UD4RKI1Xk/PePibtx9QqdX57otj1BoN5h4k%0A8DkMlKtCIeNHby0xNWzvGHvuGCENZbh+P8rJKTflao0bC49iLFesYtKrkMvlba/xYHMbq0nD3eUE%0A33x+lIdb24TjeZG5+auLq5w/5ufh5jYGnYqvnx3mb95ZolgSiijX7ke4dj8iFiceFx/XGJXwZGG3%0AaamnT8fFO2HOHPKwGcmKWrIeu6HrRMZov4Ufv/OgI457SV689vwIoVhO1IVvvo6rT08wKrDKiqUq%0AC+spFtaSnDvibylExDDoVOQKFbQaJUub2yTTJWbG7Bh0aqKJHC+fCBBNFlgNZ3BaO1nKY9KI/z8K%0ArEWyLGyk+Ju3H4gxKozWRxhwm8gXqwy4TAy4DYTiBQqlKlfvhTk4ahdj8v1bm/zzr04yu/SIIX9t%0APsKXTwZI5cpsRrKY9CpkMro3UlxGQvEci+sFGkA0WeT0jK8j7i/PhXnt3AgPN7cx6TWoFPI2reSF%0AtSQGnUqMzV5arx/Ohh+7WbfXNImEJwuXd8lXQLvMQ3OPG3CbxOKp3awjnS+3Pe/H7z3gm+dGCcay%0ArIezDPnMyGR0fe1oskhsu8BGJMvJKTeXdnSH3X16Ah4TP3n3Ycfe/erpIX7+wQrQu7nYjfU7HrDt%0AXPNR0Xd+PUmlWttT73y3PIurTy/+/tCYo2sB/o+/MyM+Znfu3JqLTA/a2tbE45w1Pk1IxeTfYjQ1%0AS3shHM8zMWhj/1Afv/xwmWenPTisOo5OOLm9FMNp0/HMpIulhU7txuZorVGn7rqoZsYcLG6k2D9o%0A5+JsEL/LyJ/84XE8Nt1n9nklSJDw+aNXwtdMIl1WHdFUEbNBjd9pQacVtF3lqjJmk5pcKYHPKWOk%0AX8XfvrXEyYNuEtmyMHK3FOtpyCSNf0p4ktBrAqjZ9HiU/CUZ6bdwaJ8DuVzGeMCGXqtketQuJq/j%0AASvLwTTfPj/G4nqScEJgAw15LdxZinfcb5vO6c1D6lY013XNLG+m0WmUOCxaDo06+OXFVb5+doSt%0AaJaNSJaAxySMHoYybe/HoFNhMQmsp6X1FEfGnWjVSn74xgL1eoMr9yNtWrStB0K73Ug02pnES/hi%0A0RqvGpWC+bUUlVqd3/vSOJVqjWy+jF6rpFqvo1YqWI9kmBlzIpOBWvVozLRpDNUrR2w2OJqIJgt8%0A9dQwP3p7seM9RZMFnFZBs9ukU7FerYnj/hqVgmy+TCpbYnkrTTRVQKdRsp0tt7HqH+e+sLtQsVdj%0AVMKTg257rEmv4tXTw1jNOtZvBjk946NYrnJnKcbMmBOfw8CVu2ECXhNKuYy5hwkMOpUo1dc0PesV%0AwxuRLAMuk6gL32xu3Lgfpc+iFceqtWolmXyFX15c6dDC9fQZ+Gg2SCgueECoVYL2/KvPDfGN54ao%0A1xtcno/w+uV1NiJxMQZ3FyQkPJ1Yi2T5D395QyxSAVRqdUb7rRTLVd68so7brmNq2EEyU+TBxjbQ%0AOY2kUsiZexjj3JF+MvkyVqOG7VyJm4sxnH06RvotWE1qGvFG13O5Sa/GatLypWcMXJ+PMNpv6Tn+%0AvxHNolUriaXyfOuFUULxHA+30vjsBrxOA9FkgR+8vkDAbdzTkHu3lMXjNuukffjJhFIp7ypjBsL9%0Ae2rEjlajYGbMzp/97J4YW+VqDfXOXttEtVrnR28tsn/IxrDPTKFUIRTvPvWUK1aoVOtMj9qpN+Ab%0A54ZZ3kyTzJQIxrprGId2TJ/3KgAfmXCJeuF+lzDh9GAzJeooN/OPUb+F6REHH82GRCmMRKZIKJbf%0AYepb2IhkRHkWrVrJR7MhXjnup15vMNfD6HfuYYLpQZv4s72aKa2F5L3OGp8FpGLybzGamqW7OzKt%0ArpaJ7SKheA6TQY1KqeDNXe7HqUyJStNJbxeiyQIy4Gunhwgn8myEswz7zEwM2qjUatxeirGdLQMw%0AOdgnFZIlSPgtQrPLurixjUoFDqsRVUsyUaxU0ZblpLJFTAY1P3t3GY9Tz9vXNjBoVRwed3D+qJ+b%0Ai7Gury+Nf0p4ktCLnXNxTmBQ/Ps/vybqH6ZzZf727QcMek0cnXDx//1krqsxyFYsx8FRB7V6jLvL%0ACXQaJf/k/Cgb4Syr4Uzbwa7JZrOZNQRjua7vcSOSpVytMdpv4d5qAo9dz+W5EGMDVs4d6efXl1YI%0AuI28f/MRC6mZTH/l2UGCsRzllgKfXC7j9IyP6HaRf/unVzoYEtLafHLRGq82s4Z4qsh3X9wnNhbO%0AHfHxo7cejeA3mTTPHHBTbwh531Y0R6Vaf2zTPAB3n45gj6Kt321EvaPFfe6wj/GAjZWttHg4u3D7%0AkSaj127g5kK04zX2ui98HJtHitcnG60x2ypL8eGdIC6bjueP9vOXr3calH71uUGiySILa0nUSgW5%0AQoXpKTsf3A5yfNKNTqPoqYO5Ec7ycIdR3LofHtvvQqtWMua34rQ98o6p1xsii/OFY/2USnWqtRo6%0AjVJ8TnOvnltO8N0XRlmLZrm+EKNSrXN0vxOLQUN8u4Ba1V6QkPB04uJcqMNcdDcTfsBt4odvLHDi%0AgIchrxlooNcpcVmFyZBm/IUTBW4vxfmdM8P83YVOk73ffXkfzj69uD8HYzn8biNymYxsoULAbSST%0AL+F1GAh4TFy5G+n6njfCWUAoAiqVcpRyOTRgK5ZtmzS5OBtmesT2iaQsJDy9qFbrDLg7tY5BYPlG%0AknlyRSFnaGXgV6o1hn3mroXoPpNWnJTfXa/qNTFy/pifZEaQE1re6ow9EGK4mX80pVqqtTrBuNBI%0AHOu38Gc/v4tOrRD1wj+8E+TYfhcg6Cg3c9wGDZa30iJTOb5d4P6qwNCffRDn2v0Ip2d8OKxa8R7x%0A5ZOD1OsNlEr5ng2XvQrH3bDXWUMqJkv4VNGqWbq7I3Nq2sv1+QhHJ1wMec3cXU5wcMTOdq7UkajV%0AanXq0HUDGHCbWA+nxRGBV04MshlL84PfzDMz5hQLyZL+nAQJv50IuIxoNQoUKhnJ7QqNhmDqUas1%0AyOSL6LVK+ow6coUKBoOK8QEbd5ZijAdshBJ5lHKF6Ly+G5Khl4QnBbsN9VrxcEtgGZUqtY6R0nAi%0AT6HUnREHDXQaOe/e2MRq0nB0wsW1+xHkMkAGDosOrUZJMl3iwzuPimy5QoXRMUtPOYyFtSQKuQyV%0AUsHFOyHcfXrcNh1/8av7AEQSBXE8vFkE1KgUPHvATaPR4F6LA/fuRP/zYEhI+Idjd7wWd/Q4f/r+%0AQ45OuLCaNLx5ZUM0v2ka6wga+FVRF9Ddp+PEtAe1Uv7YI6Q6jRLPLgmX5u+UchnvXBdMHh9uptHr%0AFHztuSG+/+v7XeQKzFyaC3Vcs9d94Ytg80j49LA7ZnfvPZFkp9Y2CHtpMJYnliqwnS3zlVODrIUy%0ALKylODDcB8Dle2H2B2zdpQHcRm4vxdp05ZvTIMM+MyvBDJFEAZVCTqm+69rlOn0WDSqlglyxwsaO%0ADEcTEwFbh95ss1hycsrNeze3xIKEhKcTzbhtNcvbPc3R/LdQxKrj6tNTp4FRqyKdL4s6sAadilq9%0ATjiRJxjvPn20spnG5zTwi49WsZk0gIzr81FOTLpoABduBRlwm3D16XjjyjoTPeK+1QRSrVTgsOq6%0APm5+LckffWOKN65sdOznvaQsJDzdODnlbtt7Qfh7a9RK1sJZjk642IrkxCmRaLJAwG1i2GvpKqtm%0ANqgx6FSE4nkGXCauq6IfO/WUzpfx2g1sRLL0uwwfq2HcbPK9eHyAMwe9qFUy3rq2QbVaJ1Ott+Up%0ArU3wXsXs3//yBFfuRcS8RJgi0fGLD4TH6jRK9gWs/PDtJR5spvG7jHs2XB4Xe501PkuClVRM/i1F%0Aq2bp9fkI3zg7QiSZZyMiuFoenXBxeynKeMDGkM+C3aLh3mpSfH7rAjo94+ua+Au6TFnx306blnSh%0AxLfP72PuYUyk+w/7zG0jsBIkSPjtwFoky4/ff8i//Np+cqUSSqWgDatQyOh3WUhuF7FZ1Fy+F2Jy%0AqI+/fnOR3zk9jF6rIBjL8/a1DY5PurvuP1KDSsKTgr2cmA/vc3L5brhrYmwza4gkurM618NZTs94%0A8TmryGVycoUyRydcbfrhIKyF186NcO1ehEGPCYdNh1Le3e16yGtm0GPCYlRzaTbEsf0uxgM2/uLX%0A98XHLW1u8yd/eJx3b251GUt9pH+4V6IvSdA82ajXG5w44CIUz6FWyfm9F/dxbyXJ0QlX14NT01gH%0A2g9agqFTo032ogmNSsGI34Jep2JlK43XYcDnNBBLFQjGc3z97DAb4SxbsVwb87gJv8tIn1nD311Y%0AZmbMKR5KxwdtnJn2iNd43PvCF8HmkfDpoXWP7bb3vHR8gDtL3aeYgrEc02N2PHZDVy3588f8GPX/%0AP3tvGtzmeeX5/rDvALEDJLhTIilSsjZrsSx568SO007StjvuTBL39PTc3JrJ7Vt3qrtmKjfTPV2p%0ASdekuubDVM+trju3Jt2Znp7E6TietCdxFnmTLcuydokUJYqLSIIkdoBYie3F/QDiJUCAshPJNmW9%0Avy+2gBfAC/A8z3Oe85zzPyou3Yi02OfIuG+bE6FSwR9Mi3YcW8mBDCqVCuevh9g/7BZt1GXVMTrg%0AYHapqu8tCJUmuReNSsEDo27eGWttlzVtccnPubupt9taYpfVrGnIUraaNSRSebo8JuLJPC+/Ncv+%0AYTevn/OLz9eCYp8/1seCLS1mDm9kLpCiz2dhz3YnmdXSmqxQd0u7Pzjipiy0nkcN2nX9V5/LiFIp%0Ab/l5g11WPFbdbyRlIXF3Iqdqh/5QGn84jdduQKmQixUX2dUi+3e4mnptXZmO8tTRPmaXVhokg1LZ%0AAgatin1DLkLxDF/69CCT83FWC+VNq578wWqVXSCaZc+gC42qOUjd32Hh3LVQw2OONi2nrwZxtuno%0AaTe3DEL3dpipCGDQqqjQWgZmenGFh/f41g575KhVctpMGtw2vSh78f/9zzHxtW6b/o7sY2+11/gw%0AE6ykYPI9Rv2pxOERDycuLnF0dzuBWIalcIb7R9xcngyzo89OsWQjEM1i0qvQqJV0uozMB5pPTTd2%0Acm13GulrNzO9lGjQh5kLJpm4GePN84sNJbLheE7UBZOQkLh3ODUe4NCIm0oFOlwGBAEU1Wo5EATy%0AhSKCACO9dt4dD5LLl0jnilyZitBm1lQ3+xvmn063kU/t75QcVYktg1wua9loRqdR0u01EYrnMBtU%0ATY5xJlekr3/zLOJgPIfHrufM1RAKuYw2U+vmJMFYls8c7saoU3HyclWbs15+qqfdjF6r4txEkOVo%0Alt3bnRzd3cGUf4X/9spEw9pc2xw+90h/S23Z2qYxupJr0HOsR5Kg2bpUpR6CTMzFODDiZrDLymI4%0AzWIkTZtRc8vGOvliGZ/LSDCWFUv2L1wLUyiVG4Jp7Y6q/MpSOMPZayEe3tOBTqvk+HvzpLLFqlbh%0AdidLkTS7tzl5/by/KfNYqZCxHM0STuTwh9NoVApG+ux4rDpx7v+gAYwPks0jsbWpn2PdNn3DXKpR%0AKYgmck2NIWu4bToKhTL5zbS9cyXevRrgkX2+Bh3M/g4LwXiW2cUk7Q4Du7c7uTQV5uJamX+xVOHC%0AZJi9gy5WCyUSqTzbu9qwmbVEE1nsZi3/+NYM/+qLu1vaarfbxHd/eq3pfgHCiZzUZ+YTwuHRqt3W%0AfFmFQsZqoSzaajyZZ892ByqFnEJNY7ZYaphTa+X1s0srbOtsI5svtrT1bo+Zdy4t47LpUSnkeO0G%0AgtHWmrIymQxBKPPIPh/JTAF/KI3TqsPZpuPy2sGMRqWgr8NMZCV/y2CYJGVx7/Du1SBvX1rCbtHw%0A1JEeZpbTnLiwWHdFhXAi12RzuXyJm0srYgPH2gHJwRF3Q+XG/qESs8srdHvMuGz6W2Yda1QK5pZX%0AGsZKLSa1GElzaMTTcGD93lgQoVLh3fEAx/Z0tLTpXq+Fl9+e5qE9HZydaJbSAri5lOThfR2MTcdQ%0AqxR47HrS2QKONi2T89XEzPr3rY19mawqN3c7By4ftKnlnUQKJt8jbKYF9y+e3il2kJTLZfhcBg7t%0A8vL3r1xvODE6dSXAM48McHYi1HRqWq8BNtJnx2HR8OLrUwANGmJdbhNyWdUpry8J6/KYKJVa6y5L%0ASEh8MpHLZUwtrjDcbUWpBJvRiGItuUEGhBJZHBYD4WQOk0HNzaUkh0e9nLjg5+CIR9QwrJ9/appx%0AUqWDxFagft0d7mnj68/uYnwmJgYMRvtsvDceoCRUqt3aN2jNGXQqBjqr2RNNDm27hfeuBkimdXR7%0AzOh1CsanY61uA38wzWq+jN2iYaDTIm4GOxxGdm9z8MszC6zmS+L1y5EMXW4j710N4LKuyczoVGRy%0AxQaHtNUYq980fv/VG5IEzV3E2Fy8saN4IMXccor7ttkZ7bNz4XrrjVMtGzmezKNUyBo2fvuGXIxN%0AR1mKZEQfsVAqN2TCXZ2NURIEdg04KZUFimWBpUiG+WAafzgjHhYmUnm2dbYhk8Eb5xfZO+gS3yNf%0ALKPVKDh9Nchv7fP9WlqcH1c2j8TtU5tjJ+dXOLbHw1c/M8TkfILV4nowzmrWNDTU2ziXDnbbCMUy%0Amx5+zQWSaFUKsvkSakW1pF+lkLMYzlAuCzjadA06sTX8oTQWo7rBP3nr4hJumx69TsHe7W7+1Rd3%0AiwGDelut/Xczu5T6zNz9zIfSnLkWJBRb5YuPDbAcyTK1uMLubXZcNgOX1mwqXyzjtRs5fmYBqNqz%0A3aLj9XP+hn16LYv+4o0wu7c5WlcMy8Fl13PyUtUmt3e1iZKTG6lpzc4uJ0UfYGw6yv073Bh0Kh4/%0A2C0GvJxOE4eGXe97eCfNpZ9slEo5/mBalLBIZkv4nMYGWzQbNMwuttYxDsVz4v5u93YnSoW8oRcC%0AQCiR49Coh+VIjm6PiStTzRUjWnU1c95j1xOM5cTxsTEmBTT0+Tg44mE5Us3qf/vSEs88PMByNMN8%0AIEWn28hIn51rczF6vBYu3YjSsYnMYrfHxJQ/SSSRQyaDQDSDy6ZnJV1o0keH9X3sts42vvWHB24r%0AJlaf1PFRVQLcVjC5XC6jUCje/0KJj5WaFhxUF6E3zi/yxvlF/u/n9zV0kDw86kUhl3N5MtLylHIu%0AkOTgiJtCcU0necMAyhfLyGXVDfD+YTen1roT1+jtMDc1RNGoFBzYIZVpSUjca1Q3SjbiqRwyuYly%0AqUypLEehkJErlIjE8pi0Cq7cCAEyetrN5FaL7Bpw0mbW4LQ1ZhnVDqgeP+iUHFaJj51WGqyvn6uu%0Au196bABBqHD8vL9BlmJjsCOTKzLtb51VMbe8QpfbTKlU5s0Lfh7d59s0866+ezTA3kEXVEAmk/GP%0Ab882Xd/tMRFdWeWJwz2kMkVWMnkWw2l29No/8PcXhMrHkiEh8ZuxEK5mD230/eKpVXRaFWqlnC5P%0A68Y6XocBjVoBlUrDxq9+Uwe1bDcYm441fE4ti2gpnOHQiIdsrojXUdU5FIQKp8aWeXCXF4VcxtXZ%0AGJ1uE0892MuP35wW30OjUiCXyehrt/xazWpqSLZ691GbY4tlgacfHiCZLfGzk1NN8ns1PdqNVUxO%0Aq44uj4kXX59CqajKVdxKS95u0XL8vXkMOpUoS3FsdwclQWgaN1DVUz47US2jrk+g6W038+i+Djod%0AzZv7m4FUQ+LPSJ+dExeXyNUd9kl2efczH0rz2nm/KDUhUMGkV/O1z43QbtfzwuvT/M5D/dwMJHFY%0AtMwsJYEKLpuB63MxkplCa63YTIFMrsibF5Z48kgP84FUg9/w9qUlnn64Xxwbk/OJpqZmNXxuI1qV%0AgjcuLCIIFbFqpMdr4p9/dhigqTJJyj6+tymVBPbvcPPyWzNVje7lFYZ7bTx1tE9s3tvhNqBQtO6j%0A4LTqOD0ewGrSIgNRPquGXC7jwA43c8spIokcCjnV945UpV3cNh0+t0lseJrJFentr8pV1M/BsN6z%0AoV6bvN253rhXECqcHg+g1yqxGNVcnoqgkMsafPbN+jvIZPDOpeq91wLZv/1gLyqlvEEffSN97ZY7%0Aklz5UY/F2womP/vss7z00kt36l4kPiTevRpoWQ4zfjMulvZpVArKZQGFVrHp6fxCKA2ValOg331s%0Am3hqWkOjUtDTbuEfXptCpZA36OhpVAoqQoXnHtvO1Zsx5gMpujwmDuxwM9pt/fB/BAkJiS2FXC5D%0Aq5GjUqswabVr+oIyZAACaFRKlAo1HruJKX+C/UNOrs7Gef2cn+JYdfM4NhWVNv8SW5LNNFjfGQvS%0A6aw6edOLSbEq6PCol0yuwDOPDDA5HycUzzE6YGdsOirKS23MqnjsfjuT8yto1jZ8Tz88ID5fo6Zv%0AqNeq2DngQCmXURYq+ENVfc9WjnAFeO2cn2O72xsc5/lAipOXlj5wU7KPI0NC4jdjbDbW0vdzWfVE%0AEquYDSp8LmNLezEb1Lx1aYmH93RwbHcHM4sr+NxGlHJZg87xRq3N2mO1gLNGpcDjMFAsVzvC1+QC%0ADo96G+1wbXP2O8f6OT1ezZ7XqJWcuxbi33x572/0/SVbvfuozbHHdrfzi3dvsr3LKtrI+euhhmBa%0Al8fE2HS0IUt4cj6OVq0kl6/KtHR7TZy52mzfXR6TKNlSawRVe85j17MYzrQcFx2u9WBy/eP7h1wt%0AA8mbNYHcWNEi2eXdz6Q/0XJOa3cY8Fh1ZPMlQvEsFqMaq0lLKJEAZPR4TYRi1f5GrfCH0qKNhmK5%0ABsmA2hxr0CnXpANKDWOjKSCGjJOXl8WeC51uIzKZjGgyz/dfneLaXFysdHY6TeJrpUDyvU1sZV3C%0AIrqSZ6jbzt/9bAK1Sk6P18xSMMNwn53zLSruDFolqWyRVLbYspLkwV3eJq3ly1NRvvBQPzOLK1ye%0AiqLTKMWGpwadCotB03J+3t5lRa6QibJFBq2ScLxRfsPnNnJuIiSOncxqoxRS7YCyUqn61K61A8r/%0AuRbMrpEvlvGH0gz4LHR7zIz02VqOuTu9f/2oxuJtBZPtdjtnz55l165dqNXqO3VPEneQqtabvKlp%0AikmvottrYrTPxlwgidWsoVASmFlMbprd1NduRi6T4bLqeOfSMs99ahvTi0kWAik8Dj1alYIfvzFV%0A7eotVLvN93dYaDNpxOYpapWCf/aZIZRKuSRtISFxD1MrQ37z4hKHR92EozkGOi0ArOZLVGSwHM+w%0AWhIQKjAXWiGVXc/G+PEbUzy4y8tqsUwgkmW4xyZtsiS2BB9EgzUQz7IcyQCNDW2vzMR48oFu2p1G%0AlsJper1m5gPNWRVdHhORRK6hudPZq0GeerCXaHKVaf8KXoeBLreJUCLL5akIOo2SzGqRUDzH4VEv%0A+UKJR/b5yOSKzAVT1aCcSsk7V5ZbOs7QuinZxuyH+n9L2UpbH7lcxoXJCD53c8mm3aLBbdURS65y%0A8XqEzz/Ujz+YEvUztWolr55dQBAqJDMFMZtybLpqb4dGPdVr23QYdCq06mowLRTP0dthxmbWcuFa%0AmH1DLro9Js5fC7EczXJhMizqh+YL5ZZ2GIhmqgceV4P0WXT8my/vvaVdvh89HpNkq3cJtTlWo1Kw%0AWiw3lQ5bjGrOTYQIxrJYzRp+fmpuPakmkaPTbcJt03N+IsSBETcmnYp0tsBj93eSSOXFwIDVrOXn%0Ap+bI5Usc2eVFo1aiVirwuYwM9VhJ5wqUBaGqK5st4A+uj4sfvzHN54724Q+mCESz4qHH9fk4O3tt%0ATTZ2akPzVKja+fhMrKVGvcTdSf1Bcj3VCuAUarWC1XxV1mekz84Lv5oUr/WH0zy8p4N8nYxLPZ1u%0AI0qFArVKgSAIPPPINm744ywE0qL9/ei1aR7Y6aVYqkq0BCIZfvexAWYWkw3z+qmxapVJMJrlt+7v%0A5N2xZQY6rbx+bkHUsK8deHzrfz+M0yjFge51arYN1eCo26ZnfDrSkNB434CdTK6w3qQvlMbnMuJz%0AG1kKZ0T/oFAqVZvtLcSrvT28ZqB1X5CFUAqDVkVfu4VOtwkBWF0tEU/lSWbzrav7gklRtsigU0Gl%0AwjtXGg+/5TKZ+HkbJV5hXZ6iv8PCts42VEoZZydCLefp5UiGP3pmJ4VC9f0+SYfXtxVMHhsb4ytf%0A+QpQLZesVCrIZDImJibuyM1J3D6CUCGdWw/A1DKgVgsl3r64RL/PwqP7fMyHUpj1agw6JcIm3Vs7%0APSb0GhVXZ6O0VeDmcor7BhzkVktcaiGNsRCs6oXVn75M+VeQy2VSIFlCQoKZxRX6OyzoNUpU6vVu%0A0CqFnFAsQySVx6hRYtSrSGUK1eqINQShwomL1Syj0X67KB0gIfFx80E0WK/OxuhpNxOMZVktlCiW%0ABVFn7uzVEL3tZvp8FpRyecv1WC6DQDTb0NxpoNNCOLFKoVii021k35CLv/lfV8WN3/3DLvyhtOgA%0Am/Qq/uiL3cwtrVAoCixHMwRjWQShgtXa7DjXqAXE60uyh3va2NFrZ3wm2tSbofabSGxNBKHCYJcF%0AjVop2ppGpcDZpmO0z8H1+TiBaBaf28BSOE2n24g/lG7w7WpN8S5PRbEYNdgsGhZDGRwWDf4KDdea%0A9CqO7fERTeRE2YBaluhyNCvqL5+8vMSBHe6GQ5R65gIp/rendogayTU26xGyGb/u9RIfP7U5Nl8s%0AEYrmGOyyUSiVGpqW1UqJa/Zz8vISFqOapx/u59rNOIVCieE+K5NzCcrlCl0eM2PTEfTaalBsYwl0%0Ah8vESirHkfva+V9vV8u4dWolFQFiyVUmbsZEWzboVChkMi5NhrEY1UCFsdkY+wZdhBKr/LvvnhFt%0ADWD8ZoyJm60176WGpZ99NmTWAAAgAElEQVQ8agfJNWp782JZ4Jv/5TQ+l4EH7/NwYyHRsPYLQoXX%0Azvn5vU9tR6Nqzuz0Ooz4gykclmrgeGYxwblrYWxmDWaDmtViGbtZSyy5ilGnZi4YJ5pYxWLUEIxl%0AG/Rja9SCfWajhouTYXYOOJDLZLxzpRpszhfLvHnez7PH+j78H05iSyMIFYZ72vC5jGLwtlwBOdXe%0ACBajmtnlJIuhLB0uI3KZrNoHYe31Z64GgWrg9sp0DJ1aicWgwjPsQi6D9zZUetTwB9P0tpsZm6nG%0Aos5dC4kVKEqFkdNrEm+16j6Ag6MeTo8FsJo1JNIFDgy7ePC+dm4uJenymPDYDfz4jSnxM24lT2E1%0AabixECeeyrO929rymp52M3/+3TP0d5jFeV+pALtFi7JOMfhunOtvK5j87rvv3qn7kPiQkMtlDUZd%0AnwEll8vo8phwWnXYVkt0ekyUywIvvTndcIrT6TbidRh46/wS9jYtWrWSizfCCEKFC9dD7BxwtNQL%0Aq+ng1T830NGsZychIXHvIZfL8IezfOZQN3K5HKdVT21qWFnNozdokKfyaNRKCrkiJr2aTpeR+UCz%0AVrvDopPmFYktxWYarA+MuvFHMqg1SpxtOtw2PeG1TOGNFUTHdrdzZiLUsB67rDp62i38+I0p8TWA%0A2NwJ4KmjvchlMi5MhsVAskaloN/XxrZOK++OBdjW2cZIn43/9MJF9g06ka85szUZrHPXQ4z02jZt%0AoDcXTDWUZPtcxobmbbWMpQ8qiSHx8XJkZzv/5SfjHN7ppctjYsq/Qo/XxN//Yr0Z8yP7O/m7n03w%0ATlng8KgXp1VHeC3DuFSqcGYixGeP9PLTk7N8+YkhfnZyDrtFy64Bh3htLSvolVM38TmNbOu0Yjao%0AcFp1LEeyjPbbG+TY1Co5vk2a3LRq3ryZVMBmdvjrXi+xdTg84uGdK8sc3unlZydv8tTRPjSq9aZl%0A2rrDEfE1o17+xy8m2T/s5lfvLTQ8NzYd5cuPD/L9X02yd9Al2qzXYWC4x0YymyezWuZXZyZRKeQY%0AtEocVj2XJsO4bDoyqyV2DThZLZSIJlZ58oiXSCLH3HIKp1XPgREvPz05K+ofzwWS5PIlTo9X5/DN%0AAhVSE8hPFoJQYaCzbdO9OVRtYyHYWsoC4N0rAf7550cYm4kyu5ik22Oi32fhheM3mvS19w+7OXl5%0AiWhilS881I8/2HwQuFoo0+40iD5EPT3tZl45dVP0JWqSHPVSlldnY8gf7pfsVIIdvfbGRr5r9lKz%0Aw0yuyP5hF4VihVJZIJsq4bLqeG882ODrPvVgD8FollB8lXA8TrvD0HIPCIgH3D1eC73tFtG+A9Es%0AA762BlmX0X47Bq0Sr10v+hsjvTYANGo5FqOaSCKL26YX5TKgutc0aJvXlFqyZSieY3uXlZ39jpYS%0AjG6rnhMXFpnyJ3jj/CIHRz2cuLAoXnP8jJ9nHunn5OXAXXeofVvB5EKhwHe/+11mZ2f50z/9U/72%0Ab/+Wr33ta5LkxRZCECoMd1tFzcXVwnrZ6uFRL3IZYlft2aUEX3x0G5890sPNpSSJVJ6H9/l46Y0p%0ATq7p3t0MJBsWkVS2iNumbzm4WmnjuWz6j/YHkJCQ2JIIQgWfU8/UYgy7RUZuFfR6SKchls4xvZjC%0AZtLiD6dIZUvYLVoUclnLuUbSSZbYamzUYB3qtrKj18b1hQSlcoWfnJihWBb4vd/aTiqXZzmcbbLr%0AzGqJXL7UoPN5ZTpKhWr2/qmxZZ59dIClcLXb9P073OzotTG7vILDoqveh9skBvB++OoNVAo5/+cX%0A72N6McHV2Rj7Bp0ttRsPro2pzcbbO2OBDZvRDyaJIbE18Vh1HNrpYT6Y4o1zftqdBhbD1WCGx65H%0ARoWrs+sbpHqbrFRAr1HyyD4fwViGp4728d9emeALD/WxEEgRS+UZm442aH5DtQFOKJ7lxkKeZx7d%0Axpmrs012+OUnBikUBc610Fds1bx5M63yzezw171eYuvQ5TLyJ1/aw2trG/K55Wqz0nyhRCiRQ6tR%0A8PufHebC9RDBWI6BzjZSuWpAbLP5anpxhS8c62MukCKRyrNn0Ileo0SpgJVUoTrPDrvpcBqwGNWc%0Avxai32ehr8OCSiEX59Iju9rFvRVU7XlsOsrBETeTCwniyTxAg5RQq+C35N98Mjm2y8vJS0tiFUgr%0AewzGsuwfdrc8YLC3abkyFUWnUfDgfR4yuSI3FlYaAslQtelSWeChPR04rTrOjAc5tNNDMJpldikp%0A+gZCpYKM1uu9y6qjUBSa3jdfKInX72gh2yJxbzI+E205t66u2YtaJafbY+b7v1yXbzHpqz09an6F%0Az2WkUqHJNz22u72ljXrtBhbWDkmuzsaq8hjz8WqlXaXC25eWm/qOHNnlRadW4mjToVJUK2NtZh1X%0ApqJkckUOjnoagtBOqw6ZDP7pZ4cZm4mxEEzR6TYy2m/n+nwcR5sOi1HDzeXWTbNvLq+I914bl/Xf%0AJV8sc30+QSCauesOtW8rmPytb30Lm83G+Pg4CoWC+fl5vvnNb/KXf/mXd+r+JO4AtQyper2XWsO9%0A1YIgltfmiyVOjQXx2PXEU3kcFh1XZ6LiaWSN+kkhXyxz4VqYY3s6SGYKLEcydHtMGHRq0rkC+4Zc%0ADYPp3bEAn97vkxYdCQkJDo96mV1OY7dYyGjzOC16suYynRUzUwsZsqslDFo1kXiepXCGMxPBpm7s%0APV4zPR6TNKdIbDnq9YJvBlL8xx9c4MguL+lcVdbiwV1eZpdXyBcEIolGSYmN+mz1msnheE6UAjBo%0AVZj0Sp441MWpsQA/PzVHMFa9bs92Z1PZal4o886VZSprzXTdNn1Lx78kVBjtsWHUq0lmCiwE0wx1%0AV3Xdejwm/uZn1za913qkEu27g/lwmpfemBZtoVQW2DXgEDN3Ht3v47Wz/obX1GxSrVTw2H4fl6ej%0ATM7HeWtNfqhQqGrZOtp0XJoMN8hVaFQKNGol88E0GpWCyfl4Szu8djNezVI62kswlmNuOYnPZaSn%0A3cyuDQGMD6JVfjvXS2w9DDo1/mB6bQ5apcNlRKWUc3CHh6VIhp+fmqPdYeDYng7iqTxTC4lbzlez%0AS1XdWItRjUolI5UpcHo8IAZ/3TY9VpOaX703z45eOw/u8bGSWuX7v7zOSJ/9lsHBagChgkGrosNp%0AxGM3cGUqIj5fa+ZU82929No4tOPu1dGU2JzaYfPxc36ya8GqeuRyGfuH3XR7TJydaA6eadVKbgaS%0AsLaOb+9qYyVdaPlZNUmNfKFMSRAIRLK47DpS2SJj01Fkchn3D7k4eWW5yb/u8pi4NBnBatY0yQ2F%0A6vyQh/b67vAvJHE3IpfLmJiLt3wuHM8x0mfn4A4359ea69awmrSY9WoxrmQxqlkIppvm0LcvL/M7%0AD/WzHMmIuvZ6rRKFQgYy2DfkwmzQMOVPIJfJ2LuWLAGNPjQgZv4XSmXiyTz5YpkHdnkxaKvNhjO5%0AEm9fXkalkItB6GJZwG7RUS5X9cbL5QoTszFkMliKpEU/vnYYvrFpdv048gfTuG36hsOiRCrP9q42%0AJucTd9Wh9m0Fk8fHx3nppZc4ceIEOp2O73znOzz11FObXi8IAn/+53/O9evXUavV/Pt//+/p7u5u%0Auu5P//RPsVgs/Mmf/Mnt3J4E1YHd5TLy9Wd3cerKMnKFnPlgSmy4F0nkeGCnlzNXg6ITZLdoGO6x%0AUq5UGJ9ureFV28wGolnsbVpOXFhk76CTo3vaia+sEkmu8t54oGkwPX6wW3LOJSQkAGi3G0hmilSE%0AMlTklMoVhJJAJp+n02vCalQzfjOG16nn/LWwqPVaP6+EEzmeOty8jkhIfJzUB6IEocLZ60E+daCL%0AXKHEfCDF4VGvmHVh0qsY7mmUlLiVPpvXYUAG7N6m4c3zi2TzRcZn4g3Xeux6liKZlnqzC8E0hdJa%0AQ5/NusIH0/iDaf7Zbw/T5TQ2fZ96Tehb3atUor21mQ+nuTAZIl9s/BsN+Cy8fs4vbuZefnuGwe7W%0Asic+l5FTYwEOjHgIx3MM99rwuUy88s5NcvkSOo2SY3s6WM2XmAukGho8QfUwwr9JSbc/VLXVH702%0AhUmv4vGD3fzi9BwmvbrJrj6IVvntXC+xdajpXE/cjNPhMqBSGnFZdbz81iyHRr2cHg8QjGXFRmXh%0AtU1+TX5vs/nK5zYSjGZRKuX0WC388r35Rj3utdcYdCqWIxl++e4cFoManUYp2vCtgtU1e55eXBGz%0A8WrvWe/ffO5oH5850HlHfzOJrUWPx0QgmqUsCPR1mFvKXpy/HuLJIz3MB1INiVmnxpY5stOLvU1L%0ANLHKUiRDxyZyQDWbh2rg7OZykpvLK3S6TeSLZT57pJcrU5HW/vWaLMCrZxaa3rfdacBu1nL/kIsd%0AvXbC4ebPlri3EIQKnW5TSykKl01HKJblvavLhBP5Dc9WiKfXG+Vp1YqWMi+CUOHM1SB7B52sFsoo%0A1zKKkUGny4jXaUAQ4PVzC2sBXCMex63HRYM+eHB9fr4yFRWr8Gt+9JFd7fy0ruIEqoc7Tx7pIZ5s%0AlCvaGLyuH4dQ9eMjiSweu55EusC+QRdCRWAxlBFlvm4sJO6KQ235+1+yOTKZjEKhgExWlc6Ox+Pi%0A/7fi+PHjFAoFXnjhBf74j/+Y//Af/kPTNT/4wQ+YnJy8nduSoOpovfD6FP/uu2d48cQ0l25EUCnl%0AKGRVw0+kCxj1Kvp9FoRKZT2Q3KbFbTMQTa6Sz5dxWnUt399p1RFP5sUTUgCVUs5CIIXJoGaws008%0AYQpEs+L7S+VaEhISNQShQpfXgEatplgqoVDI1rRblaTTeXKFEkaNEp1aSad7/XS2fl7Z7mvb8gut%0AxL1D/dr7wutTzIfSzIfTaNQqfnryJq+d8dPuMIhN9x7a4+PgiAdHmw6Nar0LR70+Wz0alQKzQc2F%0AyTDJTIHFcJp4Mt+0Vrd6rEZt/X6/a4KxLKfGqg7yxjF2eMQj3lu9PunGe5XW/K3JfCjNqxf8vHbO%0Az3I0x9XZGKP9do7sakenUTaU3wOksyWGuq0t/8btTmO18dhcnB29ViZmY5y9GlxrPAa5fIkTFxbR%0AaRTct83B2HSUk5eXRJuKJ/N0uAwt77NmqwCpbJHZ5WrgdzO7qrfL+nu8U9dLfPzUdK5/cXqe+WCK%0AU1cCXLgeIrKS4+CIm0KpWupfs2e5XEYonqXdaRD3K5vNV11uE5nVIhOzMcKJXEvfomaTvR3mqqRG%0APNcwl36QuReq9uxZkwncyEiP9Tf/gSTuCgShwkhvG58+2IVMJhPtoJbZDmAxqokmckzOx8Uqo5OX%0Al1Ap5HS6TSxFsixFMuzotdHrNbW0aa26KjnpWrM9p1VHPJXHZdNj0quIJnIN9lrvX7usOiyGZulS%0AjUrBEwe7eOZY312ROSnx0SCXy+h2t7bDbZ3WqgxEIEVvh7nh+WAsR7vDwNmJIGPTUQLRDN1eU8vP%0A6Gk389alRZYiaS5MhjlxcYmlUIZcvsTYVIRwPCf6LsFYjg6n4Zbjop76+bm+Cr/2ms0qTpbCGdw2%0A3S194frP02mUDHa30WbSolYq2DvoRCGvynrMB1Ocuxbi7ESQQ6Oeu2J/e1uZyc8//zx/8Ad/QDgc%0A5tvf/jbHjx/nX/7Lf7np9efOnePo0aMA7N69m7GxsYbnz58/z6VLl3juueeYmZm5nVu7p9nYUCRf%0ALGHSqXHadLw7FuDwqLfaLCJboNNj4tX3/GIX+XA8RyiWwWLQ8OaFRT57pLfp5KbW5btaTqAmu1rk%0AqaN9qJQylsJpliIZFoJpvvTpQZYjGa7PxxnsqpbHSouOhIQEVOeppUiKI7vbUSoBGQgCyGRy8qUs%0AgXiWng4zQpuOl96Y4f4d7pZaWcd2t398X0JCoo5Wzbxy+RKXpiLct80pPm5v0zE+HeXphweYXVoh%0AHM/htul46mgfN5dXCMVz9HjNdHmM6LVqktk8/mBazEp69ewCKoUcV51ERb3eZi2zyFRXNlhjo1O7%0AmU5n7ZrNyv03akKb9Cq+/uwuxmdi0pq/xZkPpfmPP7jAbx3oaqmXfWxPB9fXSlXlcplY+nzi3BL/%0A9LeHuTIVxR9K43MZaXcaeeXUTXZvc7IQTGFvq5ZP7xxwoFIqUCsVeB0GOt1GTHoVCkXrHJYOp0ls%0Anlaj1YYvHM/xja/ux7NJsG6jXb6fHf6610t8/LTSuTboVGhVSl6/7G+wZ51GKc6zBq2aNy/42T/s%0AplAs8cg+H8lMAX84jbNNh7NNx9uX1rPQ6oMCtXL+2uMATouO89dCbO+yMh9MNcyl7zev1rhwPcI3%0Ant/HqTHJ/u41xubiRJMFLkzO0eUx8uxj/SyGsqRzBRwWnSgxlMuXePxQD7NLK6iVCjwOPV1uMy+9%0AOS1qJE8vrtDjMVdtOlto8BdOjdX0YrVA1X4NOtWaRKWPK1MROtcCgE3+9Z4OzDoVzzwywPTiCsvR%0ADNt9bTy4y0uXU7JRiUYEocJcMNmgGey26RjpczC5EGclXWB7l5XtnVbeGw8iCBVxbo2tHQZmVktU%0AKmDQtvZf9RoVKqWiIet3LpDC0abD5zIxubAuXZUvlgnHc03axzv7HbxwvDFxdTN/o1aFf6uKk6qU%0ATDWZ9tTYMk8/3M/NpSShtc/rbbcQiKbpcpvwuYxs77Ly/V9eb/K96pta5otlQrHmysKtiKxSqdxW%0AyHtqaorTp09TLpc5cOAAQ0NDm177zW9+k09/+tM89NBDADz88MMcP34cpVJJKBTiG9/4Bv/5P/9n%0AXnnlFWZmZj6QzEWpVEapbD7VvZf56xcv8bN3bor/1qgUfPUzg5y/HmF8pppiv7PfTkmooFUp8LlN%0AvPzWTEMznV0DdtQqJYViCbfdQCy5Ki5OBq2SKf8KqWyBQyMetBoFK+kicpkMlUrOq2cX2Dfk4ncf%0A28Zwj/3j+AnuCiTblbhbuV3bvTob5c/+31P8X1/azXafBYtRTSJVoM2kplAsMxdIE4zleOfyMmaT%0AmtxqiVNjAR7c5SVfFFiOZHCtLdDPf3bHHfxmEp9kPuw5t9Xau3fQyX3bnfzs5E2x1E6rUfK5o738%0A5M2ZJkf50KgXo15FLl8iHM/SZtJwZiLEY/s7iSZyLEUyolZ4OJHlxIWq4ymXy3hgpxenVcdiOEMg%0AkqG33USH28TCcoq5YAqfy0iHw8iLb0yJwWG5XMaDu7yUhErTBlQQKjz5QA//4pn7PrTfTOKDcSdt%0A969fvMTYdASvw8jp8UDT8/uHXCgVct4dD3BkVztnJ4INGTWfP9ZLsSQwPhOrBvHW7OXQqIfz18NU%0AhAoHR9yMDjh487yfHo+RRKrE5ekwQgWee2wb1+fjLATT+NxG2h1G/vHtGe4fWt+A+txGZMhEO6xx%0AaNTDN//g4B35HSQ+Gu70vPt//OVrzG0oozbpVezsd/DOleWGx+vtV5zryhWCsSy97WYqFZiYixFN%0ArLJ/2MXZifVGj0qlnC8c62cpUpX88bmN9HjMTC/G6XRbOHs1yGqxRH9HG2cngqIO/mqxTCia4/4d%0AbhZrr3UZkcma7VmaX7c2H5bP8NbFRf7TDy40rP9ffWKIxXAarUbJq2cWWvoGKqWMC5Mher0Wzl4L%0ANbynRqVg37CL89fDLf2FyEqOcrnCO1eqOrCj/XZR8uXCZLhBL9nj0DPYaeWLnxq8499d4qPh44ox%0AfP0vX2M+sK4ZfGyPj5+8Od1kz199cpjxmSiLoerc2us1MxdMUSoKVCqgUsmoVGRi9YfLqkOjrsal%0ALk81JjnuG3KJEhKj/XbO1Y2N2oG4Qi4jnSuiVsrRauQMddu4PB0V5/ZW/sbR+9opV6q+cbvDgEol%0A562LS03f+YFdXs6trR012Yvj781j0KlEPeb+Dgt6rZKby0kGu6xN4xeqvlconiUYq2ZX93jN/NWf%0APHJH/i4fJreVmfxHf/RH/NVf/RUDAwPiY7//+7/P9773vZbXG41GMpmM+G9BEFAqq7fw85//nHg8%0Azte+9jXC4TCrq6v09fXx9NNP3/Ie4vGPPmr/6+iXOJ2mj1RHKBDPiQOq2uFSz64BBxNzCSKJqvaR%0AzazlxnyCfp8FuRxCscYu8vliGbVKydmJanmrNZRmR48NoCFLWaNSYDFp+enJWR68r51UpsCpsTAq%0AhZyj97XjMKg/tO/+Yf2uTmfrsooPg4/Ddn9dPmr7vR3u9Xvdira72fd87cw8AEZN1dGpAAgC+UKR%0AuUCalUyRy9MRPA4DgiCslT+FOHFxXc/t+nycXQOOj/VvfjfZ3G/Kh/0dt6Ldwq//vevXXqj6CY/u%0A99HhNCAIZXrb1zURK0KF5XCmZblcOlfAH0pRLFW7p+/st/PeeJCfnpwVbX9yPs5wj40dvTZOj1UD%0AJYJQoVKBn9XpuYnZDju97B5wkMoVSWULqBRy8kL1GkGocHo8yB998T5+GLzRtMYfGHJ96H//u20M%0A1e55K9ru+/2ecrmMsZkoIBMbM20kFM/x8D4f47PRprLOXL7EQjDD5akwBp2K2aWkuIEy69XcN+Cg%0A020kGMvyNy9f5fNH+/jB8UnRdoe6bfz9L64D1WzPcxMhzhHi/mG3qNfptukZ7rHx31+51uBra1QK%0A+totH4u93E12+kHu9W60XYCFcBpHm64pmGzQqfCHGzU2N5YlC0KFExeXeGiPj2JJ4K2LSw1z3TZf%0AG2cn1jf4B3d4GhJt5oMpzk2E+PxD/fzotRvs2e5kbDrK+XSIzx3ro1QWWAxniCZW2TPkpNtr4ufv%0A3sSgq2bSvbshUPFhz693i83+uvd5t9puDX8kzduXFhvmVbNRjT+cIbdaYiVTaOkbZHIFPHY9e7a7%0AmJxvbhyaL5Yx69VUhEqTv2Azazl/LcSuASeCUCEvVGW0oJqprFLIG/SSJ2ZjPHmw+wN/p7vF1j4M%0Afp3vvhVs98P+W3V7qprJVZst4l/TD64nXyxz8XqIK2v+Zm1u3T/s5sJkmO1dbdzX5eAfXp0Cqr7C%0AlTX/+uCIuykwbdAqxQznjVUhglDh7ESQLzzUx42FFVQqOY42A798d4E2s5r9w06UCgU/OTHTND87%0ArDoxKHxhMrxphazHpsdt04vJGBeuVf2j+uzpNlNVh9xq1hDaJMM5FM/haNPjtOrRqpXoNYqPfFxt%0AZh+3st3fKJj89a9/nWvXrhEKhXjsscfEx8vlMh6PZ9PX7d27l9dff50nn3ySixcvsn37dvG5559/%0Anueffx6AH//4x8zMzLxvIPmjptbw4dpcgqHuNg6PeLZUKVKtdHGo20qXx4TTqkMmk/HTt2cbnCGT%0Avlqycu1mnIOjbl56Y11SpLaQnLse4pF9PmKpVQKRLKlsgQMjHvGE3uswsK3TwvW5OHsHXbx9aYmH%0A9nRwdHc7D+70bqnfRUJCYusgl8u4NpfAbdOhVCjQa1VUKqDVKclkC7RZtISTBbrcJrRqBfOhNG9f%0AWOapo30shdP4Q2l6vGb6fRZOXQlwbJf3rtCUkvjkUlt7a+XOcrmM3310G6F4Fn8og89lEDUR5XIZ%0An32gh/euBlu+VzieY3tXmxjoeOeyrKF01WPXV5s2BZK8+PqyWE6YSOWprPU/qCdfLFMolTl5JYxK%0AWe2XsH/YXc32SOQY8LVxbFd1zf5nnx2Wyv0/4cwFUzjbqo1g9g27Wjam6XAZWY6kefrhAV4/5296%0A/tTYMp8+0EUstYpaqcBp1WHSq7EYVdxYSHCxrlP7YiTDV54YZHJhhWgiR6FUFp+LJ/PiBrBSqdDf%0AYaHNpMGgVZIvFDm800sqWxBLUw1aJdt9lg/3B5LY0py4tNxSQiKTK7Kts62h8dNmZclvXVrk0we6%0A8DgMBCIZujwmKhW4GVjh4Iib7GqJ+C3m02l/AoNWibNNx85+Oxq1kuVIhks3wmIm2vTiCjqNkn/x%0A9E7GZ2LcWEjwzCMDhGJZphZXpPn1HmU+lOYfT94kkmi0y2ce6ufSVDVYtvG5GqF4jkJJYHZpRfQ1%0ANhJdyXF4p5dCqdwkjSUIFSpUGOq24nMZqVQqfO5oH3OBFR7Z30k6W2AhmGaoW7JNid8MpVKOy6oX%0A5+cer3nTJs+hOgkJqM6t+UIJo16JTqOkUqk0yFOM9tvp91kIRjPsG3IRjufWJLRMzC1XJWBG++3I%0AZPDofh/xZJ6lSIZOjwmFDP7htfWKPI1Kwecf6iMQzXJ2Isz+Ha4mKQyDVklsJUcqWySVLQJw7lqI%0Arz45zMXrIULx3FovHxmvnJrDYlSLyRj7h1xi8Lv2eTUJjVs1rK5vCqhRKfjy43dHZcBvFEz+zne+%0AQyKR4Nvf/jb/9t/+2/U3Uyqx2zeXNfjUpz7FyZMn+b3f+z0qlQp/8Rd/wcsvv0w2m+W55577TW7l%0AI6OVFuIb5xf5xlf3bZkJ99R4gFS2SLfXQiiW4fh78wx1W8V7rte+e+2sH6/DwMTNGN1eE/5wuqHE%0AZaTXhk6r5PpYHJ1GyeWpKGcmQvR3VEvSL06GUSsVpHJFnGol/+Yre+lxmxpKZ6UAj4SExEYEocJQ%0AdxsTN+MolDLKgoBKqaBUqqBQK6FYJpXJM+1fIZjIUi5XsFo0/Oi1G1iMah7a42MpkubVMwt0ekzc%0ADKS2zBws8cmn1dpWW3u1auWaDEAfkZUcKqUMu0XLlH+Fty8v85XHh0jnCvzi3blNN4Muq45iaT2I%0A0eEyYDGqmfavMNjdhsdmIJ5apVgSyOVLYjbR9q62lk67XC7DrFfT39FGIJplpLdaZTQ+G+PJB7r5%0A7MFu8doul5Eul1Favz/BvDMWQKtWolTK2dFjE0sza2hUCnq9Zl58vZoR1GrTIwgVwmtNoQw6lbj5%0A2Tfkwh9KN7zf3HKSQqHMfDCJWqnAH0w3+KK1TaLZoCaTK4jvdXDEwxeO9vL25WVkgNum5/4hlzTX%0A38MolXJuLCTwh9OiXIU/tB4w63QZG4LMm23aBaFCJJHDYtQwXypDBRQKGTaLlmyuDMiwmDTcaJH9%0ACRBO5Hj2sQESqX4RFOEAACAASURBVAK9PhOXJ6PsGnCuSRNV7bkm/TI+E+O5R/ob5lRpfr13OTUe%0A4MZCvHogvGaXGpUCtUqOQaeiVCrT7TW19A18bqM4X2+myd3f0YZQETh3LSw27KuPAZj1agShwuR8%0AAqdVh82s47cf6KHLVd2/S7YpcTsIQkXMMF4tlMjkivjcxlsGTmvI5TIcbTq0GiXzgRRKpZx2h5FX%0Az87jcxqZnI9zYTLM7zzUj1y2ikIuo8dr4n++2Vg9UgsUF0sCHocehVzGiQuLDZ+dL5ZZDmcIrx1w%0Av/LOHHsHXRh1qjW9ZhUum45ANCsGrmvrzKUbIa7Px7GatHidBl4+UU3YrOmXa1QKRvsd2C06rs/H%0A1w5uqofwtc/+IJr6+WKZq7OxuyJh6jcKJhuNRoxGI3/913/NuXPnmJyc5JlnnuHSpUu43Zt3QJbL%0A5XzrW99qeKy/v7/puq2WkQytGz7ki2VOjQe3hHNby/bTqBT4gylKgoBBpyIYWz/hPDzqbdC+q2Up%0Af+aBHh7c5W1qxDI2HWX/WulhjVqafr5YZi6YpN1h4Lf2++h0GhGEypbP3paQkPj4OTzi4fxkCJm8%0AIjZk0ulUCOUKgXQBpULBXCCFWi3HbdMjo5rVOdrn4BfvzjXMU2evBrfUoZ7EJ5PN1rba2gtVZ/HZ%0AR7eRL5SqXdB1akoVmFlKcnCHhxdfv8H2LqsYeG7lTPa0W/jxG1Piv7s9Js5fD9PtNVEoVrjhT6CQ%0Ay1gIrgeO88Uyk/OJloGTw6NeXj/nb3K29w+7OXctzFOHe5oc1a3uuEr8ZtRsdSGU4vefHEallPPI%0APh/RlRzBeA5Xmw69VsmNhfgHatBYn7EDjc1qap93YMTNzeVqILmmOdjpNjX5ohqVoqF8dTmawWvT%0A88yxPinAcY9Tm3tX0gU8DgPzwRQnLi7xlScG8YfS4p7k4g0VX358kGtzcfzhNK42HX0dlpZNxDVq%0AJYl0nngyz7yyOmeeHgtgNWsY7LJh0qno8rQO6nntBiZm4qhVch7d62Nnj4Nvf+9sy2ZKrRqYSrZ8%0Ab1Kbf4vlCts728TAsNumY2wmTr/PTLEoiFmJrUrpa5waW+bBXV6Qybi5lMTjMNDjNbEQTlEqVrC3%0A6ZgeX2n4/Fa+wNh0lJHefaJNSrYpcTvI5TK6vSbevLAoSlYdGm1reWi9sdndZr7qc5/axhvnFtne%0AZUWrVnJuIoTHpqXba2ZpE7m45XAGg1bBcLetZXUVIEol1fyVk5eX6O+wcP8ON+lsgffGg+I9WM3r%0Asa8ut4mDIx5iyTxnx0MNzQZrAec3zy/y7/5gP3a7kfNXl/mL/3auYWydvx5qaFjttulRKuRiwLnG%0AUrS1FNlW47Y0k7/3ve9x/PhxQqEQTzzxBH/2Z3/Gs88+yx/+4R/eqfvbEtRvFjeyWafzj5patl++%0AWKJQEois5Ign8+wfdouDYaP2HSB2dHXadC0H5Gqh1NAhvn7w93rNPLq3g861jq53Q/a2hITEx0+X%0Ay8jXn74Pp8WASiFDqEA6mUWtUaNQQDKdp9trwtmmI7ta4s0Lixwa9VKsK5GusZUO9SQ+mbzf2jbU%0A3cZcIIlKIScUy9JmVGLQqMgUSpy8tEyXy0SuUMKgU4ll16fGlhuyM30uI0Pd1momg9NIb4eZilDh%0ApTdnsBjVzC4lAdg/7KZcFujZkL3UKttBo1KQb7Hu19b2kV7bx+67SHx01PzEWDJHKlvgtTPL+Nxm%0AYslVdvRUN11WswZ1XdOejXba7THhdRj40Vrmcj0uq66htPPBXV5efqtRZu3RfT6Sq5togq6u+5vb%0AfW1SgEOiYe416VU8fqibS5NV+7w+F+ehvR1M+1fEDOWyUEGtVIj2vBTJ8Mg+H+FErmGzf2psGZ/T%0AiNWsaSgtjifzlMoCSqUcuYyWQT1lnb5st8dMKJ6V5liJ96U2/4722zlxfokvfXo7kwsJSiWBhWAK%0AtUqOSa/m8o1IywDV+WthHjvQydhUFJdVx7YuK6lMHpNeTTpbFBv61hqAfVBf4NRYkK5HJP9Z4vZR%0AqaqyVzXbK5TKhOJZPn+sD3+oKlPocxkZ7bfzd69cE193K/ucWlghnloVY1mfO9rH9GKC89fCYm+R%0AjcwFUuze7uTtS0vvm+lfT7vDwDuXlwjGcmJyRr5YbtA+dlp1nB4PYDVpcNr0DVrjtXXk8YPd4rxf%0AqdBSQsOsU4lVK//j1Rv88vR80z3W+0FbGfntvPill17iv/7X/4pOp8NqtfKjH/2IF1988U7d25ah%0AtgC0YrDLumX+0IdHPGRyRWwmDV1uU1WM36gSjTyRyuOx67FbNOzst2PSV7W9+nwW/MHWmjbheI6R%0APjv7hlw8eaSH89erA0+jUvDInvVAMtw6e1tCQkKinsxqgXJZQKiAIEA8WyaWzRKLFViKZOhwGcmt%0AFomn8+wddKFSyjbV3qod6klsHT5Jf4/3W9sOj3jELIxkpoBMLieWXmVqYYVEepVDO6trs1opx2nV%0AAetNQarB5QpKpZzxmRgyZOze5iAQzjLUbWOk1yZqwe0fdnP+egiv04BzTZeunvPXQzz3qW3sH3LR%0A5TZxdHf7po0+wvEcR3Z67/yPJbGlOTziYVe/k6VIBmRyBrut7BtyiXYST+ZFG4WqnZ68vMTYdJTh%0AXitT/ni10/paRYlGpcBj12PSq9g54OD+HW663CaO7ekAmaxp3Fybj9/SJq1mDRqVopp1J3HPUz/3%0AGnQqMrkiB0fcHN3dTiyZ58Z8gnaXAag2CD9+Zo7HDvhYDKfZ3lVNsAknqs1Ra2X/Jy8vIQgVnFYd%0AmVyRbo8Jt03PviEX+4fdjM1ECMZyvH25qkm/b20+3bgPyhfLhBO5TZONpDlWYiMPjHpYLZTocBsY%0An4niatPywC4vg91tKOQy/KEULptOnHPrbba73cTNxSSjA3Z6OsycuLBIZrWMx6Yjk1s/oMsXy4Tj%0AOQ6OrNvurXwByX+WuFMUi2XOrslc7B9y0WbUkEgX+OGrN7gyHcFiVHN9PsaF6yH2Dro4squdvUMu%0AHj/ctal91vrkQNW2g/Esc4Ek/lCabm/rpnC9HWZOXl4ks1pELpc3+cq1Q8Gm7H+HHqiOhVpyxsbX%0AGbTVqqz5YBqtaj2BIxDNioc5h0fWVRpOjQc4cbFxPJ+4uCTuHwShwgNre4iNn3W3+EG3lZksl8tR%0Aq9XivzUaDQqF4havuHs5POLhjfOLTYZXbzAfN10uI3/8e3soCAKXb0Q4tqeD3GqJR/f7MOnV+Nea%0AV/V1WDDr1ZgMKtodJpSK6klLq5ObTrcJfzhFIJIlHM8x3GNDIYejuzsaMgHvhuxtCQmJrUEgniOV%0AKZItFDEZ1QiVCmNTMUYHbJTkFWYWk1hMaib9K9w34OCnJ2+iVskZ7rG1nKe20qHevc4nTerog6xt%0AXS4j3/jqPib91RJWg1aJViVHo1SCDH54/AY+t5Eerxm9VsnV2Rh7B111mUd6dvRamQukmJxLoFTK%0AefxQJz85McODuzvwOoxcnY3itit44nA3C4EUkcRqy+ylE+eXECoChZLA6fHAptrM2zvb8NQFDSXu%0AHXb0WfnF6Xn2DTlQKeX4QxkiiWomTm+7BUEQmqQBAEx6DfdtcxFeyfLVzwyykikyF0gRiGTo39bG%0ASjqPTqPgsft9TM4nGqRYakQTq9y33dlaPsBhwGHRStrIEkDz3JtIF0hmC1CRUSpV2NFr49KNCCqV%0AnCP3eTDo1FybizExG8dkUOMPptneZWWwy8bV2VhDdplGpaC33cy+IRdKuYwdvTZuLCRw2xX8k8cH%0A+enbN8WDlPqss3A8h8WoFvUxb/gTDHVbmQskm+5fmmMlNqJSKogn8/hcBpydbSQyeRLJPNnVEgvB%0AND63kaEuK1emo+TyJdFmNSoFHQ4DbqueX5yeY7TPgdmg5spUhGJ3G6ENTfveuVKtKNGqlTjadKzm%0AN9dilvxniTtFqSTQ6Tby1sXqvDnSZxeTgFLZIlemo3jsejLpAnv3uxibjhKJ59CplRza6cEfTjfZ%0Aos9l5Mp0RPz3zeUkKqWCfDGPx25oWT2yvdNKOlskHM+RzRX4/LE+grEss8tJOl0mdvTamJyPsX/t%0AIN1t09HbbmF5TVaivpFfNLlKIJLFZdXR5TERiufE1xWKJZ462sdyJM1CME2Xx8SBHY3NK2tr2MYM%0A5/rYWG0Pcbc2wL6tYPKBAwf4zne+Qy6X4/jx47zwwgscOnToTt3bluJu+UOvFsrIFDJcNh2/em8B%0AgGN7OvjJiTqB8sC6ZuLLb83wTx4fpLe9ta4YwNxydfFpdxro8ZgZ7m5ryEiG9eztVg6VtFBJSEjU%0A8+bFRdrMKlZW9ORyefJ5SOZWCSVyXJmK0O+z4LEa8BszWIwasUTIZta2dBy20qHevcwnUerog65t%0AXS4jyVyR/+dHl3nikA+33cSLr0816b/dv8PNUw/2Nq7Ja9qFzz85TJfbzI2FOFemoxzc2U4wlmMh%0AmOLJwz387c+u8k62uNbgw96yvG7fkKthLd9M8/ZuyXiQuHPMh9K8dt6PUiGnw2HEZTXwt/9roskO%0A79/hbjio6PSYGOyyEk9maXcayOSKFEoC/3iiufHNwRE3xZKA12lAqFSaghf5YpkOZ+sN4GcOddHl%0AvDvnCYk7z8a5d/+Qiw6ngVA8R6UCOo2SdocBi1GDTq3i7352jaeO9jXNu+evhfnSpwcZm44QSuTo%0Acpvo6zCzHM5QFiqkMgV62s3oNAoUSjn//ZVrDYdw9UGAjU2jej1mDo+4eeO8X5pjJd6Xk1eWMBvU%0AtDsNXJ2J4bEb+P6vJhvs9dxEaN1e4zlcVh1DPTbiyRy5gsBon6NBcz4Yy1ZL8gPrc23tIOTQiAef%0Ay8jr5xY4NOqV/GeJD5369X18JsqBEXeDbcaTeb7wUB9/8/JEk//w4C4vJy6u9+nSqBS0O428c2Vd%0AS7jTbaRcqmDQqlgKp9k/7CZfKIljRaNWMuVPYLdoaTNqqABCBS5PR/A5jVybi7JaKHHuWkj0n3Ua%0AZZNPrlEp+OyRHiZmYxh0Kq5MR9FqlMhloFTIcbTpUMjlhGIZVEoFhVKZM1eDnNnQx+eDxsbu5gbY%0AtxVM/tf/+l/zwx/+kMHBQf5/9t48OO7zvPP89H1f6BtHAyBAECTAS6R4SpRoyVRs2ZYtO5adjLOV%0AyexupnZcm8pu1YwrlaqtScrZlCtVqalKbU12czmHYzm245EvOaIOihQpijdBgriBRqPRB/q+7/2j%0A0U000KRo8bT4fv6SGvg1fgCffn/P+7zP8/3+67/+K8888wxf+cpX7tW9PXI86v/Q5yZXuDYXwRdK%0A0+PSN7UVk5n2+nT5Yv1kfWIhxrW5yKr5SZXlSAanRYNSIW+KgasUMn5t/+0T/V+F7m2BQPBwkUol%0ATPsS/NaLwwx6LGSyRVRyGcVKDZ2mLssz3G/j/bFlLAYVEwsx3ru6jEFbd7o+uN1NKltsTko8iod6%0AjyuPulHtR+XDnm3eUJoZf4K55RRSqYThPhunr7b/W5TLVWaXEm2/dnVmhanFGM/t9bCwnGJk9eBW%0AKpXwneNTTbOz9frIa7uXdOpWU5P1Rh+P6kG44P6yGE7z9iU/pXIVm1nDtn4tV6ajbeMwVyg3C2YW%0Ao4pKucrMUpxgJEu+sMKmLhP5Unv9+ky+zHIky9lrAXYM2tsWL8KxXEuxerDHxJEdnaKQLGjBG0pj%0ANdUPkBVKKV0OHbUavHdlGatJjU4tR6WUMT4XJWrVolRI8YfTbeNycjFGr1vPkV1dfP+tSZZXMlgM%0AKirVGslskV+876XTqkMqk9zWIHWtb0yj+PGr0mwkeLhIpRImvAmef7KbGV8CuVyGL3SLePXGmFtO%0AsH/EjbtDS75UYlu/lXcuLiFdJx9UKFXqn4U28SqTSVlJ5BjptzLljfPpw30k0gVml5IiTgX3FKlU%0AglQqQa9RNDWSg9Esblvr4XGPQ8uV6Y2TT4VSBSQSnn2im9mlBD1OPV12PT94Z6b5PSqFDGoSrs2t%0A8MQWB/5wBseqeZ3NrEG+Kr81t5RksMfE1GIcu0VDuVxhpN/Kyct+XFZt07ukoZOfybfXa44mCxRL%0AVVLZmx3F718LbvicPbnN2dJ1vHbP88vWxh7F+uKHcdcyF5/5zGc4cuRI87VQKERnZ+dd39ijzKP4%0AD31pNsJfvXaNQqnCQJcJtULO6SsbzVTW0tCn84XS9LkMVKp1pRibSYNWraTDpMLjMNDp0HFsb8+H%0AJvoioRIIBLBG6sAbZ9izUepgS18HkXgOui2Y9EpK5RrpXBGDTo5GrSCTKeILpnlqZyfvXVnm8I7O%0AZuFBLpeh1yiRAL/5yc2Ub2HAIHiwfJyljm73bGt0e84vp5DLpHz1hSFC8Szzyxs7EYC6QW68vTac%0AfyXD/lE3Z8YCbO4xU1vz5xpfiLV8b8MYrVypsrySoduhRy6XUq3W2D/iIhDNMrzmPkd7Lb/S/waC%0Aj443lOavfzKOzVwf0/zJqXl+69PDt4zRRm4YiGQJRLIo5TJsZg3xdIHBbjN6jYJpX+KW19ZqdX3b%0AdiaT3Q49c/4EwWiOHqeB3/3CKC6zkAIQtNKYcilVqhwcdfPkNgeBlWyz+DbYbeKNDxYplCq4rFp8%0Awbqu5q18FXzBNH0uIz88McPRvR4mvDGWQhlq1Kc3fKE0xVKluV9aH7tum45dm23MLiXocxs37G8e%0A9WYjwcNnIZhix+YOFAoZFoOaSCJ/63gNpem06RmbjRCKZtnsMfPWBR+haA6XTcfhHZ2cHltuxtq0%0AL3Fbo8liuX7oPB9IYtAq+MbX9goJFsE9Ya203eeO9BJPF3nt3TkADoy6ODsWbDk8/uqxYf7upzfa%0Avte8P8n+EQeRhJKrsxFkUgmHtruZ9yfxuAwYtApS2RJDHgtz/iS9bgMS4PRYsPlZaHQU/+TUPIVS%0Apdll/Nmn+xnoMtFp01FZMzVlMaqaxeX1zC4l6O8ycGM+jkohI1doX3TOFcotBfO1OuSPQ23srorJ%0Af/qnf8qrr76K2Vw3p6vVakgkEo4fP35Pbk7w4XhDaS5Nh4inS80gtpnUpLLF5olLw5FyPY1xrT3D%0ADpQKGaevLm84OTmyu4tZf4JNncY7KtqIhEogeLzZIHWw3Cp1UK3W6HfpcVn1yFafQFKZhE1dZmq1%0AGkatkg/Gg/R1GvEGUuzd5uC1d+c2jB997ulNopD8CPFxlzq61bPtgxtBMvkyuUKJl48OcnlyBY1K%0AfksfgoYJX7uvOcwajp9dbCbAJy/7m5+bHoeh7RjrkV1dKORSgtEsmXyJQCTLi4f6+I8vjWz4m/+q%0A/xsIPhqnrwUIRrN4nAZCsXr3zNRi4pZxuH6U327RYNarWAjUr3njrPeWWtyNIkYsWdigORuMZpn1%0AJ4glC1iMKqwmlSgkC9qydsrlxkIEt11LLl9hMZhCrZJTrtaaX2/scya9sVvud7odeqDGpk4j3/nF%0A5IZ84uCom3Pjweb162PXblazf9jB/mEHdruBcHjjzwCxxgra4w2l+dZ3LvK/fmGUD66HkFCPlS6H%0A7pbxenVmhe0DNrqdBn7w1kzbmD11pS4JEEnkSWQKjM1EWmSvYON6nsqWeOeSn1eODtz/X1zwsWb9%0Afs+kUXE2GG4a0XWY1JSrNU5dvrmW/subk3Q79e3j3qnn5GU/y5F6cffEJT+Hd3RyeIeLsdkIjg4t%0Ab57z3fazUChVCESzLe9bKFVYDKYZ7jWj0yhIZkrN4u/t6mRumw69RsGN+fhti85rD+Dh4yVhcSdI%0A7+bi48ePc+LECY4fP87x48d58803RSH5AeIN1z/ENrOW2aX6Bl6lkKHXKVhcPe1cOw67lsa4FtRN%0A9hrF57XUW/zzeByGX7po83H8sAgEgg/ndlIHDXocekr5MpVKXcsqEc8Si9W1YSu1Km5b3YRkOZIh%0AFM21fb9Isv1DXfDwOHgLR+KPk9TR2mebVCohEK13Aj27p5vFYJpqrcbMUuKWz12ZTNocSV3/NZWy%0AVaKiUKpw5noQqVSCQatse41WLSeTL2E2qIglC/WRu2GHeAYLgJsTA4VSBZOhPonm7NAye5sYXT/K%0Ar1PL6XHp+fInhvCHMy0yAOuv1anlODo0G+I4EMk2Y7SxgTu8s+v+/wEEv3Ksn3IZ3WQjl6uwEqt3%0AZT63twffGnPHxj6nWKrSZTe0jcshj4UPxkMtRei11zdk/9bHdSNW925x3I9fVfCYcPpagC8/N8Ds%0AUoJMrsT8chKZDLZ4OtrGa6ddT7FUpcOoIhTN3jJm117bZTcAEIhkW9Zv9bq8Alo7JwWCj8r6/V48%0AkycYyXJ4RyejA1amF+N0rZG5CESyjC8k2D5gbRv32/qtzUJyg8VgipmlJDqNkkii/X5w/WfBF0xj%0AMapavm95JcPVmSg/O71AMltg71Yne4YdODu0eFztnxs9Tj0mvYI+t5E9WxwM9pjb/h3sFg2xZKF5%0A3cdJwuJOuKvO5C1btlAsFtHpdPfqfgR3gDeU5uJUiHCi0NQ5dtt1eFwGqrUa6UyZboe+2cXUMq4V%0Ar48aGrVKUtkiXz22heWV1G1PW1440Psgfz2BQPAryp1KHdRqYO2od6SVylUqUpArZWglEhLpIq4O%0ADWNzK0239nbMLiU/tqe8v6o8DuNca6lWa5j1ShQyKXKZjImFMFs8JlRKGaeubBzxN+qUpHJFnFY9%0AB7e7yRZKBFay9LqM6DRyfnHWu+FnXJ+L8uMzC+QKxZZRwUYHaCSRI5MrYbdoee5JLfuGHR/bv7fg%0Al2ftxMC7l5fYvsnGYjCJy6bfMMpvt2jYPmBjeimOx2nAbdPRZddhN2v4h9cneHpnJ8srdbfzdjIA%0AA10m8qUyJp2qrX7nFo+FSCLfXBe29Vtv2eEpeHxZG7NyuZRel4FsoYRWI8dqVuMLpDd01TfiMRBN%0A88Wjg8wHkviC6aa0yj+8foMXD/VxcSLc9mc2OstOjy3z0pFNLAZShGI5hnrMTV1kgeCjIJVK8AZT%0AbB+0cfpqELtFi0QCKqWc7705xUvP1PVlfcE03U49fS4j074Ye7c6qVEftW9HOJZjZMCKViXH4zLw%0AoxOzLTmCs0PDQLeZV49Pbbj24zAtJni4rN3vNbqO48kC+0ad/Oidupmdx2ng7LXghtx1cjHKb39m%0AK1dmIs24H91k5ds/3yh/0e3Uc348dEeyrbcySl37PoVShU6bgdfenQXqMhc/P73A/hEnSCTM+5PY%0ALRp0ajlOi5Y9m2187lA/1WoNbyjNqcv+D81tHrfnxV0Vk1966SWOHTvG0NAQMtnNf+Bvf/vbd31j%0AgvY09BmVChlGrZK3zvvQqORs6+vgn16faI4WfPHoQPND0xjXMmgVHNndzZkxP8f29/HBeIBTV+rG%0AVlv7Otq2+A/2mBh0GR7CbyoQCH7VuFOpg8nFGE/tdCOXQSZXJluoMrMcRSlTMrecoFSp0WkzEE3k%0AbjmKLZLhR5OP+zjXWgKxHEO9FsqlKu9e9uPo0GA2aHBaZZy9FmwZk57wRvn154b4x5/f4NTlm8a2%0AFqOKWq3GSiLX9u9lt2h47d059o84OTde7+5vjLECfPHoIC8e7KPPZcBq1YvinGADh0ZdjM/HUMil%0AGLQKYqkCB7a7uTwZbonRSW8MtVLOufEgzg4tyytpLk2G2T5oRSoBo05Jj8vQVgZAq1Lw2slZUtkS%0AGpWczz69iTl/gvCqw/qR3V2M9lo4trf7Y78uCO6ehmnRZ5/exPxykpFNVqRSKflCGf9Khh6noeXA%0AolqtcW48yOefGaDLruPsNT8mvZKrMyu8d3V5Ve+yhMuqva20i0ImJZcv4+zQ8vIzA0JXVnDXXPfG%0AObKzk0uTYXpdBiQSCQqZhFgyTyZX4tU3pnhubw82s4aJhSizS4lml+NLRzbhsrWXwnB2aPjEXg9b%0AuoxIpRKGukycvhYkFMuyf8TFaL+FWg0UMimF6p2ZfwkEd0q1WmNrn5luh75ZKK4iYbnFBLWGw6pr%0AyRUaEizVioROu4ZDo27mA3GK5Sq1SmtuoFLImoaTdyLb2rhmvRH12vcB+NcTM3z5E5uZX07iC6XZ%0APWRnU5eZxVAKm1mDTq3A0aFl1p9gz2ZbM2e5XcPM45zb3FUx+Zvf/CZ/8Ad/8LE33HuUmPTFef9a%0AEKVCyvYBGwAKuYT55WTzQ1IoVfCvZPnqsS2Mz0dZXsk0u5h+dnqearXGd9+Y5Ng+D7limbmlJF0O%0APaqplY2ayTvEv61AILhzPsy5ViqVoFLWXdhLpTK1SplyoYLDaCAUy9DtMHD8Ax8nLvp5eqebkU3W%0AFv239e8neDT5OCZVawvk3lCav/rxNQ7tcFOu1jDqVXicRmKpHPFUkZeeGWDWFye02onRYVTz8/cW%0ASGVLzfdrjP0p5TI+sbeHq9Mb47wxonrySmvH3L5tTj75ZA/dtvpk2Mfx7y24exrmOEjqkma5Qomn%0Ad3Vi0ir47NOb8K+k8YXS9DoN6DQKfnHWW+/AWbNhC0VzHH2im7PXAgz3WVuKeI1NXqlSacZ2rlBm%0Azp9g0htDp1FwdSaC1aRhtFccAAruDI9Dz//+yi7OXAtQrcL4QpTN3WbkUgm9bkNz8qNGDV8w3ewk%0Ae/fSEpl8iRcP9TMfSGIxqhkdsNHt0PP9t6Y5OOpu2zVvN2sYHbCiU9enPb7+xR3Ck0Fw14wtxPjR%0AiVn+w+e28bMzXoZ7zaRyJToM6hYT07cu+Dg46qbPbSIcy7FvxIVBq8AbSDK6ycrlyfCGmO11m3jv%0Aqp8tXUaq1dotD/Ifp2kxwYNlsMfC//uvY2v07dWsxPPNrwejOfZsdbbIXABNPeW3zvnotCWYX06y%0Aa8jOS0dWu/TDaTqtOmQyKe9drTdfrJVtXf9Z6O80Ng+u1So5TquWwzs6WQyl6HHoAUnzfQDK5Sq+%0AcBqlXMbmHjPlSo2pxThjsyt4nAYuTsZIZUv0uY1Ij25sjJHLwGpSs7ZR+nHObe6qmGwwGPj85z9/%0Ar+5F8CHUON8ZwQAAIABJREFUR2XqJz4WY137zmpWA1JmfNGW7z1xaQm7RcPOQRsdJjVvrroeN6hW%0Aa6zEc6RzJUx6JW+eW7zZSRLPsbW3QzxwBALBL82HSR0E41kyuTJymRyZDAwGOWduLKJWSkEq4eRF%0Af9Oc4Z2LfjTXQxzd00UsVWQ5khFrk+CBs9aterjXzMERF2euB/jSc4OMz8aJpwsM91o4edmPzawm%0AsJLl/etBfvvFbQSiGW7Mx1ApZXQ5dMy36dr3uAxMLEQ5uqebdK6EN5BqcWOH+jP7/HgIqFEsV/FH%0AMvzo5Bw2k5qDIy7xeRBsYL05To/DgEwKEwtxookC/pUM/Z0mdg3aOD8RpL/T3HZD1OMy8NYFH6ls%0ACW8ozcFRN8VSmVAsh3vdhq9BOJZDp1E0N483FmKPxbSC4N7gDaVZCqdJZ0tYDCpMeiX/8PMJ9gw7%0A2NpvaU5+qFVyntvbQySeYz6Qor/TiEIu4+0LPlLZIjqNglA0y1IoTbVaa8phFIrl5kGfTi3nyvQK%0AkUSeQqnCUzs7+a9/e46BLqNYWwV3xdnrQSqV2uq0nY6xuSg7Bmy8c9HXYmK6dtLjuX09nLzsJ5ku%0AolLI2NrfwdE93YTjdX8Gl02LWiHjB29P023XI5dLWw4+1q+xj9O0mODBcmndIcfUYpxdQ/ZmXBdK%0AFcKxHPtHnGTyN2UudGo54ViOSKJAJFHvwj91ZZlj+zxo1XL2b3PiX8k2TfUanB5b5gvPDOALpZuN%0Akjq1HLlMSrFc4epq45HHZWDnoBW10ozVpOZHJ2ZbYl+lkFGt1nj/egBnh5ZOm44z1wIAXE3flMcY%0A7DK1XLc+pwJ44wNf0yj7ceWuisl79uzh61//OkeOHEGhUDRfFwXm+0dDBzmTK/HkE06y+TK9bgPl%0ASpXgGpH+arXG99+a5svPDbYN8IbZj1xW92Ac3WTjB29Po1PL+cbX9orRLoFA8JFpJK/rXc+9oTRv%0AXVyiXK5SrVTIFSoopFLmlhL0uYwsBOtFNAmS5ulztVrj0tQKpXKF/+MrT4i1SfBAWZ88LgSSvH1h%0AiRcOeFgMpckWKwx0m/CF0uwashFLFujvNFEsV/jOG5N87ql+juzuZNKbwKBVtO2qkErg5Fg9kTVo%0AFewfcfHupVZdNrg5ylcoVdgz7Gj+99sXlvjG1/ZgtwtJKsFN1prjqBQy8sUy1+aivLDfQzJTpNup%0A593LSxze4eapnV1oVHIuT4VbuudVinrnjkxCczOYL5Yx6ZT0OPX4wxs3fLBRs9BuVrMQTNFjf3w3%0AXII754MbQRLpEjqNnEqlxkoiT65Q5uRlP1dnVnjpyCaiyTxz/iSxVB6VUk61WkMhl9FhVNHjNLC8%0AkqHHZUAhk1IqVzbIszy/z8OJi74N8V6rwbQvzrQv3lxbH+dCgeCjIZdL8QZSDPeaOXttmc0eM9fm%0AIsRSeZ7Y4qTXbWDSG2uJPwCNUo5Zp2LXZjudNh2/OLNAX6eZsZkIFqOKy5M3p4g9LsMdd9CLQrLg%0AXtKI77WksiVcHbqWPPe9q8s8tcNNh1GNWa+iVoMOk4ofvD3Tcm21WiMczzG/nGCwy0yPy7AhX1bI%0ApMhkEnRqRV2OQqPAYdHyL29Nt3wO+txGUpkyyWyRbL7ES0c2EYxmmfMncXZo6HYamgVmbzC1QTYJ%0A6s8CR4e25R5vZzD/OD8j7qqYnMvl0Ov1XLhwoeV1UUy+P0ilEjxuAz1OA9VqjUA0w+gmG5cmV1gM%0ApRgdsDY7marVGgqZFLVSzrQvzq8/t5kb89HmSbxaKefCRIj/9KUdXJ+Lcm0uyq8d6GXfsEMUawQC%0AwX3h9LUAUOOZJ7opVioUSxVSpSIep5Fxb4yhHgvZfInXTs7x5DYndouGpXCGwEqG4b4Oiuse4gLB%0A/eZWyaNOI+fqVIQdQzZkcglmg4qlcJrBbhPz/iRKuYytvXoWg2nGZlcY9nRg0iv4nz69lSszK/jD%0AGQZ7TNhMGv7lrenme6eyJXKFjXG+VvJivUN7I5ndM+K+v38Mwa8M681QrSY1drOGkf4OLk+ucOSJ%0ATuaXU6sdOjDtq+sb7xqy4+rQ8cH1IL2dBiRImPLGOHVleYPm4Z5hBzp1+7HTtfHZaF54byzIK0cf%0A3w2X4M6QSiUEornmuH+tVuWD6yGgXsA4tq+XQDTLvD+Jy6pli8fCP//bJLlCGV8ojUoho9uhZ9eQ%0AndfPLAB17dn18ixvnlvkxcP9TW3v/i4j5XKtOQ3S+L7HvVAg+GiUy1UGuk3YO9TIpHJ8oRTHDniw%0AmTScGw/x9nkfOwbtuG1azl0PYTOrsZnVXJlaQSGX4rbqePX4FAdH3Qx0Gzk3HmxOekB9Xd23Tci9%0ACR4O5XKVHqdhg4bxD0/M8BvHhpheTNQltNwGHB06FgJJgpEszg4tVpN6Vce+3LyuoXVc71YO4nEb%0A23Y0a1QyLk+HGN1kw2JQ8dq7sy2FZJVChlal4PpchGK5LsN1eizAJ/b24LJq0aoVdNn1LVrip8fq%0ABe9y9aZsklop58xYoKmFfKcG848jd1VM/pM/+ZMNr+Xz+TbfKbgbvKE0V2bDDHZ34HHq8QXT5IsV%0AtngsTdM9qHctqxQyju3zEEsV6LTrWAqnMeiU5ItlNnWZsJk1TC3G6XUr+c+/+QQeh56tPWZ+/dkB%0AYd4jEAjuG40HsduqpcepRy6TU5RAKJqhx6nj+PlFzt0I8e9e2MIrz28mnSvx2rtzN9e3YIrTV5ZF%0Al5DggXG75LFWq3FoZyc1akzMx3h/1bH6X45Pt8SsSiHjM0/1U6uBVq1kZinO7iEbLz3VD8D/88Ox%0ADQno6bFlju3rBWrcWIgx2GXC0aHlzFiA/SMu5DJpS8ED6smsQNBgvRnqYLeJt877KJQqHN7RyfeO%0AT7Nn2MErzw/xnV9MbIjZ//DSCNfnosz5k834XKt5CHUpi+VKlb1bnRSKZcLxPFv7LHQY1UwtxvA4%0ADS1yLR6n4bHecAnujGq1htWkBuDH783xf35lN4FoDm8wxcvPDPCjE7Mt8Xp5aoWvvrCFuaUEc/4k%0APU49jg4tF2+E2T/qwmnRMr+c4FOH+lheybC8kqHbqcfZoeXc9SAuq5YD290sBpKcXp0QWcvjXigQ%0A/PI0pLF2braRyBSZWYyTyZfpcxn52x+Pb1hvf+dzI4zNRLg+F6PHqafXZeTVN6eanfSXpsK8fHSA%0AhUAKXzCNx2Vg3zYno72Wh/ybCh5ndm+xc2482HKYLJNImPEluTqzQp/byLa+Dv72J60xf2W6Pl0y%0As5RoSrd0GDSkc0X2DDsIx3IsLCfY1m9jdilBzQw6tQKXVcvsUpJIosCZsQA7Bq3N/CO0qpmsUsqJ%0AJLIt0/oA04txTHoll6dWeP9agP/tSzu4Nhtlwhuj26GnUoULE2HMemXzwPyF/b3Ndf9ODeYfR+6q%0AmPz666/zF3/xF2SzWWq1GtVqlXw+z+nTp+/V/T32eENpFkJpgtE858Yn6XXXR7YSmSILgWTbjqlY%0AqsBKPNuiZXNkVxdOq4YtfRa2eMzs3GRtue5x/hAIBIL7T+NBLJdJmF2KY1DXpZHi6QLlSoVuhx5v%0AIMVfv3Ydt1XDYLdFjBMJHiq3Sh6lUglWk5Z/+PkN9g7XOyeUCimlSqVtzIaiWYY8ZgqlCk/v7MRj%0A1+MNpfmzf77Yopu49ufWajVeOTrQUsQ4treb7709zU/eW9hwr1s8YlMpaGVkk5W3LywhkUooV2vN%0ArvZ8sUyuUObyVJhSudo2Zs+MBZj0xvjyc5u5Ohtt66DucRkIRrPoNQqOPdlN7+rU3HffmubKdKSl%0AixnEhktwZ3hDaQrFMtsHbAx0mTh3I0inTcuxfT0shdNt43VsZoXBbhNqpYzppQQqpZz/5fMjxFIF%0A/turl1djP8LuITvFcmVVfx4sRhUXJ8OY9Co6jKq29yPiVvDL0JDGKlXqncmpTJH3rwXRa+WolbK2%0A8XtpKozdpEQqNTG3FKMGLd2WmVyJ7/xikpee7ud3PzcizCEFjwT5QummaV4oTX+nkf4uE99dnRTx%0Ar6QZn4+1jfmZpQTzywk6bXpmfHEq7hrnb4SaE1CXpyKcvR7iE3t7sJvVlMo11CpZ88CvUKqgVMg5%0ANx4E6mv51VVprb1bnRt+ZrdTz/nxUPP1a7PRZo69EEzxzW/X5ewCq93S7YzeP8xg/nHlrorJ3/rW%0At/jjP/5j/uZv/obf/d3f5eTJk8RiojvmXrIcyza7j6VSCT1OA4l8EaNOyWIw3f6alQzF8s1NbcM1%0Aczmc5cKNML/zmW0P8lcQCAQCAA6NurjhjePq0OG0aghGcigyRcqVGkatEpVCRqlS5YlhF1enV9q+%0Ah+gSEjxI2iWPz+/t5vpclGd2d+MPp7GbNVgMKia97buYF4IpZvwJdgzY+MSuLqAun5HKlm7pTt1I%0ATtfGebVa48lhJ2984BPJrOBDCUYzHN3Tjcuq5c1zPqC+4YrE8xze0YlGJbtlzDYM9Ca8cToMyrYx%0A+vyebvpchpbOHbj5mVk/ki1iVHAnnL4WQCKRMuOLI5FKUMqlpDJloskCoViu7TWhaI5qDXqdep7a%0A2cn7YwG6bTreuXhz7S6UKshkUmLJQvO1QCTbEptibRXcLQ1prE/s7cYbSBCOFylVqnzqYD8nLi61%0AvcYXTOPqcFCjTO+qEWq7NXf3ZrsoJAseCaRSCVO+BHazFrlMis2socepI5Mr8uRWB5l8maEeE6eu%0AbJz2gHqOsXvIwaQ3Tp/bRH+nietzUXKFcjN3qEtmyVgMppq5yqFRFycu1X0aGvIUSCTM+5OMDlgZ%0A6DLx2sm5lp+lUshwrtM/XruX7LHf3ji+wYcZzD+u3FUx2Wg0cuDAAS5cuEAqleLrX/86L7/88r26%0At8eeyaVk05kS4OCouzlOoFLIGB2wtu0W6XbqqVZqKOV13TC5TML/eHeWbrueJ7cKTWSBQPBw6HUa%0AuDQTwWpSI5PKUCqkdNr1nL66RCpXZO9WJ44ODW+c9bbt2ATRJSR4sPS5DBzd00M4niUcyzHYY8Zh%0A1XH66jIeh4Fet5Efryaut3om2811M7IbC/XkFWBmqa73eWEixN6tTvLFui6c26bjUwc8eG5hVCaS%0AWcGdIJVKmPUnMWqVLATqGoDeYIpYssCnD7v56al54DYxu2qg5w2kKK9KWTRi1GHR4HEZWgrJaxEx%0AKvioSKUSZpaS9LkNyKQyYqkCpXIFk16FUaekBreMV51GQTRZ5OLECiMDHVSrtQ0yRafHljk46m6a%0Alq+PTRG3gruhIY3V0KLfO+zmr398nYOjbn50YuaWeW23U49aJcMfylAoVfCF0xwcdd9xXiAQPGik%0AUgldNj3ff+umtFuf28CFG2G6HHo0SjkmnRKPa6OuMoDDomkaTXuDKcZmIrzyyc1cn2319wrHskx6%0A4zcPViQSnnmim7mlBN1OPY4OHT89PY9Rq2BsJsLFyTBfeGaApVAa/0qm+T4Xb4SxGFXNQvX6vWTD%0AOP7DmpXu9PseJ+6qmKxWq5mbm2NgYICzZ89y4MABUimhuXsv8IbSXJgI4gvVu49VChmFYrnlhP1W%0AHU0SJFycDOHs0KKQy3jnYr0jxWHRsGPAuvGHCQQCwQOgWq0x2GlgMZBkoMdMPF2gVq6hUsjpdRp5%0A7eQsWzyWO+rYFAgeBHXJiSpjMxGOHfCglEupVEqMDliZXUpQqdWaMXqrmG2YkTWSV28ojbNDSzFY%0AYVt/BwDX5qKY9UpsJvWHbhhFMiu4E8x6FS6bluMf+Ohx1N3KlQopK7H8HcdsYzTUv5JBrZLz3N4e%0AIvEc58ZDZHIlDo642hbbRIwKPgrVao0nttg4fyOMx2lgsMdEKlvEF0yj1ypvGa8GrZJqtco7l5Z4%0AamcndnNdc3m9TFFDg/bFQ338x5dGNsSmiFvB3dCQxtJoZCyF0swsRdjaZyGRKd42rx32WPjp6Xl6%0AXUYkQI/TwOmxZRQyKRajqiUvELEpeBSoVmvMr5NbPT8eoNtlhBqUK1UuTK7Q12lsG/OqNSa9sCp9%0A4Usw4Y2h09QLw7BRsmJ+OYm7Q8PerQ6uz0V570rdPySbKzW/54PrQRRyKcVypcUwuPGet9tL3uln%0AS3wGb3JXxeTf+73f48///M/51re+xV/+5V/y3e9+ly996Uv36t4eW6RSCSevLtPvNhJJFfCF0nxy%0An4cr68a+156wL69k6HUbcXbUXWK3D1hRKeW8e7k+UqNSyDiyu4secaopEAgeIoM9ZuQyGXKFlEql%0AhlQhxWHVcWEixJee28zxDxaBm+ub6MwQPGwOjrjIFcqoFTI0KjkOi5Z0vkSpXGVsOtL8vvUx67Lp%0AUKya5TWS14aeYiM5Dkbr7tb7t7k4M7bMk8OOO74vkcwKbkW1WkOvUaKUyXBZdbx/PcAXjgyQL5a5%0APHUzl9wYs1oUMlkzZvvcxqa+7P5tdfmhhrGNN5ji7QtLtzVFFTEq+GXxuIx4g2m6HHp++M4MLx7q%0Ao8dlYGw6sqFj027RYDdrUMil/OS9eVQKGXqNgkKpSrVa49Coi/H5WIsZk0oh48lhx21jU8St4KNy%0AcMTF1v4O0tkiUqkEtarK+HxdArRdXrtj0MaV6frhnFwm5dQVPwatgk8d7OONs15iyQJPDjuapn43%0AFuIM95pveZAnEDwI5HIpvnVyq4VyjdE+K+MLUfLFKuFYDolUwlePbWFyMYYvmKbXZUCnUfCLs94N%0A77kYTLN/xMWkN86eYQcSiWSD2XSv00CnTcvl6Qh2i4YbCxvldfvcRi5Ohkhl6wVmlULGFo+FSCIv%0AJk7uA3dVTN63bx/79u0D4Pvf/z6JRAKTyXRPbuxxpPGgCCfyeJx6Lk6G6e80oVPJyeZLzTHFBo0T%0A9iO7u9jW10GxUkWjlPHZp/sol2uMz0fpcRjY2mfhwDbxwREIBA+XxXAaq0WJhCrZbI1coczEdJRi%0AqYrTosW7nKTXZcAbSDXXt4YZg0WvFIVkwUPj/WtBVCoZnz3cSzSZ5x9fnwBaZQLWxuwLB3oplctc%0An4vzySc9zeT1u6sjgVKppGVTWapU+E9f2iGe04J7glQqIRTLEYxm6XHoUSuk/I93Z4Fbx+yxfR4y%0AhTLTvjhPbLGjUsiJJfN842t7mPYnmFlKNq9XK+WcHlumUKpw8soyv/H85of2uwo+XlycCKPXKJhc%0AjPGpg3386ERr3K7NC8ZmIuwZdhCMZtk9ZMfjMvDz0wvsH3U291RI6t1tBp0SajWxHxLcVzwOPR+c%0AmKHbYeBvfzIO3Izd9XmtVAL//G8TfHKfB7lMzvvXAxze0Um+WObq9Ap7tzrZv9pBufYQeiGQ/NCD%0APIHgftBYV1cSeXrdrRIWmVyJSCrP+9eCzVj1BlNcmgjz2SP95AsVajVIZYttD+y6nXryhQo2s4ZO%0Ah47XTsy1fJ9KIcNl1XLi0hI2sxadur2fg1aj4NcO9PHBeLCleHxsb7c4KLwPfKRi8h/+4R/yR3/0%0AR3zta19DIpFs+Pq3v/3tu76xx4217q/P7u6iWoNYqoAilEKtkpO/jaxFp1XHe1eX2TFoZcIbZ/+I%0Ai3gqx28d2yLGYQQCwSPD+EKMl3o3EY7l0GqkdDt1zC2nGOw2MrEQwW7WUCxXW9a5QqlCLFmgwyS0%0A3gUPh4ahzvP7PAx2Wfi3c4u3lQkAsJnU6LQKvvrcUNMwp6GnCK0eCFBPuM+Ph8TmUHDPUMolTCwm%0A6HPrCdX40JjVaRWcuxGghoSrqx333/itPVCD7x2fbolVlULGwVE3p674mVyME4jlhB+H4K6RSiVM%0ALcZXOzpl+MPptnFbKFWa5nlymYRMvkQolkWtlK9Okchbim/eQD1mxfoquN8olTI0agU3vLFbrrmN%0AvPbQdh1bejv47huT5AplDu/o3JAXnBsP8sWjAxvW60KpwulrQRHPggfG2sm6/dtcDHSZObumcOyw%0AaFkMptvG6txSkmuzdcmJI7s629az5FIJ718LYjGqGJ+P1g9SVs31HBYNWrWcdK6EVq1k0htHrZTV%0AZTCKZUKrfg4qpZx4Ks9vPDfIiwc8G0ysBfeej1RMfuWVVwA4duwYdrsdlUpFNBqlp6fnnt7c40Rj%0As/rUzk4WAim29lno7zQSTRbocWo4Mxa45XhXKlekv9NEPFNk9xYH4wsRnhrtBMQHRyAQPBpIpRLi%0A6QLFYhmZDGRSOal0mtmlBNdnowz0GEnnyozNRFrMnhrmCWfGAuJUWfDAaTHUqVQoVaoto33rx1b7%0AO414nAaUMimZfKHFeb2hpxiIZMiv8UBoIDaHgnvFjcUELpuWaKpAOJZnYU330PqY7XbocVt1SKXQ%0A32XGF0yzZ9jBpi4jHvvNbvq1FEoV8sUyKoUMu0XDqavLfPHIpgf9awo+hrhsOgIraXYMOjlzNdB8%0AfX3cDnSbsJrUnLseosuub3bLqxQyktmiWF8FD4WZpQS7N9v47z+61nyt3Zq7ucdEqVxlZilOrlBf%0AS2+VF8wsJdseAE54Y6JpTPDAaNSqANQqKTcWoi37tf0jTk5eXm57bTiWaxrgnbyyzBefHWQxmGqa%0A5GnUcnqcBirVGovBNLu32Bnu62BsZgWbWYNcJqVSrTdamvRKZpYqKBVyzo0HAbAYVVxd1UR+6ZlN%0AlMvVpuG14P7ykYrJbreb3/zN32Rqaoq+vj4A5ubm2LVrF3/2Z392L+/vsUAqlTC+EKtvVms1FHIJ%0A0VQBhUyGViUnEM3ismrbjneNDliJpwqUylVGBzr47z+8yvNPekSyJBAIHimq1RoHRlzUJBIMOhWV%0AWoVQsoBBp0SprOC06Dh+bhGrWb1hnSuUKvzagV6RMAseOI0CcKFUZueQg8Vgmm6nvq1MwHP7elBI%0A4cZCFI1awacPeDa838GRuoZnOJZr+/PE5lBwL1gKp1kMZVAr5chk0OPQ4w20idkneyiXq/zi7AJb%0APBbSuRJb+yyUylUGO00t3fTrCcdyODu0qJVyrs1F+fVnB0TcCu6Kawsxuu16xuci6FTy266116bD%0AVKsWqrVaM08AcNq1TfPy9Yj1VXC/mV1OsW+bne7brLn5YoUfn5rj6J4ePE5DM9+9VV6wHMk0C3Fr%0AaZj6CgT3m425gAR/ONOcVLIYVVyYCG+Qvmhgt2iaBnjVao33rwXQquUtJnn5YQdL4RRDng7GZlc4%0APx7iwKibWX+UWLIAwGef7icUy+FxGkBS46Ujm5hZShCO5RgdsKJTy5FJJXz/xAxjszGhL/4AkH6U%0Ai/7oj/6IPXv2cOrUKV599VVeffVVTp06xfDwMN/85jfv9T1+7Lm2EMNu1uDs0OILptGqlfiCad69%0AvMSWPgvz/iRqpQyVQgbQHO+C+uiM06rlk/s8/PxMXcx82hcXpzECgeCRw2pWQ60GtRrZbIlwtN6h%0A4erQ8s6lJaxmTcs4YCBSN81RKWQcuIXzrkBwvzm8o5NSuUImVyQcz2HUKpvP47VUKzUuT0dRKuTM%0ALyep1Wh5FkulEjwOPb/zma30OA1tf5bYHAruFrlcijeYYtaf4PxEiCoSDLeK2WqNLoeeVLZEaLXb%0As9uu5/m9PXgc+uZhSju6HXr6O02cHlsWcSu4J5wdD+KwqNk9ZEcml9x2ra0h5d3LS/Q4DYwOWPE4%0ADTzzRBdf/eQQW3stbd9fxKngfiKXS7k6u0KuUL117FZrdDv0jPRbUSlkOCwavvapYYZ7O3DZdG3f%0Ad6jbTCZXanmtYeorEDwI1ucC+UKFHlc9j23s1+b8Sfo7jRviXqWQoVbKWzrr3TYd2XypZZ+nUspZ%0AjuR45+ISkUSBQqlCqVxBp1YwOmBl/0hd+14ukza7lY16FQp5/f8Vq93Lp68EOD8RZiGQ5PX3vfzJ%0A35/He4sDRsHd85E6kycmJvjzP//zlteUSiW///u/z0svvXRPbuxx4oPxYLOA4rBquTIVZvugDW8w%0AxZvnFnHZdJy8sszLzw4y708QWjP6fWEixFc+OcTf/Wy8mSANdplEsiQQCB45Jhfj7BmyI5VKKJRL%0ARJNZ5DIpV2ei9LqM2C1qfnJqvmVsymHRsGPQJsz3BA8Nj13HbxzbQiZfZmoxTodR1VaKJZ0r0uc2%0AcuLSEge3u/m3cz6CkQw7N9sIRHPM+BLNLolP7u1u0UYEsTkU3BvK5SpWsxqpVEKxVGFiPnbLmM2X%0Aynz3+BQAzg4NPQ49k4sJ3jjna8bqwREXb19Y2qhvKJPwzkWfiFvBPSOayDPpTdDl0COTSomlC23j%0ANpEusH2wA7tFw2IwxUCXiU8d6OXSVIh/fmOKwztcbTU5RZwK7iflcpXdm+2cv7FMoVxpG7vZQhlv%0AIIXHZaRUqXD2eojFYIr+ThN7hx1cngxviNundrh5aoeb09eCTHhjLaZiAsGDYm0ucH0+wgsHejdo%0AgXsDSV46sglfKI0vlKav0wi1Giev3JS/UClk9LoNqJQyQILHZUCvUfCLs94NP9MXSrO5x0ypXMVl%0A1ZLOFpHUwGJQUanU+P9+NNbsjI4l6wXoPcOOZhd0476ExNH94yMVk1UqVdvXJRIJUulHanZ+bJkP%0ApZhdShKK5/j1o4MsBJIUS1W6bHpUChkep5EOk4rLk1J+8PY0T+/sYsigYs6fpNup4Omdbv7upzcL%0AySqFjGK5gjeUFh8agUDwyBCI5ZjzJTkw4sYfSqLXqaghpdtuIJos8M5FH8/s7uTJrQ4y+TLxVIEh%0Aj5lqtSbWMsFDpVKDfKnC945PsX3QhgRJi05bI2k9uN3N2xfqxTUJML0Y59AON99/a6atC/s3vrZH%0AbA4F94Vhj4VIMs+58SBddv0GbcFGzO4fcZLNlVApZOwecvA3Px7/0Fgd7DLh6NByZizAC/t7RdwK%0A7hl7tzm5PLlCt1PHP70+wfP7PPz01DzQGrefPtzHT0/No1RIeWZ3N1DjW/94oRm7i6EUT+1wo5TL%0AmF5KiPVV8EAIpgpo1Qpi6QIDnSb+/mc3gNbYPbK7i1SmiD+c5tSV5RazvbPXA/zPnx9lyhtvmxd4%0AHHpZI5+0AAAgAElEQVQh0yJ4aHgc+pZcQK9R1HOI/E0DPKlMSodJRTSZZ7PHzFC3mWtzEXYP2ZuH%0AKjq1HItexc/em6fPbWR8PsK2fmvbuN7UZUQuk1Ao1ghEMrhsOs6OB0hlSxze0dkyyQrtu6BBSBzd%0ATz5SMVkiubWEwu2+Jmjl+mIcXyjFnq0OlsMZJhfjfDAe5OCom4VAgi8/t5kZf6Ipap7Jl5nzJ+i0%0A6Rjp7yBTKJMvVti71UFgJdt0sTx5ZRmNSiGSJoFA8Mhw6qqfLruG6YUY6WKJSW+UYqnMjcUoXY76%0A4dm7l+smJQqZFJNeRa0GR3Z2irVM8FC5NLPCjbkYqWwJqUTC+Ruhlo6j7QNWRgdtvH3Ox6Edbrps%0Aen54Yoa9WxxML8ZvaQT1ytEBsTkU3BcSmQLjc1F2DNpxdGj4+emFDTE7ssnKOxeWePaJLpQKKWOz%0AkV8qVoUhquCeU61hNqiY8SVJZUst+5+1mpj5QpkD2104O7T8+NQ8uwZtLbFbrdY4ccnPi4f6+L9+%0A+0kRp4IHwrnrflw2PflCmfFolM8+vak5UTw6YEWtlHPysp+XjmzCv5LZsN7mCmUuTYb5958avmVe%0AIGJZ8DDxOPR4HHqUShl/9dPrbOoyM+tPYKuBTqNgoNPE9dkoxVLdAO/q7Aq1mgSFrFWKYmy2frjS%0AMM2rQdtpEkeHlqVQmkqlhlIqRSKBVLYu+XJ6bJmndriRSCQsBFJs8ViwGFW8ujpttRYxtX//+EjF%0A5KmpKZ577rkNr9dqNcLh8F3f1OOAN5Tmh2/PsGvIzk9PzWMxqlDKZS0i/blChUS6iC+cbhZYbGYN%0AAMVylfG5KP6VDAatgqN7enj9zELzQyhOYAQCwaOCVCphwpvgS5/YzMxikh6HgcVAGo/TwJXpCHO+%0AYLPQsRhM0WnT4bbpmF6M0+cyiHVM8NBYXEmzsJxiYdVQ5L2r9QOPQrHePT86YEUuk/Ddf5vEpFdy%0AfjzEeUIcGnVh0Km4Or3S9n3XPqNFfAvuJXK5lMVghvlACm8ghUYl56mdncRTeeKpAtv6O5BI4NXj%0AU/WYvRHi6BPd3Ai1N9q7VayKuBXca3pdBiwmNf9yfBq4ud429j8alYJOu47z46GmydML+z1cmmq/%0AzjaMIQWC+41cLsViUBNPltBrlIzNRjl9NdAyUezskPHi4T6mF2OEYvm27+MNpJDLpZTL1ft6v6JG%0AIPgojC3EOH8jTCpbZP+Ik79+7TpKhZQ+txFqShKZIu9fq0u4bR+wkkgXW0z6GlIUHqeBPrexWUw+%0APx7ipSObmPMnCEZzODs0aFRyzDoV04UEBq2C/k4ToViWfSNOAitZ7BYNlSqEohn+6+/so1yu8sYF%0AHwqZlEJ1Y1FacH/4SMXk119//V7fx2PFYjjNO5eX2DlkwxdKUyhViCXrm9JGclQoVZj0xpuvNQrM%0AjQ/inmEHGpWcPcOO+il9sdxymiNMJgQCwcPCG0pz+lqAG944wx4zh0ZdbB+04o8kUaolXJlaQaeV%0AE0nk0WsVSCS0rHEXVzXjXtjfK9YxwUPFv5JhcjFGt73uzL72wNdiVJHOlnj/WoBCqUKuUG5eV67W%0AePfyEpu7zW2drcUzWnC/yJXKLTGbK5T5t7PeZszGU4XmGtuI2XimiL1Dc99iVRQuBHdCqVzFH07R%0A6zbgDW5cb/tcRn749kzLfud+x65AcCeUy1UcFi2vnZynw6Smx1Fffxu68hajivM3QhRKVia9cYY8%0AlrYx63EZ7mshuZmfL8Sbuvhi+k9wJ1xbiHFuPEgmX2YlnuPy9Ap7tzo5PbbM1ZkIh7a7WFhONdfn%0A+eVks461VooCoMelRyaR4nEacHZoUKnkaNQyNCoFNjNoVAocHVouz4SBGhcmQpwZC/Dpw32Mz0XR%0AaRSMzdSnqfaPuIB6nnH6arCtVvmZsYCYprpPfKRicldX172+j8eGuWCaXKGISiHn8uQKpdUHRqFU%0AaZrwrRUy16lvvtb4IDaMTzL5UrMYvXfY0fw+YTIhEAgeFt5Qmj/5+/M3dTeXk5y5FuDlIwNYjXqq%0AlSoRfQGlTEYgkkOrkkOt1lb36uCoWMcEDw+pVEI8XWSox0Jx9dm69vkcSxbQqjdqswH4gmm0KvmG%0A5zoIIyjB/eX6fJzBLjPlSrVtzA50STfE7Lw/yZZeyz2PVVG4ENwp1+civP6+l3S+xJPDTs4qgg81%0AdgWCX4ZIOs9yJIuzQ4tcJiVbLbXdv6uVclLZ0i1zg33b7l/MbsjP1+jii3VZ8GF4g+lm13H9/1Or%0AezU3p674CUZzzboW1OUouuwGVIqNppKbu818/61pdBoFV6ZXpS6qcGU6TJ/byMXJurScx2mgWK40%0ApS1C0SzFUpVU9uZescepbx7ADHlMvP7+zcPzRsFZNCfdPz5SMVnwy+MNp7nhjSMBjDolyUwRXyjN%0Anq2O5snk6bH6OFfjNKXXZcBp1XJ0Tw/JbIGlUBqXVYdcJuXkleWWD0UoXtfAs5o0wmRCIBA8NE6v%0Admmu5amdXSxHs5TKJYqVMhqFjEy+xI2FGB0GFSqlnE8f7sMfzrC8kqHbqafPbcRjF+uY4OERzRQI%0ARHK4rVqWV9I8uc1JtVbDF0rjtupQKaREErm219otGsZmIpyO1TXd5HIps0tJYQQluO+MzUawGtXM%0A+RMtMdtp1eG26/jRidkN17hsWk5e9rN3q5NCsUw4nme49+5iVRQuBL8Mr59ZwGxQ0b1aPPj04T6W%0AwummJ0yPy9A2dh0WTTN2G/unoR4zT+1wizgTPDASmRLj83FUChmJTA6VQs4Xnh1g3p/Ev5Jpdkie%0AHlsG6nv+zz8zgHc5SSiWo7/TyJ5hB6O9lvt2j+3y84YuvvisCG6HXC5tdhivpVCqkC+WUSlkhGJZ%0Adg3ZWzru//XEDJ8/MoB/JY0vmKbboafTrufERT9P7+pibCbC9gErfZ1GfvD2DNVqrSl9ATdz6QaL%0AwTRP7+pk0htvmvmplLLm9NPBERdvX1ja2JwkDhbvG6KYfJ+5Phfh8mQIXzjDxYkQX/7EIL5wGl+4%0A3lEslUiaJ5ONcS6DVsHRJ7q5NBXm0lQYi0HNpw/1Eknk0KnlvHnet+HnbO3t4KvPDYpTF4FA8NCQ%0ASiXcWGjV3VQpZETiOWxmNSqZDLVCwWQyyVIkg9uqo1aDD64HAXB2aAAJV6dXOPZkz0P4DQSCm0ik%0AEuQyCWfGAuzd5uS1d+uFjG6HHplUwolL/hY36QYqhYwtHguRRL0gd2CbUxjtCR4YsWSBmcXEhpiV%0ASiWEorm2eoKDXSZC0Rx6jYJjT3bT67x7rXpRuBDcKVKphIVAEptJQ49Lz1sfLLF3m5MZX5zdQw7e%0AveRHpZS3jd19Iy6sJg0T3hgj/R188ZkBXBbNQ/xtBI8j4VgG/+r+/uVnB3nt3VkuT4XZPmBj+6CN%0AExd9ze5KAIVMSr5QxqBV8vKzA7jM9zdm2+XnDYTPkuDDqFZrLK9k2n4tHMthMaoAMGiULTlxuVzl%0AtXdneWpnJya9kqszK7x3dZlDO9xoVHUtfLWyXo5st76rla3Tf32dRqpVsJk16NR1KYxoIt+MXY9D%0Azze+tofT14JMeGOigeMBIIrJ9xFvOM2ffeciI/1W5AoJn3mqnyoS4qkC/W4T3kCK964u8/Kzg023%0AV7tFw0CXqX6qI5Gwta+DTV0mxuejzPtTvHion1NXltuOcomHgEAgeJhUqzWGe80sBJLN1yxGFf6V%0ADC6bGq1WgT+SxmrSksiU6DCo+d7x6ZaOIodFw68d7BVdyYKHTjFfRioFt13Lj0/N8cJ+D5FkgcVg%0ACpdVi0oh2zBR1O3UI5dK2NJj2qDPJp7RgvtNKJJGo5JjNav5wdvTPLu7C4VCyvRiApdNx8/em9+w%0A3vZ1mvjJe/P859/c0yzC3QuN5A8rXAgEDaRSCVt7O7gyvUIqU6THpW+uuUqFDNg4vdnt1CNBwt/8%0A+Dr/5d89IRpqBA+Vsdk4vW4DwWiW9676eXpXJ5l8GaNOyZvnFnlii6Nl3d3UbSabL+ELp+ns0N73%0A2G2XnzcQ2uKCD6NarbGp29RW53uw24xCLqEGGHQK9o84yebLhGI5epz15ou3LviaMaZSyBjqMXNm%0ALEA8XUApl+ELpVtyk0YuffLKcvPnqBQytCo5U4txtGo5FydjFEtVvvG1PS3343HoRQPHA0QUk+8D%0A3lCaD24EWUkU0GkUAPQ6jSwGUxRLVfwrGTwuA0d2dfLBeIg5f4KxmQhWsxq9RsnMUqLpEu9x6Enn%0AShQrNb7xW3vw2MWJi0BwO/79//3mL33NX/+XT9yHO3k8WTtiBJDJlegfMLJn2MVyNEGtqiCazKHX%0AyJnxJ3jl+SEmF2P1NW/QirtDx0IgwYFhx0P+TQSPO7FMiU67DglSiuUql6ZW6HboeWLYQSCS4bc/%0Au5WxmSjeQIpOm47tgzaOn1skXyijUSnoEQciggfMwnKKgW4jC8tJntrhJpEpEo7l6HEaKBTLfPbp%0AfgKRLPFUgSGPmVK5xg/enqZarfHOJT+vHB24J/dxu8LFYJeJ7709zdhcjGGP0FEW1OPFZdUSiGpY%0AieU43OumWq1xcSJMp13Hb7ywhanFeNu1FuDdy8v0PC9iSPDw0GlkeFxGsoUy4WiOTL6ExaCmUq3w%0AlU8OcWV6pWXd/Zc3p9g9ZGeox/zACl7r83MQEgCCO2egy8jpKze7juVyKS8/M4AvnGbad1PC4r2x%0AADKJpG46ORFmzxYHB0ddLK7KXHQ79IRiWbL5clNLfHTA2mK2emH1ugOjLnzBdFMmplKpMtxr4dpc%0AlEPbO29bAxOF5AeDKCbfYxoacRajCqVcRixZ4AvP2gjH8m1Fy18+OsCpy/VO4363iTNjN7uOZ5YS%0AqBQyXjzcR6/D0OzUEycuAoHgUWX9iNGTW52UymWoSVArNEwGYsTTBfRaBe4OPd/5xQRQ72A+fnYR%0AgC9+YlCsb4KHSiCS4vp8BKtRwz/9/+zda1hc9332+3vWDMNpOAwwHAQMEljoAFZkSZas2PJBjuwk%0ArpuDk8huHjlterW7vbLbF03axLuNH9d1bT1Nmiu7aeLdnSvZifU0tVI3jaM0iRtFTu0q8kGSZQlJ%0AIBlJIBAMpwFmhuMws19gxkIMIBDMrAXfzyuY42/Nuuc/a35rzX+91DDls3vLuiL9fwfOatfWcr0T%0AHtNb5yafYISfjSLRDMOmfLdTlzttqijJ1v5fno+b25PvdOrOW8p08I3mRc3sdI2LkfCYDh4dH+ub%0A2phHGePZdWelakNVgS5c6ddzP6uflN23Gjp1+4YS3VZbrBdfuTBl+pRzLb2Mt0gaf9+Ayouyte+a%0A3E6MuT94qUG31ZaotTOoV09cid2m0z+oh+5amB1414MpADBfhmFTY2vfpKOHd24p07/857lJmT9W%0A36GP3lmlFw6dj81ZfPjkFVWV5mjLukJ19AyqtTMkZ4qhlSuyJUllRS6tX5UfO1nexP2OnvXpo3dV%0A6UJrX2ze5IlthU/eXcV4bxIJbSZHIhE98cQTamhokNPp1FNPPaWKiorY9T/96U/1/e9/X3a7XdXV%0A1XriiSdkGEYiS7xhE3PEDY2Oqao0V76eAeVnpevUOz1x54677Atq1Yoc+XoGNDQSjnub9u4BfXDb%0A1PlDeRMBMKOJHV4eT5Y6OwM6dOKKbEZU0eiYsjOc6g+Naiwc0aX2/tiYN7HxIEmX2voZ35BUQ0Nh%0AnWvqlcc9Mu0JRySpp39Y/v7hKbdZW8HPRpF4oaGIXq/zyZOXPm1uR0Yjau+eOvfhQv/UOV7jIj8n%0AVc8fPD+lLuZRXt5OXexR3YVu+QPDSnXa42a3LzSisWnyWZKfmYgygbhsRlSnL3TPuK0QHByZsq1Q%0AXZ6b8Pm9OSAN83WhpT+2k6SsMFPnLvfGzfyVzqCyMlImzRHuzk7V0bM++XrGT1q9rbZYr9e1jx+9%0AfLZDbzV06qF7blKzL6Dm9oDKCl2q9rp14Uqv0pwO3b3JM2nHB9k1j4R2ag8ePKiRkRHt379fn//8%0A57V3797YdUNDQ/r617+u5557Ts8//7yCwaBefvnlRJZ3wwzDprNNfknSJ+9ZLY87XatWZMsfHFJz%0A+9Q5ZiSpuT2gkoIMFeVlqNMf/6zwrZ1BeQuzFq1uAFgshmGTw7ApNDAqV3qqcl0pGhweVUFuplp8%0Awbj3afEF5XBYa0cilg6Hw9CZxm5VluXE/Zm+9N4JR1o6girKy5h0XWqKXbet52ejSCyHw9AbdVe0%0AsjRbF6/MnNurT5gjLd5Pnb2FLu2+p0pP/N6teuTem3T4ZHvcL4HMo7y81Tf55esZUKE7Y8bsBgZH%0A4463VaU5NBeQFIZh08DgqK50znxysnhj7h0bShJV5hS8XzAXDoeh4oLxnXbDo2PKSEuZ/jtcR1Ar%0AS7Jj/6em2FVZmiPJpvdVF+jBHav0329fiR0wOTw6psHhsC619auxxR87Ud/3/uOM2roG9I0v3KPd%0A91Sxw9mkEnpk8rFjx7Rjxw5J0saNG1VXVxe7zul06vnnn1d6+vgeunA4rNTU1LiPczW3O0MOh31x%0ACp4Hb1GWhkbC6gkMypli6OEPrNahY63yuNPjTlpeVuRSeGxM924pU31zb9zb1FTmKz8/MW8gj8c6%0ATWsr1RqP2bI7HSu9zvOtdT7zLB/4+4/M67kmWOl1vdZcspuf75Jhl1aWZmskPKqwpLQUh443dKi0%0AMDPumFdRnCW32xpHGll5PV6vpbKMc8lt32BYhTnpKvVkxt0Z7HGnq66xW7VV+VpVmq1Cd7o63j2x%0Azs5bvdpck5wviVZcV9Q8u+vNbrNvQBuq8mfN7eZ1hXIYhpwOu9ZUuPWBrV6tX5W/GKVPUlOZF3cH%0AzfpVeQnbzp0vK+XUTLVeT3bPXOzRjo0r1BsYUnmha9rsZqan6KbSnNh463GnKzPNofdVexK6zGZ6%0AfWdCnTfmesfd10+1amVJdtzt2Ykx97abi5WT6dTJd7q1flWe7tpUlpAxN1HMug4TwYzLPlN251uv%0At8ilt8+N/3LkUlu/aqvyp+1tGbLJW5QVm+v48rtjentXSO1dA3F3ZrR0BBWVTafendJCklaX595Q%0AzclmxbrnWnNCm8nBYFAu13sbi3a7XeFwWA6HQ4ZhqKCgQJK0b98+DQwM6Pbbb5/1Mf3+gVlvkyiG%0AYVN1ea7ystOU7nSouT0gX09Il9oCKi/KUmqKfcrccRVFWbLbbTrZ2K3MNEfc22xdW6jOzvhHNi+k%0AiZ+kW8Fi1ZrIN72ZsjsdMjG9G3muxajVjNmdWM6VK3I0NDyq3uCIzjX5FRgM63xLr7auL1ZqSueU%0AMe/W9UWWyJ2V3h/ztdjLaMbcZmQ4lZnmUFtPSDmZqXE/l9Oc45tPmWkOOe129YVGtK2mWLWr3Cr3%0AuJKSCyvm0co1my27mZlOubNS1dYdnDW3DsOmiuIsfXCbN/Yz60Ssh61rC/WrNy8nbTt3vqyU0+up%0A1UzZbekaPylTb3BIo2NRZWU442Y3M82hiqIs5WSlKjQ4/vPporwM3bq2UB6XM2HrxypZWKp1mim7%0A0vi429YVkrfYNeOYu3V9kdaV5erjOypjjTQrrJ/rYZWsLYa5LLsZsjvfdeV02hUaHNW2miKFhsbn%0ATF5Tkafj9VO/w60ocOnAqxfkzk6NzYPsLcpSgTtdrvQURaPRuE3owrx0nXqne9JjbX33ZOxWzJcV%0A3xfT1TxTdhPaTHa5XAqF3vsZSCQSkcPhmPT/V77yFV28eFHf+MY3ZLNZ6ydvx9/p1j+/1KC8bKdu%0AXV+ikdGIzrf4tX5Vvg6fbNMdG0o0NDqm9q4BedzpqijO0gpPhrLTnSp0Z+jZH52aNLF5oTtdd95S%0AymH9ACzt+Nl2rSrNkWHYlZnmVFZGqlpzQ/rxK43jZwLuCKqlY/wL5doKt2or3MkuGcvYwMCIGi73%0AanVZrk6+0znpc7ms0KXsTKcCAyP61L2rta7CrWJ3uu7bUsbPRpFUodCI8nPT1OUfVGBgMH5uB0f0%0A6fvXqKLYpfKCxG9bcgIoXK25I6i/f/4tPbyrWj/+r0Z9YudqHT3r063rixSJRtXiC6qkIFMrPJly%0AphhaUZCpdd5cbarKZ85XmEIoNKLLnSFVrsjWh29fqeb2wKQxt7tvUB+/p0o1785JT2ZhNYZh08jI%0AmEJDoxqLSCl2QwW56cpIMfTIfWt07rJfLb6gyopcqi7P1f9+qUHhcGTSuXDKi12KRqJ6q6FDt1R7%0A4u54qa0sUH52OtsGFpPQZvKmTZv08ssv68Mf/rBOnDih6urqSdc//vjjcjqd+ta3vmWpE+8Zhk3t%0A/gGdbBz/0jkWiejEuU4VF2TqttoVikSiumNDiUJDYfUGhlXtzVUkElV6mkPvqyxQOBxRuaQvfnqT%0AXjvjU4d/YNIRTgBgVYZh0/Fz3br3Vq/8gWG9cqxV/sCw7tlSpsw0hxpb+xQaHNWt6wsVCI3IW8SY%0Ah+QKjYZ16Uq/Xjvdrkc/tE77fnZW0vgJRE41dik/J12f2rlab7/TqVdOXNHailxtrylmoxdJ5Q+N%0A6o06n8qLXaqpzNe//Oc5SeO5rbvYrbs3lioj1aFfHW1JamavPUErlq8jp9uVmZ6ijBRDv/fAev3o%0A1xd095ay2JhblJehtq6g6pt69Hu/tV4nznfq+YPnGXNhGqPRMUWjUR18o0V3bynTwTealZmeolON%0AXcrKdGqt1y1f96D+53ffJLewlOaOoI6cbld9U69qK/NUnJ+pF//rgiSp2purV99q0faNZUp3OmLT%0AUTgddqXYDYXDkdjjpKbYlZXuVId/UNVet2w26SN3VepCS19seriMNIfys1N1583F7Ci0mIQ2k3ft%0A2qXDhw/r4YcfVjQa1dNPP60DBw5oYGBAtbW1euGFF7RlyxZ95jOfkSQ9+uij2rVrVyJLnJPmjqDO%0AtfSq2RfULWs8Sktx6MjJltielmZfQFkZKbr/tgodOvrez/oaW/uUmmLXR+6qnPRm4wyrAJaa5o6A%0AbirL1dhYRG/Vdyg93aEUp6Gzl3r05hlfbFysb/IrNcWu99cm74QkgCRd7gjGznPw3QOndc+mUg2N%0AjOmyL6jKm3K0tsKt//uHJ2LZbWrv16+Pt+qxPZv5koik8QeHlJ+bpldPXNHRsx2699Zy9QaG1dIR%0A1B3vW6EDr14kszANw7CpvqlX/v5h3eR16zd1PuVkO6eMuR53hnZuKdez/3aK/MJ0wmM25Wenqycw%0APCW7m9cV6meHL5FbWE5zR1DP7DsWy256mqGR4age3FGpK51B+XoGtGPjCn3/P85OOsL4v9++ogd3%0AVOrilT51vjuvfZrToeDgiNLTHHI6DN1cma8Uh6GOnkFFopIrw6lNazyqefdXqfTArCWhzWTDMPTk%0Ak09Ouqyqqir2d319fSLLuSHNHUG9/FaLJOmmshz94KV6rfHmTXpDSdLIaES+nsEplw+PjqmrdzDu%0AY/MmArBUnG3y6/21xRodi6o7MKp1K93q6R/Sxdb+uOPikdM+NrKRNGlpDr1x2qc053vnMPjV0Ral%0ApthVlJeh7IwUXWojuzAXp9Ou1+raY7kdHA7rZ7+5pNQUu8oKXbEzpl+NzCKZIpGo1lbkqqd/UP7A%0AkFo7gkpLcSjFbsTGXHd2qi619Sk700l+YToOh6HLLf260hWakt2ivHS1+ALkFpZ05HT7pOyWFozP%0AV3/g1fEjk8sKM3X+cm/cfF+60qdzzX5lpqeo7t2T6T1y/xr1B4b1yzeb9ZuTbXpsz2Y9el+1HI7J%0ARzHDehLaTF5K3qz3KS8nXX2BYTW29ivFYVdLR3DK7dzZqWpqm3rmakm60NrPUcjALD6791CyS8AN%0A6A2MKDA4KlvUppL8dKU4bLrY2q8Of/ydaQ3NfsZFJNWF1n61dAa1vbYkNuesx50uT266Nq/x6H+/%0A1BD3fmQXyRKJRHWuuTdubqtKc/Ta6fa49yOzSKbtNcXq7B1SQ3OvLrX3q6WD/MJaTl7oipvdam+u%0AzjX3xr0PuYWZTfxq5GpnLnZpdfl7B01mpKXosm9q30uSOnoHddctZTr5Tpc2ry1UWaFL4fCYWjoD%0ACgyMnzx1YocKjWTrs87ExCZiGDZ19Q3L3z+sdavy1NTWL3//sDzvnhH7av7+YZVNMwfomncn4weA%0ApWr7hmK1d4fUOzisMk+mfvlai7IynXHHS4lxEcnlcBgqLshUJBLV4ZNXVNfYrZHwmOoauzU4EtbY%0AWERrpzlBJNlFsjidDnmLs+LmtqtvSCvyM+Pej8wimbyFLn387krZ7YZK8uOPu1c6Q6oojn8mefKL%0AZEpJsauhyS9PbvqU7L5+ul3lReQW1jPxq5GrRWXTpfb3Do681Nav0sL42xXlRVmKRCJaXZ6rNKdD%0Akej4FK/dfcOx20zsUIH10Uyeh+Pnu7RxdYHGIhH94kiTSgtdGh4di/288FprvO4pl6em2LW9pihR%0AJQNAUtRd6FRedrqcKYZCg6Mq8WRoZDSizLSp4yXjIpKtNzCkiuKsWDaHR8diZ6QuystUJBzV9ppi%0AsgtTGRkJ66ay3Li5HR4ZU0VJNpmFKbmznMp4d2dIvPyWFGRo85pC8gvT6e4PaYUnc9L3/4nsjoxG%0AVFOZR25hSTWV+ZOy6+8fVqE7I/Z/YGBUpZ6suPku9bj06ttX1OEf0Jtn23Xg1Qsq9bgm/YL/ptIc%0AdqgsEUxzMUcNLX0aHAnruZ/Vxw71L87PVGqKXUfq2ib9xKWyNFs3VxUoPBrWn3zyfTrV2K2GZr/W%0AeN3aXlPEfEkAlrR3WvwKDUZUkB1VaHBEweGwVpbkaP/Bc9q8tlAfvn2lrnSG1NYV0k3lObpzwwrG%0ARSTV2aZeGYa0raZIoaH3fmqdmeZQdoZDG9d6NDQU1mN7NuvIaR+f6TAFf2hIKfbxeQnr3ulSx1Un%0Avjne0KHcLKf+8jNbdPhUO5mFqVxo6VNTR1Al+Rlxx9287DRtWl3AmAvT6ekLq7woS//+60ZtWUjB%0AfK8AACAASURBVFcU+/5f6E5X7U0Fauno15Z1RbLZpJaOILmFZfQGhyeNxysKMrV+VZ5OvdMV63/9%0A+JVGffyuKrV2BnXZF1RZkUvrV+Xrncs9qva6353uxa3MNId8Pe+dtyE1xa7CvIyZnh4WQjN5Di53%0ABuUPDKuhefKE4xNN5KiiuuwLaNWKbN1S7VFjS5/qm/waG4vof+yq1npvLnMkAVg23jjdrjKPS5c7%0A+1VVmqdTjT2yyabfun2V2rpDOnm+SzVVebq5Kk931JYwNiKpDMOm4+c6dfhkmz56Z5U6egYUzZWy%0AM5yqKMnSxSv9imwcz6i30CVvoYvPdJhCb3BUDc29ikSlytIcFeZlqKHZr5J8hz60vULBwRGVFWRq%0A9z1VZBamYRg2nb7kV2AwrF++0ayP31Wl9p4BRaPj4+7KFdnq7A0pEoky5sJUDMOmrsCgmtr6tXlt%0AoaLR8QZcbVW+XOkpCg2O6PDJdg0Nj+n/enSzKoqyyC0swTBsqr/k129OtcVOhHq+xS+HwzZpp4nH%0Ana7WzpBcGSlat9Kto/U+vVbXrvu2emWz2RWNSq70FK32uvX2uQ55i7JiO7lfq2vXfVvKeE8sATST%0A56C+uVc5rjS1XnOivYl5kqrKclSQm67jDR1qaPbL3z8+N8znPrFh0m0BYKkzDJua2gP64PYK5bhS%0A9dqpdl32BdXcHoid6TrFYdeJhi6lpBi6o7Yk2SVjmcvISNHF1n6FwxEdePWCygpdynE5dbTep8bW%0APt17a9mU+/CZjmQzDJtS7IYutQXU7AsoKyNFq8tzpaj05hmfivIy9JEdlbEmHJmFWTgchiSbLvsC%0ACocjevGVa8bdK33aeFPBpPuQX5hBaqpDVzpDuuwLytczoKK8DKU4DNU1dsnXM6ii/Ax98LYKrfO6%0AVe5xkVtYhsNhxKakmJi2xVuUpeb2oJp9gViDua6xW8OjY6oqzVFGmkPBgbAikah6A8OyGzaNhsd0%0AvMGv1+radVttiUbCwdh97t9WwXtiiaCZfI14e7wvdwbV1Teszt5BHT7VplKPS8X5mTpS1zbptrmu%0AVLmzUrWtplg9gWGtq8jTrTXFWluanejFAICky89JUyA0onPNPcrNccqrLDW3BzQ6FtHKkmwNjYxv%0ApJR6XLrSM6Di3Pgn5QMSYWwsqhJPpsqLsjQ2FtFIOCKnw9CGmzyy2aJSVBoZGePIOJiKYdjU0NQj%0Ab0nWpOx6ctNVnJ+p9FS7bAZNZJhPOBxRTqZTJQWZKi+cOu6OhMPTnuQJSKaxsYjePtelrTVFavEF%0AY7m12w21dIa0pjxXD75/pUZGxmZ/MMBERkbGVFbkUrMvcNWlURUXTL7MZth0+4YVikajaukIqrYq%0AX5lpDhXlZ+jQ0cuTTrgXHByRv39Yw6NjzBu+xNBMfldzR1BHTrervqlXaytytb2mWN5Cl+qa/Hrz%0ArE9NbQF53OkqL8zSkbo2pdgNba8t0eGTVySNz/9SWZotm81Ql39A3b1D8uSkKT8nLclLBgDJEY1E%0AFQ5HVOR2yW7Y5DAMpac69MDtq3Tg1QsaHYtoe22JQoOj+n/+vU43lefqzg0lzCeHpBgdHdP6lXlq%0AbOnV0EhEXb3jP+NzphhaW5En2aT9Lzeqvsk/aTsBSKZwOKKUFLtWl+eq8fLU7OblpOnFVy6qoamX%0AzMJ0yopcykh3qLGlb0p2N1UX6tzlPv3sN82MuTCVSCSqDdUF6ugZ0OjY5Nx+cudN8vUM6i//39fJ%0ALSzHMGxau9KtY2c7YtO6+noGtWV9kdJSVsTmUd60xiO7If33yXZFItHYUcv/40NrlJnmVIrDHmsg%0Ad/YO6uaqfOXnpDNv+BJDM1njjeRn9h2LvWGa2vv16+Ot+j8/sUHffOFk7PKJN8lEEzkajaqqNEfu%0ArFQV5KYrK8Opf/5Fw5THeWzP5klvGo5qArDURSJR2Q3pzMUeRRXVWCSim0rd+uidlTp/eXze+ds3%0ArNDRs75JY+zht69MGTOBRAiHIwoNjer1074pn/slBS4dPetTS0dQw6Nj036+A8mQnpYiX/dA3Ow+%0AcPtKtXcPqKk9QGZhKpFIVANDowoNheNm1+PO0Bun2xUYGGXMhamEwxHZDVvc3P7WHat0rN5HbmFJ%0AkUhU4XBYez68Tmcudqvl3ZPrFbrT9R//fWnavpg0Pi3G+ct949Ni+AKqrcpXmtOhjDS7Pv2Bavpf%0AS5CR7ALM4Mjp9kkn1JtwrKFzyuXDo2MaGgkrNcWulo6gVpZkKyMtRWmphi619ce9/ZHTPknjTev9%0AL7+j//ndN7X/5XfUfM3cywCwlNRUFWhweOzdnW7pev7gOQUHR9XhH1Rqil1DI+EZx0wgkdLTU9TU%0AFoibyUtt/SrISVdtVb5u37BChmEjqzAFp9Ou1s6gmtrjZ7e1M6QPbq8gszAdp9Oudv/gtONuS0dQ%0At28oYcyF6cy0vUBuYXUjo9K+n53VqXe6lONyqqGpR8fqZ+6LTbh0pV9t3SE1+wI6Vt+ho2d9Ki/k%0ABJRL1bJvJhuGTfVNvVMuLyt06UJrX9z7dPoH5c5OVXlxloIDo5Ikb3GOGlv6496+odmv5s7xo59f%0Aer1ZTe39eun1Zj2z7xgNZQBL0jvtAZ1p7NLNq/PV2jWgo2c6dMf7ShWNRuVxp8udnapO/2Dc+zY0%0A+2UYtgRXjOVuNDKmtq5Q3OvaukJq6w7FNoy3v3vCSLIKM2jxBWfMbl1jN5mFKbXOkt0zF/2MuTAd%0Am81GbrEkGYYt9iu8wMCoTjV2K8Vhl697IO7tJ/piE0oKMpXjcsb+Hx4d05mLPeR/iVr2zeRIJKq1%0AFbmTLjMMm+543wqVFMQ/6YPHna7Q4Kjys9OUlmpXNBpVQZZzyuNMqFmVpyN1U49+Zk8lgKXocmdQ%0Ar77VqqryPGWnpcjXNaDC/Ay98laLevqHleZ0KDQ4Ko87/gn31njd7MFGwgVCI6ooyYp7XVmRS76e%0A8Q3pq4/EIKtItpQUuxwOu8qK4v+EuqzIpZaOIJmF6Tgcs2fX1zPAmAvTsdkkb/HM2wvkFlbV3B6Y%0A9H9ocHTak6F63Ony94+fbC81xa7yIpfOX558oOaV7vg7XmB9y76ZLEnba4onHZ7//ptLFBgcUVmh%0Aa9Ll0vibpKI4Sx/avlJtXUEdb+jQ+6o9KitwTXmcidvffnNJ3KOfJfZUAlh66i72qLzIJX/foM61%0A+uV02lXqyZQ7K00tHUEdqWvThps88hZnxR0zOcsvEs0wbOruG1JVaU7cTBo226Qdwp3+QRXlZZBV%0AJN3YWEQrCjLksBszZpfMwmwikevLrsSYC3MZHR1TcX4GucWS43AYKr7mgMrM9BTlZKbGzfvKkmwV%0A5WVo89pCbaspks1mU+DdX+5PqC7LZWfKEsUJ+CR5C136/d+u0Run2+UPDKs4P0MvvdakXdu82lZb%0ArPBYRC2+oFYUZGrVimxFJb34ygX99o5K3bmxVDUV7tjjPLZns46c9qmh2a81Xrd23louj2v8qOWm%0A9qnTYLCnEsBSYhg21V3oUU2VWz7/oG4qy1VWepouXunVTWU5GhwJj59o7+QVpac6dOctpfL3D6mj%0Ad1DrKvI4yy+S5mxTr7LSUvSROyvV0hFUS0dQ5UUuSTb95lTbpNt6i7O0a0uZyj1kFckVDkfkzkpT%0Ap39Av3XHKrV1h9TiC6rQna5UpyOWXTILs7k6ux++faXaugZ0pSuowtzJ2ZXIL8wlEonKk5uubbXF%0AikSiavYFyC0srbkjqCOn29XVN6RVK7L19jl7bKeIv39Y3X2D2rKuSEMjYXX6B+VxpyvN6VBX36CK%0A8zOU5nSosjRH/3ro/KTHTU2x644NJclYJCTAsm8mG4ZNzR0BnTjfqVON3aqpzNNlX1CBgVF19AzK%0AMGxy2A0VF2SoMC9dgYERDQyH9SeffJ/WluVMeTxvoUveQpcMwzb+QePJUmdnQNtrivXr462Tjmzi%0ACDwsN5/deyjZJWCRRSJR1VbmqT84ovUVeTr4xmW9b22+ivMzNRaJSrIpNWX8JA6Dw2H98o1mZWWk%0A6LE9W1Q8zbQXwGJzOu260NqvVKehyhW5Skt1aHV5rgrz0vWjlxsn7fRNTbHrA5v5cghzcDgM9YWG%0AtGpFri5c6VNJQaZafEGdauyObXOSWZjRtdmNRqL6wNZy/evB85OObCO/MBuHw9DJdzq1blWBzjX7%0A9f6bS/Qfhy+SW1hSc8f4ub2GR8e0aY1HocFRbaspUmjovcbxqhU5evGVC5Ikd3aq6hq7JUkfu7tK%0Anf5BDY+M6eKVXu3+wGq1doRiB1ZykNDStmybyRN7Xxpb+/XB2yrU4hufaLyrdyh2m9+catP22hKN%0AjUWkqGTYJE9+ho6catd678yH6197XbyjlnlzAViKalfl6dWTbRodG5N3RZZeO+lTaaFLNkmuDIc+%0Aee9qXbzSr8u+gNavytNt64toJCOpIpGo2rpCaukMamxMSrEbystJVXvXgB665yZdau/Xlc4Qn90w%0ApTfqOlRa6FKK3ZCiUd12c4laOgJq8QVVU5mnbevILMwnEolOym5pYaYutvTr/ttW6rIvoLauUGwb%0AgfzCbC77QjpS59OuW8uVnmrXPZvL1dU7qJbOoGpWMe7COo6cfu/cXgNDYfUEhuUwDKXYDRXkpivV%0AaVdgYES3ri/S4PB4g7m2Kl9pToeOne3QzTfl60pnSIZhyOtx6Y6a4tiBlVjalmUz+eq9L94il041%0Adqu0MFPNvoB8PQPavK5Qzb6AIpGoDp+8otQUu9zZqUpLdejnR5q1430r5vXmuPaoZQBYiso9Lu24%0ApVQvvtKo1WW5ys9NmzSWTpyo4bd3VOpDW8uTXC0w3tSoKMmKTcFydVY3rytUYW6a/vC31vPZDdMJ%0AhyMqL3bp1RNTx9j7b6vQJ+6qVDgcSXKVwFSRSDRudodHx3TnLaW6430l+sCmsmSXCUzR2h2IbTO8%0A9HpzLL+hwVHds7mccReWYRi2Sef2Ghga1frKfP3Hf1+UpFiuq71uHavviGW97t1fP71/Q4n6QyPK%0Az0nTrWsLYztQ2F5eHpblCfiu3vsi2XTxSp9KPeMnghoeHZNhs02aYHx4dEz+/uHYm+JG533hzQVg%0AqSvPy1BxfqZc6Smxk5oNj46pvXsgNv7WrHInuUpgXCQS1ery3Nhn/0RWJclhN7RxtYfPbphSJBLV%0AupV5ccfY4vwMcgvTunrcvTq7E+NwdXlukisE4jte3xUbd6X3thlGRiOMu7CUSCSqtRXvjbX+wLDs%0AhrStpki1VflyOuyq9rp1c1VB3LF6bYVbj96/Rg/dWcmR+MvQsjsy+dq9LxNHIv/4lUZ99M4qXekM%0AqsUX1IM7Vqmrd1AXrvSrvNClrIxUSVE9tmczbxQAmIVh2GRIqrvQpfWrCvSRuyrV4hs/qdmq0myV%0AF7rkZR45mMg7rb165L41unClT5fa+rUiP1PekizZbNLKoiy+HMK0Gi73aM+H1+nsxW5d9o2fOHLd%0Aqnydv9yj96/n3BwwL8ZdWI1h2PTm2U6tKEyPO+5eau/TbWsLk10mcN2uPrdXZnqKgu/O/T0xzUWK%0A3VBwcFiP3LdG5y771eILqqzIpepyt9q7QxyFv4wtuyOTr937MnEkst1m0wuHzutUY5eyMlP08rHL%0Ays50atv6Yt2/tVwP76zSp+6uopEMANchEokqKqm8KEc/eKlBv3qzWempDmWk23W8vkM3rZh6AlMg%0AWSKRqMoKXPqX/2zQ6QtdWl2Wo97gsH7+m0uy2wwaGjCtSCSq0nyX9v3srC609mpjtUcXWnu172dn%0AVZJPMw7mxbgLK4pEoqoqzVZkzBZ33H3/+hv7BTOQaBPn9rp/W4WyMpwKDIxqbEp/2NC//GeDGpp6%0AtGpFthqaevQv/9mgrWvZYb2cLbsjk6XJe1+k8RPt3bGhRM4Uu95p6dOKApceuqtKK4vf2whngwYA%0A5ubOW8r0xLdf07aaIg2Njun85V4VutP1Bx9ZxY45mE51Wa621RRpYCis85f7VOhO1y3VHlWXseMD%0A5nZ1dk+c61SpJ0uryx1kF6bHuAsr2l5TrP/1z8e1ZV2RhkfGx92ywiw9cl8p27ewpKvP7XWpPaBn%0A9h2TpNhc9m+/06XPfWKDTl/oUUOzX1vWFnNCaizPZvLE3pcjp31qaPZPOjv71SfHo4EMAPO3flW+%0AvvjpTTpy2qe27gFtqylW7Sq3ypneAibkLXRp56YyvVnfIUkqysuYdDIRwKwmsnv8fKcksgvrILuw%0AIm+hK7Z92+Fn+xZLRyQSndIru3uTJ9Yrq61wT+qXYXlbNs3ka0N/9d6Xqy/njQFcn8/uPZTsEmAB%0AK4uz4o61gBlNbBt4PFnq7AwkuxzgunkLXdpcUyK/n/kLYS0T2e3uDrKdAMtgewFWN9N3s+l6ZRL9%0AMrxnyTeTmzuCOnK6XfVNvVpbkavtNcWT9nbzZgCAhdfcEdQLr1zQ6Qs9ccdewIxi2wzNvVrrJbew%0ADsZcWBFjLqyK7MKqZuuPXY1eGWaypJvJzR1BPbPvWGxu5Kb2fv36eKse27OZwR4AFgljL6xoSm7b%0AyC2sgTEXVsSYC6siu7AqthewkJZ0M/nI6fbYG2XC8OiYjpz28WYBcEPmM83Hd7+0cxEqMR/GXlgR%0AuYVVkV1YEbmFVZFdWBXZxUIykl3AYjEMm+qbeuNe19Dsl2HYElwRACx9jL2wInILqyK7sCJyC6si%0Au7AysouFtGSbyZFIVGsrcuNet8brZv4XAFgEjL2wInILqyK7sCJyC6siu7AysouFtGSbyZK0vaZY%0AqSn2SZelpti1vaYoSRUBwNLH2AsrIrewKrILKyK3sCqyC6siu1hIS3rOZG+hS4/t2awjp31qaPZr%0Ajdet7TVFzAcDXGM+8/8C05kYe9+o79CZiz2MvbAEthlgVYy5sCLGXFgV2YVVkV0spCXdTJbG3zDe%0AQpcMw8ah+wCQIN5ClzbXlKi7O8jYC8uY2GbweLLU2RlIdjnAdWPMhRUx5sKqyC6siv4YFsqSnubi%0AarxRACDxGHsBIHEYcwEAwGzYXsCNWjbNZAAAAAAAAADA/NFMBgAAAAAAAADMimYyAAAAAAAAAGBW%0ACT0BXyQS0RNPPKGGhgY5nU499dRTqqioiF1/6NAhffOb35TD4dBDDz2kT33qU4ksD1gyPrv3ULJL%0AAAAAAAAAwBKT0COTDx48qJGREe3fv1+f//zntXfv3th1o6OjeuaZZ/Td735X+/bt0/79+9XV1ZXI%0A8gAAAAAAAAAA00jokcnHjh3Tjh07JEkbN25UXV1d7LrGxkZ5vV7l5ORIkjZv3qw333xTH/rQhxJZ%0AImA6HGW8dMx1XX73SzsXqRIAAAAAAIC5S2gzORgMyuVyxf632+0Kh8NyOBwKBoPKysqKXZeZmalg%0AMDjrY3o8WbPeJtmsUOMEak2c663/wN9/ZJErAeZmLu89q79PZ7PUl09aOss41+Ww4nJTc2Ikuual%0AOuZS6+IwU61LMbvUubDMWudSzO5iWc7Lb8Zln6kmM9Y7GyvWLFmz7rnWnNBpLlwul0KhUOz/SCQi%0Ah8MR97pQKDSpuQwAAAAAAAAASJ6ENpM3bdqkV155RZJ04sQJVVdXx66rqqpSU1OTent7NTIyoqNH%0Aj+qWW25JZHkAAAAAAAAAgGnYotFoNFFPFolE9MQTT+jcuXOKRqN6+umndebMGQ0MDGj37t06dOiQ%0AvvnNbyoajeqhhx7Spz/96USVBgAAAAAAAACYQUKbyQAAAAAAAAAAa0roNBcAAAAAAAAAAGuimQwA%0AAAAAAAAAmBXNZAAAAAAAAADArGgmAwAAAAAAAABmRTMZAAAAAAAAADArmskAAAAAAAAAgFnRTAYA%0AAAAAAAAAzIpmMgAAAAAAAABgVjSTAQAAAAAAAACzopkMAAAAAAAAAJgVzWQAAAAAAAAAwKxoJgMA%0AAAAAAAAAZkUzGQAAAAAAAAAwK5rJAAAAAAAAAIBZ0UwGAAAAAAAAAMyKZjIAAAAAAAAAYFY0kwEA%0AAAAAAAAAs3Ik40nffvttffWrX9W+ffsmXf7Tn/5U3//+92W321VdXa0nnnhChjFzv7uzM7CYpd4w%0AtztDfv9Assu4LtQqeTxZC/6Y0zF7diUysVgWo1YzZtdK62Q+lvrySYu/jGbMrWTNdUvNiTFRsxmz%0Aa6XXk1oXx/XUSnbnjzoX1lzrJLvms5yXfy7LbobsWnFdWbFmyZp1T1fzTNlN+JHJ3/72t/VXf/VX%0AGh4ennT50NCQvv71r+u5557T888/r2AwqJdffjnR5S04h8Oe7BKuG7XiWlZ6nanVfJb6ci715ZOW%0AxzLGY8XlpubEMHPNZq7tWtS6OKxU69WsUjd1Liyr1DmTpbAMN2I5L7/Vlt1q9UrWrFmyZt3zqdkW%0AjUaji1DLtF566SWtWbNGf/EXf6Ef/vCHscsjkYh6enpUUFAgSfrTP/1TfepTn9Idd9wx4+OFw2OW%0AXFkA2YVVkV1YEbmFVZFdWBXZhVWRXVgV2UWiJHyai/vvv18tLS1TLjcMI9ZI3rdvnwYGBnT77bfP%0A+nhmP3zc48myxHQGErVOPG6imD27EplYLItRqxmza6V1Mh9LffmkxV9GM+ZWsua6pebEmKjZjNm1%0A0utJrYvjemolu/NHnQtrrnWSXfNZzss/l2U3Q3atuK6sWLNkzbqnq3mm7CZlzuTpRCIRfeUrX9HF%0Aixf1jW98QzabLdklAQAAAAAAAABksmby448/LqfTqW9961uznngPAAAAAAAAAJA4SW8mHzhwQAMD%0AA6qtrdULL7ygLVu26DOf+Ywk6dFHH9WuXbuSXOHSYhg2RSIJnSYbuCFkFsBSxfgGqyPDMCNyCSsh%0Ar1iOyL31JaWZXFZWFjv53oMPPhi7vL6+PhnlLAvNHUEdOd2u+qZera3I1faaYnkLXckuC5gWmV2e%0APrv30Jxu/90v7VykSoDFw/gGqyPDMCNyCSshr1iOyP3SkfQjk7H4mjuCembfMQ2PjkmSmtr79evj%0ArXpsz2beuDAlMgtgqWJ8g9WRYZgRuYSVkFcsR+R+aWFi4mXgyOn22Bt2wvDomI6c9iWpImBmZBbA%0AUsX4BqsjwzAjcgkrIa9Yjsj90kIzeYkzDJvqm3rjXtfQ7Jdh2BJcETAzMgtgqWJ8g9WRYZgRuYSV%0AkFcsR+R+6aGZvMRFIlGtrciNe90ar5tJz2E6ZBbAUsX4BqsjwzAjcgkrIa9Yjsj90kMzeRnYXlOs%0A1BT7pMtSU+zaXlOUpIqAmZFZAEsV4xusjgzDjMglrIS8Yjki90sLJ+BbBryFLj22Z7OOnPapodmv%0ANV63ttcUMck5TIvMAliqGN9gdWQYZkQuYSXkFcsRuV9aaCYvE95Cl7yFLhmGjZ8QwBLILIClivEN%0AVkeGYUbkElZCXrEckfulg2kulhnesLAaMgtgqWJ8g9WRYZgRuYSVkFcsR+Te+mgmAwAAAAAAAABm%0ARTMZAAAAAAAAADArmskAAAAAAAAAgFnRTAYAAAAAAAAAzIpmMgAAAAAAAABgVjSTAQAAAAAAAACz%0AopkMAAAAAAAAAJhVUprJb7/9tvbs2TPl8kOHDumhhx7S7t279cMf/jAJlQEAAAAAAAAA4nEk+gm/%0A/e1v6yc/+YnS09MnXT46OqpnnnlGL7zwgtLT0/XII49o586dKigoSHSJAAAAAAAAAIBrJPzIZK/X%0Aq2984xtTLm9sbJTX61VOTo6cTqc2b96sN998M9HlAQAAAAAAAADiSPiRyffff79aWlqmXB4MBpWV%0AlRX7PzMzU8FgcNbHc7sz5HDYF7TGhebxZM1+I5Og1sSxQnYla73O1JoYc8nuYi9nsl/HZD9/IiyV%0AZZzrmGvF5abmxEh0zWYacxcStS4OM9W6FLNLnQvLrHUuxewuluW8/GZc9pmya8Z6Z2PFmiVr1j3X%0AmhPeTJ6Oy+VSKBSK/R8KhSY1l6fj9w8sZlk3zOPJUmdnINllXBdqTeyb3uzZlcjEYlmMWs2Y3USs%0Ak2Sucytlbr4WexnNmFvJmuuWmhNjomYzZtdKrye1Lo7rqZXszh91Lqy51kl2zWc5L/9clt0M2bXi%0AurJizZI1656u5pmym5QT8MVTVVWlpqYm9fb2amRkREePHtUtt9yS7LIAAAAAAAAAADLBkckHDhzQ%0AwMCAdu/erS996Uv6/d//fUWjUT300EMqKipKdnkAAAAAAAAAACWpmVxWVqYf/vCHkqQHH3wwdvnO%0AnTu1c+fOZJQEAAAAAAAAAJiBaaa5AAAAAAAAAACYF81kAAAAAAAAAMCsaCYDAAAAAAAAAGZFMxkA%0AAAAAAAAAMCuayQAAAAAAAACAWdFMBgAAAAAAAADMimYyAAAAAAAAAGBWNJMBAAAAAAAAALOimQwA%0AAAAAAAAAmBXNZAAAAAAAAADArGgmAwAAAAAAAABmRTMZAAAAAAAAADArmskAAAAAAAAAgFnRTAYA%0AAAAAAAAAzIpmMgAAAAAAAABgVgltJkciET3++OPavXu39uzZo6ampknX/+QnP9HHPvYxPfTQQ/rB%0AD36QyNIAAAAAAAAAADNwJPLJDh48qJGREe3fv18nTpzQ3r179eyzz8au/7u/+zv99Kc/VUZGhh54%0A4AE98MADysnJSWSJAAAAAAAAAIA4EtpMPnbsmHbs2CFJ2rhxo+rq6iZdv2bNGgUCATkcDkWjUdls%0AtkSWBwAAAAAAAACYRkKbycFgUC6XK/a/3W5XOByWwzFexurVq/XQQw8pPT1du3btUnZ29qyP6XZn%0AyOGwL1rNC8HjyUp2CdeNWhPHCtmVrPU6U2tizCW7i72cyX4dk/38ibBUlnGuY64Vl5uaEyPRNZtp%0AzF1I1Lo4zFTrUswudS4ss9a5FLO7WJbz8ptx2WfKrhnrnY0Va5asWfdca05oM9nlcikUCsX+j0Qi%0AsUZyfX29fv3rX+tXv/qVMjIy9Od//uf6+c9/rg996EMzPqbfP7CoNd8ojydLnZ2BZJdxIL8a3QAA%0AIABJREFUXag1sW96s2dXIhOLZTFqNWN2E7FOkrnOrZS5+VrsZTRjbiVrrltqToyJms2YXSu9ntS6%0AOK6nVrI7f9S5sOZaJ9k1n+W8/HNZdjNk14rryoo1S9ase7qaZ8puQk/At2nTJr3yyiuSpBMnTqi6%0Aujp2XVZWltLS0pSamiq73a68vDz19/cnsjwAAAAAAAAAwDQSemTyrl27dPjwYT388MOKRqN6+umn%0AdeDAAQ0MDGj37t3avXu3fud3fkcpKSnyer362Mc+lsjyAAAAAAAAAADTSGgz2TAMPfnkk5Muq6qq%0Aiv39yCOP6JFHHklkSQAAAAAAAACA65DQaS4AAAAAAAAAANZEMxkAAAAAAAAAMCuayQAAAAAAAACA%0AWdFMBgAAAAAAAADMimYyAAAAAAAAAGBWNJMBAAAAAAAAALOimQwAAAAAAAAAmBXNZAAAAAAAAADA%0ArGgmAwAAAAAAAABmdUPN5H/6p3+actnXvva1G3lIAAAAAAAAAIAJOeZzp69+9avq7u7WoUOHdOnS%0Apdjl4XBYJ0+e1J/92Z8tVH0AAAAAAAAAABOYVzP5vvvuU2Njo1577TVt3bo1drndbtfnPve5BSsO%0AAAAAAAAAAGAO82omb9iwQRs2bNAHPvABZWVlLXRNAAAAAAAAAACTmVczecIvfvELfe1rX1Nvb68k%0AKRqNymaz6ezZswtSHAAAAAAAAADAHG6omfzss8/queee0+rVqxeqHgAAAAAAAACACRk3cuf8/Hwa%0AyQAAAAAAAACwDMzryOQf//jHkqQVK1boj//4j3XvvffK4XjvoT760Y/GvV8kEtETTzyhhoYGOZ1O%0APfXUU6qoqIhdf/LkSe3du1fRaFQej0df+cpXlJqaOp8SAQAAAAAAAAALaF7N5Ndff12SlJGRoYyM%0ADB07dmzS9dM1kw8ePKiRkRHt379fJ06c0N69e/Xss89KGp9v+ctf/rL+4R/+QRUVFfrXf/1Xtba2%0AqrKycj4lAgAAAAAAAAAWkC0ajUYT9WTPPPOMNmzYoAceeECStGPHDr366quSpAsXLuiv//qvVVlZ%0AqfPnz+uuu+7SH/zBH8z6mOHwmBwO+6LWDSwGsgurWszsPvj5F+d0+wN//5FFqQNLD2MurIrswqrI%0ALqyK7MKqyC4S5YZOwHffffdpbGws9r/NZlNaWpoqKyv1xS9+UaWlpZNuHwwG5XK5Yv/b7XaFw2E5%0AHA75/X699dZbevzxx+X1evVHf/RHqq2t1fbt22eswe8fuJFFWHQeT5Y6OwPJLuO6UOv44yaK2bMr%0AkYnFshi1mjG7iVgnyVznVsrcfC32Mpoxt5I11y01J8ZEzWbMrpVeT2pdHNdTK9mdP+pcWHOtk+ya%0Az3Je/rksuxmya8V1ZcWaJWvWPV3NM2X3hprJd955p8rKyvSJT3xCkvSTn/xEp06d0s6dO/WXf/mX%0A+t73vjfp9i6XS6FQKPZ/JBKJzbWcm5uriooKVVVVSRo/armurm7WZjIAAAAAAAAAYPEZN3LnY8eO%0A6Xd/93flcrnkcrn0O7/zO2poaNCuXbvU19c35fabNm3SK6+8Ikk6ceKEqqurY9eVl5crFAqpqalJ%0AknT06FGtXr36RsoDAAAAAAAAACyQGzoy2TAMvfrqq9qxY4ck6dVXX5XT6VRXV5fC4fCU2+/atUuH%0ADx/Www8/rGg0qqeffloHDhzQwMCAdu/erb/927/V5z//eUWjUd1yyy26++67b6Q8AAAAAAAAAMAC%0AuaFm8jPPPKMvfelL+sIXviBJqqio0DPPPKP9+/frs5/97JTbG4ahJ598ctJlE9NaSNL27dv1wgsv%0A3EhJAAAAAAAAAIBFcEPN5Orqav3oRz9SX1+f7HZ77OR6n/vc5xakOCxvhmFTJBJNdhnAnJFdAFgY%0AjKewAnIKMyCHSAZyByxP82omf/nLX9bf/M3faM+ePbLZbFOuf+655264MCxfzR1BHTndrvqmXq2t%0AyNX2mmJ5C13JLguYFdkFgIXBeAorIKcwg2tzuPNWrzwuZ7LLwhLX3BHUC69c0OkLPYx/WFCxMa25%0AV2u9ZMus5tVM3r17tyTpT/7kTxa0GKC5I6hn9h3T8OiYJKmpvV+/Pt6qx/ZsZgCBqZFdAFgYjKew%0AAnIKMyCHSAZyh8UyJVttZMusjPncqba2VpK0detW2e12NTY2auPGjbLZbNq6deuCFojl5cjp9tjA%0AMWF4dExHTvuSVBFwfcguACwMxlNYATmFGZBDJAO5w2IhW9Yxr2byhO9///v6+te/ru9973sKhUJ6%0A/PHH9Z3vfGehasMyYxg21Tf1xr2uodkvw5g6pQpgBmQXABYG4ymsgJzCDMghkoHcYbGQLWu5oWby%0Av//7v+s73/mO0tPT5Xa79cILL+jf/u3fFqo2LDORSFRrK3LjXrfG62Zif5gW2QWAhcF4CisgpzAD%0AcohkIHdYLGTLWm6omWwYhpzO9yb3T01Nld1uv+GisHxtrylWasrkDKWm2LW9pihJFQHXh+wCwMJg%0APIUVkFOYATlEMpA7LBayZR3zOgHfhK1bt2rv3r0aHBzUwYMHtX//fm3btm2hasMy5C106bE9m3Xk%0AtE8NzX6t8bq1vaaIydZhemQXABYG4ymsgJzCDOLlcOet5fK4nLPfGZinidy9Ud+hMxd7GP+wYPhs%0AtY4baiZ/8Ytf1P79+7V27Vq9+OKLuvvuu/Xwww8vVG1YpryFLnkLXTIMGz9lgKWQXQBYGIynsAJy%0ACjO4NoceT5Y6OwPJLgtLnLfQpc01JeruDjL+YUFNjGmMZeY2r2by2rVrZbO9N/l1NDo+ePzyl7/U%0AU089pbNnzy5MdVjW+FCCVZFdAFgYjKewAnIKMyCHSAZyByxP82om19fXx/7+6Ec/qh//+McLVhAA%0AAAAAAAAAwHxu6AR8kiYdoQwAAAAAAAAAWJpuuJk8McUFAAAAAAAAAGDp4shkAAAAAAAAAMCs5jVn%0A8s6dO2NNZJ/Pp3vvvVfS+FHKNptNv/rVrxauQgAAAAAAAABA0s2rmbxv3755PVkkEtETTzyhhoYG%0AOZ1OPfXUU6qoqJhyuy9/+cvKycnRF77whXk9DwAAAAAAAABgYc2rmVxaWjqvJzt48KBGRka0f/9+%0AnThxQnv37tWzzz476TbPP/+8zp07p1tvvXVezwEAAAAAAAAAWHg3PGfyXBw7dkw7duyQJG3cuFF1%0AdXWTrj9+/Ljefvtt7d69O5FlAQAAAAAAAABmMa8jk+crGAzK5XLF/rfb7QqHw3I4HOro6NA3v/lN%0A/eM//qN+/vOfX/djut0Zcjjsi1HugvF4spJdwnWj1sSxQnYla73O1JoYc8nuYi9nsl/HZD9/IiyV%0AZZzrmGvF5abmxEh0zWYacxcStS4OM9W6FLNLnQvLrHUuxewuluW8/GZc9pmya8Z6Z2PFmiVr1j3X%0AmhPaTHa5XAqFQrH/I5GIHI7xEn7xi1/I7/frD//wD9XZ2amhoSFVVlbq4x//+IyP6fcPLGrNN8rj%0AyVJnZyDZZVwXak3sm97s2ZXIxGJZjFrNmN1ErJNkrnMrZW6+FnsZzZhbyZrrlpoTY6JmM2bXSq8n%0AtS6O66mV7M4fdS6sudZJds1nOS//XJbdDNm14rqyYs2SNeueruaZspvQZvKmTZv08ssv68Mf/rBO%0AnDih6urq2HWPPvqoHn30UUnSj370I124cGHWRjIAAAAAAAAAIDES2kzetWuXDh8+rIcffljRaFRP%0AP/20Dhw4oIGBAeZJBgAAAAAAAAATS2gz2TAMPfnkk5Muq6qqmnI7jkgGAAAAAAAAAHMxkl0AAAAA%0AAAAAAMD8aCYDAAAAAAAAAGZFMxkAAAAAAAAAMCuayQAAAAAAAACAWSX0BHwAgOXjwc+/mOwSAAAA%0AAADAAuLIZAAAAAAAAADArGgmAwAAAAAAAABmRTMZAAAAAAAAADArmslYUIZhM+VzJ7MumJ9Z8nFt%0AHWapC8DSZKUxZrFrtdJrYVVmfI3NWNMEM9eGxFkOOVgOy2hlC7F+ErmOydPycj3r2+Gg7bkYOAEf%0AFkRzR1BHTrervqlXaytytb2mWN5CV9KfO5l1wfzMko+r61i3MlfrV+Xr9IXupNcFYGkyy9h3PRa7%0AViu9FlYV7zX2eLJMV5NZ1ruZa1uuYuukuVdrvYlZJ8shB2cuduvQm81LehmtbCEymMgcL4f3DN5z%0APeu7rsmv10/7dNkXUHlRlrbVFKm2wp2kipcemsmYF8OwKRKJSpKaO4N6Zt8xDY+OSZKa2vv16+Ot%0AemzP5klv6Im9RhP3u97nmRDvfs0d0z+3pOuqC8uPYdh0qT0wYz6uzevVmb+ex49EorPeJ14dZYUu%0AffOFk+QWwCRzGYMcDkPhcCTuddN+bj66WV7P9GNMvOefS03zMdNn/Gzj4fXUdiOPv5xd/drO9DrP%0A9Fn75P+xXUXZqdf1WTnXmmYzl/W+GEe4zVQrmVx817NtdnUup3zPaZv7OpnuOae7/HpzcD25X+xx%0Aer7I+uKbbXy++rpr/5/r+on33Wemx1hZPL5DcaHyu9jbCzCX2da302nX8fNdk75TN/sCOnrWp899%0AYkPchvL1bueSl/fQTMacTOwBOtfcp+03F6mrb0h9wZHYm3TC8OiYDh5r0f3bvBoLR3SupU/vtPap%0AvSukm8pzdeeGkljDzjBsk770GoZNl3wBvXqyTSl2Q32hEbV2BrW6LFe3VHtUd6FLZ5t6VbvKraGR%0ASNznfrO+Q+Gx+NcdOe1jI2WZmsjvO619KsrLmDa36yrceruxWx3dA7rt5mJ1+AfV2NI3vteztlhe%0Az+Rmc+wLR0dQr51pl2QoMDiiy76A1lW4dfvNJSoryFRzZ1CvnfFJsikQGlF7T0gl+ZmxOlJT7Boa%0ACZNbADFzOdJmuiMwrh6vjpxujzvG/Py1ZhXkpOrWtUWTHr+5I6gjZ3yqv+TX2gq3ttcWSVHpyGmf%0A6pv8U2qarpE9UwMy3s7mM5d79ZtTbXMeD+fyek33WjDexnf1a1tVlqPivHQdOeVTtTcn9jo7nXa9%0A09KnI6d9amztU3F+/M/an/3morIznOrpH9bljvHPyu21xaosyVY4HJmSlwnXZmjy+h7P59U7ReJl%0A63rW+9WPW1OZp61rC+eUiXhfNqfUWlM05THJ5OKZbWy4ehsuODgiV3qKBofHZtwuW1mcFdsOlBS3%0AmRZvnU93uWHY1NQR0Mtvtc6Yg+mWZfrnNt9RmmR98UxZ9+9+d3nvuonPb7dqKvN05mK3zl4av+3E%0Ad5bZ1s97z+FXWVGWKoqy1OwLqPnd7z7vry2e9jEOHmtRW1dI+bnpuqk0W9VlubF1PvFeutQemFN+%0Ap3uu185c7/ZC/DEZ5uNwGNOu7/96+4rGIlF19AwoLyct7m3eOONTbYVb6ekpGhwcjTtWSrquy64d%0Ad6eT6B1/iWp400zGdbt6D9DtG1bo315ulDs7VU6HPf7t2wP69oundVttsV585cKkvUKH376i331g%0AnU5d6FaLLyhvcZZu+f/Ze88gOc70zvNXWVlZ3vvqau8NPECA3o4XZ0YnMxppZ3fvdIr9cHFfdB8u%0AdBGKYOgUu5IiNkL6cKtTaKULaW4uZMZpOH6GQxIghyRIeNMGaFfd1V2my3uXdR+yq9CFrm4AIgmC%0AIv4RCACVmW+6fz7v497nGXOTyJSo1GS+/8Yyxye9vDG7ceu4SI43Lm1wfNLL6maWSrW+57mjySLx%0AdLnrtvlQ6mFE6ROInfz1OQ2sR/Pd94vklD/RHI8fDPCd1xZ3RT2/9NQQZ69FOTrpYStVZCWS44mD%0AAb716k2OT3p5bzbawdvXzof52ucn+PoP5zq2+5wGQpFc+9x2i5Z4qtT1uh7y9iEe4pOHe8m0+dk7%0Aq/zVd67sysD42ucn+fnZEB6HgcMjTmZXU13PtblVYDWS5efvrrfHP7+Y4K+/e/W2869zctrL6Ysb%0AHdf0e1+e4cJ8vMORfXDQsW0QKobrcNCK36knma2SLVYJx/Icn/SymSiwFsm1g81buQrfO72053OZ%0AW00iiqO7nNb3mnE6t5ruOv7sapJIKoDPrt/zGj5p6PZstRo1xye9/OSdEK+dD/Pik4NIoppvvXpz%0AxxzX6DrecjjL4VEXb15WeNSaK589FiRbrDLgt6AWmtQbUKnJrMfyRLYK2xwy8NaVKI8e8PKtV2+f%0Ao9f5nc+OYzdp2UwUuBnOdiQylKqNPb+B1jzbLZv6lXfX7irDrdNRc8vY7M7N9Y4MKUFQ7Xltc6sP%0AdYD3gzvJhtb2lo52fNLLq+fW97VzZleSvHU9SiJbIRTNEdkqMOA3Y9RLNJtNpgYdXVaarfN7X57p%0AKlf/wxcmSWUrVKp1ljey3c+5muRmxMN//cb5Xffya88O8+blCBP9Ng6NefiLf7jwwGb97id/H+q7%0A7w97cf3Xnh3GYdV35d7xSS+rkWx739/57Pi+cjKSLt12jhzvbc8HLTtqdiUFeyzsCEVyVOsNFq9l%0AuLQQ5+S0l+OTXiKJIjfDGRxmLa+eW79r/oqisCefri8n+ZFBw/SAY1fw6E4y+SE+Orx3Y4uLN+Ks%0AR/MEvSYOj7oxSGreuhalVKmzleluLy+uZ6jWG7ht+n1t/Z+eX+eXlzY5OePle6eXO3hQqtR551p0%0AF/+66b475W63gMfdBPU+yMDf/Q4iPnQmP8Qu7DWBtyJAO7MnC6Uag8MWQtHcrv3ddj0LoRTrsXzX%0AqND5+RgGnURo2/C8dCPOhYU4B0fcAHtmApSrdbQaNalshZlhZ9dzex0GnFYdq5Hdyth4n/2hgvIx%0Axb9GuWwdszOCuR93gh4T5+Zi+2YJL4Yz9Pst/OCN5fY3MR9SlK69jrm+lETSCB3bb7+O/a7rIW8f%0A4iE+ebibzC1BUBGK5TqCWDv3vb6UYLjHyivvrTG7nODgiKsjiNWC267n6mKiPX65KvP2HpnBhbIy%0AD7e2VWoN3r6yyZXt41uO7P/w+Un+7oezHQr5U4cDbSX98YMBXj7TGWy+dCPGeL+DaLK4pzzscZv4%0A4TshBBUdGU37ZUF96niQXvetZybLTSb6bV31BLdNz3/5+nv8b7915IFwvDwI2OvZtnSySq1BLFWi%0AVK7d1VzrtuuJpUq7eBRPl7i6mODcbIyvfnqc1c10h1EXiubQatScmvEzH0p3vab51RRajZo3L292%0AHFevNxDVAm6bvus3EHAbeft6lBvrmb15dCJIv8e8a1UdKCsDupWp+j/+/THevt79+zx9IYzVoKHX%0AbUKWm/R6zF2vrddruquspofojjtlLb51LQIoOlzr70qtsb++6DVxYy29i2ctfp7ukl0McH4u1vVa%0ALszH0GpE6g0Zt13f9Zx9XjO/eHetO+9DaSKJApFEgXyp1nWfVy+Eee5YD72u3aUy7qcDdz/5+1Df%0AfX/Yi+vr8QI31rrLzJ1yvGWzeOzd5WSvx8TP3l2/4zjRZJGjE+599Y3WcYVynXNzMc7Px6jWZGaG%0AnXeVtd5ynC2GswQ9pu7zuV3P984s870zyx3O6DOXu+s3O2Xy3eBh4OODhSgKvD0b42++d61Drp6b%0AjfGlp4Z48/IGTquW8X7HvtwqlGr7yu7Xz62RzFaJJkodPNBq1BTK3W35brpvS+52C3jcTSmOm+uZ%0AO5bd3K8czU58FKWDHjqTH6KNbk0Qdi7fakX8dmZPGvUarEZtx4cFyoeok0SMeg3rse5RoWiyxFif%0AFrNBQ6MhU67K2M061qK5fTM046kSdouWSKKIThK7nnu8345Fr+G18+Fd2x6d9r7vZ/UQ9xf3GmVr%0AZRa1jnlkysPcjgh7pdbYkzsWo9TOqNqXg2Zt+9gWX/fj7Xosz4Df0rH99uvY77oe8vYhHuKThTtl%0AbkVSJV6/GGYxnOWRKe+ec+16LM+JKQ9ajZpcsYbHYdhzzm79NruaxGnVEbuLebiFWJffri4n9lTS%0A9wrYBVwm1qP5O8rprXSJd65FODLm5rmjQQZ85j0zqUKRHH/z/Vl+/bmRjuam00POrnqCThLJFWsP%0Al1tvYz8u7uRCvlhjK905xzksuj351tL3dnJm53g31lI0Gs2uRp0kqvacb9eiecb6bLvOWa3JFMr1%0APXkV9Jj54Vur+2bT/c3Lszwy7eXstWg7A9+i17C4kWV2Jdn1Ws8tbHF9Odl1zFiqxOXFBL3b5bPM%0ABqnrtZkM0r71dd9PSY5/69iPv9eXk5xxGZhbTXXV5faTQ36nkZXN7J78XO7CT7tFu69dNNprI7Sm%0AJNl0O+dwj4VXz4W7Ht+6dklUs7ZHRt7yRpa/j+U5Oe3F5zRybSnB7GqKXo8Zs0ECZE5N3Z9yGI9O%0A+x7aae8Tt5eViqRKSkZwF9wun3fi9jl9Y6vAeL+9Kwd7vWbeuLRxx3Eqtca+PoKdv8VTJZpNxa9g%0A1LOnbJ9dTRJJB/DZ9LscZ9670G1ac7ogqLix1l0mxFIlri6n7uhMDsXyfPP0EteWkg9kGZmPA3bO%0Aaa0ybaVKDZ1W7CpX12N5zAYNAZcJyx5zZet9V2oNetxmtJr4rn0GfBZyhSoGncTKZmcA4m59UN1+%0Aq9QavHF5E60kML+WwbdHSc1WKY5wLI93j1JgrXGuLqXa+urOcjTd+PZRlA5Sv/TSSy99KCPfJxSL%0A1Y/6EvaF0ah94K8RFIH4f/7tWeZDaTL5CovhDG9djVCoNLhwc4utTBm52SQUzVGrywwGLGxuFajV%0AZSxGDQN+Cz1uEyqVipFeG30+C29d3aRakxnvt3VVnEZ7bWwmirjtekC1PcE16fGYWQ5n2+e4HSO9%0ANkKRnPIRxvO8+OQgJp0GUS20z53Ilnj6UIADw060kkhDbnJy2sdXXxjd92MyGrUf4FPdHx8HXjwI%0A/G0pC7dz8+CIC6tRau9nNGqZW03y47Mhrq2k+fqP524ds55huNdGOH6Lh+F4nscO+OjxmFCh8HYw%0AYCFbqLKxze29ODg15CQcy5PKVQCo1WVGglZWNnN7HjM95GQhlKLPZ+7YHo7nOTnto9ejfD96rZLR%0A4ncakZvcFW9b93+/cLec+Jc3lj/kK4EvPTH4oZ9jLzwI38eHjQ/7Hh9E3sJH+24FQYVKpSjY0VSR%0AxXBm1z5HJ9z84ys3uL6SQtIIpHIVPA5D17l2eshJKJJDpYJ8qUa53OBTJ/sw6TUIQuec3dz2Ux0Z%0A83BjLY3NrL3jPLzXb267nkKpTqZw6zm67Xoq1QaZQrXj3ztRqtQZ6VX0hpZ89Nj1aNQC08NOBvwW%0AMvkKm1tFUIFOKxLeKqASBbbSpT2vd3kjS7lS5+z1KIlsmcVwhos3tvhff+MQDbmJusuzaMhNnj3a%0A034ucIsbDyJ3PyzeNpvsycWd732ox4pWUne8g82tAp97bACjToNmh5721tVNhoPWfXmkQoVWEtlM%0A7H6nKpVKKVm1B+fXd8zRoHDPoNOwlS5xfSXZwauRXsVQK5Zr3FxPM9pr6+qMa/FI0qhZ3siyvJnl%0A/Hwcj8NANFUkFM3v4jNAvSHT5zWz2iWLaqTXxkokxzOHe5DlJtdWErhsho5r6/NZ0GoEprosvb5d%0AR7qxlu6qI+3EJ4m7LWfF+laha+mIkV4bZy5uMBCwsrKh2B6hSKcud7scGu21cWzSy1okRzxV6vrO%0A9+JnrS4z3m/f0y5SoUKS1Lw7G93F0RNTXi7f2MJh1RGO7y2XTXoRn8vUofO2MDHgIJOvIAM/emuF%0A6yspMnmlx8daNIfLZuCfXrmxL39az7X5PpMxrUaJkwcDqFWqj7Wd9mFwt/V8b/+7haurKV7+5Srf%0APb3E4mYOSVJTrjX4s2+c32VntNBNPrdw+/w90mvj3FyMZ44GcVh1qAWBiQEHY312ookiRoPUlV+3%0Aj2M3axnwW3DZtufwISc9blOHvtE6Tq8VWQpnKFcae9pSo0Eb4XiBRK7MteUUN9ZvOYRb3+lgwEKz%0ASVfdpjWnAyyE012/w5FeG6uRHE8fDuzJ8ZbcnVtN7Wub7sSDwN0HxW4JxfL8+GyIb762RDRVpCo3%0A+b+/fYXlzSxPHAowu5zaV66ubGaxmSV63Oa2jBzrs/HItI+fnQ2139vCWpovPTWMzaxFhYrpISfH%0AJ72E4znmV1ME3EYsJm0Hl/ez/+9G9603mqzH81RrDfLFWtf7kOUmsVSRWl3epSe30BonHM+zGM5w%0Afj6Oy2bgyuLWLr617IZvvrZEJl/ZNVY3XbYb9uLHfty9r5nJsizz0ksvMT8/jyRJ/PEf/zH9/f3t%0A7d///vf5u7/7O9RqNWNjY7z00ksIgnA/L/ETi70iGfF0kauLCSSNwGdO9bcjQDuj9JJG5J1rUU7N%0A+AHay2QBUEOvx8z5LlEhrSRiM8NCKMX0oLO9LOHElI/zsGcmwM4Io0YtEEuWuLKYwG7Rts/d5zXz%0A19+fxaQXeWzGx1efH3m4BOVjijtF2VpZyK9cDPPNV24C7FoeVak10GmEDj7JcpN3rkX58tPDrEfz%0Abe48fjDQlectaDVqtBo1NrO2c3xJqam31zEBt1I+4/btstzkvVnl+6nWG1y+meDd2RhfeGyAl/7H%0AEw95+xAP8W8cOxuJLayn2zVeR/tsjPfZ0XbJ3HJYdOSKNUApJdDjNtHrMXF+D9lTqTXajhSnTcd6%0ANI9WK3JgxMXpC+vtsVrHWEwS1XpDceZ1GdOoE/edm1vXdWzS07HEcOeS8b2Wj+eKNUZ7re2l4G9e%0A3kCrUeN1GOj1mPnu64scn/RiMytZ15KoptmE64tbd9Qbbs+eLlXqXF9O4rJqWY1kO/UXHi633on9%0AsrhbmeYeh55YsrN0RalSJ5EusRBKYdRr2s/4bnjU6zXRaHR//nazdu+MUZdxl96QylYY8Fna5QNa%0AvGrpjodGXSQyZYx6zR0znm7PRMoUqixvZPcsTeC06ejzmfYc02W9ZeucmvLxX75+TrnH7WsD+IOv%0AHev6HB42MeuOndnajx/0U6839nz+uWINnUZ5BzpJbP/d2l+Wm7x5eQOzQcNTR4JzH2S8AAAgAElE%0AQVT8/GwIUS0oJVP2eOd78RPYU1ZrJZEmYNSJaNRCB0cXQil0kohep0EnqfflZzRZ4tikt+s+PR4T%0AFxfigAqjXtMh+1tlCgClHMbRnl3ZmR90Pc6pQSdu095Z9580dDTyLlZZiylZ6ma9hErVZHLAQTpX%0A4Rs/me8oAXD5ZpxjEx6Fy3vIxW7yubVtp9xt/b9UqRPfIbtVwOkLYY6MuelxG+9qHEkjcvriLR4H%0APEZePr3c8a5bc4HTpm8fu6f9JYlkClUkjXpXZnHrO50adHBy2sf3dpTQamHnnD7cY+X83G7/hCKT%0A9fvy8aHcvXfs1HV3ZpQns6WOsjzJTIWg17RnKcori1vkijUCLjMvn1F6a9gtWi7fTDAYsKJRC1Rk%0AZax6XeblM0v82rMj5ApVrixucW4uxotPDvHGpU1urKX5zKl+Li10lq4w6rrz7250350lXPYr83Uv%0A+7Su6/ZyNDuzl2eG7AwHrfdUOuiDkLv31Zn885//nGq1yj/+4z9y8eJF/uRP/oS//Mu/BKBcLvPn%0Af/7nvPzyy+j1en7/93+fV199leeff/5+XuInBpKkplpViL9fw4+Wwgzw3vUYxye9lKt1wjElI3hz%0Aq0A4lucLjw8QTRWZGnQQ9JraxdKDHhOxZIEXnxxkLZpnc6tA0GtCUKk4Nxfj6Lgy8anVAtK2IhdN%0AFvnS00NsxPNKI5ZClfV4nl6PiYDLxMpmhj6vmYGABadVx7+cXkKWmx1LDvwuI6VKjTcvbzxQDSce%0A4u6ws37bXksT51ZT/OjsGvlSjTcuhRnrs+9bnuKNy5v81gtjLKyliCVLBL3KEpmNrRynZnwshjPK%0AcaomX/nUKPOr6TbPN7YKrEfzeOx6hnqsfPPVmzw64++YaN64vMmvPzvCxtYO3sbyuO16hnus/OCX%0AKxyf9FKt1Tt4PeC3IKhUnL4Y7hDoV5eT/MYzwx/OA36Ih3iI+4bb61G2Fep4nreu3nJ2rMdyHbVh%0ABwNWLi9utefdeKqE267HYdHx3vVYe/xW4OsHv1zhq58eb/cqCHpMBNwmfvTWCodH3R0OPK0kohEF%0AfvHeGkfHPe3xPXY9AwEr4ViOsT47//TKjY7ze+x6hoJWmk04PuEhtv3b4XEP3/jx3K57H+u1c242%0AtqeSvpfBGIpkO+/Fa2LAZ+Hmeorjk17Ozyv6Q6XWwG3Xo5XULIaVTNEnDvqVjI5t+auTRN66ugns%0AVs4Bri0n+Y+fn+Dnt9WA/CQtt965VLpVd7fF1ZVojoW1DA1Z5tEDfqrbS02DXhNeh4ELc3GePtpD%0AU24ST5U4Px/bxRmv08ihUcWwk8QCAwELLquOUqXOYwf8rMeV+VWrufWutBo1o712lsLpPZ0Kpy+G%0A+fVnR1gKZ4htfx86SWQrXdxlDCrJD4quudMYiySKaDVqNKISJF6P5ckVq/zqM8OEIrm74tH8agq3%0AXY9aELo7WDRq3rka5SufGuP6UqLjWs/Px/jco/2sRnP0uk30eUz8wdeO8da1KPOhFM8cdfPotLer%0ADvuwidlutDjbcla0elpcWIjz6IyfWqNBZKu46522dMQbaymePRYkV6y2m0GuR29x4EdvraBRC6jV%0Ais0iabq/c60k8s61CF/99DhXF7c63nlLVu/8fTBg5QdvKn04Hjvg39duene7duh6PN+2t0RBxRuX%0AlXup1BokMyVOTnsplG/NHUadSCKtBEBa/UFuR8vua5XD+Npnxu+6/uf7wSeNp7djZ+PPbo28tRo1%0ALz45xN/98DrjfY5djkyjXsNSWHEivXV1k0dn/DRpdnC3q3x26JkZcrG8bVvv/C52BluqNZnhHoXz%0AarVAPNXJr6DHxIDfwmo0S5/PzFDAgiw3OziZylaIJ4v89mfGWQxnWNnI4ncZ6XEbMRs1rGxk299S%0A6x4q1XrHt/PW1U2CbhOiICgNXrs44Xo9ZqYH7HzvTOfvrTm9JRdHAla+9NTQrvnj/HyM//13ju77%0Arh7K3Ttjp/O4FYCaGbJTKDc6+Pu5U728fS3e/v9KJMPzJ/o6dEdolaIy8csrCqe+e3qR/+HpYcLx%0APGvRPMcmPJgMGr76mW3dcVs2zmyXh8jkqxwYdjHWZ+eff3EDUJIXVCrVLlnpdxk5OeOjUKrdkp96%0ADeN9trZ+ebvcbV3jTufy3SRG3s0+LdxeZmNhLU21rugxrZ4kd1Mq84MMCt5XZ/K5c+d48sknATh8%0A+DBXr15tb5MkiX/4h39Ar1c6Z9frdbTaOy8HsNsNiHt02X1Q4HabP+pLaONn76zy3ly0/YEdn/AS%0A9Jr2bEayU2E+NGbpiJJ//80VnjjoZ3rYQbXWQC0IxNIlnBYtX35mmMs34uQKVVw2A5FEkaGABa/D%0AwLXlBL0eE7/zmXFmV5L0ec2ohCbj/U58LiOhSI5coUqP20ShVGcoYMFl13NtKUG9oSyjPDnt5xs/%0AnWNqwNkRgYJWPScTP3l7FVAmsLNzMY5N++/PQ75LfBy4C/eXv9eXE7x+fp1ry0mGA9ZtI9SwR4Mk%0AHT9+e4UDIy6Mek3bgbxXtpssN7mxlsJikHBZFb6P99koV7RU67ISibYpxmyzCX6XnuEeC+uxAtFk%0AkSPjbiSNQK5U44mDAUKRHL/yxCDxdImVjSwehx6rSYsgsB3Rb+Cy6zHpNeSKVT73aD/xVIlIooLT%0AqmfAb8Zl1+Ox6fjv37u+6/76vGaczgczAPIgcfejlq8f9fnvB/6t3OO98vb93ndbni0l6PWaMek1%0AFCs1gh4ztbrM904vtZ0dS+EMtYbckdGj16q5vpxpN3TamaV4aMzNyg652DK8bqyl2g7h83NR1IKK%0Azz3az3uzMaWcjtdEJFHkjUsbzAw5+MLjg6xsZEjnKoz12ajVm/zgzWU++2g/SxsZXnxykEiiSDpX%0AYWrQgdUkkS1UKVbq+JxGHBYtlVqTv//RLF9+cqit1Ac9Jsb67HzrtZu8+OQQKxuKsRb0mvA6DTx7%0ArJdsodIuVRVNFFmN5BgIWBgKWMgWq1xb2qLHbaTfb6Zaq5MuVEhkKtjMcHTc0zZ2jTpFlbWZtcjh%0AJqcvbvD0kSDQuVJqL+V8atDBsSk/f/SfHuX18+tcX04yNejg6aNBpgadHwo37hX3wt17ubYzF8P8%0A8vIGoYiS/TY95ODK0hY2oxajXkJuNvnZO6scGnEjN5ssbWQw6jRU6w3OzSqOKLtFy3okz9NHe5hf%0AS/H0kR6yxSrpfIXxfhvVWpNvvXoTWW5yatrH4VEXr18Mc3jUg0ZUkcyWOTLuxmc3cGUxQdBtagcP%0AStUqfreRX3likPWY4lhrOaLPz8V5/GCAaLKAySjhcRqYX0nhsgkE3Er5qs8/PsBGvNB2yKGCkaAN%0Aj8PQdtQN9li2VwgpjjpQGjzuXHF0Jx55HQYkjZp3rkV2OdIHAla+/dpNjoy5Wd3MYDFK2MyKs85m%0AhhOTSlDmndkYR6f87Xd4tzrr9JCjq440Neh4IHSID4u7t+P6coIrN+OsxwqUKrdqsbfqX+7MLj45%0A7ePMxY2OdyjLCr+HgzbyxSpum45qvUk6V+H5E0GWwlmWN7KcmvG1gyg9XiO9XksHnwb8Fgw6DYlM%0AkWMTHlY20wwHrbhsem6spQl6Nfzas8P88y9ucHzCy9g2FyKJPF95YZTF9Qyr0RxqQcXRMTdhp4Fr%0ASwm8DgNPH+khkSlxdNzDy28s89ufHmc9muf8fJxj4x6OjLmJp0oMBCxAE7mprOBslRjwOIx8+7Wb%0Ae2bvwy277/CYm82tfIf99M3TuzM9Pwgb60HVMe4Hd1t6wkIohcdhALo38gbYiOeVngJdSjOkshUO%0AjbkJRXNtruu0Is8f7yVXqLKymaXXa+JXnhwkliySTihzusUoUarWCHqMjPfZmVtNsbKhlBrw2PW8%0Adz3GYwf8WIwSiUyJ45PedgDmiYN+THqNUoZDpSJTqLIQSvHIlJ9qrUbQY0UlqFgOK07jXq8Jo16k%0AUK5x6UYcq1HL5laeiwtxTs0ozq6dMhuajARtbCQKHTLYbdejUt1aKXq74+y5E71MDTp3zekzwy7e%0AnY/x//xojuntOf7YpBedVo0rWeLGepqhgI6Xfu/UnnN/Cx9nufthf287bfknD/n551dutt+RXidQ%0ALHVy+9iUn7V4qW23r8cK1OU6X/v8JNeXE22f1YFhJ5lCRQlAx/L0epXnfG0lSa9byVi+sBDndz47%0AgaRWc3zSQ6GsBEIkUWS010azCeVanX//uXEu3VTG3kzktx3OqXbdbodZSxOIbBVp2sCo0+BzGGjI%0AMvOhJBpR3Za7p6Z9rMfySmDEY+K7ry+2760d2GkqJSt8DgN9PjPffq3LPtvBH49dT6/PzL+cXtr1%0AbG8PZN/+/zcub/KVF0ZZjxVY3czS7zPz6MFAh3y+vpzoGhT8o//0KG73vfPjvjqT8/k8JtOtD0yt%0AVlOv1xFFEUEQcLlcAHz961+nWCzy+OOP33HMVKp4x30+SrjdZuLx3U7aDxrdomBXV1O8cz3KWiSn%0ARGYGnR1d1UPRHFdubnFswnNXUZGdS1paEZEzFzf4j1+Y5EdvrTLaayPoMvL6xTA9bjM0Vei1Iqhk%0AnjgUACCVLdGQHSyspvA6DPjdRkx6DXKziaACUQ2nZnwsbWSp1OoE3AbypRp+u57hJwaIpyu8NxvF%0A6zTwpSeHubme2pUFatSJqFSqjqVb15eTJBL5O0YK76dC86BzFz48/nbj666Mh81sOxJ/aaF7mRS7%0AWVmuncpWODKuKFH7ZbtJGpFfnFvn1LQPGZmb6xkuLsT5n784jUrVJF+sE4rkCHpMFMsNNuJFPHYd%0ANrOTTL7KubkoVpOWF58cwmbWEo7lGe2zMtJrZX4lzc/eCfHEIT+CoMJmkrCaJKxGDZKkZmMrz9Fx%0AN/0BMzdDGYrlOj6nwu+uS2n0mrvibAufVO7eD/m6F+6XfP8o8WHf44PK2/d731dXU/xf37y8Q1m7%0AlVn08pklDoy4Opwd1brc0RjHbtGSylbwu4xtubZz9c3tS0xb5XJefGqQNy5uUCjVsJt1OKw6Xj23%0AhlEnsbmVRyeJvHs9up2lKfKDN5d5ZMrXdsTZzFqOjnuIp0rtLDidVs1zx4Kk8hXWYwWcFh12s4DD%0AqmdlI8fyRobj4x7kpqLU93nNmPQiN9ZTPH7Az+ZWHp/TgMdhYH41hUYUmB5ykMlqsRglri4mmOi3%0AM9ZvYymc5eZ6BkGlrD5Zi+UplGoY9RoassxvPq9k8y1vZDkx6aXHbSSWKvHLK5sdq0XOXArz6Iwf%0Aj13fzjga7rHy8m113LUaNY9MeIjHc7hNEr/+1BDCM8NtuduNAy1uPIjcvRfenl9M8NffvdqhE743%0AG+Wrnx5nKZzmjUsbjPXZMeo1aCVlSXGrpMrO2smtzN7Z1SQLoRQzQy7GgjbWo3lOX9jocMKq1QI/%0Ae3eNF58YZDGsBDGGAhb0ksiN9QwOi4TZYKdSldFp1SyG82zECzx9JAAYaTabiGqBdL5KtdFAva1L%0A5AtV1iI5Do66CLiNXFrYIrQdnDgw7MRh0bIQSuN1GtiIF0DV5NmjQWZXk1zd4ajLFat85VOjhCJZ%0A6g04NxfjC48PsryhrFwa7LHQ3JFt17qvoMfUXrHUpNkRnPn2azfRqAV0ksiZS5s8cdCPqFJjNWnR%0AqAUasmJM9nnN9zTnt/DIhIdX3l3bpUO0eL0XT+4XPgzuAtsrO6LMraZ4/KBizL9zLdpuQNc+/20J%0ABrlijVJlt6NOq1EjiQK1uszrF8I8e6yXpXCaYrnO//eTBQA+c7KPV8+vc64mY7doubKYwGnWUa41%0AoKk4mHo9ZpY3MySzFbxONXaLgfNzcSaH7BwcceJ1GJldSXBs3E2+pARdpoed6CU1b17aZHLIzsyQ%0Ak0uLCeLpIg6TxDNHe1CjYj1RaI/7q08PM7ua4LkTvdwIpViLKnzvcRn5+bl1joy6KVfrpHMVpoec%0ASJLAe9eiHB1zMxCwEkkU9rT7AAJuIxcX4giCYj8BXFvq3kTybm2sbrjX9/5vgbvQmYncWlVZjeb3%0AbP7VatyYypW7JsxUag36vKaO5frlSp2fnw1xasbP4VEX+VKN772uOKgGe8wcGfPw/V8usrCa4dED%0AfiyGGgIqRnttoAKLQcOBYSc3wmnsFi0TAw5WIzmCbhN+lxGXTY+kUWMqVplbSVGq1hnrdfCjt1bQ%0AatR85QULOo2axw/60GpEtJKaSze2iCSKfOqRPmIpJRnn2ISHoR4bmXyFaLIETTg26UErqvmXM0uU%0AKvX2fbYCyA1ZcZz96tPDFEo1ZldS9HpNmPQSr74XolSs0ucxtef01WiO//z3nTbmK++u8QdfO8Yz%0ABwMdK3LgzrbFx1Xuftg6/U5bXqtRb/tzbj2jqQEH6/FiB3+/84sFJgZd7dJmlVqDG6EsfqcRm1Fi%0A9FiQeKpIvS5jM2qJactKfXkBHFatMmY0z4ERF1ODTgqlCnKzycpmDrNBgygKqARgWzzJjSaVmkw4%0AmuXJw714nHr+2z9fxmQQmRlycXVpC0HVxGM3IqoF7GZtu9ZwsVwnkblVk3hnmcrrywkCbmNHkmNL%0AN//y00MkcyUu3dhiatDZdZ9/99kJlsIZriwmlNWDXZIlu5WjuT0o+ualTaBJtS5z9nqUs9ejGDRC%0AO/P4F++GugYFf/HuGlODzj313r1wXxvwnT17FofDwejoKAB/+7d/y+/+7u+2t8uyzJ/92Z9x+fJl%0A/uIv/gKNRnPHMR+EIuL74cMudH57AXOLUcJqlNqG7PJGlkyhSrFcQ26yq2Nlr8dMIlPm+kpSaUa2%0A3URv9Lai9a0asQGXCa9djygKjAZtfObRAW6uJxnvc5DKldGISoH+5c0Mg34L+VKNptxEbjaJp4vo%0AJQ1GvbLE9vLNLQxakbF+OypUFCo1JRtGJ1Gr1pkadJJIl0nlK6jVKrQaEYdFh1qtQhRUhLfyOMxa%0AvA4D2UINUS1gM2tx2wx85/Rih1JzctrH9MDuxiW340Eojv8g4YPm7158Bfjx2RDzoc5lQw25iVEn%0AcmLKh2G7htyBERfjfXZevxDGYtTgc5kIRXKMBG1sbhXajRlPTvvo895qrtfisyQqHdsvzMc5Ne3j%0A+nISQa3C5zSRzFaoN5pKLSa3geGgjY14kdmVJHqdyFPb2W4XZuMcGnPR6zGxGM5iNUg4LVoOj7pQ%0AawTOzcUw6iX8LgPVWoPrS0lEtdKNPZIooFIpjTRMBkXGDQetWIxa1IKK6WEnQY8JSezebGcvPIjc%0AfdiA7+OPhw347g2hWJ7zN+Kcm4uxdlv2kKgWMBs01Ooy2UK13XCjVpcJuk3otGK74UetLuN3GQm4%0AjSyHsx3NPrQaNU6rlueP96FSKeO25uxCqcbieoZiRWnocWMtzfEJDzaLjnSuilYj8Mi0H71WJJoo%0A8tyJIJl8hbVInscOBSiV66xGc1hMEqdm/ORLNcLRPD0eE1uZMtlilWYTAi4jOlGk0WxwfNKLJKpZ%0AjeSo1WR8TiOSRqTZbDIx4EBuyqhUKlwWHXq9yHJYMS76/RYiW0Vmxhx4bAau3kyyEsliNUuM9dnp%0A81kAFfVGk+GgjSNjHpY20kz2Owgn8gz5Lfzwl6ssb2RpNmErXeKrnx7HoBOhqdQsVbKaG2jUAiaD%0AhoMjLvxO077Nnu62QcmDyN275e36Vp4zlzZ36YQNuYlRL1KvNylW6lSqDbbSZXo8Jox6DSubWYYC%0AVmLJYgcnRbXAI1M+rtxMsBjOcHU5yfMn+jAbNKgEpenNRL+dWr3B00eCVOsNSpUGGlGg12dmI64E%0AOvLlOulcFb1ORBBU3AxlGO614rDoMGhFvHYDqWwZSaNGrxVZi+UZ7bMhN5qgUqECzHoNglrFcMBC%0Atljj3HwMq1HLwREnajXIwM21DDqtmnRWeVYum46xPhubW0UyhSp6rYZKvcGhUTfnZ2O47XpOzfjQ%0ASQJOqwGDVklamB52cmLKSyRRwG3Vs7lVwGzQ8OSRIJuJAisbWQ6Nujgy7mZ+JcXUoIOhHis/PbtG%0AtdZoN/FrNu9eT70dVqPEwRFXu9n0Ywf9/Nbz/3abmIViea4sJ/lv377CfChFuVJvG9RrsXy7IXKr%0AQV1Dbu7ibKsBc79fadR1eFypAfvG5U0cFh1Hxz2sRXMEXCa0khq52WSox0JdbnJ4VFlKXSjVGe2z%0AMdRjJZkrE3AZ0UpqFtbSygq47RWfLfmcyJYJuE3Mh5L0eizotCLliiKbetxGag0Zi1Ei4DRydTsb%0AT6VS4XEYcFp0oFZhNUjYrTrWY3mMOg1um55YqsB4vx2dVmR1M0ePRynhFtq+/uOTHsJbeRZCaQ4M%0AufC5DJy9Fm3PBS6bnmaT9jeaL1YZ8FsolOosb2TbvNyvCee/lrv38t537n+/8GE04GvZQf/yxgqx%0AdKndy6BWl5VmnBvdG9ArjRttLIaznJrxs7ie2aUXHJ/0YtCJHY3F+3wW3ryywWokx/PHg/S4FVme%0AylbIFMvMDLnRaUXWIjl6fWaq9QapXAUVKnSSSNBrwqAVKZXrHBhxkkiXEAQVPV4DfpeR+VCatUie%0AJ48EqNZkljeyTPTbeeGRPm6sJZUa9GYtxXKd+VCarXSJA6MuGg2Zhtzk2IQbs17D8oYSSB7qtTIY%0AsHD2WpRqvcEzR3uwmrU0ZaV55NEJD4VSnbeubqJRC4z323lk0s25uTgLoTTzoRQ31zubkzWbe9uY%0AWklkZtBBs3nnuX8nWnLXoFd0uo9L88gPW6f//lur7aaIPW5Th64LcHDUhcUgdfB3PV7ksQM++nwW%0ArCYtKpUKm1mi328mmiqTK1Spy016HHpkFdQbDaYGnBTKVUx6iWq9Tp/XAoDdpMWgE0nlqui1IipB%0AhcumU5rxNgEVuOx6DJJAMl9jdiVJuVblhRN9NGSlpMxQj5WZQSeCIJApVFGhHNdK7nBabzWE7vOa%0AeOPyRrsUjNeup8dtaq8GGem1MRiw4HUY+fnZNRpyk8WNDF/73ARaSa00BRx28szRIN/46TyZfJWG%0A3GQrXeI3XxhFs12bf6TXxskZP5l8BVEtcHLax7EJNz9+e3UXb1uNgltj7eS5IOzfpO/zjw3ecwO+%0A++pMLhaLvP7667zwwgtcvHiRxcVFvvjFL7a3/+Ef/iEAf/qnf4ok7d1BtnPMB9uQ/7A6vKpUKlaj%0AnR2cW50dD4+7OH1xs6Nr8SNTPkKR3K5ukYMBCzazlrVontVIjtFeG+l8FbfdQLFSQxQEZoadnJj2%0AMruSwmLUMBSwcmTMwyvvraERBab6HZRqDUrlBgIqev0mgh4L0USRcCzPiSk/oWiGwHYtOKNOg0Ev%0AcmLSi92io1Zv4HMYsZo0OE06JFGg2mhgNuoolaoM91jx2U1AE0kU8ToM6LRqkpkqRoMGQaVifi2N%0AJAqY9CI/fSdEbbv2HygT7FdfGN23K3ELD4Kgf5Dwfvm7s/twKN6drwdHXJSqDX78dqhrN1NRLVCt%0AyVxbStDjNpIv1qg1ZDbiBcrVBscmPCxv18r8d5+dQFSrlLqFkhq9VrNtLDRZjeaYHnRweNzNwmqa%0Ag6OKUj0z5CSRKVOtyahU0OczMTPkAGAhlMagFTk45sJhVrLoHGYtkwN2PDY9a1sZXjjeTzJXpFpt%0A4nMZKJXr9HstTPbbMehEzs/FcdoNDG0XxV+P5RkbsNPrMbG8keXK9vIUn9NANFXiRijNRrxw15zd%0A+a7uFx46kxU8dCZ/MOPfL3wYzuTbZdx//YcL2ExaQtH8LnnmtusplOpAk4D71lLVhtyk329BqxGI%0AJIpt5a/fb6FSrdPjMbeNw4kBB8cmPJiNWjSioDhuRRVWk5ZSpU44XuDpIz247QaaTSVQNdHvIFes%0AbNeVl7m2nMBjN3DqwLZzzKJH0qq5sBDHbJSY6LdDs0m/z0I6X0GvEwm4jQRcJpwWieGglXi6yDvX%0Ao1iNOkwGxakR9BhxWvWkMmUOjjpxWnQksiUsJgmnRU8iWyaTrTE97GSsz042XyWWKpIv1rGZtDhs%0AWgw6iVS2TNBtRqNWMTPsxufUUSrX8ToM0Gwyt5LCYtRiNWkx6TVtp97xCS+1hkypXEcnqbGaJPLF%0AOsubity1GCWOjXl4fMbHs0d7mB6w35OMvZ0bDyJ374a3gqDi4mKCSze2undLR4VWEglFcgwGLKzF%0AlNr+fpeRm9tL8E9O+9od1A+Puzk67qZQrnNgxIXZIKECJElQHKmjbtK5ClaTlmKlTrnSIF+qYzaI%0ADAWtGLUaGnKTWKqEUScyPmCntl1fU9QIWE0SmXyVbLFK0GvG59Az0e/AqFMz3GtDUCllJlw2LdVa%0Ag3ShitkgcXMtw1DAzFifHa1GTTpXIZIooZPUHBhxcnFui6MTboI+M1dvJsjmazx+yI+oVlEoKauU%0AdFqRE1NeMoUqSxtKtnKv14RWhIGAjUyuyvWVJGa9hNuux+swMBiwcOmmkn13eMxNn8/EeNDKrz0z%0AzE/PrlGuNAjH8m1DD7b11E/d25y/E1ajxMygg2eP9vDUsT40qjvz5H7hg+KuICh2z+lLG4SiuXaw%0Azm3XY9BpiKdLZArKMx3usbZlKex2Ho8ErQiCQNBjYi2aZ2kzw+MHe9DrRMKxAgGPEZfNQLlSZzNZ%0AYGrAzmivjViqxPXlJB67gRce6cWgFVnZzOF3GNDp1OSLVewWHb1uM4JahdykXT4glS1xcz3LUMBG%0ArqQ4MYZ7rUwPO3jz4iZqtXI9qXyFgMvIWK+VyQEnxVKVt69FSWQruO168qUKOo0Gp1WnlJypyVy+%0AucVIj43HDvgxGSTKlToqlYo+n4lUrsJGvMDBERc6rRoVSkmgX16JsBBK0ec1E/Qq8jaeLqNRC6BS%0AtZMvduqiFqPEW1cju5yY96qv3st777b//cIHyd1m81bW5nwojaQRyBdrbRnckJscGHawspmjz2fp%0AGrA7PuljcT3D7GqSLz01jG3b8TY97OTTJ/v4p1du4LEblMSufjvVmkwomoEuAugAACAASURBVGM0%0AaOXElI8b60lGgnaaNEEFGlGNUaehLjd4+miQTKHKaiTHzLCTkR4bsiwzv5rGZpIYH3BycSHKgSE3%0AHoeeqzeTVGsyQ34zz53oY3Y5idUk8eiMD7ddTzJXxmszoNGIXFiI43XoefZIEItJ4tpiArtZx6Df%0AQjpf5dpSkoGAhWOTHs5ejZIv1XnmaACdVuTs9WjbKWc2aIhsFVmP5ZkactC3Xeag1mjy+oVwx/O6%0AFwfas0d77smR3ILVKPH08T5OjrvvSp94ELj7Yer0gqDiW68ttjltNUn4XCbC8VuJFclMiUOjbnSS%0AusPhOuI2IupEMoUaTqsOjUbAYdHRRObIqIdCpYJOp0ENuB06jk/4qNarVGpNMrkqdrOOcrWOzaJF%0AApL5KhajRENWVpFk8opeUG/IuO06RBmShSqiWkCrEXHb9TQaMscnfdQbDcx6pSlotqCMU2/ImAwa%0A/A4D6VwVURQw6EQmBhxImltO4ZlBJxaTlnxJSXI0GTRMDDhYWEtCUwmsHxtXym9cuRFnJGjDpBeJ%0ApYrYzbr28xjwm0lmK1xYiCNpBEKRHFcWtzg04uJ/+dUZpgfsiGqBX17ZLY/7fBaWuyQKPHu0B1lu%0A7hsUfGTa92A7k4eGhjhz5gx/9Vd/xZkzZ3jppZd48803uXjxIiqVipdeegmtVst3v/tdvvOd72A2%0Amxke3r8B1YNuyH+QH20onufd+Tg/eXeNH78TIpYpdziMQSGL227g2lKyw0jIl6oM9VhZi3ZmSuVL%0ANY5Perm5pkSIVqM5XjjRR6FSI5YscWDIidOm49L8Fi+cDOJ3GsmXahQrNY6Ne4mnS1TqDQIuI4N+%0AM8M9Nq4ubWHWixwec3N82oUkCvisBvoDFupNGVEQGPSbcJp1INQJui1YzBrUTQGbVYPNqsVjMeCw%0A6sgUqxj1IvlyDY2oplpvUKvLRLYKuBw6tGo1i+EMye0O3B6HgcOjd8482gsPgqB/kPCvzs6L5/nx%0A2TW+/foSNVnm7FyMq0tJVm+ry92Qm6gEFd89vUifz9Ix4bQw2mtDIwqsRnJk8lWCHhM6SSSWVJqI%0AuKx6pTmj28S1xSSnDvgw6jWsx/KYjRJ2s1LH2O80MNprJxTJoVYrDVN8DgOiIDDQY8XvMGC3anGY%0AdESSBSRR4PHDfhwmLUadhl6vidXNNIMeC2P9duKpEr1+I0JTjUmv5uC4m0ajgV4n0uMz0lQ1aQpK%0A9n+mUMKoFZkcsNOUYXUzT02WcVv0GLRqzAaJVK5CNl/l+KT3nji7813dLzx0Jit46Ez+YMa/X/gg%0Ancmt7KJvv77cIeOKlTqFUh2nVbdnZtHNtQzHJ70shTMdzo5+n5kj4x7MBgm1oMJqlhgJ2tFKanKF%0AWjvjqFaTCcdy5IpVHBbdtiO5gUmvdEOXZWV528SAA1lucm4uht2i48CwC4teWemRL1SQNGosZh3J%0AbBm1WuDZo0EmB21YTVqcVh3VWhOXTcd4r50GsqLYq8Csk7AY9eglAYdFcWoLgoposohJr2EoaGYk%0AaCVbrCI3wGiQkCQRq1Hi0IiTcq3Budk4C6EUB0ZcjPRaiSYKrEby9LpNjAVtCGqBeqPBRrKA3azj%0A4JCT+VAKraSh0WiyvJFFlpv0+80M+Cy8cXmDC/NxZldSPHU4QNBjZj1eYHkjy6DfwokpH8fHPW25%0A+q8xHG/nxoPI3f14q3B2jdMXN1jcyOBx6LvW3pwZdiKoVKxGcu2MzuXNLI9Me5kZcmI2SIQiSnbO%0AIzNe3DY9G1tF/E4j4XiBZrPJ0QkPGrWKVL6M22ZArRbIFWs4LBIzQy6KFcWw02nURJMlbCYJt0OP%0A06Yj4DDR4zHR6zbjc+npcZuZHFAyxxwmHfUGbGVLVKtK88W1mOKg6/OZMOgEhgM2svkK/QELmXwV%0Ap0VHwK0kMtTrTWp1mWq1weSQg0S2TGgjx5OH/Bh0Ij99N4RaJTA15MDnNOB1GNiI5zHqRfxOE4lM%0AebtplZHlzSwbWwUmBuyMBm0UKnWuLyepNZpMDtrRqNWUq3VmBhz0uk00GkrNxNcvhjuc8SO9Np48%0A3MOREdf74ggovL4bmf1x4m5L1r785irpQhVBUHUE62p1mT6vGa2kbsvctVieLz89jEErIqoFhoNW%0Agh4zb1/b5JEpL16HgXyxxtxyimeOBdGoBS7d2CLgNvLFpwcplKrU602agHm7drjNqDSMDLhMHBhx%0AkC/USGbLuK16LEaJHpcRvU5EVKnxOfVM9ttxOQxUKg0kUWwHBQvlKjIyJya9OC1aRLWasV4rLoce%0AUGE1SlhNWlCpSGfKmC0Sj80EaMpNUvkSIwEH+VKVmtxkK12kUm/w4uOD5EvKSpSNrQIWo4RWUmMy%0AaLgwt8V4vx2HRctmoogoClyc32IgYFGyVi9vsLqZ5bc/NcaBISdbmTKL4QyPTO22n27Pgr9XG+te%0A3vt++98vfFDc/fbry8jAuYV4Zybyjgx6gHC8wFdeGCOSKDA16MRjNygrOwaVrPFIIs8j036sRonZ%0A5SQ2k5anjwZJ5ytcnNviV54YIJ4uEd0qMtJnxWyQlMxgg0Q8UyKaLKOTRAZ7rAz4zJTKVXo8JsZ6%0AbUSSRWxGiZPTAfQaAZddh9MmcWjEw8ZWHq2k4fiEVynPV6xxYsLNsUkPgkrFteU4PW4TY30OcuUa%0A15eTaDQCfqeRUDTLgM9CTW6yEEqjUcNnTg1QLFWp1GQK5RoeuwFBpeLMhQ2mhx0YdCIrm3liyRKi%0AWqA/YGYrU2Z2JYXTqmdiwL7tGFZRb8gshDIdZcJauFsH2r82q7717guF3U7qvfa9X/gonMkqlYrZ%0AtXTblt+Z8NXSdfOlOicmvFhMWgrlWw5Xn1VPXQVGncBzx/soFMuIohqjVmB62EUmW0KtEpBRVh8F%0APEbiyRKlagOPXcuTh4OUq1UaslLD12mXeP5EH5VqFbmpotlsMNHnJFeuYNJpkFVQqtQZDFhpyA0s%0ARi25YhWLUUu2UMFslBAESOUUXblal3HbdGiAxHbWsyCocFp1VKoNpoecyA0ZnU7Jslehwu8yIG8r%0Am/mCwnNZblIo18gX61xfTrEaybG0kaXHbUarUSOKApIo4HebeP1CmHK1Qb5UU4IjGjVfeX4Ui0EJ%0AWnSTx3tlK+/k+X5BwYDHfM/O5PtaM1kQBP7oj/6o47edzuK5ud2dwB9CmYw2EkXmVpPtTu8+p4G1%0ALg3zAC7f3KLXa+qoR5PIVHZ1VQeo1mScFm1HN9OVzQyHx9wcHHaxGsly6cYWI31WDCqBigp0WhXH%0Ax30UCjVGghbK1TrVapNKo47LruWpQz3odQJaUU2j2cSgU+O2Suj1elw2PXIDatU6ggB2ix6LQU+p%0AUiUnlGnKGorFOogyVFV4rBI6SYtKVqJMC6EUBr0GtaAiHCtwdSlBrlDFqNewEEph1Ik8dzTIc4d7%0AHnZT/QgQiuUJxfJ84yfzVGoNHj8Y4FuvLu6qYbcTi+sZNKIah1nasyN269+tesg7uxGvR/McnXCT%0ALVY5PuXhxnqGVK7MCyd6sZu0rG/lkZsqstkq/X4Bp03i2KQbq0FiK1NGpVLhdyqZLbl8VWnQ02NC%0AI2mo1WpYAhZq9RqFcpM+j5X+oAWdJDIxbCeVK6BuqmjU1VCHUrVBrlDHYpIolevUatBoNJFlWFzP%0Aks5XqTdl1mI53ptTvmWzQcMffO04Prv+IWcf4iE+BthZE+52GdeqKdutbjtAj9vM+bk40WRxVxfx%0AegN+djbEs0eDeB0GMvkKr763ziMzHo5OuFndyDG/kuLUQT/FSp2b62kajSY+p55er1FpZpMoENkq%0A8tyRHuLZMvVGjf/pxWkEmmwmCphMOvRagfFBOw6LDo0aBvxGaIJJp2RfRCpFAh4DkiBSrFUQ0BBd%0ALWKSZJwmPRvxLMN9Ntw2L/lSFZ1OJJWpEE+VOTHppVSqc3UpjUEvMtijZ2ElRSJXQVA1uVJNYLNI%0AjPXZSGR0pDJFVjdzvDsX5bMn+6hUa7y3lkKFCodFMTZm+h14bXq++NhgW0YKgorNZJH//PfvdfRH%0A0KgFhvwW+jwmHtvRvfqTLld31vB++kgQQa3aNl529yMY7bWzFE6j1ajbjWHK1TqvnQvzzNEAfreB%0AoNuI3JSRRDVzK0kCLhPLm1kqlQZDQTPjfVaS6RKlepPVaBq/y0zAqcdk1FCpyBwccpIt1NBpNIz3%0A2dlMFak3QCU3kDQw1GOlUm2QLWopVyuoBRjptyAgkCqU0WkEgh4bkqTiyYNB0tkKka0CZoOWeg2m%0Ahp2EtwrU6k3OzcXp9ZkY9Fvp9xkw6LTEMkVOXwjT7zPz5BE/uVKdSCLPiQkP+XKNNy9tIggqgh4z%0AZ69H+Y3nxri6mKBcrWM3a4kmS1xfSTDkt5LNV9nSlXjzUhiNqOadqxHeuRrB6zDwu78ySa/7lqPt%0A0Wkfr50PdzSzXgilePGxgY+AFQ8+dsraLzw+yOZWgUxeydBt2TiVWgNRrUJU35K5sqzUqn7maFBJ%0ANFhKEI7l+M3nR7mymOD6cpGjE24eP9zD7HKCUqXO5x5THFz/74/mOTDiYKLXwWo0i92kZXzASqbY%0AoCk3GOm1YTRo2lnu2WJVkS9qFf0BE1pRQ3yriFYr0qw3CHiMGLRqjDqJQrlKr9dAPl/HYhaR1CKi%0AWsX/z957/0iSn2een/AR6X2W99VmutpM9/S4HkNPkRRJrQwl7Yra3btd4IDF4bC4HxYS7t843OJO%0At8Di9ha3WBHSylIrihSderxt78qbrKz0GREZ/n6IquqqNsOhSI44VD1AIzorswJZmW+88f2+7/M+%0Az1bHwrVDkkUFRRJZb5j0TIfZ8RyeG/LG9S1sN2S4mECWBWRZ5PVr2+TSGroq87/9n69Qzet85cU5%0AXr++yVAhwQ9eW6dv+eQzGt96fSVmgo5k+bN3lvjcxXFcL+DGSpvPXpzguVPV/Tj9tZdm+I0DuvEP%0AYqIST5kerVc/GA+uE7779vqh5/cMPg+uE2zHZ2mzw9xYjp22TbM74PRskXxKY6tp0eg4KHIfXZU4%0AO1/CHPj8yffvMV5N88UXJ9FkiandBqsuS2zudJkeylLvWDw/NYLj+bhu3NQbK6c4OZ2jbbqU0gYj%0AZR1VUnCDCKligAeBENK3fMYraWRJZqdtE2Y0ZkczNDs2tuMRBjBWzSEIEQgRy5ttZkcyJAyNpa0u%0AnheRTen4vs/SepcfvrfBN76zSD6j4fkBzy6M8O03lqnkE/yrLz+B6wX72sZ7OfLmSot/+eVTLG10%0AefvW9r5MB8C/+fUzXL3X4PrSw3rexyfy+zG6l3sfvN89d2CdcISfHGOV+7rdjhdQb9k8c6qKOYhN%0Aact5g9vrTebGCjE7OavTtz1cEQjjSZNyzqCUN+hZAdMjabJJhemRNCubFhFQzMkIu8dGzyWlq2iq%0ASEpXcT0XD/DdgIEb4LgBoiRzYqSAkVBZ2+zR6Q+YHS2QMCTGKylMJ44lUbz/d0QRiBFUcirPLIzy%0A6pV1ogj+4C9u8MRUlq+8NM/t1R2aHYeBE7K23SeKwHI8jk/kuL7cijWbkwqZlEatacWFaVlkopw+%0A5N+xp5n87MIwGzuxD9S7d3b42qfnqTUtbiy3OD6R57lT1Ycadw/m45Xt/iO1lg/G+UQlxe99/QKX%0Ar9a4ufL4c39YfKTM5J8F/iFYYQfHWn8UftIO0Mp2n5urbW4utxjs6oFB3NF8lKYSxNIVZ+bKXLnX%0AONR1uLvR4Z9+/sTumFNMx//8sxPcWW9SyiVJJxQyKZVMQmWtbuK4PiO7AvuVvIHtB0iRQCGbJJNU%0A6Fs+siIgSlDK6PFnI4i0ezaiINLte6hihKrIEAh4YUTftGNWScfC9AI6XYcwCvBDgXdubmOoCpom%0A0et5bLcHvHevRbfvYHkRluOSTWk0uy5X7jaYHc1iaDK2EzBWSfPswvBPzDz6eega/jzhx9IBqx8e%0AP9QUiUJW39ewe1y8npgqsLTRZaXW52ufObavD3T2WDw6e3OpRSal8OmnxlHlmHnyqYtjmJZHvWPz%0AxHTMvht4Qaw7qkqkjXjEtd62GSklyaV1/CAkCCKCKGBqKEvgRWQzGj3T5d56l3Z/QD6l44cR/YGH%0AHwYkNI2B59M1fZpdh1rDZrttQSTQ7TvIkoxPiCbHjKa7a10mhjK8cW2LxfUeqiKx0TTpm7F5xE5n%0AQGmXxTJwA545NcTXPjXHaCkJ/ORsuY8KR8zkGEfM5J/O+T8q/LSYyX/6d0vcWes8MsetbveZGcny%0A1s1tLpyo7rMP9/Qomz2b5xaGafcdhF0NtkxSZaNukstonJ4t8dbNOrIUa8admimw1bB5/XqN4XKC%0Ak5N5lre6LMyVODdXYnWrRzqpMVZMI4gRKV2jZ7u8d6fB2HCK+fE8i2tNVFXBDyIyCQUQ2GxY3Ftr%0AM1RIocgiPdPnndt1Gp0Bhi7z1s0d3r65g6GpSIJAr++AIBAKEe1ubGAVRQLNzoCVrT5vXt/m9C6j%0Ated4LG12cVwPEOjbHrYT6yWmEgopXeG1qzXSSZmRUjouCkUgSQL5jE6taSFJIpV8gvPz5UML3L0c%0AGUWQ0hVOTRcfy5Lb00D8SfLqB8XGz2PsPhi3exre15db3Fvv7PtfFLMaf/PGGl+6NH1oVPozT49z%0AY7lJOqGyMFskZais1/sMF5OcO16KtTVrfVwvZLiYpNEd4LghMyNpFmYKDBeTDJyAV6/VsByPsXKa%0AnuVRa9ggCEQh2F5IszOgN/AQRRFNhZFCClmEWtvm++9sEkQQhsSj3oHIrdUOt5Za3Fppo6kSoiCg%0ACBK+H2INPLZbFoubfULi0ealzQ4iIrm0iiIJmAOPXFrj7VsNfvDuBlEEz54aQpYFeqbHlXs7GJqC%0A5QTcXm0zVkmR1GUa3QETQ1k6psMLp4f43MVxsimV//gXN+iZHut1k9XtPkubPf7VVxYQBRHHC3jq%0ARJWvXJp6aHN2kEnkeAGnpot87VNzPxGz80fFwONe81HhJ2F3/smBXFvM6GiqhCQJ+9Npe3uc1e3Y%0AJ2N2LEspa4AQGz0ldBnb8bl0ZoSQiE7fZbKa4tRMkeuLLXJplYQmcXIynnzYbg44M19icijDcq3D%0A3GieUIAfvlOjbw5YmKvQ7g2wnZDtRp9QgGxaI5/Wqe2Y9MwAVRKJhNh0NZfWCcOQjR2Lvu1BJNDs%0ADjAHPlfuNunbHku1HrdX2liOTymX4N5ml7trbSaqGbYaFvW2he0EbDZMrIGPIECtaTEzmt2XMTg7%0AX+L0XInvvb3BeDXDmZkin3hqgiiCTt/lzGyJk9MFri02OX+8wtMnKzz/AXI/HyZn/rTy6i8qM3lP%0AO3ZvnbD4CC3kPQb9Qd3qdEJFlkWSuoquydxZ7VApJrAcHwGYGs5g6Ao7LZu17T5n5kqcnM7j+wGr%0A9f7+hGPaUMmldbq2gxDB8ckChga5bIKBHSAg8O7tOqIgYVoe791p0Oq7WKaLIIg0ejY3V1qkDBU9%0AIVNvWjhBhByBqkpIokC97XJ9pcl208Ye+FgDn5Utkzdv1OnbHhPVWHN8pdYDQUCWJPJpjSCMmNv1%0AQXjnVp1z82W+9Nwko8XkY3Pk8bEspUKCIIzoWx5PTBf4Jy/PsjCZ/1DyKz8LVv3jvvsPeu1HhY+a%0AmSyKAqIocHOtTT6t7UtYFHM60yM5TNtDlkVShsLsWA5FEuhZ9+UpRlIargBLGz1aPZflWjeOPVmm%0AUkiwsW3RG/iIgEAs8ba00cdyAnrmgFw6wa3VJqIkIQN9x6OYSbC63UNVZF67WeNbr62SzeicmirG%0An5HjUcomaHRtErqyK2kRM5MzKRVJgFvrPV67WsN2Q0bzBqePlWh0Xb771johQixH0dtlpguxrBFR%0APPlfyceTgoWMxk47ltM0NJl0UuHYZB5912RvbjzHc6eH6ZgOpuUzPZJhajiNqkj8+suzvHxu5EfK%0AqOzl4w8b5welsQ6e+3Hx8XPDTP64Y2W7z+WrW9xYbnNiMsdzp4Z+qgvAg13ePVfRt29v4wU85PS+%0Ax9B8FJNzuJQijEJ++3PHub0au6GP7Roy3FhqMD+a5YWzI2w3TG6txN2hVm9A13S4dHoY2/ERERBk%0AESEUEDGZrKRBCcgZBpIckdQTFNMaOz2TXDJN1xpQyajkcilGyykGthePwyYPmyhGxFp66aSKCHh+%0AgKxIdHsWC3NlNElCkENSKYnhcopyQcXsByxtdUnqKuuNHi+eHeJ/+tUz+26TDzqwHuGjxUq9zxs3%0AavTtmB2yvetCfNCR+IPidaSc5NWrWwAsb3bIJFUqxQQ3l1ooksivvDzDe3cafOfNNc7Ml7h0dpgr%0A9xq4Xsj5YyUmh7PcWmlj2T5DpQQpWyGhysyOZag1LerdAWdmi5ybK9C3fUzbZbiUpNmx0FSFkRNl%0AdEVGVkSiME7IYRgiySKSAL4vUckl8ANYSTaZGi0gAp3+gCAQIIzwopAvPT/FTtMmFODcsTKOGyII%0AIhuNHsOlJP/lb24T+CGfuTDGhVPDf2/n6yMc4Qj/cBBFgTtr8ajk43Lc5SubPH96mDCKaPccnpgu%0AkE2rmJbPe3caFFI6N5abaKrMLz8/Tc90eOZUlfUdi2uLTb784jSr2x3mxwsokkzP9nDcJCPFJJVC%0AghPTubj4e2uHS2eGGB9KIwohiqLQswd8qjKKqkqEro+aUBkrJQABQYTAj1AVieMTOVRFxPOhZw7I%0ADxnMjGRwvYCQiPFyCp8ARZIZuB7jw8OYpocb+KR1hYHrx2zR8QyOG7Awn2dgR2i7DebRUoKu6VJv%0AWRRzCbZaFhdOlPGCiPfvNZgdyzJeSbFc69E1XZ45NcTCdJ7xcorPXoiNTj9MfjxiyT0eK9uxhvfL%0AT46xtDtavRezY5UUv/mZeW4ut2h2Bzy7MEQxq3N9uUnggyJJlPMJBCHiiZkcw8U0mixwZ61NMaNR%0ALSbJJVQmhtJ0TAdDkWn1HUzL4+KpMi+eqxIEAu2+Q0LNMTmcwRwMABFZgmwqAYBpu4RRSFJXyaZU%0AKgWdT54fI4oiIML3kwRRxMxoGlkWCXb9MCRJxB24+KKAaQU4XsiJ6QLdrstmy2RuJEcmrfLWjU0S%0AhoIii3heRCYh85mL48hibCL5zT9f5LMXp5isZliu9ZgdyfDpC2Pkk+ohFnyxmKJe7xGG8bXxOFbP%0AwmT+R8biUcx+OGx3bO4eyLWW4zMxlAYiXr9+fzqt3rIZr6ZI6Ap92yWbUhmPUlSKBilNwXR9HC/W%0AEG71BowPpXA9n7nxLH3L4fhkAdcNOTWV5+RMEcIQxwtJJyVKmQQTwynOzRepN2ySSRivlpBFODNf%0AJPDitaIgQHc4haZIKFI8hee5PpIs47ge2bRGu+OQy+iIgoYiSxQzBpmUTBhE6CcqWIPYNFVTJU5O%0AFSjvjk/fWGpx5liZmdE0l9+v8YN3Nnnh3Ag9yyWdkLl4ssKZmSLj5RSff2p8P6bK5TTllHoozj73%0A1NihmDuKv58NRFHg9mpsQraXcx0voJDRD+2DwjDiz3+4yG98epbTs3GDo9a0cb2QJ2aKDDyXLz4/%0AyTt3dsinNc7OFemabjyRVEogigLVgs5IJcl7N2tMDqeZKGdwPQ+fkLnRLOeOlZBFgQiwBwq6JhNF%0AoMgCY5UUggRRAMcm8kiKQBiA63iEWQ1ZhKFCAt9zyU4VMR0HQ1No9R0CJ0KRYLSQIJ/T6Zkerh/w%0AKy/PcHVph3dvN/mj794lqasszOS5t96hs+uTkE/rfOr8KOPl1EMxCY/PkQuTeRYm88iyiH/AG+nD%0AMi2Pcu9PHwdrY7/z+WPslmRQJJFSzsDzAmRZRJZF8mmNCNDlWK5isprgqSdGeOPaBnvfxpeeqVAs%0AFGg0dd6+ZzFciE84XBDYbkMAjJfiHDtekqh34dRslnJOY2E2y80VixCYG84xUU3S6+XYbNucnc3z%0AP/7yKV6/trFfeC1nNKZHMzQ6fSIgaUgMFxM0uiYCsVlvpaDx0tkRbqw28AARmB1N8eufnOPtW3Ht%0AIpeRqOYyrG13EQMIJZAlgXRC3b33xGuWfFqLCQ5AUpfRVZlSzohljYAwiPaL8ACCwKE4/7D4ceL8%0Ap3EdHBWTPyQOjqsALG91+du31vm9r1/4sQvKD365exfirZUOz58ZIggjVra7PHNiiP4gYGmjS7WQ%0AODTWBeyPH0LEaq1POW+gqzLffXuN508PkU3p3Fpt8T98eYFX399ip20zPZrBcn0WNzqkDIXJoSx3%0A1lqcP17FcnyWal2KCY1yMUE+LZFNp+h0DRo9j6QkIgoCnuviih6SDKPlLGEAhq4wGMSbywhIpeIi%0AchCy/zMBcJwAUYgII4EgijAtG1XXqXddXC9kudXjxnKb0bLBuWNV1jYtfvjeJsWszrt3VrhwvEIl%0AYxz6PI9uCD9bPC4ZrdT73Fpt843v3OUzT0/QNe1D44etrsPCbHE/Zg+Oy9ZbNpNDaarFBFsNa39x%0A9f13N/nVT8yxXu9x4USFnc6A7727QS6l8blnJ7ix1OLf/9EVfufzx1HHJFa3eyxvtbl4soSmjvDa%0A1Q0unR3BC2LB/UpBJ51QMRSZnY5Nve0QRj7ziQLpXc0h2/VRld3Zlt1DKIjxzUYAWZZwvQAQGQyg%0A3XdjypQo8u03l5kYisXza802ju+hqSpCFPE3b65y/lgV0w549/YaL54ZObS4OYrbIxzh44W1HZOO%0A7TK06+j8qBz3wplh/DBiZavH1HCGTz81Rr0zYHmjx0bDZGG6iBeEfPLCOLWGxbdeW+WTF8fYapi0%0A2gN+6dkJtpoW+ZSBJsd67C+fHcLQFRpdi0ougSTJ5BMeo6VxbCfA0CS8QKRtDihlDDIJFdcLkZIq%0AgR+iKmJsPpJScUOPMALHdZFEnZ5poWkqoR8SKCL9gYPthhCCLIsst9skZZnFjR4DJ2CknMIPAsxB%0AwI2lBqVcglxKo2M63FptIyBQKRhoisQrV7bY3DH3102aIvH7v3uBokd5ewAAIABJREFUr+6O9Idh%0AxFdennuosfb3yY1H+fRhXL66RdJQYpPjB2L2taubnJopcWIqT7PrsLzZY71uMj0SGyi/drXGX/5w%0AiUvnhillDNJJCc8NOX+yShSFhCF4Xoiiisxk0qiKgjVwd2WpBJpdi1zGYLiQwPN8FEVACePJN3fg%0AIUvgB2BoChDhhyGeFxJEETtdk2xCJ4wiREnEtT3avQGKIqNrIhIiPcul13eRVBnTdClkDdZ2LJbW%0AOxiqRM/2+ff/7X3yGY2Xzo6xbXvcWmnRszwSukKj4/AHf3YdRRIZyhs8fbz80Fpn7/+Piq0P2qx9%0A2Fg8itkPxs2V9qG4nRrKUGuYDJeTfOG5SdbrJu2ew8JcEXvgo8kiewrgQRCR1BQ6poeiCAzcMNbr%0Ani6iKNDtu8yP5zASAqoYk1yCMIhzpWlTzGYoZlQkWSYIAkBgejyLJMT7msAPsCwfVRUJQ7AdD0US%0ACf0QL4wQJQk/gkbLpGe5iIhYTkiv1mV2LI0YibRMl9eub1LNp1jb7pE0lHg6I61ze6tD5okhnj5R%0A4aljZZZrPf7mzTWu3GuQNBT+81/dBHhISuVRMXVUPP7oIYrCI9cJP3h3g6++PMv6djzBWckZaKrM%0Af/rmLf71VxfYapo8eazCylaX2yttXD/eF5VzOgszJW6s1Cnn0hRyMqNSiktnqqQNBU1TKSdVkkkV%0AURIRhTi/KgfUBT0/QlVEZEnADyKCEBBhMIinPIkiirkku2oD1NsDPA8WN3v0bBdZFEnqMvfWe6xs%0AxY210UqKG8ttSjmNiyeGGC0mWK71WK/ZNNoDnjoxtD9ef/lqjWbX4fnTI4dkVT4oJh/33KMKbB91%0AAe0ID9fGohBShkLtwGt0TcH3QxRJIGko9C0PA+gDiiyi7BaavSCuE+15xz7KQ1YkLiY/CHuXa2lZ%0A7MevIMRn2DsePOFeTao38On0XcyBT8KQkCWRpKGgyiIDN0SRRCRRiCdiRAEiuL7SJqlJbNRNOn2X%0ApKFh2xGm5uEHEaEEfdshoccSGpYTy2CosoDnR7heEPt+5Q3eu1MnaSgcm8ixUe8/NO2hKtJP1Pj4%0AqOL8qJj8IXF5V6v4IBwv4PLV2ocuJq9s97l8rcaNpdY+s1kUhUOaSqu1Hq9erfH1L57k6mIDIqgU%0AjIf0wOC+xsqvvDzD8akC//Vbt/a1A5OGRjqh8qXnZ/jbN1c4M1tmvWHy1s06k0MZLhwroogiEgJT%0AQ2k6loMswXg5Tac/oNdzUWQFUfJo2gMCImRRQhJFwiAOcN+PcN14A+D6IYYuEYbguAGKItHtDDCS%0ACoosMRj4uI6LmlCJAjAHLvWWjQSk0gKN1oC26XJ3rcvA8enZKt9+Y41a00RTZf769VUUSeTiicpP%0A9Xv9x4APm4geanLU+/zh9+5x9V4zjteFIaaqaVbqJjeWW/zpD+5xetcwptG2UWVxX7/toL7xQQ27%0AH763QTqh8NKTY7x1Y4vZsSxv3ogZJhERa7U+jY7NE1MFtps2jbbNS0+Ostk0+e+vrjBUTPA7v3Sc%0Aa4sNskkdVROp5JNcWWwRhRFPHqvS7LqkExKKIiIJMp2uy4ZrM1IwyIwa9K0+ogADJx6xda0BHV8l%0AnVIZDDzCEGRZIPQj7IFP3wtwfI+UqtFzQ959ZZHzx4bY3OkjShKNjkWtGXFnrYMkilQKCf74e3fx%0A/ZB7a11+/3cv8DufPXa0eDnCET5m2MuJV5dbNLoO3/jObZ4/M8xE9b4m3IM57nvvbPCpC2N85ulx%0Alja6/D/fvMmXLsVSLNVcgoXZArWmzdV7DY5P5jh/vMw7d3YYKSb48kvTvHG9hq6KnF4YxnYCVms9%0AxioZWj0TWZZZ2TIRRZioZBCiCAQfy/EwTZdKIUUYhmw2+uiqSkqX6VtunOcCn17NJWGoiNEAUVFi%0Al2hZpFyAnu1we7WDKkqoisTttTbbrQHphMqZ+SL1tkWr43DlXotyXqfTdxivpnlhdx0ThhHHx3P8%0AwZ9e443rNbwg5LmFYUpZnXp7wInJ/P4G8u9bfDvCh4csi1xfbtHqOpi2/1DMNrsuUyNZeqZDp+8y%0AMZzaHTf1uLcRG0POj2cRgHsbLYZLY4SRhz0IuLHYIJvWmBrJ0Gq7CNmIoqrgeAFrdQtdE0mnVBot%0AG0WRSBgy3aZJLm3Q6Q+o7VjkcwrVQhqz73Fns0spp1HMaLhOiOvA5sBEEASiIGKzYZE0FFIJgTur%0Abd6702RmNMtQ0SC0PV55v0YEzIymWZgp8taNGt9/9ybVQhJdlfk//uh9FEnk93/3Aoos8cP3N7m7%0A3tnXiv1JGrxHsfvThygKvL/U4vKVLRZmi/txK0kikgg7LZu3b9X5zc8ew1Blri01ubvWwXZcnjxW%0AZd3rE0YRGzsWJ6fzFJMaLdulb7nUWiYnJvKk9VhqbGCJdH0LWZEw+y7lgkY5m2F1s0skQTlpoBgS%0A7a5FJqERRhFda0BC15GAtukQBQL2ICQIA3Ipjf7Ao2P6LG80OTtfRRIlBCkEIt660eD1a3XmxrK8%0AdycuDI9VRDw/5O56l2xSJQjh4okhxkqp/aLZeDnFp86PMVZJc3e9g6qYHBvL8cKZ4UOa3Ef4h4Mo%0ACixt9bh8dYu7613Onyjz7q36oXWC7fisb/c5MVmgmNXpWx4dMzYWf/dOjZeeHOH9Ow22GhanZnQm%0Ah1JEUYTrhXz/7Q3GqwnGSkkQQ4oZA9f1sd0Q27XQVRnL9kgYGq7vEwQRoqHg+T6iICKJIh3TRVUk%0ABFFk4AasbPSplAwcP+Tuapeby8tMVFM4XkDf8pAkgfmJPEubXa7cbTA9lOHFs8NMVtPcWe/y+vUa%0Ax8bzXDxVpZRU9yc3fvOTDxd1PypG8FFO/mggyyLff2/zUG1sqppkp2szVEyy1bBw/Tjv6ZqIF8Qy%0AQ9ED55DFuJgcBBGP+ua6DhR2jx6gAJvNiEIhPgI0+wM8H5rmgIi4oLy202WokmJ9p4sgydTbDqu1%0APjtdh3zaQCKe+jdtD9cPSQC1psMP3t2gb3vMjGpIQKvr8fatWLallDY4NpHj+lKLb7+5RiqhMFIG%0AwxAp5wy61oAogJShsVHvcPnKFhGQTyfo2y7WIESVRVRRpNG26VkePcvjD79zh199eZatZvyZqYpE%0ApZCg2Rl8LOL5qJj8I7Cy3efqUvORwu4AN1daj0yOD/7srbsN/q8/vnKI2fx372/y5PHKvsh8EIT7%0A3fNbKy0SmkzCkClmdf70B4v88gvTfOnSFOt1k80dk7FqClkSWa+bnJzS+MJzU/tmPs2uTS6lkFBE%0ATs+WWd+JWU///AsnaHYHhAh0PZfRXIJizuCYkUWUJMy+Q1hJMXA90rpCKqWQSeTxfY8IEU2VsAYi%0AqiKi7ipYaKp46G9XFBFBhEJBj7tDERgJGd2Q8N2QnhM7DlfyBn3TxW2FWAOX+bEs1xebeEHA999d%0A55knhpFEkbXt/kOL/iP8aByWZXm8uPqD8i2nZopsNS2+8e07DzHx/+nnj/OH377NsYk8+bTOWq1P%0APqOxsWMyXk2jKuKh8cP17T5fujTFTmfA0maXSs5gaiTLn/9wMZZTEQW+/MI06/U+9ZbNpy+Osb7T%0ARxIFqiWD0UoShHjk6rc/c4y+41LNx/rexZxOMaXiA51ugsmhNEEEURgSBsSdRFncH7kBCCMQAhAF%0ASOhxAOuF+5+JpikIwi6LnoBkSkV0PDTVoNW16fdNnnliCN+PTa+u3GthDTxWa13KhSRDeYN2d8BY%0AObU/ZvWo4skRjnCEn1+sbN9vpH36qTGWNrt0TZfp4TTXF1t88qnRfUOR9e0+X7w0xXbTYnW7z9Rw%0AhsnhDIooMj2appRPsLLVpZSLDTa/88Y6F5+o8NzpIRzXp5jT+fKlCUrZJM7Ap/D0OIWchiQIqLJC%0Az0ySSWmEUYgoijF7Tpb2mRW6HrMpKN5//9lk/KQfxJJSiiziuhKuEpJMKgxcEdv0yaVVJFlCkSGK%0ABDKGRqWQoNEbsFzrsjBdpNl1+etXV5gZSVNv23T6Lq9c2QTg975+Abi/eavmDL7++eP7o6YpQ+Fz%0AF8eYrKaPcuBHhGuLDb79+gq5jMp4Jc3KVo8IkESBZ05V8cOI9e0+X315hturDU5OFDF0hcX1Dqos%0A4fgB9abNycksk8M5EHxGKzk6PYuUomGkNMbKCYIwRJElylkdz/NJGTJJI814NY3vQ0iEkItQ5Hh9%0AGGX1XWKQQiapI4kQBpBMKZyZKyKKAo7roSgyBYXYAV0SaXUspscyZDUV23Vx8wnmxjymR9LcWIn9%0ARF48N8JkNU1ud9poqpLi+dMj/PD9Ta4uNn9sg7Ej/MNgL3anRzLcWG5TzBoIgnAo1z5zukoYRnzu%0AmUmu7srlzI9mOD1bpNa0eOtmnSAI+cpL04hEFHIG9R2b09NFUoaEKEr4no+my/i7EhVRFMWsswOY%0AHc8Cuww3IFFKEQQhXgCj5Qym5ZLQVQIzJJnQCEKLCAlVFkmoEo4bcGy8CAJs7JjUmn0kUWRuLIMg%0AwvHxPMcnsnzjO4v8f399k6QeE286fYdPPDnyyALxHvPyc099eBmgI/zssbdeCEP4zpur+8baujr0%0AyHXCer3PSNmgWkiiKoPY6AuBJyaLXLnXYGIoxZcuTdNo20SiwGgxQaVg4LoeCV1DFAWCMEIUBB7j%0Aa44i3y/vSKqM64UIEhiavD9JnM9oaKrAdtNmY9tElUXOzhfRNIVSWiOTVEgoMrIs8uRMkX9yafpQ%0AzFWyBi8sDBGGEeVyel96cg8/iiV/hI8nriy3ePVqDc8P2GpYh54TVRlZFEjoyr6sxV6taKJqcOHE%0AMG/e2Nx//clRA1URODlq8O4965Fs5Ix2+BjCIemLzTZU8zqKDEN5nbt2fJ5sWiOTUMmkNXpWwFgl%0AydxYjrZpYdkhB7nte1GZz8jMjxa4sdqIWdBRLH0xM5Ll7kYLP4zvB7mUwsJMkfXtLlEEg0FIvW3j%0AuCEB8F/+6hYpXeLiE8O8cWML3w8QRWn33QOCwNxYFl1VuLnSYm40y1bD5J07O0xW07x9q4Xrhftr%0A7J93HBWTPwB79H3g0CjrQRx0Ct37nb3C3MmpHGfmK7R7Nm/dqD/EbE4ayiEduz1d5ItPDLO23cdx%0AAmTFY6SU4Dc/M8/t1VjUvFo0iIhQJJFqIcH6Tp/vvrnGp54aQ5rIUcoZrG72mBvLcWerw0tPDLMw%0Am0NTJKRQJJ+RMXQNRQDHjTcEkiwhiaBpEqIYX4R7a6sgBFlR9q+2hB6HTUS8GYj2HkgRsiBAJNCz%0AXZodG1WWECWBwcCjZwVcW9whZejcWGlxZ7XF//IbZ5kayjAznAHg809P7I/C+H7IF56dONqI/j3w%0AaFmWNf7Nr59hYTL/ga/7u/c3efJY5aF4hbh5kjSUXZ3QiKFSindv1VmYLXL5yiYvnh3mS5emWK31%0AafccTs8WkSSBY+M5EppIOZfk3maHl58cpWu5fO+tDT7x1CjNnsxLT45AGDE7kqOST2ANPMarKdzA%0AY240TRBAOhCoFhK4A4/xShrH88H1magmURVpV1ZFIghAemCR5XkhCAJWEHc5g1ipAt+PEASBMAxx%0AA5+u5bK6aeL4AYWUzmbDZHGzF5v3BRHr9QEXjpcZL6f4xLkRLl+tsd2yGS4k9wv2R3pcRzjCxxMH%0Ac2I6oXBnrYOqiGy3bC6crLDTtvmT7y/ya5+c59ZyiygLzc6AhZki2bSKLAoIQoQfBSiSRD4lMvxE%0AhfFqBkML+eoLU4TAwHMxJAlZkRF3DaVUGbI5HVkEy/aRZchm4ntxGMSsPEmME5vvQ7RbYPYDkCXo%0AWy7bnQESIiEh7Z5DNqmi7Wop207I8laXq4tNfu2Tc9xeaXNzuU21YPDsqSGenCsRhhGeGzBRyfL6%0A9TrHJ/L81qfngftjqp84P/bY5uSjRk2PcuFHg4Nr1n/91VM4brSv4X3pzDCzo1lWa32ePlWl3rI4%0ANl6g1rGYGs4yWh4hqcmUshqqImEYCt7uVI4qixRzSXzfRxIEQlGI15O7xnbZtE4Yxc3aMAhQFQnP%0AZ1enOEQQRcIopG+66JqEqihs7HQwrYBiPoU9cKk1LJKGjCSI1HsON5eaGJqEoSksbnTJpTQunqgg%0ACOB4EX95eYVqweDXPzHHUN546LMYyhsfWDQ+ismfL+zFbiohxyZ06x1++YVp/uNfXOcLz02x3bKI%0AIqi3LI5PFliv9xEQ6FsehaxOz3Q4MZHj0pkhbDsgYQikkjpRFHJqrrDffAtC0Hf3MMquvFm4W8II%0Ad806bWuAKCuIhOi6ErM/BwGaHl8T796uI4oy5bzKWq3P9q4erizF2slr2yaVvIHjBvzaSzNcmC8B%0ApX397YOx94VnJ7h8VYsLCmO5Q02Px+Eodn9+8GCdYG/f9KkLo9xabnNsMstGPY7d7abNSDnFcwtV%0AWn2XexsdxkpJhueKiEAkBvzKS1OoiowuixTSMtm0gSQJiIAsiihyHKsPNj8g9iBS5HhCOBKgbw4Q%0AxViGxfd9nCCi0XIIiOiaHpYd/9tu2SQTCu/c3qFvOfyvv3Weodz9nPpBmq1HsfiPC1eWW/zvf/ge%0Ajhdw4XhpX8plD3/8ndtMD2f25VRShoLrxxPz2ZRKPq2RTakxxfgBfNhIEgF7NyT3jjsdh/EqbLed%0Afa1jPwgJw4ggjF/kugFeEOC6ARHxNTVRTTE/nqNr2fSs4JDMhBdA13QI/AjL8Qn8iFbfQRSg2/fZ%0Akkw6fZ9Wr8kT03lur3Z55/Y2rd4Kv/WZYzQ6A967s8MTk8XYqPtgDTGKGfyXDkz2rWz3MbS4uLwn%0ABfNxIVAeFZM/AJevbu3fGB5nHvbcQnX/8YOFubFKiv/7T97n2YXhfVOyg2h1HZ48Xj6kB1bOG7x+%0AbZP5iQKuG1DJG9QaFrIkcnq2SDFrxAYSlTRX7jbomi6yJPLUqVjvrZDRODGZ49KpIXoDjwtzJSrl%0ABH3PIqHrJDQFxxERZRXfc0knFfwDusayEgvzC8Q6SrquIMvgeyFRFKCqCq4b6+Q5gwBVk3A9j5Va%0AH0OTERF553adjR2LU7NFPM/nzlqX9+7Ueep4lZ7t8/q1NY6N5/iff+3soTEuONqI/jSwWu/zrTfX%0AHinL8r2318kmFcZLcYJ6cEQFIJ/WWdrsPnTefEZjrdbf1/+6crfBhZNV3r1V33ck/e7bG7z85Bjt%0AvsOnnxpnu2ViD3w2dkzyKY1Gb0Df8jh/vIzvR6yke+y0bcp5nZnhDFttm60dk6nhDKN5hXTGoGeC%0A64OuCmhKClWWyOYEdEVElVUC7X6jQwBcN0QQhdhEErBcHyGKizCDgU+nEzFSiuVYNnb6vH1rh5PT%0ABVKGzH/4s2uEAYyWk1xbbKCpCp+8MEq378ajJ3K8Kd674TxOo+soZo9whI8nDubEqeEMfdujU4+1%0A4F95f4NPXBjntas1On2HiWqKMIpwPJ9ay2RqOMvadp83b9T53DPjpFMqURAxWk4SBhEQoigSmiqR%0ARoUoLgLvFTpkVWbgeCArJAyZft8imUrsMkvB8wIQJRzHY7XWI5VU6fVd8hkdURRod11uLDdAAC+I%0AWNzsEgQhn3lqiiv3dri+1GS4lOSrl2YYySUYySX45LnRh+61j8trP06j7CgHfvT43rsbOF6wWzTu%0A0jF9vnhpilbX4d56B1WROD1XRBTiRurdtQ4vnRtBlkUMVSCTMQgcH9lQCIMQXZVQZAnXDZAVAU1R%0AYpLB7vSOF4QYuxM+YRR/54Ig4gcRju/TNQOcYEBSS9LuDOhYXrwR9HyCMMIa+Lx2vc7NlTYL08Vd%0A/c0mlVyCr31iDlEU8P0Q8fxhg6bxcgrx4lEc/iJhL+++MD/C0kaX8Wqab726xG9/7hi3Vto02jaf%0Afnoc3w+RJJGUoTBcSKEnROZHsoRhSCFj4PkBmaRKFEFSk/cLFHulN0kEz4+bcLseR3Es+xFd08Yw%0AVFRNZeD5eF5I33IJJYF3b9YZuOD5PpIo0TMdbq+KJHWFZneAH0QsbnSpFhMICPzl5WX+3T87D3yw%0AZvGRIdjHG3txO1RM7JvxApydq/DddzYIApgfyxGEIZEQEfjwytUaZ+YKfPbpceotE11VkcWIqZES%0AAhFGQkXi/rpgD6Jw/5EfxMUyXRUxBz6aKuP4IdYghDDC9X38CLo9h9WdLrIoEiFy5e4OfhAxVEyQ%0A1GWmR7N0TJd3b+9wYnea8lHNuSP848Zefnr12n3J13PzZVqmty9DBPBnl1f4t7+6gCeCrooMFZNs%0A1ON6QiFpoKsihaRBvW0/xEI2APNHvA+BWDO524XRUnwE0CQZWQJdljEJYu8uTUVVBJKqijVw4skS%0AP8T3QxxfQJNEVmp9Mok2K7U+uZRBp+9zbalJ3/ZJG3Ftqtl1MQctHDdgRFeIonhyammzR8pQGCom%0AubrY4vvvbMTvRZE4NpZl4vzoPmN/ZbuPaXvUmhbFrM7FE5WH5LU+zveCo2LyYyCKAjeW2/uPHzQP%0AGyolmKxm+M///RYzY1nOzJR45dr94rOmSAxcn4snKtxYaj1kngdxcW+imubtm/V9PTBVEWl2XY5N%0A5Lm13KTZsREEKOZ0Gt0BXhAgiRLLWx3On6wgCTBwAizXIwhDcgmNzK7TekKRSKYkAj9ECEUI4wVT%0Az/KR8Mlk4lFF2/JQFIko3O3kBCGhIhEIIn4I3Z7L9bUm1YKGJiu4nksxm6bbd9lpWui6xPq2yVbL%0AQhJFMgkVTRXZqpvcWm1Tb9kMF1O0+06s3egHaKr0gR2Xj9uF9POCle0+/+HPrz/2+e2WzeUrNV4T%0At3nh7PC+2/BhxIzjB+O11XU4f6LCSq2Hrsapo96yeeZUFdvx+eSFMbqmy/JWl/PHy1xZbNDtufzS%0A81NcX6ozPZrl3nqboUKC1a0e2bTKqekC63WL60sNFFlmfjjNWDlNGHr0BiKq7iNLMhCiKxIhAr2B%0Aw2bdpZDx9ydGFCUe++5ZLo4bUmuZZFMaghBLWjTaLpIikDJkriw3uL7aIaXLlLIG546VeeXKBq4X%0A8cRUkdVan9urHaZHc8iSyO3VDm/fqpPPaLS6Do4XYGjKofg9itcjHOHjj4MO7ABLm12ePB6zIfd0%0AZlOGyte/eJKbyw2mhjOIkUApr6NKMq4fMD+eZ7SS4uZii6dPVxDl2OQznYhd3PvWAFkW8MMITY6n%0AKTwvwBrY6JqB6wYMBj6r2xYD12d+TKJreXT7LkTQGzj4Qdzxdf2IetuibXk4bsDSZpup4Rzv3Nph%0AtdZjaiTD2GiKb7+5jKGpBGHEZ58aO8R8+3HNb45y3c8nRFHgzloHiBlAlhMwN57j1nKT6ystfveX%0AjvPenQZLGx0qhSSOF5JKqGw2TErZJAlNRRFFfEGk27fJJHQkUcS2bBIpgzAAx/chjHk/kiTR6Q2w%0APR9BkEjKApIq0+q63FtvsbJtcmIqT7s7YKOxwfljVW6utljd6pM0FEpZnWZvQD6tkdIVthoWthvw%0AypUt/u3XzhGG0QcSCo7i8BcHB/Puer1HpZBkajjDG9drKKLAeCXJk/NFgiDEDyL6toPjBoyV4zF8%0AQgFdFHF9D1mUSGgyrhfgBRHBblPEGviAQLtvkUsa8RSaaVNIJ6i1LFa2+qQSGkEYr3sFoGu6LG32%0AGComWdzssrLZ46knKjQ7Jl3TYWo0w92NDmu1PlMjGV48N8Ll97eYGs7w7/7Z+R+LVXYUzx8/HIzb%0AVtfh7Hxpf9/0x9+7zYWTw9xbb7MwVSASBFZqPSaHMzx/ehgvCLiz2mJmNM1IMc1m08TzA1K7heQQ%0AIAJBiNcPhipjOgNEQUIQBNZqXZpdF8vxGSqk8MOQjXqfkVKSds9hdbvHxo5FPqORT8cTlmfny/zL%0AL5zYf/97MTc7lD6S/TnCI3Fw2v5LlyZY3bpfF5AlCUn09qVc6i2bcj7WIgZIJWQmh9LYbiyF0Xdd%0A/CA+RsTNEn/3tT5g82jTvfVGSKEQH/f0kLdafcbtDFutPiByb6tDMqlzd7NDJqkjA3c3O6SSOotb%0AHVIJnTvrJlvNJfq2x+xoBoH7esjmwCOfvt9Ecd24uLDVMPGDEKvno8oitYbJmbkyA8dHU0QSusxY%0AJUXXdJkazuzLWz6Y+3/RzSGPismPQRhGnJjMsbzV3X/8w/c20BSJF8+N8OrVLbZ2LFw/oGd6fONv%0A7+AdYNjmMxr1ls2zC8P07PsF5geZzWEU8ZufnefuWof17T4XT1X48ovTXF/aYWGqRLM/IAxhc8di%0AoppClUVShspUNYNj+6STCqOFJMW8juMEaJpPNp3GtlxkVUKWhJgp4isIgoyqCOSziX2dpdANMVIi%0AsgiRCIEfMhi4qCioioAgwPJWi5SsQijxxrVt1rZN5sdyiCIs13rkUxprtR4zYzn+/O8WUWSJdt/l%0AV1+exdBkSjkDRRIJQvjBe+uxodFi8+jm9TPA5as1ak3r0KLmIMp5g9urbcyBx0g5+dCICkCtafP0%0AqaFD3cY9zI9neevG9n5zxXF9ilkDEOJi88kyxZxGMqGg92VcLWBlq4uiiJTzBuWURiKpsl7v4/kB%0AqizyzKkSX3hmDEWV6fcskGR0LYFyQO944HpoatwRTAkyVlFFFiR8fBQ5Np2A2DjPCyJ8L2Jxo4eq%0ASpiWyxs3tjl3rEyra9Pte5ydz/H2nTqvXqvx4rkRrtxt4ocwN5oln1aJorjQY+gy33xlmTCMDmlD%0APU4r/QhHOMLHGyOV+zmxZ3mMlJJs1Pv7WvDv393mybkKp6aLuEGAJsXSUPOTGXRJRlVk/NDl0kIV%0ATZEQBHbld+Lz53clASQRojBClgUEVWLgyQRBiKzKNNoDri/vkEpoiIKAKIj0bI+OOSBlKOhqPGVh%0ASh6N7oCd7oAgANMO+YP/dpWxSopy3sBQJdo9h1bPJZ82+BdfOHFk1vQLClEUGK+mWan1uL3a5vjk%0ANKbtcHKqwFApyeUrW1w4UaGaSxIScGIiTSGTQBQEVEUijECaPNF8AAAgAElEQVRRBJKGfGhDl0ga%0ARFEsG6Ui4wQ+qiLj+B6aHutv9i2Xq6sdFtfa5NI6AAtzBVIJhWZrQDWX4Opik57pcu5YCccJ+NYb%0Aq4xXUoRBRC6tsbjRxXZ9njs9wtTQkbTZPyZstSwmh+PYXdzo8cK5Me6sNvnqyzPc2WwxO5LnymKL%0A+bEs6ZTCuaEi2bSGabokkgr6vsRZzJCH2CQ8JNaCd70IZVdnvpiJjZCESCCIRK4uNSjldCoFgzdv%0AbJNLG0RhyOq2yfRommRC4W/fXqPZGZBP6xiqTDYdcm2pwft3G0C833v1yhZpQ+H3fuf8Uez+I8Le%0AHio22ZP29/nv3W3xwtlRjk8U6DoO6YTOSEXn2EQOQxZJphQUSdnfi88ncofOu6fXGgkgi3EMhx6s%0At/v4bkQI3Flrc/5ElcHA55VrW6QTaiwvIEtUCwlKOYN6y6KUNXhiMsdY6fH+LUcxe4QH8eC0/VbT%0AZLRyn2j2zVcW+aXnpqk1LBRJ3K/17GG4lGCimma73cO0Q+aHNGQJ5oc0rt2zCLhfhNw7PqqYHO2O%0AAoe7RxGoFlKkDJnhQoq1hkVSk8lnNFK6jEhcnHb9kJ7pMvBCkhGcni3QtwKuL67Q6g5QFZl8SmFm%0AJMuNpQY7bQfXC2m0e1QLCSYrKfJpjbdu1nF9F12TOX+8zMJknidni4dqAAuT+V/YQvGHwVEx+QEc%0A1C4ZLaceKgAD2E5Az/Ji9vBKC8eNeysHC3N7UgB/dfken3hqgv/3mzf3TcnqbZvpkQzRboFKEkFX%0AJT719Di3llvkUiqVYoJ0QiGRkClnDRqdPqOlDAPbQzcU8imFUs6gbdukVRkRgVRSQpLikX9VlQiJ%0AkKVYPzYkQpHiyzTWVvSRFZHNuknHDCCKyGRVPDdkq9lntJym33Wp9x06fZszM2UqaZ3jUwW6fY+t%0Apkmz67C23adSMJgZyfKf/urm/oWyR/Pv9AfcWWvvMzr38KDW9BF+Mhw0inxwUbMHTZHQVZliTqC9%0ANuDmSpvRcvKRMX7Q9GSv25jUZRY3ujxzqgqCwNJGl7nxHKOVFI22jReErNb6MaMogDPzJSoZjXRK%0AYW3bJPRDJFlAU0TGyilMy2WonCKKArwwRBMhkVBRFBk/gDAEQYLAB1VRaHVsJCne9O40I1rdFqmE%0ATOBH+EFA3wlotW2eXximmNNZ2+lz81obXZWZH8/zJ9+/x8WTQ/z/7N1pcGPXfef9Ly5wsYMEQIIA%0AN7Cb7GaTTaqlXiVK1tayHVu2K5rIkWK7LFfZNZVKOTOT1LxI5HHyJKmpOC4/U6nkKcVxqrLU5Jly%0AFDtOHnnGdrx0S7alttytVqv3Zi9s7gQXAMS+Xjwv0IC4gEt3cwHJ/6dK1SIBAgcXv3vuueeee040%0AkeVbJ27Q1ebi+Sc7gOIcd+lsnsHxCCa12BD7wse7eeviRMWcSn6F2H40rUCbt4Z356xx8O2TN/jC%0Ax/fT4LYWV4IOpxkPJmhvraXT48BptxCKJnEYjSgGBZvZQDpbnFO2RLnTvs5mi3NmhmMJZmN5nDaV%0Aock4ql6HzqDws3NjaPkCs7E0oViaQ50NFJw6vv36DdKZPIFg8YJWY72NF57Zy9BElOFAnLoaM163%0AlR+cGiSdzXNztDhC1aTqeeGZvbzw2cNSX21z/cMRWr3FNms0kSWXL+Cym4pTURj19PX6aKqzYzWB%0A0WQBLYfNor7f+TZnHeVsroBq0JHXIJnIoFMUQrEUsUQGi8lINJnBaNRz8cYMkUSGGquJUDRFcDZN%0AKJrliUPN7PE5OHlulPGZBANjERrrbLT6HHzzR/1EYhlMqp42Xw0n3hnBpOqL02hNxnjqkEWyuoMM%0ATcb47pu32Ot3l9ui/UNB9u9yMxNNoUfPxFSCDx5rpKHWgV6vw2jQYTAo1DpM6PWlOWSLr6foip1w%0AyXSWZDJLOqcRT+UYmYiiFXTsarTirrEyFU3zw1NDqKpCoQA3RsMUNDjYWc9/eLyd8WCCH50eZjae%0AoaBBp9+FzWygo6kGi9XI994cfL+TZSaBSdVztKtBsruDaFqB3Y01vNdfbC/8/Pw4v/bUHiZDCW6P%0ARxgIhOnwOlH1JhocFmocdjxOK5qWx1JalWyBVKY4ZUVprtbZeJpgtLjYYzabZzgQZSaSIpfLYzGr%0AfPOH/dgsKrU2Iw901PGX/3yOaCJbPo9RDQqHOhtoqZeLyOLuLJwG02kzUmM1c/bqZPF8ORBHD3S2%0AuekfChWngjS+3+6tMZlQDeC0mogn50/1mqbYKTyXBqhA5s7PGSrTgHO3pkllC/SPzOCusRJN5QhF%0A0sRSxRHDql4hny+QyuTJ5wukMxp//38ukMkUP88TDzXx9qUAAGeuTRGKpAH40kuHF63T1dvmwmBQ%0AFs0dvrCu38l1/47vTJ7beVwayv/Yg41892e3ONTVwLOP7SIQTDASiOFxWTAbDZy6OF7umLNZ1Dvz%0AIRdoabCXR3MWO/QMXJxMoCo6PvexLs5fnyEcTfPg3jr8HgeZvMb14TAWU/F1bo6E6NvvJU+BUCwB%0AugKapqE3gLPWQiKVRZeH2hoztQWwmFVMRpVEMgV6HYl0BpPRhNUM2byOcCxFMhXDaFSZjaQJJ3Mk%0AkzkK+RytzXasRpVQJMv1sRDJlEYileXJh5o4vKfYIGpwmNmz4EpLi8tKocvDxYEQ4ViEh3t89O52%0AUSjAh476uTYUWjTM/8enRxZ1avb1eBd+FeIeKIqO24FoeQGII91ehgLRcqPm9tgsk3c6g81GA2ev%0ATXK0u4Gmeju3xyJoWmFep3GD28KhfQ2c65/EXWMBna4495BFxWIykM7m8LisvHdtmmeOtDA6FWM6%0AHGdPsxODXofDZmJqNomW02hymbFZVXQ6aPFasRtNxDJpzKoBixnC0WLlnUjmyOcLWExG4qkcwak4%0AFmNxRJO91shMMElBpyMYSWJSDdhtRkyqjv/7m+/icpiBAoFg8UD18p1OE6fVyJMHmnj6oWYGA1He%0AuhjAalKXXNTx5c8e5tSlwLz8tnrs9PX4eP3sqORXiB0gGE9SV2PmV59oZ3QqxshkjPamWgw68NVZ%0AsZtVBlQ9rT4HbkdxRJxZVWmoVbCYDWRzBeKJLBrFURQ6nUIinSGdLs7VZlENDE5ECcUyDI7PcmS/%0AD5vZUO60KF24q7UZ+bUnO8pzF37mQ52cuhRAUXTzjq9dLbXz2jBHuxsWXQDsaKrZ0Y3cnUKv12jx%0A2vnUh/cxOB7h7JVJnjrSjF3VY6s1E89mKZBHrzej6sFqs5LTiqPjE4kker2K2aySSGYo6GB6Ikkw%0AmmF8OkKbz0md24xOB3/xz+8xGU7y8H4fJrU4qvn2RIRAMMGhzgZ6d7uKcxorOn56bpyJmTh1TjN6%0AvUL/UAinzUR3m5v25hr+7Y1bQHHKt1KHnBxbd5ZTlybw1dlQFPjss91cuT3D0ESMVq+NRrcNj9NK%0AKJykxmKhkM9jtpgw3OlATuY1jIqeVDKHqirEEilmE3lGJ6NEEjkSyQzpXIGxyTg6HTx6oBFvbfG8%0AJJfJMzBezO3c6QkP7vWgaQW8TgtPPNjE6auT6ACv21qe59LjcVRsM26VxZLE2vE4zTzc4yWnFRid%0AjBGcTfJgh5uDe+vRZTWyFFAUhfo6EzaLCVVV0OuK3WgFilNcpbMas4k0NpORobEI790KEpxN0dla%0Ai8tp4epAELvFgF6v59pQiJlwikce8BGOFO9UmpvN//obByueywhxNxZO+QbgcToIRZP86hPtjEwW%0A28dXRmbY56/DbjGwu7GGqXCivLZe7s7Cd9ns4gUcFYpzH0+EwO0u/gvFzuQzV8Ic7rJw9moYk8nI%0A7UAEZ62V24EINosJheIClCZjccoXTYNIPMvblyYIzqZpcOv47s8HsJr1BGczXBkM8tTBFo51exma%0AiOL3OTja7eX4oZbyvvLUIU95X6nUXl5uEUqxgzuT53ce+/iXEzdJZ/OYVD23xyO4HGai8SwDoxEm%0Aw0meOdLKTDjJ8GSUR3p86HQ6Tl0cR9Ur5cXIYH7HnE5X4FefaOfmeJjuRieHuj1Mh1NcvhHE57YR%0AT2bZ3eRgT7OTbEbD2uuBgo58Nkf3LhdGvUIum6G21kYsUbxambhzm2tBo7gwXg7sdjORWBpFp8Ng%0AgGA4QTyTJ5XRiEZz3ByboWuXC5OiEExn6B+eZTAQo3t3HdcGQwSCCbxuK7/StwuP3bjiQmKtHjut%0AHjsfe8S/4uI8/ga7NLrWwdBkjP6RMLcnYmh5rZzd3U3FeebS2Tzfef0Gjz/YzD6HiVtjEVwO+Nhj%0Au/nO6zewmQ08sKeety6M88RDzdgtKjpgd1MNN0fDPNjpYTKUpLHOik4PBp2CViiuDO9yWGiutzId%0ATrGnpRa7w4zHoeKusaAadHQ016LTFadIKRSKJ6uFO3MsKgYwGlRSqSwWkw6H1QhoDIzHGJqIU+sw%0AktdA1WuYLXpuj0aZnk1xbSjIgfZ6mutM5SvscxtNTx1q4fjRVjx247ztpGnFFVNffHr5RR2XW3BK%0A8ivEzqAoCpOzUWxmI22NDnr3OjHrDHdWQY/w1AMtPH2oCb1BV543HgC1uNCTatCh16toGoSiMRIp%0AuDUySySZJRrPMD2bYmImwcFOD329vvJJXqVOi7mL4Cw339rcxTs+9oF2fnp2ZFHnh9jeDAaF5noH%0AN8dDWI0K3f5ajnTVQ66Ap86M12PDpBrLt1SXKDrAoKOmxkosliKZLhAIJbl4a4YGt41UJkehoGBQ%0AdNSoKjUulU8e38NP3x1lYGyWpnobdU4D14dD/O4LB+dldu5UcWNTccam4uURyDrg3964xaF9DeV1%0ASPw+Bx883CJ53UFKa9O0eGz4G2xcHQ7yUEc9+3e5CUZjeGpdNLqt1NYUL2QspKM4AhkKhONZrg9H%0A6B+a5ertIH6fg8Y6G5dvTXJgT335IkdJq8fO5z/WvWzbbrl6dysvliTWhtGoZzaWYleTg7HpBMeP%0A+agxmqEAdVYTPq8Vs1GP1VJ5FHIupzE+HcNoNDI1k6E/Okv/SJhgJE2t1Ug0meOtC7d54mATQxMR%0Arg6F6dnt5vk5F5ornbNILsX9UhTdomkwX/vZdZ54qAWrWcVsMrC31Vm+667FY+HI/kbOXB4rL3ra%0AWl9scLTU65mMzH/90uKSljtNBosFCBU7mD0uCx6nhXqXhWgij2pQsJgMGA3FN5uJZ4jGctwYmSUa%0Ay2ExaiRTeSZiSbxuK/vbXLQ02Pnl5QADYxE6W4s/f+Ro66IRxrKvrI0d2Zk8dx4Yk6pnJBAvX5n2%0Auq2MBGJAAavZUF447/+8OVDsrGt20Op18G9v3ETTCqS1fPmkcjKYRNGBqldocFnw+xzFVa0zxXkQ%0AjarCUwe8HD/cwvXhEF6nlSaPBU0HoVAKp9mI2aySTKUxqgo5rUBe0RNLZcmk8uQ0UI0qs7MpjBY9%0AZHRMheL8n1PDaFqBVCbHldvFK5i//9mjeGtMNDqtdLbWlneUfa21PPXg+6u3z53npbTq5GqtdlGU%0A0sGt0m0C4u4NTcY4cXaEty8FcNWYMN65ndpVY2I6nOATj7czdmdUXTafx2E10b3LRSKV4zuv30DT%0ACkQTWVo8dlS9wutnR3jxg52kMtk7c2wl0SsKTqtK524nBmA2lmU2kaHF40CnaDR6XHS0arzXP0FL%0AnYtIPEM6k8JqriGduXNdUqdDVyhgNBoIRpKoegM3hme5OVacSiIST/Paz4cwGRVAx7N9frxO6/sZ%0AsoCnxoKi6PiVIy0rNuZXyu/drvxeel1pnAmx/SmKjkQqi9VoxKSq2Ew6bGYDmUKWVoeVRx/wYVAU%0AMrkc5jm3qOY1yOZyxOMZRmeSTIWTnL8ZZCac5NMf2lu+9blUf9xPx8RK9c/+3XV47MaKryP11/Zl%0ANhv46XvD6PUqegUsqh672YhqgmZfLYqioJ/TkZwvgJbXSKRyjE/FuDwU4sLNGcam4nQ0O/m1J9tp%0AqLVUzExvm4taq8rFgRDnrk9Razfxxf9wYF5HcsnCO3vS2TyhSJrOVoVkOldeh8Trti5aGFJsf5pW%0AoHuXizfPj9HbXse+NjdXhoMc2+elo6mGhjoLNpNxXkdyNl8gnc4STWUYHI+RSOapqzWz2+vgwd11%0AHOyoR9Pay7n9cIW2Y8la1LvLPSZ17vZmUPVMz6bw+2rY2+Kkxlxc8L7Oaaa1qRYFHUbj/Jv5Y4kM%0AwViG0akEJoOCrqBjb4uV2tYaNM3BkU4Pyp3FYjStUB609Uh3w7IXkxdaqq0hxHJKAy0PdjbMu9se%0A4MrgLMcPt5LOFTDoddgtKulc8XzfVWOm1mbEVWMmGS9O/bpwuopEHtx3/tUAIzARStHSUPw3ldFQ%0AjAaCMwnGpuN3poFV+cWlCQx6I2+cHWN0OsmLH+wkEo+RzsZIZ/LMxsO4HEY+++F9K05PUakPSvaR%0A+7djOpPnVqqnLk2Ud46WBju3x+deMingq7fzXv8UR/f7mAolyvN4pbN5rt4O09fbVL6tZSQQI5PN%0A8akP72NoIoJR1aNTcpCCWquJbD5PncuJYtCRyeWIpvPkkzkcVpVEUmM6kkI1KOTzkNHg1u0QjR4L%0AqUSabKbAZDBFPJVDp9No9jhodFqKnYc50DSNOoeFpx5q4tSlAEOBKI8+0ERfjxeHufjVrubAs947%0A0txR4F1tTvp6fDL65C4sbBCcvhognsqRzubRUcDvdTA0ES3OF5TIYbcaMd+Zt8hiNKDodLxxbpQP%0AHWujr9fH8J0pW8Zn4nz6V/YxMDbLmcsBnjjcTDiapKejjnA0hbvGzOR0ojhJfY0Rq0XlzNVxHt7f%0AxGw0gVZQsFpM6HQK+UyBYLTAtZFxaq0mAsEELoeZmWiCWDxHl99Jq8dIt99Fzy53eeqJiWCiPCLE%0AU1N5rsSNntB+qbzKAUeI7e3K7SA1NjP6AqiFAoVEFlSFcCyL1Rynsb4Wk2JgNpZCNRgIBONEE3ku%0A356i01/P+etTXLwVZJ/fxYeeaZm34M1Sd0XMtVZ1zNzXkePv9qdpoFMMGBSwUDxhCsdSuA1mMuk8%0AVqtCKpMll4FYOks8lePa7Rl2+WopFGAmnCEaz3Gky0dfj5eGWsud162cx6XuTltoqTt7AIwGPf0j%0AYRrrbHQ011CQw+uO9IEHmzj5zgjhRJpWu4meNjfT0RR5dHhqVApmI7k8pHNZIrEsF25OodfruXA9%0ASJPHSs8ud/kihKYV7mkey41qQ4rtJZnJ0uqtIZfXqDUopJI5THod6QwkkxlstuJipNFEhnA8ze2x%0AKNeGwrgdFgqFwp3zIvui3K7m/5cj+RN3Y+5UaaWBlqoCFqtx0dpJBsBsUub8bfHfQDDBZChJIJig%0A1lS8Q3h8KofXXfwX4PZ4gvpaJwNjxbU/8sDVG2EGRuPEklnam500OM1MBKO8eX4MdBqNdVbqa218%0A/9Rt/D4HH3m0nb//35fJ5TRcNabyXMcvL7EuiAxg3BjbvjN5YaX65EPNXB18fx6YWrsRi0ktD+UP%0ABJMc7vbyXv8UgWCCZo+NTzy+m+FAjPHpOLuaatArsH+Xm5tjszzS6yMQTPD62REePeClyV1cAKW2%0A1kgmm4NCcfX2RDJPOpulqd5OPJ1mOpRG1RfIZQsoaKgq5PIa4dkkyVSOgg6a66z07ipeWUmlijvj%0AciN/F3Y6VsNVyYWrgQ5ORHj97Cgvf/awHNxWUKlBsMvnYCKYZCpUnCO40+/GZlHLFzwKFOcSymsa%0Ah7sbGJ+OY1QVfuURP1OhJO4aE51+J7fHotwcnSWb03hwTz2drbX4vXZqa0xkMgUmTXqaPQ5qHEYy%0AaY2JmRgWs56PPLKL8ZkYwXCadK5ALqMRS2aJpLPEwkky6Rx1dhN9+713rozXVmzcV5p6Yq7Nyq7k%0AVYidyWQyoKoGVO4s4qTTYbKa6GwyU1tjR6+DTDZHJge5vMK1wWlsFiPtPge77tQNe3wOPvlkR9WM%0ACpb6bGcwGEDV64odyYDOqKejxYTP7S4/J57MEgxniSQyGA0Kjz/QXH7sXtuPq8l0pfbp0GSMty9P%0AYLOonOuf4u1LE5hUveRyB+pqq+ULn+imfziM2ahQYzNzcK8dr7sWgFyuQDyVJZLMcGN4lslgmnQm%0Ax7N9bfNGw1fD+Q5InbtTKIqOTDJX7HRTFLQ8qBY9bS1WPK5a7gwuJprIEEvkuHxrhi5/PQ/url/X%0Ac/W7yV+17DNic8ztY+htd5HKaOXcNNTZMRkVAjMJVL1CvdOCqlfQ5wE9uGpUend76B+ZAqCj0Ulj%0AnYWORiejwUSx01k1oLvzL2SIxbNEE1liiSw6RcVXZ+VwZwN2u5FYLLMou1Ccx/6/fe4wB7sby3ce%0A13/q4KK5jqVu3Vwb2pmsaRp/9Ed/xLVr1zAajfz3//7faWtrKz9+4sQJXnnlFQwGA88//zwvvPDC%0Afb1fpUr1rQvjHN3vY3CiOBr5+nCYZx/dPW/08VQoycM9XvKFApF4hlq7kd52N/VOC/2DIZo8Vqxm%0AlT3NtegUHS0+Ox881kIsniUUS5OL5LFYajCZVMKzaUKRWXJ5UPQ6bp0Zxm4x0t7kwG428sa5EeJJ%0ADa2gUWs3oup1tLvttHvvLBKR01Z9ZWVuQ71arkrOHQVeks7mOXUpIDv/MpZqEHzppcP43MUG9FAg%0AysVb03TtcvOJx9u5PTbL6GSMVp+N3U1Obo3OQgGaPTbGpmN0+V1Ek2ka3XYy2Tw2s8pjD/n45eUJ%0AdIDHbcOS1ZgMJtG0AtmcxtsXxrFaTdTVmBmbSfLvb48wMB6hd3cdHS01eJ1mvDXF/yrNSXy3J6Ob%0AnV3JqxA7VyarYTBCFjBbVNobLVgtZrS8RkYrMB1OcfLMCAaDnvbmWlrrF9+xUE2jgqU+2xny+eIt%0AozlAMyj4ak04rDXk84AC1waCXBuOUCjk2dfqqjidxHq3H+fuF6cuTRBNFE8sSySXO1M4lsUIPNDm%0AwmIz0lBnpNbmIKdBKpVlNpHm/PVpLt4K43NbeHi/b14n8mbXsQtJnbszaFqBd29OYdUpxdv4zXqc%0ANhO1djuKrjhqORBKc+KXxWkoH+nx4bIZy38L65Pd1eSv2vYZsfEW9jGkszmMcxZVOHd9kq7dTrp3%0Au7lyO0Qmp2E06sneeYrbbqTJY2NsapYCEEtnyGvFf/UU2yL9oyFsNhP9oyEsJhPTkRS/vDRBLJWj%0Ap614sfDVkzcqdmaXpLN53rwQ4GB3Y/l3MvVk9dnQzuQf//jHZDIZXn31Vc6dO8ef/dmf8fWvfx2A%0AbDbLV77yFb797W9jsVj41Kc+xfHjx6mvr7/n96tUqUYTWXxua7nzOJrIohUKfOrD+7h4c5rJUJJ0%0AJkdPez23x2dxOow4HWbGpmJ4nCa62nZRQIeO4txHJoOCqigMjkZ58/IEz/a1EYmlOXVhinQ2x5Fu%0AHw/sri8HfmH4D7TX87f/+wqhaAqbRZ03ZP9eKvdquipeWlyjkmtDIakIlrFUg+CtiwH6erycODuC%0ASdUzM5tmb4uLV3/cz7H9PpwOE+9dneGJQ0143CY6m11EUlky2QLoCjTXO7BY9DgsRsKxDD87N8pD%0Ae7xoBY13rgRwOcx0tznxNzjQtALPfmAPMzOx4vekFXi3fxLVoOcHvxgszzleytb9fpebnV3JqxA7%0AVzqdo8ZqJJMHnarD6TBgthbvKro5GmY6nCKSTPPezSAT03Fg+eO01GdioySTWTRAK4DdbKTeYUWn%0A0zE8GePmcBibVeXn58cIzibp/A3Xkq+zEZmVXIq5Tl8cx2xQyGgF9HkNq8lCTtMYHpklEE6RzmgM%0AThTvDH32Ef+ijuRqOd8ByfZOU0ChQLHjzKwDv9dBLlfgnRtT5AoF6p0mXnh6T8XvfD2yu5r83Z6I%0AVtU+IzbHwj6GUCRNb0dd+S79S7dCHNvv4/JAkBqryrFuL1dvz5DNaWBQSGbyJO5Mt2k06rk5FkHV%0Aq9wci+C0W0mk0pw8M8JsLM/py+MEIxn+0wsP0tvmWjSlBizuzJ7r2lCo4u+lLq0eyspPWTvvvPMO%0Ajz/+OAAPPfQQFy9eLD928+ZN/H4/tbW1GI1GDh8+zOnTp+/5vZarVH9xcYKXXzrMrzzcxq7GGmKJ%0ADDVWlQf3eujtqCMYSXNjNMyeVidmo4ErAyGcNhMmVeX1s6PcGAkzGUwQjKYxqypvvjfOD08P0+y2%0A4TCp9HX7ePF4B59+Zi+PPdi07JxHb12cYCgQJZrIMjGTKI+OPnUpcE+fe7mrkhuttJp3Jfv8LqkI%0AlrBSg2CXz8HxQy08//QeHunx8fNzY3zmI/vI5vMMjEXYu8tJTisQjmS5MTpLPJHhcFcDM5EkVwaD%0AfP+tQUamYxzs9PDJJ/awp8lBZ3Mtv3F8Lx86PH+eT3g/s2+cG2VmNl3OKaxttjY7u5JXIXY2A1DQ%0AQyZf4NZIlLHJGLcmZkHRodPn+dZPbjI4HlnVcVrqM7GRDEBOB9eGZhidTjA2EyMcz2Ax6PjOyWJu%0Ao4nspmdWcilKFEXHT86Ooae4INNwIMLEdIzboxFC0RxT4STBSIoT74wydGedjbk2u45dSLK9cyiK%0AjhNnRtABBWB6NkE0meXi7WnyFCCdxeOovA4MrE92V5O/attnxOZY2MeQzuYxGw2YVH3556tDQbp2%0AuYkkc5x4Z4RIModOUSgUIJnJE46miafzFAqQSuUZnoyRSOSJxNOYjSpNHgfn+qdo8jg40u3l4s2Z%0AimuXQbEz21NhEV8oZldUtw0dmRyLxbDb37/ypdfryeVyGAwGYrEYDoej/JjNZiMWi634mi6XFcMS%0AVzN62t3l6Szm6trl4vD+Rg7vb6zwVzA4Mcu71wJksxoDYxFyeY18oYCiK9DidfD4Q02YDAZOvDPE%0AP//kOgf21PFrx/ewt7Vy4D0eR8XfA1wdWrrTcLm/W6/Xu5f3XM7xo/55q3lDcQ6c40db7/u91rqs%0AG+1esrt/t5u6Ojt1dXYO9xTze2MkxM/fG+FwVwOZjGlSOrcAACAASURBVMZbF8aIxbMc6fYSiSfx%0A1dmxWVUGJ6LcGAlxYE89h7oa6N5Vt6pylrbzWmd1obV4/fstx3rmdaGtnN/lsrvRNns7bvb7b4Tt%0A8hlXym0sN4JZr5LL5WnzOcjlC9weC1NjM/PNH95a9Pzl6qb1ri+XMve1N7I+ux/VVJbV2ugyr5Td%0AcG4Eo0HFbjHgdpm5HYiQzWlMRxOM3hlJD9WR2a2Sy4WquWwLVVNZl8tup9/Ju0NB9rW68bls1NVa%0AOXV+jEQ2j8Wk51snbpQ7IBbmcLPqWFh6+1ZbtqspB8up1nIul909rU7eHQ7S1VZHjdWIouiYDiUw%0Am4zsbnJu6Ll/yUr5W899plq/w41QjZ/9bvsYTl0c51Mf7iQUSXN5IIjNXLwzv6XBitthIRhN4nCY%0AmQoliMZz3BiZJZbIUWuDVEZjZDKGogODXuF/fv8qep0OV42JizdnSGfz7GqsWbI/YW5ndqXsQnVu%0A49XYiuW+2zJvaGey3W4nHn+/UatpGgaDoeJj8Xh8XufyUkKhxJKPHetq4CenhxcF81hXQ3ki70qs%0AeoXH9jeiKDp6djsZn07y7vVpbGYDR7sacFuK8x594pFd/Oqju8sNnUqv6fE4ln2vLr+TwfHFnYb7%0A/K5l/249Xm+lst4Lj91YcTVvj914X++1HmUtve5GWavs1poMfOzYLhRFx8h0lKcPt3B5IMjQRITu%0ANiet9TYAPny4hY8cbV02rwvN3c5rndWF7vf11yIT65XXRe+zHvtalWR3o61HPbBa61UPVZP1/ozV%0AlNtdnlpOnB3BajJgsxmJJjIEZzPoFT3xZHbR85erm9a7vqxk4Xe1UfXZ/diK+1CpzNWUXX99Mbtu%0Ah5GpUJKB4TDBaAatwLx2RDVktpTLX16d5PJAsCpzudBWyulqylot2T3W1cBX/9dZMhlw2VVMqopW%0AKKDq9Xzzh9fnjexcmMPNqGNh+e1bTXXuVsns3Zaz2rKbToOn1ojLYSUcydDeYlvx+16v7K6Uv3V7%0A3y2StfVwN5+9GrLr8Tgq9jGoeoW9TbX4H7KjPPX+QtJdzTXzpuixqgqzsRTxZAaTqqfJbeWRrgYM%0ABoVcTuPVkzeK630BEzPvl2Fuxirl8NTFcX7jg53MzKYWZRc291zvXm3F/WKpMi+X3Q3tTD506BAn%0AT57k2Wef5dy5c3R2dpYf6+joYHBwkHA4jNVq5cyZM3zhC1+4r/fzN9grVqqrnRdI0wrUOyzUOyw8%0A2FFX8XaV+71tqa/HV/EqYl+Ptypeby3IZOl3716yq2kFmtx2mtx2Du2pX/O8rne2qiW7klchdiZ/%0Ag53jh1o4fXWSt94bx+u28mhv8Q6QSiMmlqubpD4TG6mU3bPXp/jBLwaprzUD8NaF8fJzqimz/obi%0A3VXlNRnEjuRvsPN7nzlUbOsOz2IxG2lrdPDKt8/Py0WlHFZLHbuQ1Lk7w9zsXrodRlVVDnY2VFzg%0AdKH1zO5y+avWfUZsrJX6GJZbWHqpfOVyGrC6jFV6jqpX6GypxX+oWerOLUZXKBQ27NvSNI0/+qM/%0Aor+/n0KhwJ/+6Z9y+fJlEokEL774IidOnOCVV16hUCjw/PPP85nPfGbF11xtj/9mBXM1VyWKK6ve%0AW4f3Wr7eVrqCsh1GJld7dmHxdl7rrC50P6+/0/Nbjdn9/J+dWOeSwN/9/vF1f4+lbKXM3avtNDL5%0Abkc/3W/dt9715Upl3gq2cpmrMbsej6PcQVvtmd1K3/12K2u1Zrf03NXmcKPr2IXlrGbbtZzVnt3V%0A2ozsrtf7bpWsrYdqHZm85N0TC8q7Hn0Mq8nY3eRwq+ZrK5a76kcmK4rCn/zJn8z7XUdHR/n/jx8/%0AzvHj69MxUM1XONb6KrZcFd9equk7XO9sSXaFENXoXuomqc/EZihlTTIrtqrV5lDyKraqzcqu7DNi%0Ars06l5ccbh/KZhdAvG+tdybZOcV6We9sSXaFENXoXuomqc/EZpLMiq1qtTmUvIqtarOyK/uMWG+r%0AyZjkcOuTzmQhhBBCCCGEEEIIIYQQK5LOZCGEEEIIIYQQQgghhBArks5kIYQQQgghhBBCCCGEECva%0A0AX4hBBCiLX0+T87cdd/83e/vz4LvQohhBBCCCGEENudrlAoyMzXQgghhBBCCCGEEEIIIZYl01wI%0AIYQQQgghhBBCCCGEWJF0JgshhBBCCCGEEEIIIYRYkXQmCyGEEEIIIYQQQgghhFiRdCYLIYQQQggh%0AhBBCCCGEWJF0JgshhBBCCCGEEEIIIYRYkXQmCyGEEEIIIYQQQgghhFiRdCYLIYQQQgghhBBCCCGE%0AWJF0JgshhBBCCCGEEEIIIYRYkXQmCyGEEEIIIYQQQgghhFiRdCYLIYQQQgghhBBCCCGEWJF0Jgsh%0AhBBCCCGEEEIIIYRYkXQmCyGEEEIIIYQQQgghhFiRdCYLIYQQQgghhBBCCCGEWJF0JgshhBBCCCGE%0AEEIIIYRYkXQmCyGEEEIIIYQQQgghhFiRdCYLIYQQQgghhBBCCCGEWJF0JgshhBBCCCGEEEIIIYRY%0AkXQmCyGEEEIIIYQQQgghhFiRdCYLIYQQQgghhBBCCCGEWJF0JgshhBBCCCGEEEIIIYRYkXQmCyGE%0AEEIIIYQQQgghhFiRYSPfLJ/P8+Uvf5mBgQF0Oh1//Md/TGdnZ/nxEydO8Morr2AwGHj++ed54YUX%0AVnzNqanoehb5vrlcVkKhxGYXY1WkrODxONb8NZdS7dkFycR6WY+yVmN2t9J3ci+2++eD9f+M1Zhb%0A2JrfrZR5Y5TKXI3Z3UrbU8q6PlZTVsnuvZNyrq27Ladkt/rs5M9/N5+9GrK7Fb+rrVhm2JrlXqrM%0Ay2V3Q0cmnzx5EoB/+qd/4nd+53f48z//8/Jj2WyWr3zlK/zd3/0d//iP/8irr77K9PT0RhZvXRgM%0A+s0uwqpJWcVCW2k7S1mrz3b/nNv988HO+IyVbMXPLWXeGNVc5mou20JS1vWxlco611Ypt5RzbW2V%0Aci5nO3yG+7GTP/9W++xbrbywNcsMW7Pc91JmXaFQKKxDWZaUy+UwGAz867/+K7/4xS/46le/CsDV%0Aq1f52te+xt/+7d8C8Kd/+qccPHiQj370oyu8Xn5LfllCSHbFViXZFVuR5FZsVZJdsVVJdsVWJdkV%0AW5VkV2yUDZ3mAsBgMPB7v/d7/OhHP+Iv//Ivy7+PxWI4HO8PobbZbMRisRVfr9qHj3s8ji0xnQFI%0AWUuvu1GqPbsgmVgv61HWaszuVvpO7sV2/3yw/p+xGnMLW/O7lTJvjFKZqzG7W2l7SlnXx2rKKtm9%0Ad1LOtXW35ZTsVp+d/Pnv5rNXQ3a34ne1FcsMW7PcS5W5aqa5KPnqV7/Kv//7v/MHf/AHJBLFsNvt%0AduLxePk58Xh8XueyEEIIIYQQQgghhBBCiM2zoZ3J//Zv/8Y3vvENACwWCzqdDkUpFqGjo4PBwUHC%0A4TCZTIYzZ85w8ODBjSyeEEIIIYQQQgghhBBCiCVs6DQXH/7wh3n55Zf5zGc+Qy6X40tf+hI/+tGP%0ASCQSvPjii/z+7/8+X/jCFygUCjz//PN4vd6NLJ4QQgghhBBCCCGEEEKIJWxoZ7LVauUv/uIvlnz8%0A+PHjHD9+fANLJLYSRdGhaRu6XqQQa05RdJtdhG1H6gYhhBDVRI5LYq1IloRYf7KfiUokF8vb8AX4%0AhLhbQ5MxTl2a4OpgmK42J309vg2dxF6ItTA3xz3tbo51NeBvsG92sba0SnWDbFMhhBCbRY5LYq1I%0AloRYf7KfiUokF6sjncmiqg1NxvjKP75DOpsHYHAiwutnR/mT3+zDYzfOe65cORLVqlKOf3J6mJc/%0Ae3jegUkyvHoLt+nETJwrt0N84ePdtHrkYC+EEGJjLdVmXXisXy1pE+xca52laidZ3/6q8TveafvZ%0AdrXW2ZJcrJ50JouqdurSRHlHLkln87xxdoRPPtEOyJUjUf2WyvGpSwH8DXbJ8D0obVNF0dHX20gq%0Ak2MqlOSHp0f40JEW2X5CCCE21ErH+tWSNoFYqyxVu8sDM5w4PSRZ38aquT7bKfvZdrVe2ZJcrJ50%0AJouqpSg6rg6GKz52eSCI8lQHtyeicuVIVLXlcnxtKMTQlFz9vFtzt2lfbyNnrgTK228oEOXMlYBs%0APyGEEBtmpWP9akdOyYgosVZZqnaS9e2vmr/jnbKfbVfrlS3Jxd1RNrsAQixF0wp0tTkrPrZ/txtN%0AKyx75UiIarBcjnt2uzl1UTJ8t0rb1KTqSWVysv2EEEJsquWO9fv8rlWffEq7VqxVlqqdZH37q+bv%0AeKfsZ9vVemVLcnF3pDNZVLW+Hh8mVT/vdyZVz5OHWlZ15UiIarBUjh97oFEyfI/6enx43VamQsmK%0Aj8v2E0IIsZGWOtb39XhX9ffSrhUl95ulaidZ3/62wne83fez7Wq9syW5WD2Z5kJUNX+DnZc/e5hT%0AlwJcGwqxz++ir8fL/t11TE1F6WpzMjgRWfR3cuVIVJOFOd6/282xrgZ8Lotk+B75G+x84ePd/PD0%0ACEOB6KLHZfsJIYTYSEu1WVd7y21pRJS0CcT9ZqnaSda3v63wHW/3/Wy7Wu9sSS5WTzqTRdXzN9jx%0AN9grzlHT1+Pj9bOj825zkCtHohrNzXFdnZ2pqWIHqGT43rV5HXzoSMu8OZNBtp8QQojNsVybdTXu%0Ap01QDSP9xNq53yxVO2n/bn9b4Tve7vvZdqQounXPluRidaQzWWwZlXZkf4OdL37yAL+8HGBoIorf%0A5+DYfrlyJKrXwhxLhu/e3NV7u3c5+eInD3DpVlCuHgshhKgK93ryeS8jouYeE3vai3c+yTFw+7ib%0ALJWzMBSmy++kr8dXtVnwN9j5k9/s48TpYWm/bVOl+uzn58fpHwnTWGejo7lms4tVkXQYVr/NOP+T%0AXCxPOpPFljY0GeOVb58HwFVj4vTlAKcvB6pilVghVkMyfHcqrd578p1RvvTSYT71zB456AshhNjS%0A7mZEVKVj4k9OD0sbYgdalIXxCK+fHa3qLOzfXYfHbpTRf9vc25cnsFlUzvVP8falCUyqvqpzKaqP%0AnP9VJ1mAT2xppZU809k8EzOJ8v9XwyqxQqyGZPjuLLV671sXA9KQEEIIsW2s5pi2Xivai61nK2dB%0A2m/b16lLE0QT2fI5DmydXIrqIed/1Uk6k8WWMnc+uK2wSqwQy5EM352F28uk6vHVWTGpetleQggh%0AqsJGHYukDbHzLPWdShZENZJ2u1gLc3M0N0Mg9dtmk2kuxJYwNBXj1MXiHDldbU6OH/XjsRurfpVY%0AsXNVumWv0lx23bskw6tVXL3XxfBklL7eRlKZHFOhJL0ddbK9hBBCbKiFx/m58zl2tc2fr3Y9buNf%0A7xXtRfVYLlvwfvvofrIgU02ItVaqo+6l3b5UHiWnO4+mFeje5aSlwT4vQ2ajAYdVlfptE0lnsqhq%0AQ5Mx+kfC/MvJm+VbGyZm4ly5HeILH+9ediVPqTTEZliqwb9wrqeJ6WKOX/jgXk6+U90rHVeDockY%0Av7g8gcdl5QMHGnn7UoB0No9J1ZPJ5ekfCtHZUivzrwkhhLgnq203VjrOA4vmc3z97OidBYJmys99%0AtNdHm9exZu3T9V7RXmy+SnOFzp0LuZRHnU7BpOrnZcFhVXnyoaYVX39ennt9+D3Lt6XkHEusVl+P%0Aj2Q6V263AwSCCaZCSfb5a2mtn3/BbbnzqOUuqIjtbf/uOl759vlyhoYCUUyqni9+8sCy9dHQZIzT%0AVwNMBJP43BaOdlXvIp9bsV6VzmRRtYYmY/yPf3qXTr+LdDaPoujmXdX84ZkRDu/z8Eivl1iy+DuP%0Ay4LNbOD6aJi//95VOdiIDVWpwf/WhXG+9NIRfn5+vGKOT10Y57Mf7aJ/KMzt8Qh+n4Nj+6v3QLcZ%0AhiZjfO2b7/Lrx/fyr2/coKe9jmxe47EDTeXt2Oy30z8yK9tNCCHEXbmbk82Fx/nhySjZnEY6p1Wc%0Az/Gn745y4eYM2bxGS4Od1968zVQ4SXeba03ap/4GOy9/9jCnLgW4NhRi/243x7oa5Fi4jSw3F7JO%0AB//jn97FZlGZjWU40u0lnckxE0nT1+tjIpjgG//fpSXPh5bqqH7+6Q46W5wVny8demIplTrD/A12%0AVIO+4jnQD94eZlejA0UHb50P0PeAd94AstJ51H964SH+n38+RzSRLf++2heXFGvrvevTFevBd65O%0A8trPBuhorll0N9BgIMqJsyPEU8W8AZw4O8LxQy2rzs1GdPBu5Xp1QzuTs9ksX/rSlxgdHSWTyfBb%0Av/VbPPPMM+XH/+Ef/oFvfetbuN1uAP74j/+Y9vb2jSyiqCKnLhVXfi3t/H29jZy5Eph3RerM5QBH%0Aur1cvDmDq8bExZszpLN5Dnc1MDETl4ON2FBzG/xzG0zfOnmT6fAyOb4yyTNHW+n0O8nmCnz9Oxf4%0Avc8ckszecerSBJ/4wG6uD4ewWVRGArGK2/HizRk6W2tXHFEjhBBCQPEk7m5ONhd27PX1NnJjZHbJ%0A158MJXHVmOhods4/Zk1E16x96m+w42+woyg66ursTE1F7+v1RPVYaS7kNp+dTr+LqVCS/buL58+X%0AB0O89NF9/P13ryw5mrlkqY7qa0NhvvvzAf7rbxwsP3+lEdJi51ppip9SHVmp7X726iQP93jx+xxc%0AGwpXPI/6f79/lU6/C7PRwKmL42haoXxBRbK3/SmKjuvDlevBgbHi1D7//vYQPz03xm/92gPlu4GO%0A7vfOGxFfGs3c0uBYMTcb1cG71evVDe1Mfu2113A6nXzta18jHA7z3HPPzetMvnjxIl/96lfp7e3d%0AyGKJKlRqPIUiaXo76ggEE6QyuYoNnlQmB8DETKL8+6k7jffSyrFysBHrbWGDf26DyaTqV8xxIJjg%0A4s0ZAI50eyWzdyiKjqFAjCaPjeFAjL0tLtKZ3JLb8dTFAP6nZbsJIYRYWf9IeNUnm5UWk0plcgSC%0ACXo76hgKLO7E9bgs9A+Flj5mreGxfqvdHitWtty82Htaavnmj/rLozVL2X3uyQ7OXJ5cMW+KouPK%0AYKji+06Fktgs6rznLzdCWtqrO9flgZllO8NKGZ6YiS9ZD8ZTOTxOMwNjyfLvK3U8m1Q9fb2NvHl+%0ADHh/8TWp+7Y/X72t4jG2sd7G+HQMgEP7GspTYZhUPQNjsxXzdnN0lg8faVl2aoyN6uDd6vWqspFv%0A9pGPfIT/8l/+CwCFQgG9Xj/v8UuXLvE3f/M3fOpTn+Ib3/jGRhZNVJnSgSedzeOwGvG6reURIwuV%0AOo7n8rgshCLp8s+y0qdYb6XMwvsnmKWDQzqbx2w0rCrHpQskt8ZmJbMUt+tjB3zcGo3S1ugglsxQ%0A57QsuR1lXxdCCLEaiqLj5mhkyZPNhceSucd5AFeNialQknQ2j81sKK8uX2JS9ZiNhnl32S0kxyyx%0Akr4eX8VsNbgs5Y7kknQ2TzSRYXIVedO0Aq0NjorPa2mwE09my89faYS0ZHjneuPsyJKdYSV9Pb4V%0Az4GiiSzNdzrPFp5HzX3dVCZX3h9kodGdQdMK+L2OivVgq9dOKJpelJnS8bmS8Zn4su+3XAfvWtoO%0A9eqGjky22WwAxGIx/vN//s/8zu/8zrzHP/axj/HpT38au93Ob//2b3Py5EmefvrpZV/T5bJiMOiX%0Afc5m83gqH6irUTWV9fhRP6+fHSUUSXJgTx0zkdSSV6TO9U+Vfy413udWAvt3u6mrq66rO1shu1Bd%0AmVjJZpe1lNlKB7BTF8d5/MFmMrn8kqOXSiOTp0JJHj3QWHWZLbmb7K7Fd9K7J8fZa9PsaanlFxcn%0AuDQQ5NA+T8XtuNH7+mZnbiNsl894t3XuVvzcUuaNsdFl3ug6d6NUQ1nHpyufVI7PxOcdS0plLR3n%0A09l8+e65oUCUGyOzPH24halwkqlQEl+9lT3NTv71jZtoWmHJkcvrccyqhu1ash2zu9Hl9Hgc/Mlv%0A9vHG2REuDwTZv9vNk4da+OvvXKj4/GuDIXx11lXlzWEzLlq0z6TqqbEZsVnUec/vaXdXHCF9vxmu%0A1u99O2Z3PVwaCFb8/bWhUHm7eDwOrDYjr/301pLnQA6rCugwqfplOwJLg29CkTTHj7Zu+rbf7Pev%0AZLnsVmN5V+LxOIinsjzc4y1PSVVaJyuezGKzqNgszMvM3OPzQvv8rmXrrKtDS3fw3s32W81z16te%0AvVd3m48NX4BvfHycL37xi3z605/mE5/4RPn3hUKBz33uczgcxQ/w5JNPcvny5RU7k0OhxLKPbzaP%0Ax7Fl5i6rtrJ6a0x86aXDnO2fYjKcQtUvXqXYpOppa6xBr+gYmYzR6rWjV3T8/Pz4vOcc62pY1Wfb%0AyAq22rML1ZeJ5VRDWT12I//X54/x9uUJxoPJeQcwTSvwxrsjvPDMXs5WyPHcCyANLgvdfuddfZ5q%0AzO5afSc1RgPuWhPDgSgtXjtDgSi6Ow3Ohdtxtfv6WqiGzK239f6M1Zhb2JrfrZR5Y5TKXI3Z3Urb%0AcyPLutxt0HtanRVPNjtbisfghfMQe+zGeQve7fO7uHhzhpnZFFPhZHkNjysDQQpagUP7Gkhlcnic%0Alg05Zq1mu0p2791mldNjN/LJJ9pRnuooZ7mztZaBscXzdTfW21B0rC5vBY0j3d7ygmgelwWz0cDM%0AbJJ4Mjvv+ce6GvjJ6eE1zfDdbk/JbvUo1as9u90Mji/uDNvnd83bLvU2Ix883MLpy4FFGbKZDSTT%0AGolUcRHJfF5DgyUHkdXXmjna1YDHbtzUbX833301ZHcrZrVU5oKmkddA1SvUOy2oeoW8BtPhJEaD%0AQiiaptlvL2emdFdwpXrwsV7fstuhy+9cVaZXU+6VrEe9eq+WKvNy2d3QzuTp6Wk+//nP84d/+If0%0A9fXNeywWi/Hxj3+c733ve1itVt5++22ef/75jSyeqBKVJjyPJLN8/TsX5jV4GlwWdjXV8t2f3eKZ%0AIy001lk50FFHoQAWk1pu5Pf1LL0qtxBrZW5uu3c5Obbfy3v9U4sODlPhJE8cbCYUSTF5J8emOwtK%0AlJ7zxMFmWmURubKhyRgNLgtjuQKapmFS9Zy6OD5vRejOVicfONAo+7oQQghgdQvoPHGgkTffG1t0%0ArD6wt55XT97g6mCYnnY3x7oayn87d8E7TSvQ2VLLz8+PYzAUZw8sreFhVA2cuVK8Lbau1szDPV4S%0AqRxT4RRdbdI+FXdv7kWRnva68ij5EpOqp7PVyTd/1L/onOmJg82L8vbIfh9f+cd3AMoLmQM8//Qe%0APta3a97z/Q32RRdSJMM7z8J69cHOBk6+M0IynSs/x6Tq6Wl3L/rbUoZ+en6MG8OzNNbbaPU6qLWp%0AvHF2jGM9Xv7l5A0AnjjYXLEj8KOP+GWh7R2gnLOhMF1+Jz3tdbzy7fMA5ZHpAJ94fDeBYJIH9tTz%0A0F4PlweC5SyeujjOBw40YjTouTE6u+o6q6/HV7Fu7evxrvnn3Or16oZ2Jv/1X/81kUiEv/qrv+Kv%0A/uqvAPj1X/91kskkL774Ir/7u7/LSy+9hNFopK+vjyeffHIjiyeqwFITnv/2Jw9wtLuBeCpHOFq8%0AbUHRwfhMjKPdDZy9NkU0keGB9rpFjXwh1tvC3LY02Pnb1y4tasi3t9TS6rFzZTDEbDzDI70+/D4H%0AF2/O4Pc66Gpz8cj+rXMA2QilbZvNa3zu2W5ujYZ59rFdjE3FGQ5E2d1UwzNHWulqqd3sogohhKgS%0Aq11Ap9KJXE+7m69/50L5hHRwIsJPTg8v+tu5bcy3L0/gsBrn3YZrNen54icPcOlWkGtDISwmlWcO%0At9DmdUj7VNyXoclYxUE27c21/M8fXOXh/T5SmTvnTHvqSKVy1FjURa+zMP9PHfLQ1+tdsrNOzrF2%0AtqXq1f/4XC+/uDDO5JzR7V//zgV+7zOHKp7TnL4cwGZROdc/xduXJjCpel5+6TB+j53OllpOXQpw%0AfTjM80/vYTKYmN8RKB3J296inI1H+Om5sXnH08cedJPLaXzn9eJUUkOBKO9cmeQ/PtfL9aHwoo7Z%0Au6mzNrqDdyvXqxvamfzlL3+ZL3/5y0s+/txzz/Hcc89tYIlEtak04TnA25cDnL4cwOu2AgV+dm4U%0Am0Vll6+GM/3vr1g8d+XLrbYziq3r1KUJAHx1VuLJLKlMjmQ6x5vnx8pzf124M9pDQcdvPf8gMzOx%0Ackb3tzq35AFkI5TqBIdV5dpgiLcujGNS9XjdFlSDnoGxCDqdTjqThRBClN3NCukLT+RePXlj3ii7%0A5f629F7RRJZoIsvYdByHVWVXYw1Ws4HeNhe9ba55x3hNK8xbBE3sXPfa9jt1aaJiO7MA6HW6eb8P%0AhlO82z+FatBX7LC4l44Mye3OtFS9+t71KULRFAAXb85UPC+f+xrRRJZMViuPME1n85y6GMD/tL1i%0AHuUcaedQFF3FnCXTOS7dCvLi0x0YDAp//72r/PTcnXrO9X6OzvVP8fmPdi3KzN3mZzM6eLdixjd8%0AzmQhlrLUipZ1tWbsFpXejro783lZafXWcOriODazSqffSf9QmHQ2X175civujGJrUhQdOp1Szqd/%0AlwN3jbmcw3Q2X77ldTKURK8o/K8fXKHb75w3lYVkdrFSnWAwKHzu2f289rNbAGTzGq3eGvJ5jUyu%0A+N/IdJyWetsml1gIIcRmW80K6ZWOuaVO3oV/W+qUuzU2u+hv5z5fUXTzpl8aDyYZmorh99jLfzM0%0AGeOn58e5MRzGV29jT3MNnS1OuSNph1nNFCxLWZjRue3M0uJkpZ8BpsJJPnTMT75Q4NWTN7k6GKr4%0AntIOFctZrl4dHI/ySK+PgbFZWr0OTl0cR9MKi+pbRdHRPzTLYweaym34Xb4a9HqF68PhRRfdSiSb%0A21+pTpyeTS25+OLVwRDf/+UQt8YizIRTFXM0EohhMCjkctqalEuytzzpTBZVQ9MKdLU5F61ouael%0AlpPvjJSvUA0FolhMBn7tqT2MTccYCcTo7ajD+xDc/wAAIABJREFUbDTgsKqy04sNdXsiysl3hufl%0A06Tq6ett5M3zY+XnKYqOw90NDE1Eeev8ONeHwzx5sJneNtdmFb3qleqEo/u9fPNHV+n0uxgKRHn0%0AgUYUHaQyGtPh4i11Pz4zzPFDLXJCLoQQO9xS7UkoLqCzXDtx7t8u7BxucFm5PRFd1AFXen5fbyNn%0ArgTmtQfe658qT4+x8Nbd0uMP93jl+LWDrHYKlqUsl2+Py8LlgSCPHWh6P7duC7FklkJB4413x+7p%0APYVYKXffP3WbA3s8nLkSKJ8DLaxvNa3Aowe8DAdi89rwRlWh7wGfnMPvUHPrRJOqp7ejruLiix6n%0Amdd+NgDAxz6wi+lQclGOjvV416wjWaxM2ewCCDFXX48Pk6ov/+ywqvN+Ljm0r4Hv/uwWb50fL86R%0Ac3WSM1cC7N+9eLJ/oHw7oRBrbalbvvJ5Db/XUc7vBw408r03b/PO1clyZl/59nmGpmJLvrbkFh57%0AwMfYVIyZ2TTNHgcOq0qDy8LblwK8c3WSQDDB6FSMSwMzjM2sbuVtIYQQ29vc9qRJ1eOrs+KwqvMW%0A0FEUXcXjbOlvS53DpeP2m+fH+Mo/vsPQ5Pzj9pMPNVNXayKVyS05tQYs3V6Ip3Kcvjq5Jp9bVL/l%0ApmCB+W0/RdGVF3aca+H5EhRzbjMbOLSvYV5uT12Y4NSFcdy1lnl/M/c9hViNpXJnNhqIJorT/AGk%0AMrlF9W1JXqPchi+dD719KUB+wR0fS1nNuZGcP20tc+vEdDaP2WiomDOT0VB+nqLTVczRUt+95GZ9%0AyMhkUXWef7qDwYkoDquRZDrPTCTNwU4Per3CqYvjqHplyQb7pVvBeSM97+c2MiFWUumWr9JIpmy+%0AeFX0wU4Pfq+D8ZlY+Yrr3DnCvv+LIeprTRzten9if8nt+3b5ahi5c+L+2s9v8ZvPPcAvL02QzWs8%0AdqAJTdPw1tmYDCb4wduDDE5Et9QquEIIIdZeaQGd/pFZbozOMjEdZ//+OqB4jO0fCXNjNMLEdJw9%0ArU6eONBYPm74G+x86aXDnHx3bN7xGubPnTz3WP30kVZujUYwqfrysb60zsetsVkMBmXJW8SnQkl0%0AyLygO8FSUwUoig6dont/GopdTjqanZy7PsVIIEar18HDPd7y/NuljF4cCHHu+hTtTbX09XjRKfDv%0Abw9XPEcan4rjdVsYCrx/MUSmBxR3w99g5+WXDvP9XwwxPh0vL7Z36uI4AOFomp52N3q9jv/2uSP4%0AXNZF0wINjEUqng/dHo9wdSTMe9enK57/rObcSM6ftp65dWIpE+9cm+RId/FCRDqTw1dnJZeHH/5y%0AEJOqp6fdzXCg8nn1wFgE5ahu3tRSkpv1I53JomrMvcXhQ8daMRoUwtE0s7E0u5tq0LQCjz/YyLWh%0A8JJz6cxtFN3vbWRCrKTSLV+PP9jMwNgsoWgKm0Xlvf4p3uuf4oPHWufddliammV0MsbgRIQfnx7h%0A5c8eBpDczpHLabR6HQwFojy830s6nWV8Ol6e6qLBbeN7b95+/7bhiSivnx3Z0O0lJ2JCCFGd/uXk%0AjXnTSuRyxf9/+9L86SjefG9s3nGjACTSOYwGffl4PXce0IlQkv/xT+/isBrpanMRjqSZjaY5sKeO%0AXY21jN6Zhs1Xb8fvdTAwHim3Fxae/HpcFrxu66LjiBxbtp+lpgro623k5JlhsnmNvt5GrGaVv33t%0A0ryMnrkS4D881cGpCxN0tNTic1s4c2WSTr+zfBHdYFAIBCvfpTU2HeehvR5GpuLlXK007YsQC/k9%0AduprTQxOROgfCuFymGj1OtjdWEO908zwZAyX3cR33xxkIhjnUKeH3t3u8joxgZlExfOhGpvKX7z6%0AXsXzH1j53EjO+7cmTSvQvctJS4O9nIme3W4a623MzCZJZaBQKFBXa+LRBxpJpnPoFd2SORq9c8ev%0AwaBwaywiuVln0pksqsapO6MNn3ioiVQmz7XBMK1eBwf21vPu1SnqnGYe6KjDoFeIxDMV59KZ2yi6%0Am5W8hbhXfT0+Xj87Sjav8YEDjWTvnKj2dtRRazMxM5vEqBqwmg38+JeL51Z+9rFd5c7Q01cnyeU1%0Aye0C+/xOzt+YYndTDTdGI7Q311DvtPCjXw7R0163advr8sAMJ04PyZVsIYTYZP8/e28a3NZ55nv+%0AsO8AQRAbCYKrSEmkZK2WZMlyZMd2nMSddJy0b5JJ35lOVff0ZOrO/TLV3elMpiYfbmqq636ZqfTt%0AnnvT6+3bnRtns9vZvMuyZa2WKYqkKK4gSKwESAIgdmA+gDgCiANqsSTL1vlVuUomgIODc57zvs/7%0AvM/zf8QCr5v9QI1KQS5fIn+DeVZM27i2F8Kg10p0Lc2ebXY6nSau+uIbDaJ1dLkt/Os7s6SzBeGz%0AH0xGCMecHNzhJJ0tkMpcX/watEpkMji43SGci5Ql9cmm6jdW7UujUpDdqLg8urud0ZkoQ4j7NtcW%0AVggup5gPrmHSqzi+18Pr5yu+pVIh49rCKh6HEZfNIGx+VHFYdbxx0S/YsUalEJUhkJC4EQe3O0mm%0A87RadCxGUgSjKYqlEsn1Ajq1krfeX2TfoIMWo4YzV0LMBtY4sc/Djs4WDu9y8bM3pxvG12cf7Wk6%0ALisV3NDX/zDrfmnj7qNlZ4+NH7wwItw/fySJQaukWEJIIDTo1FyYCFMqlXG26nh4yMVLb8829NR6%0A/skB/svL4wSiKZw2/Ye2G8k2tkYKJkt8pFQf0GqJw7GH2jkzGmyYYA7scPLOyBKj08s8cbCTXS4z%0AI1PLDYuEod5W4bi308lbQuJWqJYafuvLu1kIJ3nx5Iyo7Z4fD/F5m7iTVJtBEoqtE1nJiH7Xg2q3%0AcrmMty4u8bWnBhmfj1Mqlziww8XpkQCPPtTByFRU9HN3+3pJO9kSEhISHz0NgddhF157ZQE4vbiG%0Ay6YXMoCtZg25QqVZjxgTG/PG6Zqs5SrZfFHQATUZ1Lzw+jQPDzkbMp9Hp5cFn7X2s6lMgVB8vSEj%0AWqNS8K0v75aypB4gqhIsp6+EuOqLc3CHkzNjQTQqBZlcgWMPdXC5iW8TiaextWjpcVvI5Apcnory%0AuaPddUGVavZ7bSNojUpBp8uERq2kVCrxuUe6ObjdIQVLJG6bcpn6ysCaoPDnjvbw0tv1a6LLU8v8%0A3hP9hGLrouPrQigpyATVctUXx2bRip5D1dcHbmvdL23c3R9cmamP6Tyyy90wV45OL/M7j/Yys7TK%0ASiJLKJZusJV9gw7++TdXyeaLuGx6/CHxvkQT81vbTYPs0MfQNu7VuC4FkyU+EsQG78f2upkNJJs6%0A8NUJZnk1QzKd52tPD3B5apnwRjaIVq3kP/30Mn/y9X14Hcbb7uQtIXEjau23t8OMjIqdNrNdAH9Y%0A3Enyh5PYWrQsRVI4W/XYLFrJbmsolcr0d5p5fzICwGCXlYm5GNGVNBq1ArtVd8MqhbuBVPkgISEh%0A8dHSLPD63Ik+XDYDLpseX7AolL9euBqm2yVvOm90u038+qyP8bmY6PdF4mlO7PPw0zenUCnkgvZn%0ALZt91ioriSwzi+Lvr+33Ic0tDwZeh7EukLu8liGXL7KSyKJSNLdRj8OIVq3gnZGAoBfazA6hTF+H%0AhRaTBq1ayS9OzqBSyDmxv5OvfKqPuWCCH70xJQXSJARuNgB1+kqQVEa8f9F8YA2FXC6u2728zrR/%0AVfSYgWgKq1lDcFMz7UGvFaVC9CN1vv6trvuljbv7g80JgBqVglK5LGo/S9Eko9PLWM0a5gP197q6%0AGVf9XHwty3CfTXQc7XQat7SbquzQx9E27vUGSWN7WAmJu0x18P7NGR/zwTV+c8bH9//xAqupfMPA%0AUCUST2M1a4DKZJNcz7MQSnJ5eplcocjo9DLvjCyRzhaEzsTNOs5KJV0SH4bN9vvGBT/zwQQLTXY/%0Aq7ZbdZI247Eb2dHVikal4OB2h2S3IhwZcpHNF+l0G1lN5LjmW2Go18bc0lrTjr9Hhu/e9bqZygcJ%0ACQkJiTvL5rG1WeD1qm+F//yLUcplhC7v58dD7B900GLSYNCKzxvlUpmfvTWD3aoT/f5Op5HfnPFR%0AKpWxmjVN+3fU+qxVetqvN5PdTHXekOaWB4+5YIJXLy5SKBRJpfP0tJtZiqaa+jYum4FkJi/Y/VZ2%0AuBBK8vCQS1gjlUqVAE1iPct8KCG6FvM1sVGJTza+cJIfvTHF//k35/jRG1OCHYiNOcF4mshKpqnd%0AhWJpcoWS6GuzS5VqETE8TiOpdL7ub9X1z8HtzhuujW51/fT2xoZMLdl8kVMjAdH3N0Malz8cVR35%0AKs7W5hnFC6EkztZKtdHmeXrzWJjNF5uOo0a9Wrhvm+2mVnaoluqmLty/97xZjO1ujutSZrLEPaeZ%0A8x9ZyeBxGEV3kOxWHaPTy8K/NerrO/GbdzCrDvfmMrJBr1VoUCEhcbuI2W++UMTVtrXt7t/haChb%0A1KgUmA1qlAo53/79/UJzCsluG3nioAetWsVP35jC0apDLgNXW0UT8MiwW2jAYLfq6Hab6Xaa7lpm%0AcrMGOvDgZpBLSEhI3C3EMm26XaamgddIPI1Bp6rLEM7mi8hk8Miwk6sLK9hadCxFUgSiKTqdRpyt%0Aen5+coZSqSwsQDdLqZn06pvKenJYdVze8Fmrn61U2bTcsJJGmlseHKaCCf7zLy6zrdPKe6NBjgy7%0AaTFrsFt1or6N12Uinc0RjF5f92xlh642PbOLjVmgC+Eko7NxKQNeAti6wuOdkWBDduOZsQDaLSoD%0Ana06FHLxfMVKlrxCdHyVy2Ts7rdXbH4lzY6u1rr1z43WRje77q8GAq8tiM8fk/6Vm8rQ9oWTvHBy%0AhiszMSmz/0NSryNfbrqmdrcZCESTdYHirebk6jhaLpfxh5NCJTvlsnB/m8kOiTExH+dXZ32cHQs3%0AveeCv+JbYbv33trFR1HZJAWTJe4pW2Vd+EMJnj7cxYWJcMMEo1UrhXIug7Ziti2mxixPqHe4N5eR%0ASUh8GJrZbyiW5sBOFx9MNjpHWnXFXuUyGXsH7BRKZfyh6xPa8mqalWSOLz/WK9mtCL5wkrdHlrBa%0AtAx5W+lyV2RF3rjo58mHvXwwGREayVjNGiY3HMi7fd02N9ABKYNcQkJC4k7TLNDx7d/f3zTwWt3E%0AVSsVdWXT/nASr8OEUqHgP/7LRQxaFSBjIVSpLhIaOG8K5HW5zHichrrvElvMQmUe2DNgR6NWsBBK%0A4m4z0NNuZntnC2vpPO98sNS03wdIc8uDQMWvCXBtYYVnjvTw5gU/pVKZd0aW0GmUfPGxXiGbuNa3%0AMWiVuNsMuNoMQsBkKzvUqhTMBRIN0gFdTjMXr4ZFz+1B7c/xILNVhUe12WO1xB8ZBGIZ+jss+MMJ%0AUbtTq5TCv8XWRKdGAvzuY30shpMsRVPCeujdy5WGkRqVgl19Nr76RH+dHd7M2mir99RuSh4ZdtY9%0AR7W4bYYbXjNJIuPOUhvQnVlaxes0iq6p2+0GLm3IHm4OFLvbDPR1WBidvq6/XCqVOT8e4vCwW6hk%0AB/jWl3c3fH+t3aylsviCIgliLVpe3NCnF7vnDXYRuHd28VH1C5OCyRL3lK0y+jwOI5MLcb5wvJeZ%0AxVXC8TSejWyR9yciPPpQe6WkQQY/f2uGI8Nu0YlKzOGWnCKJO0Ez+63upB4acgpd2j0OI2aDmnSu%0AwDOPdJNcz5HLF7l4NUKLUS1MaAd2OOlt14naqGS3lQwBg06F3azlvbEgVrOWaf8Kw71tlMr119xu%0A1WHQKhnwWO76eXkdRr73R0d4/dyClEEuISEhcZdoFuh4dzTUNPBaTUCorWoD6O+w8OM3p7jqW+X4%0AXg96jZJ3RgJ02E3I5QiBhWpgT6NS8NjedmQyGZO+FXraLWhUEeH7To8GOLbbjUwuY3ZxDVebAa1K%0AzqtnFyiVS4CMQDRJm0WL12Hkv785xYEdzrpsU61aydjsdc1kqaruk00wnuY//sv7JNbzaFQKJufj%0AdRme6WyBH716jcf2dgAwvbiK22ag02lEJpPx27M+nj7UxQeTjXZYTVZwWHV0t1v46ZtT7BuwN2TJ%0AmwwqbHkt0yJZy1IG/IPFVgGoqlxPcLnSMG/Sv8pP3pgCoFwqoVEr+dzRbhY3Kjw8TiNymYx3LwfQ%0AqBR84Xgvy6sZ4oksaqUchULO6dEAKoWcVDqPQadiV38br5711Y3h2XwRm0V8XQQ3tzYSCyTXBvmC%0Ayyk+e7RbNI7Q12G54XdI2vZ3nmpAV6tV8k+vTHJoyMl6pkA4nsZh1aHXKomtphsCxc8e7yGTK6JS%0AyJkPrTXMsT3tFgLRJGqlQuifUDvn1lK97818C82Gb1Fl8z3fSjrla5/edsev2eZz/ygqm6RgssQ9%0AxRdOYrNoRQdvR6ueixNh3hkJ8M1nh1gIJbg6H0cpl/PUoU7eGw2ws6eV2FqlOcXmzJGBzhaO7XZL%0Ag7jEXaXpBLOhwSSTySiXK5nI7jYDE3MxLk6E6XKb6OtoIZ0tEIqlhQnt4tUwf/L1fR/hL7p/kctl%0AzAeTdDoN2Kx6zo2H8TiN9LRbeOnULA/vdNDWoqcYW6etRYfNouGRoXs3BuzssWE3qqUsHgkJCYm7%0AwI0ybb7+5DZO7O9kbT1bV/FzejQgVLJV52qNSkG+WCSdLGIxqrkwHsZu1XFkl4tAdB2rWSPaJLeM%0AjOhKhuhKmg+monzxeB9LkST+cBKPw4jHYeLCeJhcoSgE+PZvd9RlR8nlcp5/vJ/xuRXmg2tCtmn1%0APd1uc908IlUnffKoZkWOz8UZ8FrRqpXMBlZZiqbodJoE25PLZRwZdrOWyrGSqJRtD3RaefXMPNf8%0Aqwx4W7gwHubADidlKhl5nQ4jjlY9H0xGGfC2kC+UhSaR27wtlKFOKiMYTTWVGpAy4B8MqmPLVgGo%0A2s04jUrBzOIq2XwRl01PKJbGF0rgdRppbzPy5CEvV6aX8UeT7B2wo9MoCcbWKZXKRFcqCTYmvYr9%0Ag3bUKiW/PVvRnj++p134vuq4mErn77gdbg7+ZvNFIvH0bSWkfFQZoJ90qmPk9OIaHQ49jlYD4dg6%0AbS2g16nw2I0shBPs3+4gEk/T3W6GcpmfvjEtXO/je9o5M1bRNa7OsaPTy3WZyWJz7ma8DiPf+vJu%0Azo6F8AUTdLeb0WsqdruZ2n4GH1Y65cPyUVQ2ScFkiXtGdVcwXyyJBoHfvRLY0Ds18Xf/OgZUBoIz%0AV4KcuRLk88d6SOeKvHd5id/79DbGZ2MshBJ0Ok187pFuVlMZZPenHrrEJ4znTvQxs7TGUjRFt8uM%0ArUXL6ZEgDpuevnYzkwsrtJhU/LffXBUGdF8owdkrIb7wWB8Wo4bZpTXa25T88Zd2SRsgW1AsltBr%0AVUTjKQa8LUzMVSbtrz89yD/+akKQv7GaNVxbiPPIkPuen6PkNEpISEjceW6UaVMolCiXS1yZWebJ%0Ag178kSQLoQSHh1yYDWoS6RyfOdzFeiZPu92IP5zk/Hiobl4enV7myC43vzg5U+ebepxGZMg49cES%0AewcdQvboC69fw6RX0e02c3k6Sr5QZC64Vhe01m7KXqqea/W3bO730SxrSJpbPhlszor0hSryAIeH%0A3STTubrkGHuLjjcu+IX3Ti+u8ppqgW98djsajZJIPE2Hw4BCDuWyjMHOFt67EsQfSbFnWxuh5XWW%0AoikOD7lwtxn45btzWAwaoMzo9DKReJpd/W386vRcnb272ww8c9iL1y75o59kxPTnb1ThAZX1+NJy%0ACqjXpg3F0titev72X8d49KEOBrwtzC6t4XWZ+OU7cw02f2jIyclLS8L3VCQveimXwR9JsbySZv92%0AB8lsAeCOBOCaBX/fvRzgqUNdmA1qZFQavx3c7rjhmkzqm3Ln2TxG7h208+LJmQabPLjTyej0Ms5W%0APblckfeu1GsbVyVUQrE065k8A51WiqUyb3+wWHdfqvepmX35wkl+8MIIapWcbreZKzNRut3iGeu1%0Ax/ow0il3go+iskkKJkvcM2p3BWt1wDRqBTIZZLJFLAY165nrHTRrne1ANEUotk53h4X1TIHVZJZd%0A22yk1gtcmoqwGE5x1bfKY3s7REsXJCQ+LLWTnUal4GtPD/LC69dIrOeRy2V4nJWGASuJrGiGUzZf%0AZMa/QjyRpc2iYz64xtmxkKSx1YRSqczeQTvheAqZXE4uX2IhlKTPY2FyYUW4vrULc6nETEJCQuKT%0Aw40ybYZ6bURXM5wdC9HdbmbPtjZ+e26BzEYwwqRX8cyRLi5NRjDoVKLzciZXwGM3cH78ekZTqVjm%0AymwUi1FNp8NAIJoS5vXEep7L08toVAq63BZK5UrmZ0+HmXKpzKmRgOi5SnrIDybNSuKT6RwGrRKV%0AQs47I0uY9CoUCpnoey9djQhZddXA3JdO9LGazDHgtRKJp/GHkxi0SgrFEpF4mt4OC/2elo2sSz2D%0AXa0US2VeO79QJ+ViNWsqUixSIPkTzVY6v7UBqP4OC7lCsW4cyxeK9HW0EFquVHEYdWo0KgUALpsB%0AgzbOW+/70agUOFt1+MNJUTtOZQp166NSqUwqXeCt9xfZN+igxaTh8tQyweV14okMr59bZMBr+VBN%0AzJoFf0ulMuVSmS891nfLQWtpLL+z1I6RGpWCxYi4/ZTLZYx6JT3tZvzhpPB+q1lDfC1Lvlgilc5T%0ALJWIrqTRaZQoNvWC1KgUbPO28KM3puo2VWrt672xYJ1cRrfbQk+7hbHZGOkN36J6rOo9L5XK9HeY%0A6ySIqu+5GemUO8W9rmySgskSd5Rmhiu2K1gNAF2ZjaFRK3h3NMjvf3Y7r55ZED22P5wkVyjy9qWK%0A8/P8k9tIZwq8emahIctECs5JfBhq7bj235sXBJenoyTW8wAcGXZzbiwklIBVJ7nNhONp2lp0yBXQ%0A7Tbjj6SkAGgTFiJJQrF1MrkSpVKRa/4V2tsMbO+28vKpOdHPSCVmEhISEp8cNmfaDPW0cnSXG5dV%0AJ2QPbc5+O7DDWZft+d5oiN39bYxMR0W/Yyma4vCwm9mlVdQqJWfGguzZZmdHdyvB5XUWIyl62s3Y%0ArTr84Yo+aE+HmWLxupzAUK+NXK7I04e86DQq0awgSQ/5waFa9gxsqUkbKJY4NOREJpexvl6oS6Kp%0AJVyjXwuVNVQuX+K1cwui9t/hMPDj1641vPY7x3t5eIeDUyOVZmfZfJH4WpaD2x138udL3IdspfP7%0A/Im+ugDU6HycUhl8wQS9HRZOHPBwdS4uBNeSmRxff3qQCV+My1NR9gzYcbcZOHslxGCXlfG5mOg5%0ARFbS2Fq0LEUqWc4alYK1VI59gw7RqpFDQ05+c8bHu5cD/Nk3DuCy6kSPeyO//0bB31tdM1TH8rMT%0AYcZmY9JY/iHYHCNyturxh8TX0AuhJEd3d3BpMkKny8jeQQezS6tE4hX5yJ52Cy+9PdMw7v3uY33M%0ALq0J2t1nRgOMTC2LNtKrjN1yUXt87vF+YqsZJubF5+8BT8sd7+Vzu2vae7UOvqfB5Hw+z7e//W0W%0AFxfJ5XL88R//MU888YTw+uuvv84PfvADlEolzz33HL/3e793L09P4kMgVjZT+3BtVRKyvcvKB9ei%0AHB5y8eNXrzHgtYqWCNRqN2XzRcZnY+i04lkm741JwTmJW6fWjvs8FlytOk5fDjHgtfDYng5hspPL%0AZXz6YS+XpyoLU41KQTZ3PaO+tgRsM1U7rmY3Hxl2SwFQEXzhJH/z8jgqpZwD2+0EYxk8diPbu6xc%0AmYkJWeCb6ffcu91fCQkJCYm7R3VerGba+CJJTo8G+etfXGG410omV2qaaXxst5szV64vBkOx9cq8%0ALNKh3WM38tp5H9u7bJwfD/HF430NC9JzYyE+f6wHl02P06bnzYt+1pK5yneWishk0GquZHd6TzTP%0ACpL0kD8ZbFUefXIkwNTCCq42A/0dZo495GIhnGh4v7vNQJtFy8EdDrx2I5OLq7xybkHURh1WXUMj%0AvWbZn8ViiXBsXbw6bnGVSV+cL32qn/PjISkI9oBwszq/pVJZ2KSTy2Uce6id2FqGM6PBho2L0all%0ADuxw4gslhKDdc0/0s7Ja0UgWteMWHWaDWggmO1v1hGLrtJg0dbJ18bVsZSzPl3hsr4dkOsdf/XyU%0AHd3WuhhDQ/xh2CWaYX83NvK8DiP7h9wsLyelsfxD0BgjKtPpMouu8bpcJi5NhvGFknQ6TXXzdCi2%0AjgxEx71ANMVqMovVrEGhkBOJZxo2585NhOltN1MolEimc6LH8QUT/MEz21GrFeRy9a9DxSYe3+fh%0A3ET4lqRTxLhRbO1+4Z4Gk1988UVaWlr4i7/4C1ZWVvjiF78oBJPz+Tzf//73eeGFF9DpdHz1q1/l%0A8ccfp62t7V6eosRtsFXZTK3RN9sVPDzkJJHOo5DLSKzn0aqVok0hNmvQhWJp2lrEz2liXgrOSdwa%0AYnZczfCo7oof3OliPrjGkWE3J9/3CxsfVrOGcDwtHCubL96UHVcXvUM9rZKtbuL0lSCh2Dp7B+yY%0AjGr0OjVyGeSLRRbDSXZvaxNv5GnVf4RnLSEhISHxYRFbRAF1c3Q2X0CtVIh+fi2ZQ6dp7LrebF42%0AG9SolAoyuUr56lKkMSsqmy8yF1hj0hfnmSPdQiC5egyDVlmX3XmjOV2a8z+ejM0u8/o5n+gCX0wb%0A+YPJCIeGnBzb7a7TitWoFHUaxXK5jFMjgaY22uU2o9loLlkqlbGaNQSiKdFzzBVLLC2KvxaJpzHo%0AVCxFk/xPn9tOZ9v9F5yQuPPcis7vuYkQVrOGgc4WTr6/KPy92cZd1V6z+SJX5+KkMjl621tE7Vij%0AVpIvlOnrsNBi0vBQfxu+cIIp3ypHd7cLmc/VJuWL4SSlclkILPpCCSHGAIjGH5470ceAp6Uh8Ha3%0ANvKksfzDUxsjSmXyuG16Uftx2vRcuhZBo6rM17Wvb16L11Ktbp9eXEWjUvC5o928/M4cgND0NLKa%0A4Tv/+QxdbhNGnUrUThZCCX7y9iyXp6JQTAgkAAAgAElEQVR0Ok0cGnI2SKtW7cxuNxGJNAbEb4ab%0Aja3dD9zTYPJnPvMZnn76aQDK5TIKxXUncHp6Gq/Xi8VSSQPfv38/586d45lnntnymFarHmUTZ/J+%0AwW43fdSncNPczrm+sEkgHSoTzNmJMPtrmmHZ7Sa+90dHeOuin7HZGDt7WvnUfg87um0k0nl+/PoU%0AQF1pYrUphNmg5rXz9fIXDqsOtVrchHf2tGKz3V8P22Y+DrYLn3z7rdLMjquOUmI9j7tNj0mvIpMr%0A1G18iGUiV+24XC7jjyRx2wwoFXJOjwbqviMST/P1z2z/WF3nW7Hd2/1dE/Nx8sUSw302VhIZimXI%0A50ooFZXn+/2JSJ2eld2qQ6tW8t5okK8+vf22vvN2+Djdt9vlk/Ibb3XM/Tj+bumc7w33+pzvxZj7%0AUSB2rmOzyw2LqHcvBzg07K6bo7eqADqy282bF/wNfz89GuCph73EEhmC0XVh3lheTRNfy6JWVrLi%0A/OFkXdZSlWogbjGa5PjeDuaW1nC3GehwGElnC3U+70fJ/WQDnyTbHZtd5rt/fbphgf+9PzrCzh5b%0AUz8ylSngsOr4nUd7GJlaZne/jU/t72Rbp5Wx2WXeuugnt5H15o8k69ZAdqsOe4uO05cDLK9mODLs%0A5p2RJVLpPH39FlH7N+lUyGRsWR3nVyb54UvjfOsrD7Gzx3Z3LthNcr/e90+S7QI8ftArmtT1+MFO%0A4fzHZpeJrGYxaFUUimVBui/SJEgXiacZ8LYw6av0MYnE07S1aCmVy5zY7yGykq7z0U+PBvDYjbS1%0A6DDq1Lx+3s/xfe2Y9GrRhn3PPtrDS2/P1n1nNl/kzHgImUxcX/yqb4WXTs3ynT84dE9s+36891vZ%0A7v14vrUxIrlMxvnxsOga7/xYGKtJi8WobrDJm6kKhoqNRFczwmtHht0NkhbVyuF3RpYajvPqWZ+g%0AXX9+PMT/9m/28uiejqa/63a42dja3eBWz/meBpMNhkonw2Qyyb/7d/+Of//v/73wWjKZxGQy1b03%0AmRTXS6klHhfXlrpf+DC7Evea2zlXuVzGlRlxXaSx2VhD6YfdqObLx3uRf6qPuWCC1876OHlxkWKx%0AKJTEbG4KoVEreG9jJ75KdXfT2aoT3bl6eLvjtq77vRxg73fbhU++/VbZyo4jNTp1p0eCfPvfHuA/%0A/XQUuVyGTAbPnehjLpDAbFA3NJU4Px7i0T3t7NlmJxxbb5iUoFKy06JVfujrfD/a7oe5Jx6HCY/D%0AxEoqg06j5qovhlIu56F+GyvJHLYWbd04UZUO+czhrntmsx+n5+N2udu/8X60W/h43lvpnO8N1XO+%0AH23343Q9N59rNQvo9XO+hkWUQadicj7ecIxWs7bBBzTpVSyEktituoZFZalUJrqS5qovjkGnEhaX%0AB3Y4yeYrfqhKqaBQKnJ+LNx4zhsL0oXg9fWJ1aTmlTPzPLKr/b649jdjA5Lt3h5itpnNF3n93AJO%0As2ZLP1IG/K9f2sW+ATvnxkP8068nsFm0ZLIFTo0EMGiVQiBks28z3GdjeTVDNl+kUCxxfE8Heq0S%0AvVY8i7lcLtPjtjC6oQla+1q1Oq5qy6+fW8BuVN+V63Uz3Op9l2z39rEb1aJSD3ajmkgkUZcN6bJV%0A5Cfa2wxs77KSzhXFZQfcZoLRlJBJnMsXmJiP0+dpYWZxldHp5TofHaDTaeL8eIjhPhvd7Wb62828%0A+f6S6LMVaqIhHoqnWV7JiL5W3fS7F7Z9K/f+frDd+9lWqzEitVrB/7uSFl3jPbLbTalYJrKSpsNh%0AqLPJm60KBphbWhMkVjZnOFePlc3VN4vUqBRoVI0VT++OLLG9w9z4e27zWt9qbO1O0uyct7Lde96A%0ALxAI8K1vfYuvfe1rPPvss8LfjUYjqdT1kpxUKlUXXJa4P7mVspla5oIJvv+PFwB4dE87s0trPLqn%0AnQvj4ToJgPhallKpzO5+u7A75WrTo1IouHg1zP7tDj53tJu1VI4p/6qk/SVxW2xlx642PeOzMeRy%0AGYeHXZz6IIC7zUCn08S5sRDnxkI8e7yH81fCHBqulOIuhpNs62zBaFCRyRYrjQKcJtEJzm7VSZIs%0Am5DLZVhNGqIrabKZEpHYGjq1ijarhtBKmosbWclV56KaPVaVzZGQkJCQ+HhQL2lhRSaTN8yJ8bUs%0Aewbs+EIJoSQ1kytwzbfCs4/2EIimWAgl8TiMWM1aoQRVbM7d5m3BbNSwksjS7TKj2KgY0qgUyGQy%0A3hsN8I1ntjcEk2sXpLX6tZ1OE7l8SWjkJPHJ5Eaas0BTP9Ju1eFs1TMfTvD6Bb/QnAnAoFXyyC43%0Apz5Yottt5uJERJAMCC6vC3YH4LLpia6kyRdKwrNwbLebYqksbKBo1UpOjQTYP2jn0JCTMjLmA2t1%0AmaG1tiz17Hiw2ErqodqgTy6XMdDZQr5YwmLQ8MYFPwd2OEXHU5VCxkCXlVfP+gD46lODnBsPo1TI%0A6OuwMDq9XFfhoVEpcLfpkcllROJpnnusj3abnunFxucGYD6YEK0S0amVbO+yNn3eRqeXJdv+mJLL%0AFdnR3cqlyUjDGk8pl3FypFLh67IZGmzy4tUwzz7aKzTl8ziMyGSyhqpgd5uBHreZKf9KU2mM8Eqa%0ALxzv5exYiO0bUha/3bDzWgLRVFMN5dvhdmNrHxX3NJgcjUb5gz/4A7773e9y5MiRutf6+vqYn59n%0AZWUFvV7P+fPn+eY3v3kvT0/iNjkyvHWHVDGqE5bLpmd2aQ2HVUcqk+fZR3tYCCUJRFN4nEbkMhnv%0AXq5kJWtUCp54uJMZ/yoGnYp9gw7evRyg02Hk//qDhwFJt0ji5tnsYDTT9G41aRnwWunrsPCTN6bI%0A5os8c6SL+FpWaBKRWs/jdRlJZ/I4rHo8DiNjszHcbQY8DiOdLiOnLwcaShe9LhO5fFGy202USmX0%0AWgW5QgmzQU2JMtu7rOTyJV4566PdbuDnJ6f50mN9+MNJ/OFKEGHAaxVtvCEhISEhcf/RrFfB5vLS%0AbL7IUE9lcXlgh7OuJHUuuIZJr+Lzx3o5eyXIhYkww322Bsk0u1VHl8tEcHmdQrFEdCVNp9OISa9i%0A/6Adteq6Hu3o9DLPHu8hHEszt9QYiGtr0XF42IVOq4Jy+b7UMZS4s9zMAr+ZH2nQKrGaNYxMx+qa%0AQlbLqT93tBuTXsW5sTC//9ntjM3GhOCwTlNZqg/32YjE0zhadagUcvyRSnbayUtLHN/bgUwuq8v+%0ADMUqAZLeDgt7trWxkswxF1hj74BdsOXac5d4sNh8z2s3S44MV5qXAuwdsFcyQ2eifPZoN75ggkg8%0AjbNVR5fbwuzSKlP+VSEz+Zo/js2iYT2dJ1co8fljlc0+fzgprOvPj4V54kAnK4kM+UJxy2erp93M%0AxauNG3tdLhMDHgtvXvQ3zUKVbPvjiVIpZy64WqkYyhUIx9O024102A387K1p4X11cpLhJF0uMwad%0Akp++OYVKIcfZqqfTaeTnb800VLf3tJt5ar+Hzzzcyd/8clw0677HbeYzBzv57CEvpVKZH/5you44%0A1Y3tMmX+/P87c0eb5DWbS+7HTet7Gkz+q7/6K9bW1vjLv/xL/vIv/xKAr3zlK6TTaZ5//nn+9E//%0AlG9+85uUy2Wee+45nM7774JJXKeaTTLpW+W5E32EY2mmFm+cHSyXy4iuZgSt2Q67kT5PCz9+7Vpd%0AJ9fLU1F299vrJ4IyqJTyOoep222WJguJm6ZZd9TaTr8T83HsLVo0aiW/PetDpZALHWLlchllZJQA%0AtVLBcJ8NuUyGvVUPZfjXU7N1C4VLkwqefbQXlUJeV7Iz6Ytj0Cp5fJ/nI70e9ytel5lwLEMwvo7X%0AYSS5niOTK9LlNiMDHhl28YuTM0Cl6cKFiTAXJsJ0u4xSQFlCQkLiY0A1saCWzeWlGpUCj8PIYiTB%0A4WE3+UKx4TOJ9Tyzi6tYzRqmF1fRqpWic+6uvjZeFtHlPDTkrGuOthRN4QsnSKXz/A+f2c4HU8v4%0AAmsc3eWmy21iZ1crLqmq6IHjRgv8qh95aiTApH8Ft81AT7uZ1WSWM6NBWi26BtvNF0vIZDL2DNiZ%0ADyS4eDWCxaDm2ENuXjo1y+5++w31POeW1shtei46XSa2dZj5h19fpVQq89jeiq9Zu366X4MTEneP%0AZmNWNaAbXE6RyRXIF0s8caCT1VSustbptXFhPEwoto7VrEGnUfLS2zMNdnliv4fPHO7mJ29Os2/Q%0Azuvn/ThbdYBMqD7ev93B8koajVrJu6Mhnj9hbPpsOax69g7YhWx+u1WHQatkwGOpf94WVho2/STb%0A/nhRXZ+vJHOEltfpcBhRKuS0teiwWTScGw/V2W5VFrWvw8K2TgtzgTVsLXpKpTLZUpFQbJ18scSh%0AIWeD/SjkMuEY7XajaNa9u80gvAfg0FD9RvZmreXbaZLX7HmsjUnUStLcj5vW9zSY/J3vfIfvfOc7%0ATV9//PHHefzxx+/hGUncLpuzSWYDq5j0Kv7sGwdwWXXC+zY/JL5IktOjQaFTa0+7BZmszKQvXidv%0AUS1pKJevd3zVqpVE4uuCyD9UO3sa8EWSUgBJ4obcqDtq9b9fnfXx4tvXg8JW6/UOscd2u3nj/EKD%0AA/U/fm4Hl6eXRRfGs0urHB52k0zniMTTtNsN9LZbBGdIoh5fOMkPXhjhf/7dYX51ep4jw07en1wm%0Avpahw2EkEl+nUCoL17q2/O30aAjvCemaSkhISNzvNJMNiKxk+MLxXtbW8yRSOfzhBPFkHnuLjstT%0Aq6KfWYqmePxAJ5enlhuykr0uE3sH7VycCIvO0alMvTaiw6rDoFPz1vt+zo+H2Tdo5/NHvLis+obF%0ArMSDg9dh5Ht/dITXzy00XeB7HUa+9ultyOUyArF1fn1mgdmlVVxtBqwmTWNV3LC7IQlBo1Lw3ON9%0AfPWpAUZnYls2h94suwIbayOrjoFOKyqFnGypyNsfLHJk2I3DqiOykmF71/0bnJC48zRLpKll/w4n%0AU/6KPMCRYTcn378e3A3F1gVN7/hallRGXGd2bT3HXGCVTLaAw6qvfHfousZ8NXN4IZSgUCqhUiiQ%0AbwT2njvRx/TiWl118s9OTnNopwuVQk6bVYerVc/BHQ5hzV993oLxNO9cDnBlNsaTB72SbX/MqF2f%0A93VY2LfDwcs146JmppK85Qs2ZhB32I2cHQuRy5fYvc2ORlVpPDjgbeHieIQOh7FiPy2Vqo5iCU5f%0ADvLk/soG25nRkGizv7NXQnzmYCdQmeuHu6x868u7OTcWYimaAsqiz8CpkQAatZzR2TjbveLP2s08%0Aj1tJ0twp7sSx77lmssQnA7FsksR6nrcuLfH8ib66h2RHt5WdPa0El1P85I1KeYKzVUcknmbSF+fE%0AgU6CMXGheH84icWoFpqkPPtoL6VyRVzfYdUx4LWytp7j+/9wQSozlLghzbKg3hsLCbYTjKfryhA1%0AKgVqpYIOu4GedotoVlQ2X2RmcRV/WLxpaCSeZjGSJJXO82ffOMCugdtrEPmgcPpKkHS2wPmrYXb1%0At1EowsR8DK/ThFIho9dj4dUzC6KflTTSJCQkJD4eNCtt3t5lZajHyn/4+9rN3wQmvYrd/XbRklSH%0AVcePXp0USmMXwgk6HSaefbSX5dU0v3hrpul51DbarTZ4TqZzaFQKAtEUL0dThGLrkp8pwc4eG3aj%0A+oZ+xshsjB+8MNI0o1ijUuBs1ZFt0vxpIZhiKZokXyiJHr9qs/G1LL0dFtRqBf4NaQyvy8RKIku+%0AUKzLbjPqVDx10EOX0yT5SA8QN0qkqa7Zx+fi9He2YDWr8YdSDY3Gqs3NrGaNoPm9GX84yd4BO5ML%0Aq6wkMnX6tbWZw4eHXVwYD3Nwp5P5UEI4v83VyYVCSXhehvtsmPQq/vbliYYAnMuq47njvXzlU32S%0AbX8Mqa7PNSoFbRYty6vppva3OYO4t8PCyUuLAEQ3dI4jK2k0SgXr5gIn318U7Cq+liWbL/LpA52U%0ASuWKPrjXwm/O+Bqa/X36QCc/fnOK0Zm4YG9mnQqzQYVGbWZyQXwzfHJhhVyhkhg5H2jMVr7R87iZ%0Au2HPNxPMvlmkYLLELXOjJhTBeLruIfE4jPz9L8fo72zh4E4ndquOxUiKYDTFrv42TFolHrtRdLfJ%0A4zASiq2zZ8DOts4Wrs7HWElkGe63kVovcG0hjkIuB+D0lZDk5EsIbHb0t7LbsdkYv9Kr8DpNvD8Z%0AocNhwB9J1mU2qVRy+jxmXj0rHsScWVrDZdOLLnLdbQY0agUeu4HcpkWDRD1yuYzx+Uozm/Y2AzqV%0AgsR6Bo/dyKC3hVK5xBvnl/A4jaLXenuXpJEmISEhcb8hFnxrVtpst2r57Vl/3eJPLpexu9+Ou00v%0AuqDUqJWkswUh8HB8TztajYL/+utxhnptdZl1m6n6mvu3O4Rgh8duxGrW4HVVmu1m80XJz3yAERbf%0AvhXRbLNa+16IJDnTJHkhly9wfE87qUyBcpmmzZ8qmyxl7NbmfqVSIce5S8dSNMXFqxFajGpBQg3g%0AP2wk2jx/oq/u/CQf6cFhIZLk1Qt+UVs8vaGL/P1/vEC+WOKRXZU1z+xiluhKo12eHg3w1MNe1tZz%0AFIrlpmOpXAZff2oAjUZBbDVbsUmdSgjSVTZS9KhVcixGNe+OXk/gqa1Ors2+z+aLyICfvVWR1mgW%0AgJNs++OHXC5j0rfK0d3tGxIrZQIiDRmr9hdLZAhG14XNiSuzUcFOZJUkd7K5ItP+VbrcJo7vaefU%0ASKCukZ/XZeJHb0wxMb/C0d0u4fO178kVirx6vrLmnw+ukc4WhGQzk15VaQosFrtyGrkwfl3ne7Pv%0A0Cyx7V75F1sFs+120y0fTwomS9wypVKZPo+laROKdy4vCQaq0yhxtOrQaRwoFXJy+aKguZTNF/GF%0AEvhDSXb2tIouDpQKGalMHpfCQCCa4tCQm6XlJL98d55yqcyBHU4WQpVOr1JGogQ0323bqsGD3arj%0A1+/N8+TDXt4ZCXBgh5Nju911GcqdThM/fu0aA15rnQNV3cm0t+hQq+SidjzQ2UJbq458rsjITJT9%0AQ+67fyE+psyHEthbdISW11Er5DhsBhKpPJ0OIwqFHFlJhtWiRYZM9FofljTSJCQkJO4btsqA2awx%0A29duwWRQE1vLUAba24x0u8xo1EpMehVvve/n9GihbqO3y2VCLpdzzR+vCzxc9a2ws6eVYw91cHkq%0AumVmU9XX9IeTwmt2q47JDb+y+jfJz3wwaVh812SbQSU4ML24xt6BNoZ7WgnG0yyE6ivVqr6is1XP%0AK2cXhKBasw0Od5uBS5MROp1mUZvt67Cg1yqYDSQolcs4WnS42wy02w1ksgU+uBatC1BINvvg4Qsn%0A+ZuXx5u+PrNUkQzK5osc3d0ubJo1s8tSqUxkpVJV/MTDXlG7dLXqWc8UCMXTFItlisUS+wYr1SLt%0AbSXUSjkKhZz3JyKc2N+Jzazh7Q8CoucnVjEC4LLphU3GmwnASWP2/U2pVObQsJOfvXm9el1sE63W%0A/mo3J7wuk7Dx3OM28y+vXGuoCPnyiX7eGw1it+roabfwz69Mks4WAFgIJzi2241qo5eXxaCmp93M%0AP/x6Qhi3U+l8nbSL1aTBYRXf2Ha26ht+48zSKmq1gkKhtGVC5r2w1a2C2bcTn5CCyRK3jC+cpFAo%0Aij5AR4ad/O3LE8Lfjj3Uzi/fmUOrUfD0oS4WwpWBodr19fRogFBsHY/TwIEdTsqUhTItrVpZ0Z1R%0AKRjqbeXKzDIvvj1Dh8PI7z3Rz+zSGu+MBNg7YGd0eplP7bNLk8UDzo1KR5plQWnVSqwmDYuRFPli%0ACZVSTrFGk1ejUpDJFUis54XFaL5YqlvQyhUySmU4uNNJOlv5m8dhRK1WoFTKOTMaxB+qdDN+5cw8%0Ae3pbP5JrdL/z7mgQrVqJs1VPJl9kPVtAIQe9Vsns0iqpTIEuV0U3+fkntzG1sCp0iR7utUna6RIS%0AEhL3CTebAXNuIsSRYTdrqRzTkxE6nUacrXo+uBrlocE2wrE0I1NRBrxWwXdUKeTYLFrcbQamF1dR%0AyuV1vqW7zVDJVCqUsFt1+EKJBi1lj8OIx2HkpVOzwsISKnN+l8tMT7uFn745Jfx90CtVvjyIiC2+%0AAeZCSX706iT7Bh1YjGrOXAkxs7TG7v423HYDvlACuVxWZ3OxRJYDO5ycHg1sucHR4TBy5kpQ1GaV%0AChn/8uokKoWc43s7uDAextmqJxBNcmkywnCfjeXVDCBtgDzInJsIsVV2+55tds6OhSr2VyO3spVd%0AatVKEut5gtEUv/upPpaiKeaW1vA4jSjlMsLxNBcmwuwbdFAoFlleydDpMhGOFYlGK1IXCoUcj8tI%0AOLbOpWsROh0mnK16To8G6uzU6zJVqpO32ZHJZCTWcwz32YS+S1q1kmsLK03t+06W8kvcXYLLqTrd%0AYq/LVNcsFOrtL7GeF/7ucRhJpHIc2G5nZikhGigNxtZx2/SMzcUA6uZ7gGIJitkC0ZU0WrWCZCbP%0Alx7rY2ZplXAsTVePuU7zXqVUcGE8LKq1/P5ERNgEqY7/Zcp8+6/fw+sycXjYxUI40WCz/R2Wuz5O%0A30hd4HaQgskSt8zpK0FOjdQ7N3arjkGvFa/dyPYuK/PBNTQqBSuJDNl8keN7O/jFycaur1XtsBaj%0AltfOLSCTy3jiQCfLK2kWQgkOD7sY6LTy9y+P13324kSYZx/tRaWQo93YqZS6tkrcqHSkmgX13liI%0AsdmYMPCfGQvy2SPdXJqM8OhDHaylcnUlXrX6YFXH3tGq45ciXeEP7HAyOr2Ms1WPSqmg22Xmv/3m%0Aat37LoyH+bef3UG7TS85NjVUJ7mFcILH9nbQYTdwzbfCI7vcxBNZiqEyOrUSmUxGqQQ/euUaULk/%0AF8bDXBgP094qXVMJCQmJ+4GbyYA5fSXIcG8bb9SUYlfn02cf7eWltxt9x+N7OpiYj9HvsYj6lsd2%0AuymWYHwuhlqpoNNpEgIj1/VqK3P0C29M1fmz7W0GdvXb8IcT/ObMgrC406gUkp/5ALJ58V0NDhSL%0AJcbnYuwbdHB+PFRng6PTy/zuY31cuhrhwA5nw+vV9c/58RCzS6scGnKSzZcILqewt+jQqJWEY+ui%0ANtvpNPGjVycByJaKrCQywnHhesCl+n3SBsiDiS+SJLKaBWRNA3PDPVbWUlmy+UKD3Ep1rSOXVfTq%0Aa/WOqzb2L69MYtKr+MoT2xifjXFmPMxwn63umTi6u110rfSF473899cqPrwvWB8TqJ7fwzud7O5p%0ApVQq8+pFP6+LND9/7kR/00DyrejSSnw0KJUVqVKtWsnpy9d9AH8kybHdbsrliv11OIzs6LLyz69M%0A1n1eo6qss5PpPMurjRUhVRbDSfo9FqymRr3v6lhcZ1sTCg4NObk8tYzVrOHSZASAR3a5OfXBEvlC%0AkU6XmXc+WGrQWj6w3SE0RBU99oaPcvLSUt3vcIhkNN9ptqrSHvRab+uYUjBZ4paoOlWlUllwbqoP%0A0PJqhqcOeDgy5OTkpcWNrtoVHZv4WqZpN+JP7fNg0Cn53LEeFsNJLk9F6e9sYXd/G2fGAlBG9LNL%0A0STPPNJFJluUJgcJoHln+NrMjGpQ+Vd6FS++PSs4O2+97+fpw90shNZYTWbpcBgE5zy+lhVKvkql%0AMheuhtk/6BC1y0KxxKFhF65WPW+97ydfFG/YNzq7zEunpvmjL+ySbHeD2knOZtFRKpXY1tmCxaQm%0AvJrBZFARjmUqjWWKJeG6VjWuQNJOl5CQkLgfuJkMGLlcxtTiKi1GjbifF2lcGGbzRXKFIi1GDYWi%0AeDf1QqnMxasRyqUyw3020exOmUzG2x8s1vmzTxzsJJsr8sqZBY4+5ObxfR6mFlfZ2dPKw9sd0tzy%0ACUcsw3Hz4rsaHLCaNRi0KlpM4rbrCyV47kQ/c4E10dfLlNk7YGcpmiKVKdDfaaHFpObNC4uCRnit%0AzXY6jaiUCmYWV+oyRkOxNE883Mno9DKOjUD06dGKbIC0AfJgsjmQGllJc2K/h8R6noVQAq/LxKf3%0Ae+i0G9nmtfLu5QDbBlrqsper4+KRYRePH/BwdT7OQriS5GXWq1lbz/Llx7fx85PTjFyL4rLpsZo1%0ArCSytJgQ5DIyTRpMTi+u1tlxNl+kXC7T12GhxaRBq1byn356mT/5+j68DiOhWFr0OOHYOmJ81Lq0%0AElszOh/nzJUQC6EEg94WUtl6OymVypy8tMTxvR10Oo242rRcXYizb9DRkAk8H1rDH1xDqVTS6TLV%0A2XFtZvD4XByPw0S7vdIXqVQqb2mjhdL1MbqaCQ+Vz4RiaQ7scIpqLe/cqDyOJ7KUy819lMNDLpai%0AKeF3vDca5KkDnru++desSvt25wopmCxxS2x2qmofoOrut9dh5Ju/M8TfvzzGgNdKrlBs2mAiEk/T%0A0WbgxZOzNaL8OuYDa3gcJlytBvxh8V0mfyjJ//LFYXI5qaGZRIWtdts2D85D3a28+PasMJEM97bx%0Ai7emhcHVZTPU6S/Wlnw9sbFRIkYgmgLgzGiQrz01wGvn/aLv84eSDHhbJcdmE0eGXJyfCBGIJtk3%0A0AbyMqHIOsViCbVCQTKdhzKizUFAKumUkJCQuB+4mQyY+VCC3nYzV5sEnf3hpFAuWvf3UBKLUS3q%0AH2pUCjLZIo4WLb5QEq1aiUohr0uA0KoVvDMSaJgnkus5Tl5a4uhuN4OdFp7Y24FcLsNmMxKJNJaJ%0AS3wyuFE5fHXxDQiBh1Q6z0P9bYzPiZcG+8NJMrliU1/FH0qSK1TWUKHYOuUyrCazgg9au8mxZ5ud%0A/dsd/PXPRnG26uueCYdVRyFfZKinFZ1WSXB5HY/dSJfLxBP7PZJ/+QBSDaTWbkiMzcbocpvYO2hn%0A37Y2Ou1GRufj/PDFKzy800VPu5mzNX1iAEx6FfYWHbNLCXraLWTzJS5PRQWJAY0qwheP93H2ShBH%0Aq55UOs9wr41JX2U8r63q3EytHmff3DcAACAASURBVHIVf7gyrtdmUZ++EqLbZWLKvyp6nKnF1Vtq%0AuC6tET56Rufj/OCFEeEe5wpF1EqF6HvnAmvs2WbH06bn3FgUXzCBzaJhuLeN0Zkoy6tZvC4TLpuR%0A8bkYewftdZsUN8oM3spGa8fo6udO7PfwpU/1cXo0iEol59CQk/VMJbPfYdWh1yqZWVzj8vQyA96W%0ALWNY1d9etfenD3XdE7usVmmfvhLiqi/OoNfKkSHnbc8VUjBZ4pbwhZPYLFpxveSaHY3QcopcvoRW%0ArSSVztPhNYrqNXW6jITjaWHSq9WeyRUKOFv1GPUq0c92uUxSIFmijlvZbasOplfm4ly8GhZ20qtc%0AuBrm0w97SaRyzAXXkMnKfOF4L75ggpVEVtBg3IzHUcke8UeSXFtYxeMUt32P08joTBSTXiM5NjVU%0A7stB3rrkp1gsoVepiBVyXL4Ww6CXY9SpyOWKdde/GiCIr2Wlkk4JCQmJ+4QbzckVjXwFA94WoTFz%0ALR6HkQsTYTbjcRq5MrNMv+d6Nt3mTE67VU+n08yZsSBfeLQXfzhJYCMLqMWs4dljPQRi6yzUlHBX%0A+3R02I2USpXvkuaTTzY3Uw5f6y+eGwtxdHc7mVwBlVLe1BesNnAc7rMRiq0LPkptg8crszHhWJF4%0AGo/TiMtmELRjq+siKPPzt2YY7rPR5TLxq9PzQOVZ2rYRsCiVi1yZieFuM/DIbjfdbosUSH4AqQ2k%0Abg6khWLrOFv17NvWBsDFq5GNTbkE2XyBgzudlMpllsIp9u9wEI6vMzK9zP7tDhbCCaIr6Trd+mr1%0AiNdp4qovjtWkJV8oC89EbVXnZuxWHaMbUgCb/1Y7D8wsVYLFw73Wm04WutFGpjSmf7ScHavftNjK%0ATrrdZoLLKfo6LfS0m3h4p4vFSILZpTUGvFY67Caiq+uk0wWsJi3nx67rGK9skRmMTMbxPR0sRpI4%0AbeKa4pttNJsvspbK8bVPb+NzR7r4v//rRQa7WwnH1mlrAaNejVat4LdnfZRKZSZ9K01/l8Oq43KN%0Ard/rKpJqlfadiD9IwWSJm6bqcG1uPDbQ2cKx3W68DmNld38sxPhsjOE+GzI5fPZoDzq1QlSvqa/D%0AwpsXKrv9zXaPvvrUIBcnIg2f3TNgv7cXQOJjwaEhJ6nM9RIYg7b5MFcdTAHOXAmiUSmwWbQMeK2s%0AZwtcnorS22Hh+J4Ofv72DC6bEYdVX2kYUaPBWEWjUiCTyXhvo6TWF0rwzCNdXBgPN7xvZ4+Nd0cC%0AHNjukhybTbQa1Thb9ZTKZZZXMqTSOcoy6PNYueZbobfdwsziCjqNsq7kabjPxpDU2FBCQkLivqBZ%0ABky3q9J8TyaTE1xOE4qv1zXPq5afigWTNSoFSrmM4d424f+z+WJTH/JLj/XhjyQ3AiEtlEplwrE0%0AvmCCAzsdWI0aoht9Oo491I7Dquenb02zur9TCsY9ANxsOXzVX1Sr5bzw2pSQBPPlE/1NG0WlMgV6%0A3BZy+VJd07CLV8No1Ur2i+gta1QKHn2og6u+GIPeVt7bCNpVXx+dXubEfg/xRJahnlZS2UJdRqkv%0AlODSZIRDQ060Sikz+UGjGkgNLqeELPrNG22vnPdzZJeL9WwBrUrJY/vbefWsH18wgdmo5mtPDvJP%0Av5kgsZ7n6O52/vXUbNOeR/5wkqMPtVMolehwGFgMpxj0WoVnolkjP4NWKfrMVP9WPWeA/+O/nKXP%0AY+H4nnZO1VSUbBWAu9Ol/BJ3BqVSji9YH1zN5ovotPV2IpfLOLbbTaFYIri8zumRALv72xp6aGlU%0AEb7x2R2cGQ2ws8dKPJETKjq2ygyeW1pDpZSj1yrxOk1cUDWu02vtsXpOZoOaf3rlGhPzcbxOI4Fo%0AitGZKF6nicvTEbrd15vobWX/h3e5sVl0N5UZfDcTzu7EcW87mJzL5fjhD3/I7Ows3/3ud/m7v/s7%0A/vAP/xC1Wv2hT0ri/qTW4aotF9SoFXgdxoayheqEYzuioVgs8dmj3SxFUgSiKTxOI3KZDF8wwc6e%0AVuKJTFPNmmv+OF95op+ZpTX8oSQep5GBTit/869j/O9f3Ss5ShICp68EOXmpUQxfp1E1tRNfOIlO%0AI2f/Dgf+UIJtXis/eX2qwY5/59FeXnx7BrVKzo7uVi5eDXNifwdrqTz+cLKuOUWpVCaTK9DvaWFs%0ANiba7fWDyTAmvUpybESQy2VEVjIMelv4YCrAUJedPk+JhdAa+WKJqcU4bpuR5z+9jX/+7WTDQkvS%0AUJeQkJC4P6jNgJkPJXh3NMjf/HKch3e6eONCTUOljSZMTz3sZW09h1lfyZj76lODXJ6O1s2fp0YC%0A7B2wc2VjflUqZGRy4v0JZhZXhQygqk7nwZ1OOp0mXj41J0isWc0acvkiL709Q6FQksqhHwBupxy+%0AVru1VCrz0qlZvv6ZQSbm4/hD9b7gkWE3P3mj0Z98/slt/Pi1KXb2tDYEKw7scJIvVsq+88UiB3Y4%0ABb8SKjYdS2QYn42hUSvIZMXXTqlMgXMTYckXegA5MuRifC4ulO9v3mjrdJr4f370gdAzJp0u4rTq%0A6HRUNvl++e4cA14rBq2SdBP7yuQKaFQKOp1Gllcrmt4Xr0boaDNSLJX42tODjM3GWAwn+ezRbmKr%0AGWaX1nBYdWg1SkplOLDdQXglTW+7meG+Nn744pXrv2HTOc8H19CoFPybTw/w7uXADQNwd7qUX+LO%0AUCiU6HSaGrJ13TZDXTLYw0NOXnr7+iZGPJFBLpOJ2uLYzDJmvYZ3RgL87qf6uDRZSUCszQyurWDN%0AF0vs3+FgIZQgHEszvbjCV58aZHIhLsSZ2tsM/PTN6brvOjLsrmsUXLXJg0NOTm000xvqqQ8enx4N%0AcGy3G5lcxuzSGl0uMwd3OBjusrKvz7alj3Ej+aX7hdsOJn/ve9+jtbWVsbExFAoFPp+PP//zP+cv%0A/uIv7uT5SdwniDlcVb3kK7OxivbM+4uiD/laKs/5cT+J9bzwMF+eivL04W6WoinWUmmO7nYzNiuu%0AO7YQTDLtXyWVzrOt00qP28w//GqcUqks6c1K1FG10Votb2i+KKhm2x/c6eTcWIjDw27mmzRLCW40%0AeSgUy/R3tlAslQnHM6wms3WaR1DZdSyXod1u4OT7i3UTWfV9XpeJP/vGAVxW3d28JB9L5HIZo9PL%0APPmwh+3dbZTLZfQaOZMrGY4MtzM6HeXXp+fY3mWVGmxISEhIfAyYCyYEOQGtRkkgmhIdv+OJLGOz%0Ay4Iu54WJCIeH3SxGknXzbCSepsWo5vx4iGePdfP+ZKUJVK2UAEB4kzZnNl8kky1g1Kvrmj8Fl9dR%0AKxXCe6Vy6E8+pVKZPo9FtBy+v+N6hlnVf5TLZVxbWBH8uZVkjmMPtTPpW6HNosUfSjLpi2PQqSqZ%0Al02SZKb8q7S3GRq0Optl11ezQKsEo+sYdCqS6/mmmsyReBoZdzerTeL+orbR+Dc/v4PfnvMTiq3X%0AJWvVNhzTqBTIgMVIisGuVn782rU62zPpVTxzpJuRqeUGO47E0zhb9XTYjfzi5Azf/J0h8vkSZ2r0%0Amj+1t4Ph/laMWhXLqxnaWnTodSr0GiXLq2kMuv+fvfcObuw+770/6EQleiHBzuWybeFWbZcsW7Il%0AryWXxHFiOzeTyc1knJtM5k6SyeSPe9Mmk0xm7ryTZDI3ea9fJ37fJK6xrVi2Za1krVZabW8su1xW%0AECQ6QRIAQfT3DxBnAQLY5i1c7fnMaLREOTg4eM6vPOX7KMlGEly4HqRQKPBbn9nG1ZthvKE4Egk1%0A753I8hr/89f23pVNP8hSfpEHx/4BR8U4p9comA/Gef9aUWbq8I4mvMF4RaC3yXqbHlrBOH3txT4M%0Ak/PLFQlcbS492ga54KQe7LLQ1dzI909OVdj61ZsRPnGwjWarlmuTEQwaJQqZlFT+1n1TbzyXSSVs%0AaTHS2dTIgQEHH9nlFoIYvW0muluMXJuMYG1UI5VIKt5/O0fyneSXNgv37UweGRnhP/7jPzh58iRq%0AtZq/+qu/4vjx4w/y3EQ2EXfSH7o6Ga7bZG/Su4xWrSC2mhEW7MWBPU86kyW8lEQqpZgZut5ds5xy%0ADaWLN4JIJAg3uJg5IlLOvWpknR7xA5BMZQFQq2SMTtdu8jDrW+HjB9pQyKW89u4UWrWCRDJDT6uJ%0AyfniezaWkl2fjQp2vdHB3ddmFh3JdZDLpTTb9YSiKYx6JcFInEadGoNGyY3ZELFkhqND7rpNEMVx%0AQURERGRzUd4U6gsf6+HEubmar/OFE8KasYRCLiGRzFRs5FxWLTKZlIYOKXqtCodFgzcQr5LLqKXN%0AGVxKshBJVH126bViOfTTg9OsrlmGbDdrqjLDDg46ObzDxfX1rM9dW22k0lnev+ZDKpXwxY/3cmM2%0AynwwztBOGyNTizU/0xuIc3iHi2lfTMjQ02sUZHK1s+tLWaCl51qdes6NBmh3GrCba/ePsJnURbkw%0AcR30oeB+Mhg/tsfNXCBWEbQobzjmtGjobTcxPrfMzbmlKomJtXSWD4b9VWMqQHuTgS1uI//8ozGy%0A2TyXb4YqdO/z+QJvXfDyqy/18e8/Ha+6v1451sU33xwXHosns4x7orisGmQySd3Gljc8tR+/HeI9%0AsLkYbDPxlc9t5+xoAI8/xuGdzZy6PC88v5bO4o+sVujJS6US9g048IbiKGTSCg16t0PHrD9GX4cF%0AvVrJG2c9aBvktLsMLMXSnBmp1A2XUDtQEYom8UdWabJp0WuV7O13kEytS7q2GoXGkhuZnl/hz39j%0AP9lsXnis1a7DZtPzs/Me/q6sah/gg2EfX/ncdgbbTHWv0d3KL20G7tuZLJFISKfTSNY97NFoVPi3%0AyIeTuvpDgw7+35+M121C0WTVshCOo9co0KoVRFdS7O138MP3ZiqiQtcmIhze0cTJS/MVx9+oWVPe%0AAVbMHBEp5140skrZ9qWFVWliclq1VXasUsjo7zQzs7BCp7uRnlYToWiS5lYd27qsjE4vkkxla2aV%0AXJsIC11j73ROTzulBbFOo2DHFguxZBqLSUGLU8+Z4SBatYJ8Po9eI+XkJS89raaq8qVUJieOCyIi%0AIiKbiNJ8q1LIeHF/Kz94d5J2V2PNNaPTqmFserHCoTHuWaKv3YxCLuP0sA+FTEpHk4FzowGGttr4%0A15/cqJnNeX4sULWGhGJjv43BSJVChs2k4dldag4OOmhz6MV55EOOVCrh9LVATSmyaDxVlRmWTGUr%0AHBMlWzu6s5mOJgPffuumEAQJLBZ1wDfqg0IxaDEfWqXNoccXTtDmNKCQS+o6K8r3PSqFDLtJjVIh%0ARSYr/lerf0RXcyP9t3FWiDwZ3KnU/U4ZjL9+vI8fn5kTxtroSort3RZaHHqgwBtnPDgtGsyGBsFh%0AfacMeZVChtOiYXJ+WRgjvYG4sA4v/V+pkHJzrmjT5VUjqUwO73rmc+l+CUWTtDn1fPPEBEDdxmXi%0A+v7DgUGtwGJQ0qA0ksmmaXXqaXHokQBGnZImm44fbMgevjYR4XPPdTM5vyyMc9oGOU6Llvev+gBQ%0Aq+R85tluvIEY6WyeTLZSKshkUNVNfpwLxElnc7y7Lpe5f9DJuCdKu8vApfFg3TWLy6pFKq3tAz2z%0AodkgFJ3CZ0cDdZ3J9yO/9Di5b2fyl7/8ZX7t136NUCjEX/zFX/Dmm2/yla985UGem8gmo67+kE1H%0AV7OBZCpbM7rf4tRhbmxgOZ5mLhBjsNuC06Ihk8tXHL/0vmcGnCyEE9hNajqbG/n22xMVrxMzR0Tq%0AsdFGBzrMHNrmqpkBXMq2/9nFeQa7LAxPRuhrk2MzqbmyrrdUvpkdnV6k3aknsrzGpfEQ+XxB0Og9%0AfqQTbyBGdt2mNy6akEg4NtTM9MIKrU49B7c3bbrI4uOmfEH8uee6iCdStDkNxGM5ZApIrGUIL6Xo%0AazcR9iyRWMvS2dxYVb6kbZCL44KIiIjIJiKfL3Bou5MbniUu3wzT7mqkq7lRCMSWUClkmPXFJrgd%0ATY388L1p4fnA4ioOs4bPP7+F+VCcb564iUImxahX1dysFSjwuee6+e47lbqHKoUMuUzK0SE3kaUk%0AvkiC3jaz0Bhwxr+u6/zD64LzxmbTP/yLJPLIyecL9LQ28pMzngopMoC9/Y6q/Uxi7ZY8gMmgYjme%0AZtdWO7l8nhPn5uhpNQkZnLdrvqRTy2lz6ZjwLpMvFEims0gkchzm2kk5bruOwOIqu3vtxQZ+10Mc%0AHXLzo9MzRQ3mj/bwb29UBlSGJyP0f2n3w72AIg+Vuyl1v1MGY4u1uEe/eD0o7EnaXI289u5UTWfx%0A1YkQapWs6lxSmRy5XJ5nBpy4HXrODgfIF245nndssbK6lmEpnhbW4267jnQmx2CXpaIB5elhH95g%0AnHaXgWvr+/n+DnOFRFG9e0dc3z/5bLRrvUbBFz7Ww1I8jTcYZ2J+GbtJU7cHQqlaXehpdLRTeM3u%0AXjvBxQSZXJ7wUhKJRI22Qc7BbS5OXVkgupKqqaOcyuSwm9QEo8WAXSaXx2nRsK3bijcQZ2urmf4O%0Ac81mqy0OXUVWcsV3rRFMLD0ul0trvu9OagCbyZEMP4cz+dVXX2VwcJAzZ86Qy+X4h3/4B3p7ex/k%0AuYlsQurpDw10Wnj38jzP7XaTWMsy61+h3WkACVCQcOLcXOUiZyJSpQEGt7prprM5rk1GkMmkVZo1%0ADrMGh1nDvl676JATqaJko55QnNPDfv7390fqCtcf29nM+9d8aBrkvHK0E28oTmw1zf4BB9l8AYNG%0AWSG2X2oQVG67qUyO6YVlVuJputyNNRdNMwvFCSGdzXFuNMC50cCm1D16nJQWxCqFDKVChsnQgMnY%0AgC+QYClezMoJRJIsrqwx41vh4DYXEgk1s4Q+ssv9mL+NiIiIiEhpregJxvnO25NVzq7PPtfNbGCF%0AuUAcu1GNSinnjbMe8vkCw5MRIaOoXD5qNhBDvp4FVF6yvRFvIE48manI2HRZtWzvtnB1MsLMRJg2%0Al57n97RweNAJVOo6wy3nzZ/+5gFsOrHB+IeR8oq2khRZa40GUSaDisjSWkXp9ScOtFVVWZavEU8P%0A+3hhXyvxZAaPP4bboWOL28hqKss3fnqzam35hRe2MjxVHWCRyyQk1jKCjujB7S6uzyzyzKATpVzG%0AtcnwE1MSLXL3nLseqHB2QeXvercZjE6Thl96oYcZX7GR/UI4XmUvmVweh1lNX4dFaFy2UdpiIZxg%0A5xYrs75lXFYNl26G2d1nZ1u3hUw2z6krvqoxfv+AgwvXg8JjpfujUCgwMh0R7qfR6UWcVi2Htjdx%0AethXNe73tJo4vG1zNiATuTc2BkC2tBhJZ/OCjvG2LgszvmpHKtTugTAfLFa/pzN5bCY1r9cYk186%0A1C4EJzQNco7ubKpKRHKYNeQL0GTV0eLQ8/13KgMul8ZDvHKsk0nvslDFom2QI5FI+B9fPVfT11Cr%0A2SAUpYrqOaDh3iqtHzf37Ez+3ve+V/G3VqsF4Pr161y/fp1XX331jse4cuUKf/M3f8PXv/71ise/%0A9rWv8a1vfQuz2QzAn/zJn9DZ2VnrECKPmXJHsicU5+/L9GA+stuNQiYFCUiQML2wfFcaYFAsFfCF%0A48Ig4YskOLKz2NzCblKjaZAz0GHm6K4WQqHa0R4RkTtF88vLxvb2O+l2N/LPPxwTspF/4SNbCEWT%0ALMbWatpuaoPthqJJ+jtMlY7nskXTWjpbFc0UF/m3KF8Qu+06kukcVoOaYGgVh11No17JcjyDXCpj%0ALhjD7dDjtGqY8tYeW8RrKyIiIvL4KJ9jBztNrKXzNcfqG54oLQ4tGqWck5cXKl5TWice3u6qGTQs%0AZcTVK4d223VcmwxXNH/WaRT8+0/HhdJqTyDG2ZEArQ4drTZd3Sy/dy56+dxRcT/yYaRW1eXBQQfv%0AD/srssqiKyleOuQSHBUqhQx/mUZsiY37m/BSkhvrTfkujAW5NhFmW7e15vuGJ8N86kgnE96l9bJ/%0AAxJJgVNXbzn0VAoZbrueqfllrk2EOTrkZmq+dq+PzVgSLXJ3eEJxQssplHJZlWO3/He9Uwbj8GyU%0A82MB5DIpqXTRkeYNVDcyOzDoum1gBIqVwW9f9HJoexM6tQKpVMrr780ARVmKWjadWKvcL5X2UDt7%0AbBi0yrr7pveuLgiSGp881M7Lz7Q9sGsr8vioGQCRFJicXxHsYCEcp7+j9rxeqwdCKct9OZ5iIVS7%0Ase9CKLFe+RHHZdVWOYpVChmf/9gWwktJmqxaAtHqsT2ZyhJYXKVRq6JQAINWRS6X440zs7Q69Lx/%0AzVdVOXBgm7NCMgaKY/i+/ts7heuqAWzCve09O5PPnDlz2+fv5Ez+p3/6J37wgx+gVleXnQ8PD/NX%0Af/VXDA4O3utpiTwGPME4564HCC/fipiqFDKWE2ky2TzzwTgdTYa62jShDdEllUJGk03L5fGQ8Bq3%0ATcfIVJhdvU7ePOshlcmRL8DRXS0P/wuKPLHcruxLIqHC0RyNr1V0OlbIpESWkyzFU3W7ZG+MjDZZ%0AtYSX6juedWpl1XPiIv8W5QviRp0SrUrG1akgB7c1k8rmSKVyxNfSzPhWUKuk9Lcb8QYTdccW8dqK%0AiIiIPB42BnNTmSxKeXXZNBTXgR0uPTc8S1VzJMBSLIVMJqnrsIP65dDtLgPvX/MJr4+upDDpVRWN%0A/UrPnR4O0P68vm6W3+j0ItJnu8Q55UNKrarLWplhwTLnscOsqemUAyr6cKiUcmKrGcHuTAZV3fcF%0Ao0mMehXjnij7B5ycHQuwrdPKUI+NUDSJ3VTM3p/1LwvZqpGlZEUTvnI2Y0m0yJ3ZOIZudLKW/663%0Ay2CcC8UFLVmlQsZCKEFgcZUdW6wV9qJSyCr2QSXKAyNQHGuLtpzm2mQIp0VHKpPDadHUrRDZuNcH%0ACC0lOTzo5N9OTNxVstm2Tst9XUeRzUVpfO1yN1YEQJxmXYWDWNugwG7S1JzX6/ZAmAxj0jfgC1c3%0A1oViY1+nRUurwyBUeJSTyuSYmFsmGlu77XeYnl9Bo5ahUSlIpTM02fT0d+SZDybWpV303PAu8eYF%0ALx5/jFannl//1ADXJsPM+op/7+t3CHrJt9ur1lMD2GzcszP5L//yL4V/ZzIZpqenyeVybNmyBbn8%0AzodrbW3lb//2b/mDP/iDqudGRkb4x3/8R0KhEM8++yy/+Zu/ea+nJ/KIKE10JoOqYpNwq+SwQHeL%0AkYm5pbqN+dqcBjLZHEq5TCgVCEWTFY5po17Frl4nPzo9I9xI9fRnRESgODCPzdbu9nt9NopBq6iY%0ARF4+2MF7V27JrZgMKqYXVrAZ1XVt125Sc2194lMpZFiM6qpmPiWCS0myNbrGi4v8SkoL4ln/Coe3%0Au1hOZNBpFSz51lhaLUabY4kMW9vsRGNr3LzN2NLbJl5bERERkcfBxmBudCXF7j573WZ7w1OLdcfy%0AziYDN+7QlOz0sI/D210UkDDrW8Ft19HTamQhHOfQdhdzgTg2kxqzoYHzo8Gax7rhKa4Z6mX59XeY%0AxTnlQ87GDXurXccffXk3P/7Aw0I4wbZui7DuK1LAadXVbcikUsjQNBRlW8qJrqQY2mqrm3U3vbCC%0ASd9AMpVjJZ4WsjMHOi0Eo6t4AnFaHXrBQbcQSfD557dwbaJay3MzlkSL3Jly2bdymYu1dBa9RlHx%0Au94ug/FHZ+dIr5fSl5zIV26G0GsUFY6628kFhaJJjuxsIpnKcXq46JieC8YxG9TCe8p1aDdSK5O0%0At61YgX69zl4ttJRkW5cFS6N602Zjitw9G5tItjv1qFVyQc4nl8vhtGrL7EfChbFgVWPUbV1WvvHm%0AeMWxVQoZW1qMeINx3A4dcqmkph22OHTMBWJYjZq6iWLlGc63G9tbHDqiKylcVi3fOnGzIuhzdKe0%0AqpLq3GiA//YL2/nNTw2QTudqXpNaUpwlNvva4741k4eHh/md3/kdjEYj+XyecDjM3//937Njx47b%0Avu/FF1/E6/XWfO7ll1/ml3/5l9HpdPz2b/82b7/9Ns8999xtj2cyaZDXyXjYLDxJjTvu9ly/9960%0AkOlRPoGU/h6ejLBvUIFRr6qbNdLlNjDri2E1qtGqi1GoWd8yrQ49brsOg1bJUnwNuVRa8dltTv09%0Anetm5UmwXXiyrnPpXFsd+ppBh1aHjuHpReFvjVpBZDlJs11bYcPNNh0ymRSlQlrTdttcBoJLSdw2%0AHe0uA/Ph+IaJsPwz9Vy5Gap4TKWQ8ZG9LU/UtS3nXmz3br+jzabnT3/zAJ7ACi6rlvmIn0QyRatT%0Az8T5ZaQyCU12DW+f92Izq2myacnnqfn7PLfn0V3bJ/U3vBc+LN/xXsfcJ/F7i+f8aHjU5/wwxtyH%0AxfUy52+pz4XLoq2dZaSQkVMr6q4Tm2xaEqlsbRkLh45AZJXdW3Xk8jA8FaLVoeeGZxGDVolSLufk%0ADR9GnVJwZuzqtTFTx1lssej4yN7Wmll+x3a5H/t1vRc207ludtsdnY7wzkUvI9OLDHSYObbLTX+H%0ARTifuUCcdDZPZr1BU2ltGVhMsrvPUdNuu1saWUtlmPHFqxwBqUwOt11XN+vOYZGhkMl498p8xXsk%0AkuJnQqWDbrDTwtFdLVhNGt656GV0epH+Dd9js7OZ7LWcx2W743PLFdrcJZmL+VCcP/mvB9jSYqr6%0A7N0DLuHv0ekIJy7Nc/FGELtJTYtDTzCa5MrNMM0OHd1uIxajGm8gjjcYp8mqRSqr7YRzWjWcGfFX%0AVHS47TpaHDrmgwk8gRipTP1mk9oGedVjH9nbgsWiY6DTXDN4N9hp4bc+e3t/0mZiM9rv7Wz3UZ7v%0A6HSkSnaypA8/Nb9MPJlhsNPCXDDBlfEQqUyu2Gy0zy4E0kqNUa9NRfjyJ3oZnV7EGyg6j3taTCyE%0AY/S3m1lL57CZG2raoUQiwROIE43VD3yUMpzTmXzdsd1t15FIFitlkxuy+cubtJaTyuR4f9jP996d%0ApqfFyGCXlf/r3y/V7M2wYTIq4gAAIABJREFUGcbse7WP+3Ym//mf/zn/63/9L8F5fPnyZf7sz/6M%0Ab3/72/d1vEKhwK/+6q+i1xe/wLFjxxgdHb2jMzkaXb3t848bm03/xGj73ulcy6MoDotGEMkvn0BS%0AmRzahqJZ+cOrdDU38tqp6Yrokt2kZkurkW+8eZO9fQ7cdh0riTSvvTvFM4MuIMmF9a6zQEVpj0oh%0AY++6zszDuK6PcoDd7LYLT479eoJxzl4PMjK1SG+biVanHtVo9SSg1yqxmtSMTS8ilUr4tZf7ee3d%0AKfYNOFEpQoINNyjlXLwRZHevnZcOtbMQSuALJ2hvMpDPF1gIxaEAapW82B02tsYzg66aE49UKmF7%0At41UOktoaY3eNlPRkaxTPtBruxlt917tJ7maZngiwupaGqtBh0omJbSyikwhQZGTYjdqCC+tYTNq%0ACEZXuXgjUDW2HB1qfuDXth5Pyv3x8/Cwv+NmtFt4Mn9b8ZwfDaVz3oy2uxmuZ1dzI3OBWEXzJG8o%0AXmxyGyw6L0rl+qeuFpssXbwRrBrL25saGZ1eZNdWOxfGglVzq1Iu4+hQM1PzKySSaRp1KvRaJX06%0AC2vpLBeuB1lLZfGvZz+pFDJa7Hours/15cfa12sv/qY6Zc0sv/4Oy2O/rnfL3diAaLtFqvpr+FY4%0AcW6OP/7V3bQ7DVydinDdEyW8lESrltPfYRYygFOZHKFokv0DDqGRU6nKsqTbWc/Blkxl+cILPQxP%0ARgiuv6+07jx+pJPvvzNZ4YQuL+/e+O9y2/3c0U5KciybYSy4G+71PJ8G2z0w6KhqWKpSyPjsc90Y%0AG+R33Ku/ddFLPg99nWaazFr++fWxW32N9rTwtfUeMceGis2qL42H2FPHedagkFU4klUKGRIkfO9n%0AU3z+Y1s4NxpYlwoqjuWpdJbgUhKXRYtJ30A8mWZ3r73mGn1fr50T5+bqjsdPAvfy228G233U48Jb%0A5zxVztVMLs9KIkUylSW8lCS0lKRAoWIs7XY3CvN+SSLl6M4mvv76dZQKKe0uA9cmwlwYC/KFF3p4%0A67wXm0lNh9rA/kEnq8kMwWgSt12HRCIRJK9iqxmabXphz1+iGLzWCa+rN7brNXL+89R0TbmiOzUE%0ATmdznDg3VyGXVCKVyfHWubnbNvq9l2zm+6WefdzOdu/bmby6ulqRhbxz505SqdT9Ho54PM4nP/lJ%0AXn/9dTQaDWfOnOGzn/3sfR9P5MEyF4rz1R+OEVi/AUqRpQODLoanwhw/0lG8UXJ5dBo5z+12E1lO%0AEltNC88txVIMdltYS+V45+I8cpkEqVTCD96dQiqVcGRHM5lsripalMrkyObyHN3ZjNuhY3uH+TFd%0ABZHNyMbNgD+SwGXR8uljXdxcb2JSmgRMehVSSXHSOLyjiWsTYWwmNT85M8uvvtzH8GQEbzCOXCbh%0A148PMDK9yNWbYba0NOIwa3jjrIdCvsBLh9oJRpMkyzKmTpyfq9g8tzh09LabOHHWi8XYgMuq5Xc+%0At51sNv/ELPIfNadH/EABmVSKTFYAmZT5YJzt3VbePDNHIpUtdtg9OcVLB9t5+VA7/vAqcpmUff12%0AtnVZaLGK5XAiIiIijwunWV2zad7lGyE+tq+FGf8KWrWy2IRpiw25XMKvvLiVyzdDLMVS9LQayWQL%0A/PC9afb22Ulnc7xyrIsZ3zL+8KrgeDt5eZ7YalrI0Dw61MQHw37SmTwvHWrnEwfamQ8nmAvEcFmK%0ApalyuYTn97YQS6TxBGK0OPTo1Eo+GPUDTkGj8EnQKRT5+SmuOcBp0RBdSZErFDh+pJMfn53D1tjA%0ApfGwsO/xBGKcHys6e6cXlglFk0glEtx2HVPzy1iNahQyKbk8nLo6zwv7Wnnn0jz7BxysZXL4w6vY%0ATWr6O82cvupHr1GwpdWE2aBicn4FkwFePtTBzMISz+12s5JI4w3FaXPoabbrODsS4KN7WrCbNXww%0A7OfF/W01JQBEm33yCSwmazqbgot3dm7fnF9CLpfRoJKt2/CtQJylUcX4XFFawmnRcHbUz66tdmwm%0ANfOhOK8c6yK4uMrU/DJ2k5oGlZx8Afb02glGk7isWgxaJSfOz5HPF0imsoLDbSmWQq2SoW2Q4bJq%0AWY6nefvCXIVcx7XJCJZGtaAX+yQ1GRO5d+Ryac0+BBubPZ4dC7CWytNs06FWyulvNzPri7Gnz1EM%0ATkSLTfGy+YIQyCuXHLo2GSGwuIonEGN4MsKePgfTvmUGO600KGX87OJ8xbj4o9MzfOmlPkanI3gD%0AcVocOpptOr77zqTwmgvXgxw/0oFnvYJeIStWySfWsigVUpRyGU0bKpLvRu7FZFDdV7+fqsDnejZz%0AebO/x8V9O5MbGxt58803+ehHPwrAm2++idFovOfjvPbaa6yurvL5z3+e3/u93+PLX/4ySqWSAwcO%0AcOzYsfs9PZEHiCcY56fni9Ik5R1lS/pNW9yNxNejluGlJHKphM6mRt65NI/NqKazqZFUNseurVaQ%0ASAkvrSGXSdnZY6O9Sc8zaScLoQRajZzhydodiX2RBAqZFLVKLi6URCooaYtJpZIKZ+5sYIVGrRJf%0AJMHwZDGT5KN7W/CFV3nxmTb0GgVnRwLsHbCze6uN0elFRqYjPL/HTWhpjR+8O4XLquXANhfpbJaz%0Aw0F2bbXhtuuZ86/Q7jJwc+7WJJnPFyq07Vodem7MLrGWyTI8GcHaqCa7rl0mUk2pw++W1kYUcgmd%0AzUZkeSnNNgNyqYTuFiM/+cCDpbGBoR4b+XwemUxGgWJjBaVCyqB4eUVEREQeG1KphPNjIaymhprO%0AkMWVFNGVFNlcnkwuT3gpiUQCy/E0Xc2NrJqzjM4sYjWqeflQOwUKLMfTeEMJIktrgqP5zKgfu0nN%0AUiwlaMfemF1i/4CTZCrHpeshLMYG2lx6vME4vnCcy+MhPrq3hV98tovZQIz/859jXLkZQqtWEF1J%0A8faFyo2ZuNb8cCOVSpBIpAx2WQQpgW1dVr7zswk+caAdb7DoECjf9yRTWaYXlpnxLdNk1SGVSLjh%0AiQpOgpK2LcByIsXxwx3MBWNEltYY6DJj0Kg4dcnHS4faef29Gfq7zBj1DWxtk3FjNkqhsIxOreTq%0AZJhYIs2xITf7+my4rTo+vrdFsMmP72sR15MfUqRSCRPe2nvhifnl2wa5pFIJcpmMWCKFRqUhEE0S%0AWEwKztxdPVbyBYlg8/0dZjQNcoanwuzstiIF1tI5rEY16gY52oaiFKBWrSQbSSABTl4qOuZUChke%0Af5xzYwEOb3chk0oY9xR7mbQ5lTTqbvWnKc8uvT5b6TATg3cfPkoZtJPzxR4G5VImtZo9ZjIF3A4d%0AhTwk08UkLadVi0ImZdy7RJtDT2gpSabOmFfe5DFXKNDlNpAv5JleWKHZruULL2zlhmeR+VACt11H%0Ab5uJm3NRlDIZe/rsrCRSGPUq9vc7mFt3Lvd1WPiXH40hKSCM7Zlcnk8f66Kvw4I/nEAqk3B0ZxOn%0ArvrIrzu6tQ1yoWFl6X2AUE1yO4fz7XopbexFAevNg0cCT64z+c/+7M/4/d//ff74j/+YQqFAa2sr%0Af/3Xf31X73W73Xzzm98E4Pjx48Ljr776Kq+++ur9npLIQ+BOHWWXYikObXfxjTfLBMj9Ma7cDLN/%0A0IlKIWM5kSa0PpnJpRLOjwXI5wt4AjHOjgTYP+Agnc1xZthHb7ulptatzahm3BPlSy9ufaTfX2Rz%0AU3JAQjHSeX4sUGWre/ocLIQSxUWWXIa5UcXl8RDtTQYODzWRSGaZ8a3gDcT52L42Xnt3qjKbajzE%0A/gEHve0mbEY1X//x9XUdSDU2k6ZmJn2DSsZcME42m6er2cjFeFBshHIH8vkCvW1GetrNdDh0LITj%0AGNqMaFRSFpdTBKOrdLuNXJ0I0+rUI5NK+f47lWWAZ0cCmyJKKyIiIvI0ks8X2LHFwpmRQM3nvaE4%0Ax4aaefuCt2LsHp6McPxIBw0NcnL5Ak6Lhp98MMv2blvFvD7tKzZo3bXVhjcQx27WoJBJCEaTtLsM%0Agrbn7l47CpmUyFKKWd+tjezI9CK/8GwXp0f8tDj02EzqCk3SD0Yf/8ZM5NEw448JmZNwyw6/8MJW%0A/u2NGzX3PaeHfdiMamRSCf7IKuoGBT2tRkanFwVnGdxqCvWNn97aG03OL6NSyDh+pJN/fn2UF/a3%0A8Z+npgH4yB43mWxeSHwoHWNrqxG39VZw41GUOYs8Xkpr4Vpawndq3D0TiPHvPx1nT5+DqxMRVApZ%0AsfmpP0YomiS+loNCgUvjIWEfrlLIeOlQOy6Llv/zg5Gq0v/9Aw7eueRFpZDR4WqsaNrnCyc4MFhd%0AhTI8GeG/fLKvpoPYZmxgNhCjxSZm1H8Y2eg3cpg1d9HssUB3cyP/9sa48DpvKM7h7S4GOy1415vo%0Atjr1eEPVOvTlGvKvHu2qGHc9gRgXr4f4wotbyeULKGQyVhJpcrkC2WyOGV+aXVtt/PMPx4TzOz8W%0A5PxYkE8d6eTbb90UxvZD25v4z1PTVXPDZ57t4uxIALddR5OtzHkdTLC7z06TVcf3Thaznm8nf1TP%0AT1Du69jI7bKZHxX37Uxub2/nW9/6Fqurq+TzeXQ6cTL7MFIvErKWznJsyE2+kGdqYaXmawA+GPYJ%0AWksbHdGl1yXWskI032XR1LzBdnRbOX6wXVw0iVRQWnT5I4mqSCfcstWSU/nt87c2DoHFVWxGNf95%0AappnBl3sGbAzM79c8xiJtSxIJIINF0se47Q4DDXtVS6VkMvDByN+VAoZX/ncdtF274KDg07CK0lS%0A6WJJaF+LkUgii0JW1Md0mBU02bQ4rRqm6vxWmyFKKyIiIvI0Ub6ZaXMZmPHFambetDsNxFYzNcfu%0A6YUVxj1Rdvc68AbjpDP5qnm9luNCpZBxeLsLi7GBdCYvNH3K5SGeTFfM0VtbS42rpDWDz8/taXns%0AGzORR0Ot/Y1SIa27tlhLZzmyozoQcmU8VKEHbjOp0amVTHhrH2chXLTt4HozvVQmx0/OeDgw6MJt%0A1+ENxmlvMtBs1TLQdqvR2mYucxZ5sBwYcNZsBHqnpJRTV4uyLblcHigw2G3h9TI5gXr7cF8oIci5%0AlFOUFMjzkd0tZHM5Tl31Cc8lkhl6tppIJGuP5yNTizw71MxbF7wV30GllPPuFR+//NEt935hRDY9%0AG8fVkpa2RALeYJzBTjPReHrD+kDC9ZnoHef64ckIh7e7OHl5QXhduYa8XqNgIRSvaY/jnihj04vE%0AVjNCkOTSeIiOJj2jM4tlUpm3goILoTh6jUJ4Tz0/gy+yisuiRamQYdKr+eprI1X33P5+p3DPXbwR%0A5Fde3Mp8KFEl71Jr/fHzBJgeBfftTL569Spf/epXiUajFAq3vsS//Mu/PJATE3l8lAy5XiREpZBR%0AKIA3GKsoOSiV0ZQcwzMLK2jVigrh/nLnXulGKy9POD8W5OhQM4sra4LWbYNSzlwwxuFB58P/8iJP%0AHAcGnIzNROuK3oeiSRxmDakNk4DDrGZhXR5BrZKRzuTq6hiFoklKw5zDfCsb+fSwr1jeJZMy6V3G%0AZdXSZNMSiiY5PVxcdKUyOc6NBhj3LLJnq6gFdjvaHHqyBWhokNHtNqLSKLDLZGSyOZbjafyLq8Uo%0AdTBe9VuVxp+phduXAYqIiIiIPBg2ZkoOdFr4398b5vPPb+HqRLhiztVrFHS3NPLOxfmaxwpFk2jV%0ACgoUBPmK8nn9dpu5bL7A8ESE53a7UTfIhTnYbdMJ68uSMyafLxBPpmseJ76aFueODxH11gL19jdb%0AWozM+Ko37FC0T7uxoUrOouggThBbTZPO5gTJC6VcVvM43kAck0HFrH9FsM18vsD5sQCvHuvE2tjA%0AG+fmcJo1vFgmbfHuVZ8YQH9KuFctYU8wzqXJMBNzSxwdamY5kUYhlxFeWqvtIE5naXXoBG3mdDZP%0AOFx7/+MLJzh+tAOpRAISCTMLK7gdOhxmDQ0KGe+VOZgrzskfY9dWG88MOFkIJ4T9fGlc9keTOE3q%0An+9CiWwqao2rJQnILS1G/vw39pPN5nnt9GyFFATAQiQhvOdOc33JptwOHXKphHNjQZwWDU3WYjCu%0AFoHIKru22vlg2C8cZ6jHRotDV7+SKhgvNvpbH9Pr+Rnm/DHS2aKERXy19tqiUCjQ1dyIUa+iQSnn%0A7Qvz/I9f2yNcI08wzjfenqhbdXK/AaZHwX07k//wD/+QL37xi3R3dyORSB7kOYk8JkanI7x1ziMY%0A8sFBJ71tJiESslGT1mZS47JoCC2v0eLQC4+XygVz+TyXboSqPqfceQyV5QkOs4aTl4obDZNBJZR8%0AtTr1ooNIpCatdh2//sk+3jjnrZkJ5bJqsRkbKsT6AWQyGY1aJX3tZkanF3FZtezus9csoXFaNTQo%0A5WQyOTqaGoXSWKdVg9OqxWnWkM7kyGYLFVkAJWb9MbZ1W/nLr1/gj760+5F29H2S8ARjFCig1ciR%0Ay6RkswVy+Szz/lWa7Tou3gjhi6wil0qwmdR4ArGqcclu1jDjj4mbKxEREZGHSL1MyX0DDlKZHMeP%0AdDC9sEJkaY3dfXb8kQRvnp3D7dDhtGg5PeyrmGtLa8Hp+RV6Wo28e3mhQlvwTp3Snxl0cnUixPRC%0ATDgnt11HYHGV3b12traahMyfWmsFgLlAXFxrfgi4kxxEvUyv1bUszg1NlaC4/9k/4MQTiKGUyyp0%0AlPP5Ah5/rKiJrFVxOuq7q0ZMz2xzkssWUMpltDj0tDp1vP7+DGupHCaDioEOs2CH/miyokdHOZuh%0AzFnkwXO3WsKlcRgQtLhTmRxOi6ZC4qecYDSJ1ajBZirubfL5PG67rqbdP7PNydWbYWZ9MVxWLVvb%0ATJy6skA+X2Bbl5kWp77u3ssXWcUXTghBltK4bDOpee+aj88e7bzfyyOyCbldBq3DrOF/fvUcXc0G%0A2pwGXjnayVwwxnwwQavTQDqTFWRO7zTXA6SzOS7fDPPSgXZ29tiYD8Zp1ClpUMkq7LG0RyxQYHph%0ARRi754Nx8oUCMqkEt6Pa9gFaHEVd/FaHniarFqms9trhbprredfPr3QfHN7RJNzXd1N1spmbVd63%0AM7mhoYFf+ZVfeZDnIvIY2WjIc8EYyVSWJptOyCKup0n7pU/08vUfXa96/PMf28IHw/6qzyp3HpeX%0AJ6gUMtx2HWfWuyuXlxq4N8HNIrJ5Ca2kcNaRSDFolcikEra0GJldn6ikUgnP7mrmX39SrYtXq4RG%0Ao1KQz+dpcej55ombQhbs2PQi3c1Gzo4EaHboapbXQNHmI0vFCeb0SIDdA66HeTmeWMZmo+zstaJE%0AwnQwwZYWOZl8geBKHLlcTkezgQ+u+dndZ0eCRJAv2TgunR8VtZNFREREHib1ZNAcZg3ffmuCV451%0AMe6J1tUZLC+1Ll8Luh06MtniJqtcW/B2Djq3XceF60GMehV7+hycHvahkEmRyyQk1jJ4g3Eiy2u8%0AsMdNPl+gr81Usz9Hb9vjLxkV+fm4WzmI8kyvksMhl8vTZNdxZbxyLXl4u4sfbOinUW7DNpOat84V%0Ay/lLj9XTxWxQFrfezVYtp64sABKuToSQy2Cw0yoExpPpHJ5gnFa7jveuLQgB9I1shjJnkYfHnX7b%0A0jisUsgqpCqiKyn29jtu6/wqve/4kaJTd6O9Ht7u4vvvVNv9nj4H711d4NrkIi8daq9p5002Lcm1%0ADKPTkYoK5dI9UNKvF233w0W9DNpCASa8S8wFYrx8SMEPNyRe9XeY72quL7fdQ9ubqvoc/eLzWyrs%0AsZ7v6viRDqIrKWb8Kzy3282FsWDVOW9pMfFvb9zAZFBxab1/Ur0x/U7nbTerCS6uCu/RaZRCoOhu%0Am+tt1maV9+xMXlgoLvz6+vr42te+xvPPP49MdquUp6mp6cGdncgjY6Mhl7RqMjmfsMDK5vI1HWVj%0As4s1b4IJ77KgNVNCpZDR5W4kFE3S5tTjsGg4Pxpkd68dbYMcqVRS80YVF0si9RiZjfJP3xsmk8tX%0AZKi6HTokSDh1ZYE/+tIuxr3Lgm09O9TMtQ0luFBdQmM3qenvNDM1v8L713wcGHRybKiZad8KbpuO%0AJpuOb751k2w2j2pcxitHO7moCNWcaOYCMUwGFTc80Ud9iZ4IpFIJ0wsx9g1YyUmkWAxqpFIJCokU%0As0FLMLqKw6wpvlYi4cL1IM8Mushkc2Lpp4iIiMgjpJ5MgF6jYC2VxWHWcGE0wBc/3svIVO01YoHK%0Ass/Tw76iE8Kq44fvTbOnz0E6k+W53W5WEmm8oThdzY0VGW5QnGMlEgmT88vC368c7SS4mBS6rEOl%0A020zl4yK/Hzcddd7CewfcJBYy2IzqgUt5MPyJuHxUDRJk1VLLl+oq6Os1ygEZwJQtGt3I+lsli99%0AopexmUXmgnHcdh0GjZLIcpLndrtZiqeAYpVVf4cZc6OK77xV2VT4vSsL/NGXdzM8FcVt19XcHx0Y%0AFG32aaV8HDYZVELWZjGT3oHdXDvJptxeU5kcM75lYvH0LXsNFMv7JVLq2n3puIvLyYr7xWZSo22Q%0As7ic5LldbsyGBm54liqkK08P+/jY3lZxX/8hZGMGrduuo1BAkH50mNXMhxIb7KpAfC3Dnj6HsIdv%0AdeprzvXahlsJiLWkML77ziRf/Hgv454ogcgqBWqP3YHIKqGlJL1tJhJrGb7wwlbG56J4A3HcDh09%0ArSZkUtjda8cbjLOnz47DomFvv4Nkat3PYNchkUgqZC3rBRE7mhoJLibZ3Wenp8VEMJqokpTdKBdb%0Ar+rkbu+bR+V0vmdn8he/+EVB1uKDDz6o0EiWSCScOHHiwZ2dyCNh46Zg4w16etjHJw91cHm8WrLC%0AZFAx56+tT+MNxPnCx7YyPB3BG4zjtulod+mZC8Tp7zAzOh3h8s0QWrVCGDD29Nl5ZtBFPJle17pV%0As2OLjRab9uF8eZEnltIgebYsmvje1QVhMJYgQSKB3/rMNi5NRLh0PcTxI514AzFUKjlB73LN43oD%0AcZwWDdu6rRQKeb51YoJkKgsUS2AlUgnbu6ycHl7g/Wu3tMJSmRzTvmVeOdbFrG8F3waNsKEeG8OT%0AEZ7dZXv4F+cJJJ8v0GRTI5PIIZtD1SBF3aAglsygkkvxL64yMrnInj4HqXSWY0PNSKUShidr/45i%0A6aeIiIjIw2E2EMNt11XIoB3c5sJu0uANFdeETXYt+UKhrgatNxDn0I4mpueXmQvEOLTNRb4A3zs5%0Ayf5+J2vpLEuxFDaTBrtJRWgpSTCaZE+fg0KhUFxXbtjMQXEu9gZiXJ2ICOP/RkfxZi4ZFbl/7qbr%0A/Yw/xvsjfpbjac6M+NFrFMhkEmEd+f41Hwe3udb1u8GoVzE6vVjzmKFokqNDbn50ekZ4zBuMY9Sr%0AuHozQiEP075lnhlsYjmWYnR6kcDiKjt7bISXkkL5/4FtLqbmY7Wd4MMBBjtN/OgDT5XU4NZWE602%0A0WafVvL5Avv6ixJCpazIwOIqR4eaOXlpnlyhwKePdhFYXGXGv4LLokUuk1aMlwDBxSRWo5obnija%0ABjlGg4r5ULyiL1I5oWiSgU4L2gY53S1GYqsZQovF3jINSjl2s4ZGrbJomwV47dR0xV5fDNx9uCll%0A0MrlUv70a+eZ8JaPyRJ84UTF66OxFPsGNLz27jRQ9C39+PQs+wcct3S67TqabFr8kaJsVaFATSmM%0AbDbPW+fmUMgluO16phdqrz9mAzH6281cm4jQ3qTHadaiUcp5breb+WAcCvCvPxknny9gMqg4Pxbk%0AFVsn50YDwjkq5DI+2CDXdfFGkONHOpleWBYS2+RSCd95e6IoiRSIcWEsyG+8OggU7+G+diNuu65K%0ALlavUdzXHvZOMk8Pmnt2JqfTabRaLQcPHuTw4cPs378fnU6cyJ5kyjVuVAoZPa1GlmIp4fkDgy7e%0AvjBHT6upKnU/upJiV6+tZkq/w6zmxx/MEI2lMOkb2NZt5bVTUzjNWmb9MTzrEdTyzOXgYpJ0Nk50%0AJcVAp4Umm47/7yc3+PSxTgoFxIX+U45UKmE2EOP94eIguafPVlcTzB9JcGyomb//9lUABrssfPdn%0AE7xypIOrE5G6GklNVi1WYwM/PeupWti7HTq8gThjM4soajRXCSwmmQ8l6HYbUcilFQunUmmjuICq%0Az6FtzeTJo9Vp8M5GsZk0XLsZplHfwKR3mRanjncvlwcMCrS5GsXSTxEREZFHRElGYE/frZLPA4Mu%0ApBL46dlZtGoF0ZUUnkCMy+MhtnVb65arfvftCQA+srcFbyAm9DYoDwzfmI3S0WTAbtJw8vI8+Xwx%0Ao7mjyYA3GBcykssJRtf41JFOzo0F6jqKN2vJqMj9c6eu97OBGH/59QsVDfK0agX+8GrFMQoFGJkK%0AM9Rj572rC3Vt2GFWc20ihEImJZUvrhcdJjVXJ4prv2A0yTODTbx1fo5dW+1CiXWTTcvl8ZCwPmzU%0AKZmq0WMGik7w//qpAd485624L8Y9UY4fbH8AV01kM3K75pH5fAFPKM77w37Cy2sM9diQy6VsaTGi%0AVsqRSYtJf4e2NZFKZxmZDrNzi41kOi9IC5VjM6kZ90TRqhUkkhm2d9u4MROtX7JvUhOMrrKskK3v%0A52McG2pmOZ4ivLTK+bGiw63FVhxj//svDYmBu6eQbDZPV7OhwpkcWFxld5+9wq60agXnR4Ps6XMg%0AAVRKGQUgm81xdjSAUafEG4zhDcaFMdRhVmMzaW4rheENJqo+q0RHk4FzY34iyym8oTiHt7soAG9f%0A8OJ26IQmvfl8QZBd/e47k/zyCz1MzC3jDcbJ5nJ84YWtePwrTC2s0NtmKr7uZxMoZFIcZg35XIGT%0AG5pUpjI5Lo+H2NVlAaC/wyL4Kkr9wgC+8rnt93zN71bm6UFyz87kU6dO4fF4OH/+PG+++SZ/8zd/%0Ag8lk4tChQxw+fJgdO3Y8jPMUecgcGHCSTGWFMpVmuxanRcvFG0HSmSzbu23YzeqqkgMAt02PqkZp%0Av9uhJ7CYpKfVRINXt8F6AAAgAElEQVRSzvBUmEI+j1Iurav9ZTepubb+GVIJ/Pj07Hqq/xKvnZrm%0Av//SkDgBPYWUomxjs1FsxmK271wwhj+SEBY7GxuxOcwaVlNZMrk8+XyBBqUchUzK6+/P8sygC3Oj%0AqmYpikwmJRpLV3y+VCrh8HYXufWFncOiQS6VEIwmKxZ7bruOG7OLdDY1ks0VyGTztDr16DRKKBSe%0ASh3fe9moSySgVyqQSCVoVDKy2Ry9HRbGpkL0tBlRyGSoFDIyuTxdzUbW0lnMhobapZ+i015ERETk%0AgVOSETg9fEsGTSIBi1FNT6upIrPm9LAPx21KraHYmMdqaGAlkeLQ9iahqVkqk8MfWWX/gJMzI/6K%0AxAO3Q0cuW8BiVNd0Jve2mfjEvhZefubOpdSiI/nDxe0kTN4f9ldpW0ZXUmwvcxaXqjMVchnTCyuY%0A9A24LNqaNlza55Ts/eKNIG0uA22uRr53cpImq5bYappfeL6bU5d8gqSfXCbBYdZgM6mxGdVcHg/d%0AVhPZaVKLmfRPCfWyCj3BOB+M+gEpeq2CQCRBOpOHQnHt3NNqZGJuiXQ2x/WZOC8daie8lOTyzTDt%0ArkbyBehpaeTCun5sKSiRTGXpaGoEipmeza067OaizFy9kn2VUo4nEGd3r53hyQgqhYxcvlA1Fpek%0AZcTA3dPLllZTxXicyuTY2mqq0CiOrqTY0aPDZdUyH4pxcy6G26Gjyaojm8vjj6yiUsgqghvpbB6d%0AWnlbGZei07n2+sPaqKbNaSCyHBKkXW/X1wGKzvGfXZxnd68NtUpOoQDxZAYkrH+OlMhKqrh+yedI%0AZ3MsbMjCLuHxx5DLpWSzeUanIxUSH6X5ZHR6kcF1B/XdctcyTw+Q+2rA19raSmtrK5/5zGdYWVnh%0AxIkTfPWrX+Uf/uEfGB4eftDnKPKIqHUjHR1qRiaV8PYFr6BJm87mCCyu0tlkwGpUE4gmeOVoJ95g%0AvFh26NDhtun47juTZLN54VjP7Xbz4jPtLMXTLC4n605QpQFAVabpFIom0aoVog7qU8jGKJvHXznI%0AlxY7tRqxXbgeFF53erhYuiiTSdjaYuSNMx4+daQTfyTBrL/YpbjJpiUUTfLBiJ/9/U6yuTy+cII9%0AffaKZgH1GggZNEo+82w3J856kUiL3WYtBhWfPtL51C2gPME43z45xcjU4l2V2XiCca5MBvn0sS5S%0AmQxarRKJREI6l8Fm0SGTK5j1r7B/wIHFqObHp2fZtdVOKLoqaGrOh+L0tpnFTZaIiIjIQ6BcRiCf%0AL/De1QVaHXp29dp5vc4ceel6iKNDzSyurBGKJmlvMmBtbCCZyrKr18Z8MMHo7CIdrkZ++N501bxq%0A0quqem+olXLevubl6FDzbYOJT9u8K1JfwqTdqef/ef06UK1tOdhl4ep6Hw2TQUVkaY2eFiOZXJ75%0AYAJvKF6zdPn7J6eE0uVSI7NSVtpnjnURjaU4eWmeM8N+PnGwncWVNfL5Am+c8XB4RzNvnvUw2GXB%0AH1nFbdff1pZFh9yHn3pZhV/53Hb+/ttX2dPn4OpEiBf2twKQyeUJLyXpbjGSzuSEffyh7U1V4/HR%0AnU18482b7O13YDMVdWv94QRbW00EFxNcGg8Jtjw8GeHoUDMnzs9xYNAlyAq1OfWYDA3853vTqBQy%0AbEY1O3tsmPQq3jjrqfo+G+XmRLt9upBKJVy9GapwlLY59dyciwqShcFoErtJzfZuO19/faxqDfHq%0A0S6+/dZNUpkcapWcozubhMTHeDLNK0c7mQ/HmfPHsZvUtDj1fP/kFFDM8r10vfLzS/KTF8aCyGSS%0AutrL5Zr4pWqrVCZHu8vAyUvzNFl1zPhWiK1maHXoSWdznBnxc3Rn0101Emx16slm80ilEkBas0ng%0Ac3ta7mm8vxuZp4dxD96zMzmbzXLhwgXeffddTp06xdraGgcPHuR3f/d3eeaZZx74CYo8GupFMlbX%0AMsikUqHbMYBGJcfaqMagU7KWymJtVFfcuBfGglwYC3Jw0Mn43JJwA66sphmbDiORSNnVZ+elQ+0s%0AhBL4wglhc3Hxeog9vXZU6xktJUolC6WbQeTpoZ5tlhpAnB728dKBNhZjqZqvy+XytDr0BJeKjVRO%0AnPeQzeVpdenJ5vOCbvfl8RBnRvyoFDL29zt57+oCH9nTwr5BB8HFZO0GQoXKBkKxZJp//+k427qt%0AQtT1ykSET693Sn5auNcym7lQnJNXF9jRZUWpUJAvFFiJraKSS8ms5ZFKpMz4l1lJZLgwFmRbl4Vd%0AW+0Vk28pAn1w0EGLqCEoIiIi8sDZqJUMEI2tEVxcrch2K6371tJZnBYNHwz7MOmLGoPpdI7wUrIq%0AgWF4IsL+AQfZ3K15tc1lYDm2xsFtLryhOE1WLUq5lMhycU4uOTvKG+++sLdF1JF9yqnleC2XwJBK%0Aiz01Pnm4g9BSksn5ZcH2SmXY339nqsI+LytCPDPoIhRN1i1dnl5YLkpeZHJ4Q3GGp25Vc/rCCUan%0AI0JgxB9JoFRIhSy6UqZ/yZabbFo+vr+1ypZFh9yHl3r7nbOjAZQKKWvpLCa9CpBwZiRwq/F4KsvN%0AueW6jclUChmJtSzJVJZCgbqBv1IQr+gIW0MhKzq5jh/twGRoIJ5MM+6JMtRjQ9sgXw/AZNnWbatp%0Al6Lc3NNJKbs+vFwMIJdszGRQoVRIuTm3XPHYtG8Z5YZAGhTtcCEUR69RCONm1bphMsLxwx0k13LI%0AZVJkUqkgO1R05uoq5IFKFfZHh5q5dCNYIe26cf0SiibZP+Bk3LPEYFdRI9xhVnPpRl6Q5IJipdSF%0AsSAAp676ePVoJ3OBGIHFJB1NtZsG7+u/FfAuSWps/O7x1fQ93T93knl6WPfiPTuT9+7dy9DQEB//%0A+Mf5u7/7O9xu98M4L5FHiFQqYWw2WvO5uUAcq0kNwMFtLs6N3rqJR6ZkPL+nmfnQmvBYSVemiIRW%0Ah552pwGZTMp8KE4qW8AfidHq1HNpPHRrUhz2o1RI+S8v9/MvPxpjOX5LZqC8ZEGcmJ4ubhdlC0WT%0A9LQaGfcskQehi3H5ew8Musjkig0k9vU7mA8lMOpUNCjkbOuycP56kNhqhthqBpVChtOiIbqSEqKR%0ASrmUpZUUM3UE/L3BOI06paBvdPxIJ+dHg0glt5q5PI02ey9lNp5gnK/96Dov7m8lX4C1VBqlUo5U%0AIUGhkGExavjxmRl2bLHzbz+5gcmgYjmexmaWVTkvPIEYp0cCtDwrOhJEREREHiS1tJIB9FolC+EE%0Ah7Y3CY6woR4bFqOa8dkonzjUjkQK88EEPW3FOduoU9UOEmdyRJbW0DTIGfdEaVDKOT8W4Isf34rZ%0A0MDYTITJ+RUObb+V/VPaKDrMGra4G0VHsojAxrVXSQJjT59D2M985tkurtwMo2mQk8vl6Wk14g3G%0Aq+wTQCGXoJBL6pYuh6JJTAYV/sgq3kCcNoeea/Hi+tAXTqBV33KKhKJJPvf8FkE3vJTpr9coODrk%0AhkJBtOWniNvtxT3+GFtajISiSRRymWCfh7Y3cX4sUKEBbjKoqhqTlR4rOZoBYb+TyuQqEnRKdh+M%0AJjm6swkkEn54aoZ8vsCXXuplX7+Tc6MBpuaX6W4xsrfXjt2i5fRVnyg3J1KRTKRSyATN4pJslUou%0Awe0wVDy2rcuCNxiveTxvME67y8C4Z4m1VO0M4hnfCuGlVQKLSa5MhDl+pJOZhWWC65nQw2WOXwC1%0ASo7TohVkuZrtWoa22pn1LVfIFqUzWc6M+IXmkQDP7W6h3WUQnMmltUeJfL7A+etBdmyxkMtDMJrg%0ASy/1MTodwRuI0+rUs6/fIchXSKWSmpnLUPTB3Ws28e1knh4W9+xM/qVf+iVOnz7Nd77zHfx+P4cO%0AHWJoaAipVPowzk/kETAbiGEzqvH4a6fh5wtFQ8wXChXGmcrkaGhQkFlcq5iABO3a9UHCZlKjaZDz%0A3J5mTl/102zT4bBo+OUXtnLhepBgmT7M//2DEX7rM9u4ejPM+NySUI5wetgnTkxPIbeLsrntOgKL%0Aqwx2WWjUKGl16isG5AODrorM1Xy+wNGhZqTSYufYZCqLx39LazmXy5PO5ml3GjDqVbisWl5/fwaF%0ATFq3TMXt0BGIrLJ/0InbpsMTKMownFrPWHkabfZey2xOj/jZ2mpkOZGi2a5BpVIgQUIuXaCQh/lI%0AgumFGEa9kjaXnrMjAV7Y38bJi/Mc2t4kNGtIpXMUgHHPklgGKiIiIvKAKQUJL9wI8tF9rcRW08ws%0ArHBgm5NcHl57d+pWplw6y/WZRfo7zIxNRzgzEiCfL2Z9HtnZxLin9hzhD6/S32FmdS1Ls01HZDnJ%0Anj4HNzxRnFYt3mDRiXd62McrRzuZ88eEMtnO5kY6nIZHeUlEnjBa7Tr+2y/u4Nxo0QFXlLVowG7W%0AMB+Ms2/AwaUbIRp1t3pqNKjkPL+nhchSknHPEs12Hc02Ld5QvGqdUaqihOIa9dpkuOZzUOwRc/Li%0APF/+eB+nh30Ey0qw3zo/xx/+yq5Hc1FENgW324u7rFokwO4+OyPTEXzhREUG8kYN8I17ltJj2Vwe%0Am1HNYJeFpdj/z957Bsd553een845ojMajUgEAgTFJIoiRUnUWBqNpJmxNA5yKu/NXa1rd+/F1Vat%0Ax67aqqurq/Ob3dq72nNdbXnPe17veDz2zOyMJysnihIzCYAEQMRGA53Rjc6570WjH6KBBiVKJEWK%0Az+eNxEaH5+n+/dPv//t/v0XG+jooV+q8f2WVZLooFOgUy1X6Ok1UazAXSHBgyM6Qz8KP3pnnyLCT%0AP3p2UNB7BbDbDaKmtwiws5hou2Zxh1mLUduqdbwWyzDUbd11nb2+UeCZI11MLsR3/B0aGx82sxa3%0ATY/FoCYUzyKXSbGZNYTiWV59doj51Q2y+TKDPgt7eyz8zS+myRcbGyuNKunGyZNSJSP0068+O0St%0ATouOcTpfpMOowec0CP315Fy8pe04zBpe+2hFuL+PJ8N86+kB/sU3xyiVWpPhtVqdAa+5bbvf4zXd%0A9lp2N5mnu9kWbzuZ/Kd/+qcAhMNhTp8+zXe/+12+853vMDg4yIkTJ3j11Vfv+EWK3F3euxLcVWS/%0AXgcJjUnR1srPZgIuHM8TS7aarWxN4kmlErqcBjayJd48F8DVoUOtkHLuWoRHBu1MzMdbjh0ATC2s%0A83tf2UMokef0RJCpxXV+44hPHJgeUkb7OtruskkkEsHsYXI+zu8/PyRUmrQ75nV8v5tAJE2uUCGW%0AzDOxEOfQiINutwEJUCg1tMfsFg25QhmJBEFEf7f2IZdKyBaaR29CSCQSDgza8TkND+1k6naO2Uil%0AEuZXUxwetlGrgUahaMjY1MFt0yKR1FHKJIwP2DkzEeLAoB2lQspSMMWhvXZkEikrkYZZQ6dDR5fD%0AQK/HICaSRURERO4gUqmEWf+GUH08MRfD69Az1t+BRALB2M1KuYszEQ4OOTAb4MqNGHaLhpefGuBH%0A78xRLFcpV+q3NGF2WrX86J25Fp1Cn9OAWa8WxmCFTIpCLiWRLrK310qHSc2eTtNDN96K3B7+SIZr%0Ai+sUy1UODjnQaxX8t182dJTdHVpqtTpmQ6OKc3ygg263ibVYhom5Rhx3OQ2cmQyikEk5Me7mvcs3%0AzZm2Gz957Ho+nAju+Fvz3yqlHIsBXjvr5/ee3cPkQoLLN6LYTBr+9PcPirH8kPHhZGh3wzuFlPcu%0AN05g/NHXhplZTlCqVIUK5O0a4Nvfp1iuolPLGemx8O6lVaF/nvUnsVs1/NHzI9wIJFgJZYTj/FaT%0AincvBuh2mdCr5STSRXrdRiQSCVKpREgkNxE1vUW2FxO10yz2OfWsp4stjw36zDgs2hZTPmjEfp/H%0AhEIm5eOpIMPd1rZJ195OI+lsiVgyR6dDz9sXbiZyT+z3sLCaFNb+EglcW1zn0LCDD66sCdd9eMRJ%0AqVJBKZcJOa2pxZiQn9rq/3VtcZ1Spcq1xXUODjmwWdSsRrJC26nDjuLL1ViG//Wvz9HfadzhIeSy%0Aatq2e8eWiudP89032929boufyYAPwOl08uKLL9Ld3c3Fixf5yU9+wpUrV8Rk8gNGOJnnxkqSQDTT%0Aqjvn0CORSATd4pdO9BKM54TJ/4nx9s6XJ8bdZAs3k3jbq0Ob5mnfeLJP6DRapTFuVi+6LBpeOdnH%0Abz3VLw5MDyn+SIb/50cTLYPO9tiERkd9fWGdf/6bY5y/HqFQujnJUilkDPpMVGv1tjH7O7+xh++/%0AfmPH41873iN07mcmgzz7qI9svsxyKC3sRn5wteE6r5TLMOmVeGz6T+0g/2Xm0xyz8UcyzK9tsMdn%0Axm7Vsbi6QZ2bztQ1oF4DnVaGSiFhj8/M2akwJw94mV5ap89j5Huvzbb8bhcVUX7vuaF7fbsiIiIi%0AX2pqtTrH9jn54dvzO8bKV54eYCWcETZxt+vZN3UNm8m396+s8rtfGWyrI/jIkJ3vvTZLNl9uMd3r%0A7TRSKFfwuQz0uI34nHoGvSZefKybWq3+UI+3IjvZbRE9vZLk7QsBXjjey68/WmK42yLML7uchhaj%0A5S6ngZ++v7Aj3pvastVanWNjLlZjWXrcRhwWDeevRXh8n5tBn4W51YRQvdbrMRGIpPE5DXgdeuQy%0ACeeuNzZdOkwaumx6umz6h37u+LDSTMKtRNIta3G7RYPdrOHq3M0K94W1FHt8Fi7NRun06YV1+cWZ%0ACF873oM/lCaRyvOtZwaYWUoIFe8KhYxKtda+f56Lc3jEiT+c3pI06+LgkKNRFS2Bf3hjjnyxIYXx%0A2F7HrpsdYvw+vGwvJmqnWTy9nGS0r4OffbAINBLOH0+FGOmx8NITfaxFMwQiGbwOPR67nqXgBsFY%0Ajl63iQGvifNtEs4dRjUfTTTkUpt+Cs2/2S2athrhW9f4O3JVWxLHTdkiaOQaUtkS2UIJhVzGo3td%0AfDQZ3PG6rz/Rt0N/eWE1hUIu5dcf+1s8hKRSCWcmwm1NAj+aDPHsYe8t21RTn3p6ObnD7P5etcXb%0ATia/8cYbXLp0iQsXLhAIBNi/fz/Hjh3jP/yH/8CePXvuxjWK3CX8kQxvX1rDZdPhD6eFxj7oMxNe%0AzwlVnyqFjMn5GAeGHEzMyTk25qJQqrbVralU6y1C5rs5ZIbiOXwug/AZW9levSgOTA8vZ6ZC5IuV%0AXWNzK6uxLKvvLhBez+G0anB16Oh2G+j1GKlU68wHNtpq4M2t7Hy8IfqfxWnV4A83jjLGknmGeyzc%0ACCR3LIK9Dj0z/nVeebIfEGO2eczm7HSEa4vrO6q0/ZEMb10M8PFUmKcOdhIIZ0iki6Ry5cZpCCnI%0AJRLypRIb6TJatQKZpKFr9cZZPy+c6BaOE22lWK4ys5zgyXH3Q/8biIiIiNxJwrsY0S6sbtDvNVGq%0AVEmmi5gNtH1eYbNis1iucmMlwbF9bnLFMqFYjl5Po+LtjbMrdBjVZPM3E8kqhYyRHiuXZyIoZFKe%0AOdRJl60xlmyvjhN5uLnVwloqlRCIZHh0r4ultQ10GgUdJg1vXwggkUp2VA7vtn5pasuuhDPYzGps%0AJo3g+9LQ0ozx4USQ/k6T4KlxYTrCY6MuFHIpVqOKjUyZF4/38rPTiy1yFp9m3iJWfn752JqE224W%0AdmjYwZ4uC6H1HHZzY2Piu7+a5tCwA1eHVliPmPRKLk1H6fEYUStlvH9pDY9Nx74BG2+eX8GsV6JT%0AKzAbdtGr36KZ3EiaFZnxr9ObMqHXKlti7tpyQqycF2nL1mKi7VXyoXgOpVxGrlDm6KiTUrkhL6mU%0ASxnsNvP912+09KMXpiMcHXWSLZQJRDKoVXKOjjrJFyuE1/M4rRo0KjmRRGNu4rRqWVy9eSrWadWw%0AFs3eco0fXs/v2tensqWWuQhAIJrh0VE3U/NxytUqh0ecnJkMCu2jXK1Rp86+gQ4iW/SXq7UapS0n%0ABZoeQrVanUGfiV9/7N9hEvjc0e5PTCTfjtn93eK2k8l/93d/x2OPPcaf//mfMzY2JmolP6BsDcCn%0ADnpbBpBZf5LxARuLwZSwQ1qvg1op4/e/OswbZ/27BncgkmH/HhvzqxttTQCaLAdTPPNoFx9e3VnW%0A/7BpzIq0p7FTf9OMohmbY/0dbZ/f5TRwflPmwh/OcHy/h2q1zvdfv4HXoafcZtFpMap2Ff0PxrI0%0ARF4acXlw2AH1urDL2ESlkDHcbWk4yIuTKwGfQ8+hUTfx+E5dwXPTYeEEQ2yjQDaUZrjHgtWoRiZr%0AfOuX5yIMdJoIrec4OxVhj8+MTFpCqZDisek5fy3a9nMDkds3LBARERER2R2pVMJcYOcmLsBaPMsz%0Ah72cvx5mrK/jlnrIzUodr9PAhesRPDYdTx3y8pP35tnIlHjqYCcjPVau3IgRiGRwWDQcHHZwdS5K%0Ah0nDV492C4lkEZGt7Law/vM/OkS304BUKiEYy9LrMRJJ5Mnmy6RyJYrlKi8c72ViS/XnrdYvTZO9%0AXo8RjVpGNl8R1k8TWzSRzYabSYGG7IUOn9tIMpXn8o0I+7HznT84SNenNNm7VaJc5MFnexIuFM8J%0Akn4fTQY5Me6m22Xg8kyEfLGxLn/9rJ+Xn+7nhj/JRqbE8f3uHSf2VAoZh0ecnL8eZl+/jZldTP62%0AmkdCYy6tkMuIJPLU6tBhUtPrMVEoVfhoMsRGpvRQSvmJ3Jrtmr0KhYRvnOxjfnWDaCLPSK+FdK5E%0AvS6hXL0pLymTSjk65iKbLxNN5NnXb0MikQgngAE+nAjy8lP9BMIZbGYNGrUC6nVBTgjquGz6LRJa%0Aks21/E6aa/xb9fWBSKbFNBXAYdbw1rmVFumL5mkVaJzI/+n7izva4KvPDvLDTbNVaPUQ2tr2m+3v%0A0+TDbsfs/m5y28nkv/7rv/7cH3rlyhX+3b/7d/zt3/5ty+NvvfUWf/mXf4lcLueVV17ht3/7tz/3%0AZ4m058xUiGq9zrdO7WEtlubpQ15SuRJr0SyPjTkx61W4O7S8fTFAOlfGoFUw1G3m8kyEbpeRfKnS%0AVu/ObtFQ3zTsa2cC0MTr0PPDt+ZayvodFg0nD3SKA5MI0DCj6HToWd6URmkuQnfTFDNoFC1VJdFE%0AnlyxglQqYdBnJl+q7ojFRKooOM1up9ttZC2a4dCwA7tZw6WZCCcPeHj1uSFm/QkC4cYxnL19HZwY%0AdYrJy13Y/r1IpRJC63lh8E6miwz1WPHYdJQrVWp1kErAbTMgk8rQqBQMdpsJxXKcngjy/LEe3joX%0AwOvUt/3dfC6DWK0mIiIicofwRzOcux7G2aFtq4U/0Gnig8tBxgfsmI2qXfWQmyZS/Z1SfnVmGZNe%0AydRiHJlMykam1Ei42XT8px9P0us2cny/G7lMwnd/PcO/eHkfI13me3C3Ig8q2xfWTR3M184FCETS%0A9HWaODrqYmohxkivlbmVJOF4Dp/TwEa62BK3t1q/2C0aZv0J6vU67g49s/5k2zlpn8dENJHHY9PR%0A4zESiuf4eCrEwSEH6Vyj0q7b+ek8Hu6XCjSRu4fPoefP/ugQr51dIRDJtBjQ12p1FHIZ8XSRSCIv%0AVM4Xio0im8n5OKcOe1s2L7YesS+UKjw25sZh0bCeKuwa11sNIpv/HuvvQCGTMuA17ZAKfOdigFee%0A7uf0RIhhn7jBIdKgqdkrl0v5L7+cZjWaRaOUs6fLTKddy1o0z9sXAjuksA6POJnc9NJSyGV8tKXi%0AFxpeCcpN/XmdRkKpXMVt0/H4Pjf+UBqfy4i7Q8uV2SjFcpXwem7XNX6Px0ipVCWazOOw7uLhYNUw%0AMXezTTS17rfrITer+oFdq5wX1lKUyjfXpltP4X8W07zbNbu/m3xmzeTPyl/91V/xT//0T2g0mpbH%0Ay+Uyf/EXf8EPfvADNBoNr776KqdOncJms93rS/zS0wzAb57sb9ED06jkvPxUP8VylUuzMYKxLIM+%0AC2qlnLVYhmyhQiJdpA7o1O0TemqlnESmwIsnelmNZDAbVG2f5+rQcfpqsOU4z8R8nA6ThrFuy73+%0ASkTuM5oT5yN7nZx8xEO2UBEMUbwOHW5bLyvhDMFYlh6PEalEQnzj5s6i06ql221gNZLlq8e6eeOs%0An+eOdu+IRWhsbLSL0QGviflAkkAkI0ymLs/GOT0RpMdl4NRhLyvhDIFwmtqI4559Nw86tVodl7XR%0A//vDaQKRDN98qp/YRh5kUmSSxsBbq9fJlYtYTWrUajkfT4Wp1eq8eX6FQ0N2PLb2v9uje8WTDSIi%0AIiKfF38kw2wgKegkn3jE07bPrdUblZynr66hUcn55pN9bfWQR3utLIdSJDMl7GYNbpuO/k4jH14N%0ACZu271xcpVar02FWc2k2Sp/HxD97ca+YSBa5Je0W1tt1MFciGU6MuzEb1MwsJ3h8n4vFYJrVSIZS%0AtUavxyTEbTsTM2jEsc9lEDwzKtU6MqmkRevT5zIw1mdFKpHwxy+McHUuxrlrYcwGFQeHHILfx3ZJ%0Av1txv1SgidxdepwGwus5SpXqjj60223g3Yur2C0awXxva1VluVIjliwIJqnRxM0j9qvRDNFEnrPX%0AQvzWMwNt++ftMi/N9qBTy5FIpGTypfbScv4koViW5aC4wSHSSq1WZ3E1RadDL1TyatVS0rn2sVQo%0AVQAIxXNEEnmOjbmpVGsEY1kcFg1qlZxKpUa5WmVhrVHQVauDXC7B1aFFIZdgNqg2pTEabcBl1baf%0At9TqXJqNNhLXMl3b5zyyxw51iCTyuGxarAY1r53177jPZlts/n87ltZSQuV/u6rj2zXNux2z+7vN%0APU8m+3w+/uN//I/8m3/zb1oen5+fx+fzYTKZADh06BDnzp3j+eefv+X7WSxa5HLZXbveO4Hdbvii%0AL2EH+/otrEUzLQ3nyIiDlXC6rUnZH78wwhvnVuj1GJn1J7kUzfDyUwMsrW0I4v5qpZyLMxGOjDj4%0A4dtzDVF0k5pj+9yUK1VWwhl6O41oVAouXI8In7u1rH/Gn/jU39f9+L3eDg9C7MIX8z3/4L0FALRq%0AOe9uMXLrct+EzCkAACAASURBVBr48bsLws6706qlVKry0VSI4+M3F7patZxsrqG1POizoNMoOH89%0AwktP9O2I2Z+fXuLVZ4eYWogRXm9UyKuUcv7+9VmOjDiIbxTQqeVUa3BjJYlZr8SkV/HDt+colWv8%0Ab//82Gf6jh7k+L2d2G13nycPdvHzDxbQqOQcHXVRq1Wx6lU4jerNymQJ719c5aWnegnHUo1j0Q49%0A/lCaQ0MOZFL4xZmlHWYNh0ecPH3Yd4fv9vbv78vGl+Ueb7fPfRDvW7zme8O9vubP2+feLtcW4/z7%0Av7/EoM8ijL9eux7HcQ3LobRwmqzLZeAn7y1wYtyNSiEjX6zw/TducGLcTbHcWAQ2x9rvvT7Lif0e%0AofJIAvz0g0V0GoVQARffKKBSyFDIZFgNaj6eaiTennus53Pf0+flQYrT++la71XsjvZZhYV1O83j%0AY2M3jcOPj3t2mElOzMUac4pYhkA4Q6lc4aUn+lhcaxzP7nIa0Krl/OrMMvliI+kRiDSOW//0/QUe%0AG3NjM2sol2uUqjWGu62M9HSg1ym5OBNtSeCpFDJOHen61Pc7vYt0zCetme6nOLgV9+t13ut+F6DX%0AY+SNcystj6kUMgLhDB5743RHNl+m06cX+s1SpcriWooDw/a2ZmMvPdErHL1fWE216NXbLRr6O02s%0AxjINg0inHgkSQvEMv/lkP06rlkgyx+kr7WWOtspjFMtVzk5HODTqviPfxYPC/Ri/t4rde3m9h/Y6%0A+NkW2Yc9XSZWdpGX3BpLtVqd01fXeGzUhc2sZsaf4MCgnZ+8t9MU9ZWnB1iNZpheilOqVKEuQSGT%0AYjNrCMayvPREH6F4Fn84TY/LSF+nke+/cUPIP0USeU6Mu0EiYWktJcxZJhfiJNIFSpUq1xfX2Tdg%0Aa5uk7fEYWY1k6LTrqVNvW+Xc5dQTiud4fNzN4WHnHWkjp4742prd387Y0o7bfe09TyY/99xzBAKB%0AHY9nMhkMhpsXr9PpyGTaB9tWEoncHb2+O43dbiAa3RlUd5LPoqM14DXzo3cWhH+rFDIqtTrFXYz1%0Awus5OswaypW6cBTsR+/M8dxRH+4OHdeW1rEY4KvHuvnJZiKwWK6yFsuyFsty8kAn3zjZx3/95XUK%0AxSoHhx0s7bKb8mm+r7v1vd7LDvZ+j124e9/zJ5mk1GpwYNDORqbUMvneujgolquUKo0YAzgzGRQ0%0Avt1WLYvBFDqNgmgiLzjK/uidOZ460InDqmVmOYHFAIeG7EwtxLg6Fxcq5JufUa/DSyd7CcVynJkM%0AcmDQzqw/Qaddh1mv4tioE7teedvf0d34Xu/H2N3tPu16JacOehnwmklkiuiUKmoS0GoUSCWQK1Qa%0AO9m5MmqlgvB6EqNWiUGroFCqcGk2yrExN4trG2TzZY7sdWDQKHmkz3rX+9tPc39fJu72Pd6PcQsP%0A5m8rXvO9oXnN92Ps3qnv861zfmH8BDBoFaSyJSbn44TXG9rHkURjEVar1fngarClwKBSraNWyqnU%0Aai1JtESqsPnfIv2dUtK5MulcueG6btYIlXQXZyKc2O8hvlHk2uJ6W+39e8mDFKef5lq/jLH76LCD%0ANze1LLfrYG6dP+5mrpcvVlhc22AukOTE/k7iyUYlp89h4JkjXr73+g0Km0nkJl6nHikNOY33r6xy%0AYNCORAIzS0lOjrmJRtPYdEr+hxdGdhxhvp2547DPzHLw9tZMD0rM3u51Puix649k+OhaCGhUaK5E%0A0ox0W4R10Il9bt6/vCbEp1Qq4elDXtL5MiPdFq7ciHJ83INe29iEUyvlZPNlelxGwuu59mv4+M37%0A+HCisVaSIsFm1mDQKkllS0iQCGZ9hWIFn8vA//jC3s1+18r6RvFTyWPcD/31veR2fvv7IXbvZb8g%0AlUqIJ/Ot0iuZAu4OHf5QG1kJi6ZFd16lkOF16jk7FeaRQTsSqaRtfC+FUqSzJR4ZcjK1EMe/TR7z%0AzGSI/k4TvW7jpg6ynCMjDqF62W5pnJY16RTYzBphzuJzNn6vZjWxc5cqZ6dFS6VS49JshPEBe9vn%0AuG168sUKF65HuHA9glwm+dwn8e16ZVt5jM+SlxDec7d1+y1i954nk3dDr9eTzd4Uyc5msy3JZZH2%0AfBYdLalUwmtnV/A69YTXczitGmxmLYVilViyfXn+xHycQyMOfvr+Ii8c7xUa2lvnAxwcsjPcY6Va%0ArXLheqTtALK0lsKoVQq6eCPdFi5OR0TzvYeQT4rZpVCa01dX6XEb2ciUhNe1E8nfqmvX3MVUKWTI%0ApBCK51v+rlbKUcikvHUhwJMHvFRrdYw6JWqVnKVguqVCvslyKM1yKC3sfvpcBoZ8Fp497H1oJkp3%0AC59Dz7npMBqNHKR18vkStRpIZVCVgsemoy6TMrUURyGXkMpWOHnAy8RcrOW3thhV/OyDJdw2HU89%0A4hF/FxEREZHPQVMyYOv42eM2MrOcEIoJmourrePvj96Z44n9nRxxG7g8G2N+dWclWySR57lj3eg1%0ACpZDKXwuA3azhn6vmUQqTzJdpNOh4PnHe/jlh0vAvT+yKfJg0tSdfONCgGAsi6tDJyS/ts4fP8lc%0Ar7/TTCieRa9RMuwzc2YyhMumo74tBlUKGT0ug1DhrFLI0Kkby+qlbYmS2z3CvJ2tBk1bP19cMz1Y%0ANNc/TUM8ocIylG5ZBzUTRNeX1zm618VrZ5d59bkh3jkfIFeocHUujkar4I9fHGF6OcHxcQ8eh443%0APl5p+7nLofSOik+VQsYzR7q4NBPGbTOwkSnywZU14TXuDl3Lexwbc/LOxcCOGFRv05AV+2uRZsFY%0AJl9hNZJpkV6Ry+TsG7BxeVPXuEnT6F6llLESztDjMUK9zo/emadWq1OqVFHuUmkdCGcw6ZW8dW6l%0AMScJ7VzTO61aLs40TsV3OnRUawjVywqZlGoN1tNFphZubn73eIx8PBkCGuPGpeloi9dXs4L53LUw%0A3W4D6VyZizMR/vjFES5cj7Scgj5/LUytXhfe++y1MGPdls+tbfx5x5Y7wX2TTO7v72d5eZlkMolW%0Aq+X8+fN8+9vf/qIv677ns+ho1Wp1rEY1e7rMOK1aVqNZ4sk8nQ49Egm7GubJZBKOjDhYDm7wzJEu%0AUtkS/lDDJO2n7y+iVEgZ6bG2FzrfXIg8OupErZB9JrFxkS8HnxSzs4Ekw90WnFYt6+niLQ1R2una%0AVet1+jvNKOQyIYmsUsiEyuVqtUY2X+LoqJOVSAajToHLpmtvwucysBbLcmjYQbfbyPuXAvzLl8fF%0AidIdQCqVENso4lHKSeWKGFVK6vU65XINSa1GbKNAOlfCH0zT4zHS7Tbwo7fnGeq2CL/V1smCOIEV%0AERER+fxs1eIz6pSoFDLWYhmGuq1IkAjj7fbxt1ar8+6lAB0mFfv67W2TyV6HnmyuTKFYQauS85Uj%0AXcwFNvhoIki/18zJA538+L159vV1kC9WxISZyG3R4zIQiufIFsoo5FIhNpvzx/B6DpVShtduaG+4%0AZNEQSeQIrzeSzYdHnKRzZX783jwvP9lPIJoRzJfH93QwvZzAadXitunocurJ5itcuRFlb4+17Xzk%0As85RxDXTl4MzU43E1G4mXc11kM+hRyIFhUKCRArjAzZ+cXqJTrueHreSLpee0d4OfvDWDY6MuLix%0AkiBbKNPlbB/XvZ1GLk5HdjyuVSsIxvPs6bJyYyUhPK5SyOjvNLXEq8+u55Wn+5nxJ4km8nideuRS%0ACR9cDba8TuyvH262FowdHLJzcMTBzz+4KXMRXs9Rr9U4POKkWq1RqtRQq2QMd1uYWV6nWq1jMzcq%0AhatbvNRvZYrqdegJrzcKUnfTuvfY9Xw4EcTVocXrMPDDt+YAhOplgCN7nS2noR0WDQcG7azFskIe%0A7P3LNwuZmoWVj4+7WU8VeHzczd7eDlajaRLpYov2+ePjbkHiVSqVoNco+P4780wvJT61qsCt+CLX%0Av194MvmnP/0puVyO3/md3+E73/kO3/72t6nX67zyyis4nWKHdCs+q5OjVCrB5zQwH0gK+mEqhYy+%0AThPU60IjbDaWbL5MvV4nmSqiUsqRSqQNXVqVnOPjbjayRb7xZD/zgSRWo3oXwz0tBp0C6nWOjDjx%0A2RsN5oveTRG5t3xSzAZiWX749jyHR5y8fnaFwyPOXReuTS7ORPjjF0a4vpQgky+zf4+Nv/v1jPDa%0AM5NBntjfiUohQamQkUiXWItn0WoU+JwGUtkCe3utgvtrE5VCRo/HwHKo4TIbTeb5X37nAC6Lpt3l%0Ai9wmtVqdXrcBi0lDl8OAWqWgXq+hVMiQSmXU63Um5tZ5fL+b6aUEUqmSV57eQyZfYmKuVXvQadXy%0A+Jg4XoiIiIjcCZqVkN2blcPrqQJymZR3L60KlTnJdBGTTs6f/OYYH0+FGwsupx6nVUu1Ums7F5RK%0AJbx5fmVT57Cf7/5qBqVCyrdODbAQaOjWfuOJPt69uMZzR7vFhJnIbVGr1envNPLrj/1EEnm+9fQA%0AC6sbxJIFxvo6AEimi/R7TVydi5LOlYXXNk3HIpvGZQOb1fL9nSa8Dj2VWmMd9Ph+N3KplL/95QzH%0Ax93YzGpiyTyXZ6OM9XeQzpUa+pt3mPuhAk3ks9Nc/9yqMn5hbQO5XMpiMMX/8V8vcPJAJ69/vEUj%0AdvP4/lce9ZIvVBjq7iCSyOO06tCpFWTy5ZZ+tzk/Nuka8+cbKwlWNjdDPHY9P35vHpVChlat4Oio%0Ai1l/ErdNh8WgYtBr2nF9g16zoHN/cSbKoSEHBwftRDcKDIsbHCLA+1eDQg4pV6gQ25S5aNKI/wKd%0ADj3lao1YMo+rQ0utVufstcbp9q0J3mNjbk5fXbulKepQt5lCqYrdrEUigacPdZEvlllcS+F16hns%0AsvCDd27g6tBSrlRZDqY4POKkWKoQSeTZN9BBj9tEcFM3/GY1cYRavVEVPTEf49Vnhzi7mTdrFjKp%0AFDLG+jqIJfOcmVjjw6tBHt/nBuotz5FKbkp0HBtz8/aFm1X+n0ZV4H7mC0kme71e/uEf/gGAl156%0ASXj81KlTnDp16ou4pAeS23VylEolwuvWYlmyhQrlak04frC0luKxfU6cHVoq1Tqr0SyhWJa+ARO1%0AOqRzJeQyGaVqlcBahh63gWK5xrWFBB1mNXqNksmFOK8+N8TkXKylvP+nHyzym0/2U6pUhETy1vsQ%0AeTjYLWZVChmPjbo4PdHY4W7u2m/VQY4m8iCp8wfPDzEX2GBxLUWvx4hGKSVbqFCqVPHYtMz4G7vr%0Ai8ENju1zYzGqWI1mWQxmsZs1aFRyfE4D2XyZD68G6XLqSWWTfP1kX8ORONSohO1xG1iNZIRd0JFu%0Aq5hIvsPs7bEQzxTJ5ctksmU6jGaq9UZ1udehx203kEoX2ciWSOfLXLge4dCwg68d7yEYy2LWq0jn%0AyqxE0nw4GfrcO7siIiIiIo3E1Z+8vA+pBN46HyCRLnBgyM7BIQe1Wo0etxFpp6Sx2fruAl1OPcM9%0AFj64GuTwkB27RdviqG63aNCp5TSne8VylfnVFEfHXACkc2WsZhU9Wj29LgNP/bPD4txQ5DNxfJ+L%0ARLpIfKPAxZkow91mDu918Dc/n+bgkAOzAd65EGB8wIbHpufctTCdDh1Oq5ZEpsD4HhsqhYzFYIpQ%0ALCtIsbx+zo9GJefcVJg+j5En9nu4OhcTfDtUChl9HhMvPd5zV+chYrt4MGmuf965uLqjwlIqlXBs%0ArLEB8W//81m8Dj3H9rnJF1srmKXShj63Vq1kOZSiWGok6+wWDblCGYkEjo46KVaqWPRqNrJFVqNZ%0AkukiapWcXL7MN5/s49riOmenQjwyYEOllBPfyDG9nECnUaBRyTk26qTLvjOGfQ49//p3DwgV8nqN%0AgmePeDm41/1A6HOL3F2kUgnzgQ0hr1SvN2ROt5JIFfnacfcOo8grN2IthqdN/4RSuSIkkM9MBnn5%0AqX7WolkCkQw+l54Br4WrczGhHSgVUgw6OVduhLGZtUwtxJFLJezvt7MSTuNzGTFolbx21o9CJm14%0AJc3FOX89Qn+nCZNeKVQTHx5xCMVLPqeeyYVGQnl2JdE4obKZqJ5ciFEoVllPNaQ5A9EMh4cdlCt1%0Aej1G6vW6UMGvUsgo3uJkQp/HSKVS40HiC69MFvl8fBodLX8kw3tXg8ytJHHZdOztsZDJl4gm8hwb%0Acwu6TT6ngbVoDoVc2rJjIrhlnhrgh2/N7Xj88IhT0F86Pu5mPrDBxKZb91bjlaVgqrEAEXfVH2q2%0AxmxzAlUoVZgNJIltOrk2d+23a+NG4nkMGiXFYpUuhx6rUY0ECf/45g0OjziZnF9nuMfCWH+H4Arb%0AMmCF0px8xCNU5MPNOH756X4u34ii0yiQAEq5jLcvrgLi0a27hVwmQy6VYDQoSaVKKOVSAAqVCjK5%0AFKUMLkwnN7XdtRwccnDuWuO3O/mIp7Wf2qY5JyIiIiLy2bi2nCBfrLASTtHtNhBez2E3a4gm8jis%0AOqKJXNtx9KUn+vj1R0sM+ixcmI7sOA56aNghLAyDsSx7e63kCmV63UZGu28WQYhzRJHPwuRygvPX%0Aw4TiOVw2HQcG7UzNx0lm1jk45GjVqd2M2acPeTl9dY2XTvRh0ClZXN1oG9vNtc6joy4+mgqxb8CG%0Az2lALpPS4zai1yoY67W0TcKJiMDN9c/2Csuta3FoVCr6nAaQbHv9mJurc1EcVs0u/W8vgXCGDpNG%0AMKOEmxXNv/2VPfyXn12jVK4JhuNwU86lVK7x1COeW8awWCEvcisOjTj42aasxVZfha3sZhS5tLYh%0AzBW29s9NvW+FTEowlmNiPsZIjxWf08D3XpvZ0Q6+8WQfmXyFYDzOif3t1/yP73PzwZW1Fl1ls+Hm%0AXEWlkPHIHjsSILyeZ2+vlWuL63x4NUSHScVYn43JhRgfXg3icxpwdWiFBLhcLuHMxBp1JHx8Lcyj%0AIw6e2O9hcS3F+ICNq/Oxtt/d9aV1/s9/vIpGJefoqPNzG/TdK8Rk8gPOJ+lobTc784fTXJmN8vUn%0A+pBLpS26TRIJGHQyIonijkYOsBxMtW38hdLNXSO1Ws7c5i7OdjOzQLThoCnycLM1ZiVSCW+fbxhG%0AOK0a7BYtk/PxttrIoXiOY0+5+dWZZQ4OOajUalQqVVLZxjHFQqmCz6UXEowqhUwQ4W+iUsjIFtrv%0ACM76k5TKNdK5hrGQyaDC69DT7TTwzCGvmKC8C5yeWMPr1KOWS6nplFRrkC+UqVTqhOJZjDoV68ki%0AQ91WZpbWMRtUwm+72+94K714EREREZFPJlMs8zc/v45aJeP5Yz04rWkKxSqXZqOM9nZQrtba9r9r%0AsQwWw80N4e1zweYmbyiew+vQU6vXeXSvk5Eus5iYEPlcTC4n+MsfXN2hzXloxMnrZ/2Y9aq2Mbue%0ALlAq15j1J/C59Ei2HEfe+rxCqYJBq0Ahk1Iq1zBqlRRKVQ4M2VErG8biYiJZ5FY01z8fXQvz9OEu%0AMrkSoXgOiYQdMRdez3F4xIF/08xRpZBRKFWwGFSsRbNtY3QlnCGWzO3aP8/6kxwZcVKu1lkONk6G%0AdJjUXJqO8vg+N88+2rXj9PBuiP21yHZqtTrxjZuyFu2kKSxGFYFwpu3rI1vmB83Xp3IlzHoVXrue%0AvX1W/vHNOfLFCpVqjfnV9nmp5WCaPV1mphbWW0zvtj6nvkXWFZoyR8YWY73JhTjpXAmTXsm56yGG%0Auhu+YPGNIu9eWhXez+vUc+F6RFif/v7zQyyublCq1KjX6rx3eY0XHu/hf/+fjlKp1ChXqkK73ord%0AohGS2eevh/mX3xp/IBLKYmbvS8Ctdgl3MzuLJHO4bVouTEeFx7tdBtwdBi7OxHd8hsWoYmWXxr91%0AcTCzlKDb3d4AwGvXo5JLxQFIRIjZf3hnvsUZ1ecyMDkfb6uLZNAqCK/nhOqSwyNOJBIpi2spLEYV%0AyXRDX2nrgLVdl+yTXLybcdzlNNDZoeWqRMJXDnvFBcJdQCqVMOPfQKOWoVEpkckqyKSg1ypIbhRw%0AdugIxXOM7+kgV6xQrda4vrgO3Pp3vJVevIiIiIjI7qxEM6yni1xfSlAsV/nKoz4uXI/w4okeJubi%0A6DQKSpWGzmE7GotECXaLpu08sLlYUilk6DQNH429vvt/sSRy/+KPZLh0I0J0o7UQxmJU0WHSMLeS%0AZNBnYWp+59oGIBTLNU6+JfIM+MwsBqNtnxdN5Hn+WA+LaxscHXVSq9Xw2LREkwVKpZ0SfiIi7di+%0AZpfLpfzb/3x2x/OK5SoGrVJYC92c90oIbkqrbCcYy2LbPEHS9u/xbEPaQiXDqFPy5vkV6rU6Tzzi%0AQaeWizEs8rmQSiUsrLbKWjTlKivVGsFYli6nAblccsv5wVYC4QwmvZKJ+ThqlZwjIw6yhQpqpWzX%0AvFQwlkUhl+K0andNXK+EMzx9yMu1xXUheXxlNtYic+FzGdjbYyWSyLPHa6HTpm/vBbFlA7JYrjIf%0A2MDnNJIrVuhxGZHJpFxfSgjr0t1UBdRKecv7nL0WfiCSydIv+gJE7hztNJJ3MztbXEuhVcvp9RiB%0ARhDnS1Xeu7xKj9uw4/mJVJHOXar97BaNIJRuMagY8JpRKWQtz1EpZHgdeg4Pi1IBIg0aGt4Szl8P%0Ac2E6gj+c5ifvLXB01IlMCk8f7uLEfg/dLiMn9ns4ecBLOJ6jUKoAUK3WSGaKQvw1dxSbJFKNv22l%0A3WNNmu+jUsgY7DLz//1impef6hcTyXeJWq3OkRE7nTYDpVIFvVZFqVKnVK5Rk0IqXWRyLr6pgV3H%0AqFMKv92tfsd2evEiIiIiIrdmcjnBO5fXmFxYJxDOoFHJ0ahkuO06PpoMsxxOk0gVUcqlu/a/DVf1%0AnLAhvBWVQobdrOHQsIOjo07ePL/C7MqG4OchInK7NE9fLqyldyQN8sWGL4xRr8KkVX7i3M9u0XB5%0AJtqQF2iD06rho8kgV+fifDwVpstl5MfvL/LepVWO7nXd8XsT+XLTnKdWKjUG2pjdAcQ38hzb5+bJ%0AA53o1Ao6N/tXr7P9usTr1HNjJbFrrDelM372wRI/P71IodhYT5XKVQ4M2u/AXYk8zEilElw2Xctj%0ATbnK5igf38hjM2nazg+2JlOb2C0aZv1JiuUqH04EcWyaTVY29Yjb0eMxEohkgPqO62nitum4sZKk%0AVKkyOR/n9NU1jHql8FkAXQ49yXSRWDJPuVojnMjxe88NcXjYgc9p4LFRF4dHnHy46ffU/A40Sjml%0ATXPBcrWGTArH9rmENu9z6PmX3xrnxH4PPpeBo5vvc2Yy2HKN/lAaufz+T9WKlclfYm5l0Ofq0KKU%0Ay6jX62hUck4d7mJiPsZgl5lut5GPJ8M7GvSeLhMXpyO77qSoFDJ6PCbevbjKC8d7CK/nWQmn8Tr1%0ADPksdG/uxoqIQCM+M/lSSzzVanU+ngrz1WPd/OaJXmq1esP9/WKAH7+3ILgNW4wqavU6/mCaw3ud%0ATM7HKVfqLdVQ7Y7XFMtVdOr2brB2s4ajYy76PEa+/+YN8sUKUwvrD8Su4IPKeL+NQDyDRi2jVCqi%0A16qpVEAhkbGRKZPMFBuV4g4DUKe/0yTsGO/m6itqW4uIiIjcHv5IhvPXw4JhXqdDx7F9bv7xzRvC%0A/O7Q5pFrmUyKUiFt2/8Odze0kreb53qdeuRSCdNLCbrdRt69FADEzT+Rz0fz9OVyOM2+Ppsw/5NK%0AJbz81ACpXIlzU2GiyTx/+Pxwi48L3FzDAMJ/jTpl29judhsJr+c5sd+Dx6bj7fMBnhj3tEgLioh8%0AFrqc7SseVUo5NrOGX3+0hE6jQCFrpOSkEsmuFZLpXHnX+bHXqWctkuHRUSeLqyncNh0euw6tSqxK%0AFvn8VCo1fE4DV2ajO2JPJpPiD6fxOQ1cmI60nEq2WzT0ekz8/PRiy/ttTzArZI3E6tRijLE+2y3n%0AIZVqjXA8h8+p58rszud02nVc3nKd2z9LpZAhk0o4vWmc19RatpnUzPgT7OkyI5VJOX11reWaj425%0A2/qOeba0L38kw1/+4CoA+/d0oFTIeP/yKtvxOvQPxPxITCZ/ydmtlL7XbeTaUoILMxH+4Llhfn56%0AgWcO+1iLZ5laiHNk1IlUImFpLYXHpqO/y4RWKW9x5/Y69bisWi5OR3l01IlaIeNH78zx2KiL+EaR%0AyYUY335pLw6zBoep/S6pyMOLVCpp62ZcKFW4NBOlUKxybNRJj8vA+1eCjA/Y8dh1JNJFJufjPLLH%0ARrfbyLmpMCf2uylVagz5LC2LhTOTQU6Mu0EiYSmYwuvQ47breOF4D6H1HIFIhh63kbFeCxML61xb%0AjFOt1snmGzrMomTC3cVp1pDLV1GpFeTyEupAtlAmEEmTypbo9xjRqRVMzEcZH3Aw61/nxRO9BGNZ%0AViMZXnqil/VUgYXV1A69eBERERGRT8dsoNV0LLyeo1q7qTUolUoY8Jq4cL2RKH58n5uvHe9hLZol%0AGMvS22kEJFxbjvObT/YTXM+yuJai32NifKCDDy4HcVg1dDr0vH9FNLYV+fw0T19KpRKefbQbnVou%0AmJidfKSTTK4syAHs7bUS38jzjSf7WYtm8IfTeO16jDol8Y08h0ecXJyJcHDIQTSR45kjXaSyJfyh%0AND2b1W8/P73EqcNdPHWokw6tkmcOdopzQ5HPzXqmxNmpEC8c7yGSyOMPpfE6GtrdCrmUpeAG6VyZ%0AdK5MJJHn2JibYqnC04e8pLIlAtEMDouGR/bY+e6vZ4Cb0gLFUoVIMt8wiFQryObKvHd5jcdGXSjk%0AUoKxDHOBBP/6dw9+wd+CyJeFbqd+R65ILpXwwWZSNpEusG/Axumray0GvVfmYvzes4PMrWwQiGTw%0AOvQM+iwshTY4OORAKZcil0up1Wv0uE0srqVwWjW89EQfgWiGtWgGl1VLt8vI3/5yGq1axlifjWS6%0A0HI9dosGnVqOSa/i0LCj8VlOPYNdFqYWYvicBtw2HV6Hnv/+7nzLvRXLVVajWU4e8DC9lKSv07RD%0Ad7lYNOnRKAAAIABJREFUau/ns7SWQn5USqVSa5GgvXIjzu/8xh7OTu1MeO/pMt/Nn+qOISaTv+T0%0AuAw8faiLaDLX0qjfv7KGXCrlxLiHuUCCrzzq40dvz2MxqlDKZfjDadQqOc8d9RHfKPD+pTWObE76%0AFTIpNrOGWrVOMl1krL+D18/6heqVgS4TUwvrPH+sh7Fu6xf8DYjcr9RqdUa6LYII/XY3Y384zTsX%0AA/zPvzWOx67j9NU1ltaS/MZjPVxbXMdsUOMPp6nV65gNKjK5MjdWEnzjyX4C4bQwGDmsOiZuxHjx%0ARC/Ti+v84nRjhz+bL6PTKLg0E6HHbSBXqDDc3dFyzESsmrq7hBJ5kvkCxVKZpUCa0T3WTZ0rHVfn%0A4wx2WbEYNSyspvhvv5rm4JCD1UiGeh2Geyxo1XJefGwIEM1ARERERD4L4WSe+dWNHXqzodhN47wT%0A+z3845tzQjWRP5SmUqnx2KiLSzMRFlc3CK/nOTrqpFytcXE6gsOiZbjXwkJgg/E9HcQ3ipTKVbx2%0APQNdJp57rAe7XvlF3LLIl4Dm6ctut4Gfvr9AtV7nW08PEE3kcdq0/PDNuZb55OR8nCN7nSjlUvb2%0AWFArZZQqddbTRTpMUg4OObg4E+HJAx5iG3nmA0kUchnVap2VcIparc7eXgvD3R1Eo2lxziHyufBH%0AMrx3NcjcSpJOhw6jTsXrZ/3oNArUShnnrod54kAn84EN4TVNyQCVQsZoXwcbmQKlchWjVsl3fz3D%0AwSGHUO1ZLFXYN2Dj+uI6H0+GGOvvQCFrVHKuxbI4rBoGuyyE1nP8p59MMdxt5tioSyzIEPlcjHZb%0AyJeqTC7EqdfB59SzFs1yYNBONJFn0GdGLrtZUdw02zv5iIfvv34DaMw/LkxHuDAd4aUnelkIpLBb%0ANHidBn5+epH8pjyLP5zm6lycbz7ZR61aQyqREE7kePFEL4urG0LCudttEvTEVUoZWrWCv/nFdXRq%0AOT1uIxqlnO+9NiN8diyZJxjLtu3jg7Es3S49Jr0KmUzSkqge9JmZ9beXl12LZ/nL/z6Jz6nn+nJC%0AeLxYrrK4luIbJ/sIRDJC7sLr0FOt1R6IcUZMJj/AfFLFZPPv9XqNyfk4TquWWrXOe1eDqFVyHt3r%0AxOcysL6R58amRkwi1UgO+8NpDg05+NWZZSFJvLSW4sJ0RNhJSqQaZhePj7vxOvSYDSrsZg2xjQJm%0AvZLhB2RHReSL49hYo3IeoLDLbt4HV4IN/SNnhlyxgl6t4A+/Oszf/OK6EJuXZ2P0dRrpdhv5yeZO%0A4tbB6OtP9PHO+QBmo0rY4QeE/wYiGfzhFNFEQfhssWrq7nN6Yg29VgZ1O0azknK5BtRJZorkSzXy%0AxQrXFtep1erki5WWnezLN4o8NuaiNn7/D7QiIiIi9yP+SIa/f/MGWrWipcImkSqyb6BDOKKZSBV2%0A9MGXZqNUqjX6Ok0gkXBiv4fVaIZcocwjexy47ToUUqlwOk6lkPH1k718/UQPDpMGu91ANLrThEdE%0A5NPy+JiLty+t0WFWM9hloViuYjYqWVpNtZ1P1up1zl0PC3M/lUKG06rFZdWwFs3y5GbyzmHVEt9o%0AeMEo5Y3E3aOjSka84rpG5PPT1PreehKkKVGRzpWxGpW8dKKXi7NROh26HWZlxXIVtUrGRkbCYJeF%0Aaps58sR8HKVCxtRiw9BMrZSzEk5jMapwWjU8fcjL//X9K8I1LIdSvHNxlT/7w0NiQlnkMzO5nOD/%0A/acplAopj+51EYrnee/y1nlDhKFuS4vMhdepp1ZHiMVmghkaHl/h9ZywIXh4xNkiLVEsV1mJZLhy%0AIybMM47sdTIxH8diVHF1Ls656xFOHeoiFM9yYyXH4GahWDpXZmI+jlS6zrExN/V6nUAkg92sQaGQ%0AtjUJ7PEY+eWZZXQaBTP+BC883jjpXK9DrQbdbkPb13kdeibmYlyejTbybKG08J2cux7h0JADtVLO%0Ani4zxVKVUDzLqYPeu/AL3XnEZPIDiD+S4cxUiOnlZNudxO1/H+3r4J2Lq5QqVdY2j3wdGnIw5DMz%0A699Ap5ETSeRRKWR0mNX0e83M+hMtyb2bLrK07CTBTafNyfk4Y/0dghPnE+Oee/WViDxgNGN0xp/k%0ApSf6KBYrXJmLtX3uWjyL2ahib68Vr9PAUnCD0HqOcrXGkwe8KOQSFtdSVKp1osl828EokszR02li%0AcpfPmFvZ4JWn9rAUTDG9nBAlE+4BoUSeiYV1/uSbY6iVCmx6CRIpKKUKiqUang4d/kiKQrEi9FvQ%0A2v8sBlOiDImIiIjIZ2Q2kESnURBN5Bnr70CtlHNmMkixXEWrkguLncgWc9utfXAkkcfVoSOSyGE2%0AqJDLpBh1SpQKGR9NBnlksANnhxaPTUefx8Sg1yTKnoncMepArlhBLpViNamIJfKolLJN86WdBMIZ%0AdBqFkEwulqsNyQuHnkS6gEatwGO/KcUC0Ntp5Oy1EEdG3KJZpMgdYesxdwCnVctKOCPI/UkkUChX%0A2L/HTjpbaqsL2+cxYtAoSKSLLeudrf1zIJrh6KiLfLHKmckgBwbtzPoTPHnQKyTftlIsVzkzFRbX%0APiKfmYszN/WQE5vmdVvRqRUYtSrevtDwTbAYVYTjOcqVWtv3iybyjZNS8RzFcpVCqbKjPQTCmdbn%0AbFYuN9uBSiHDalJx+mqmredOrVbn/PUw33yyj0q1cR39XjNnp8I72p2rQyts+hwf9/CT9xaE+4gl%0Ac+zt7WjbXo1a5ebYk0OjknPyEY9Q0Tzaa0UmBa9Dx7XFdZxWLUeGHQ9MOxSTyQ8Y/kiGf//3l9Bp%0AFCRSxR07idt3O5dDKaq1Gr/9zB6iyRx1JCTSBarVGoFIhnSuxFo0IxirRBN5FleTfOvUHt48tyJ8%0A7taK5e3YLRohgbxVvFwckB5udkvy+aOtMboUTNFhUjHSszO+VAoZQ11mKpUaUwsxcsUKKrmUWKLA%0Ay08NsLi2IWggadUKJnZJFi+upjh1uKvFoG8rdouG2ZUkf/CVPWJy8h7gj2R478oaPocBuQLyxTL5%0AUhmNRktwfYNIIkedOiq5nLH+DmrQ9ndzd7R36RX54hHbkYjI/Y0/muGHb8/vMIo5Nubm9NU1/KEM%0AXz3mw6JXc2N1o20f7LE1EsnDPVZS2RLFUo1ANMOF6ShHR50UizVcVi3/6uV9lErVHa8XEfmsbF3v%0AqBQyqMPHU2EADgzaKVWqwgnKJm5bw3RpO4FIBoVcilwmEZIc0JiDdhjVDHd3AHVxTBP53DS1vrei%0A1yrochro9Zg4ey3EwSEHkfUC/lCaLqeel57oa1nv9HpM/PDtefLFRmJtt/W5u0PHx1Mh0rlyYz3l%0As/DS4z30uAz845tzba9P9IoR+azI5dLGhvREQOiXxwc66HIaWsz29FoFR/Y6qVRqlCo1tCo5crnk%0AE3NM0Jpc3u05kUSeJx7xMOtPYrdoUCvlnL8WEV53cSbCN072Mb+60aKjnMmXcXXoePvCCiqVjMMj%0ATkrlCuH1PE6rBqVCTng91xhvaD1RHYrnNk+65HeYC6qVcuIbeRKponCNWz0qmnOvUwe9nDrw4Gnx%0Ai8nkB4zZQJJBn2VHFUkzcbt1t1MqlXBivGFMFk8VSOcqrITTjPR24LLpmJqP47Hr6XEb+PnppZag%0Anl5OMD5gFxp2u50caEy07GZNy7U0EQekh5PdKuf9kQznpsPENoo7dsPjG0XsFo0QX1vN+Gb8SbxO%0APU8c8LISSlOt1jg65uLH77Yugg1aBfsGbLsORjPL6/R7zbu6ec8HNsR4vUecmw6zkS0x2teBzahF%0Aq1ZQqdQpl6tUKzIy+RLlap14Kk84kd/VjbfXYxR/r/uMTzo5IyIicn9wZjLUtjKtUq3x9CEvvW4j%0AqVyZ770+y9FRZ8v8rzm/rNTqrIWzaFRy6jSqko6MOKjX6rg7dPzDmzd4fJ9bTCSL3HG2rnecVg2R%0ARJ5ytdY4rkwdpVzWsjZRyKR47I3k2nZ63EakUgl2i4YT+z34Q2kcFg09HiNXZqP4wxn+7A8P3etb%0AFPkS0tT6Xg6lWiqRry+t02nX8cLx3h26sCqFjMfG3KxGM8z6E0hA+Put1uf9nSbC6zke3+fh2JgT%0An12/4xq2I3rFiHxWarV6Y1N5Mw6L5SqjfTa+99pMy3r92uI6L53oZX51g1gyj9umY6DLgkYVFuIa%0Abq7Pt8a1w6JhYkviWKWQodMoWuRXvU49H0+F0GkUwpr/8X1uwus5Dg070KjlKORSdBoF9TroNAr6%0APCbm1xJkcxWePODl6lxMaHtNuYxiuYrPacDr0JMtlIUT+02K5SpKRcMIFhDMBQGOjjqxGFVk82Xy%0Axfayng9qEaaYTH6A2K2K5MS4mxl/Arlc2rLbeWzMzcdTYY6MOnnz3MqO133teA/FUoXYRmFHUKdz%0AZRxWTcvgdGYyyIlxN7U6+ENpXDYd/Z1GNrKlHQk6EAekh5F2lfHvXFzlX31rnP/7B1cFg8d2XJqO%0A8vQhL/lSBY1SztsXAjti9usn+7g4HUEqkbSNWadV23ZCpVPLqdbgB2/d4FtPD7AcShOMZYUdwzOT%0AQX7jiE+M13uAVCohtJ4nmsgTTWSRSRrHRsulKlq1Ao1KSh0p6WyBTrue9y6vYTbY2rrxysQjp/cV%0Au7V/UYNPROT+ol11XJP/n703i27rvvM8P7jYVwLEShIEN4mLSMlaKEuyLcnymthx7Cq7KnHSqUxV%0Anz49c7r6oaYeqtMvtUxPneqHfujpnlPn9HSna6+kslWWduI4kWxZtixLshaSkrhvILERBIiV2O6d%0ABxAQQYKSbEuUZd3Pi45A4OLei9/9L7/l+wsspXnm0Va+9+txun1lHdozVwP85pM7mFlcIRzLcqDP%0AxRsbkhC0aiWvnthBIpPn68/38FdvXEetFHh0l9x7QObustF+1Solc8Fk3UbOWrWSl491El5bd9Rb%0AI6KAs0MBDg14OH8tVNWcDcey7O12cnjAs+3XKPP5pSI/OdjnrrXXYBKtOlJXF7ZQLGHUqdndaWd0%0AQ5Ovs8MBjgw0USyJBKJpvC4T7R4Lz+xv4blBb929zZF+T1XPvoLcK0bm0yAICvyRmxJDZoOasbnY%0Apv36/h4XPz49VTNOXx6L8NLRTuaCCYLRDB3NFiRJ4szVm0mKWrWSzpYGJKjZCzqsOmYWy8FDo06F%0A06bn4nWRZOamzIVKqSC9WsAfTjHY5+b7J8uZ+RUn9LnhIF9/vofz10NEYlk8jrJW+UZp1yaHkUKx%0AhD+cqlsRcHY4wFef6Sa6ssroXIyjj9hpbNAxvbhSDnD227ds0vegJmHKzuQHiK2zSCSOPtJMsShW%0AI41atZLVfBGFoEApbHa85QolwssZUqt5Yiv5ut936UaEY/taWE6sEoll8XnMAFy4EcZq0nBlLMKH%0AI0FePbFj02flCenhZKMOGFSibUEODzRx7lqQ/o7GutnDHrsBq1nLlY/CtHosdY8ztbBCoVhiNli/%0Aac+lGxF+48kuJubjhGNZmh1GmpxGIrEsZ4cDiKLEB8NB1CqBfLFUDYLI9rp9iKKEp7GsmXmgx4VS%0ABfmChN6gRkKiUJIolUQUCjg3HKK3zcZH1yO0uEyolQIOqx61UqAkwtmhIM8eqL9Qltl+tn7+H8xo%0Au4zM55VbZaa1us1cm1quailX3v/Dtyc4+kgLu6w6ApF03Wd9JpBgejHOkd3NHO730NtmY6DNti3X%0AJPNwUKlyc9sNVfstFEt43ZYtGznPB5MMTUarmcvFkkgwmqbFZcJi0JDM5hnsc3PmyiKiKFWdB20e%0AM4JC4q3z8/xTYoJvfeMATqd5269Z5vPF0MQSj+9pYrVQqmuvdXVhwykee6SJkcnopqZ8oijx3tVF%0Aju1rQaFQIJYkelobqn+rh89l4lvfOMDZkRCjc3KvGJlPjyhKtHnMzK3t0dubLJv06yv+qXp2P724%0AwthcDKNezfkbYV440s7hAQ/+UIpWj5kWp5Hvn5xArRSqWb+5QokDva5qkz6tWsmJwVaePtjK8GSU%0AVo8ZpQLOXC37ALRqJbkN8hQVbszFWIpnSGWLPH+4rW5FbKvbRHApg7vRgM9j3pRMqVYKdHsb8O1v%0Awek089G1AH/+N7XNNreSpXlQkzBlZ/IDwq2ySPzhFP5wiq5mC0cGypHGSsO8Lxz28dGNzfpglc+9%0AcryTs8OhukZtt+o4fWkBjVrgqcFWrCYt33lrrBylWStDKJcglB/cVCbPfChFb5s8IT2M3NJGQ+XJ%0A5ECPC6BuuWxJhPevBujvdGwZtStvbBVbah87rDoCSxmGJqP0d9rJF0s12VMArkY9j+9pZnQ2xo3Z%0AGL1tNg7vku11OznY6+b0lUVUyrK+lgQoUJJZzZFKFVGrBUQJfB4zCspj0fou1ZVSpi8cbnsgJ97P%0AI7d6/h/UaPu95vf+4uS2fM+3/91T2/I9Mg8WW2WmtXlMnLkS2NQrQxQl3rnkx+fe2pnmD6eQUBBc%0AzjC9GOe5g633/DpkHh7WV78c3+fF5zYTWs4QWs7y5IFW3l6nd7ye8DqdzfeuLnK430NfeyNXxsM8%0Ae6idhryWf35nsmaOKjdbMjITWKmuOc6OhDjQ37RdlyvzOUQQFIzOxymWRFRKoe57ttKFPT8SwqBT%0AoVYKdTPsSyWJ2UACJIk2t/m2ay6fy4TPZZLXZzJ3BUFQYDZoqrY5E0hscpxW/FP1iMSy2Mw68sUS%0ApaLIT9+d4ivP7GR/t5NoPMt7Q0FEUSIn1mYLb2zSl8zkUCnKSWMXb4Q50OPiyICH+VCKXR2NXJte%0Arvv9/lCKXR12fn3Bj0KhqFsR67YZWIqv4rDqiSdz/KtXBhifi28ZkHl/QyLorWRpHtSkNtmZ/IBw%0AqyySivD42ZEQXznRxasnupheTKDVqEikCls63lpcJhQKAa+rvh6p06pnX7eT7jYrqWyBn5yZ4ivP%0A7mTCv4I/nKLVbabZYeTpfS3ViUiekB5e7sRGnTY916aXb4rTx7Mc7vfUlLuEljPs3nHrZo+tbnPd%0Agbi9uYEfvj2BKEoY9Wouj4U3vefY3hYG2mw0mjSYDWoujS0hSRIga7tuFz6XiWcPtpJcLa45kmFh%0AKYHHbiJXyqBWCsSSq/S1NTI0FaWjuaEa/V3fnffwAzrxfh6RNfhkZB4sOpstfPXZbsbn4/jDKdqb%0ALLR6THw4HKquG+ttemLJVfbcoj/B8GQUvzrFv31tLx6bfjsvSeZzztmRIIWSyON7mkll86CAA30u%0ALAYNGpWCVrf5tk2ctGolSqXAtellXny8k3c+WsBtN/DS0U5mAmUZlya7Ea1a4GfvTbO/x1W1/9G5%0A2LZer8znkya7EaNOxUo6X83iXE89XVidRoXDKnB5LFLNsM/li4TXNfmq9C3qa2/8WGsueX0mczco%0AFkU8dgOH+t1kVsu22eOz8dGNSHUM3RikXk9HS7kPzmwgyf5eJy1OM2cuBzAaVMwEErddd1SYD6Uw%0A6JQEoxkEQYFSAIWgxGHVk8mVaGuqP094XSYWImkA3nh/htef62FiPo4kgdmgYX+Pk4E2Gwd2OtBo%0AlNVeEPu77Fv6v+ol2ZwdDvDcoTaQJG7MPvhVAdvqTBZFkT/5kz9hdHQUjUbDf/gP/4G2trbq3//q%0Ar/6K733vezQ2NgLwp3/6p3R2dm7nKd4R98thWsk6rtc8LFcoVbO/BjrtIAASnLkSoNVV3/GmEhT8%0Aj58M88XH2jdFX8wGDc1OA2qVgh+fnuKpwVZ2d9qJJ3JYTRocDQ7e/GAOj93Ii4duas3KE9LDiyAo%0Atsx0qthoJJalwaThvauLmA1q/v3vDPLWhflNUTubWVfXZivHqeiDSUj4w6nqwr/iSNaqlSgU5Y7e%0ACoWC6UCC7lYbT+y+2QxwvbbrhD8ua7veB9rdRnL5IjqNimIRctkCl26EkRBoc1v43slxnjvUxs/O%0ATHOo381qoURwKYPLpmf3Dke1mYjMZ4OHWYNvu7KMZWTuFlOBBN95awyAZx71cfqSn3MjwWrTMq1a%0AWZ1rK53J2zxm3HYDjRYdF65vDtZW5ui+tkbZkSxzVxEEBddnY5t1kYPl0uYvPdFOR7OZC9c3rx3b%0APObq/qbidNvf7eRH70zw5aNd/ONbY6zmytICzz3qY3whjlGnZn+Pq6axeI9PlmyR+XSIosSeHXZG%0AZ+NbZigOdDkAahzFH42GeeloJ6IoEoplyReK9LbbWFpZrSm116qVHJZ16mXuE6OzMd67GkCrVvLi%0A422cHQrw0tFOFiOptUREEztbrZvkIbRqJZIo8e7lslZ4WbIiwktHO7g0GqHHZ2Nnq+2W644KTXYj%0ADquWTLa0qb8DwLG9zXWfu26flQ+Ggwz2ujDoVGiUAkpBgc2sBcqJT1s1Gd/K/1UvyUYUJSRR4isn%0Auj4XSZjb6kz+1a9+RT6f57vf/S6XL1/mL/7iL/jLv/zL6t+Hh4f5j//xPzIwMLCdp3XH3K8u9ZXv%0AHZtb4bee3sFMIMlcMFmzKBIEBYcHPHz7jevEkjnsVh2dTRY8diNnhwMc29tCvljCH0rhdZlwNRoI%0ARdPs2eFcy8qkRo9UFEVCy1mi8VWO7/Pyi7OziKLEl492El1KV/Vne9vkjLOHnfXPRV+7ld9/bQ/n%0AroU22SiUZQtCyxke2eGsOpgm5lc2HfODkSDf+GIv12eWmQ+VM6bgphC/KEpcuB7i5WOdzAQS6DQq%0AUtk8XqcJr8uExaghupJFr1Wxd6eD3/1ib42dytqu95e5cIofvjPO157vo8GiA6CxQc/CUgqrRc+5%0AkSCOBh1fONyOKIkc7HORXi0ST+bo9lkRRYn8ht9P5v4ja/DJyDwYzEdSnFoL/JgNanL5IoWSxGCf%0AG1ejnl+cna1WEM2HkjQ7jDxzyMfVsTAjU1FefKyNf/VKP0OTUaYXEjVz/cMSQJLZXmZDSTqaLKSy%0AhU3rt5IkYdJrGPfHOHGglUyuwMxigiaHkVa3iVhilaIo1vTJ6PQ2YNCp+Os3rlfXh7lCiaGpKL//%0A6h7+9NvnSGYK1e+Q7VrmbnBlMoooScwEEvgjqXKGcaGcxdnqMtHmKSdSDPa66TZrmV5MYDPDS090%0A8P2T42jUSn776Z2MzcY4cznAvl4nPo+ZmcUELpueY/ta5DWXzH1Bp1MxvyZrmSuUGPfHcTca+P7J%0AcewNWgY6HWVZomiA15/rYXw+xnzopoP5794crTlerlAiHMtSKJYYmoxyeWKJ335qJzPBBP5QivZm%0AC9Rp0tfqNnHq4jxGnZr5YHLTfFFuKNzFYiSNP1z2i3ldJsKxDJ0tDaSzBTqaG7g4GuTy2E2nd6Ek%0Acm6dbMWdNBm/XZLN58GHtq3O5IsXL3L06FEA9u7dy/DwcM3fR0ZG+G//7b8RiUR48skn+df/+l9v%0A5+ndkvvVpX7j904HVnjqgBegJqpzbF8LPz49xf4eFz6PBQUw7k9g0qnwOk0k0jlanEYcFh3hWJaP%0AboTX9F8E0tkCBp0aFEXyRbH63ZdGI+zwWhmZitLf0chAl53v/mqc7Dq9ZHlh9XBT77k4dXGBf/vb%0AjzAXTG6Klj9zwEu756aO1/nRME0O46Zyky8cbmNsLkapJOGw6ikUS7S6zVUhfqdNj9OqZ2phhcVI%0AmsVIuqqnOzS5xM5WG16XEY/dyL4djppjy9qu95+zI0GO72vFZFAgiRIoFUhSEZfdwLh/hZ1eK4Wi%0AyNmhAANdjXjsRoLRDJIE+UK5jCqWysm/1WcQWYNPRuazzVw4xd+8OYooSjy+p5lCSWRsLs7+HidK%0AAX56ZppDuzys5ssBvEd2ODDo1fzVz64hihLH97Vw/voSSkGB2aDi1RNdXJ9Z5sZsnGcP+uQAksw9%0A4cPrITq9Fn59frMu8ivHuvjOW2PV8v9SqbxOcNv1LMVXKZZEmuxGVIJAW5OFLm8Ds4EVTq9lwa2n%0Ax1eWQfvDr+6TA6Myd5WFaIrwSpZiScTZqMcfKTveDDo1jgYolSTmQkn2dTtJZ/PEkjk6mi3oNMpq%0Ac8gDPS6+u9a/CGAmmMBsUPP6sz20OAy0yhV7MveJfL5Ei8t0c08vgdtu4NjeZtKrRaYXE/jcZnb6%0AGpj0x6t7/FJJYmphhcP9Hs5cqR2TZxYT5ItijdTQTGCFZkfZAexfe17W6xqbDRramxqQpHJ2/0ZE%0AUeLDkRB7dtjRa1Xk8iUWImkUCsisFhiZWuaD4SAnDrRis6QIRjNo1UqKJbFuItqZqwG+9szOuvfk%0AYUiy2VZnciqVwmS6efOUSiXFYhGVqnwaL774Il/72tcwmUz8/u//PqdOneLEiRO3PKbNZkClUt7T%0A8wb4/jpN1wq5QokPb4Rv24zh03T+rfe9b19a4PXnuoklcoxML9PbZmU1V+5meWU8wq72RlrcJowl%0AFfFkDodNj8OiQ6tR8dN3p2+Whq11vXzpaAdvfjBLf4edpXiW0HKmGrnf262mo9mC06YnnSuwr8eJ%0AP5Sip83GM4/62NVh/8TX9ml50Dsqb5ftflpudZ+3ei6uzyzzb37rEd75yM+16WV2dTRyfL+3xl6u%0ATUeZWFhhX7eDy2M39ZTMBjWSJHFuJFRz7I9GI7x0rAN/KMXwZJTDuz01zSvW6+majWqKxbL4fzCa%0A5spEOSBSOYf+zsa62q67Ohqx27dngH+Q7fd2tnttOso7H/kZmV6uue8VbszGcNp0OBuaUSohky9S%0AKIlo1QLXZ2IMdNkZn4+zs9WKQafmx6enyt+71nwP4MtHO7ftt7oVD/LveKd8Xq7x4465n5fr/qxf%0Ax2f9/Oqx3ef8cWz3duf2/dNTHOxzAxL//M7UpjXhoV2emoankXgW4lnUSgGUoFYJ5AslNGo1rkYT%0APz49zX/+wyc/0XU9SL+9fK6fjLtlu0uJHGqVkhansaozq1Ur8bpMLEZS5AolHt/TXCOBUXnPYJ+b%0A4ckoTx9s5dxIgHcvL/CFw211S52fOtiK02nG6TRvub/7LN3fWyGf56fjbo6716ajxFJ5kuk8kfgT%0AfntZAAAgAElEQVQqHU0NGLWqTXudir0OTUY5ureZcyNBun02oiuraNVKVvPFTfuuZKaAP5LipWNd%0AH/8i7xKf1d9wO/gsXvutbPdenm9/RyMf3QgDsLPVRjpTrLFxtUqBx2Goa/cvPN6+aUzeqHev06iI%0AruSIruS4PhvjlWNdLK+sYjVpkQCf28zf/uIGSoUCd6Mep81QVx/ZZdPzzqUFjHo1K6k8B/tcSMBS%0AfLUq9ZXNF0hny9Up7kYD/rWs642M+eNb3tPbzSWfRT6ufWyrM9lkMpFOp6v/F0Wx6kiWJIlvfvOb%0AmM3lCzh+/DjXrl27rTM5Fsvc8u93A0FQMDJVv/PjtellotHUlhlYTqeZSGSzEd8JwVi2RlC8gihK%0AvHclwO++2AuAShCYWUjwSLeTbK7c0EopCGRWCxRKIkuxLC6rjvlQqq7jbz6UwmbWsriUpttnBcoP%0AmUGn4vJYhGQmz6snuvjwcoi+dhtfOtJe1cL7pNf2afk09/V2x90utsN2Py23us+3ei5Gppb5reNd%0AvHasE+HJLkRRYi6c4r/+06U1mRgbTpuOVreZXKHEiQNeUtkC/lCKFx5v5+KNcH1bDaaA8rNWKkl4%0A3Wa06xzRUJ5sDDo1vz4/z6F+N788NwfAbCDBr8/P861vHODRXhe/Pj+/6XOP9rq2xabvhf1+Vmx3%0AU7b6uvteicR6XWYODbgpiSJKpYBBoyJaBCVFzEYNgaUUZoOGyYWVmpLW9d1750LJW46928G9Goc+%0AS9zra/ys2O1GPk+/7Wf5Oh7E+1w558+i7W51PyuVAsFYlpnFBB0tZlLZzU6JXKHEar5Y3dAFoxk0%0AqnLjmuP7mmlvamApkSW8nCW1WuAf3hzl+N6WT/QbPki//eftXB8E210vobZ3ZyM7vWaWkwUajFr0%0AWhX7e1ys5otIEvjDqS0dbRWb1qgFUpk80ZVyQDqayPLy8S5mAwmCyxl61zLGnCbNLe/fg2ILn9fz%0AfBBstx7vXZlnh9dGOJYlurKKoACFoNjSXgHG5uLYzLqqJqzHbiBSJ9MSbu+PuJc8KLZ2L/g41/5Z%0AsN179VsJggKNRsnkYpyXjnayEEkyE0hg0mtqbNzRYNjSH7UYSeNu1DO35rTVqpW0N1mIxLK4bHo6%0AWhr4wamJ6mdEUSKwVPYrzoeSeOwGRElErRTI5orMhVK0ui11g4adLQ1IQCSW5QtH2mp0lSuB9RMH%0AvLhsBpKZFUDC4zDVdUw32Y38398+R4NJUyOB+yA+F1ud861sd1udyfv37+fUqVO88MILXL58me7u%0A7urfUqkUX/rSl3jjjTcwGAycO3eOV199dTtPb0vuR5f6uXCK//SdS3T7bHUNt8VpYngqxq/Pz+N1%0AGXnpaCf/4ycjJDMFulostDVZNkV9tqL8ICpw2vRcGgvzjS/2ceF6hJlggs6WBlw2PT96Z4rnHm3j%0Ai4+23vVrlXkwEUWJzhZL3ediR0tDTVPG9Q5GrVpJoVTii4fbiKfyjExFcdoMFIsiO31W3vxglsI6%0AuZX1BJbSDHQ5aHXneX+orJF0bG8LkiQxHSiXz7gbDeTyRV490cV3fjVe8/mKLvJXTnR97stO7he3%0A06MWBAVOq5aiqECjLmeWF0swOhOnxW1Eq1YhiiWSmTx97Y1cHovU/Z5ANF33dRkZGRmZMusdcl3e%0ABhRIPDXYSqFU4ufvz9b9TCSWxWbRVoN3Tpsey1rZ6OnLfqYXy2vSwT43kihV5c5kaRuZu0VlzViR%0ArfBHMhxvbeHs0BSNFi2/cbyTH5yarK4pB7rs5IulLR1tkViW157ayV+/cR2oNOVr4Psnxzm+t4X/%0A618+SnGLdaeMzKdFEBT4PFbe+nAeh1VPk8NAKlNkfL6+5F5lDPa6TfS3N3Jtdhmfx0x7k4WSKNX1%0AC8g9jGTuB+vXGF97vhutSsVP3y1XPPncZpbiqwDVSqeVzCqZbH3fVGApzd6dLkCBy6ZHq1GxuCYF%0AMzQZxWTQoFYK5MTy5zc1Yw0luTK+xMvHOplaWCG81qjy5WOdBJczzCyW+zvotSqKYtnp3GQ3El6r%0AyF9PrlAikc7jaNAxubBCaDnLgT53Xcd0s9NYdUZvhwTuZ41tdSY/++yzvPfee3z1q19FkiT+/M//%0AnJ/+9KdkMhm+8pWv8Ad/8Af8zu/8DhqNhiNHjnD8+PHtPL1bst1d6s+OBElmClt2em1yGliIpBjs%0Ac5MvlvjhqUm6fTZ0GhXhWIa5DYLjoeUMB/pcdScgr9vE0MQSj/a76e9s5K/fuM6hXW7USoEr4xH2%0A7HCymivR3y53MZa5yVw4Rakk1rVPV6Oh5r1nR4IUSiKP72kud4WPZxmdKwvzzwaTnBj08ssP5iiU%0ARPzh1Ja22tZkwdGgI5HO0+oy4XOb8TQaMBtVOK063jw3xx++vo92t5k//vb5ugurii6yrO1697lT%0APWqDTkMgnMLrMFAsSCQzOQwGFYvhNLHUKs4GPaHFBKIo4XXXjwR3e63y7yYjIyOzBfV6Gjy538sP%0ATo2xq9OB06avO7ZuLCs16lQIAqyk82RyJQZ3uTHrNYDEt75xAIDvnprY9ubUMp9fKkHpimyF3arl%0A4o0IHocBr9PMTODmHidXKKHTqEhnC7T46q8XOlsszAQSeJ0mPA4jOrXAD9+eKDsTHEbZkSxzTxmZ%0AjXFlLEI6W2T3DiOzgSTBaJpWt3nLMXhsLkab20w0uQqSgv5OO43msuxQvX3X4V1yDyOZ7WXjGuO9%0AK4ENusISTU4TrW5zee8fy2I16nDblHXtvqPFwvnrASQUDK2tQV462sFCJM2BXhc7vQ0ApLN5lhM5%0AJEmq6wQOLKWxmrWIEuh1agAu3AhjMaira5tD/W4ujUXo9llZiebrXp8/kuJgn4tANIPPY8brNHGo%0A3016tVij0RyJZWvmo0ry1MPCtjqTBUHgz/7sz2pe6+q6qe/zyiuv8Morr2znKd0x2ymgvd4hc3Y4%0AUO70mi93evXY9ezqcBCOZ7AYNJy66N+Ulv/84bZN2Xy5QglBoag7AbU4TTga9LzzkZ9uXyOZbBFQ%0A4HEY2dlqo7JheJgeDJnbc3YkxJmrZfusTBIeh4FWl5mLN0I8N+hFFCVUKoEbs7HNEcRgsqoNdmMm%0Axq6ORq6ML93SVj2Net67GuDI7iY6mhuYXlhhcSnFToOV2WBZhB/p41UTyA7Ju8ed3HdBUCBRoqvJ%0AjAJQqRXkSkWsZg3pbJE2j5mfvz/DsX0tDE1E8XnMdW3hiUceHP0pmQePl/7wx/f7FGRkPhUbq0R0%0AWhUlUaLJYWZ8Pk6rq/7Y2tncQCSWpclhpNVtQqMWsBm1jPljfPmJdlpdJtxWw6aqI9i+5tQyn18q%0Ae6D1shVfe7aXH70zyeOPNPH2xYVNn6nslTx2Q03jZyjbdF+7ncWlFZ4+6GV0Ns5MoLxeNOpUdK85%0AKGRk7hUlSWI2mOTw7iZ+cHKiap8tTmPdMdjnMaPTqDg7FOQLR3y8fzVAOlvgpSc6effyIoN97uq+%0Ay2XTc2xfizzeymw7714N1NhuOJ4ms7o+kTHLkwe8fPet8Rpf1ZP7vXXtvsdnI5UpEIllGeiyY9Sp%0AiCVzNJg0DE0uIQgKBEVZynWHt4HrM7G65zUbTLK/x4kkAYrya31ttpvH1avZ4W1Ar1UztbiyZVBn%0Ah7eBFw+18fLjHdWAo1ol8NFoBEkCo06Nq9HAP5+erPlcJXnqYWFbnckPOtuRyVg5dsUhY9SpSKRz%0AFIolHFY97c1WfnBqHJfNUC7nrxORCS9naK2Tzff+UIDXntrBYiTNXDCJz2Omr93G6UsLOGx6DvS6%0ASWbzHNndxLG9zXisejlrU6bKelsoL/ZjiKLE2eEARx9pwWbWMr2YQKVU8tyhNkLxDENTSzSY9PR1%0A2FhO5LbUBrs4uszLRzurmVLvD9UGUbwuExq1EoUCju5rQSnA1fElzEYtnkY9b56dIxIvRwb1WjU+%0Al2nbqwlkytzuvs+Fk3Q0N2Ax6wCQREgk8mWNLAlMehUH+9yY9GqcNv0mW3DZ9HT7bPjkjtUyMnfE%0A7/3FyY/1/m//u6fu0ZnIbBf1qkSeHmxlaGIJtUpBq8tcdcBVnBJOm542j5lYcpVdHY3MBBIcGXCT%0AL4qMzcfxuiyMzcXZv8NZXQvcTtZIRubjUtkD5Qplu9RrVaiVAv1djYzOxgktZxjostfscURR4r2r%0AixwZ8HDigJeleJZwLEt7s4WulgYKxSK/OOvn68/3oFAocNj0OBt0HJaz6GXuMZenlvmfPxvhkR1O%0A/KHaquEzVwO89tRO/KEk/nAKl02PzaLjF2dnyeaKPLnfy6kLC7Q4Teg0KmLJVf7o6/s5OxIiHMtw%0AqN/DQIeNVnk9LLPNCIJik0xLoSDS5jFXG6QCTPhXNq0RTl9euOmPCiXxuc3saLWikMCkVyOt/Vss%0ASZy56K+uN94fCvCbT3YRjmWJp/K0NdV3Anc0WxiaXCK9WiSeynOgx4VOo8Jh1aNWCpRKEqcuLPDH%0AvzsIwND0ct3GrXt3OgGqjuS5cIr/9/tXgdqG8JWmxRXulQTuZxXZmfwJuFsGst45Nx9JMTy9zKWx%0AJbpaLOzutNNg0jIfTrIQTtPWZGGwx0FgOUu3z1ZtOFGPxaU0ve22TVEftVKg0awlkc7R125Dr1WS%0AzhY4tLuJyHIas1GLSqlgsMeFx6q/q9cq8+BS1kMKcWM2VlPC2ttmJRhN88yjPk5f8pNeLfLY7iYk%0ACX787hRel4nOZguZ1SJqpZLgUv1mAJFYFqtJw/dOjvPaiR3VrJJKN3l3owGf24zdqkMlKFhOrqJR%0Aqji+v4XhySj/8MuxmuOtl7GQdZG3n1vd97lwir99c5R/8WxP9f3FksRsMMWZqwEe2+1BoVDQ3mzh%0A5Hk/g7vKHdgrtmCzaBmdi/Glx9vv3wXKyMjIfMbZWCWi16ow69V43SYujUY4caCVC9dDNWPr2FyM%0AjuYGTl7043WaePWpLtLpPGq1io4mC3/7i1H+6Ov7q99xp7JGMjIflyP9Hi7cCLHD28Cxfc2cv1Fu%0AAH55dKkqa1Evs83rMnPuWhCf28wrJzoZm4mhoNycqZItf2xPuapJtk2Ze4kgKJiPJLk8HiG9WqS/%0Ay87P35+peY8oSnz/5Dhff64HfzjF0Lqseq1aidOqZ2phhZm1cbxiw7JEn8xnAY/DWOPMLRQljDpN%0AdWy2WbT4Q5t9VaIo8cFwkIO7XLhsepKZPJnVAhlAgYL2JjMalZIfvTNZY+NqpUB4OcOlsQg7W620%0Auk115wF7g44Phm8Gut+7usjhfg9L8SyhNX3kJx5prlbLjs4tl2VjC0VCy1ncjXo0ahXXppcZaLsp%0A8bo+eL6+Ifz6psUPY9Ka7Ey+D6wXK+9rt7Kj1cbZoUA1MySVLTIXSfPj01PV5hOZ1QLXZ+NVWYtK%0Aw4m6XSUdRpLpPN94oY/r01HmQynamiz0tdv4u1+OUciXeP5wG8ViiTfPzXJkoJnfOr7jgew6KXNv%0AeffyAv/5O5c2lbD++985wJ4dDpYTOYYmluj22ehsbuAna6L7UNY06mu38Xc/HwXY0l5b3SZUSiUa%0A9QrzoSRfe76HyYUVZhYTtHnMeBwGfB4Tc8EEeVFCLJZYCKdp9Zj45Yfzm463PiIoL7ruD5X7vnFM%0AOTsSxGhU4bDrUKsU5Asi2VwevVFLo0VHKlvEqFMzG0jQ7DLyw7cneGJPE6uFEsGlDE6bnh45K1lG%0ARkbmtlSqRAolkVeOd/LDU5Mc6ndzsM/F3785yqEBD8WSiD+UwuMwoFMr+eHbE4iiREeLhVxBRKVS%0AIooiM4EEf/T1/TXB2PvRnFrm4cDnMvG//+Ye5gJJkpk8E/MrtHks1eq1jVn1rR4TvW2NXLgWZHeX%0AnSa7kVQ6z9JKlq89012jiSzbpcy9pLLHn1xI8NrTncwsJjgy0MQ/vHmDbp9t0z5IFCXmI0lOHGhh%0A3L+CP5zC5zbT7DSWy/Qp7596fLZN46+MzP1CFCXam8xcGYtU9/2x5CqZXJ7BPje5fJFYMofbbqi7%0A93dZ9fzs3Zma4MnBXW7OXwuVG/WlyseRkPCHUnhdJlqcJiQk+jvsLC6l6fJaOdTvJpu76QTWa1VE%0AV7KbHMxKpVA9j4qUzHdPTXJjNobbbkCtFBiaWsZq0nB1ohzUaW+yVP0HtwqeR+JZdnfZsTfoH8qk%0ANdmZvM0EY1n+03cukcwUAGjzmPj//nm4RkvG3qBFQqppPgGwu8u+qeFEvYhMV0sD50aCKKaj9LXZ%0AMGhVfDQW5t3LC9X3KJUK3vzAD0C3z7pt1y/z2WWjw3U+kuLk+bka+xIEBYN9boamY9VurVBu8Kig%0AbJcqlcArx7pIpnOMzd0sb9nKXtubLQSWMnjsBqxmDbl8CZNOicduoFAUMRs1/JfvXUUUJV58vJ14%0AqogoSUz6EzVdXSvHqxcRlBdd95/KRPzlY50oFSBKoFELrOaVNOg1WAwa3vpwjt2dDk5fXuDY3mbU%0ASoHTl2sz5156rP1+X4qMjIzMZ55KlciNuTjjc3FyhRKzwXJJaTZX5PSlBY7v8wJwZWypZlPX7DCi%0AkCBbKLCrzcHBHlfd75DlpGTuBcOzMXIFkWhiFUeDjiO7PYxMRWvWkeur11qdZlZSqxze3UQknuVv%0Af36DXKHEM4OtcnM9mW1jvYZ8V0sDCoWA120mXyiSzBS23Ad1e62EY1mQYHeXA5NehaNBz3dPjqES%0ABIYno0RXVnlusDxey3samfuNIChQKKhpSPfIDgcFUeLUhXk0aoG+9ka8zvrZw1qNqua1XKHEaq4I%0A3Mz6vXA9xON7mqqayRdvhPnKszsZmY5i1Kv5X+/P8KXH2gnFsjisoNeq8TgMIMGBXlc1SbOjuYFg%0AtBykqfz/R29Pkl37vtlgotrDaSu5ilsFz/vaGnn96R0P7XMpO5O3iUqk8vpMjG6fDZ1GxcXRMKuF%0A0iYtmWaHCX8oVW0+USiJfPFIO0MTSzXvq0TmiyWRQDSN01ruKvn+1UVECS5eDyMIClSCQHtTA0bd%0Azc6Tq7kiB3pd7O911aTwyzx8rM+UXy9jMTy9XF7crOPIQBNXJyLVpigVbBYt4Vi5w/Drz3WznMhh%0ANqhrxPE3ZpJ4HAbUSiWT/hWanUZmAgk6mhqYCSQILWfoabPR6jbxq3PzPNrv5tFdbhYjSc4OlQX/%0ABUFx83jxLAOddh7tdT10EcEHBVGUGOi0oRIklEoRQQGZXIlisUQ2lyeWyvH47mauro1zG5s7NjmM%0AfPGwT85KlpGRkblD9Dol8VSOcCyLICg42Ofiw+vh6t/fvbLAkYEmnDY9kViWtiYLCgWYdCpGppdR%0AqxQ80d+85fFlOSmZe8FHoxGcNh0KBeSLIrlCicWlNP5IapPOt9OqZyWdw6hXMzob5/TlBURRKjfq%0A3SM36pXZPipl8IKg4NUnuwgupXl0l4sfvl1u0LVxH9TkMLKz1cq1mWWcNj0eu56FcAZR1PDdX43X%0AHHtHSwPfe3uC4alayUEZmfuBIChIpPJAWX7CYdXT4jQyPBPlpaOdhJbTaFRKroxFeOloJ4uRFP5w%0AijaPGaNezS8/nNt0zHA8y7G9zYzOxatOX384yUoqX/WdzYWS1czkvjYTwWgar8tESFBQKIkkUnl+%0A+eEcaqWAzaJleDLKxRthuloaaDBpGJsrSx9VHMkVKj2cbiVXcavg+cPqSAbZmbwtbOx2PRdKolUr%0AeeZR3yYHsSAocNkMmI0aiqJIJJ7lsd1NrOYKm4TGKw0nDvd72LvTyamL89WMZygb+E6vlWQmT6Eo%0A4rDpsZq0GHSqcqS/343XIU9EDzNbdmL/nQNcGluqlhQC1eCGUa8mssHJvJLK88JaxujU4goGrZpY%0AslCjp1SxV61aydG9zZwbCZIviHzpiQ7iyRxHH2nmxmyMlVSOQ/0eREnk3Ut+UIDPZabPa8WouTlk%0AVY5nNqj51jcG2d3tkmVaPuM8vruZQr6EXr+myS5JpFeLgIIWp4mV5Gq1eeh6e7FZtDgadLIjWUZG%0ARuYOmQuniCRWGZ+P47HreWqwlcmFOB67sdogZ/04+9yhNvLFIl0tVkbnljk7FOBb3ziw5fEr1Uyy%0AnJTM3USlEsjkCqSzKjKreYw6NUvxbHU9uX5dMDwZ5ZFuB5P+eNl+CyW8ThM7Wq0c29MkO9tkto31%0AZfDPH25Fo1Gi1Si5eCNcHXM3rmsVwI9PT/L84XbUSgWL0TSP9rv57z8ZqTm2Vq0kXyzxqwtlab/q%0AXm1NQ1lGZrtRqQRWUnneHwpU7Xl6UUd/u53rM8tkVovMxpK0NZkRFCBJEg6rHkmCZCZfd63gdZn4%0AYCSIUa+uOoEP93sAqv2UfB4zu9obyRfFcjM9EaYXEyxE0sSSq3SvZRPnxFKNrrHbbmB5ZZVD/R7G%0A5j6ZXIUcPK+P7EzeBrbqdh2NZ3E26mscxEcGmjhzZZFvvNCHSacimy/hsOqJxrMooG6pgFIp8LP3%0Apjky0ERuLUuzo9mCvUHPqQt+mhwGHn+kmesz0XIaf48bj02/XZcv8xlmy07swyF6fA0kM4UaIf1I%0ALEsskdukf3ywz0UkluHcSIjBPndV2/vxPc2bbBZApRTo9tkw6lSkV/NcHg/jsulpdRvZ02VnaDLK%0A4lIap02Pw6qiq9kCbD2Qy/b8YOCx6dHplOSLImiUrKQyJFJFUtk8WrWAzaJDUChqbCZXKBFL5OiR%0AKyhkZGRk7pgb83ESqXKArr25gX98c/SW83JHs5lCocRMYIVcQdzSUbFVNZPsSJa5G1wcX8Jj0xNP%0AF2hvsvDdt8Y32W2uUHYUaNVKvE4TPreFf35nipee6KC92UKPt4FWOfgss41UyuDT+QL7d7oJx7L8%0A9f+6XnfMraxrj+w2olELCApYXQuE/MNbo+zvca3t51fpbbNhb9DynQ2ZyrlCibMjoYfekSWzvVTm%0Af51GhT9Sbq5XGY+tpiQNFi3nRkKbEigH+9x8NBoE4NjezWsQrVqJSimQzBSqiZEbtY4BXDY9711d%0AxKhXE0vkAHjpaAcLkTS7uxx0+2xVx/P6Y1sMGpLpPOdGgnW1y+HO5Crk4PlmZGfyPWK9kW0l2L24%0AlOapwVaG14S+dVoVEhIatcDEfAyLQYvTZmAmkGQ1X+TSWGRTeVeXt4FQNIPXZUIpKNjhtXKg18nI%0AdIzLYxEe6XbgsRuw6FX81vGHV8/lYWarAe92ndi/9nwPpy7M8/KxToLLGRYiKTyNZSH9iu5XoSRy%0A9JEWJCTS2fLgv14CY2NJV1uTBZdNz2wggdWkRa0SiMaz7O5yMj4fYyVVoMVlwmRQl0u+Gg0c3CBd%0AIQ/kDy6zwRQdXjPatQxzpVJFeCWJSqVEoVAQWMqQLxQZ7HPXjHM6jYrrM8uyJI+MjIzMHSAICkLL%0AWbKrBQ7v9vDhus3dxnm52Wni0C43kUQKm8nAtekYrz21Y0tHct1qJjlDTuYu4F9KceF6iO42K9FE%0AufHeVnbb6jbR2dxAPLVKLJXl6N5mQrEMHwwFeXK/l6+ckO1RZns50u9hf7eLRpuWU5f8txxz25vM%0AzAYSqFUCoiQRjWfRuUxE46u8Fy9nL3/5aCcvHvbxx98+X3e/MzoXk/dCMttGZf4H+NpzPXQ2W6pV%0AThVmA8m6SWrrJSTOXA3wG8e7iMSzzAQS+Nxm+jsauTEXq2ode90mVIKCM1cD1eNo1UoGuhwY9Wqm%0AFxIc2e1BFCXe+nAOn9vM0OQSl8YivP5cD0OTSzV7yOhKlrG13hFbaZd/HLkK+Zm7iexMvstszNh4%0A+lFfXcFulUrg+cM+pgMJ/rcv9TE0ES2n9w8HaW+ykEgXmA+lGOxzks0VWYpnN5XHDE9GicSyqFUC%0Afe02jHo1M4EEi0tpWpxGfuN4F6c/mmP/Tgdex+asEXkC+nyzVfZQhVuJye/0NvD+1QD5orhmk2ae%0AHmxFUMCF6+HqwsjVqOfi9TAOq56leLaavbz+Oyo2299pp1QSWU7kaHaaODu8yL94vpe5kIql+CqR%0A+Co+j5mDfS76Wq2b7HPj/2XbfbC4Nh/H5zJhNKhRrL2mkgSy+SIaQSCbK1THukokuzLOVbvqnpDH%0ALBkZGZnbEYhlWEnnQILxuTj+cKr6t43zcm+blZX0KgathpGpJV57agcDbba6Y+2W1UxyhpzMXSCW%0AyjMfSuFo0NHVYuHtjxaqf9tot08PtjIyE2FocpnAUhqAg7vc5Aol2ckmc19IZApYDGp0KiX+0NZj%0AbpfXwsTcClqtsqz5ncqxw2vlb35xo/qZXKHE+eshXjxc348AtQ3CPi7y8yHzcfngWrCa7LO4lMRh%0A1dc4ZQ06VXUs3kgkVvYRBKMZRFHi/LUQDWY1HU0WhqfKTuDfenonU/4VJCvoNGVJ1n3dzqpT2KhT%0AkcnlMepUDPa5iCdztLc0UBIl5kOpamby906OUyyK1T0kwGCfu3qeH42G+Tev7WFkalmWq7gLyM7k%0Au8hWGRu//9qeqmC3Vq3EbtXxwpF2VnMlGs06pvwrLCdWUSoFnDY9Y3Mx9nY7UShgKZ6jwaRBoaCa%0Akl8pJ4Byuv/oXIwvHmnj8vgSkXiWA31OmhxGrs1EeeGxzk2lXrdzMso8+MxHUnz7f10ntJxZ6+Be%0AP3toKzH5VreZv39zFCg31zs3EuLcSIivPreTLz3RQWApTTBanjBCyxmanUacNj3Dk9FNEhhQtlm9%0ATsWujkZOXpinzW3mN4518asP59m9w0Fvm40mu56+tsaqvVYWObK9PnhUf7O5OL0+K7t3OBifj9Ht%0ANaEAShKUCiUuTwYRELg2u0xfu4PllVx1rFs/zsGnWzTLyMjIPEykV0sYNCqKJZGVVB7vmhb9esoZ%0AOkqsZi0nz8/y1Wd78dpNnB0J8r1fT2yab29XzXQr54TsuJC5HZMLMRYiSdqbLSxE0iiVii3tVq9T%0AsZLOEVnOI0oS+7qdNDmNRNYaTcrrBZn7wfxSkl1tjcST2VuOuZHlDIFommcf9YJC4PJ4hENVMQcA%0AACAASURBVOVEjkO7PJwdDlRtt2LHt2r89XGR91QynwRBUAACF66Xq5yeHvRy4VqYwT43heKazIVZ%0Ah1GvrishUfERVOhosSCgYHJxhV3tdtx2AxPzcZDAZtaSL5QQJTDq1UgSaFQCAEatmsVQhmAui0Yl%0AMLUQp7PFgk6jIpcvMeGP8/whH3PBJOFYloEuOx3NDYSW07Q3WWocxwNtNnltcheQncl3kY0ZG4Kg%0A4FC/m3g6x+99qY/IyipzoRTBaJrRuRhKQUCjUjC1mKCj2cLYXJxWt5l8QcTdaCS8nOb9oQBfeaab%0AqYV43ZT8Tm+5O+XPzkyj06qwN+jYt8OBz2VmcIdz0zneqkTR6TTf+5skc8+ZC6d464IfgIEuOzqN%0AirPDgbrZQxs1iHe2Wultt/HRaLhGaqBynGtTy4SWy9nwDSYt8+Gy008pCGh05YF+q/KRvjYbGqWC%0Aw/0eCiWRH52eRCkI/ODUBADf+saBuoEPuaT2wWLjbxZcSqMQFCTTeSwmQ/lNEsRTWUwGPelMgc5m%0AG3/zxnVePlbu+LtV+ZGMjIyMzK2ZDaeIpXK47AaWYuWAXLPDVHdc7W2zkV0t8pvHd5LPl245396q%0Ammkr5109xwVQE2yUnRkyc+EUvzg3R4NJQ1+7jZ+/P8vI9DLffKGXi9fDm+y2v6ORy2MRdvpsjM3H%0AuDQW4YORIFq1kif2NMnrBZltZyaYxGLQcPKiH4tRS6/PVtd2e9tsTAVWeOGxNsbm47z90UJ17NSq%0AlRwZaKpmMVfs+G41/pL3VDKfFFGUSGbzVdu5Nh1lp89GqQSCQoHDqiefLzHQ1VgjqwVlu9ZpVNXX%0AtGolnc0N/OTdSQY6HQxPLdHkMHL+WggoJ7FV9JBfOd7JeGYFtUqJx25Ar1EiKMv1rRqNkm6fjX86%0AOYZBoyKWyJWb9LnNgES+KDI8GWV4MspvP72Tf/lC36Z1iuxI/vTIzuS7hEajrGZsVLKPn3ikhV+f%0An6XbZ2NkerlWkDxYLuN+9tFWrGYthaKE06avygfMBVfY2WrD1WhgdG6ZLm8DrkYj86EkgaU0nS0W%0Aun1W/u7NMTJrWrUVbGYd3i20wm5Vonigv+ke3BmZ7WTjQqEiF1BZnGzMHlKpBAQB9u104nHoMem1%0A/PidKXZ1NFab6K0/zokDXkLLGewNOq6MLzHY52YumOTscIDHH2ni5eOdzAWTnDjgJZktlyu2uc20%0AuEykVwuAiuByhl+fn9907vXKZOWS2gePjb+ZzaIltpJjR6sFlRLSq3lyqyViyTznr4XxOHRYjXpe%0APtbJQiSFxajh5WOdzAaTBKJpur1WnpC7ssvIyMjclomFKOMLMTKr5SCvUingatQjihJffbabcX8c%0AfyiFz2Om2Wnib35xg6cPtHKo18V3T03cdr79OBlyWzkuDvW7OX15sfxaQHZmyJTXDQ6blmJRIl8o%0A0dZkZi6U5PrsMt98oY+R6SjzoRRet4ldHXaS2RzdPht//fMb5PM3bTFXKKFRKWVbktl2Urkif/fz%0AcpNTs0HNwV0uXn+uh3F/jPlg2XZ7fDZ0GiV9Phux9Con1xJ/KuQKJYolkRcfa78n/WLkPZXMJ6Gc%0AlQzz6zKOJcp9uv7+F6O16wEtfPPFPkamymN2q8fEQKedkakoPreZVreJvg47ycwqu9rtTAcS9LXb%0AsZu1vHy8E38ohT+c4kCvC6/LhEYlYDNrAbCatSwls8wuxjnQ5yGRyvPffzwMQIJ89Ry8bhNiSWJx%0AKV1NhnvvaoCn97dsx+166JCdyZ+QyoPlj6Y5dy1Ai8NMq9uI12ViNV8knszhDyfp9TUyG0yQXi3W%0AHcCXEzmMOhUfXgvy4uMdDE9GqxHJuVAKpQBff34X04E404srPNrvwahvZjWb5ydnZjc5kmHrcsPb%0AlSjKPPhstVCoCN/3tdswmdQMTywzMhvFbtaznMoxG0jibtRzfTpGLLlKIp2ve5xEOk8smaO9yQKA%0AQkE12+ndS2W77W5r4MXHO0ASGZuPEY6tspxYxec2k8nlGZ+7szLZT1NSK3N/qPebZXJFHFYtRwbK%0AGWk6rYb4cgqdRsP0YoKSKBFQZDFoVTyy00k4miaeXOXVE124LDr5N5aRkZG5Q8QCzC6mkZAQBAWC%0AAmYXk2g1SvradAz2uuhts/K9X09w5krZoTs6F0OlEu5ovv04GXJbrUfSq8WaLGnZmfFwE4xlmVhY%0AoavFQqNZz9RiAlEsry3fvRygWAS9RsXzh9rQqKFQlLgyukQqW6xxJFeYWFiR14cy28psIMqlsUh1%0ATEtmCtgbDPzjL0cxm9T89tPdFAslkukCi5EU4pqWfT1Cyxn+j5f7t7TfT6ORLO+pZD4O6yuLvvRE%0AG16nqdpwL50tcGMmtmmOP3UxQINRT4NRw4kv9jI8tcRf/ew6jRYNB3c1cf5agAvXw5w44KXHZ8Vp%0A05POFhAlMOjU6LUqdrZagfL/lYJIT5uNKX+cGzPLKBQwG0ozG5rk8T3NdSuuFCi4NBau6bvz/KE2%0A2b7vEbIzeQOCoEAQFBSLIoKgWMvcLP9bKkksJbLMzsdJFUWGJspRl0f73fzPn13n9ed6+MdfliM0%0AHrsBfyjF3m4n/kiKpXVNydbjD6cQFAr297gIRFM8fbCVZDrPbChJR7OFFoeRS2MhdGqBx3Y3MzIV%0A5eRF/1pHy83atLB1ueHtShRlHmzqbQa1aiXuRgMqQcDrMmHSa/g//5/38LpM9PpsXJspZ8wDPHmg%0AhWA0g1GvrmnWsx5/OIVRr+bM1QC/+eQOZgMrPD3YSjpXYHohgddlosvbwDsf+bk2s0wynceoVxNL%0A5Dg84GFhKY3Tpr8ju/0kJbUy95eNv5leq+KbX+xFr1Vht+oAyOUKLK6k0UrQ4jLx/lC5GiOeyvP+%0A1QAalYDXbZIdyTIyMjIfg7HFBFqVgN2q4/JYBH8kxWO7m9BolCSzBa7PxiiWpBpNTijPp8WieMfz%0A7Z1kyN3KcbG+EU8F2ZnxcDIXTvFffnCFpwdbmVhIkEgVWIym8YfLtitKEvOhJD63GZVKwY3ZGL++%0A8Mn2QDIy94Jr8ysMdNqY9K/UvP6jdyZ55VgXwWian707TbPDiN2q553Li0iixECXnZlt3N/IeyqZ%0AO0UQFMwEkzWVRYGlNBajBq1aCUB7k6Wur0AUJS7cCLO328HpK4uURLEqm3l5LEKz00xni4pkNs9y%0ASgAEUEC+JDLhj6NRKbGaNawky5nGEwtJkukCJoOavvZG8sUihaK09t0Srz/Xw6Q/znw4RY/PRn9n%0AI3/5w6GavjuyVOK95aFxJm+1SK28PhdO8c6VRSb9KzS7jAx02hmbW2ZHq43xuTizwSQtThMNRg25%0AQpFSSeLscBC1UmBmMYFGLTA2dzNCE0vkGOiyE42v0mDUoIAtBclNeg2pbJ5EKk+Pz0ahKNJkN+Cy%0A6WlymHhq0MtiJIXTakCrFnjvamBNxL++Nu2tHpi7KeIvsz3cbsMWWM4wG0oyOhfHbTcwG0wgCIrq%0AQtwfSiEpYF+Pi+ByeZEeS6yiUgrVjHmP3cDE/ApNDiOXxyJbLtJdjXqGJqKIosQP357gyX0tKAUF%0AoeUMx/Y2sa/HyUoqzz/9arwmQq9VKznQ60I3tYxCUNyx3cr2+uBxpN/D6cuLDPa5GOhsRK9RYdCq%0AUCsFVnMl5sNJgtEMWo2KnjYbH90IV6sxbBYt6WyBvo5GeWErIyMjc4cE4ynC8QwriTzJTB6fpywT%0AcObKYjWo7LbpOXnBXzO2rp9PP+58e6sx+laOi42NeEB2ZjysnB0J4rTpaXObQaEgsJTGYzcyF6y1%0A3blQgmJJRKMWquvHT7IHkpG5m1ybj5PNFfmHN8fwOIw1+6ZiUeT7J8d5Yk8zhwc8/PzsDMnMzWpi%0Ao2777VfeU8lsZL2PoZKJPLmQwOsy1tiJWq0kl8zx0tFOFiJJwsv1m0wCuGx63ruySLPDxGCfm394%0AcxSgmikMZSmMuUACt11HIpUnnS1wfmSzZvLrz+6kUIIzl+c5NxzkpaOdCAoFO1ut5PIlxufj2Mwa%0A/uWLB6vX8Udf3/+p9cVl7pzPvTN5q66l619//BEPPzg5WX1oHu338Ldv3OD153r4+5/f1IKp6BwP%0A9rm5cD3EkYEmJhfihGPZTRGaykLnxmyULx/tYtJfv4Fem8fChRsh2pss7Gy1Ek+vsqujkVgyy1Is%0AW5bLCKXwrTUm2+Wz8a1vHOCDayHG5uK8emIH4eUMEwsrd/TA3C0Rf5l7z6067s6FU4z540wsJNi7%0Aw8Ffv3GdXKHEa0/t5MpYhME+N+evrdPoDiW5MhbhUL+bIwNNJNI5UpkCS/FyxnwskaPFaUKrvnUT%0AvT1dDrQaFfPBJF63ifYmC1q1gNmkolCCUxcXGOxxbWljlc6ph/tcd2SDsr0+ePz/7N1pcFvnmS/4%0APw42YiMJkli4gaRIUaRIU7IkW1YsK7ayuO3ESbrtjuPkKpmOJ5WaSmamOh/S8a1bGVcqFTtVSVVX%0Audy53a7u6m7fmRunnXu77dxOJ7ElL1EUWbtEShQpSiQIklgIgiT2fT5AOAKIhYsIEKD+v6pULBAE%0A33POg+ec8573fV6LUYv/48/uw9y8H75ABM16NZr0qVHJLq8XAX8cmho5wrEEamQCPn9kB2zOVI2s%0ANqMWbUYtGm/XxyKi8vv6y8fX/Tv/8L2jJWgJrVVDvRrOYRd+d9qKcDSOw3vuTP8MR+OwOrxwLQbx%0A9GM9sDq8mHb40NeRfT7d7PNtoY4LTY2MnRkkjl7v66hDOJbEv71/E+FoPGvqcjp2lXIpPv1QJ25M%0Ae/DY/jb4g1HYnP513wMRbaZAKIa/f2skJ27TlHIp2oxanB5JlbJ0egK4YVtCc6MG7SYdDvSbMHJz%0AoWz3N7ynorSVfQwDOxrx6puXEY7GMdTdgJsz2Q+CJUii16LHP/7qmhjj5kZN3pgf3NEEhUwKm9OH%0AiRkP/rfP9uPKhBs2hw/7+43Y3dUIXyiMRV8EzsUQFDIB0Xgcf/FUvzjr/0C/EUM9BkzOLeHapAd9%0AnU14+mhq1HEikczqcH7h2P51z56izVPWzuREIoEXX3wR169fh0KhwA9/+EN0dHSIPz9+/DheffVV%0AyGQyPP300/jiF794V3+v0OIf33pmSPzCKOVSzDj94nt0ajlmXT5o1TKMT+fWgknXnwWAUCQGfzCK%0AVosWY1ZPzmjO9GJ6EkkSPe31MDdpMDWXWkCvq7UW5gYNzl93YndXA5ob1Gg36XDduoDfnJ7CjpY6%0AGPRqtBs0YkdyWr4vyXq+MPySVb5iK+4CwPHzNpwecaChVgG5VCLGsnsxiD97rBtWu7dgrUK5VMDs%0AvA8DO5ogkaQ6mtMPP85cc+JzR3Zgbt6XWkQvEMG004eWptRo/VtzS3AvBXF4TwtqtQooZAK6W+qg%0Aq5HlxFOhGEvXXVxrDDJeq8/1qQWYm9Rob9LC0lKLaDSOhQUfpu0hyGIJSBJJKGVSXJ1aQDSahFRI%0APWWOROOYcfmx7I9gdwdL7xARrUYQJBCSAhaWQ+J5P10+KByJwbkYRFdLLQZ3NKKtSYNP7msteD7d%0AzPNtoY4LAFAp5ezMuMclEkn0ddbD5QnCH3KKsZu+dwpFYnB5guhpr8OeHgPk0jiO7muFxahDIpHc%0A8D0Q0WZQqaW4NO4qGLc7Wmuxy6KHukaGzz1iwf09JjFugTszO9KDbMoVv7ynopV9DHa3H+6lO9cP%0Ah/c04+x1d3af1uU5dLbWZ/UtpGM+idQs6DZTakCQRABq0rWPJUA8ATTqFNjZ3gb3YgCCBNAqlVAq%0AAojEElAqpOhqqYNWKcfzT/ajpkaGUCjV1/ZAbxMMz+jgcqXakjnq+NF9hqLXD4zv8ihrZ/I777yD%0ASCSCN954AxcvXsTLL7+Mn/3sZwCAaDSKl156CW+++SZUKhWee+45HD16FE1NTRv+e/kW/wCAjzJG%0AbLYZtbg1d+fpS3qE8eCOJtyazZ2eB9yp9+byBKFRyVGjkCESTaDVoINSfufEkkgkcfaaA+0mDXRq%0AJaSCBO0mLSxmLULhKHRqGZ441AG9Vokusw4ymYBOoxZPPNgh/n4xK+vLrhe/ZJWr0MI1Z0adAJJi%0AeYoHdjfj4pgLQGpaiL5WCedCENOO/DWPXZ4gmupVkMukMOrVcCb94lPF9ElhcnYJpkYNFDIB3kAU%0ADw2Y0WfRQyoFNDUSfGJfO2q1cmiV8lVjcD0xvBrGa3UQBAlCkQR62vQwN6gRCSVwzeZBMBiBRhAg%0Ar5FhcmYJnc31uGlbFkcdpZ8yh6NxdDbX8kKXiGgNtFo5fvfRNGwZ5/1EIimWDxrsbsTR+9sAJGGq%0AV4k/L2azcm+hjguLUQuD4c4NIt2bPr63Ff/6wU1xUScgN3Y/dl8L4pE4drbrxZ9n/v/K/yYqB7lM%0AmnWvtTJuH+g3IBwDvIEAbM4w9uwwiu9baSvil9+Ze9fKPgZ9rRLOjLW9zAYtLIthXBrLWCg3lszp%0AF0vHfHdrHQ70G+HyBOFcCKK7VQ5J+k1JQCoACkXqFcnt/0UTCahrUuvpBEMxNNQqxUFE6Y7kfPgw%0ApPKUtTP53LlzeOSRRwAAe/fuxfDwsPiziYkJWCwW1NXVAQD279+PM2fO4Iknnij6mXq9GjKZNO/P%0ARvOslKqvVWZdtNRpFVDIpOJrk3PLGOxuxPDNefR1NBSsczw84U69b8KNU545HN7TgoXlAJ5+rAeT%0A9mXYHD50tdaiuVGDUDgGvU5Ab2s9dFo5fKE4zPU1aDXXrbLHys9g0G11E9asmtqaz3pjF0it8ptE%0AqlMYAM5cncOO1npYHV54lsNYWApDkErQZsxfx8igV0EuFeBZDuPXpybx7Cd3pup8zXkx606tAH9f%0AdyMa6mrgXAhg8IFW6DQKLC1FYDZqsK+/ebM2vySqKSaqqa0rFYtdAIjGk5id9yIQiCGaSCIWT0AQ%0ABEiSgDcSRyAUw/CEG+0mnTgyPnMxpt1dDWhsrI6RatV8HNdqu2zjanFLG3c3MVKN8VXuNq8Wu+O2%0AZbTnqV8YjsahUsoQ9Ifx8AMdBX5761TTsWdbN6ZY7LqWfNi7swnDsoW8satVyxEMRPDog5UVu5W0%0Af4thO+9Osdi9eHWuYM7VqRVQSOUYn7PjNyfn8OI3HqrYbdws2337iqnEbV9PH0N6na90LJ8bcaCh%0AXoWDAyb4Q6mR9i1NGtQopVl9aGmmBjVmnH5IJEAiCdyaW0adVo7mRh1szmVIJMD1qWXs2VmDyzfm%0A8duPbPi/v3Q//vTRnWvenkrcx2tRje1eb5vL2pns8/mg1d7pIJBKpYjFYpDJZPD5fNDp7jReo9HA%0A58s/ujKTxxMo+LM+Sz2m5rKfoniWwzjQbxK/MOPTi3j8oQ4obz998QaiaDXocH7UhZ3tepy95syp%0ABVOjSO22rpZauBaDaDNqoa6Ro14rh0Ylx87WWhzd1wa5RAJzkxo6jUJ8yiIIEjRoUk9SKm1ERjWN%0AEilVW8v5pV9v7AKphA3cLpTv8GLOHcRnDneLcRqNJ7CzpR6BUDRvHSNNjQzqGjkO9BuhUytw9dYC%0AdrTU4pMPWqBWSBGNxaFVKyBI49jb3YS6OjXcbh8a1akatpUcH/d6/FZK7AJAm0ENz1IkVcJCkjrR%0ASAGEJUAknkR3ax1e//V1HBww5Y3TB/uMVXEsqynmNqrU21hJcUsbt9EYqcbvULrNlRS7vZY6LPui%0Aea9Zh7qb0NvZUHH7uZqO/XZra6XE7ulrLpgaNOjr1ONcntgd6GqETqOoqH1fLbGwXdtZKbH73qU5%0ADPU05s+5PY345Xvj6Giuw199ZR8M2sqK4c1WLbFWCuvZ9kqIXYNBl9PHsHJB0+PnZ3DsT3bB3KiB%0A3R1Ash5QyKXos+hx6oo9J95lUgluzi6JNYz/9NEdGLcuYO9OEz66OotFbwSNdSp8eHEGFnMdnj7a%0Ai77W2nXtt2qMr2psd6E2F4vdsnYma7Va+P1+8d+JRAIymSzvz/x+f1bn8kbkW/wDAA4OpBbQS3ce%0ASyQSHLqvGYlkEpOzy5hxeXHsyT6MT3vwlSd24cb0EibnltFm0KJWo0AoGsPnj+zA7LwP3/qzIWjU%0AAqSCBBqF4vZ2JaFUyhAMRnMOCofk01oUWrjmgb7UNKnj521i0v9vvxnFV5/sx3WrB9Y5L1qNaui1%0ANXju0724ObOMybllNDdp0Nlci3qtHL0WPSCJo1mvQyyWQCyWEOsTZU4biUTulGshWo/etnq8d9GG%0A3R0NUMQBSIEwUh3J/kAIe3oN+L+e3YML11147EA7fIFI3gWhiIhodVqJAEErx3Of7sX49CKmHT5Y%0AzDrs6WnC/p0bLxdHVEpDOwzwzfsgkQl47vFdGLd67sTuziYYamt4PUAVac/OJsT8vtSiYRNuTNtT%0AcTvU0wSZIOB7/2k/75+oIuXrYzh/3YlvPTMkLgiZjCXQUKfE/FIIep0SSaTKVfzFU/24NunB5JwX%0Anc069HfqcfXWQmog0IAJAzuaoFWm1iP7+7dG0GFOLTQ52KGHTCYgFkts3YZTSZS1M3nfvn04ceIE%0AnnzySVy8eBG9vb3iz7q7uzE1NYXFxUWo1WqcPXsWzz///F39vWKrlma+7gtExJIV7SYtdrTUoUFX%0Ag7/4k37IZAI+ua8NMpmAeDyJZDKZVa8r/T8AWV+QYDB6V22ne9tqK+4e3deGNqMON2eWMOv249rk%0AAloManzsvmY01SthrFVBJhMgfUgAkIrVcDjVWZyO08yaROn/5oUPbQaLUYtH97bh4oQLep0K4WAM%0AdWopHtzdDKkABEIRGHVq9LfViw8wWP+KiGhjdu9swtnxeZgaZHjiY3vgXEwteNrXWrvVTSMqyGLU%0Awgpg2R1Ag06Kbz+zB/5QCLa5ACwmdiJT5Rrs0OPqFLC8HMZje5uxZ5cR044lOBei6G2t5fUsVaxi%0AfQyZC0IOT3nQVCdHb3sjxqbdqFHKoVPJIe8GvvL4Lly54USjTo0HHzdCp1PA642If2N3ns5jdiRv%0AT2XtTP7Upz6FkydP4ktf+hKSySR+9KMf4e2330YgEMCzzz6L733ve3j++eeRTCbx9NNPw2Qy3fXf%0ALLb4x8rX93U3ZgV+IpEUR2cSlVuxIvPizw60AUBOZ1x6xPFKvLihcrEYtdg/0Ay324dEIgmZTEg9%0AfIsnoZErxPflW0yHiKrL118+vu7f+YfvHS1BS+5dB3Y2wWDQwesNQiNVoK9VsfovEW2x9PWswaDD%0A0lIAQkJgRzJVhfSCYQaDDh6PH/UqFepbVVvcKqLVFetjSP97sEMvjijeYdZl/a4gkeD+bqP4WmZH%0Acho7j+8NZe1MFgQBP/jBD7Je6+7uFv/76NGjOHq0NDcXhToqVr7OwKdKU6yTjatZU6XLN3ODiIhK%0Ao9hK6ESVjAN4qFrxGpeq0Vr6Djg4jYoRtroBRERERERERERERFT52JlMRERERERERERERKsqa5kL%0AIiIiIiLWWSYiIiIiqk4cmUxEREREREREREREq+LIZCIiIiKqeBsZzbxeHP1MRERERFScJJlMcjlG%0AIiIiIiIiIiIiIiqKZS6IiIiIiIiIiIiIaFXsTCYiIiIiIiIiIiKiVbEzmYiIiIiIiIiIiIhWxc5k%0AIiIiIiIiIiIiIloVO5OJiIiIiIiIiIiIaFXsTCYiIiIiIiIiIiKiVbEzmYiIiIiIiIiIiIhWxc5k%0AIiIiIiIiIiIiIloVO5OJiIiIiIiIiIiIaFXsTCYiIiIiIiIiIiKiVbEzmYiIiIiIiIiIiIhWxc5k%0AIiIiIiIiIiIiIloVO5OJiIiIiIiIiIiIaFXsTCYiIiIiIiIiIiKiVbEzmYiIiIiIiIiIiIhWxc5k%0AIiIiIiIiIiIiIloVO5OJiIiIiIiIiIiIaFXsTCYiIiIiIiIiIiKiVbEzmYiIiIiIiIiIiIhWxc5k%0AIiIiIiIiIiIiIlqVbKsbcLdcLu9WN6EovV4Njyew1c1YE7YVMBh0m/6ZhVR67AKMiVIpRVsrMXar%0A6ZhsxHbfPqD021iJcQtU57Flm8sj3eZKjN1q2p9sa2mspa2M3Y1jOzfXetvJ2K089/L2r2fbKyF2%0Aq/FYVWObgepsd6E2F4tdjkwuMZlMutVNWDO2lVaqpv3Mtlae7b6d2337gHtjG/Opxu1mm8ujkttc%0AyW1biW0tjWpqa6ZqaTfbubmqpZ3FbIdtuBv38vZX27ZXW3uB6mwzUJ3t3kib2ZlMRERERERERERE%0ARKtiZzIRERERERERERERrYqdyURERERERERERES0KnYmExEREREREREREdGq2JlMRERERERERERE%0ARKsqaWfypUuXcOzYsZzX//Ef/xGf+cxncOzYMRw7dgw3b95EIpHA97//fTz77LM4duwYpqamStk0%0A2oYEQbLVTSC6K4zh9eH+IqKNYO4gIiIqL557aTMwjiqHrFQf/Nprr+Gtt96CSqXK+dnw8DB+/OMf%0AY3BwUHztt7/9LSKRCN544w1cvHgRL7/8Mn72s5+Vqnm0jVidPpwasWN0ahF9HfU4NGCGxajd6mYR%0ArRljeH24v4hoI5g7iGg7E3OcdRF9FuY4qgw899JmYBxVnpJ1JlssFrzyyiv47ne/m/OzkZER/N3f%0A/R1cLhceffRRfPOb38S5c+fwyCOPAAD27t2L4eHhUjWNthGr04eXXj+HcDQOAJiyL+O98zN44dh+%0AJheqCozh9eH+IqKNYO4gou0sJ8fNMcfR1uO5lzYD46gylawz+fHHH4fNZsv7s8985jP48pe/DK1W%0Ai29/+9s4ceIEfD4ftNo7gSCVShGLxSCTFW+iXq+GTCbd1LZvNoNBt9VNWLNqa+ubH9wUk0paOBrH%0AR6NO7B9o3qKWrU01xC5QfTFRLdJtrcYYXk/sbvYxqbT9VU0xt1HbZRvXm3OrcbvZ5sI2M3eUez9v%0AZc4tJba1NCqprdsxdiu1nZV2fbRWlbo/t2Pslkqx7a/WuFyrSjz2xWK3Etu7mmrtkysW+wAAIABJ%0AREFU86nWfb0eJetMLiSZTOJrX/sadLpUQz/+8Y/j6tWr0Gq18Pv94vsSicSqHckA4PEEStbWzWAw%0A6OByebe6GWtSbW11u30YubmQ9+dXby3A7fYhkUiu+3PLpdJjF6i+mKi2tgqCZNNiuBJjd7OPyWbu%0Ar81QTTG3UaXexkqMW6A6jy3bXNhm51qXy1uRsVtNMcC2lsZa2srY3bhKbWelXR+t1Xr3J2O38hTb%0A/mqNy7Vaz7GvhNitxlgtVZ9PqVXrvs7X5mKxW9IF+PLx+Xz47Gc/C7/fj2QyidOnT2NwcBD79u3D%0ABx98AAC4ePEient7y900qjKJRBJ9HfV5f7bLoq+4pEK0EmN4fbi/iGgjmDuIaDtjjqNKxLikzcA4%0Aqlxl60x+++238cYbb0Cn0+Ev//Iv8dWvfhVf/vKX0dPTg49//OP41Kc+BYVCgS996Ut46aWX8MIL%0AL5SraVTFDg2YoZRnT+NQyqU4NGDaohYRrQ9jeH24v4hoI5g7iGg7Y46jSsS4pM3AOKpMJS1z0dbW%0Ahl/84hcAgKeeekp8/Qtf+AK+8IUvZL1XEAT84Ac/KGVzaBuyGLV44dh+nBpx4LrVg10WPQ4NmFiI%0AnaoGY3h9uL+IaCOYO4hoO2OOo0rEuKTNwDiqTGWvmUy02SxGLSxGLQRBwmkOVJUYw+vD/UVEG8Hc%0AQUTbWTrHVWO9Ttq+eO6lzcA4qjxlr5lMVCpMKlTtGMPrw/1FRBvB3EFERFRePPfSZmAcVQ52JhMR%0AERERERERERHRqtiZTERERERERERERESrYmcyVQVBkGzKe4jKab0xyRjeOEGQcP8RbUPl+l4zfxBR%0ApblX8tK9sp33Mh5jKpV8scV4Kw8uwEcVzer04dSIHaNTi+jrqMehAXPOqp1reQ9ROa03JhnDG2d1%0A+jBmW8SNmWXY5/3oaa/HkaFm7j+iKleuvMj8S0SV5l7JS1dvuXH8jHXbb+d2JMaodRF9lsLH7l6J%0AZSq/fLEFgPFWRuxMpopldfrw0uvnEI7GAQBT9mW8d34GLxzbD4NBt+p7mDhoK6w3JhnDG2d1+nD8%0AvA2nRxzi/rM6vDh5aZb7j6iKlSsvMv8SUaW5V/LSvbKd21HOsZvLf+x4jKlUCsXWwQETPrg4m/Ua%0A4610WOaCKtapEbuYINLC0ThOjTjW9R6iclpvTDKGN+7MqAP+UIz7j2ibKVdeZP4lokpzr+Sle2U7%0At6O1HjseYyqVQrHlD8WglEuzXmO8lQ47k6kiCYIEo1OLeX923epZ03tYK4fKbb0xyRjeOEGQwL4Q%0AhMsTzPtz7j+i6lSuvMj8S0SV5l7JS/fKdm5Haz12PMZUKsViy+UJQl+rzHqN8VY67EymipRIJNHX%0AUZ/3Z7ss+jW9J5FIlqx9RPmsNyYZwxuXSCRhblDBoFfl/Tn3H1F1KldeZP4lokpzr+Sle2U7t6O1%0AHjseYyqVYrFl0KvgWQ5nvcZ4Kx12JlPFOjRgzpqmAABKuRSHBkzreg9ROa03JhnDG/dAnwmaGhn3%0AH9E2U668yPxLRJXmXslL98p2bkdrPXY8xlQqhWJLUyPLKn/BeCst6YsvvvjiVjfibgQCka1uQlEa%0AjbLi25hWaW2t0ygw1NMEpUKGeCKJgwNmPPfJnbAYtWJbi71nIzQa5epv2iSVtK8LqbSYKKZS2rqW%0AmMxs62bFcCXGbqmPSZ1GgYbaGpgaNVDXyCGVSvBAnwlf+XRvWRZaqJSYK6VSb2Mlxi1Qncd2O7V5%0As8/thWzk76TbXImxW00xwLaWxlraytjduHK0czPyXzXszzqNAgeHWiCVSNaVf8tlu8XuZlprjJbr%0AXL5V1nPsKyF2qzFW13ud2NVcWxHxtp32dbHYlZWyQUR3y2LUwmLUQhAkBacnrOU9ROW03phkDG9c%0Aet99+kAbAHD/EW0T5cqLzL9EVGnulby0u6sRBq1i22/ndpSOUYNBB5fLu+r7eIxpsxWKLcZb+bDM%0ABW0bTBhUSTZyEmMMr67QAgqJRJL7j2gbKvS93uzFVJg/iKjSlCIvVeJCVMy/1W+1uOIxprXYSH7K%0AF1uMt/LgyGSqWIIgwaTdi1MjdkzMLOOBfgOGuptgqs+/4BbRVpPJBNyaW8Yfhu0YnVpEX0c9PjZo%0ARodJx5PaXbI6fTg14sDolAd9HfU4NGCGxaiFTCYgFktsdfOIaBOtfBiX+W+r04czow7YF4IwN6jw%0AQJ9p20yZJaJ7S7rjpNg14maNsEtdR925Pk1fRxEVspbYu3rLjeNnrAXjqthncPQopa0nPxW7RiyE%0AsVYaJe1MvnTpEn7yk5/g9ddfz3r9V7/6Ff7pn/4JUqkUvb29ePHFFyEIAv70T/8UWm0qaNra2vDS%0ASy+VsnlUodLJRCIR8P4FG/b3GWFsUOHkZTsmZr3Y2VaH/f0m1NfwWQhVhuEpD06PODDt8MKgV6FG%0AIcPMvA9tRi3eOjkJ12IQ/R36dV1g0R3DUx68+uZlcUGFmXkf6rRK/O6sDXa3H32dDejv1GN3e/6V%0AfYmoOmTeTPR31mN3VyNGbrrFm4uBHY04N+qALxiDyxMEABw/b8PRfW05Nx3Mr0RUqaxOHz64PIcb%0A04swN2nQ01qL3rb6rDy2WZ2/giDBlMOLl14/J15HTdmX8d75GbxwbD87lCnHWmPP6vQVjCsABT9j%0A2uXD8K0FXBibR3drLR9s3OOKxZHBoMt6X7FrxHxxxAEIpVWy3rjXXnsNb731FlSq7FGkoVAIf/3X%0Af423334bKpUK3/nOd3DixAkcPnwYyWQyp+OZ7i3pZAIAg92N2LfLiDNXHQhH4xAECdpNOoxOefDh%0AxVn0tNfjyFAzEwJtqZUdnVaHF0q5FF840o23P7x553W7VzwxunyRok/x6Y5plw8fXJjJWpn3C0e6%0A8fbvb2HfLiPqdUpcuTEPu9uPUCSOfd2NW9haItqolTcTbUZtVm5N31wcHDDh3Kgz9Tu3822bUSfm%0AUI6+I6JKtjLXWR1eXBpz4eCASXwwVqxzZa35LDMXthm1ONBvwqnhOfEhWzgax6kRB/MjZVlP7J0a%0AsWddnwOpuBqzLeGXJ27k/YzlYBTvX5iByxOEQa+CLxjDj//f8/irr+xjLN6jCsXRqREH9g80A1j7%0ANWJmnFqdPhw/b4M/tPoABNqYknUmWywWvPLKK/jud7+b9bpCocDPf/5zsZM5FotBqVRidHQUwWAQ%0AX//61xGLxfCd73wHe/fuXfXv6PVqyGTSkmzDZsl8olLptrqtb36Q6nwzN6qx6A1Dr4OYJA4NNuPs%0ANUfWxdfJS7P4wTcPYXdX9XUgVUPsAlsfE+uxFW098+vRnBMgAMy6fHlPjOOzS3jz3dwLrGqK4/XE%0A7t0ek9+es8F5+wIAAHRqOWZdPuzbZczJB8MT7rLvx2r6fmzUdtnG9ebcatzuam5z+vwPAEq5FKFI%0ALG8O9YdiUMql4s/C0TgmZpbw3ON9uHrLnfcmeLPzQrn3czlzbjmxraVRSW3djrF7t+3MzHVp6dx2%0AftyF/QPNBd/z0ahT7FwpJl8uVMqlODTYjJOXZ8X3Xbd6tny/b/XfL2Q7xu5arCf2Rq2LOb+vlEsx%0AMbO0pnug9APhA/2mNcd2panEY18sdiuxvfniCEjlJyDV5rVeI2bG0bsXZ3B6xJETb+1mXVlirRL3%0A9WrW2+aSdSY//vjjsNlsOa8LgoCmpiYAwOuvv45AIICHH34YY2NjeP755/Hnf/7nmJycxDe+8Q38%0Ax3/8B2Sy4k30eAIlaf9mWW2F00qy1W0VBAlGbi4AADzLYQzuaMTY7eRSLGkcPzO9aSsBl/NLX+mx%0AC2x9TKzHVrRVJhMwZc/9m/paJWxOX87rSrkUN6bzX2CdOJuK442qxNi922MiCBKcveaEQa+C1ZH6%0AnM7mWjgWAqjXKUuyH9ejmr4fG1XqbazEuAWq89hWc5szz/9AKoe6Mh4iZXJ5gtDXKmF33zmec24/%0A3G4fjp+xFr1O2Mw2V2LsVlMMsK2lsZa2MnY3bjOuazJzXSaXJwgJAI/HX/A9V28twO32rXq/8/55%0AW95cGIpkP4zbZdGL27MVpYHWuz8Zu6VVLD7zxV6fpR5Tc8tZ79PXKjE378/5/WL3QKFIDM7pQNbn%0AV8OaKOs59pUQu5Uaq/niCEjlJwBwu31iXOrUcuzbZcSt2dz3A3fiFEDBeLsxvbSmPHo3KnVfF1Oo%0AzcViVyhlgwpJJBL48Y9/jJMnT+KVV16BRCJBV1cXPve5z4n/XV9fD5fLtRXNoy2SSCTR15GqeRqO%0AxhGNJWFsSI1gL3ZjOTq1gF9/ZMX/8w9n8MaJG7Dm6cQjKoVYLIF2U26C9SyH0WrU5Lxe6AILSJ38%0Afv2RlfGbIZFIoru1FjUKGZRyKWQyAfd1N2FXp75IPvBU5ErlRFRY5vkfSOVQgz7/YrsGvQqe5XDW%0Aa71tqd8dnco/uuXa1ALsBXIGEVG5rMx1mQx6FUwNasRiiYLv2WXRr2mhqZGb7rw/Sz+MA1Kde4cG%0ATLA6fXjjxA3eR1HR+MwXe4cGzFDKs0fA+oNR9ORZw6TYPZDLE8TenQYkEkkMT3nw9/8+iv/y2mn8%0A/b+PYnjKs8GtoWqRL47S+QlIxeXurno8c3QnBrsbYXP60GbKX6YiM04LxducO//rtH5b0pn8/e9/%0AH+FwGH/zN38jlrt488038fLLLwMAHA4HfD4fDAbDVjSPtlBmMvnw0gw6m+uglEuL31jWq/DWh7cw%0AZV/Gb05b8dLr53ghRGVzcMCUcwIEgJ3t9XkvsAqd/Az6VBwzfrMdGjDj/HUnDvSb8OVP9+KXJ25A%0Ap1IUzAdrudEiosqTef4PR+PiQ6RMSrkUmhpZ1kgTpVyKw0PNqYdPbXV5P9tQr8JLr59lbiWiLVeo%0A40RTI8MDfcai70l3rqTle3g+5fCiqT7/NZLFrINOrcDjBzvERdJeev0cfnPayvsoArD22AMAi1GL%0AH3zzEB4/2IHO5lp85mOdeOHYARwZal5zJzMAGPUqDHbpxXVoTl6eTZWzvDyLV9+8zA7lbc5i1OKF%0AY/vFOErnp8y6xt1terz94U2cumLHxMwSJJCs2gFdKN562+p5r7hJSlbmYqW3334bgUAAg4ODePPN%0AN3HgwAF87WtfAwB89atfxTPPPIMXXngBzz33HCQSCX70ox+tWuKCtp90Mjk14sB1qwe+QATffmYI%0AF8ZdUMikWVOzgFTSUCqybyy5oASV02CHHt96ZggfXXXAaveiq6UWrQYNRicX8Oef6IF9PoAbM0to%0AM2qRTAISCfLGcU1GHDN+77AYtfirr+zDhXGXOF3pl+/dwH96vA/DE+6c/ZjvYpeIKt/K879OLce3%0AnhnC5fF5jNkW0WbQYkdrLUx6NVRKOa5bPdhl0ePQwJ2Vuc0NqoL51RuIMrcS0ZZL57rfX57DmG0R%0AzY0adLfWobetTsxPK/NhZq4TBAmmHF78YTj/QqN/GLaLD+NW5sJP7m9Dp1kndqS8kbFIWhrvo+5t%0AxWIvn91djTBoFbC6fDg1bMff/tsI+jvr8e1nhjByawGjU3c+AwBOXprNicsj97ei3aDF7/KsQxOO%0AxvHRVQcGO/Sl22jachajFhajVixvkp4xMWpdxN6eBriXI1mxcWp4DocGm5FEErMuf944PTLUnDfe%0ADg9VX23uSlXS3tq2tjb84he/AAA89dRT4uujo6N53//Tn/60lM2hKpFOJunaXVaXD1cm5vH5R3bg%0Ai5/ciXHrImbn/bCYddCqFPjtR1M5n3Hd6tmS2l90bxrs0GOoqwGzCwG8c2Ya162LcHmCiCeAOo0C%0A3356CP/1X4cx7fCisa4GBwdM4sqyzU0a1GoUePfstPh5jN9sFqMWO1pq8V9eOw1BkODgbjNGbs7j%0AUwctWPZHMDm3jN2dDXhod+GLXSKqfPluJhLJJHrb63FrdhnhaBxWuxefONCG5z7Rk5UjBUGCU1cc%0AOHJ/K5b9EczN+2HQq1CjkOHU8ByAteVW5l4iKjWLUYsvf3KnOLI4X84p1LlybcoDQ30qt007veJC%0Aoy8c249Osw6jU4uYdnpxaLAZoUjqWtOgV8GgV2d1JAuCpGBpIF6H3ttW3ouvxury4aV/Ti34KAgS%0AtBm1eO/CDBZ9YTzQb8RgVwPaDanr88yO6r4OvXjtLpMJsOZZhwYArHZvyWsoM963ltXpw6mR1AOy%0A7rY6xGJx/P7yHBKJJGrVciz5IlnvTySSOHl5Ft2tdfjhNw4iEsl+CCGTCet+MJIP46I4Dv2lijVp%0A9+LsdQeUCjl2tuvx29PTMOhV0KoUiCUSuDTuwicftOT9gnOqO5VL+uQ3MbOM+3sNOHl5LmfV2Faj%0ABgf6jajTKuDyBOEPxaBVKTDn9kMC4IMLM1nxyvjNNeVYRptJi3aTDmevORCNJ3BoUIZ4PIGmOhUS%0ASe4vomqXeTMxuEMPnUaZlVOB1KgSg16Nj6468EDfnZuCRCKJrtZafHBhBvf3GhCJxXNmLxTLrZl/%0Ae+VIPyKiUih2rVesc8VqT11fHhpsxsnLs1mjifs66jFlX8bJy7NQyqXQ1yoxPOHGo/tUWX8vXR93%0Ayp5/4Steh9Jq8TlmW8Sk3Yd4PCGeaw8NNuPsNYf47wnbEt6SS8WyBYU6qtPr0KQX3M5kMetK1pHM%0Ac//Wszp9eOn1c2LMTNmXs/Lb5NwyBrsb88ZGc5MmqyN5eMqD0yMOTDu8aDfpcHDAhGcf6153pzDj%0AYm3YmUwVRxAkmLR78dLr53Dk/lb87qNbOZ1zB/pNOHl5Fo6FAHRqObyBqPj7nOpO5ZJ58rOYtLA6%0AvHmnZwVCcfzq97lxfPB2nLJUQ3FWpw/nx1zobqnDtckFhKNxPDzUknWxCgDv3x6Zw5M9UfVZeTOR%0ATCbQ3KTNm1NtTh/m5n1454xNHI03afciFku9VyoVxEX6zI1q8b8L5dZ8NzLvMZ8Q0RYp1LnyiQPt%0A+ODCDMLROMLROEKRmFjOIj2aeGBHI947f+c9dncASrkUAzsacv5O5nvTCr2XKM3q9OG9i7M4dWUO%0A+lolFLJU7VqlXIpQJFa0dEq6Uy9fx97BAVPOtb1SLsWDu0tzX8Rzf2U4NWLPGzPp/OYNRNFq0EEp%0AdwFILeaYvq7b22sQYypdczvzfvvsNQe+9czQusqkMC7Wjp3JVDEyR3iaG9UAAM9yKG9ySSKJGqUM%0ANocPX/mTPly9tYCpOS/6OtY/fYFoo7JPfpK8q8Yq5VLYnL68cQyJBFJBgkf2tGDa6dvQ9Jt7wakR%0AO/zBGOLJBJyLQdQoZUgiyTp/RNtI7s1E/pwKpFfoliAcjeOdcza4l0JorKvBH66kauhFYzE8/VgP%0AJu3LsDl8ONBvwsEiubXQjQzzCRFthUI5adkfwf29BkilAk4Nz8HlCUJfq4TdHUBPax0SiSSu3nLj%0AQL8pq8RFjUKGq7cWcjpU1vPeTJz6fW+bmF1C5PbDCs9yWBw1qq9VwuUJ5rxfECSQCBK8cWICo1Oe%0AvCM9BUGSsw6NxazDg7tNJauXzHP/1itWbiczv731+5v46hN9uDq5AJvDh/39RvS263Ft0o0zVx1o%0ANajg9IQ3peY242Lt2JlMFSHzCZC5UY25+SR6LfXweMN5329z+PCJA+1wLwUxbV/GjNOHne11uK+n%0AkV9yKgtBkODa7dWFU6vJJtFu0sGxEBCfmIajcehrlQU7RCZnl3FfTxNGJxfw2P5WdJp0Yk0xSrF7%0AgnAthgAA9ToFDPUq3NfdhCs35vO+fyvq/PGmiujurLyZSOfUrpY6RGJxMZ+mtZm0OHfNCSBVS7FO%0Aq4DV7hVr6B3Z24JfZiwslR6dkm9UCeuGElElKZaT5ub9Yk5M10QennBDKZcikUzCvhjEuG0JE7Yl%0AscTF5NwSWpq0WFgOZeUzQZDg2uSiOOo5XQ4jHI2js7k2b+7j1O/tbS3nO6vLh/cvzGa9Zm7UQKeW%0AZ3UsZzo02IwTZ6fzjvQEkBNTX3+iryw1knnu33rFyu20NGkwO+9PzebdbcLrGQs0Wh1enLvmxGcO%0Ad2Hc6kCbUbMpNbcZF+vDzmSqCOknQIIgQW97PaLxBGacfrSZtDA3anBqeC7ri2vQq+BeDKK/S4+f%0A/24cwXAMEzNL+PDiLKcgUFkkEklYTDq0G3UIRWJwL4bQ3VaHUCQOlyeIwe5G1ChkGL45j53t9Xnr%0APKXj2FCvwv/3mzEAYPyucPLKLBQyAWqVHIv+EA70m3BpzAWDXpV3n5azzt/VW24cP2PlTRXRXUrf%0ATKQXjYpEY2isU8EfikIhk4r59NTwHORSAYIgEW8oDHoVxqwe9Fr0Ygkhf6j4NNt8f5t1Q4moEhTL%0ASQa9SuzwDUdiaG5UQ5AAHc11uDW7hP/6P4fRbtLB3KDBmVEHDu9pxYzLK95TXc4YcZz5d9LlMNLy%0A5T5O/d6+1vOQ4NSwHY6FAIZ6GtFuSt0DXbkxj/t6mtDTVgd/KJa1XoFSLkW4QOmL31+ew+mrdrFc%0AZTljiuf+ynFowJxVbkcQJDg81Iz0ETjQb4S5SYNoPLszOByNY2puGY6FAH572lqwrvJ6am4zLtaH%0Ancm05TKfAB0abMbpEUfWU6fMAuxA6qRUo5Bh2uGFfSGAfbuM4s/C0Tj+eJVTEKj0BEECi0knjn57%0AeKgFb/xuPCd2P39kB5rqVfhoJLcGWDqO7+tpEn/GKTR3CIIEwzc96GqpRbtRC6kgwW/+OIVEIjUK%0APF0nMC2VK8pTb5o3VUSb69CAGcFwDKdHHDjQb8KJc7a8+dS9GET6Wj6dR72BKDQ1MnF0Xb5ptkDh%0AUSUrb2TSn8369US0FQrVMq5RyMTXnJ4gejv0WPZH8PaHN3Py5Zc/vQv//bfXc0byZdYPXU/u49Tv%0A7Wk917Ppe/ZwNI6O5rqcuDt3zYkHdpuySqc8sNuIM7dnEq00ZltEZ3MtxqyL4ueUM6Z47q8MFqMW%0ALxzbj1MjDly3evBAvwlv5clpmf1BaS5PEL2WeoxZF8W6yndbc5txsXbsTKYtl34CZHf7CxbtTyaT%0A6G6tQ71OKY5Our/XgOEJNxrrarI6lUanOAWBSi+RSIoL7hV76j4xswS724/Pf3wHJmxLWTXpTg3P%0A4aFBM949Oy3+DqfQ3JHODQq5FBfHXdCo5Jib92OwuxGnhufEKZ7pfbrLooelTGVCeFNFtDkEQYIp%0AhxfXpz1I3k57ha4Fpu1eXJlwY2+vAZ840I5QJI5Tw3MAgBu2JTy2vw2L3jASwLpmLqy8kWH9eiIq%0Ap8zrPqvTh7/912E89cgOzLp8sDl9WdeNaW0mLX518hZ2ttXnzZdj056cv7Oyfuhacx+nfm9fxa5n%0AO826rOOaec9+a3Yp7+8Fw6mRyUBqobRYLIH+Dn3eEgRtBi0cC4Gs2UeJRLJoTG1mrPHcXzksRi0s%0ARi1kMgF/+9bVogvyrSx7trAUwmB3I+wLfjxztAdWuxdTK2puryduGBdrx85kqgiHBsy4NukpOJrI%0A5vShTqsQp80o5VJoalJP5zOLswOcgkDlIQgSsbNCX6uEs0DsujxBJPUqLPsiGLN6oFHJs+JYAglC%0A4Zj4fsbvHVanD0a9CuFoHLu7GnDy0hzC0ThqFDLIpQJOXp4VRyKOWT146mOdZWkXb6qI7p7V6cMv%0AP7yJOo0S162pjuT5xWDRkcXO2+f7uXk/Hhow4de3ZyoAgHspBNdiEMMTbhy5vzX/zIUio0rSNzL8%0A/hJRueQrL/DHq3bs3WnA2x/eBAB88kELPrhgE0sBAKl8JhMkUCtlhe+dHD5xDY/MtTxW1g9dS+7j%0A1O/tqdj17LWpBbzyP66gqa4mq+zFavfsmffldncAF8fdeGx//nOyRCLBxMyS+O/0yNNCZVZKUa+b%0A5/7KkD6+8UQS03kGAwDI6fNRyqWoVStwc2YJo1MeKOVSNDdo8BcZNbetTh/eOHFj3XHDuFgbdiZT%0AReg06zDU0wT3cjDvaKJ2sw5SQQJTgxptRi1qNQq4l4J4eKgFMqkENqfv9oI94BQEKotEIometnrY%0AnD7ssjQgEosVrIusqZHj/Qsz2LfLiHAkBoVMCqNeBYtZh1+fmhLfyyk0d6Sn3Zmb1DjQZ0JjrRJt%0AJi1sLh8kEuCzh7swN++HzelDZ0stjt7fWrYnxrypIro7VqcPP/35BTw81CyWClLKU7WRx6weWLpq%0AC+bT4Qk37utuxIXxebxw7ADevzgrjhwZ2NGA4Qk33j07nTVzoc2khUyQrKlt/P4SUTlklhdIdbTF%0A8Icrc/j4/a1Zs91+fWoyK5+1m3ToMOvQ21YHtVKGBV8kb75sM2khl0rhC0ay1vIQBOStH7pa7uPU%0A7+2naH3u+jv1uTPLXliMWjx+0ILhW+78cWfUQi6TwukJIpFIwlBfg//5/gSO3N8Kz3IITk8QFrMO%0AySSyRtqnR57q1PKcknXlKC3Hc//WyTy+OrW8YO3jzpZaIAkoZFK0GbVoMWhhtS/BsxwGgNu13/0Q%0ABInYkXy3ccO4KI6dyVQREokkorE45DJp3ieXmhoZTHo1JmeXcW7UKS7Wd3ioGclkEtFYAgf6TTjI%0AKQhURuYGFQ7vacEfh+dwoN9UMHbVNXdq3MmkAprqVZBJBQRCcTx1uAsfXXVwCs0K6Wl3MkHA/GII%0AoUgMtWoFHtnbgmQiicm5ZSx6w+i11KdO9GvrJ9o0vKki2rgx2yIGuhqx5I+K36FoPIGuljoAQE9b%0AHS6N5da929FSh+EJN/S1NWisU8GsV+HZx7qzRo68cGw/3jlng9XuRUuTBvf1NOHds9MIhWNQKeXM%0AsURUEU6N2BGNJ/DwUIvYUdxq0UKvq8HwxIL4vkQiKc7EGtjRCJ1ahjPXHPj0gTacve5Ad2tt3ny5%0Ad6cBf//WSE7d0W98YXBD7eXU7+2p0PVsZn3uzDJugiDB5Qk3lHKh4GjjPw7P4WP3NePcqBOdLXVI%0AArg+5UFLkwYP7jbh0vg8xm25I6JdniCe+9SunJJ1LC23vWUeX28girYCtY8knmLCAAAgAElEQVQB%0A4PSIHfpaJc6NOnFu1InPPbIDH129U5N7KqMTmnFTeuxMpopxaMCMExdsODhggj90pw6qpkYGc4Ma%0AEzNLWU+p8i3Wd/aagwtg0aYqVrPrzDUnmhs1qRPTihq+7SYtzI0aBEIRzC8GcWiwGWev5S7C98Kx%0A/XjyoIVPPjNkTruLxhKQSSUYnfTAqFeh3aTDv31wZ1GGiZklKOVSGBvUZauXDKRuqn7wzUM4fmaa%0AN1VE62B1+fDLExPQ1yqhkEnF1w8NNovTujuadXmvBSBJ4qkjXfjdaSv+8ot7xd/NzJ+dZh3s7gAi%0AsTgurOhgYRkaIqoE6eucldeGVocXwxNufPZwFyZXjBYNR+OQSIDx6SXs22UEAMTiEvzr+zezFjwz%0A6lXo69Tj5kz+mrbj1kXs627cULs59Xv7WfmQwNSghkwqiKOG0+Xkbs4uQbg9w2du3g+by4cje1sR%0AicVhc2TX9U4kkpAKEjz9WA/+5d0Vi5OPSfGZw115O5NNDSq0NqmzXmNpue0t3/G1L/jzXgMmEsnb%0Ao48D4ntn5n1ZDzV62uqQSCSzPjcdw+lSP4ybzcPOZKoYFmNqOtY7Z6fFL316eo26Ro5ph098r1Iu%0ALbhAD5820WZYrTZXIpFEf2cDLo65xH9n1vC1uwMY6mnCOx/NY8+uJkzOLDNe1yhz2p3HG4IgAMYG%0AFZqbNJiye/Pux1uzyxAeKO+Fwe6uRhi0Cl6QEK3Dh7drn3uWw+JURp1ajmg8jnA0DotJixmnH6dH%0A7DnXAgcHzNjXa8BffnFvwbyZSCTR3VqL35y25vyMZWiIqBIkEkkcGjThhi1/h699IQCdWp5TJ7lG%0AIYNeBwx2pXJZIBxFMBzLuv68MuGGVq2Azelb+WcBbE4HHPPo9pL5kOBf3ruB//WHKQiCJGvUvFGv%0AxqTdC4tRiwO7jdixVAd1jQzTU15EYnHxPJ1mc6XiL198uxeDeeP7kb2taF8xMISl5ba3lcdXKZci%0AEIrh3Kgz5xpwf58xZzS8zeGDqUEtzrwwN2jEz+3vrEebUSvGcLrUj04tZ9xsEnYm06a6m4sTQZBg%0A3JYqwr/yqdP49CLMjeqsBc9cnmDOkyaATynp7tk9Qfz05xfEi5x8NZYEQQJNjRzmJk3WiPl07B4c%0AMOO3p63Ys7MJoVBcXKCPT0fXJj3tTqOSQypI0d+pg6FejbMZU5ky9+XcvH/L9iOPHdHa2D1BjE8v%0Ait9dnVqBI3tboJBLMWZNj0yRYG7eDyD3WmDO7cfB/gEAxb93LENDRJUqPVjBtRTCfIFFzKbtXjxz%0AdCeu3VpAJJaAQiZAKhVw/roT//vnBpBMAr/+yIrJ2TsdbJn58ubMEh4cNMEXjGTdIwHsgKPCEokk%0AHugz4Z0zNhzoN2WNmre5fJAKgEwmRY1CilNX5mBqUMHcpMXEyFLOZ+1sq8fVyYWc1wFgcs6L//zV%0AAzg/No+L4y50t9bhod2FZ/fxnL69ZR7fzEWYV14DrlyADwDaTTroVHJ0NtfC2KDG6eFUCaBEIond%0AXY149c3LOaV+vvXMUHk3cBtjZzJtis1YYTWRSKK7rQ5T9uWcDrd6nRI1ijv1lJd8EfzJoQ5Y7d6s%0AJ02nhud4kUQblo7ja5Me9Fr0WdO1Vo4iTiSS8AZCsJi0uDSWWzOszajF3Lwf80shjNycR19nA9pN%0AOj4dXaP0tLsL4y54fBFIAJy95kBHsw42ly+rpMhgdyO62+ryLihDRJXjD8Oz2N9vhNXuxaI3DI1K%0AhmAoho+uOTDQ1QCrwwvHQiD1nhWLrwiCBB+7rxn//d3xrGuNTrMuJ4eyticRVaKVi+4VWmjKoFfh%0A1uwypFIB8/N+NDdpYG5U42P3mRGOxPHTn19AJJrI+/uCIMH+fiOc7gAUMmnWPZJcKmBgR0O5Npeq%0AkMWoxX/+6n787qwt697m0GAzzlxz4sHdZix6U/fnHm8YHxtqyVuzW6uRw1CvgtWeG58PDzXjvQsz%0At8/l+qIdyek28Zy+fWUe35uzSzDoVXnzolGvwpUJNwDcWTsLwNXJBRj0KjgX/NjfbxDLXIzcdOcd%0AGT9ycwGDHfpybNq2V9LO5EuXLuEnP/kJXn/99azXjx8/jldffRUymQxPP/00vvjFLyKRSODFF1/E%0A9evXoVAo8MMf/hAdHR2lbB5tks1cYbW5UY0je1vEGjn39xpg1KuwHIjig4szODTYjFg8Ab1OiX8/%0AOZnzpOnwUDOfUtKGrIzjdEwdGmzGycuzAHJHvR/YZcpb57u7tQ4z86npXaFIHA/0m2FsUOGN340D%0AgDhlBwCfjhZhMWrRadbh3fMzcHlCGJ9exMFBMw4P3amXrpRLEYnFMWb1YLdFzwtLogqTzpmCIEE8%0AIcG7p6awb5cR9Trgyg03DHoVPnd4B9xLQfGBsSCRZE1lVMqlePygBf/r5K2cGSOP7W9HMpnIeYjN%0A2p5EVGkyF4QKR+OoUcjyLmLW01aPU1fm4FgIIByNw+byQSkXEE8k8R9/nBIHPGhUub9/eKg57z3S%0A54/sgHMhiKu32JFyr1rr+bDDpMtbXnLfLiNuzS5BkNwpgfHHK3Y8+XAnHAsBsXaypkYG+3wgb3wf%0AHmrGL0/cAJC6H3rvvA3vnbet2m/Ac/r2lj6+MpmA356dxrlrzpy8ONjdBIVcCpvThwcHTHj7w1sA%0Asu+rP//xHfjlBzdhXwiII5xX4qzgzVOyzuTXXnsNb731FlQqVdbr0WgUL730Et58802oVCo899xz%0AOHr0KM6fP49IJII33ngDFy9exMsvv4yf/exnpWoebaLNWCnT6vRhZHIB3mAMp0cciMYT4sjDi+Pz%0AaDNpcWiwGaeG53B4T4v4RHTl31TIpOxMog0pFMehSEy8EGozajHl8Ir1vCxGLR67vw3O5RCGb7iR%0ArAe6WmuzFohL1wO9v9eQtUBKeqQIL+qLSySSaKqvwc2ZZbQatZhfDCKeSOZdAX3MtsTvP1GFWDlj%0A6eH7zAiEoti3y5h3wanPPNwp5kibw4cnH+6EyxOEViXHsj+Ci+PzeWeMuBYDGJ5wF3yIzZsFIqoE%0A+RaaSi/eHIsn4FgIoK9Dj53t9Th3PVXSK32tKJEgZ9FxpVyKhwZNePLhTnGmZkuTBrHbuTFTOBrH%0AtN2LKxNuNDdp2JFyj1nvDOKVdWz1tUosesOo1wGOhQCefLgz64HFpH0ZOrUcTxxKxWI8AXEBv8z4%0AHuhqQCgSy3s/dPLKHCyf2LnqtjBut7dYLAGb05cVIwa9Cjta6vDGO2NIJJIwNagwNbecN46sdi9m%0AXT44FoIFZ35wFvvmKVlnssViwSuvvILvfve7Wa9PTEzAYrGgrq4OALB//36cOXMGFy9exCOPPAIA%0A2Lt3L4aHh9f0d/R6NWQZq4FXIoNBt9VNWLONtHXUWniF1bV83tVbbrz0+jk01CrQ1VqPcDSOh4da%0Acm420yOPzQ1q/HHYnvezbswsVc3+robYBbZ//KYViuN0fSbPchjJJPCjfz6HH3zzEHZ3NYp/87V/%0AvQxTowozo768C+1pVHKoa+Q4cc6WE9OPHWivqn0MrC9273bbrk26cfXWAoyNKkSjcYQjcUw4fAVX%0AQN/TaxCPTTlU27HbiO2yjevNudW43ZXS5vR5Pf39tLv98HjDcC+FUK9T5l+QZzmEyzdciEQT0Nem%0AZh8duq85b97MnDGSWUPvo1En9g80l3z7yr2fy5lzy4ltLY1Kaut2jN27aefhPc2wu/1iTksv3vy5%0AR7rwX75+EFdvufH9vz2Vk/OefLgzb970BWMAwhizeqBRyTF7u958Pk5PEI31Ndjd1YDGxsp58F6p%0Ax327xO7K83F6Vk/mvUw+Rx+wiHVs/cEo9vUZMHwjVQM5PWI+kzcQhcMTwMgtd9bCepnxDQCv/stF%0A/P72QrxAxv3Q/raK3o+FVGKbi8VuJbZ3pZszy2Jc6GuVGLN6AADBcAwAEIkl0Finyn9fvb8NLk+w%0A6MyPow+U5967Gvb1Suttc8k6kx9//HHYbLac130+H3S6O43UaDTw+Xzw+XzQau+c2KRSKWKxGGSy%0A4k30eAJFf77VDAYdXK7cJyKVaKNt7bPoMTWXf4XVlZ+X78noH6+mRoT2Whpwa3ZZnEqT76Iplkji%0AP05PYWdbfcEnTXezv8v5pa/02AW2d/yuHJXRZ6nPG8fNTRpIAHS3CmK9ubNXHTBoFeLnXBp348EB%0AEwa6GnBxfB5A9uJw/mAUy/5I/huBQGRT9nElxu5mxM/Zq3a4FkM42FqHGZcPN2eX0dKkKZgjjp+Z%0AFo9NqVXT92OjSr2NlRi3QHUe21K1eSNrIhw/Y02Vq7hd0y4UTcC9GERvhx4jt6cirnRrZhlH7m+D%0A3e2HyxPEA/0mJJF/hF3mjBGDXiVOb7x6awFut6+kI07S+7kSY7ea4pZtLY21tJWxu3EbaafV6cOY%0AbRE3ZpZhn/fjQL8REokEf7iSmmGhlEuxr9cAl8sr5s5M4Wgcsy5/TqcIkHqY5l4K4eGhFni8Ycwv%0ABmFsKFxvtFajwIN9Rrhc3qwSRFs1Sm+9+5Oxu36FYqrY9bLV6cPZ6w48/VgPAqEo5twBNOpUMOhV%0AiMTisGWUwMhkc/qws10v1qpVyqUwNaixv9eAcyNzGLctFrwfWvZHSn7+3mzrOfaVELuVHqsAIJMJ%0A4uL26QX4zI3qrJIVxe6rvYEIgFQMrZz5ka61bdAqVt0Pd7seWDXs65UKtblY7JZ9AT6tVgu//85T%0AU7/fD51Ol/N6IpFYtSOZtlb6SyaRCHmf+qysXVyotvJj+9sBAMM357GrowGRWLxgjRubwwe1Ulbw%0ASVPm3+QULsqn0Mmh0ErBtRoFPrgwk1V65fSIHcv+iLj4w66OetycWcLwhBtDPY05C+2ZGzW4cmM+%0Ab3umHb6KuKCvRIIgQSAUh0IuYMkXgkopQ0OtEv1dDXj3zHTe32EdLKLNs5E1EdJTuQVBgqcf7cFb%0AH94p+9Nm1BVcWMWgV+Gdj6ypDug9LUgmkxhbw4yRGoVM/PyVUxeZC4hoK1mdPhw/b8tbouLTBzsQ%0Ai8ZhbFDhn/79Og70G3BtypP3c+bm/eIMjEzNTRoo5ALMjRp4AxH4Q1Eo5bq890hKhQyCRAKJBPjF%0AezcACPAGIph2etHfoRevh5k3t498pVXSCl0vW50+HL8wg1g8gcs3FmBu0mBHcy1uzS2jRiGDPxhF%0Aq0WbdR4XBAkODTYjkUxgxunHvj4DuprrYHV4YXV48f6lOcRicVgdhTuLba78HdR0b0jfn0/MLGNv%0AryFrUUfPcjirZIVGJYfNmT9epp0+yKUCgDszPx4easEPnn9wzQu1b+Z6YOtRjbm37L213d3dmJqa%0AwuLiItRqNc6ePYvnn38eEokEJ06cwJNPPomLFy+it7e33E2jdcj8kqVPIOFIDK7FEPo68q+wWqgm%0ArS8YgVIuhS8Qw+CORly5MY/unvwjjy1mHaz2ZZy/7sSBflPOkyaLUXvXT5Jo+1rt5LBypeDGOiV+%0A/s44EolkTukVx0IA1yYX8LkjO1Ajl4oPQAa7m/Dm8XFxipdjIYBFbxgdzbq8Md3XoceUw4s/DDNm%0AV0okkljyhzHQ1YhFXwjnRl14dF8b/sd7NzC4g3WwiEptLWsirLz4TSSS6G6rQ2dzLWZvL0RqblTD%0AsxzGh5dm8GeP9mB44s6oJX2tEv5gFA21NQCAfbuM+ODCDAAUrHe3csYIkP1A2e4J4uSVWQzf9DCn%0AElHZrMyHZ0Yd8IcKzLaMJ3Bh3An3UhhKuRSnR+IwNqhhtefmvM7mWlwYc4r/To/4rFHI8MfhOUzN%0AefHwUDPOXnNizOpJTfVeDIr1RtO15tuNOoxNL6LdpMsuFWb34r3zM3j6sW6cvGxn3twmVtY+zlTo%0A4euYbRGnh+1Zi1y7F4OIxlO1bA8NNsPYoBLP4wDylp47P+rCQ4PNiETjOHkpVZbqocFmROPxvOf1%0A3vbC1+/V2MlGa7fy/vz+XQYcHDAhEk0gEktAIRNgMevEWWgKmYB2U/776g6TLqvcj1IuRYdZt+aO%0AZODOtW/mLOP1rge2HtXcd1W2zuS3334bgUAAzz77LL73ve/h+eefRzKZxNNPPw2TyYRPfepTOHny%0AJL70pS8hmUziRz/6UbmaRhuQeYOZfuqjlEvxuUd24IkH23PeX+zJqNXhhalBDblMAqfHhy9/ehfc%0Ay6G8T9XNjamLrN1dDQBSyeT/fGYIek1qms5WPUmiypPvwmO1jpGVKwUPT3lSTzelEMsqpB+epEce%0An7/uhEYlw4MDJtyaXca7Z6bRa9FDpUyl11gsdSI0N2ryxvTAjgb86J8Zs/kIggR1GgXcy0G4FkKw%0AmHUYt3kw1NOEXRY9zuZZ6XfljAgi2pjVRjTZPUG8f3Em5+LXsRhEg06BWCKJUDiOwe5GuDxB3N9r%0AQGO9Cv9+ahKffLAdKqUMVocP9nk/dvbWQyoI2LfLkFXaotAspCceskAC4A/DDlhMOvGBMgD8t3fG%0AcWN6EQa9Cm1GLX53Zpo5lYhKKl9nQKdZB/tCsOBsyzGrB20GLQa6GuEPpa4p2006XLnhzsl5giDB%0AUI8BkWgMpgY14skkxqYWEY3H8eTDnbgw6oLV4cOXH9+F8elFLHjDGJ5wQ1+rzOr0azdpcWncBYNe%0Alfd6+Lp1EXa3n9ei20ihmZfpc2Zm7B4eMmNyzpuzyHW9TomullrYnD6cveZAc5MGRw+katN6vGEk%0Ak9klqQRBggP9JkRiMShkUnFxtEAoAlWNPO95XSaV4I0TN7I60qq5k43WLvP+XCmXYmpuCRZzHWZd%0APswvBtFm1OL/Z+9No9s6zzzPHy42AgRIAiRWgrtEiiKthdqtxZZsx4kdJ07iVOJKdaqTmjo9lVR3%0An07mnD41vVQ6qYq7O7Wc6jndOTUnnZmeJOV2OklV2ZXFKcuyZS22tVqixE0USRAECYAEQKzEPh/A%0AewkQIEXZliNZ9/fFFnABXALPfe/7Pu/z/P8o4J88sYVRd5hYIkOztfq62taox9akI5PNYzHpqK1R%0A0e2q3/C5CIKCUfdiWfyL8Ts2HX7fNzbu9dzVuslkr9e77oudTue6z7tcLn784x8D8NRTT0mPHzt2%0AjGPHjpUdKwgC3/zmN9d9P5m7A0FQVG3DSmVynBvy8eT+1oqLbL2dUUuDjk2uBjyBGHW1Nfy/Px8i%0AVyjw9JEuvIEYHn+MFpuBZouBn70+Tjabl1rEvvB4D69e8PCZI53AxqqoZD7crDXxuJ1Wr3y+gNsf%0A47s/u8ruXhs6rVJqt662+35kh5OXLk6UPabTqnjqUAfjM4vMh5MoBfjkkU7mggmm5qJsWU5+iJrh%0ApcgxWySfL1AA9Bol9XVaXMsaWvUGDWPTIZ442I43EGd2Pk6LzcBAj/W+/85kZN4N1SbH6923NzXX%0A89wPzksdGNP+KEvpLI4mAxOzEUwGLXUGLb88M1UmEXT1xjw7NjfRVK/jx8fHJDMV8Z5+ZGczIyXz%0AC1HvTpzQb+0ws3+rjVZL8Tr/3NGVzb/VE/LVZn3ymCojI3MnWCsZ8H9+cReN9cWOi2oVdC6rgQaD%0AluPnpqXXegIxDm1zkM0X8PhiUjIkm8tzdnCWzz+6mRF3WKo4VqDgV2enGOixcvqKl/NDPv7oi7vQ%0A6TS8Mxook8XQqpUYdBpqdeo1E9ylhqbyXPTDQbXOy9Ju3ud+cEG6T/tCSan6ePVa5/pEkGeObmJ8%0AZpFAKIk/lMSo19DdZuLU5fKcUbXXi+Zog+MLPHW4s7jGD8SwNujQalT8+m03+XxBSqQB93SSTWZj%0ArF6fm+q0mOv0vFQikeb2RXlI5WRuPk58KVu2rvYEYtJYWaNRcX7Iz0f3t9HUoJPkLm6HfL7AgQds%0A/PTEeEX8fubopve9Qv5ez12tm0z+nd/5HRQKBalUioWFBVpaWhAEAbfbTUtLCy+//PIHdZ4ydxFT%0AviiWBl3VNqz1WszFnVFAahkA6HDW83evj2PQqyjkizubB7c5eemNm9Kx54f8nB/yc2S7k0A4yeRs%0AhGgiw+h0GF8wgSAoAKomC7VqJQuLSblF5j7gVrt7G231guLgns8XmPZF0OtUdDjr8QUTFcZvWrWy%0Aagvj3q123hyckxyP3b4oV24s8NSRDmb8MR7st9FmM/L//GK46t9y07uISiXcVlvOh41QPM34zCJH%0AdzZj0GuZnIuQzRbI5Qu8OegDwGbWAQqGp4J0t5p+sycsI3OPUbH51m+XErWwdkWT1awjmshILYA9%0ArWYKhTx/+9o4+/sdjE2HMRm10v189aLywpCf/f0ORtxBqX0wlckRiizhXN40gpXOJ6NezTPHNnO4%0A317xN4hj91oTctGsT9ZTl5GRuROsHnuKEhQ6pnwxllJZamuqd1iolUppjiiSzxc4ebmo8Wlv1DE+%0As4hapaTdXseRHc1VExy7e21lpqSn3pnlXz47UJZA7Oswc/ABB2cGvRX6o6WUGpqC7EPxYWF156WI%0AGLvifVqjFhjosZFMZyrupwM9Vn55dpJanZpQJLWSIN7dUnbf1qqVa5pkR+JpulsbeOmNmxj0Kh4e%0AcPHrt9zSxrR43LlhP9lc/l0n2eSYvXdYXbgQT2aIL2UqxktzvY5fnJ4sG/+u3Fjg6Yc7WUrlGHWH%0AiCYyHNnZzCtvT6KrKRYeRRMZ9FoV7fbNG44JXzBZNfb8wY0beW+Ed6NpfrexbjL51VdfBeBf/at/%0AxRe+8AV2794NwJUrV/je9753589O5q7kzODchgzwqvGFx3sYmgox44+xq9dKq83I7EKM3b027I06%0Azl33l92EtGolAApBwa4eK0uZHIuxNP1djTRbjFwc8rOr1ypdaKWDUakcgT+U5PnjY3J7zIecW+3u%0A3arVS0QQFAiCwBMH25kJxJmbj1MwFXh8XyuXx8qN9Ex12rIKD0FQcGhb0YSiqUGHs6kWpbKo65nK%0A5Jiei5HJ5jgz6KPFUpngFuMW4N997+37uq3r2s15ulsacPsj1GjUzIeXsJlq8Phj0uIpEkuzq9fK%0AtC/G8XPTeOfjHNhaqdkuIyNTzlqbb5852kW3q0FafFZUNPXb+MEvR8taAPOFPPlCoahxl81Sb9Di%0ADyWrLirXan89OziLP5TkgU1N0vyi9D5+/Pw0074ohx5wVFzf603IxUo7WU9dRkbm/aZ07BEEBQ8+%0A4MBi0uELJrk2EeTckI8HH3CUdVK1O+vI5wuMeUKohPLKOXGDzh9MsGerDa1GxdRslALQ1FBDJlde%0AYCBumIWjKamieNRTPB9xDHcHYpwdnOOv//4aXa569vXZyBeouo4rNTQF2Yfiw8ZqjeThqXBRFzmT%0AZW+fjQ5nHaFIignvYtnrdFoVVrOO7lZTWdv/2cFZQpElDDo1R3Y4OXVltmJdVIonEGNrh5ndvTYy%0A2RznrvvpbjVJ75XPF5bPJ8fEbOVmB6yfZJNlMe5NStfnJmMNU7PlhV82sw5vIF51LumeK0phdLea%0AqK1R0eWqJ53J4Q3E2dJuos1eNIL84++fu2VMiMWJNzyLVZ+/MbP4viZ4b0fT/G5lQ5rJ4+PjUiIZ%0AYNu2bUxMTNyxk5K5exFvPNP+aFnrqcWkw2LS0243rjm4V3MzvqD285mjm/jpiRtotUp2bLZQb9AQ%0AiaU5ssPJUjrH3EKCgR4LapXAqDvEwuLS8m5ogM8/1k2n0yh9TulgVK3FRm6P+XBzq9299Vq9Spmc%0AixJPpnn1fHn8GPVqdnRbyqo5Vld4HNnRjL5GxfziEvPh4rXRYNRyZEczr130MDsfBxTSOa1OcK+O%0A2/u1rUsQFHgXkpjrtLQ7Gjl+zkONVkWrvY7CXJTXL82wp9dKu6OOv32tvFLntQue++77kpG5Xdba%0AfBtxh3np1ARf//xOKRnRbi/eZ8X7+75+a1mFXDqbY8dmCycueKSN4P6uRtLZHIHlpLLYkbS711Zh%0AZuqyGvj4wQ78wQTHz0/zxMF25kNJanVq6T2haBL1xmUvX31mG/1tK50I60ppmXSMukOynrqMjMz7%0AiphUEMeeA/0OBAX84vQkpjotGpWSfL7AqXe8UrVyU4OOGX+M8ZlFaZx0+6IVfhzbu5v46YkbZXOb%0Ay6NKDm1zcHKVpEAglKR/UyPH354GwNFYKz03HYjx/X8Ykiqgp+YiUru2Qa8hlkgz7Yux2VVPOpvj%0A1JVZ6bWyD8WHGzF2U5ksjfU66mo1vPCPY0Cl+e2h7c6KqlCtWsnh7c1EE2nGpkP4gkk+eaSTK2Pz%0A2Br10rqp3VEndRRvbTejEhRVJTAefMBBoVD0qBlxF00ibWa9lGQWWSvJdq9rz97viIZ7jfVa5hdX%0AKt9NdVrUKuXy+nmFtaRUUCi4NBLAVKdFp1GVyWWsFROrNyEObrMz7Y9WxNlasfdeEswbLXS7W9lQ%0AMtlut/NXf/VXPPHEE+TzeV588UXa29vv8KnJ3I2UTppE0z3R3OHhAd2aF9J6bsaTcxEEQcFH9rbh%0AC8aJxjM8vKuZ5389WlVrKRBOSjuYN2bCPLTNIb2fmCw8N+xnfnHpntagkbl9NrK7t1arVylrxWs0%0AkcHSoCur5khlctTWqNBpVezdaqXdYawau08d7uDIDie5QoHz1/08POAiny+UJbhvehdRKJDjluJY%0Ao68RiMRTzAbjqNQCnQ4jE7MR4ksZPn6og1+dnaS71SR/XzIyt8mtKnlrdWrevF6UkqkmgyHqaYrE%0Akxki8XTZuFijUZFMZTnwgAP3XFSqZrKadWRy+bIqvplAnMujAdodRg702wlFUmg1SoLR6vfxk5dm%0AqNeradmAJEdPq4mnHmyXxwMZGZn3hdWJh77ORt68Nkcul2cpnV+W7CkvNCjKncXwBZMMbLEyPrMo%0AjZOiVIWYGNGqlUx4I1XHvmyuwEM7Xbzxzow0h7WadOhrikt6rVpJV3O9dJ7/eN4DUFZJmsrkWFhc%0A4tlHivqfpbrzOq163WILmQ8H4m9+oM/O+WEf6Uwejz9W1fxWq1YSioArrnMAACAASURBVJTfi0s7%0AjIqFM3pabHUEI0tk88WE4G89splpf5QZf5z+rkZarEa2tpl47bJX2lwunTNYTJUyBqW+B7B+ku1e%0A1569n3nz+hy5PGTzea7eDPLIbhdatSAZk0oGkIGYVL1eTUolk8vTWF9Df1cj4WiKbK5wy5iotgmh%0AVVdu3FWLvfejEn6jhW53KxtKJn/nO9/hv/yX/8LXvvY1AB588EGee+65O3piMncvpQu2VKZYObze%0A4C4IinXdjD2+GA/tdEo7Rw/tdJU5D4ukMjkC4aSk5XWg38H0XLRCV1asovrj75+r+nn3igaNzO1z%0AO7t7a/3+t4rXi8MBju5qJhLP4PEvC/5rVXzqoS7mFuJrxu6EN8KoO8RH97cD/rJzEhPcKpXAv/ve%0A21U/936LW7c/RlO9HqtJz8nLXja76tHVqLg2EcLZpMcXTKxrInO/fV8yMrfDrSp5B8cXQKGoWuXz%0ApY/3VrQA1urUePyxsscujvj51ENdFdV1g+MLkpSPWMVXYXJybBOjUyH8a1zf/lCSwYlQWTJ5LUmO%0AUg1oGRkZmffC9YmFquPi178wwK/fnCIQSkqJNqtZV3VO2NNm4uKwv5jUGJzl8PZmMtmcdNy6MgHL%0A46yYYNOqlbQ76zl/zcfRXS50NSocjfqK81ydmBtxrxid3k6xhcy9iyAomPJFOTNYnvz6P54dYGxm%0AkVeWK9uh3Py2UKDiXryewd72TRaaGmr40a9Gyp6/qA5gfbqfRKpS4kqtFCpkDKC4flIoYHNLA53O%0A+jWTbB8G7dn7FUFQgEIo20xbjKUrutkHxxekBO9aY+SBfoc0p7Q36ivmpSKlMbHWJoRGpeTJB9u5%0ANhGsSPAKgoLJuej7Vgl/L4+9G0om19fX8/Wvfx232013dzdLS0vo9fo7fW4ydym3u4OSzxewm3VA%0AdTfjdmcdkXhGGkDUKsWaC8hSl+GldJbO5vqqBmUfBg0amdvn/djdu1W8NltrCUZSLCwukc7mGBxf%0AoEarZKDHhlJYP3ZrdWrmFuJ8638/QFOtpuKYbDYvxy0ru8ROi57H9rRgbaxh3LPIfGQJl6UWtUrJ%0ApHdhXROZ++n7kpF5N6y1+VajKU4NY4l01Qn29clQhdmOVqOk1WYsa9fO5fJS9d3q90ils9RoVGt2%0ALI25Q/R3mrk+GVrTJOryWIAn97eWXef38oRcRkbm7uf1i56qY9Y7owF6280UCNJiM3J+yEcmly+T%0ArmizG3FYDCylszx5sIOZQIzZ+Tj1Rg2XRwPS+23EIM/RVMuD2xyoBAU/e+0Gu3utnL7iJZrIYNSr%0A2dfvWNeQdL05kjx2frgQqyeHpkJYGnTUaFRM+6P4QsViMEOtmpffnGJrx0rMiea3NVoVX/hIN8NT%0A4Q0b7DmaahieClV9/uKwn6GJBaKJTNkGx/hMuELGQMTjj/HN39u7riG5vO6/d8nnCySSK4Z7NnOx%0AW61a/KBQcGRHMzOBmCSlIrI6LjeyRlxvE+LGzCLf+NIePvtwlxQ/4rU0PhPB3qh/3yvh78U4FW59%0ACJw9e5ZPfvKTfOUrX2FhYYFjx45x6tSpO31uMncxrVYDnzvaxTe+tIfPHe265UWzZ4tNcjMuRWzH%0AEneOTHVaJrwRLCZd1fexN+kJRVJAMTm3d+vaejIH+uxVP+9e0aCReXfcbmxWY714bbYaabEbcDTV%0ASq3eh7Y3sxhLrRu7FpNu2f04Rm97o/S4KPYvIsdtsVUtk8vzu0/0otWocVmMTM1FmQnEaLEbSaQy%0A2Jtqy1pES7nfvi8ZmXeDuPn26O4WWm1Gdm2xsrvXxtnBWWxmfdUJOMCkN0Jjgw6dVsXBbU76uxop%0A5MFm1ksLw/NDPibnImsuDv2hJFqNcs3qO18wKSVFql3fNRoVnc56ORkiIyPzgSEICq7dXKj63Ig7%0AjHc+jkGnIbWc0BATcoPjC6SzOZRKAa1K4G9PjPN3J8eprVHR225idCqEq2Suut7cRjTIm52P4/HF%0AOHnZi1opoFYqiSYyQLFTZHQqRDUCoSQ2s16eI90niMUZL7/lxj0X5cKwn4sjfj798CYGeixcmwgy%0A6Y2SWMrR1VxfEXN7e6388FcjANJztzLYExRKPL7qFaEef4x2R530b3GDI5PNsamloeprelpNZYnk%0A1esmEXn9dO8hCApUKoHJZcM9rVpJU4NuzbnjpDfC5LLcoUpQlP3eq+NyI2tEcROiGmLCuTSRLF5L%0AsWQa99z6BpH3CxuqTP6Lv/gL/uZv/obf//3fx2Kx8MMf/pCvfe1rHDp06E6fn8xdzkYXbK1WA/bG%0AWj5+qIPZhTgef4wWmxGlAn762g36Osy4fVFCkRTNFkOZVpOIVq2kpuSxDmcdl0b96DXKqgnDe12D%0ARua98V6SCa1WAy02A1aznmlfsXKkzW6koIBofAlHk4FAMCndoBbCSTQqgQajdu3YXV4AtNqK8Tcd%0AiFW0molVdfdz3Iq7xIe3N5NOF/AEYhTyBdodRuoNTbx5ZQ57Uy2tNgPvjCrLWvECoSTtzjqO7Wy+%0Ab74vGZn3QqvVwG8/upm5UJLTV2e5NhHksT2tPNhv48zgXNXJsqOpluPnp/nk4U7OXp3FF0yQyeXZ%0Ap7BzcJuDpXSuqmZoKe3OOlRKBfbG6klrq0nHlfEFvvREL232Oq7cmMe/bPZbo1FxccTPv/7CAPDe%0AjE9kZGRkNko+X6DFVtzcXs2WNhNXx+fJ5PLoNCrsjXpJE1YcDyOJNPPh4nj56Yc3lRlDHdnhLJs7%0Anh2c5dA2B9l8AY8vhstqQKVUSAZ5LqsBfyjBvj47KqXA2cEV47xQJMX2VWbRIq12I4/tdpVJBMl8%0AeClt4Rd9jrpbGqTYE6UADu9w8sIrY+zutUnzaWdTLdl8QZJjEefa4WiqoipUxGU1sBhP02ytXfP5%0Aq+PzZY8Fwkm+/vkB0pkcp9/xrilVuJ4+7e2YrMv85in9LR/e6cBhqaXFZpTiq81hXLczI5XJ4Q8l%0AOdDvoFAo4PHHcDbVIigVZa8T41ahKG5kVIuJjUpkll5LcmfsChtKJufzeSwWi/TvTZs23bETkrk3%0AudViTqUSeHNwDr1OiYDAI3tcjE9HOHl5BnujnvpaLTqtioEeK1azjl+dnSq7oVlNOtqd9fzstRtA%0A8SIvFApcHV/gzcE5vv7szqq6iHLLq8xGWB0fgqBg3FPcJZ2dj6HRqFCqFLTb6xmfWeTazSDnhnwc%0A6Heg0yq5Mb3I7q02/ME454b87O61UaC4ABCTH2cHZ4tu3o16/vA7r2JrrKVGLTDtj1boLN3PcZvP%0AF+jvNKFQQDKdwR9MAAraHAZ8wSROSy0qpRKlUsG+PhvxpSzTvijOplp2bG6ip80kTxxlZG4Tu0nH%0AZ4508tmHu4DidXigv3KCbdSr6es0odOqcPuKY2R/VyObXA2Mz4Tx+GNoVMVNttKqkNL30GlVbG5p%0AYGQqhLmupurmm1ajotusx9moJ5vL4Q8lMBm13PRGaDDCnl4r0WSGF07ceE/GJzIyMjK3QpyLCYIC%0Ag15TdczSaBQ8sKmJWCJDKpNlxp+nv6sRnba41E6miusZtVLgmWObmZgJk8rkJFmgZCrLZ5cNyyZm%0Ail1uuTxcHAlgbdChVil5/ZJH+ryeNhPtzjqmfTHeuDxTdi6mOi09LQ28MxqoOM9Hd8mJ5PsFlUpg%0AeCosxZiYqCs1JQvH0uzdaiOezJJMZTk7OMvRARc2s17yKIIV2QsxvhoM2qrXgUopsJTK0tNq5uJw%0AZfx1t5p489pc2Xn2tpmxm3QIgoI/+ie7ePO6j+Gp8mRwNZO0k5e9/MGnH+DazYWyecDnjnbdl+un%0Ae4XVv+WJi3mO7m7hf5aY1+/qtVaNL51WJT0mxmRXcz31Bg2XRgPs7rWVvS6fL3B+yMfTD3WRTGVR%0AKalgI5sQq+Uw1prf3o+V8BtKJtvtdk6cOIFCoSASifCjH/0Ip9N5p89N5h5goy6W2WyevX12YokU%0A5jodx9/2SM+FIikWFpM8ebCDl964WaYxFo6m2L6pCatZx4i72AZmadDR4axnanYRjUpJc6uBqzeD%0AnB/2sbun+g6kfEORqUa1+IXi7mM6m2c+nMTti3Fwm5MORz1/8/IIpjotGpVSuokZ9Woe29vGz09P%0AsGuLlY8eaMMbiBNcXOLRfS2MTy8y4Y1weIeTQr7Az14bJ58vMDVX1Ar79MOb+NlrN6rqLN2vcXvw%0AASenrsxy5sos7c115HMFNGqBsekwnc56zPUqamvUAKiVAk0NRWmRcCxFrXZDtzUZGZlVrB4PH+y3%0A87tP9DJ4cwFvIM7urVYCoSTeQIKzV2fLjFHE1sLV1RqrOwc6mutosxv54S+HyxIpqXQWfziJa3kT%0ATamAZDrHH3//nNT+fWHET4NBIznOJ5ayXF2uUHkvxicyMjIy1ag2JioFyopdbGYdbY56fME4tTXq%0AirFRq1ayr8/GhWG/9Njl0QBHd7kAOLy9mQnvIqHoEt1tJi6PBji0vZmFcJJpX5T+DjPbNjUx4g7R%0AajPSYjNQq1MzNh3m3HWflDxZrc88F4zz1We2cWVsnlFPGEdjLc1WA2MzxYSIPE5+eCnVdXVZDbis%0ABknD+2MH2rl6Y6UyeFePlcY6LReGi5rdB/odjE0XY8QXTFRUX6YyOeYWEgRCCfb12UgsZfEv64E3%0AmXQEQknOXJ0llcnyxSd6uTTiL+sqeuGVUckEEoqby32dZn782g1AIJpIMxeMs6fXSn+HWdr4qGaS%0ANtBj5b/+5Mr7YoAm88Gx+rcMRVNMzkbKKuh1WqVUMBRYjp/aGhXVlsUNRq1UrXx5LMCzH+lh1B3C%0A44/R5qhDQYH/9eqYtKZ+5ZynaoyolNBYX1M14VxNk1uc34qV0eI53m9s6C/+5je/yZ/+6Z8yOzvL%0AY489xr59+/jWt751p89N5i5GdIRdy8Wy3W4sS4S5/TFeeuMmBr2Kvs6mshtUKpNDX6NhanbFqKd0%0A9zMQTvLrt91o1AIfO9CBL5goaw0THT6P7GzmuR9ckG8iMsCtq+Wr7XInU1nJPVarLjoN+4IJFMDI%0AspnE6mRJOpNnLhgnmcpy6p1i3NrMOkDBhCdCLlfgsX2tXBtfqNiNT2VyTHoXOby9mdcveWTH4WXs%0AJh1tDiMqtcC2zkZCsTTZXJ7m5UmlAgVXxuY5P+yXxgmxnVSnVcvXv4zMbeIOVI6HqUyes1eLrdNH%0Adjbz0hsTQLESefWizhdMMLCl2FZdWq1Ruun2u09s5fl/HF6u3CuvLNGqlTy6t5VxT5gd3Rb+9rXx%0AsnPRqpXs7rVJC1Ao6i6Lhrzw3o1PZGRkZESqzRFfuzjDv/z8Tv7qf14CihqdOq2Kl964CVQfG1OZ%0AHPGlbFkFm2hUdmyXi2Q6C8DBbQ7GpxdZjKX5+ekJaW5zdXyBAjDqDmEy1tDprOfNa3PU12rK5Aes%0AZh2/OD1ZtjY6ecnLwW0O0pkcl0cDvHVtTkpuHxtwyWPlh5DVcdtsMRBPFs10D25zcvKSh+5Wk7TR%0AsZTOcnE0gL2pFl+waG5fukZfq/pSo1Zx8vLKWl2jVjIyGWJ8ZpF8voClQc+lET9Xxxcw1a0k+wAK%0AhQJdzfU0GLX0tJn4rz+5wu5eG+eHfNIx455FXlQrpZzCapO09UwA5XnA3Us1wzurSc/EzEqS1mWt%0AZcy9yJmrs1J8ifGze0t5xbJWraTVbpS62Ld2mnn+10WNb5tZTyaTq7r2PnVllt9+dDNQec1A9YTz%0AajkMser50HYn9QYNo+4Q0UTmvluHbiiZLAgCf/EXf1H22IkTJzh69OgdOSmZu5fSXXqX1SCZ9YjJ%0Ar1QmxysXPMwtJOhqrpMqlc9em+XIzmaUSvCHlgDKblBjnhAqodwPUtz91KiU0oLR44+Szxeq3jxC%0AkeL7yjeR+5uNVsuv3hnVqpXEl8onJua6mqKplEYp7dSvbm0x1WnxLSTK9PHcJcYTapVAjVaJdx0j%0Aqm6j9pbu2vcTnvkYbl+U/o4mbnrDhGIZHGYdjXVacrk8i7E0/uVKSHGcEJET8jIyG8ftj3Fu2Mf8%0AYqpiPEykMtLGWjCyJOkrlhqclG7m1NcWx7HV1cgtNgMqpZKLI37Uquqme6lMjqvj89jNemaWK49X%0AP7+ULk/IiNp5pcjXv4yMzPvBG1dmq45D127OS6344zOL5AtUHRtLCaza+IKiURmFlerlpgYd8+Fy%0A8yjx+EAoSa1OjdsXZWI2wqN7Wvj5mUlgJaGxbVP1RPZiPC3NTcXH4ktZzg375bXSh4zpQIxXLnjK%0A4kBcX4vJ1/hSlg5nPYPLSd5AKFncDO6xMjcfJxBKSusco17NhHexrEK0zW4kX0DS6C5dq+/vt6Or%0AUVFbo0IQBPzL71Ua91DUrhWTb6IMzK0Sw6urQtczAbzVPECeI/zmKK3wFeePNrOebL4gFWk11uvw%0A+Ivr6NXx4w8neXx/G5fHArRYjQD86uwU9QYNI+4QGs3KHDGdza259h71hKU4qFb1Xm1TYrUchr1R%0Aj8tqZMJb3ATsbjVRo1ExNh2+rwz4hFsfAl/60pcIBoMABAIB/sW/+Bd85zvfuaMnJnP3UepiOTUX%0A4fQVL+eXdWPLjpuLEkumefktN//pRxe5fDOIoVZLKp1lPrzEfChJf1cjapXAY3tb2d9nR6dR0WKr%0APqmxmHSEIimgOPnK5vJVjxOrlO43F02ZFVbH6MtvuXnuBxdw+8tdhavtjIoTE0FQcHCbk/6uRsbc%0AYfb22ygAzdZa6dizg7Ps73fwkb0t7N1qw9aoR6MqVjIf3OaU4s9lM5AHJrxF/btq2Jv0THgjsrv2%0AMm5/jBdPTTIxEym6nysE3hmbR6NWoVQKLERSjE2H1/w+t7TJCXkZmY0gjpcXRgIVztmmOi1z8wnp%0A/0tlLCzL2obiOCmOffoaFfv7bezstjDti6JWCjx1uJMLIwHGPCE8gZj0+mq4rAYa62uYXt6M06qV%0A2Bv1ktGpmJARnxNNTUuRN+RkZGTeK3OhpFRAUIogKMjli0UrNzyLHNruYHo5AbLe2Fa6jhFxWQwE%0AwklpHF2MpTa0DnLPRZmai7J7ixVBUCAICh7d24ovuH4ie/VjvmBCXit9iHD7Y/z3fxiqMM1dCC/h%0AbKqlu7WBwLJh2c9PT7C710Zncz32plpSmRyBUJJNrnpabEYEQYFCAQ9saipqIGfybHLV8/FD7WRz%0AeU5f8VbcZ11WA95AnMHxBd665kOrUWJvqqUaFpOOUXcYk7EGty9KY0PNLRPDB/rs0lwA1r/eXFYD%0AU1WM0dz+GC+cuMEff/8cL5y4UbY2lK+FD44DfXaO7FiZP5rrNLTaDCum9otJXGuMhR3OOqKJNE31%0AOpRKBc2WWjK5PHMLCWp1ajwlxVzrxYijsRib1fIBImvlk1TKYtVzq72Ol964yYVhP25flAvDfs4P%0A+Xh4oJnnj4/xh392oiLOPkg+qJjeUGXyH/zBH/DlL3+Zp59+mu9973s8++yz/Pmf//mdPjeZu4y1%0Adm7WqxY6tL1409q+uUmSDxAEBS02I9FEmpszi1hMOja3NGAx6Tg/5K+ojipdMFobdLQ313F+WXus%0AFPFzHx6wyIvJ+5SN7i5W0z4S5Ss6nPWSfl2tTs1LJyc4tqeZDmcjF4cDki5dLJlmwruiA+YJxKQK%0AkwP9Ds4P+VAJCg494OD6ZHDNVrGaZVO+x/e0yKYoFH/DeoOWHd0WxtxBOprr6XTWEU1kaGqoIRxN%0A4bIayOYKVb/P/VvlhLyMzEYQx0tx7PMFE1KVcTafZ5O9AbcvSjiWZlePRZKlqtGoOLTNId3TYUVu%0AanevTap4ujQaQFAKWBt0dLc2EIqmcM+t3TarQMGr5z184kgHzVaDVNnc39VIjUaFIMDcQoLtmyz0%0AdZr57s+ulv0996PxiYyMzHtndaXi6ateLCZdmVYsFPVkT5yflsauaV+U/q5GpuZWxsZqY5uloTyh%0AoVUrqavVMNBjlbRsRamKqvPEknWQxaTj+LlpAA5tc5DLUyZdsBqX1cDV8fmyxywmHTazXl4rfYg4%0Ae22uQuNYpSpu6PqCcRLhLF2uepTLsX76ipc2Wy2Hd7bwzmiAM1dnOby9mQ6nEaVAxf39ndEATx3u%0AQFiucl4dow3GYuW9WIF/c2aRrub6qiaQPW0mmup1PPiAjTNX51hK54kl01XjVywQqWaS1tdpLpPP%0AEN+/UIBv/3/lspe3Y+AnV+zfeUrjyxdM8PmPbJYq4MPRFFs7zFyokhOymfT8+PhY2WO//ZFuXrsw%0Ag7OpFqVSIcXRemNyh7NOMlVdnQ8QWV2cUBpDWnXRCL5azuHKjXlG3CFqdWpeuzizro73naiS32iH%0A9vvFhpLJjz/+OAaDgX/+z/85/+2//Tf2799/y9fk83m+8Y1vMDIygkaj4U/+5E9oa2sDitXNX/va%0A16Rjh4aG+PrXv86zzz7Lpz71KQyG4h/scrl47rnn3s3fJfM+s97OTWn7ljjpEQQFH93fRjSRwdKg%0Ak1pdACnRJl6M6WyOUXeIJw6289lHNjM1G2HKF8XaoEOrUUmtNKLDuzcQx6hXE01kpHMw6tXYG2sZ%0AdYfkxeR9zK12F0sH7FLtI61aSWN9DT2tDUzORdjaYWYxnmI2kOCJgw6CkSVOnPPwucc2k1zK8eIq%0AzW4xgXz6ild6v2eObebXb0+SzReo0ai4OOIvM22xmnR0Ntfz0qkJvvLpB+REMsVxZnwmgt2sZyGy%0AxNE9LVwY9rGvz86lkXluziyyq9eCSinwwitjFd/njh6rPAmUkdkAKpXA+LJGXSaXp8NZj0IB86El%0AnjriJJ3Kky/ki1rFW6wIiuV7sFZJp7OOmfn4mpvLUOwUOtDvIJPLo1YJJFJZaVK/Wgaj1W5EUMCp%0AK0XJLIVCUaadKI6xX31mG9s6zNI4/q+/MLCu+7aMjIzMelRbdLfbjQzeLBp+r9bmTFVpxTfX1UjH%0AnR2c5ciOZmp1KoYnQzibarE16jk/5GdXr5U6vYZoMk2zxci0L0I6k5e0bEuTyqXzmtXroNLEcqEA%0ASkFBOpPH3lhbsTYqJq211OpWHteqldTWqNizxfpBfMUyHwDiGn118uzpI12Ssf3DO5upM2iYDSQY%0A6LHQ02YmEI5z6h0vzxzbhF6r4vpkiLcGfTittdJaptSTZNoX4+rNBZ463Ik3EMPjj+GyGmh31LGw%0AmMBqqmFsOgRAOJrC7YuWzdPF4htfMI7JqOb7/zDMkR0OhiZDayb9BEHBCyduSAmx1mWTXnEe8Ef/%0AZBevXPDgnotK7y/Kb5YWEskGfncPqyWEUpkcN2ciOBprmVtIoBKKhuu7e21Fc+aSsXDCu1ihP3/D%0As8gDXWYi8QxdrvqywsSzg7Mc2uYAhYJJbwSXzUB3qwmVAC+cuMHwVJiD2+xVY0/MJ1WTwzDVacuq%0AoEUEQUFTQ7F7b24hIRVDvHm9vKjtTiV819L6v5MxvW4y+dixYygUxRLpQqFAoVDgD//wD6mrq0Oh%0AUHD8+PE1X/vKK6+QTqd54YUXuHz5Mv/xP/5Hvvvd7wJgsVj4wQ9+AMClS5f4y7/8S37rt36LVCpF%0AoVCQnpO5e6hWySnSajfiCybY5GpApRTQqAU+eqBNMoL49MNdnB8qVhKLmk2ZXJ6D25zSDaa51UAu%0AV+Di0BxOi4Gnj3TinosQS2bpcNTRYNRKNwiXxcCRnS7mFuIshJfY1WvFH0pw9cY8e7baP+ivRuYu%0AYqO7i7CifTTqWeTGzCJmo5afnhiXTJ5qdWq2tJnLDE1aHUayufyaSRS9Ts1TBzuIJNK8OTjLJpeJ%0AdnsdP3ntBnu2FCdU4WiK7tYGajRKllJZ/uDTD9DXZrpzX8o9RD5fYGd3E5F4mqGJIDs3WXA2GYmn%0AsuTyOR7cbsfrjxGOp3nyYAfeQIxwNMWO7iYsJj0jU0GOPGAnm60uhSMjc7+z2vfAZtYjCEgLzk8/%0AvImJmUVp4feZo5uIJTMspTP87pO9DN5c4PVLM9ibajm4zVnmmQDFzWWbWU+LzSglhO2Nejy+GJ5A%0ATEqUTPuidDXX09fZyNkrs9QZNBzod3BhxM/UbLQsgSMuZq/dDNJfMlZWW1jKyMjIbIT1Ft1b2hr4%0Ax3PTHOh3UKCAxxeju7WBUXexYEEQFBze3oxapWA+lODZx3u4Nj5PY72O+FKGqzcWaLUbUSoFfvba%0AOPl8gcnZokboRw+0odMo2dph5h/fmq4wEhMNSRsbauhy1eOdT+CyGMoSZSJzwQT7Hyga7F29Mc8D%0Am5qwmfVcGg5ga9RjMmox1WnYsamJ6+oQjsZauprr6XbVy8myDxGla3Rxs1YBeAMxcoUCX/xYL2PT%0AIS4OF432mq0GJrxhmi0GHtrZzE3vIlOzUeyNenrbTVy5sVC2RhcTYjP+GEcHXJLhpKlOy4VhPxeG%0A/Tz7kW5ePe+RdGONtWqu3wxKm8GlJmqtNiNPHmrHZU1x4uIMgkKBdyHO00e6KpLUJy/N4AnEyhJi%0Apff7druRuYUE6Wyuokq5VKZgPQO/1Ulz2XvpziEIiqoSQm9d9/E7H+kBBRj0asY9izRbDaiUAk0N%0AOlTKojJvILRUqT/vi6HTNJBMZ1EoFOzrtxNPZqR5LECzpVhweGHIz4UhP/v6bJy8XDR0nvZHObTN%0AQTZfHOstJl1xAy6Z4acnx5kLJrGb9SgUgjTfFDv6qnavlOiWi/F/dHeL9No7mfDdaIf2+8m6yeT3%0AktS9cOEChw8fBmDHjh0MDg5WHFMoFPjWt77Fn/3Zn6FUKhkcHCSZTPLlL3+ZbDbL1772NXbs2PGu%0Az0Hm/WW1iyUUB+NHd7lotxu5OhHk5myEV952091qIpXJodOqqDdocTTV4vZFJe3F0upkWGmRPbrL%0AxZUb86iUkEzn8Phi2Bv11GiUUtWSxaTjlbfdQNFh/h9OTZS9z+l3vPKu4n3KWjG6ulq9NPnw0xM3%0AgKILtyAosJp1dLeaCISSpLM59vXZuOFZJJpI02o38toFT9XPuJLUBAAAIABJREFUXggv8exj3Vwe%0ADUg3MEGh4G9fH+cThzr5yatj0oTljcteDu9s5rePbbpD38S9S3+HmUs3AmxpNzE4GWDnZiuXx+Zp%0AtRlJpLJotSrqUfDSGzcRBAWHtjuZCcS5PDpPi93IzdkIrXKVt4xMBdUmsFq1kqcOd5DK5Diyw8lL%0Ay10XohzVTe8iDQYtziYD/+PnQ2t2ZIg4mmpRAFazjsyyv0HppFtMlDy+r5UTFz2cuLgynmrVSh7d%0A28rVG/NFjcSSCr3+rkYUy/qgqxPHciJZRkbmdllv0f3wzmbOXJ3l/JCPnd0W0tkcb12bo7vVhCcQ%0A49MPb2JqdpHGeh3tzfUMTQTRaVVVkwilY2Qqk2M+nGRwfAGbWU+bw0g6m6vQi01lcngDcc5enWNv%0AnxVjrZrjb6/Ia4jjoyDA6xc8WEw6WmxGzg7OolYKHNnZTDSe5sQFD4e3O/ntRzdLSTWxtVseNz88%0ACIKCB/tX1j+nr3jZu9XG3EKCTz+8ied/PbJKskLJQzudaNRKnv/1aNlzRr2ajx5o58WTlR2Ynzjc%0AybRvZbO3NKF3dXwBXzCB2xdFp1Xx2x/pIRJPS/JYpcdaTTqujQcZnlqgv9NCLJmmxWasmqTe12fD%0AE4itmRDL5wt0Ndfx8lvuiu+ltJComoHfQnipatJcNFCTr5H3F3EMsi/nhEr5xKFOfvTyCAA2s45d%0AvbayYi4ozhGfONjOL05Plr3WZTXw9vU5ooniRt4nj3TinovS1KBDvZyEpuSnFE1IxWrkfL7Aycte%0AjuxsBmBwfIE9W22cG/JJxpMAtTUqHnzAwal3il3IopHlrbpXUpkcsURaiqc7lfDdiP7znYjpdZPJ%0Azc3FL3V0dJTvfve7/OVf/iXj4+P8+3//7/nWt7617hvHYjFJrgJAqVSSzWZRqVY+8tVXX2Xz5s10%0AdnYCUFNTw+/93u/x2c9+lsnJSX7/93+fX/3qV2WvWY3JpEelUq75/N2AxWL8TZ/ChlnvXC0WI9/8%0AZwd4/aKH6xNBtnaYeWjAxdaORq5PLPB///0g3a0manVq6cI7tN3JT14d46lDnVweDRCKpNjZbVnT%0AtTUST7Oj28Lxc9NVJ2Tnh3xSi5dWrSS07DC/+n3eHvazq6/cGPBu416IXbi34ndXn2PNGAW4PrHA%0A6xc9jE6H2bfVhm9ZfkV04T603Vl285J2FHe5gAI3PYvYG/VVdb129Vr54S+HK167u9eGNxCT2g9F%0AOZiBHus99d2Wcjuxe7t/o8ViJJUpkEhnSKczaGtUtNkM+MNLhKNpbCYdQ6GQ1Bp68tJM2Xd+/rqP%0Ab/6zA9Jvfqe5V3/D2+HD8jfe7ph7L/7da53zmSteXr/kqXq/nPYVx6elTK5Cjqo4oZ6jp9V8S88E%0ArVqJSilICeNS6Z/amvIW1pn5eFk7tvh+C+EkLTZjWWUzlI/FH9S1vR4fdGzcyTH3N4l8rneGu+lc%0A79bYHXZXX3QPTQWZX0yyr89Ol6ueX56ZkuZtLqsBR1MtL71xk929Nk5c8NDXaWYxlqbBqN2Qr8y0%0AL0Y6m+PM1VmO7HAST2ZobjVUnVdaTDpeftPNpx8uLzyoVpBTOuaGIkvU6jTFFvCZRel7FefA1yaC%0A9K2aH/8muZvitZS7NXZFhiYXuDjs5/ywn+6WBv7l53dyfWKebA6WUlk6m+sJhBJV47KpoYbR6XDF%0Ac+lM0cys2mt8wQSB8PpGj3MLCQZ6rPzwV8Ps7rVVlQ9osRtJLmVxWQzEkmnqazVE4umqSerSpN+I%0AO1T1ez62p7VqIdGxPS3S8auPCUVSPHHQUXXN98wjm2hs3HhS726M3/Vi94M+39JxZ/umRrqa68q0%0AtI16NbPzMUkSJRxNEVwjv+MPJsoe06qVdLeaOHN1VjpmfGaR0WXN4sVYmoEeK1O+qGQWLVbZr65w%0AnvHHaGrQEYouYTHpqsbGkwfbMerVmIxapmYXy2RcSrtXVjPtj0nf+1r3nrXi+3bo6zRX7dDe2mHe%0AcEzf7jlsSDP53/7bf8tXv/pVALq6uvjKV77Cv/k3/4bnn39+zdcYDAbi8RV38Hw+X5EUfvHFF/ni%0AF78o/bujo4O2tjYUCgUdHR00NDQQCARwONZOCoZCiTWfuxuwWIwEApUThLuRjZyrxaDhmSOdCA93%0ASbsbgUCUX785JSWRS818QpElookMS5ksHz/UweRshFa7kTcH56q+vy+YIJuvLiNQKBR4+qEubs6E%0AabUZ6d/UyOCNharvc30iyMJC7LZ3YD7IAfZuj124N+N3rRh1+2P8px9dZKDHSn2thqHJEPPLk6JQ%0AJMWeXlvZZEYklckRCCcJR1NksnnaHcaKyZFRr2Z+MbnmQiIcTfGRfa2cu+5faVW86qVWI7xvWsl3%0AY+y+2/iZDcZIpDLs3GxjcCTAQJ+VfEHBm4NFcz6PL1bRGiqSyuR49dw0FoPmtj/3drmXro93y53+%0AG+/GuIV787dd65wvji/w4smba75udj7O5pYGstmiqaVGLaDXFv+bLxRwNhnwrOFGHQgl6etsRKGg%0ArAVbHPtqtCp29VhJprIc3eUiEk+zlK6sxBPxzsfp7zLjD1YfTz+oa3s9pHvNXRi791Lcyud6Z9jQ%0AXF6OXba0NjA1W7notjTopGqzt67Nsa/PTofTSGO9nrlggkKhOK8U5x9j02EeHnDxzth8xXtBeZIN%0Ayk3KT12Z5VMPdQFUNRKr0aiIJjKMuEM8sqcFfzBBKJaiQGHdxLU/lCS7UFyD97SapDlwWWfKbITj%0A56Z/452ct/u732+xu1Y14eBUiNcvzUidkIuxNP/Xjy/zB59+gP/+0jUObW9mS1sD/+v4jYrXFmVU%0A9Jx6p3ItbqrTVr0uACZnI3S3NjA+s1jxnBjXpXPz1f4I4maML5jgwrCfTx7p5M2rc2SyecKxVNXP%0ALL1+xFiu+GyDpsKc70CfDYtBIx2/+pi+DjOL0VT1pPl8YsO/5+389ndD7H7Q42y1cedzj62Y7QVC%0ASfb324ksd1KIMigTM9VjcNof45E9LQyOL+CyGnBaDFyfmC9blwdCSWp1auYWEpIe/eqkcGmFs9jp%0AkS8UmPHHOLjNgTdQ3RdkJhDn2O4Wpn0xfMFkmYyL2L1S1UiyJHbXuvesFd+3w94t1rKCTChe73u3%0AWMveey3N5rXiY73Y3VAyOZlM8tBDD0n/PnjwIN/5znfWfc3AwAAnTpzgiSee4PLly3R3d1ccMzg4%0AyMDAgPTvn/zkJ4yOjvKNb3wDn89HLBbDYrFs5BRlPmBKb2xzoSRj0+Flx3crbl/Rrd1m1uMPJdGq%0AlfiCSTa76qmv1RBNpGi1G6tebB3OujV3dTz+GDe9i4QiKUx12nWrRKtp5MrcX6z+/c9em5Ocs8Uq%0Auv6uRjyB4m5onVHD4I2FCu0sKN6YFAK0OYycujLLZx7exOxCXDJ8aG6q5fKNtRcS/V2NvHbRg1ql%0ALNMM++//MMSXn+yVJVlKUKkEFApoqNWRyWVQKBVE4kssZbJ0uhq4MOKj2VpbtTVU5E6288jI3EtM%0AB2K8eXW2wuW9lM2tDahVAuPTizx5sJ2FxSVG3GH29dsZdYdZjKXYtqmp6mvb7EbSmTyXxwIVE+9A%0AKMkju1t45W13WRugy2qgxVZ9DmA16bg+EVrz2pWvbRkZmfeDtWTRxO5HQVCwfbOFLlcDs4EY//h2%0AsWhGo1JiM+soFIrHJ9M5XFYDwWXDsdWUJo9XG+jl8wXOXfexo6eRjz3Yztx8HO98vEIf2RuI4w3E%0ACUWX+MThTt54x1vxObCSeHPZDFwY8pfJvP0mtDRl3j1uf4xzw75lvVYde7asGMy6/bEy4zgxoXVs%0AdzPTvhh9nY1cvTFPLJGRfI1MdVrCsTS7t1ixmfUMjgdpqbIWD0VSDGyxVI1ll81Ap7OezuYIM/5Y%0A2X1djGux0xOK8S12KpnqtPiCCWkdv7vXxo3pMLv7rJw4P832zVbcc2tfP9UkC0vZiIdC6TEAf/z9%0Ac1WPuzGzKM8z3idWjztatZJpX4wzV2ZL4iJOJle6QVbA3rRGt0aDjreuzeJsMnB1fJ4zV2dptRmr%0AbtitV3RUWuG8utNjPWbn48zOx8vm1KUyLmsZSZbG7kYlOd8Noh/UeubU62k2v5sNjw0lk81mM88/%0A/zyf+MQnAPjFL35BY+P6bTGPPfYYp0+f5vOf/zyFQoFvf/vbvPTSSyQSCT73uc8RDAYxGAySwR/A%0AM888wx/90R/x7LPPolAo+Pa3v72uxIXM3cHpq7OSXpdSKF4QF0f8HN3VjL5GzYQ3wrQviqAABfDa%0AWzMc2uaoerFlskVN5PUmZOJF22wxUKNR3vKilZERBAXjMxHqDRopVlKZouvxoW0O3rrmQxAUfPRA%0AG+65aJl21tnBWawmHRaTjmSq2K4t6t7ZG/XMLcSZnF0s7kZWmQhZTTqMeg0Li+W77mI8yxP5cuZC%0AcQSFQDSRwqCrZ8dmKwvhJJPeCJtbTIQiS7gsBgbHF9ZsDZU3k2Rkily5GcS/LOezepIrCAoObXOw%0AlMoy5o7hshmYDyclfwJxstxuL04uq91rezvMDE+Fqk7CW+1Goqu6PcQWxO2bm6q+3/4HHEUDwMUl%0A+dqWkZG5Y4iL7lNXZhmdDuNoqkWlFLg44sfeqGdLmxm7Wc/VG/N4/DG6W00Y9GqsJj03l01K+7sa%0A2dlTNAFXCoqqY1qHo45AKInVpKPdWc/PXrshPWcz69jaYUZAwfFzbnb2WKsaibXZjeQLsLev2EFn%0AN+vXTLyNuotGe4/vb2Vgs0VKnv0mtDRl3h1uf4xXL3rK9Fpfvejh2ICLVquBs9cqE1+pTI5anYYX%0A31jROvYuxPmdx7eQTBXfZ6DHgrOplpdOTZBMZfmtR7vRqotSCGIRjUYt0NXcwMXhQEUsO5sMXBz1%0Ak83l2dVrpU6vIZHKQqHAqSvFjY9qxmTiun3XFiue5SS02LXpTOX50sf7MGhVnF7Woi39TEuDjj1b%0Abezvt9NuN94yTjcSx2vpKIvI84z3h2rjjs1cNGQue8yk581rPgApHl2WWt6pMp7qtCoWFlNla2px%0A80w8Rlynl25srGbaF+PwDicT3giFQnmnhy+YYFevdc0NlQtD/qpzaoCLI8WK+/ESI+vamvJc5kYS%0Avqu/x9uJx1ttrKy3sfhuJGI3lKl97rnn+A//4T/wn//zf0atVrNnzx7+9E//dN3XCILAN7/5zbLH%0Aurq6pP83m838/d//fdnzGo2GP//zP9/oucv8hnH7Y4xMh7g6vkBfp5lQJMXsQpIvPN7DsDtEPg8v%0AvVFijjdX3DkVjSvElteZQIxmSzHoc/k8rXbjmu1eq3dBT10pb6HZ2mFm/9a1L0iZ+w+VSiCbzbOz%0Au4m3lm9WIoM359m2ySLp71bTRzq0zYHLZiSTzaPT5tnZY2XwxgJHBpyMTocBBTu7raiUQtWFxECP%0AlR/9eqTsc0vjWZ7IrzAdiHFzNkqdTkUwkmEpk0Mp5PCHE0zNRdHXqKiv1eAPJ9jZbaGxpB1VRN5M%0AkpEpIggKLo8GpA1aseU0lc7iDyXZ3Wvl51XGPLFKo7Ghhp5WE5OzEd68Nld2r7WYdHQ464ome4VC%0A1bGv1Wbk1JXqFXQXhwN87MF2/MEEnkCMre0r9+6BrkbcgViZpp74nvK1LSMj837RbjdyaayYhNCo%0ABOoMWrZvaiIQLrbk/6/jY2Xj45EdzgpjssHxBZ482E4+Xyhr3XZZDdTVapgLJtjRbeH1S0WzUa1a%0Aya4tViwmHTOBONcngrQ5jHzySCfJdI63Bisr+Tqb64km07z0xgT9XY0VGvTica12IzUaFReG/PzT%0Aj2+ltUkPFJNncuLs3mHUE+ata5Wt+TZzLdlCgaHJYMVrxIrP0ph4+khXhfme6OVy+oqXvzs5zhef%0A6OXazXlmAwmeOuzEF0xw6rKXpw534g8lmPRGsJh0dDrr+YfTxSQ0rKzpn3mki1Q6z85uS8ncoP6W%0A63hRY/baxAJajZKP7W2REmzDUyEsDTXoa1QMji/Q2VzHiQsefnx8jN42k9SS/165kxWiMmuNOwUc%0AlmJ3mjif9C4kaLWXP2asVZeNp2JStqQGFRA3OWrxWQ001tfQajdKGxfhaAqruXqBostmIJstsH1z%0AE+eXE9EiqUwOQVF9c7DZYuDM8saJOKfO5vL4gkUZlsZ6Lf/zlTHUSgFTnVa6DnRadVnMbqSSfi0p%0Aitv5/ldzq43Fd8OGkslOp5O//uu/flcfIPPhRNw1zedha6cZQVBQALK5PFfG56mt0RAIJ8uSv+Ku%0A59TsIr5ggis3Fji03Ul3SwPpbIFCIS9ViIqJZo8/Jt2YpmYXabUZcdkMaFRKTl6eKWuh+cThTj62%0At+U3+8XI3DUMToV465qPaV+UFpuRXVssOCwrDrJatZI9vTaCkVTRfGqNVhgUCqLxFIuxtDS5e+bY%0A5jIHZF8wwUCPhSM7mwlHl/AFiwsJjVrJqCfE/j4byVROiufS9kV5Il/E7Y/xg5dH0Neo+Gef6iOd%0AA71aSTqbo9NVTzieQamAbK6oXX3myiw6rYqju5oJRdPMzsdpsxt5ZJdL3kySkVmmsUFHjXplo+v0%0AFS9dzXX0tpvW1IRTKGBntwXvfBx/KIEvmMBq0nF+qLgZJ06QHY3FChO3P8r+fgexZFqa9Lfajfz8%0AzASbXA1VK+gaG2r45ZlJoFipcqDPVqYf324z3lblhoyMjMxGKV2k25v07O2z4wvGGZ4M0tNuotVu%0AZMK7WJFISCxVnyd6A0V94jevzfHQTheBUJILw35JUs1m1vPYvlZi8QxPP9TJjD8mFS9ol+c5l0cD%0APHGwg2c/0sPQZJDZErmLvzs5ziePdGHQq6RCmkPbHGRzBTz+GFaTDlNdDb86O0UylWXXFitvvDPD%0AFx7ZLJ2nnDi7NxA7KavFmdsX5er4fNUOXptZz+z8ileVUa/GG4hVfZ9UOkub3ci+Pjs/+MWQVFDz%0A0hsTaNQC7Y46Xn5zEoAjO12cvOShVqem3qAhn1+p4izGfqJo5rdseDY4vsCl0QCHtjlAoZCS0aXr%0AHih2bWayBRqMWi6PBXhyf6uUYPvl225eXC5GO7jNWZ5Yn4tKLfnvdT5wuxWiayEXBFVHEBQ82F8+%0A7oSiKY7tbilbQ7t9Uf7px7fy/Msj0pg4Nr1YJoUhJmUPbnNwaJuTRCqLRiWgUQvEkxkGeix4Awli%0AiQznrvukOG6311Wtsu9uMTE8GcTjz9DmqKu4ns5cneWTRzrx+KL4gsXOEq1GhXe+aFhdq1MTiqQ4%0AfcXLwwMubGY9JqNG6uxL5XNl5n5rFY6tl0heS4rivcT9rTYW3w0bSiYfO3asTI5C5Pjx4+/qQ2Xu%0AXcQLYWymuKuRTGcx6DW88vZ02UDfajOCYkXUXNxp6u9qpLG+qDVmMemxN+oZmQox6gnzQFej5Ip5%0AfSJIu7OOHZub+PW5aS4M+zHq1WxuMdHf0cj/+MVQxQXY1/7uLgKZDx+DU6EKPbHzQz7+t0/0cWVs%0AXqoKmQ8nmQ8XXbvX0uqe9EY4ttsluRsb9Wr8y/pjoUiKTC7P7l4bKAooBQU1WhVNDTry+QL5fJ42%0ARx0/+OUwj+xuoamh2IIYTWQAeSJfytlrc0CB3k4TiWSGZCqDqa6GxWiaYGSJxjot+UIBpVLg1fMe%0ABEHBvj474Via+XCxwqFGq9pQG5yMzP1APl9ga7uZazfnObrLRTSZxqjTEEmkCYSXJAPS1bjnomTz%0ARUf3docRq1nHjD9Pf1cj5roaTr3jRRAU1Bu1+MNLqASBWDJNbY2KeUWx4igcTaHTqtbUjyutUHL7%0AopwZ9PG5o4aKSowH++08+8gm+ZqWkZF5X1i9SHdZDfz89AQDPVYajFoGbyxgMenoaTVxdnCOfL6A%0AICh4dG8rV9fwxvAuxGmq16FVK4kl07h9UQRBwcFtTmn941tIYGmoIRhZIr6UJZPLlz3f3Gognytw%0A0xuW5jTZXIFsLs8mVwOvXfCwtaORZf8/Tl728k+f6MXjj3F1OdEidoQYdBrG3GF8i0ls9Trg/Uuc%0Aydx5SpPC1R5vXI41Udv7QL+DXC5PHqSkWLujbk3jXH8oyUM7ndz0RjHVaYknM2SyWZ463MlMIMqM%0AP05/VyPNFiPTvkUO72hmfnEJjUpZJgGYzxcY9yySyebZtsnCUjqLRqXEYtKRy4M/GOfJQx388JdD%0ApDN5rCYdoUhRnqC/q4kXXhlloMdKU71OuscLgoK3r69sxKxV6PPKBQ+P7Xa9ZxPzjVSIroXbH+Mn%0AJ29y7WbwXVWOflhZPY/76jPbGHWHJBPFcU/lRt3Y9IpcWqkURqkeMRTlKbZ2mIryKkAuD9FEGl8w%0AgVqlpM6g5hOHO/Esx/GUL8pThzuXCxmLxQ46rYpIvLh+D4SSuGwGjuxwSolgALVSwB9McuXGAqY6%0ArTTGti5vwoy6w1KXSDaX561rc1weDRQlXqoUUPR1/P/svXlwXPe13/np2xt6RTcavWHfCBAgCHGT%0AKJoUKVKybGuxZVne5OVlqlJ5k/dezVRqknrl5I9J3rzKPFdeKlXJpDKTqfK8PMdxHMuObUXyszbK%0A1EKRFHcQIEEQO9Ar0EDv6+3546IvutG3QcoiJVDq719kd9++F7fPPb/zO+d7vqfpQ93De6lxf7cL%0Ai3eUTP7xj38s/zufz/Paa6+RzWb/oBPWcf9BEFTM+GOyYxjssmEx6mXJgP2D6iqDD6wkOTDopt1l%0AUZyieXDYQ6FQ5MZchOBqip2dTXS6rfz339/aaKFZ/+wzj3QTT+ZYS2RYDCYYnV7m208M4F9OcH22%0AHhDVUYmFcJz3azjhK5Nh/t5Tg0wvRSskLQIryZoDppx2A784OcnhkZZ11nw7/pUkOo2aB3Y00+W1%0A8tI70kakNIm2BL1WjaAWODzSwmo8Q3hVKqg0mvQk0jke21dn0cJG202xWGRnWxOiqMJs0lLIi6Tz%0AOeKZHAadGgSBV9+fp7fNul7Z3mjfu7W4JrXv9Tvr97SOOoC5ULziGTm6p0X2UaUBpLWG4JkMOrq9%0AjYqttk8e7sJi1PLzNybl9XohFOfIiJdWl5mFQBxXkxGtWsV7o34eP9BOJJbBF07IuqTlDCWQWBv+%0ASOqeMDHqqKOOOkoo36SXklXlw5lhQ77iyIiXU5eWODTs5dTFBWk2hoLPbHdZKBRE7Fa9rNFZkgvK%0AFUQODXtJpvN8MB6i02vBaTPwud1ezo1Vn/Po3lZuLa5xa3GNo3taqj5TLkUUS2c5MORm3h/F0WiQ%0A90nxVJYHh9xcmVzm8/vb5Ov8KImzOj4eiGKRvnZbzYG3Z8cCLITiHBr2ks3lcTQa5HX98EiLnGSe%0A8UVrrvEdHjNFIFcQ0WnUdHRZGO5x8JPfbZbECPGdLwwovC7Z4LtXlvA2m9jV3cT/+5trVa39R/e2%0AcvVWiC883CUnqfftdNHuMjO5EOGhIQ9nx/z8+Xf2VVzfoWE3/uVExfO0GXP+2F0dYv6HJJLr8Uo1%0ANt+X+WCMVCaPRqMmtJqmu6XArAKrfr5CR1l5AJ8gqDgw6GLWHyO8KiWGdVoBk0FHNicldPXaFsW4%0A9fCIl3S2wMRchJE+p6LE23OP9nL2WoCWZhMtLjO/+v0tRLFYkcx22Qy8fWlJ7hTQa9U8OCQlYct1%0AlEHq4luLZ3lw0EUqW+B//9G5Oyo63GuN+7tdWLyjZHJra2vF///+3//7PPfcc/zJn/zJH3TSOu4P%0AlCpLKpXAyfPz8gbU0agnlpQqhR1uS5WQOkgPlKfZyOyScqtOviBydTIsMzTn/DEuT4RkHafyzwIV%0ASbq5QIzz40F+8P39fOtEnbH0WUfJTm8tRTmxr5VLN8MVjr8cs4EYdmsDkVimYgjVgUE3boeRK5Nh%0ARQZdLJkjmshyZMTL796frbDFyzfDcou3kq2LYpErk6ENW19ffB5/qL3Ool1Hqe3mrQuLZAp5YitZ%0AvM1GsgWROX+CjhYz8Xiedy776Gqx0NPaKA9AKMfdqtrWUcenAW9f9lUkTRJlLdqZXKGm7qZepyGT%0AzZMviMqttv4YE3MR9g245PX60LBXMYA/OOQhEsugVQvs6XcSXElWrPElDHTYeffqUv2ZrqOOOu4Z%0ANm/S7VY9q7EMNguKvieTE2UZtFgyV7PTQqWSBo5em5YGAwdWkjKj8vBIS1Wi2mLUsruvWfGckWha%0ATkYkashqFItFnj3Wy6/fnuKZI92YDLqqfdLorWUef6j9Q7VW17E9cHTEqzyMzm6Q2ciA3OFT+tyF%0AG0G+dryPW4tr+MIJdrTXGKTntPDzNyYrCDXl8hUlZHIFrivoqGZy0gA9i1FLm8vMf3n1hlx4Ke2/%0A9Fo1NpOObF7kpbcrdcYvaNUc39+Gxajjz7+zjw6X1JV06oqPyflVPM0mnjzcRSSaIZbM1iT6fJJD%0AzO8lc/R+xub7sjk29C8nqti7zbYGGvQaWYcboNVpqvK1R0a8ikngZx7pJhrPVsW5sLHHT2XzrMWz%0A7Op2UETZ1heCCQ4Ou1mNZdCoVWjVAhlRIT4uOzaTK5DK5OVrPTPm5xsndjAbiDHvj/HU4e4K+7+T%0AosPHoXF/NwuLd5RMPnfunPzvYrHIzZs3yWQyWxxRx/2OUmUJYLjXUdWO5WlWc3ikhYVQDHeTSdHR%0Ai4UiwRpttAuBOCaDVk6wwcbiVO48lAYKlD57ejRAx0dsb6nj/sZcMM4Pf3KBfQMuGk06/u79OVqa%0ATXR6LcqMO5uBSxNBYEO253O7vVy+GcKypOOxB9tZXktXaNWVGHSBlSTNNoOiLWo1qprV85mlqKKt%0Ar8Wz9YC+DId2eTh1aQmXzUgilaNBo0FVEKUBNsEkkXiGm/OrvPDETq7cChGscb/rAw3rqAP8qylu%0Azm8kTdpc5gofJQgqrGY9x/e3EVpNyVrHJZ+3Z4ezpgxGKJLCZNDK6zVQsxU1k81jMuj4/cUF9Fo1%0AL3xhgItKg/WG3fx/L19XPF/9ma6jjjruBjZv0hOpHHuoa1dsAAAgAElEQVQHnFy7VT3QDMC3nOBL%0Ah7p4f9QPbAxcKu2F2lxmVCoV712V4sTnT+ygsN46HYqkarbpmwxaRSIOSBIEdqseoGZcuRCKsxhO%0AkM7kUasgly8o+t96nHl/osQcfOeqj4m5VVmvNbhuUwcG3XwwHqiSXnHaGlheS6FRC+RFkflAnG9+%0Avp/J+VUWgnFanBKLeHwmUmEvdqu+Zky9EIhjt+qrSDqh1RTH97URXksRS+YoiEWO72tjLhBjR7uN%0ARrOO374/y3C3Q9E2E6kc33i0F0FQMRuIVbBZ5WL0LjcDnXbFYX6mhk9uiPm9Zo7er9h8X5T8Xzl7%0At/R6l9dCKlPg6J4WeeCeSkXFAL52twWxqFz0mw/EWYtnFJnspS6O0nHZfAGdRq14/UuhONmcNDek%0AydrAwWEPyVSOYCSFt9mE3aLn1bNzVceF1n22fznJwSEPvzg5KRMwN2vvl675nSs+Xnh8R9V3ydf9%0AMWnc3w07vaNk8r/9t/9W/rdKpcJut/NXf/VXH/nkdWxflCpLHoeRUCRV9TCWHP2xfa1YTTouT1RX%0A6nP5Ap0ei6J2jLfZxKWJUNXr5Q8kSAtcLe2o67OfXYddh4TT1/yK7YlH97TUZNwFVlJy65dBr8Hj%0AMJLK2AlFUsSTOfQ6aRhKaZhEqTK5s8vO1VvLitcxvRTF4zAqJrBr2fpcIIY/ksJjN9ylu3F/o8Nl%0A5h8+txuTTqDJauH9q0t87gEvapWAoUHDyQuL9LRaOX1tkYVAQnEACcDOzvpAwzo+u5gLxjl3PUAi%0AXaC3rRGxWOTwSAtL4Ti5nCg/MxJbxMdgl4PRW8sVrakAOo1Q8xkrMYJ0GmmwVDZfqJn0CK6mEFek%0A9TyTK+ALJ/iz50c4MxZgzh+j02PhwSE3HU7zPWdi1FFHHXWUb9JNBi1qlaqmr+v0WEmls3S3SAOa%0Ayod+26162t1mfvX7Kdk//fKtSb5xoo9H97cyubBW0zdGohke6HfW9K8TcxFcdiMtTmWyTpvTjEYt%0A0O21kkjnma+hjTsfiNf3SfcpOlxmXnhsB/5Iinev+rg2vcLOTjv/yzce4OyYJDO5FsvgaTYRXE3x%0A2IF2lldTTC6scWx/K3qtwLtXfOQKi5zY38aXH+khXxB5ZX3wbTki0UxNSYw2t5nz48Hq111mrGYd%0AawmJXLgYTPDEwx2kMtLcI0+ziUceaK2pMz4XiPHbs3OcHQvS5jJzYNAt6zDDesI5nSeWyPBnz49w%0A+pqfhUCcNreZLo+VyYUIh0dasBi1H7t9fxzM0fsRm+9LLZmS06M+nniog1gyJ0lgqMFi0vHmBxvd%0AFSXptEaznmIRXE0GRTuEDS3xzXaslMzeytZLsW0mV2BseoXvfGGAG3MRmm0GjA0aEumc4m/rshsI%0ARpJYjFoyZefbSqZlYmF1S998P2ncf2jN5Do+/SivLEWiGfb2O2uyjvQaNYlUrqJ6VKqgvnJ6liMP%0AKCf12t0WzlzzV53bZTdUJOwSqRw9fY3KD72tgdlA7COL79dxf6I08bjRrKuyzXeu+Hju0V6WQgkW%0AgnE6PVZMBg2vnp1DFItyVfTY3lZeWp8YDFLFcv9OF/3tNtmeSwL7iVQej8OkWByxW/Q06NSKtt7i%0ANCnautNm4P/88Qf8b9/auy0Xh08C16aWGeq24w8naHGaUQsCKpWkpzXS2wwqFe+P+nA7jKhQKd7v%0Ah+sDDev4DEIQVIxNL/PDn1zg6N4WurwWphbXEAQVk4ur9LY0YjRoubhe2CoURI480Cr3aJSzjvRa%0ANW1us1Rc22J4nrfZhArQ6zTy0KnNcNkk/eXSIKDxmQhj0ysE1oeYnh0LcHYswA++t/9jY2LUUUcd%0Anw0obdbLN+lTS2usxrN0tzQqsh+ddgMfjAU4caCd90c32rclOYoMxgYtTx7uwhdKsBROsH/QxS9O%0A3pL1YhOpHK0d1dqfmVyBNqeJywr+tbulEZDINWKRqsFQeq0aq0nHpZshItEMXz3WKyXDFWLTenH9%0A/ofHbuBrR3v4+qO9ACwtJ5n1xTi6t5VoMstIXzNatYqrk2Ha3GZGdjTz5tkFWlwmDgy6UakgXyjy%0A09eus7PTQWAlWZVMU2KLgmRrXV5rVRJPr1VjNep48/wCXR4rx/a24WjU859eHleUc1Hewxv4zfr+%0Aa9YfrdBhLqGUiLt8c1mOGc6PBzk/HpTZ2X/6/Mjdu9kfAvV4RRnl96VW4lYQVLiaDEQT0gD13b0O%0ApjfJoopikVOXlji6txWNWkUkmqGrRtdxqeCRyRXobd3w5UrJ3EyugEGvbOsG/YaExb4BFz/+7fWK%0Az9QiqnW1WAlGUjyyt5XRshzWVolrr8N023t5v2jc31Ey+cqVK/zoRz8iEolQLG78MX/7t397zy6s%0Ajk8Wwz12Zv3Sg+2wGbg+s4LHYSQSzVQ8RGOzK7jsBgSVgEGnYai7qUK3a3J+la8/1sfN+bUK6YBQ%0AJKH4QO7qcWDQa5j1x/A0myRN2WKxJsu0NAG+js8eRLHI3v5meRBkCSXGyMUbIbQagR3tNhyNEtu9%0A5IxPj/p45IFWEulcVcXSatLx+tn5Ci0xd5OR4d4m+fs322JPayP+5STH97cRTWRZCMVpX29/LLU6%0A1tJi/qzra5Xgj6SIpXKEVhMUxCJmg45UKkOTTUcmK9LusfDa2TncTSZ2dDTyk7+7wYFBN5lsnmAk%0AhbvJwL4BV136po7PFGTN+MUoXoeRfQMucnmRn746sbGp88cw6TVcngzz5WPdmHQaJhaipNJ5rs9E%0AODDoltu2S2v01Zthjh9o5+uP9THrjzPri+JpNtKgVfPOFR96rRqNWpBZet/8/A7FZIyxQUo0l3xg%0Au9ssD5QqT2Cfvhbgm8d77xsmRh111LF9UfKL12dXFQcelTbpk/4YE7MRXn53mod3exFU0jDfdpcZ%0AtaDilfdmcNkM3FpY5anDXcz6Y7Kf7G1t5L++NkEqk6e31cpQVxO+UEL2ge9clgb3uZsMir4xGElV%0A+F5Xk4E9/S5+8nfXqwaRf+VoD+fHg7J/Xl5LyfuxyYVVDo94GZ2sPsdnPbH1aUH5Ot/qMrNvp4uX%0A353m4C43P36lMoFbksEorc3ffqKfiblVWprNzAdiNRPHF24E+crRHm4trsk2bmrQUBBFDu5yk84V%0A8IeTFTa4vJpGIwhoNQLFYrUObSyZw91kxGLUYjJoZZutpT27WerSaTdgMerk56c8ZkhnpWfk2tQK%0Aw532e3bva6FUlDp7PcjY9Eo9XlmHEqN2s/977lgvP3vt5kauaCHCfEC5C31mKUo2L/32R/e2KpO2%0Amk0sNBlpaTYRWElyYNBNoSBK+SOdWjGZW06CLNm6SgUehyS1WCJRlnIKkWiGd674eP5EH9OLawRW%0AUnS1WKFY5JdvSYP65ELNemFvqyJNh/vOZyZt50Qy3GEy+c///M/57ne/S19fHyqV6vYH1HFfYmx6%0AmTfPzXF9dpXetkaO7mnhvVE/sWQWt8PIQiDOcK9D1lQUxSJuu5FWp5nfvD2Fu8kIbOjZCIKK/g47%0AU0tRwqsp+jtsFIswPrvCSjTDU4e7mPPHCJYFZpOLq/jDSQa77KSzIi+enKS3tZHnHu3l5vyq/NnS%0ANXS4Ldu+YlPHvcNwdxNTS1HmAjEEQVWhZed2SLZ57lqA1UQDI73N8hAAUSwyvbSm+J1z/rg84KL8%0A+yKxLK3NJl74wgBXJ8OyLfa12YhEUwQjSdpcZhyNekSxyHwgxtx6i+GhYS/5gohvOYHLJjH3S1rM%0An2V9rXJMzEfo8lqk9nqnmYm5VZrtjSSzabKZPGvJDEuhBMHVFCqhyNNHuikWiwQjaXaY9QgCRJPZ%0AT/rPqKOOjw3lU7M9DiNL4SJOm4FCQVUVuKYyeR4a8lAowE9fu4ndqsfUoMVha6ho2y4F/V873svY%0A9DKpTJ5Wpwm7xcm1qWUcNgNfOdpDKJKSdUIzuQLj0ysc3OUmmxPJ5kV0GgGbRc+VyTCa9QnvkWgG%0As6G6kwQ2/OD9wsSoo446tifK/SLUHng0F4zzr39ygQeH3Bzc5aG31cqN2VWGex1E1tKAil3dTYQi%0AKYwGLR+MB2V25MRcBLVa8rOleTI3F1bpa7dxbG8bb19elM/jCyd4+nA3wUiSWX8MV5OBdreFX5+S%0A5DEa9BoeO9DOWizD1cmwnEguIZMrMO+PAUWZ9XZg0C3/fcFIiqVQvCqBc+LBdpxm3b292XXcc2xe%0A5xcCMfJ5EYB0TlkruzwpOz4TIbyaYjWeZqhbYkkqaX97HEZePDmJdn29LsUCx/a1IopAEYa67aQy%0AImfHJInBTK6A024gFEky46uWfBAEFal0gT39TmZ9MR7od9LmMpNK5/jdma21Z0u6yA2bks6bP3sn%0Ae6h7FU90uMzs3+VleTlej1fKUB7HzQZiFYnbDreFhVDlLKzltTRt7uoODtiQngCpQPfs0R7mAzEC%0AK1InvLFBGhjdaNaxFE4gqFS0uszk1rXr293miu4OvVZNOpPng+vBqrj36J5WOtwWNGqBRrOOIw+0%0AkMpsdCk36DScvRZALajQagQowqlLG0x6peTx6VEfR0a85MUiC4G4nLiOp3Ofmjj3jpLJDQ0NfOc7%0A37nX11LHJwil4EuvVfNHTw7yn8to/qWqZ0lD2WrSYTRoOL6/jXgyh0pAdgaf2+3l9FWfnJjzOEyk%0As3k0gsCu7iaS6TytbhNiEbpbrfz61Ma0y1uLa/J5VCqIxNMEI0lAVVHh+ixrE33WIQgqOt0WHl1v%0AKym1PNWq0I9NrfD1x/qYC8SZ8UXZ1WVnOVbZmu1uMjJfpimq9H0Hhz30tklsZ6fdyPhMRK5spjIF%0A3r3i44uHOuV28pLG3sO7PHiajPiXE8yVDV6p27D0W/pXUpgMahrNBgqFHPm8iCCosFv0FFUqRj9Y%0ApNNrYXdfM1cnw+TzRQQVFZXlTLbAXCheZyfX8ZlAabaBXqtGp1Ez1G2ny2Pl129PV3zObtXjaDTw%0A7pUl+jvscvthq9NcEfiWWD8WoxaVSsW58WDVJOrS2nxg0F3ht0KRNDs6bCTSacKr0vNoaNAQiWUY%0A6WvGaWvgwZ0urs2sVLE0oNoPftZ9Yh111PGHoeQXy5HJFSq6wDQagdlgnCarjgadmoVgHJNBQzKT%0AJ5nJ47IbKrosy6UB/MtJOtxm8vkiR0a8nBsPsm/Ahc0C49MrOO0Gnnu0D/9ygvPXpfdm/FFWYxn6%0AO2w4Gg34l+PyPI79Ay5ePzuH3aqvORgqGEnRbDPitBsrBkODlGy5OBFmX7+Lbx7vlRMUTqeFUKg6%0AOVPH/YVye45EM+zZ4eTm/Cq7eprwh5OKx5QnZX3hBP0dNibmCniaTPL6Wyoiu5uMkpzLeBBRLJIR%0AKxnA04tR+jtszAViFMQipgYNTx/p5hcnJ+WE7+hKSlED/NCwl5Pn5yv2UZcn1Dx1uLtijS8l9Xpa%0AG5kPxtaLO430tzXy/li1TCBsJBkf3eesGS/crkPhbqEer9TGe6N+Tl3aICwkM/mq4c7JdIF9A1ZZ%0AqqKEclk1kO7zB+NBhrrtFETQqAUKIqzEMuTyIi3NJto9Fn5Tlk8q7d2fe7SXs9cCDHTYuDEnSbmW%0A4l5BUElFwfX/lxjxb11YVOwSmVyMYDHomV6qLqCcGfPzjRM7mPFHZY3vnlYbU4ur7Gi3kckWKIhQ%0AFIufGrvZMpm8tCRl2wcHB/mbv/kbHnvsMdTqjYWupaXl3l5dHR8bNgdfgqDi4WEv4zMrikFZsVjk%0A4WEvb11cxN1kpMtjwbecYE+/E0ejnk6PFbWwwY6qlZj78iM9rMUzzCxGFc+TyeV5YIeTm3MRQBqS%0A0e62cHrUh1Yt1Fu4PoOYC8Y5dcXH5PwqnmYTOzsb+d6XdjJWw1ZLFfpUJk86WyC4kmSoq4l3rizx%0A+Yc6uaxVkyuIHBr2Sm0xSBuHQkGU2XTlOnmJVA5fOEGby8TP35hUTF4HVyoDPL1WjVotkM/mCayk%0AKl6v27CEm/Or9LVZUYkiBkMDriZpAU/nRAShSEODhrZGE1OLUXrbGrFZ9Lzy7oycTMvmpd+mzWWp%0AJ5Pr+NRDEFTcmFvl6J4WMrkC7iYjBr2WizfDeJorhzbl8gWiiSwmg1bWjysxKC7cCPLwsBetRsX0%0AUlTeWM4H4jw05GGmxiTqdDZf0bq6b6eTl9efR5D84eitZQ7uctPTaqXLbeW9UT/js5GqDqe6H6yj%0AjjruBspnvmzGjbkIU/4YC6EEE/MRFgJxulttaNQC+3Y6OTMaoNVlRiwUiSakLqdyeb8GnQaDXsP+%0AnS6KRfAvJ2jQqRWHQI/eWubpI93yeyAV9d5eZ7E9c6Sb4/vbSGbyZLKFLfVFAdxNBg4MefjPvx0n%0AlszJr5eSLTYLvHvVx9eO9nxqEhSfdQiCSp4NU/r/w8NuGi169g44WQon8TYrt/CXszmd60O+Txxo%0A460LSxwYdFNkgyXZoNPwuzNz7OpuUp57YDfw9qUlMrmCvM95+kg3Dw265e6jTK5Ah8eMP2whsJKU%0A4/JMjXlLofVhZYl0voIhLQgqvveFAbrKJABUKg9j0xH5e2HD7oGascOddijUcfdRSuKH19IVMad/%0AOUkilavyc4GVJHPBKM880sNSKM5CUErCqlBVFM5Assd3r/jk2BPg+P42GrQaikAoklS0OV84gddh%0AIpUp0LlJe1kpR1UiqZVreJf+hv52O6vRjcGs5Tg45OEXJyfRaQW6vFauToY5Px7kycNdslSRqUHD%0Aw0N3HvNudwbzlsnk7373u6hUKorFIu+//37VIL433njjnl5cHR8PlIKvQ8PemjIAAAvBOLv7muUW%0AsHyhyEO7nJga9OzsbGI+EEejUXN4pIULN4I1B/jNBWLs3+nk/dGA4nmCkRSvnZmTH9bSQvbtJ/rZ%0A0dJYXxA+Y9gcHMwFYjRoBWZ8tdkXpQp9JJphPhAnlxcZm14hlsyxvJbk4C43Lc1m3rvqI7CS5OFh%0AN8f3t7ESy6DTqKsSH6FICo1DYNoXq5lkWY1nOLqnhRtzq3KwduFGkGeOdGMz65lcXKvra5VBFIt0%0AeCwM9jQjFiGRyrIay+JuMnL+up+hTictDiOoiuTyIgMdNkanVsgVRLnFNBRJ0dphljshtvPCW0cd%0AHxWzgRiP7mvl529O8vUTO5haXOV378+RK4h88/F+/OEEodUU+wZcWIwaVqIZTA1anDaDvJ6eGfPz%0A7NFeFkMxppcStLstDPc08eb5BUSxSPf6UJHNEAQVTpsBtaDCv5xkd58DjVogVxArPpfJFSiIRbQa%0AdaXf9kvr+BMHOxFU8NBOV90P1lFHHR8ZolhkZ6eNWX81Y6yn1cqtxTV++datamLL0W7cDhPNtgbs%0AFj2LwQTDvQ5WYxmGexzk8kXevbrEN07s4BcnJ2XJgcBKEptFXzN5USwWK3SRS/HkfCjGpRthWR6w%0AdEztIWiNjN4K8fUTO7hSJrNWii33Dbi4Nr3C1x/trcc+9zk2E2b29DvxNhvxNJkIrCTwheIyG77F%0AaVK0F7NBh92qpyCKjOxohmKRG3NruJqMvHtliQa9hi8c7CCTLXBzfpV9A07aXBZFbW8lbeOFYJzw%0AaopcQSQSk/Y7geUkqGDfTieNJj2iKNYs7Mz6Yxzd24ZeK1QVod+9vCQnfEtJSVSStIvFqCORzmIy%0A6KBY3DIxfCcdCnXcfZTv0/VadVXiOJbMMdDRxIXroQqilqASeOntKcxGDcM9zWg1Am9fWqpisHe1%0ANKJRC2TzIl0eK2q1QCqbhyKkMjn8y9UxK8B8IE42LxXtnjrcJT83eq26Zo5qs4a3IKgwNmhYDCWY%0A9cXo9FqqJDSyuXyFz+/vsNOg07AQqJQqOrGv7Y7u5cfBrP+o2DKZ/Oabb/Lmm2/S19dHR0cHr732%0AGi+++CJDQ0P8yZ/8ycd1jXXcY5SCL/9yAneTAa1GTaEgKk58LaHNbebUxQViyRwajcBDuzyIoqpi%0A8mUpSDu6t5UbsxHFc/vCCdYSaTwOo/J5nGbOX6+cIluq4Hfs2X4PVB33FtdmVir+r9eqSaTzW9qq%0A025gYi7Czk4bjsYGVICIZJ+nrwX4e08Ocm1Kcu7DvQ46PFb+2+s3q+y4NGXY02zEYWtgdHK56lyA%0AvGGwW3QYGrRcm1rGZpEmw754cpIvPdzJv/vHxz8z7Yd3omU2G4jR6TbjsupRa6VhHkuhOL0tFgwN%0AOsZnllmJpTFoNbjsBq5NreALJ2pWk3f3NNXZyXV8qjHli3JtaoVnjnRzfUYqrAiCihceG2DOHwUV%0APH2ki8BKilgyh385SYvTRIfHgl4n8PZlHweHPLKERYndf2UyxFeO9rAWzzK23rKt3Lq6UPHcXZ1c%0ArprEDlIAbzFW6yRncgUoFvmHz+/5zPjCOuqo497j0C4Pb11YrEqKuexGZv3KJICpxSgdbjMUYWox%0Ayvujfh4a8mC3SK3MNoue5x7tYzaw0UUZiUqJ5ok55YTZQijOvgEXv31vpiqePL6/DbtVXxW7btay%0AbWk24XWaCEYkLdCfvjbBU0e6sMnXJcWWp0d9fP7Bjnoi+T6HEmHm8kSIQ7u9BCNJsjmRXEGUGe+l%0ArsqSvfS0Wel0W7k+F2HPDiexZJY3zs3jtEmFB51G0oJ9aMjDQjBOKJLC02yip6WRVDbHV471sBCM%0AsxCI4202YbfoefVstbaxL5xAqxFw2gx86VAXr52dxW7RAyouXJck/g6PeBXjB5D2ZacuLjCwLrtV%0AjlLCFxWKRegffG8/XZ6th5fdrkOhTji5dyhP4mdyBbpbGiuKFHqtmsmF6sHPKlWRP3pqkOuzEWLJ%0AHBaTlm8/McDVW+GKoaf+lSS5gijLqem0Ah1uM3P+OLcW1+jvsMt+try7uMTWt1v1XLgeks9fLCKz%0ApzejXC4GlGNfvVbN8yf6eP+qn+E+B2KhqPiZ4/vbKIjIUkXvj21d1LifmPVbJpN/9KMf8fLLL/PD%0AH/6Q69ev80/+yT/hn/2zf8bk5CT/6l/9K/7pP/2nH9d1fmqwXR3YcI8Do0HLYiiBP5xARKoCatRU%0AVT0tRi0DHTbOj0tJ3q8e62V5NUU6qzwIIBJN07Kp7baE7lYrmUwBm0WvWF21mpSH9YxNryDUK/Af%0AC7aDzUrVuQDjMysys+PCjSB9bY2sxjZaEJVsqLulEQCnzcAb5yTtrsMjLei1ap450sN/enljEnJw%0ANUWDrlrPs7yt26jXIgBtLuVhAS67AUEF47OrDHXZ6W6xkssXefvyIqJY5Nr0StUxn0bMBeO8eGqK%0Aa1MrihXV0m+qUqnQaVR0tzWSK4hoNAJFVIwMNKHTaehra+S/n5yipdlEaDWNRq1Cr1PT195Y0+ec%0AHg3QcXx7LbZ13N/YDn6wBEFQEU3m0Gs1xJI58gURp83AFw918vM3bsrJ4XyhyJlRf0VQe/GGlCz+%0A9ud3MLUUU2T3J9N5nLYGbFY9DdpKv7pV6+pmFgeAp9nIzXnlTd31GkXmOuqoo44/1Od2uMxVw+gO%0A7/Zw6vISC8F41edLnRbhtTRFETK5PE8d7mZ6aU1OYjToNLz09hTH9rbKx2VyBfKFYs2EWXdLI8EV%0A5ZbraCJLIpWril1LMzYsRi1H97bx+tk53r/mR69V8+AuN6lMHl8oyZXJECaDloVgXPb3damg7YM/%0A1HZrsWmTmRwaQWJjrsUz2Cwbw+7LB+h6mkz88q1JHt6c9PLHMOg1PH24G4/DyEtvT1clrA/ucnPm%0AWoAvfa6ThUCcselldvc1K/4dnV4rWrWKtXiGRouOxx/qkPMH+wddCCoVyUyeLq9Vke3coNNgMmgV%0AO58AJhdXiSazfzCzeKsOhfqcmnsDQVABVCTx9Vo1s761isRxae5NecJ39NYyXz7aw/WZFRJpSVNZ%0ApYKpxVUsRh2LoTijt5YxGbRVMa1eq8bTbCKWzLGjzS6xmtWCPE9nuNeBqUGDWNwgIw73mss0ww04%0A7cqERpfdwNV1JvFWse9CMM5IbxPnrwfobrHV9Pk356VEuV6r5viBdvmeKdnj/cSs3zKZ/Ktf/Yqf%0A/exnGAwG/vqv/5oTJ07w9a9/nWKxyJNPPrnlF4uiyD//5/+cGzduoNPp+Mu//Es6Ozvl9//mb/6G%0An//85zQ1NQHwL/7Fv6Crq2vLY+5nbGeq+uhshA/GA5y5Vq1p/NThLo7vbyeZyTHni7F/0MXyWpo3%0Azi0w3Oug0aSjWCwyuVBbEiMYSfHwsIeLE6GqBcXZaCC0mmZ0arli2mdpQufymvJCM9TdVF8M7jFu%0Alwz8OK9jc6Ver1XL+kOtLhMeh4lz1wN8uUxvqd1tZrC7iZ/83Q1Eschwr0P+jtOjPo7va2MpXDlR%0A9rED7VydDCteRyiS4rtf2snVyWVeOT3LoWGvcjtiSyO+cByHRdLHm/VXMpsHOuz38G5tD9yuojo6%0AG+Hfv3gFgL39TjRqAV0gTjajp7/DTjKdQVUUyGTz6ASB7lYrK2sZbi6s4nEY2dnRhE4n8PI7M4rn%0ArzMP6rhb2I5r97XZCL5wguEeByfPL7Cn38mrZ2bl4XogaWz6QgnFYHQxJGklLgbjNdn9zx7rZe8O%0AJz/53Y2KjcBAh40bNZLDm1kceq0ao16L2avj1mJ1jPBZ8IV11FHHh8Pd8LkdLjMdLnNFHKAWVLS5%0Aq0kAR0a8/P7iIicOtOMLJ9aTbdUDnA4MuoklsxVxX74g0tvaqJgw622z8vrZecXrkwb+aYklc5we%0A9fHs0R6CkRRz/hhtLjMqlYrfnp6Rr72UaNZr1RXsZWnwahMPD9Ul07YDPortbsWm9YeTPLDONG6y%0A6qvY8JlcgbV4llxeZFe3g2iiOhG7b8DFq2dn2dXjUIwLMjmRZ4/1sBhOMNTjIJHKYWrQKu5zVCp4%0A8/wC336in8VgXDF/cHx/G1duhnnqcBdz/liFNEtp7lGtjtJur7Um4/9O4/taHQr1osvdRbnND/fY%0A6W1rlJP4UvdFirlADItRS5fXylxgTZ7rUdIgtrNHDioAACAASURBVBi1FItFRTt65pFuTAGtFC+q%0AUE7mBuLrRRY9a4mM4vc8uK5RvLmANxeI0+62Ktp5T2vjug5zan2IZY0ulEAcg66RIirFgiVU+vxc%0AQcRi0PLTN24q+or7jVm/ZTJZpVJhMEjC7WfOnOGFF16QX78dXn/9dbLZLD/72c+4dOkSf/VXf8V/%0A+A//QX5/dHSUH/7whwwPD8uvvfrqq1sec79iO1PV50Nx3rviI1cQFR/QWX8Ms0HHxfUhPf/jncpq%0AZm9r421lBtpcZub8MZ57tJdoMsf1mRWarHo6vY388q1JtGqBA4Nuedrnrh4HkViahVCenZ1Nig/4%0AsTvQmqnjD8d2stlTl5cUbXPOH5NE+8uGOb709hQgLWBXJsNksgVSmTweh1FuY5FbX2KZiomyeq2a%0A5fW2mc12rNeq2TPg5MU3bxKKpIGNdsRischCMI6n2UiDVs3L705zbG8rriYjp9aHrZQzmz8LgcxW%0AFVWVCk5dXJQ1B7N5key6jvUff1VaD7RaDblEilQOTHodLQ4z49OrdLgtuOwGfOEYa4m8/Fttbmfa%0A2VlnHtTx0bGd/GApeJwLxvm/XrzC04e7+dnrE+zqduBbTlQM1wPQ6zQsLScUv2s+EGc+EKel2VRT%0AK+7Wwiomo5Z9Ay7S2TyJVI6HhlzkRZH29TV9Mzo9FgRBhU6jxttskqexA7y7yY/XN3V11FHHZtwt%0An1vyl+VxwP5BNxeuh+Q9hSCoOLqnlWy+wL4BF6cuLvBAn1MxEVeK4VbjGdxNRjnuSGXyvHhykiMj%0AXtK5Av5wEqfdQKfHQi5bwOswKfrKUsu1xIwzsryWwRdO0N1iZSEYVyy+LQTi8rlLrLovP9LDlx5q%0Av+P7Use9w0e13a3YtC67gbcuzPPVR3tZCMRxNVXvU4480ML/eGcau1WPTqOueK+kC3vkgdaahBnf%0AcgJfOMFcIMbhkRauTIawGHUc3OUmmc4TjKRo91igCOfGAvS2NhJcSZFI56vWdrtVTzKdZ/cOBx+M%0ABQmsJHn8oQ5ZHhMgIxYwNSh3lObytRn/d8osVupQqM+pubtQsvmje1rk3zQSzTDS56DdbdmQYmlp%0ApNnewOWJjd99R7uN+UBc0e/OB+KM7GhmfGaZZKq6Ux2kRG02LzGEVevHbd4XpjIbnXMXbgR55pEe%0AuftEo1bxlaM9TC2tEVxJ4W4y0O628OJJKUdlt+o5c80vS2hsRneLlcVQgkQqR2uHctdy+VDMQ8Ne%0AflNWsNzsK+43Zv2WyWS1Wk00GiWZTDI+Ps7hw4cBWFxcRKPZ8lDOnz/PI488AsCePXsYHR2teP/a%0AtWv8x//4HwmFQjz66KP88R//8W2PuV+xnanqo9MrZPNiRVKtHKFICqfNQDYnshJNV/0dubyILyyx%0An8wGHR1uS9XEVa1GhU6rZWopii+coN1jodVp5pdvTSKKRTLiRntsriDS02plPiCQCyfIFQp85VgP%0AK2tpJhc2hpYNdTvqOov3ENvFZv2RVE3W+2YWXDnL2L+cpMNtRixKNqi0oBn1GtrcZgIryfXgS2Ap%0ALA2hKt9slBggl26E6HBb6W9vkofxvXtlid62Rg4/0MLZa36a11vNNWoV84FKbb7QaooffO8AnvXJ%0Ayp9WbFVRnVpaw2rSya1tkWiGLo8VlQr2DXjQaQREUUSrFhCLKiyGBmZ8UaaWIrgcBuxmPVduhhHW%0AB391eKThB4l0Xh6UI4pFHq4nqeq4C9gOfrCc9THQaSNfKPL5hzqYD8aIJXPs7mvmd+/PEolm2Nvv%0AJF8Q6WtrxOUwMu+Pb5nI2DvgZD4Qr9rMgdRR1FyESzdDHBnxohZUnB2TJlEPdNi5cCNEKpOXP6/X%0AqjEZdahV8A+/Ooy3yVgR8NY3dXXUUcft8FF97lwwzrnrAfwrKTxNBh7c6Zb1Vfs8FqYW1+QuSK/D%0AyFI4STKdw27Rc3RvG66mBt44u6D43aFIipE+B4Ig0NJsIpsXCUVSiGJRJsOUWrZDkRRD3U0c2u3h%0AkkJXZqfXgtNmYC2RYTGYIJ7KMrKjmTc/mKevzaZ4fm+zCV+4kvW2q6ve3bFdcDfihUPDymxaY4NG%0ATrjl8iJ7dji5OlmpQ7saS5e18VeSu+xWPauxDFq1UDNJW5pRVEo8x5I5YskcS+GEzCqVuo3U7Olv%0AJpMVK0g55fulUCRFOlcgnSngXk98//b0TMX7EgMfHhxyk87kCa6m8DpMaNQCb19erNn9+WGK0Eod%0ACnXcPSjZ/DtXfHzr8X6W19LcmIuwq6eZn756Q/6cx2EkkVJXdKO3NJu5UqvIEU4QXk2xEIyzf9C1%0AZaLWbtUTXk1XSLeVpDGDK0mOPNBCLi/S1WLhv7w6QaNJy7G9rVydXCFfKKIRBJptBhyNDXwwHpRz%0AVKU8Qy05TafdwEIwTn+Hnd29zTWlXUpJ7lokjnJfcT8x67fMCP+Df/APePbZZ8nn8zz//PO4XC5e%0AeeUV/s2/+Tf86Z/+6ZZfHI/HMZs3nKdarSafz8tJ6KeeeooXXngBs9nMn/3Zn3Hy5MnbHqMEu92I%0AZlMFbrvh+hatGk6n5WO+mkqksgXMBi0qFYoPqLfZRDSZ4/GHOhSrmYGVJA/uctPuthBPZYGNSa6x%0AVBa1SkVB3GAiwkbLwcEhjzysp5QY7G+3VWk56bVq/o//+RD/a5ej4tyf9L37qNjOtrsdbHZ8ZpnX%0Azs1vOcChVOWzW/UsBKQge3NAU1pIdrTbKha0peUE/9NTQ2SyBVkXr8Nj4aV3pjk45CGdzeO0GRSF%0A9B870C7bdHOjgYs3giTSORYm4pwp6dsNVTr84R4Hu/tdG9d/H9vv7Wx3V0+TYkV1/04XH1wPyr9p%0AJldApxVodZmJJXNEk2ns1gY0akAFgkpiS1jNDbQ4dZy6sIhOp0EsiLS5pbWiNNXaZoGJuVWcdgPJ%0ArPix3d/7+Xe8U3xa/sYP63M/aT84Nr0ssz4EQUV/h41EKidPef/GYzuYXFil02uh3W2hSJGRvmbe%0AvbJEf4e9JuvHoNdwYNDNQkiayF7ykaUiGUhMKI1a4NCwt6plcPTWMl852sOtRYnV0e620OI08f0n%0Ah2r+LU6nhf27vDXfu9/wcV/zh7Hd++l+1q/13mA7XeuHsd2P4nPHppd588KCnKAAePPCAiajjlyu%0AQHerxPp976qPo3taWYllWFlL8+CQm8BKgquTYVqaTXR6LVUxpyCoODDoIrSaYtYXw2k34LI3oBY2%0A9k6llm2Q4tOb86tEYukKmSCX3cBwbzOz/ijvXfFV+dXj+9uwmnWKyYieVivuJgOCIDDU3cSxfW0M%0AdVfuizZjO9nBVtiu1/lx2W4JTqeFbzy+g7lAjOmlKF6H1OFzcz5CeDWNRqNGqxYIRuI8dbiLWX+s%0AqgU/kytg0Feu/eXDIssJMyXotWpcTUa5Y7D0/GzeTxkatOg0AmeuBdCqBfb2O+V4XkkyS69V85Vj%0AvVxZT3xv6NQa0WrU/P7ignz+4/vbSGcLvHVBem3zMMpOr5Wnj3Tf1uY/CWxH+93Kdu/W9SrZvCgW%0Aee+qj3/3j48D8K9/8kGFramAtUQWFSq0ail5G0/mFP0uQFeLlYs3glIcrFIp2m4pURuJZnjysJdX%0A3t0YeroQinNkxCvP73DaDcwsRfneF3dyfXaFyzeXaXGaeLusIHhzPqLIQj496uMrR3uY3yTb8sFY%0AkHQuz63FNcamVypYz21uMxpBxTtXfICUr6jqlF5nT5f7CqfTwl/88SF+f2GBsemVO/b5dwMf1j62%0ATCZ/8YtfZO/evUQiEXbu3AmAyWTiL//yLzl48OCWX2w2m0kkNlosRVGUk8LFYpE/+qM/wmKRLvbY%0AsWOMjY1teUwtRCLJLd//pOF0WtjZYWPWp0xV/yTZtXPBONF4BofNAKtFxQdUoxbkYRC7+5qrHqxM%0ArkBfa2WSrnwB+fXvb1Vo1ZYfVz6sx9tswmbRkUgpV2veODtPs0knv+Z0Wu7Jvfs4F4TtbLuftM3O%0ABeP86OVxgJqBT2nxAClQKlUslQIaR6MejUZV8R3PHu3lb18ZrwrmPzfs4dQlyebVapWiPUYTWfb2%0AO9FpBdwOI785Vck82dxSo9eqeWinS75398J+t5PtPrTTJQ87LEGvVTPYYSMSTRNP5THoNewbcJEv%0AiGRzBXK5Imq1CvV67JPPFhCL4HGYOD8eJJNdw9CgwW7VoxEEwmtpovGMPNV68+9o1Ar3nPl4r/zQ%0AdsK9/hu3k92WYzus3W+em5Pt+siIt6ooWxqa09PSyH99bQJAGjZi0LIak9qmv3Ksh6mFNYLriYx2%0Aj4VQJKW46Svpuuu1avQ6DRq1QCKl3PJ9a3GNGd8aX36kl5++NsFC0MhTBzuY8cc+lGbk/fgMla55%0AO9ru/XQ/69d6b3An17pdbfej+NzLE0FFrcwnD3fxzqVFhHXSzJERL6evSoncwyMtFe3Gc4FYRZt2%0ACUdGvLxclqAol1e7Mlmd+DXopQFjF28E5YFLdqueq7eWMRt1iMWiol9NpPIURLGCtee0GzA1aBho%0As9HhMvPcIz1y0W+re3K/2OyHvc5Pm+2Ws2bngnGWQgkWAnF29TRhM+n5xclJxf11JJpmYi4iDSXb%0A1IKvUQsVyWan3YDXYSQSy1QlaZ12A11eKytRScKvnNlcK0FcihXUagGdVsBi1NZkWy4EYjx7rJep%0AxVUCKym8zRvs4/LPjU2v8M3Hd8jPZvkwyuP72tg/4MRp1m07m/4w9rsdbPdu+oXb2bxGIzC1VPn+%0A2MwKXzvex09flWJWu1VPWKNmqMehuNc36rWy1vB7V308f6KPmaUo/pUk7S4zoOL0qE8+JrBp6KkS%0AIUKvVdNsM3DhekjOQZXOXSoIKpExtGqB4EqKq+ss6FLRb/9Ol0xuS2XyTC+tyc+mTqNGFEX29jvX%0AWdgmNBpVRad0idBhMWorfhunWcfzR3sQHu29I59/N1DLPray3a0ztYDb7cbt3mDYHTt27I4uZt++%0AfZw8eZInn3ySS5cu0d/fL78Xj8d5+umneeWVVzAajZw5c4avfe1rpNPpmsfcz7hTqvrH1YZROs/E%0AwipnrgXIFUQ+t9vLk4e78IUSLIUTFSL5ALFkDq/DVPVgWYxabs5HlBeQYIw9/U58YWXdxhIbORLN%0AsLvPwWoszfiM8nT37Sg4/mlGLZv93LD7Y/kdTl/zE1hJMtLnQKWCJw93sRSS9Ly6WqxQLMpVvhJ2%0A9zq4OhmuCGhKVXWDXi1X7fVaNW0uM0shZX2mYhGO7WsjlsjiDysvxr5wgmxeqoJ+7URf1feAJGux%0Au9eBo9HwmWvpLmmVnb0eZGx6RW5rb3eaObTLww9/coFnjnTz61NTfPFQJzqNGkejBqfNRKEAolig%0A0aolny+gFVQ47QbOXw+xs8tOviDy0tvTfP6hdmb9UWxm5YEM74998jJCddzfKPlBQF6rpNfvfZuZ%0AJBcjrXuPPNBKLr/RIlhiMWRyBQoiTC1FZUbR8mqa/nYbuYLIYjDB9OIaO9pttDjNXJtaprvVSjqj%0AvOnLF0SO7W3DoFfz+4uLcuFGCaFIisO7W/hPr4yv67vZmfHHto3GdB111HH/4dAuD+9d9WEyaGU/%0AdyetvYKg4tZiVNGvLYUSDHU10eo00WwzsBqXuihrtRu/c8XHV4/1ElpNMbMUpctrRSUoxxmBlSSH%0AR7ysJbIViV+VClpdZk5dXJQ/W0pSRBNZwjWGi8/6o+RFkYO7PKijGVSAu8nIgztdsg+t74O2J8r3%0ATaXiQSKVq2m7m4f17epx8O9fvLLBqAzG2V2DjLUQkJLEXzzURSaTRywWadBr5ISWRq3ig/GgLOM3%0AemuZ8dkI3zjRx+itZblobLfqmZiLsLu3mWJxg1RWSmzVShCXyGCnR318breXrx3v480PlOVhFoLS%0AUPQur5SMatBpZEZyOfrbbQy22/jB9/bzzhUfEwurMjO7v62Rdmc9hthuuF2MLIpFOj2WCrm1WDKH%0AIEgaxf7lJPFUDk+TgbVkhgODbjLZvEx+0Os0LK8l5e+ViGRqBJUKT5ORNpeZX/1+SvaJ5V3Kpc/X%0AsuHFUGJdgiXOBzeCfO/JQcaml1kIxGlzmxnqbqLFaWLOX7JfKz2tVn72+s0Kf76Z3AZSfFxaw2LJ%0ArCwfY7fquTgR4pn1GU+bE9x/+vyIYo5l8/+3Wz7stsnkPxSf//zneffdd/nWt75FsVjkX/7Lf8lL%0AL71EMpnkm9/8Jv/oH/0jvv/976PT6Th06BDHjh1DFMWqYz4NuJ0I/N2aFn874yo/z6FhN9O+DU3X%0Ady5LC8ueHU6a1+UDNj98s74ox/e3EVpNEYpIAuW7ehxbLiCPPNBCXhQVWxdanCZpWE+nmuszEc6N%0ABaRqqILG43YUHP80Y3MycGennaHuJt4b9fOjl69/JDsth5LNlmvu9rXb+OXJWxXB2eWbIb56rE9m%0AbbgdRkb6mrk6Geb7Tw7y0tvT8neVqupAhWZysUjNiauzgRjtLjOdXgsmg2ZLiY1MrsCsL6qoOTrY%0A2cS3H+v7zNpth8vM/l1elpfjFfegw2XmT58f4b2rPlSCipZmI7cWorS6HOi10iYslc5DQSBeyGCz%0ANmCLZnDaGgisJMgXiuwbcBFcSbGjzcbY9Iri+UuJuM/q/a/jo6Nkq2euBZgPxDgw6Obgx1QYEsUi%0AHR4LbS4Ls74oO7vsDPc6KlgMp0d95AsiuYyIxSi1n+7d6axo8ZsLxLgyKclSJNI5zo0Faz4TvuUE%0AD/Q1c3kyzJ7+ZhzWBpajaUUf6LIb+N2ZOUSxKBca3xv95DWm66ijjvsbDw55mJxf5YF+J33riaQ7%0A8R+1iCu+cIK9A04KRZhcjOIPJxjuddBkbWBmKVpRoAPJ9yZSOS7fDHHkgVYKBbFmnDHji8rEgnKm%0A2tG9rcwsKc/70GkEXHZDTT37ibkIy6spHtvfRqfbUo9h7hOU9k0TC2tMLq7hDycYGlJuSd88uCwQ%0AkZJq5eun3aqX54tsxlIowY4OG1PrUlNOuwGDXsODQ24adOp1/VYbgZWknPQ6POhmemmNQ7u9JDM5%0AeVhkb2sjP3t9gkyuIDOWF4Nxnj/RxxvnauuHl66vWIRZf4xW19aDx5x2A5FYmud39vH+qK/ib9Vr%0A1RwZ8cr38YXHdyAIKqBePNnOuF2MrNEIuOzGij2yXqvm2lSYwa5mCmKR8GoKi1HLQLudn742gSgW%0A5S4OkMhkgRXJxrtbGvnZazcB6O+wceF6qCIB3eo0odEIsh2WS0pshrReSDb2rcf6+fEr4/Ix58eD%0AnB8P8u0nBjh/PYjdqmcxFMdk0PDgoEvOP0i635XMaIA2l5mrt8IV5y8loPVaNdNLa4qx8rmxAL95%0Ae5reVqtijuVu5QvvNu5ZMlkQBP7iL/6i4rXe3l75388++yzPPvvsbY/5tKCWCPzdmFx8J8a1+TyC%0AWkUhL1Z8JlcQMdeoRAI06DXEklmuTa/w2IF2CoUCb19a2lLM//1RP3sHXIwqtIENdjUxPr2CvUnP%0A352elauhH1Vwv467g/Jk4N1mnG1ls6JY5PCIh6nFKFNlTJPySuDVW2Em5iLs6LAz0uvgP//2OgBD%0A3Q5Zd2lzRXJzYnrzgIoSXDYDH4xL+kxK7Y6bq5DzwY0J2+WfObTLXQ+CqA4E54Jx/tvrUjDwhYMd%0AxJM5GvQaItEM0bUkTU1GGi163r7iY7DdzqwvRiqbo91tJl8o4l9OcvKqpGN9bG/bR574XEcdtTAX%0AjFcwheYCMT4YD3wsTNtLUyt4HSamFtfo8JirtNsNeg3PPdqHL5zAtywlR+yWBpbXpFbVzQzmWX9s%0And1RPZynBJfNwKtnJGmNOf96O+3RHi5oqwdI9XfYCa+l5eJ4p9vCj16+rvi31DuL6qijjtuhXCMe%0ANqR8fvC9/bc9VhSL9LXbFP1au9vMWjwr7zOgUkcz4ytUFOi0aoFoMstwTzOvn51DpxUY7GqqOVem%0ANGCvFJ8CzCxFeezBds5fr/adarWAWi0oxpZdXisDHXaZiVn3mfcfNstSvHt5qSJmmA/Feb1sPQd4%0A7EA7VyfDFRqqSoP0SlAqGpdmtRSLRZqsDUzMrcp2feFGkHQ2z8WJEIeGvQio8DpMUjdTNC0P0y1n%0ALN+cW8PVtPXMmnIZjMMjW++XQqspfvD9A3hshjsayFu3/e2P28XIoljkymS4IuE71N0EqKrkUd8f%0A9fPlR3qYWtca3r/ThUql4u9Oz9Jo1jExF0FQUaFB3+oyAXBteoVGs47FUJyh7g25jK2eoU6vlbHp%0AMDs7bUysd9jrtRsa05lcgYn5CGajRk4Ce5qNUNzQem5zmfn1qakKW9Vr1VhNOg7u8jC9FMXtqMwP%0AbJXgnvXHyOYL/O7MXFWO5W7kC+8V7lkyuQ5lbHaOd2Ny8Z0Y1+bzHBx0Mx+MVRj4oWEvM74oO9rt%0AigtCf4eNdKaAWlDx+tk5AHb3NUv6igqf160fA8UKmYI2txlBpWJ8ZoVr08sshRM0mnWkMnlOj/p4%0A4qEO8oUikwur9anv2wCiWLwrU4pLULLZ9676+MH3DuCxG5gLxvnFyVvYrXp0NYYHlFpI1Cq4PrtK%0AJldgZ6edtUSGLq+Vs9cCVSL3N+dXKxLTtQoX7R4L+vVNxTtXfDz3aC8LwQRLoXiV/AuA12HC3SRp%0Ajs34o/S32Tgy4q3bbA2UJEz29jvJZAvMxTIcGHJRKIhoddLvnUzmUAsCWrUKjVrAatTzwdgC0UQW%0Am1VPJicNJCuIIrt6mhSH1dQLUHV8VNxNv/dhcG02wv/z36/Suj7tvEh1i/W+AVdlm5xfSjB/9Vgv%0AiXUG8wM7mmnQqXnnig9fOIHdqse/nKzp+/SbWvUyuQJzgRjPPNJDKJJkxhdjZ+fGmvzEgTY5ppGk%0ALmyKgzfrhZ066qjjdvj9hYWP5G+Pjnh59/JSlV/TatUU8uId6WgeGvYyH4gRWEnSZNHLiYsma4Ny%0AvOg2c+aav+paXHYDP31tgqN7W4kmsvgU5AOfeKiDZCbPbMmvDrvpqjOR72vcLmYonwdTgl6rZmUt%0AxUO73EwvRSu6j1QqFOUlgyspxfN4HEbFIfZf+lwXF65LXUmnR30c29tKviBycSKEp9nE4ZEWeQBv%0AqTCi06gZ6FTOB3R4LKzGMhTLtL83azGXZApK9t7ptvCj/zEusy6/eby3XmS+z6Fk77mCyMTCmkwY%0Aa3Ob8DpMLARiNNsMZPMi+YKoaL+L4TgzvjVams0Y9BreWffnqUwej8OIo9FQRazQa9UcGHSXDXdM%0AVSScOzwWxT1iu9tMJpunzWXmwvUQh0daqjSMF4Nxhnua+f36vBIVKs6tdzu7m4zotULFuUo+Pp7O%0AYjXq6Gqx4rQZOK8NyuffKsFdKtKU7sc7V3y88PiOmvd6u3T+1ZPJnyDK2/k3406ZPHdiXIKgYnx2%0AQ4vYYtQyF4xVTMUssTjzBRGLSVsx/KHNZUajVhGNZ3nt3By7ehzkCiKHhr30tln59akpju5tZS2e%0Awb+clFsRZn1rNOgM8sImD6CYDDPS52QplMBk0FY8PKJYJF8QeeGxHfVFZpvgbthpOcpttnxS8P/9%0Aq1F29zaRzoq3rSiWWgEdjQ2Mretsd3rMiCL85u0pnj7STSiSIr2eDLFb9QRXNiqBpTaTg7vccotW%0AaRH49akptGqBz+328s7lJc5eC9Bsa+DEgTZ+cXKSWDJX8T0dHgs6jcBzj/QA9Wr6VijZUiZXwGEz%0AcGthleE+By1NJtLZAvoGvfRBNTToBGaDcQqiyNlrQbRaNX3tNi5NhAD43G4v58YCvHfVx5ERL+lc%0AAX84SX97PZlfx93B3fR7Hwbn1ydXD/c0rTM7liver6UDt2/ApTis57lH+/Atx7lyM1zh+5LpPMHV%0AFJ1uK/8/e28aI9d5nm1ete/71l29793s5k6K4i5KXqXI8iInVhzb3zhfgMkEMz8CDPL5GyCjAYIk%0AQH5MgAAJAnzwjMdJbCfK4siLZMtaSVMSd7LJXth7V9faVV37Xqfmx+kqVnVXt0hZFJtU3X8kVled%0Aes+p57zneZ/3fu5bp5Hzi/VN4lp4Qym8oRSBSBqXVcuxMVdVu3Dj+d+tP0QTOwvf/svX7/kz3/1v%0AT96HkTTxSYVUKuHmFlISdzvfVmQGfnXZw6IvQbfbiFYlGolen1mtvm87Hc0yZU7saSWSyCGVSqpG%0AwpVcNZcX58y+NhNalRyh3Ni8XKWUk80VefvKCvsHHeSLpU0FjXS2yH/53FDduTXzx4cXd7NWqpAp%0Aatc2FqMKi1HdsAj8+JiL55/qxxNMMr8Sp8OlZ7DTwq8uLG/6DpVCxnKgsRdMOJqhr92EJ5Tky0/0%0AN9RrfepQR53Jr8Oi4ew1L0dGXUgkEua98aqJ7yvnF+lvN9XJBVYM81QKGaO9NoJraZbW9WtVChlC%0AGWY8UWY80R3DqGziw2OreD861lqXh7Y79XXx1una2sjNE0yyf9DJ9FIUpULGsyd78a0mWQ4k6XQZ%0AiKcbG0KXKdPXZsJl0zLWY+N7NZIVr763xHOnelkJicdpd4r30L+8fhupBBRyCY+NufjxW5vviWdP%0A9nDu2kq1069iAOgLpVgMJHA79Pzk7Hz1uyq1rDMH20Ei4fZSlGy+yDeeHmFyIcKSP4HToqG3zdSw%0AwL1Re3naE63KvXzQ3AIP7vnRLCY/QPymTJ67LfItBhI4zHf0uQY6LHgCSTyhZDU5kkol+MNp+ttN%0AeENJzl33oVbJeepQBxq1jCuTIXIFAY1Kjicgfm58brWqmzy1uEZni4HHx1oIrmV4+Z05QHSWbyRT%0AkM0Xcdt13JwP1908KoWME7tbq9eniQePj5JxtjFmNzoF54ulKht5O/Zwd6uRvg4TmWyB/nYzS/4E%0A3nAKXbJALJmnUCixEkrS22ZCpZCRyhQYGDRXY76yi5gvCOi0ik2Jfk4oVRcJLXYtE/MRtGoFB4Zc%0AKOUS5rxxzAYVOrWccCzDqT3uZrzeBWpjRHzDhQAAIABJREFU6VcXl3nyUDsOk4bVZBa1TIqEMoIg%0AgbKEchk0SjmJTBGrWYVWpSCWztNi1xGMZpBKJNXf6+2rd1rz5DJJM0Ft4iPBx8m0lUolXJ+PcHs5%0AypxX1GGPpfL0t5txhNMf2CanVskpU26YaC94Ywx2WhjssDDjibLoS1AUyoz22jiglCKTSnn/VqDh%0AOdXqwy8FEvx6PMDvnGl8f32QP0QTTTTRRCMIQpnRHiuLvt9wvpVASQC7WYNRKyeWKlIolOrksLZr%0AM/YEkuTzJQ4OO7k1H6nOp7WFspP73FyZDvKZI128fnGZZ0/04Akm8a6m6Go1IuGOQXSuUEKpkNZp%0AMoOYx2o1iiZp5hHCB62V4E4nZe3aJpUpEE81LpKVBMgXilCWkC+WaHMaeOn12wx2WjYRbSxG1Za6%0A4Yv+BHv67TyxruXd6LsS6TxnDraRyQm8f8uPw6xhb78du1lLi1WDy6rl5+cXUCnlCEK5KqOxcRy5%0AQgmdRoFeawJEA+3O9QJ07Xt2AqOyiQ+PRvG+caOu0cadQi7FZm4sn+I0a3jnqreab47PhnnudB+z%0AK7GG76/AE0zy1KF2Mrk8txbDPHuyF29INM57+qibH78t1qQsRhWXJoNcmhT1kGdXouTzAt5QquE9%0AsRrN0tcm3mtjfTZ0ajlmnZJAOMOuLitriWydhMfuPhsqpZxkJs+FW8HqeVy8FeS/PDPCkj/Bjdkw%0Al6dDfO1Tg4RjWaaW1nDbdUgkEsbnVtndZ2PBFyeRLtBq0215rSvobzPxL2/OMD639sB0lJvF5AeM%0A34TJc7dFvl+P+6sPLgCFTFIVyj8/LrL6iqUy7S4DCrmEmRVxJ/HQsJPX3l+iUBL4reM9XL0dYi2e%0AY/+gg2y+yGO7WvjpBs0mg1bB7n57td1mq4QttJbhU0c62NVjZWIxQmeLoSkPsIPxUTHOamO29iFT%0A63zc1nnHxGFj25TLqsFqVGPQKphejuIJJOlsMfC7nx2kJMD59QR+cilKm0PPry4uc3SsFaNWjlaj%0A5MSeO62NUqmEfYMOrk6H6rTuKvCs72B2txppd+pJZ0rE0znmfUnaHDraHQaQlOlyGpoxew+oxFI2%0AVySVLlIqlSgXSugMSnL5AnqtklyuiMuiQauSM+eNYTFoSGXz2AxqKEOHU8uFW6G641Y2q24pmvqs%0ATXw0+DiYtv61DOdueDHp1fz7W7N87vF29g/ZMelV6NQKrkyFNm2qNeraqGguNkJwLYPboefCrQBG%0AvZIOl4Hz4z4uTQR56lAH0WSWg8POu2JKfBBLcCt/iCaaaKKJ7XD6QHuVCVzBvcy3GyXUfKsavvhE%0APz89u1DXrr9d15vLKnZWzq7EWGxgkJcrlJheiqKQy1jyJ9jVY+P9WwHanXpO7W/j0q0AJw60UUbC%0Aoi9Oq12Hy6bja58eYGopijd0R+4imyuIhs+OZv74qGC7nKF2/XN+3Mex3a0I5TLZXGnLQtmSP4HT%0AqmHeG2MtnmPWEyWRLjQk2lRIMw31YVsMvH1thSf2tTPjaWwM6Q2lyBcEJBL4+meHSGbyZHJFLk4E%0AcFm19LQZ2TvgIJcvcuZgO/FUHqNO2ZDwI6HMe+OBKlsztJapyllW0PRSePixMd43btQ12rgrFEu0%0AO/Vcm747qTVPIIFOrcBh1iCTSRp7dDn1vH3Fi82kZv+gg//3pxMoFVIGOsz4VtPVY9au9W8vr1Eq%0AlSmUBHzhxpswcyuxdWmOUpV1PNRlIZcv4gkmODDsIBBOI1/XUJbLpMikYLdo646TK5S4MRdGq75z%0Azueu+/i/vn0YgDeuesjkBISywEpQ9EDpcBpQKqTV+2OruSVfLPHaRbFT4UHpKMtefPHFFz+2b7sP%0ASKfzD3oI20KnU207RpNOyZ5+OyqlnJJQ5shoCy98auCug8CoU3J+3E9pg/j3C58awKRTIpVKeOnN%0AOSYWIzx3qg+9Vk4omuXwiJNwLMveAQdXpoOksgUGO81YjRrS2SKRWBa3Xc+8L065DL5IioF2M/O+%0AOHsHHdXWluWaFhcAq1FNKlsU2aFFgR63seFO6f4hJ29c9nB5MkSLVceffP0Ao91WTDrlXZ33B13X%0ADwudTvWRH3Mr7PTYhTvX+TeN01pUYtZiVFEoCIz22rCa1OTyJTpbDGIi74lREsoo5TIy+SKReIaD%0Awy7O3/Czd8DBS6/PsOCLE0vlRRkLg4p3rq7Q12ZCKJc5c7AdhVzKzHIM72qK7lYjkwtraNRyFtaZ%0AL8d2u5n3xnBatayEkpvGOdxt5dSBdv79zRmMWiVnr3nF70zm8QSTzHpinNzXxt7exm7Nd3NdP0rs%0AxNhtdJ61sTTvjfO5493I5FL0agVWk5p0toBGoyIUTWPQK7h6O0KhVKIslJldiZEvCPR3mIml8o1/%0Aty4rh4edlD+G/PR+zUM7Cff7HHdi3II4LoWEDz3vSaWSbWNwKZjk5fOLorSERJwXD444KQkQieXQ%0AqOS8c8VLLJXn1nyEI6MtOC0aFDIpPW7RpGl6KUpJEDsoTDolOo2CldDm521/h5nlQIKhbitvXVkh%0AGEmL5iA+0Rzk+swqV6dX+dYzI+JCUCJhtNdGm0PP+XFf3XkcGW1htNvyged/t/ffw3gPVca8E2P3%0Aw1zPH6+3ad4LnjvRc8+f2YiH6bd/1Ma6E2O3u81MX6vhnubb2nn2lfeXmFoS24KP73Ez1mdDJpVS%0AEspcuR3imWPd6LQKKMNIj5X5lfimtdPju0UW25I/seX6pb9D7IYrCWUCkTQroRTLwSRTi2t87lg3%0A//SLKUJraTpcetbiOS7cCiCRSDBolfgjKbGTbjXFngE7//DqFKM9trte+9wLHpaYvddx7sTYvdu1%0AUmX9UywJdLgM3JhZRS6T0GrX1UlGVNDfYeba7RC9bpNIvsmXqrlvbU4w3G3l2J5WlHIZcw3i+sCw%0Aiza7nlsLEWwmdcO43tMvkmuWg0luzkWwGNS8dWWFWCqPdzXFzHKMDqeey1MhYqkcnmCSdKbIU491%0AolHKkMuljPaIecOvb/golgSSmQKlijnm+j1Twd3mEjsd9xK/OyF2P8p5YWO87+23Y9SrmPeK6+xG%0AdaBsvsRItwWzXoXdLMbvULeFXev56cbcUSKR0NdmQiKRMNxl4eZcZFN8tzn0XJtZZTWapUyZx0Zb%0A0apEvqw3lCKW2ny+EiSE49lt5/rRPhtKuYxkpkCP20hni5FQLMNaPEsiXcBqEKVgFv0JfOEUnlAS%0AfzhNu8NAJldAo5ZTKAqUhDISJOwdsFfvz919Nvb12ymXIZIs8E+vTrHgSxBLiTWGGU+M43vdtFq1%0ADa/1kdEWDg47+Nn5xbprVhLKqJRyxnqsH+o33So+tovdJjN5B+A3YfJ8UFtpZSe0ollT0TqeWBR3%0ABB0WNbv77XgCSbK5IqvRDFqNnM8d7eLK1B3m3xP728mvM0gr7enjG3QcQdxx6m0zseRPbCtTUCwJ%0AROM5AEx6FcWi8GEuXRMfIz4qxlklZi9MBlGp5Pz0bL1O2K35CF//3BCJlMja8K+mGOgwUyqVObq7%0AFU8ouSmeMrkie/odlCmzp9/OP706xWOjLl74zBBTSxFWVlMMd1u4dnu1+plsvognmGTPgH0LYxUD%0Avzi/iEmnJJ1trK/33k0/TpO6ySy5R9TG0uTyGm6Hjmgyi9WkRqVQEIsliSdyWHVqXGY1ZoOGq7dD%0ALAeSKJXiTm2bQ9fwd+trMzWZDk18ZLjXeW8pmKwaj2zVcraRQbcUSHBjJswXn+glEEnTYtXij6To%0AcRvFNjl/os5lfXw2jFwu4VOHO0hmCyRShfVNM8OWbupmA4Sjmerfs/kiKoXIrju5vw29WsE/vDLF%0AH355N4u+BJl8kV++t7TJpbqpf9wENHWWm7g/uNv5duM8e3pfG7MrcVpsWgY7zOKbyhL+8ZUpvnCq%0Alx63kXxBYNYTZf+gk1fOL9aZ47XadaiVchZ8dyQAtlq/VLo1av1eQMwJb3vW0KllhGM5Lq+voSqM%0Au0yuiE6toNdtQi6TcGUyhE6jaLb7P2LYLoYr6593b/pZS+YplMTCVyyZ2zLW1hJ5Bjst3JhdrXZu%0A1squWIwqtGoFZr2Ks1d9DQ3BLt4KcHR3C612HeXyZlM/lUKG06qp/jtXKJHOFerelyuUkEgknD7Q%0AxuTiGr1uE0adEn84RX+7GX8kjUIu4911I7/aY+vU8oZs7SYefmyM9/HFtaoR6lZ1oEp8KNYZvUqZ%0AjEQ6v6XUWsWI78JEgOdO9TK7Eqt6ekkkkqrJo2gyneH9W0EMWgXHdreCpDGbuVbCbau5vt2h559/%0AdRu4o6N85mA7aoWclZCfeCq3qTZQKAnotXKcVi3ByB0zPyRlbi/HqnIZOq2yes2uToca1hiuToc4%0A0HeHsFZ7rQH+z+9eaHjNPm7Wf7OYvIPwYX/0D0q+dvfbefOSB4DPH+3m7SseEukCx/e46wT/TXol%0AsWSepw531GkyqRQyBEEgkytwaMRFqSRg1ilxO3SbblC3XY9Re6ftpSJTUDGtGGg3kyuU+PUN8cZv%0APlAePnwUk1MlZv/xtdubJtBMrkg8lefld+6I2r9/U3RP/e1PDfDW5ZVqArUWz2ExqqoOrwC71yde%0Ap0XLj16b5rFdLbisCqxGVVU3z2JUEU3kqseoNZx0WDTo1HL84RRWkxqLQcWthcbGMMFIhvH5tWYx%0A+UPCG04zuRiht0WP0WFALpdSKgqU5Qr6Oy3MeOLodEqSmRy3l6M4LBrKZVjwxRHK5TsmYuvO0Vq1%0AnOFO84M+rSbgkWtfvNtCcm2ReKuWs4oJaa28j8WgplyGslDm4kSQgfWCSLFUrkpUVeYrAJVchlIp%0AY/ymj8MjLiQSOHvdx+98aoDbS1GCNQvJy1NBDgw5WV6f+/zhNKG1DBajila7DpVShlwm5X9/YT+d%0ATj27OsxIpRIODTqa+sdNNNHEx44PKiTXzrPLwQS5gkCbQ0+hWEIqlUIZkpkCSoUUKfDmpRX2DlgZ%0A7bFhNqpwmDVcngqwq0fMF1VKGVNLkapnB9yRWStTxhNIVufT8+O+hhJAAMv+JM+d6uPa7dW6Yt75%0AcR/tDj0mvZJAJE0qW6DNoWd8Ntxs939Esd3vObsSp6/dxIEhB+eueRnuNvO7nx1kYn4N7/rmhlwm%0Arcbgj16b5sCQE6dVU+/vsi7bolXJmFxaw+3U1RWZp5fW0GkUDHZa+Mm5eY7vcfPWlZW6grPToqHb%0AbeLirUA1PwDwr6br/g0w742jUsr4X740xsRChBtzos/D2+vG5N7VVJ0WbCVvANCoFM1c4hFGJd6v%0A3Q7VxReUeeEzQ0wvreEJJtnb7+DSRIg2px61Uo7boSKazNPfZuLiRHBbqbVMrog/kkajlDPQYWbB%0AF2d2JSbGu6VeKjORLvDm5RWePdnTUFKj9riV+6xYEvCtpmh36RnsMPMPr07VnWOuUCKezjO/EkWn%0AUTTsJjg61trQTPMbT4/wP348Xv3+r5zpRxDKKJWyqqfZRiz5E8jl0k2Ey8q1/jh9XbZDs5j8EGNj%0A8rFV4CwH4tjNGsb6bNyYWWWw04JOLe6S195cS4EEv3Wsh6mlNRLpAnqNkuFuM212A2WhTG+bKD+Q%0AzQucveaju9XIqX1uzl6/swvpXU1i0ivrJpJsvoheo2SPTYtMBtmoqJcz0mVtPlA+wZBKJQ21u1QK%0AGZ5gsi6GKjt7s54oj422MO+NVV+3GFTE03kkUglfOt3Hlakgo71W/OEUzxzvYd4bI5rI0e7Sc2DI%0Awa35CIMdZgolgZWgQCKdp8dtYiWYwG7WoFMrgDKXJoOc3u/mwoSf0R5bw8neYREZs8883tlcCHwI%0AnLvhxWHWoNerSWaLqEtlFHIpiUSWSCJHqSQQCKexmrW4HToEASYXwwx1WXn3pp8vnuojEElhN2vQ%0AqOX0tplpt+se9Gl9onE3zNxHFZUicS02Gs1IpRKml2Ic3+Ouzm89fUYsBjWBcJpUtgiUSWeLZHIF%0ArCY13/j8MLfmI3iCSQ6OOHHb9fzs/AL7BuyEYzkS6SI6tRyFTMp/vDXHMye6MRvEVkOzAQ4MOTk/%0A7mP/oKPKpHNYNEwviV0BPzu7AMB3vnGwOm5BKDf1j5toookdh43zbEV7tlgSyBdKOK2iX8v4bJi9%0AAw5K5TJSiYRwPC/K93ljIIHhLlGX8vrMKjaTepNnR4X9qVbJ+Z2nBlj0J5hbiXFg0EFHi6Fq6lSL%0AdqeeeW+c8dlwtYukMtYKE26sz0ZwLV0tZnzcC/8mHizO3/TTatfyxiVPtVs4niowueDBYdGwq8dK%0ALJmrFoWz+SKZXJFz171oVGLncCSWZTGQwG3TYTNrUMgl3JgN0+ESu5MKJYG+NnM1xyiXy+zpd/DO%0ANS/PHO9m3hsnmsgx2GmmUCzzb2/O1OUHwCbmPYDTokGnUfLGZS9HR1388LWZuntRpxbb61ssmk15%0AQzOXePQhlUq47Ymx5BcLqIOdZvzhNOeu+zBoFXS3GikJJdpbdLRYdayEElyciNHm1JMvlnjuVC+e%0AoGicV7uhUosFb5w9/XZCaxnanDpabLpqnLd16ulxm7g1H6nWuAKRdB1hTNw8MfJvb85Wj1mZ6586%0A3MGubgsL/gSvBz0Nu+Y9wSRlJA219xsZDkKFZRysEi0LJQGhXOZHb8ywFEjS7tI3ZE93thi27dz/%0AIF+Xj+t+axaTHxLUBkRlsT67Emf/oJ2xHuuWzEipVIJCLueNS5t3Sc4cbK9771ivnXdv+rEYVDxx%0AoJ2SIJDOlEhkCnS5rQilctW8rPY4Xzrdx4V1AwqjTkm7S8/3fzYJUE2mAL7x9Ai/eHeRXT1W/vCL%0AY7jMGpp4dFGJ2a0mM0Eo09du2rSr5rJqaLHp+PmvFzbF2lfO9POvb8zUvd7dYmS428LBYQdrcVEq%0AIZsrYdKr+Om5eQ4MOTEb4PULHtqcOn7vc8P8fz+bqDvG+GyYI6MuVkIp3HYtvnCa0/vbKAkCoz02%0A+trNdbEPd3Y27SZNMzn6EJBKJaxGczgsWmRSKauRLEatgmJJNC+IpksoJGUGOywsBxPo1EreubbC%0A5492o9fIkUslvPzOXN1v8v7NAN0u/SemeLnTcLfM3EcFtXObVCphcjHa8H21zDNBKHN0t4t/fWN2%0A0/z2zPFuPMEkNpOGklCmzWkgnsrx/Z9Pbnrv6QNtTC6sAVTNfJ4+3o03lCKZKvDeTX+VOVFhQVeK%0AFyqFjM4WAzq1nNBa5g47Y4t26+b81kQTTTxoVFp7a+dZlUKGw6LhZ+tm4Kf2uRvmjodGxMV1bc6w%0A5E9wcULGV58a4OxVL3v6HZuYnyB2i6gUMgxaBWP9NqYW1+iVm1DIpOSEDW3RTj2V6bKW0VmZf0Es%0AENQynJvdmY8+atdDsytxTHoluUKJ43vcXJzYvK7+8pk+Lk+F6gzMVAoZJr2SZDrP5GKEpw53cns5%0Ayo2ZVdqdeg6OOHn57DxHdrXgtN65J2qPe2jEhT+crjKW37nq3ZQfVL6rkTSFSiknmcnjXc3zwlP9%0AVZnN28tRHh9rwR9J8/c/vrklkaCZSzzakEoltDv0VanT6aUoY+vdwol0gRuzYTpdenZ12/jeT+vX%0A4Zcngzx7spcbs6s8tstFJi9w7rp303e02nVMLETQamSM9Lj4wS+mN63nv/H0MNemQwQiGXL5Irt6%0A7Mx5Y5TLoNUoMOqUDedvlVyGP5JmJZQUu/MbkMhcVi3Xb682lMdoZDhYQTCSqTL9j4618u9v3lkD%0APP/kQEOZjcd2bf9s2ErqFuBHb8x8bKSeZjF5h2Mjy2u018bf/dsNDgw5MemVvHczwJw3zun9bYx1%0AbRayXwomuL0cbbhLEk/nq8GrUclxWjVk80XsZlEyoPbmnJgPs3/Quek4ILYdiLuiq+g0Cs7d8Ikt%0ADctreAIik2pXj41/eHWSsW4rY322ZiH5EcZSMMm7t/yAlEQ6z3IwwUiXZdNkthRMUiyWqjEolUo4%0AtrsVmVSKbzXVMGYXGrRzdLboeeOSh0Mjrmrctto0DHdZODLawvkbvuqxApE0ZeFOu3htq1hRKHN8%0Ar5t3rq4QWstwcNiJWimn221kwRfl9z4/xLXp1U3t43/y9QP372I+olgKJgmspbFbNChlEgTKmAxS%0AQEIZkEgl5IpF8jmBdLaMP5wmncvz+aPdvPzOHFqNnN199jqpgMrv2dQffHC4G2buo4Ct2Nd303Im%0AlUrq3KUryBVKhONZOlsMxJJ59FoZyXSeklBu+N5UpoDbrqvqJ569JrKYXFYNrXYtn36sA28ojVKe%0AosOlp81p4P2bfo7tacVp0eJfTSGV1rM+mu3WTTTRxE5D7Xw71mupIyG4HbpqvqhSyEht4W+RyxeR%0Ay6QN/za1GKHFpq0yP7/6VD+BcJo5bxybWY1aIeP7r0zypSf6uHDTj82kRimDrzzZz4IvjieQpN2p%0AZ6DDzJw3xvlxP0d2tVTZcq12HW0OHelskf/tt/cysRBhJZTk04c7m92Zjzg25grHxlrYP2jnvZuB%0AbVmMt5ejfPF0L4u+BGUJdLgMlNbZjIVSmX2DzrpiVKVYfGyshSvTIXb12BoeN5svcnM+wsEhJ7l8%0AEaVCRotVS3+7iaVAkgNDTow6JUK5jMuq4fgeN8uBxCa5liOjLXXdS6Fknj/9+/OfGCJBE40hCGW6%0A3UYuTQa31EwORzOsJfIN49O7bqp+9pqPp493N5R4a3PouDod4sReNxMLaw2Pc2MmjFQiIV8Uv/8H%0Av5hCqZDS3WrkytQaF24FePZkL4u+GIFIBpdVg1IhJ5bKEUvmGOy00OM2bdpYVClkdLUYkUkk5IsC%0AUgk8e7K32i3ttuuQyrbXaG503//H27N88VQf3tUknkCSzhYDj+1yNazrbcTGDsIHQeppFpN3MDYG%0AhD+cIhzLcmDIuWknc3w2vClQloJJLkyFGjpUAngCSVxWLUuBBCf2uvnZuQUkUgkHhzcXjXUaBQu+%0AO4tkqVTC0bFWsvki47NhWuw6Wmyi87sglPnBL6b49GPt7B/s4SfvzPLr6+IO/Fi/nV0dTU3TRxWV%0AmD004qqPUX9i02R2/qafs9d91ThyrG9iWIyqOt26WngCyToNr8riASCbL1Iql3n+yQFWQkneu+nH%0AZdNWxyCVSji1v41YKo9SLqtKZ1Ri1hNIMrcSwx9Oo1LIGO6yMLUYZXoxikwmxRtK8ezxbsbn17h6%0AO4TdpOFPvn6gmSjdI5aCSf7vf77K3gEHgx0mDo64kCBBq1Yhl0E6W6RQFNAq5agV8P5NP9lCkdEe%0AGxduiTFlMapY8iXqpAIqv+ft5WizIPYAcLfM3Icd2yVq27WcVRaVFqOa2ZXN8j4A8ytxBjvNxJI5%0AWu062h06fn5+seF7lwNJnj7WzZUa445CSaC71chaPMe8N06rXcep/W7kMgn//tYcGpWcqcUIWpWc%0Ay1ObDT+a7dZNNNHETkKj+fbUPne1OPHUoQ5+8d4S8AGssLUM9i1ILIG1DE8daufazCqHR5zMrsRY%0ACaZosWlRK2RVKb/pxTXcDgO5fJFkpkQ2X8CgVTDSbUGjkrEUSPDOVZFJV6tbazep+cKx7urcOtJh%0A5vnTfc259hHHVrnC//rbe1nwJcgXS9uyGHf32bg5H+YLJ3tZDiTI5gXRdMxloFRqXIRGIuHMwQ6u%0ATocaHje0lsGsV3LuuheDVsH/9OwuxmcjROI5yuUyq7EMEimoFXIu3AoiCAL5olBXVHNaNIz1WOpy%0AurcuexqO51EjEjSxPQShTLFUL1chl0vqTPP2DNh55d3lhp/3BJMMdJjxrqaIJnI8d6qX5WCClWCK%0AA8MOOpwG9FoFB4edVX3jRvCtplDIpazFc2RyxTrZzMFOC2qlnEVfjMlFkaF/fUbsoD804qrm57fm%0AI3zj88NcnQ5VfXl29VpZ9MUplARWoxnUTj2+1RS35iOY9EquTIc4vMvVkGWsUYlM/xabdtN9XywK%0AvPT6bYa7LRze5aRYLGHUKO752sODIfU0i8k7GBsDwmJUsZbI4TBLGzIr3711J1CWQ0m++9MJ1hJZ%0A9g06ttwl0WuUuO06EukCuUKJZ473cGNmddN71+I59tYc5+hYa8PWnM881kkqW0RCmV9dXOHzRxWU%0AkfLYqAutSkEgkn5kigpNbMb5m34ASiWhYYxWJrNKq5fTouHiRAClQopWraiaSWzUIaqgw6Xn4kSw%0A+u/K4qHy3y+e6qu2MbbYtHgCd8Txj4618vaVlU0xe3SslXPXvbQ79QQiaQ4NOxnssvCDX05j0iur%0Au6Hf+cZBOhx6Ohz6pkbyb4DzN/2c2NvG5EIEm0mNhBLFUpF8oUgyWaIokSKXSrm9vMZwl5UWm05s%0AtyuWCK4/gNfiOZ4+3tqwja9iatDExwtBKO8YM4j7ie0Std8507dly9lffP8SapWMrz45QFeroeH8%0A5rRqKBTLmA0qbsys4rRoaLFvNroFsdUvGE3XJckHR5yb7omr0yHOHGwnlswTS+YByOQ2dxg1262b%0AaKKJnYZG8+3Z6z6+9qlB0tn8uueFkaVAglSmQE+fseF82e7UI5dLG36Hw6zh396c5Uun+zbJqNXm%0AiMG1DEMGFU6rnv98e77q2TG9FCUQSXPmYHtdEaGSzx4edm56/j0qz8MmtsZWucL4bJiju1uZ/Emk%0ATqO7Fu1OPWev+njmeA+FolAns5cvlrYk3Cx440AZh0W75XEDkXS18/L8dR9GnbK+G3ld7/aLp/v4%0A2a/nSayb68F66/1oC+dv+vnuTycZ7jJzel8bN+cbm5Q/SkSCJj4YSqWMUgl+clbUk3dZtTgtGvzh%0AFAqZFLtZQzie21IjuNtthDIo5VmKJQF/OMV7NwMi4zaQ4LJCLNbemF1loMNMb1vj+b6nzci7N/xY%0AjCpsps3d9hWp1yOj4vx9cNiJRCKp69TL5IqiDnmLKF2kVStQKeS8O7659nVoxFWV5JBJqdNodlg0%0A6NRy7BYNnS4DbrsO2RbsZZ1awU8GAO/fAAAgAElEQVTOijn8K+8u3zOb+EGReprF5B2KRgERS+Z5%0A4kA7c954Q2bl5KIYKAv+BL+86AFgb79DdGtvsEuiVsp559oKXzjZw+XJEAatgmgih8Oi2RTkuUKJ%0ATpeea9PiA2yr1pxUpojNrMQTSHF6fxvlsoDdrEGKhEJRQL2uGdnEo4eKsdR27N+ppTXkcilz3jgu%0Aq5Z8oMRYn01sW7ktbmI0aosBMWaHu611xeRUpkBnj5Fr0yEOj7jwhpLVz9QWpbdrJ8vmixi0CswG%0AFWajCqdZg0wKp/a1MbW0xhMHHJtaEZsx/OFQ2USwm9T0uI1olDKkMjlqpZx4MovepCeRzpMrFEmm%0AS2RzAnIpFAWByYVo3dwUiDSWCghG0o2+uomPAR9kBvGw424StUamdf/85gyHRlxIpGKHUX+7mfcb%0AaLB3t5qqm2EqhYyJ+QhtjsbP765WA5cmglUna5dVw/K6Tl0tNkpawR3naolEZII03dWbaKKJnYat%0A5luFTMr00hpfONnLX/3jJT79WOe6nqyK3jYTlydDm+ZLiUQC5fKWa6FsrsTUUuOW6Wy+WNVmnvPG%0AOeF0c2TUhVCG6aUo+aLYzh2OZe4UEaKZpsn4Jxjb5QreUJJWh45PPdaJVCJp2Epv0qswaOV0uvS8%0Ava5rXMF2hJtKK32Hy9gw1uUyCalsoeql0NdmEmXlGsS9L5zi8IiLWCpPaC1Di11k6l+45ef6jDjm%0ARX+cX9/wcWS0hUXfo00kaOKDUSwK1dgCcePjws0gbU49cpkUnUYBCAx2Wrg0EdwUn5TLvL3e3bFx%0AMw/EuMzkiuQLAjfnIjyzLoWx8Tg2oxqAQlHMf7fKi7VKOQMdZhZ88YYdg77VFMViEYNWxfRShHSu%0A0PBY5XKZvjYTDrOGQqlc7cavNWE9faANt12HzaRmqMvCxQbnX6tb/mHYxA+K1NMsJu9QNAqIA0ON%0ANZIqN9pQp+hAWdtWYzeref9mgCOjLrKFEv7VNE6Lho4WAy+fnefLT/TzxqVlnjzUwVo8y/RStOoG%0AuzHIU5kCh0ZcaFQyppcaPyQXA3ESGTUT8xEOjji5OLWGXCqtY3c28WhiO2OpWvbvD1+f4VcXluve%0AY9K147RoqmL3lWJHhXHX4dLT4zaSyhaqsWw1qImn8xi1SgA6Wgycu3ZHrL+2KL1d+2NoLcPzT/bj%0AW01h0ClZjWY4NtbK8dHW5o76RwxBKFf14nrcJsb6bcjXn0I6nYpiqUy5DJF4HrtZTSKbI5kpIJNJ%0AWQ4kqnOTxaiqY53XYmYl1vzdHhC2MoN4VBbT95Ko1Wokg4SLEwEO7xILEIViiT94bpTxuQhzKzHa%0AnXrMBhWLvlh1XrQYVXhXU8jl0oYsh1KpjM2sYXZF/Ey+KFSZ+xtRK2lVGdvFiQD//ZsH6XIZmvfK%0AI4Zv/+XrD3oITTTxG2PjfFsrr7eWyPHGZQ8GnZLLUyJbbVePhe//fIojoy6KpTKeYLJO6xXgS6f7%0A8AST+FZTdX9zWjTb5oguqxa1Uo7LJuNHr92mLJQ5vMtVp4OpVMh5+6ooH/CdbxyixdL0hvmkYrtc%0A4YmD7fz9v4+TK4h+Rb/91ACLgQQL3jhdLQZcNi0mnZLZlRivXfSwuiEutyPcVIpRG9dQnS0GymWq%0Aki0V9LiNW67nF7yiUeD0UhSLUcW16dV1YpmhTm4wkS7gsmkbjudRIRI0cXeQy6V10hNr8RyHdpmg%0ADJl8kaVAgla7joFOJb/72SGmlkRvLdHXQ89Lr8/UHa92M68SW5VuZIDLkyEOjbjIF4p12seXJ0Oc%0A3OemXIbby43j2xNMYjdpWI2mcVi0Dd/T4zYCEua9MfYNObk515iB7wkmMemVeGvOPVco1Zmwznvj%0A/Nl/PUKxKADUrZVabKIR/fjcKrv7bCz44iTShQ/FJn4QpJ5mMXkHozYg7oZZeWzMxa/H69tqsrki%0Ah0aczHvjRBM5BjvNFIplVqMZTu11s+SP8ZUz/XzvpxMAjPXZNj2EHBYNPW4jgUi6qrM00m1t3KZr%0A1nBjVtSeMetVnNnfwYWJQEN2ZxOPHgKRzLYxKpNKNzFKVQoZsVS+LjkShHI11s4caMdmVrPoS1AU%0AypQEGOu18Y+vTJErlKoLjJVgYlPrTCWWZVIJ2UKpccxaNLx9xcv+IQdSiYRcvlRdBDSLLB89xnqs%0AzHnjvHfLz5kDblRyBSUBhFKZfFlALpMil5YxahV4wynKZbg2FaKr1cC5dY3tUklAgIa/Z5MJ8WDR%0AiJn7KOFeE7VgLE0iI7aJup1alDI5894YFqOaS5MBdBoFN2ZXOTLaQiByZ9FYYR/9+oYY85UWQYVM%0Ais2s4bULSzx5qKM6Z34QW0mvUdLZYqhjInc49I/kb9TEzsSHKXJ/9789eR9G0sTDgmNjLUwsrIkS%0AZDVeHH1tJmY9MXZ1W4kmc2Inx0KUTK7I9HIUnVpBvljaxPq8cCuAQi5hsNPMOzWMz+3mz3anHoVc%0Axvu3/BwYcpLNrft05Iq02rTotQpabTrevxngs0e6ODrqahaSm9iUK0ilEj51qJ3rM6vV1wShzO3l%0AKEqFjH0Ddt657mWk28r3fjZRXfs3isvz4z6+/EQ/nmAS72oSt01Hq0PHj9+eqx63otv9mcc6MeqU%0AvPTGTN3zXqWQUSiWG3YjA7S79NxYH2ttUayygVI3nut+vvPNg5wffzSJBE3cHYpFYZP0RF+biR/9%0A8vYm+bUjoy5uzKzS3WrEH06zHEg2zEcrxeNKDDotd+pMY336On36CmP+4LCT9276cVo0tDkbS8V1%0AuPTIJFJWoxK6WgwNOwTKwNtXxE5/8RnkrJLeatHdamQllNzWgK+9Qb4tl4HNpEajktPVYkQoC6wE%0AU+sd2wZSmfw95+gPgtRz34rJgiDw4osvMjU1hVKp5M/+7M/o6uqq/v0nP/kJ3/ve95DJZAwODvLi%0Aiy8ilUr50pe+hF4vnnB7ezt/8Rd/cb+GuONRGxDhWGZL1lEomuE73ziE26blu+tF4Qp62ky8/M58%0A9QaptMR++Uwf8VSenlYj43N3biC1Uo5CJq27OaeX1tCp5TjMGlQKGYl0AYVc1nAX0m7WMNZnw2HW%0AoNco+Nzhjqa+7CcEUqmEGU9jY6nQWoZT+9u5Mh1ELq3Xrauwhj2hJJ95rItUJs+iX9y9dDt0ZHMF%0AEukCi/4EI90WZjwxJhfKdclYJV6/9cxIXetMhYH3xdN9SCRwbXpz+6NKKafdpUAhl/Efb83yJ18/%0AcJ+uUBMAHQ49p/e3EVrLoNbKyeVL6LVy8sUiBo2cYhmsJg3ZYpnVWBqTUYNrLYPToq2bm07tb2sy%0AIXYwHtU5/24TtaVgkreve3Hb9QQjaZ453o1WqeQHv5gC4OCwk0S6UNUj3Lioq7CPNj6PU5kCSoWU%0AWFJsPa1lLXdukRCrlXLeHfc1mchNNNHEQ4OKaSkSeHyslZIgVOc2h1mN26FDKpViNaqRUOb8eACA%0AaDJPb5uJX1/3bTpmh0vP9ZlVWmz183WuUEKnbsz2NBtUxJI5Dgw56zQ1g+ukHJNeSYdDz+cOdzTn%0A1iaq2JgrHNvdytxKDG/4DnvRZdVUDe5TWRWfeayLy1N31jBbsZAVMilQRquS8aVTvbx3M0AwkkEh%0Ak5IT6gk9iUyB1y4u85UzYvF5wRevsvLfubbCiT2tDeP+wJCTSzWygpXXa1vxKxjuttDp0NN55tEl%0AEjRxd+hxmzh/Q/RPGu21Mr0UbSyLmhXlKm6sd3Z8kHQLiPG3b8iJUiHDE0zS4zZWc95KsVmlkKFT%0Ay6v59f4hFyrF5rX/UKcFXyi5ruOc5dmTvSz4YgTXGc7tLkN1c6YCp7UxA99p1ZDLi6+57fqG7zHq%0AlMjlUvL50iZzzq8+OcAPfjG1oas7xB98cexD/QYfN6nnvhWTX3vtNfL5PD/60Y+4evUqf/mXf8nf%0A/d3fAZDNZvnrv/5rXn75ZTQaDX/8x3/MG2+8wYkTJyiXy3z/+9+/X8N66FAbED/41e2GN9pIl5UW%0Ai4alYILuViOL/gRSqYSTe9uqxnq1yBVKxFN5ltYLdrXt4ufHfRzb3YpQLuMJJKstNxdvBXHZtBwZ%0AdZHOFlkJJnnmeDeBSJrl9RtaIpFwfWaVcCzL7j5btajTfKh8MrBdW5fboeO190XH7Y0PjFpGyORC%0AmMOjLeg0CgY6LfzTqxP0tZlJpIsMdVmIJHJo1Qo8wc0SB7lCidff9/D1zw4xud460+020mLT8t64%0An65WA//1uVHevxUgEE5Xk6nLU0GeP9OHN5ziT75+oLmT/jFgrMuC9bkRlAoJapX4GJIUpRRLJZLp%0AHHKZlImFMEMdFhYCCXQaBT87v8CzJ3vxhkSH4HS2wLeeGWHJn2ByscmEaOLjwwclapVE8cS+Vryr%0ASfYOODh3zcP+IRdSqYQnD3VsMrp959oKX36iv64YfH7cx4k9rZSRsOiP0+7UY9Sq0GlknNzXxnIg%0AwaERJ+Fodl0eJlt1fvdF0nQ49ei1SiiXqwaizedxE000sdOxcbGdL4imY5VONAABCT99RzTCa3fo%0Aq2alB4ecyKQ0XNC77XqcVi2+1RRnDraTyORZDiRptelw2bT83ueHuL0cY8Ebp9WuE437ZBJuzoVZ%0A3MBI63IZGOuxVv/dnFub2IiNa3i7RUNBEHVlj461kisUWfDF2dVj5fZylEQ6v4k4VumwLJYEfOEU%0ALouGVruea9OrJDJ5gpE0h3a18KPXpusMeZ0WDYOdFjzBBIdHnLx52UNfu4lPHelkzhNjbiXG42Mt%0A2C0azhzsIJ7O4QkmaXfqeXy0hbEuy6aN89FeK3/3bzfqxqdSyDh9oL367+Z98MmFqBUe4dmTvayE%0AEuTyAt5QquF7axnH20m3dLYYarrkTfzjK5MIQhmLUcVPzy1wZNQl5sg+MUduc+hJZgqc2OtmyZ8g%0AEEnyjadHuDUfxhNI0u7SM9hhYcazxpUpkRntCeR46/JKlbQRiKQJRDJ1sWwxqriyLqtR27mvVsq5%0AeCtItlDEH06jmVnlhc8McWN2te492UKRF797gb42IzaTmkJJlLswaBWsrCYb1uquToc40Gf70L/H%0Ax3Uv3rdi8qVLlzh58iQA+/btY3x8vPo3pVLJD3/4QzQasQ2oWCyiUqmYnJwkk8nw7W9/m2KxyB//%0A8R+zb9++bb/HYtEi38LVdKfA4TB8JMd58nBnw/baJw93EM0W+adf3mbfoKPqLOkJJqrBWguVQkZo%0ALcPeAQeXJ4N01EgDCEKZs9dEFtRnj3YRS+R49d1FdBrRYfLwiBOVUo7VpGY1muXwrhaS6SXevXFH%0AXkMcUycHdrV+JOe9FT6q6/qg8DDELtzbdd4qRvvaTbw7Lu5UbnxgVBghBq2CPf12Xjm/QLFUxqBV%0AsrffSTSVo9OmqzOm2moH02RU8o+vTqHXynn2RC+vvrvAe+N+RnttdLgMTC5E2NdvJ2DNcHM+jMMi%0A43c/O0gwkuHiRJDPHOn+2OLqYY7fe4ndrc6zKEBJUkK2TlTPI6CVKiiWQY4UjVJBrlhmfiVBKpNn%0A34CDJX+ceCrPkVEXkXiOlVCSP/rq9s+I+42H+Xe8Wzwq53ivc+6HPe8fvjnDV57sp1gSePXdRZ46%0A1EFfuwV/OM3Tx7p58/Iyg52WujlMEMr825szPP+kyB7yBJI4LRpUSjnv3/KjUcmJxLNkcyVuXgqj%0AVEg5MtrCq+8uYjGoALHgkSuU+MLJHv6Pbx/5UGN/EHgY4+vjHvPDki981NhJsbGTxvJB2Elj/TD5%0AwktvzzU0HetwGbg4ITKQ9/TbODTiIlcoEoik6XQZmPWsUSiVOD8e5MSe1k3ayf/65gwKmZQnD7ah%0AUcs5d92L06KlUCzx+sVlulpMxJJZAHyrSa5Oh3h8dwuReLZunCqFjKN73DvqOjfCTh9fBTt1nB9F%0ArlvB7EqMVpuOvjYTOrWC99ZlKQ1aBU8f60KlkDI+F6GzxbApNzh33cvjoy3s6rZy7rqX6zPh6jpo%0ArNfGm5c8HB5xki2UqpKWglBmenmNUDTDok/0r+lvN/Hd/7yJzaTi0LCLNy+viOdpVFEolnDb9bis%0AGs4c6qye08HR+rW8y6bjrcsebs1H2NVj5fSBdnb1fPiC16OAnRi/28Xu/RyvSae6q/W6w6Jhel0v%0AeC2e4/y4j+dO9bLsTxBcy9Bq1yGXSXnl/OK6dvcaAJl1maEKE/ntq+K9AXBpMsilySDPHO/m/Vth%0A3HY9Crmc7/9sAr1WzlivnfG5VS5NBPnm0yOkMuL94rTe8R/xh9MNxy0+g+plNSrkj4PDzip7OpMr%0AMj63Knb1axTV15853s35635mPNE6L6mBDsuWHkBL/sQDia17/c77VkxOJpNVuQoAmUxGsVhELpcj%0AlUqx2+0AfP/73yedTnP8+HGmp6f5/d//fb761a+ysLDAH/zBH/DKK68gl289zLW19JZ/u1+4F9q4%0Aw2EgFNp8E90LKq1e00sxvnKmj2Akw8xKrLpL+M6VZQLhLEd3tzLvi/GHX9nDxQk/+4ftrEayVX2X%0AWvMKfziNSilj/5CDlWBq024QQD5fwmJU1bXivn11vdB8pIs2p45rt4O02kX2kyeYZKTbyuO7RHbg%0Ab3re2+GjuK5bHffjwoOI3XvF3VznSnxOLkYZ6TbzR8/v4eZcpK4FHNadWoF5b4wzB9tYS+TxraZw%0AO3S0uwyUBLh6e5XBLgv7BxxML62RyhaJJXJ4Q8m64vMHmU/kYiVev+ihjOhSrNcqCK6lcVq1xDN5%0AJhYiDHdbcZjU/OCXt0mva5q+fmEZh155Py5lHe5H/O6k2K3GxFKU4U4zR0db6hjDS8EkgqRMm11L%0AUSijkEkIR7PYzVosOi0XJny8cWmFLz3Rw9xKrG4BaTGq+M935gH4zjcP3td55oNwv+ahnYT7fY47%0AKW5rsfG8a+e54a7NMV2Bfy1Dh1NPPJUjuJbl2O4WVqMZMrkisWQO32oKhVyGSadq2LoaT+YxakW9%0Azxs1LOVYMs9Au5lWuw6jTsmcN4bVpCZfEFiqSURVChkHBh0PTVw+jPdQZcw7MXZ34qL2N8FOiY2H%0AKU7vZqw7NXZDIbGzcqPRkVh0U5JM58kVSrTYtNhMGt645CFXKHF6vxupVJTDuDETRhDKvH3Vy+n9%0AImOyTv5HBvF0kWA0S74gMLtyR56tpxU8wVQdOcZp0fDCZ4YYnwtXOzYP73Ix3Gbc0THxsMTsvY5z%0AJ8fuVlgOJTl5wM3bl70oFFIkEiiUBI7vcVMolnj57AJPHW7HadXS7mjcJi+TSbk1H0GnUZBIp9Gp%0AxdpIoVjGZlFX1+cWo6qqB35sdytymZRT+9vobjVQLAocGW2pGo5DvVFYMl3kK6f7tj0Xh17J86d6%0AkT7RV1cLeRhi7X7gXuJ3J8Tu/ZwXNBoF8fU5GrZfr/e1mQCRoTzWZ0OnlhOJZZhaWmOgw4JCJuXs%0AdS8gFmhbbNotTVK9qynyxVL1O8LxLKM9dhZ8cYw6JS98Zoh5b4x5b5zhLisDHRaKQgmdWkG5DB1O%0AA5drpDAayR5tfK1WVmOj9EtwLcPjoy1MLUXZ3WdDpRRNAWuZ2BVjwVgyS5tTv6VefzjcWEv6fmGr%0A+Ngudu9bMVmv15NK3aG2C4JQVxQWBIG/+qu/Yn5+nr/5m79BIpHQ09NDV1dX9f/NZjOhUIjW1vvL%0AcL1b3O1i8qP+ztpWr3lfTHQK/uYhCoUSv7rkEfUSoxmUS1I6W4yUiiX0GiUapYLBTg3n13c/j+1u%0A5cKtQJ0mizeUwm7RNKTtR5M5egymhoXmFruWQlFgfC7Msyd6OTHa19RJ+gRiY3wu+uO8cWmF//7N%0Ag7zwVD+CUK7GxR89v4f3bgZYDiRIpIv0thlxmDVoNQr+9fWZ6jECkTRdLgPv3QxUFw0bZS0qbV+l%0AkoB3gyt3BbUu2/3tJt66vMJbl1dQKqR8+9ld/PNr0/jC9Q+mD+Oc2kQ9NsWEL86bl1f4zjcOVufL%0Ai1MBDg+5kMtlyKQSSgK4bFqy+TzhWIZoskBni56X3pilxa7bZAo61meju9VId1P/tYmPAY3muY0x%0ADeBZTRKO58gWivS5zWSyYdQqOa9fXKmby9biOcKxTMPnbjKTp6fVxFo8tyn5bnfpCYTT6DQyfvup%0AflajWY7taSWeylePMdQpahc20UQTTTyMaCSZJnqyqJlbL/ymMgXiqXyV/WY1afjxW6K+ZS2j7J1r%0AKxwda8Vh0VRb/1XruWK7Q19n7FRho8llUrzhFB1OAzKZhNVoln/51QzPnezhf/7CKBaL7hNbOGvi%0Aw2FqOUo6V2DfgB2VQsbZa2JOWzGUPL7HzT/8fAqLUYUvlOLp490s+RN1ucH5cR/Hd7vxhpOc3OtG%0AIoHDu1yks3mGOiyMz2zWju1rN/HYqJMbMxHevLRCq12HxaAkEE7z03MLdTnIrp47ZLC7QTP3bmIj%0ASiVhy/V6Raalw2lgsNPMD385XWUZixrBMl747BD5omhC19Vq4NQ+N2ev+xCE8geaTNeaQs6vxNnT%0Ab2egw0wuX2JuJUqHSyyGjs+tIpNKeO/mHYLSxEKEI6MukEhY8MZpsWlx2bQc3uUik7uTowtlePZk%0AD0v+BP5wmnanHolEUld7AHCYNbx7079usL2ZvQx3ZD48wRTH97q5PBnclPMPdz0chvL3rZh84MAB%0A3njjDZ5++mmuXr3K4OBg3d//9E//FKVSyd/+7d8iXTfkeumll5ienubFF18kEAiQTCZxOBz3a4j3%0AhLtdTH7UOH/Tv6mQm0gXeOOShxabrnoz2Mxq5DIZ00trKHusFAWBkiAQTWV59mQPvlXx4bLxWJ5g%0Akv1DDl5eZ/pVaPsAXzjZy1Igzm+d6BG1kQMJ2p16uloMzHqiyOVS4slC9fwfhoBv4qNFo/jMFUr8%0Aet0I5fxNPyBFr1XUtb3kiyWuz4R4bJeLaLK+aOKyalgJ3WGGNHqAVNq+jo618PiYi5+fX6yy50Gc%0AhB1mDY/vbqGrxcCPXrtNap19nCuUuHZ7lUg8v+l8hjofjol7J2OrmDh/M1DVjtNrVag1CrRqBRIJ%0ASCUgo4xcKqNQkDC9FGVXrxWlXIpRr+LadGiTKWiv29T8rZr4WPBBMQ1wZTbM1FKEvjYzNoOGfElg%0AxhPDpFc1nMuUCnkd277y3H3udB86jZwvnOxlJZTEE0rS6TKgVcv5j7fmEIQyv/vZIUoC/OAX09U5%0AtXJfPHus++O7ME000UQT9wFHR1t48/IKhZLA0bFWFDIpkXiW3nYTS4EETouWbF6c+1xWDd6anLGW%0ACVfJFQ1aBaf2t/Pa+0vV93W3GgFQKmR0ugwMdplJZwq02LQI5TIymQS7Sc3Pzy+iUsjYP+CgWNws%0AHdhEE9shEM2wHEwy1mNDrZYz64nS7TahlEsAcb2SzRfJFUqsxXO0OfQEI5m6NvnKc14mk1AoCFiM%0AKl59d6n6+kooxYm9rQhlUU6j3aFnsNPCgi/GW5dXcFg0dLgMnB/3oZBJOTTiYsEfr+bVXzjZy+cf%0A63jAV6qJhxlSqRjP7U59tSMe7qzXT+xxYzdpiKdy3JqPVAvJFeQKJcZnVqvF10qB+blTvVyaCOKw%0AaOhrN21pMl37Wo/bSDpbJJrModcq6HWbuDW/ij+cYaDdQlEoV99fK5dxfI+bfYN2Xn13iV09Ni7c%0A2lwbe+EzQ1y7vYrFqEIhl/HuuK9uLbrRAHCrMQ52mFEpZdycjyAIZZ471StK3K3rlrev660/DLhv%0AxeRPf/rTnDt3jq997WuUy2X+/M//nJdffpl0Os3Y2BgvvfQShw4d4lvf+hYA3/zmN3n++ef5zne+%0AwwsvvIBEIuHP//zPt5W4+DhxN4vJjxr+tQwTC2t1r1WlKgoCtz3Rul3FZCaPWa9EpZSzp99OIJLm%0AyuQq+4cc2E1qrkyHNn1HrlAilSnUOcKP9dkw6ZRkckUuTgSrmk6/9/lhrk+HmVuJ0+bU4w0l+dIT%0AfU0W1CcUotB+tOHfJhfXmFiI0N1q4Mp0iMFOS7WlqxKvbZ16etwmXnt/ecOnJfhW73Q1bNcmo5BL%0A+c+zC7zw6UEm5iNVlrJOLWdyYY3edhNvXlrBoFVUi8kA894ELqu2rkCtUsiqkhxNfDhsFxO1rG+j%0AVkkqWUAhk1B5BMczJfQ6GQveKE6bllgyz+xKnMFOM0dGXeQLAvmigFIuRamQkszkmyzyJu477iam%0Axxci3JgNMdJtq2p5L/kT7Oqxcmv+Trt27VxWy7aPJnIcGHYiBbQqGf/PTybqisTXboc4vsfN/iHH%0A/8/enUa3eZ2Hvv9jnkEAJAZO4CTOlCxLsmzZlmzLU2zFcV2nsd3UTZPc3nvWuR+7um5zO5w0qyvx%0AbVe/9KzefLi37Tlpm9SrSW4Tp3EGx3Y8RPKgmZQoifMMkCBIEASI+X6AABIkKEqUSBHS81srKxZA%0Agvt98WDjfZ+997MxaFXYzbqim+Mcva92W8r0CCHEVvK6zHzt1f1cHp8jmcwQjSWxWbTZshO2Zsb8%0AYXyzEQ7vrcJq0vLpRX/+d09e8vPEQS+BuSgTM4t4PRaUCnjz+FD+ekGnUZFKZ/j0oi/fx7odRt49%0ANYpJrwEU+GYjuB1GHj9Qy4FWZ8nc2IudY8QfpmcoQEe9g3MDM9R7LCRTGRRkuDwyT1dTOZ5yU35D%0A3tw1wqlLfva1uliKJ9Gqs6VWuprKeffkODVuM7OhGI8dqGVhMU40lkSvU5FKZ8sIalRKalxmvveL%0ASwUrkVfWac0tsc8931lvv23nSJS2lav2f+8zrViN2oLYUioV2fr16Qwzc9kc08oZuiv5V2zKB9nP%0Aw+jUApChuz+AQacuyFfVuM2olQo+OLc8M1inUeEuNzK3EKO+0sKFwVneO53NA9RXWpmei5JYZ1Bw%0AKrBIdYURgO/+8hK/93QrvSNBxnxh9re76Ghw8J03e4lfXQHgD0Y51FVJhgxjvjBej4WDHW6sBg0G%0AnYZLI0F2VZcRT6bWtPHhPWziqKgAACAASURBVJV4XWZeOrqLZDLNiD9MLJ7EpFdj1KvpqLOXzHfO%0AlmVqlUol3/jGNwoea2pqyv93b29v0d/727/9261q0qZdb4LkVhrxh/nbfzu9ZpOeXKkKu1XH3mZn%0Avl4YLH9ZuB1GQpEYiWSGKqeJvrF5qiqM+Z2OczeouWW0wYUYjVVWhqeyG/40VpcxNh2mbyz7RZdb%0AXnO6d5p4MsWV0TksJi3dAwGePui9pcctSkc6naGx2lqwFDGnvtKCXqticSmJyaBhei5asKQLsvHa%0A3R/g2YfqGVrxGr7ZCAfa3QWxeuqSnwPtbjKZ5c1UXHYDqXSGzgYHv/pkNLvEu87OB2cn8iOe5TY9%0AVRWmNQMp7fXZWs6/6fYV1HYulY57pyq2PDUnN+vbPx9lKhChodJCOpOdlZxOg1mrJp1Jc3F4nvZ6%0AO6cvz5BIpgiGY9Q4LUxMh5mZi1LjMuNymBiXZaZiG2wU0yP+BcZnFmmqsdEzOJvfVEepVNBca6Px%0A6oVk7vs2l0TOZDKM+8Mc6HDjm12kuy9ArduCQa/Jb5y7csnq7MISoXCcJ+/z0nX1xm/lTvHpdKZk%0AamQKIcRGvC4zw9NhxnxzKBVKTHoNOq2CNz4YZF+rC5tFx+BEiObaMhqqrIxNh/MDdOf7ZvBUmHj4%0AnirePDFER30597Y4mQ5GqfNkrz2OX51Rlutjx/xhTHpNQQ36ygoTB9ud1FTItaG4cZ9e8uH1lPEP%0AP+7hQLsbXzDK+6cnCu6Dysxa9rW68tcJqweaW73ZGYwXh2bpaHJQZtTyH+8NcF+7i0wmm6Bz2g0o%0AUDDqD6NRKXGXG4tOgMslkafnouxuKqe8zCD3PmLTVq/af/fUKAqlgucONzIxnZ1le1+Hm598MFhQ%0AyvJAu6toPmp1uQrIJpjjV5O/0ViSk73+FbmBafa3unig08OYP5vDMurVaFRK+sfmKDPrsJg0BRPZ%0AqipMKFWKgtxabqImZDjR48vnvi6PzeEwa2muqSEaixOJJlGsSPelrw5IvvxkM//1t7qIx5c/c16X%0AOX9N3j0cJJ3Jbqjn9Vi4vyM7ce31d/oKSuc+/1BDSU6S2hnTfne460mQ3Cq5IDreM8VCJFFQ7Fun%0AUZHOZP+WSa/J1wtbKZZIMTS5QK3HzHQwwuJSkpm5KFq1kjqPGb2mqmAGskmvxl1uJJXJkAGqnGZ+%0AtGIX5ZWjmaO+Bfa1OnE5TJDJ8Ecv3ytfQHeR1R3ciD9MKpUuOmO4vc5OIpXilx+PkUim6GgoJxwt%0AHq+zoSUsRg0LkQRKpYID7W6qnCaO7F2O1Y4GByolKJXZEhnd/QGeO9zAG+8PronVA+1uPrxatH86%0AGGVvc8Wa9j3Q4abWaealx8wl2XHvZLnlqavP+aFONyP+MD89MYzNrMXpMJIBMkA8mWIpnYBwCqfD%0AgEqVnZ3un1vi6IHa/HJ+WH6fv/iZVnnfxLZYL6Y7Gx0EwnGUChj3h8lcXTqnVCp48bFdJFNp/MEo%0AWrWqYGD204s+HuiqpNlry5f/gbWzh1aamomwZ1cFFWW6Ne2Tz4EQ4k6jVitZWIzzUY+Pvc0VoMhw%0AYXCWfa2u/MxNmwUuDAY52Onm4T2V+b02INufnr08zXOHG/nhu31oVEoe21/D0GSI3uHgmr+XXRGn%0AyP9bp1Hx0J5KSSSLTVEqFRgNGnqHs6uTUqk0sbii4DpCqVTw5ME6JmfCa64TTHp1vjRLbjZnLJHC%0AoFPz0hMt6848HvUtrKlbm5Or09pe58jvayPEZr1/brIgnvVaNW6HiR+80wdky01MBRYLfiZ3jbzy%0AHj+Xj0pn1pZjzSWY7VZdfgO+3ESLXGkNFAoqbAbUKiWpNAxNhvAHo/SPh/j80eY119lH9lYV5C6K%0ATXbTaVS8+mwbr//yMguRBF63mSqXuSBRXuMyU+U0c3l0jsf2Vhc9RyP+MH///XNAtlzGJxd8KBUU%0AfFdtV+ncrSLJ5Ot0rQTJrbBymcDBDheXRuZ4+J4qUpkMj+2vIbQYJ5VJYzVq6WoqJ5Nh3S8L32yE%0AGrd5zUWVt7J5zWM6jYrffbqViekwlU4jIxOhdUcz2+rtfO7Bekm+3WXW23jyeI+PD85N8uDuStKZ%0ATH6X60qniZ+dGKHKZaa+yoLDqieRzNA3Wnx2/+B4iM8f3UXfaAiTQc07J8e4T+Fes1mkTqPivg43%0AU4EIFmN2tvO1Rt5jiRR1HgtGg5oj91YzNBHCZTdw5N7qgs5aYvnWyi1PXbn8Pjfz4fV3+rg4NMv/%0A8fv7sJo0KBWQTGVIJtOEI2miqjQ6tQpQUFdpoaGqjIF1+qShyRAPd3puz0GKu8p6MT0yHcJm1mO3%0A6AnMxxi+Wifu4T2V+AKLRb9vnz/SiH82ykcXpuhqcGzYh+W47Aba6u3USlkpIcRdYtQXzpZI21vF%0AfDiGLxDBZtGxr9VVcPPvn4uyv9VZ/FphYp7D91RzonsSu1VHNGYsmkxuqLaiVipRKBS019tvaDMy%0AIVZLpzNUlZs40e2jvExPfZWV35wr3Kjr4T2VRQeUc9cJbx4fQqNSFtRbTaczXB4JFo11FBmO3FvF%0AxEykoG5tjtNu4PJIkEOdbrn3ETdFqVRwZdV9/YXBAEvxVD42NWolo0VyVZkMfFzkHv/+rsJ7upW1%0Ahovtn7Q6CZz7ncf212AyaIgn0gxOzK/5rHxwbpLnjzQy7g8TmF8ik8kU/Tx19wXoqC/nowtT+Gaj%0A7G9388b7A2g1SuorrZzvn+Fkr58XH1t/YGZlmdypQASdJrtqe7tL524lSSZfp2slSDYrl5TNlbQw%0AGTQEQzF+/P4gzz5Uz08/HMoHW65A/o9XbGK23q6WLbVlDE8urPlw9Y+t/UDFEikuDM6iAALzS/iv%0AjvqsNh2M8uIj2TIl8gV097gwGCi68eR/+8pBeoeDaFRKysw6TnRPcKiril+fHuP9s9kZdUNTIb7w%0AeDM/em/tDtsrVVaYmA5GGZgI0lhlA7JLWYrFaiKZ5rF9NdRVWnj75FjRNudG3oOhGA/tqeLiUIDJ%0AmUXu7/TQ1SDJmO2QW36/ctl9rlyQVqMkncqwPKCsIJPO4J+LYjGoGZpaoEWjpMykI5lKF9ScXalv%0AbF4GtsS2WV1SYnQmTDqTIZlI8//8qAfI9nG+2Uh2c48VF9Q5sUQK32wEXyDCw3squTxSfIBtelXd%0AOJ1GxZF7q+motW3tQQohxA4xMbuILxDhlSdaOH1phtbaMtrqHfQOzWKzFM5gs5m1jPqKT7DxB6N0%0AOYy8/GTz1ZJpHk50T61NQNxbjdcpq9XEraFWK4kn01Q7zWhUCv7zw8GC0pU6jYqlxDrXCYEIvtkI%0AD3R51tSEtVt1604mG/WFOfZAPbuqyvjw7MSaGG/12nnuwfqSTFiJnSdXPjUnc7XUSs7ETJjWOkfB%0AwIZOo1r3Hl+pUHBkbzVDkyFqXGY6GsvpHQrgdVvweix01DsKNqTMbVy5+nVCi3EWo4mC2cwrpdMZ%0ATl70AxnKzOt/niZmFvGUG/KvOx2MFtRsbvHaMenVtNSUrfu9sbpM7nptgq0rnbvVJJl8A1bfTG7W%0Aypmeu5vsmI06Wrz2gs3vZoJrZ136gpH8Y9fclEyjZnKmcNT9WsGb2+zMNxtZN+G3q7YMj92w6WMW%0ApemXK3a+zoklUnx8cYrH9lfTPRDgfN8MzTV2QpE4C5FEvpaRgmx942I7bOfoNCp0GiXBcIy9LW7O%0A981cO1YDizyyt4ofvNOXvSgrMvJeWWHCoFPz6N4qvC4zLdVWXjjcWHKd850mVy5IoVTgcRpZSqTQ%0AqlUALMazNa61WjVuh5Hx6UU0aiXBUGzNxUpOZblpW9svxMoB4CHfAmolXBieK+jj3A4jS7EUM3PF%0A+7Axf5iKMgMf9Uyt2RMhp8ZtJp3KoNWo6Kh3yAw5IcRdpXs4yD//7CKPH/ASXkqg0yi4OBykymmm%0Aocq6ZiAuGIpxT3NF0f7UaTdwaTiIp6Lm6qZnFdzf5SEWTzE5s0idx8Lj+2vym4nLtaK4GSP+MB9d%0AnOJgu4doPInbrmcqEGUhkii4D7JbdUzNRIq+xpg/TJlZiy8QYXEpURCTwVCMfW3OorHeXufI36uv%0AmQDX5c7HuBC3gtdt5uzl5fv6YCjGwU53/t5co1at2ZDvWvf4A+PzaNRKysxazvfP8Jvzkzx8TxXN%0AtWVcGAygUpEvM7EUT637OmP+cH6C5np5LZfdwPn+AL7Z6Lo/01Bt5VTv8uauJ3qm+P3PtDEwESKT%0AAcvVagEfXZzin37aW7B6O2d1mdxrtelWl87dLpJM3oSbeaOnglH+9t9OsxBJANDitfHLd/sLy1G4%0ALSvLdqFWK3n12TZ+cWKk4LVyRfpTqTQTM4s47Qb0WjW/+HiEfa2FXzTXCt76SivjM2HubXHSUmfL%0Aj/rk6DQqjuyp2vQxi9KwepBkKhjl8qqlgLki9UqVqqCObTyZQq9Rc2RvFUvxNFOzi+xtdnLmyvLG%0Adys3lZgORqmrtOJ2GPjhu/08uLuS906P0VJnp7svsG6sNlaVMTGzSIvXjtNmKJqctlt0HOpyU1sh%0ApSx2mkOdHgLhJdRKJVq1CqUCwtE4Q5NhotEE8yolKiXE4kkaqhwE5paocpqKvs9N1WXyvoptsbrU%0AT0OlFaNOxdh0jMsjy33k8e5JHr23mmQ6g0JB0T6s1mXJL8tbuSdCjk6jQoGCnsEZvvbqARnEFULc%0AVUanw7x3epyH9lSh1SjRa3XMhrK1kT88P8lXn+skuBAr6F+zE2xURftTvVZNjVvDyGSIQ7sref2t%0AK6TTmfyG5U8cqJEVa+KWGPGH+b/+9RRfeqaNxaU4C4sJUCiYuDppK3cfFIsnCS7EcDkM6w6AdPcH%0AONDu4lzfzJrnW712TvVOX7P05q2aACdEMTpd9vp15UzdxqoynHY9Ok12opBWrSQQinKg3X3NDfBy%0AXA4D5/uWc1A6jYpMBn71aXYlclOtPV9mornWhsthLJ4rqLaSzsDQRIiGKmvRvNaeXRVU2Az0Dgdp%0Ari2e+3I7jPl8HcCDXR7+9eeXgGxSvGcgxvHzkxxodzM8FSpa+3h1mdxrXfvfqtK5202SydskdzN6%0AcShIi9eOXqvm5CU/wdDSmmL8zbU2ovEkI1MLqNVK/uBYB//+q8t0NhYm2NLpDB+em+DogVoe3FPJ%0Af344mA96pUJREKjXCt6OBjvxRIpKlwmX3XjLy3mInW29msgfnp/AaTesqU90rm+alri9II7mw3Ge%0AetzL67+8QiKV5lBXJf7ZCJ5yU36EMhevOo2Kw3ur+Piij99+ZBcalZLfnM9eYLkdBrr7AuvOYm6r%0At3F5ZA6rSUtgPspzhxvwB6MMTYSorDBR5TRh1KkLEsli5/C6zJiMKuKxNEojJJIZQMGYP0Q0lkKp%0AALtZjy8Q4XzfDF1N5VwZDRZcrDjthvyyIiG22urdqsdnwnzlWAcXBmaJJ9IFM+fT6QxvnxzjC0+0%0AMDUTLtqHucuNeMqNeN0WXA4jX3y6lRHfAldG56l1mzEbtfkNbiWRLIS425zpnyG4EKPFa8/PHl7Z%0A1/7DGz28+pm2NTf/n1z08+ozbZy5PI3/6rWCXqvm1CU/X3q2jUqHkUwm2w+vvL+RRLK4VU5cmOKF%0AR5vQaFVMzy/hn40UxO7K+6AnDnpZjCbWHQABuGeXkxqXhaHJEJMzizRWW2moKiMUifLYgVqSyRR9%0AY/PXvFeXRLLYCrFYkqGpEGQUaFRKKmwGdu9y0D8+z/NHGhn1LzDuX6TOY+WN9weBbAL29OVp7u90%0Ar5OPcqAAfLNRaj0WVAoKSrycvOjnc0caGZqYxzcb5YHdHs73zax5nfrKMt74oJ+uxgreOzNedNO8%0A/vE5bGYd5WV6fLMRXnmqlcujwfzPVFeY0aqVPH1/HZdGgnQ2OArqQefK0AEF+5ysrn28Xpnco/tq%0A7phcmySTt8jKkcDVN6O5QuNPHPRyftWI46GuSq6MztHR4MCgU2cvmAYCdDVWoFJS9MOXTmcY8YW4%0Ap9mZ3wgtmUrz6jNt9A4HGfEt0FBppbHaQlu9g56BAKO+MHWVVppryliIxPmvL3Rht5vy9U1lNPPO%0Aca33cXVs5kfVfn8/qbSChmor08Eovtlsp7kUT2IyaNYsLTnY4eHCwCyxRIqH9lTlZ949tKdqTcwC%0ARGMpQuE4//LzXl79TBuXR4KM+hYw6FX8wbF2Lg7NZjeejMQZ84epdZtpq3NwcWiWOo+VZCrDwqKG%0An58YJp5I43YYmZwJc2EwwB+9fO8WnEVxKyiVCmpclvygVyyeJBZPYLca0UXj9AzP0lVXTmO1jYGJ%0Aec5cnqalzkY6na0FV2E34CzT88CqZURCbJWVm2cAvHS0mdmFpfzmesX6uP/8cJBXn27FU2FieHIh%0Av5S62mUmlUmj1ahwWHV89oG6bN/c5cn30/K9K4S4W/VPLXCuL0BbvZ2J6UUq7Pqife3//OlFjuyt%0AJp5IMT6dvZ9x2gy8f3qcQ7srmQvHOD8QoLJczVef62Dfror835D7G7EVlEoFKpWK6FICk9PM1Exk%0A3euEWCLF25+O8tuPNvLCo00MToSYDCxS6zZjMWgJL8V59Zk2zvb56R0OUuexYjNrKDPruDg4y+nL%0A2VnJxx6s5+tfvk9iWWyb3AQ0tVrFqC/MyNRCvrylUqnEqNfwo/eWN5Ucmw7z8J5KkulsfqqrqRxP%0AuYn7uzwsRhMFk4R0ahUGvYYKO2hUClq8dtKZ5VX7bfUO/vVnvaTTGexWHT89PrycBPaFqXGb6Whw%0A8J03e4nHU/z69DgA33/7Cg/vqaLCZshvmnd/p5sfXU1yQzaf9vA9VZSZtJzvm+E35yapr7Ty9S/f%0Al/+Z//aPnxQ9J6v3OcnVPs5Zb5XAnfJdJMnkW2z1LM/HD3rX3IwCJFJpLAYNXo+lsBh/PIlvNkKt%0Ax8wLjzQRisTxzWZ3Lz59ebqgTIDTbqChysp/fjjEsYcaeOP97EZnboeRiekwPQMBfu+ZNiorjNll%0AA/EU5TYDg5PzPHWwjp+fGOLjnim+9up+ksn0mmMp9eC+260343ilYrEZS6T48NwkiVSG6blsx7iv%0AzUmty8KJ7qk1JVOydY8VDE5E1xTEX13aoqrChEql5Hh3dqRRpVAwH46hUamosBkw6lR89xeXsFt0%0AgIJEMklHQwUGnZJffjTC0/d7+cmHA0wGovmSG7F4kum5JTobyznY5pIk4w414g8TTabY0+jAYtQC%0AEFqKEQrHUavAYtJSZtTx6SU/Wo0ajUqJ12Nhwh8hA9R5zDx1oFb6JbFtcptG5liMGlQqJaPj8+v2%0AcXWVVhRk+J9v9lLnMdPitVPtNOEuN/FPP7nAUiw7g+GLT7YUxHLuvyW+hRB3q9GpBTwOI+VlepLJ%0ACKO+8Lp9bTgSx2rS4rQZcFg0VFaYmAos8oN3+9BqlHQ1VmC3aAoSyTnSz4pbLZ3OkEgk0ag1GHQq%0ARnwL68ZujcuMyaDhe7+8gkmv5n/5XCenLk2jUirIZDJcHJzlkx4/xx6qZ9S3iEKhwGLS84uPRtjX%0A6sq/bs/gLL/zaNOm2nsnJLHE9spNQAN45oFa6jwWRqaycT4ViNA/Osv0fLwgr5BOZ3jvzAQPdHoA%0A6O4PcPryNE8d9EIGMjbQqJQAXBwOcvbKNPWVVk72Bnn31DiP3ltDc42NM1f8/Ob8JL/9aBMTM4uM%0A+cLsacyuULUaNRxod7EQiZNMZlCsCmudRoWnwsjHPT5avXa8Hgv/8d5Awc/EEinmwjEujyzvg7K6%0AhvHq+sc5ubI0OevVPr7ex0qNJJNvoWKzPC8OBVGsqH+cG71pr3cwEViksny5Hmi5TZ+f8VlVYSKe%0ASNI9MEtLnY2e/tmC5TF2q47u/gDTwShlZi3/8V4/v3WkacU0fgtP3OdlOhjh5ydGMBk0DE6E8jtg%0ATgWi7NnlKulp9WJ9o9Nh/vE/L+KbzW7aWKyOz+pEyUoqlZL3zmRrFNmtOk71TtPdH2Bfq4sR30K+%0ADEUileaJg156h2Zx2g3Ek4UF8VfGbGdjOZXObNmLGqd5eQli7zSdTeUc757kzJXpfILYH4zS7HVk%0AN2JbiPNAl4fqChP/2/O780tDzAYNT91XQ53bQnm5OT+zXtxe+YGMkTnavDY6G8v5tNfPF59qQadV%0AkRu6shn1JOIKLIYU//HrQRqqrfhmo/nVG3arjmAoRiyRor7SylMHam/rcYm7S27TyOGpEEqlgueP%0ANNE/PpfftDb3Myv7OJUC7GUGDrS5GJ5aYH4xTqXDxPm+adx2A211DvneFeI6feW1t2/o5//xT45u%0AUUvEdkim01iMWobGQ7jLjVwcWq5Jv6avVSpZXEpS67GwFEvyk/cHs8uurzrRnZ0sI8R2mApGmV2I%0A0bWrHI1Wdc3rBLfDyLm+Ge5tcaLXqvnRrwfZ01LBdDBC39g8bfXlKID5cHazvfP9AWxm2Nfqyk/G%0Agc1t2HU9E42EKObEhal8/eNgOIHLbiyYce+fW2IqUHxTvImZReLJ5TIRC9EEJr2acDSBQadGp1Xx%0Ai49HSKcznF+RmB2YmCeeTBGYjwHwcY8vv0mfXqvie7+4VJC8NujUfOlYO2euTDM1E8FTbkSvVaFW%0AKfCUG3FYdXx60V/0c7NyhnGxGsar6x/DclmalXWeS7X28WZJMvkWWj3LU6lUsKumjHQmw6g/XDAq%0AmUylUQBvfjTM5x/fRd/oPE6bnslAhHgyhVKh4OxAAIdVj9WoK6hdmxsBguXRkGQyzfffvoLFqOHY%0AQw30DAQ42zdDS62NV55qpXsgwJg6jNdj4f4ON7sbHHfEaIhYa8Qf5pdXi9V3NZWj16o53j25po7P%0AykTJSjqNioVovKBgfu51ysuyhfVzo+wuh4G3Ph7J1wFfjCao9prXFMSPJVKYDBp++uEQQH4wJJZI%0AcX+nh9n5aLam0UyYUd8CDVVWnm510jc6TyKZxqBT01FnL6hBtHJUXWJ551g9qDY1s8j8YhyjXoNW%0AnR1Zy42vjUyH6OkLMLeYwGbVYTZo833dyn4OSneXW1HaWuvsvHtqnAPtbs72+XGWGamrtBTt48xG%0ADQMT8/i6p3igy8OT93v53i8vE4kmeOr+Wv7yKwclhoUQoogzl/wMTS6g06qodlsgk7lmXzvuD5NI%0ApjhzeZrdu8qpq7TmJ+XUeSw8vr9GkmRi21waDXJPcwUf9/gx6tXUV1mLxq5Bp2I+HGNxKcGYPzvz%0A/sE9lZBJk05nePy+Gj7q9lFm0VFVYeaxvVUcbHPzrX/+tGAzsM0krdYtbbhiopEQxWTLNihWlLH0%0AcLp3uqAesd2ix6DTXHNTScjGblWFiY+7J3h4by0fdY/jKjcXvT5ePeu3xm0mncowPRctqGGcE40l%0AuTQcRHt1xbPy6ozOyZlFRnwLXByapcVrL9pGr8eCbzbCPbucRSd9FKt/3Nno4MLgLPWV1pKvfbxZ%0Akky+SWq1kmQyjVqtLJjlqVQqePGxXQRDSzRWlZFOZ/K1k2C5bvLvPt3Ke6fHqSw3MT23hF6rJpFM%0AMTkTwWTQUOU085MPB/mdo81Fd5o06dUFj8UTaSamw0zPRQmGYkwHo2jUSn7v6Vaaqqz5chZyQ3tn%0AWq8+96GuSj48N8GlkSBqtTJfm/Oh3ZVrRtncDiMWg5Z3To6teZ2jB2p4bH81ocUEU4FFFApYiGRH%0AFz+56Gdfq4vKCmPRWPU4jEDhYIhOo8Jq0vLe6XGOd0/RVFOGp9zIie4pfn16PL+b6lc/275mkxSJ%0A4Z1p9aBauU1POpOhstyERpNdypQBFiNxYhGwmPRUOi1MzUT50fsD6/Z1d9tIr7j9Lo/MkUpleGhP%0AJUuJFJFokop6A/7ZaPH9CzIZRnzZjfcUCgX/8OOeFa81fzsOQQghdrwRf5jTfdNYjJqrS5z9OMr0%0AtNc7+HjFvRMs97X94/P5f+s0an59eiw/8/PZQ3W4bbKBqdgeQ5PZe6t/eTM7S/L+DjedjeV81D21%0AJnarXWa+/3Zf/h5Gp1FR47Lw3ukxgqEY49OLlJm1dPfP8PR92dV4HruBP3r53pvesGu90oYrJxoJ%0AsVou17UQWS5hkUzCvnZXvsSq3arj014fn3+smRNF4r6hypov8dLRWM73fnGJxWiC4Z/3AlDlsq67%0AGeXKWb9qpYKPLvpp8doY84eLtndwMkRHvYNILIlWq4JMhvfPTuY/cya9uujfemJ/DfUeyzXzC8Xq%0AH3fV2e/qsjGSTF5lvWBYmYADODcwy7n+aeory5gOhnE7zNS4TAxPhdBpVDx9dWOdMX8YpQKS6UzR%0ADrx/bB6bRUeZRcf5vhnGpsM8c6ie830z1LotvHl8iGcP1TM4Mc+T93tZiMQZnAhR4zLjcRjRaVU8%0Acm81gxOhfNmAD84tf2DqPBaeOFBDrdNctC6yuLMcL3LR7XYYsRjVWIwa6iotnLw8Q89QgIHREI8e%0AqOb5RxoZ9YUZnw5T6zKj16oJLcaLxut8OJ7fjM+oVzMylR3Z6xub55F7q5mei3L+ygxfOtbOhcFZ%0ARqYWqKu00l5v5/JIMLup3mKcsekwTls2Xn/16Wg+XquuFuW3W/Sy23YJKlY6pb3OgcWk5UCHC71W%0ATSoN8USKaDxJijTj02G8TjNTs9m+78poMNvXLcYZnAxR55YZRmJ7jfjD9I7O4bDp+fjjES4MzaJV%0AqwD4uNvHwS43zz/SyNRMhOGpEPVVVirKDJy86OfIvdVXa8SNF7ymzKwXQoi1RqfD/KZniqVYir0t%0AFVwZm8MfjNIzOEuZWcNXP9fBxaFZBsYXqHWb8botDPtCeD2W/HVkbul/LJHCYdFJIllsq+hSguGp%0A5freM/NLvHtynC8da+fSSJDBiRB1Hit2ixaLQcOhLg+jvjA1LjNVTjM/fLcvf49eWWGiokzPi480%0AFVz3rreJ1/W6VmnD3IZhco0iVuoeDvLJBR/DUws8cX8No1eTtzqNivnFJXSzywnZ3CSx+UiMV59t%0Ap3dolhHfAo1VVtLpvJdvdQAAIABJREFUDL/8eASv28L5/hnO9s3wxaevrpr3ha/262Yaq1vpG53L%0Ab7jX1eTgfH8Ar9tCjdvMnqZykqk06QxMBhapca9dCQ1QWW7i6iU7iUSKapeFg+1upmYj+bzC0X01%0ARQdnrvczsPrn7ubPzl2TTF6vk8w9XlBDqN7OoQ439R4LvWPznOieZGAiRK3LgsWoIZZIUldZRmQp%0Ayc+OD3Ow080//eQinzvSyJG9VSwuJekZCOB2GHE7DMyEYswEi9eQGZoM0Vpn54Oz43Q2Zjc1e+vj%0AEbp2ledLCQxMzLMYTeB2GKhzO6go01NRpses1xCOJdCpLbTV2/juzy+vWQLz+P4aScSVuGt9wecG%0AN4amFrg0NsfFodn84w/uriSdye6eOrsQ58n76ygzafnRewOU2/Qc2VfN935xmX2tLow6NU8d9PLO%0AyTEWlxL5xMlquVFAT7mRs1dm8hvxBeaXmJ6L0t0fwG7V8Z03e3lkbxVPHKyhbzTEwPg8e1udXBwI%0AsGeXg8N7q/m/f3C2aLx6XWY6am1yYVOCVpdOqa4wYTVp8Dj02C0aIHuzt7gYZXgmysR0mIVIgnMD%0AQapdZn706360GiX1lVYmZsKY9Nr8YJgQ22HEH8Y/v8TFoVnmF+PMBKP5TUe7+wPsb3fx/bf7OHxP%0ANQ6rjmqnB51aSUeTg0f3VjEbWuKb3zlZ0HfJzHohhFhrxB/m396+jN2ix27RMzSxwOXhuXy5q4np%0AKB+cmeSp+73sqraxEI1jMWqpdZlx2gz86pPRNdeRD++pvI1HJO42J6/MMDa9wOXh5freY/4wBzvd%0AfOfNXh7c7WFvsxOlIoNCoUSnVdLVWM6Bdhf/8rNefnN+uQayTqPimQe8eK9xzbvZ+6L1ShuCDHbf%0AzYrdayuVCs4NzvL33z+3XON4MU6ty0yty8JSPEkmQ0GN+pzvv93PF442U2bS8PiBGsb8YcrMejob%0AshMsdzdVUO0yk0ynMRuyG+ctxZOM+sP8+tQ45WU6uhor6B6Y4YOzE7zwaAMPdVVxYXCGC4OzNHtt%0AmPVqjuytIpZIcfKif80kuiqnibc+zu4XFgzFON49xbEH6/kvz3cWHOvNDM6IZXd8Mnm9QvMrH3/o%0AHg8/eLs/H4zjM2HKTFp6hmf58XuDy0v9p7JL/Q+0u/nezy9xoN2NbzbC0ET2w5RKpfOlLDzlxqsf%0AGgdqlQoFFB09qXGZ+eDsRL48QG7avV6jRqNSFmy49+bxYY492IBRr2UyEGbPLhfD/hAHWt24ygxU%0A2k03vQRG7BzX2iRhxB/m8tgcfeMhnDZ9/mLaU2FixLfAoa5KPrlQWFbl7GUV93e6qXaZOdc3jU6j%0AYl+ri08v+gCIxpN4yo18etGfTxKv5nIYON8XoL7SApDfiC+WSKHXZruT3Ojkzz8awWLU8FuP7mJk%0AcoExfxiNWs3/+OklFMBzDzcwO79E3/h80XiVzr00Her08MG5SY49VE+Ny0QgGMFbacWs15AGVEol%0As3NxJnxhEqk0TdU2vvvzS5y6lJ3VGQwt4Q9GuafZyZE9VZJIFtvKH1riH37ck9+sNtcX5vo3pUKB%0ARqXML6m2W3UsRhMYjToONFdgcq6tqSbfxUIIsdbxnikcFj27d1XwP35yEYAD7S5AUbA/RyiS4K2P%0A+/PJgWztWTUvP9nC6NTCuteRQmylk30z/L9Xy1mtvG+KJVJkgEw6QzyR5udnhwHym0oDfOWz7XQ2%0AlKNVqwrjdwuvedfbQEwGu+8+xXIMkO2TR3xhXA5DQZxYTTo0KjU/eKev8Pp4qjBXkEymGZsOY9ar%0AmQ/HcdoM/OCd5YlC5/tnONnr55WnWlAAFpOWcDRBm9fOifNTBOZj/Pp0dmVftsyFhrdOjmIxaPGU%0Am1hcSvDOqXHsVh2tXhv3d7pZXMru7+S0GzDp1czOR1mIJPK5EZ1GxX1trqJ5Bck13LwtSyan02m+%0A/vWvc+nSJbRaLX/1V39FXV1d/vm3336bv//7v0etVvPiiy/yhS98YcPfuVHrFZr/3z+/Jz/aotOo%0AGPMtFnxgfutIE28eH+LeFlfRpf5L8SQAS/EkbocBfzCK22FgfHr5dXIzmfrHQ+xrc5FIporWZ2nx%0A2jjZ6+fDcxMYDRp+5/FmRnwLjEwu8LnDjfjnIgxOhKh1W3DaDczMR9nb7OTsZT+xOBzqzCaS4eaX%0AwIid41qbJAC8fWqMj3qySeDnjzTy1sejxBIpPn+0mYuDAWLxZNHYXVxKolEpaa614ZuNYLPolgc/%0AfGGaa8uAwiRxjk6joquxIltcf2qBl59s4cJgIFu6IhJnfDrM80ca8QcjDFwtxdJUZaXBY6HDa+PX%0Ap8e5MBzknl0VNFWX0VJTJvF6B/K6zHz5sx1EInGmAmEOdVSh06hIZSA4H86WSglGSWcyGHRqBsbn%0AeOXJFq6MzXFpOEhDlZUX761id53jdh+KuMtMzkU4d2Um3+/lBslWJjVi8SSP7a9hIZpg1LdAfaWV%0APU3l7NtVkX8d+S4WQohryy67D9JUbePCwGy+31UoFJzs9ec3gR71LaDTKHnlqVbO9c2gVS/SVFPG%0AI3ursom3Lo/0tWLbzUXCnFlxvbD6vuk35yZ5eE8lKpWi4Jrhvg43HQ0ORvwLHN1Xs63XCsU2EJMB%0AmLtPsRxDNJbMT4h8/L4arqza5yORSDJ8dXN0KLw+XpvbsjMwPk8sEWdRreD5I40MTobwBSK01dkx%0A6NQMToY4cX4qP8Dykd7Hl4610zMQYPRq6YuupnKGp+axW3QoAKNBg1alZH+7izFfmGQ6Q3t9Of2j%0AcyjI7vl0X5sLAL1WIzG+TbYsmfzWW28Rj8d5/fXXOXPmDK+99hrf/va3AUgkEnzrW9/i+9//PgaD%0AgVdeeYWjR49y6tSpdX9nM4oVmgf4eMWMzRqXmaHJ5Wn6FqOGiekwLrux4PGVpoNR7FYd08EooMBp%0ANzAdjDI5s5j/mdyH7PJIkEO7PbTXO6iwZRPOk4FFXDYDOq2asekwj+2vYWYuij8YpXdollqPmSfv%0Aq+XySIBDHZXsqinj7JUZ7GYd+3aVU1Nhpqt+/SUpckFV+tbbJOGTXj+QYXEpmyxuq7MzMrWQHxgJ%0AzEX5nSeaeeuj0aKvOx2MUmEzMB+O01bv4HzfDLA8+PHOqXG+8lwnZy/7C+ob13useCpMvP7WZdQq%0ABc21Nn5zbpK6Sgt6nYqhqSX2tTnZVW1Dp1GSTGWocZrZVV2Wn1n6hcd25ctyrIxRidc7T+/QLIc6%0APZTb9NjKdARDUZhLMDgVRa9SkspkcNuN/H/vDrKv3cXg5AKg4PDeajKZDG+8N8Q9XyqX2BDbqsJm%0AXDPL4nj3JA/urkQBDE8t4PVYaa6xodepcD7cSIVFu+7rSfwKIURx6XSGtnoHZDL0jS33u785n+1z%0AMxmYC8foaCzHZdezFEvQUmvjsX01NFdZ17yWENvJ63EwOnUx/+/cgPNSPMn0XHajMbNRm71WKDOQ%0ATCZ54UgjDpP2avLYlf/d7YxfGewWq3MMOo0qn1cA2N9SwUIkWbBC+czlGeYWE4WvczXmk6k0kzOL%0AuOwGLGYtGhVo1ApMeg1Wk4aB8RAqhYIKmwGVUgkKBS21dhKJNGP+MPvbXNS4zaiUYLdo2VVbQ2Au%0AgkKhxGTQoMgoSGcyOCw6vv3D8xj1qnwpjE8v+Pk/f38/dW6LlLC4TbYsmXzy5EkOHz4MwN69e+nu%0A7s4/19/fj9frpawsOwty//79fPLJJ5w5c2bd31mP3W5EvU59196RtYXm7VZdwc1imVmbnWl59QNT%0AX2llzB+mwqZHq1EVXervtBvo7g/kayjWui0EF5bYvaui4OdzH7LIUoKYKonbYSSZTqNSQHuDg8sj%0Ac/SNznOw000qnSYDWIxaorE0J3qmOHJvDR0N5QD81iPNG56LW8HptGzL37kVSqmtxdxo7AL4ZiNk%0A4OpABlQ7TVwZzY4e2q067FYdPX2zVF0td7Ga025Ao1Jereflydelyw1+aFRKvvPmRV59ug1fcJGW%0AWhs2q46h8RB1lWaeP5wdXZycWaSx2kqL105ng4Ovfm53/m8couomz8zmlVJMlFJbV7tW7AJkMtkL%0ACaNOzexChLm5BIuxBOlogkW1knBiCYXSQK3HzPffvpLfwf3H7/ezEEnw7IP1lJeXxihyKb+P1+tO%0AOcaN4vbMpUlq3ZaCvjOdzvDB2QmO3FtNrduMy6HHoFNzeF/NdjT5hpXieyVt3thGsSuytvJ9KaU4%0A3UltvVbsPrK3iv/+72dorLbn+91cn6vTqHj2oXoMWiWXh+ewmDTsb3Pz4D3V29n8onbS+b0WaefN%0AuVbsLiwuFWwAlk5n8qUpHz9Yy6hvgQqbAZtJg8mg5rEDTdvZ9G23U9/D7bATj/1GcgzLEySzTCYd%0AXreZs5eXZx1fGpnn0G5PQQ4tF/OP3FuNp8KIUaehucZG7/AsOrUaT7mJ4ck5WuocXB4JEk+m0WpV%0AtNXZUStBr1PTXGsjAzisOuqrbDz70LU/J+5yE78+NcaFwVnu76zkkX3LubKdaCfGxkZutM1blkwO%0Ah8OYzcvJAJVKRTKZRK1WEw6HsViWG2oymQiHw9f8nfUEg5F1n2vz2hheNbs4GIpxoN2d7/yvjM7x%0A7IMN+Wn6Q5OhfJL4mUP1nL40vWb0Jlc7Ua9VE0ukON49ycP3VOEpNxZM90+nM3x60YfX3YjDaqB3%0AKIjVpObBe6rQKFV07bJj1GnQKbMfdqVSQTKZLhhJmZ5emxDcKk6nZVv/3s3YqrZu54f+RmMXsks4%0AIBsbI74FzlyZpqMhW6crGIoxOx9Dp1NRXqYvuvTEpFeTSmdnOf/4/QFe/Uwr3f2BfBznlnH/8pMR%0AOuvt2K06DDolzz5QTyAYwT8X5fDeFuxmPfF46rbE6Xru9vjdKbGbc3ZgmmgiQzyVIhFPkkmm0QCp%0AZBqjRs+5vgC7aqyc6FaxEElwvj8AZOP0YJurJN7LUoq5zdrqY9xJcXvmyjS7dzn49KJvTd/50J5K%0AqipMRJaiOC3mHfm+l2I8lnKbd1Ls5pTijcuttFWxVEpxej1t3Smxm06lePqBejRq1Zp+F6Ch0opa%0ArWJfixuHObsK5Ha/D6USC3dqO3dK7J4f9rO7sXzNBmAAe5oqaK0uw2jU8S8/u8iXn20vifdis0ol%0A1rbCjRz7Tohdp9OyJseQW52cy4394FeX2d/uWVOPuL3OzvHza2c16zRKyswmPrkwyUc9U3zpWBuX%0AhuY40TNFmVGLUgF2i5qGKitTM4v0Xi15WeM0UOcpY3hqHo/NiNOsLXouV55jp1nL5480ony0aUfl%0AIIopxc/Fem2+VuxuWTLZbDazuLhc9iGdTueTwqufW1xcxGKxXPN3NqNYoXmA+zvd+YuWhUiCdCbD%0AK0+10t0/gz8YpbnWxqneaTJk69EOTMzjn80uWbGatMwuLPHl59rpHgjg9ViocZkx6jWolPClY+1c%0AHJxl2LdAU3UZh3Z72LurgnA4zr6mCgwGDdFooiBhvN7/i7vXepsk5GoBvX0qu/lTYD5GU7WNj6/W%0AOUqk0jTX2hicmOP+Lg/JVJoxX5jKChN1lRbIwMc9Pg7fU4W30sKvT43xxadb6RubZ2gqhE6r4rH9%0A1dS6DFiNBsxmPYFAmHQ6g9ljofZqzaGlpeRtOS+iNNzTXMGYP0xoIYoSUJEdAklc/d/CYpS9rU7O%0A9wV45sF6pueijPkWaKtzSG0rcds47Ra0mTRffq6dC4NBhiZCVFWYaK2zk06mMWlUmDQSm0IIcSsk%0AU2DQqRjxz/PV5zrpHgxk+12niRavjWAoSp3bmk8kC7FTKNCgVSb4g89m8wGjvjA1LjM2s46+0SA2%0Ai47e0Tm+/Gy7XNOKHWV1jiGWSGHSL9c/Ptcf5OF7qvGUm5gKRMjYwKTXkEplr497+rN5rjqPhc5G%0AB939AXqH52istrG7qZxEMo3JoMJbWU5gLkI8kWYxmmbUF8Bq0nKgzUVXnR3ITqRscN94kl1yZTvH%0AliWT9+3bxzvvvMOzzz7LmTNnaGlpyT/X1NTE8PAwc3NzGI1GPv30U7761a+iUCjW/Z3NuFah+ZWP%0AhyNxKh1G7ml2MhlY5KPzU7zyVCsDE3PUui0019qoKDMwNBmi3KpnT1MFFwZmSSTS/K/Pd+Iq02M2%0Aakkm06TTGR7u8qDRqIhGE2sy/NFott6MfAjEtWy0ScLRfTXUuCwMjM/zwZkJfv/ZNi6NzDEyuUC1%0Ay0iL10FwYYnJmQieciP1HjPuCiOh0BL/5fOdaFUKKixGnj5QSzKZ5sn7akkksjONc7EZjSYwm/Uy%0AyCFuWFedHSWwsBjDpFaSBJJAIpVhPhxld2MFCqWSR/ZU0VhtXbMiQ4jb4WBLBecvzwBpysu0PHWw%0AE4dVz8R0hEaP3AwKIcStlLumzQA9gwHcDh0vPbGPTCbDfChBpcNwexsoxDq66uxcGA6SjCVorbVx%0A5J4qNAolap2KpaUULTVWuaYVO9J6OYaj+2ryj40HFqgsL2Nmfgm7RUcG0KjVpAGvx8hnH27gfL8P%0AUOJ26Hmgq5LBiSAKhZLaCiMzwSgT/jBGvZp6t5kjuz2o1UqSyXRBW+QzUvq2LJn85JNP8uGHH/Ly%0Ayy+TyWT45je/yRtvvEEkEuGll17iT/7kT/jqV79KJpPhxRdfxO12F/2dm7Veofn1HlerlQAkk2ke%0AvacStVqJUqlAqVSSTqcLEsaw/CFYOVMznc6s+bAIcaOutUlC/rkD2bqd6XSGw7srr8ZqtlyKWq1E%0ApVISiyXzSeKVr7UyRnODHELcKh11dpxOC8FgdrWJTqdGpYJkEuLxZD7+cv8vFxRiJ9jdUgFkl3TF%0AYjFCobgkkoUQYovkrmePPdRELBYjEsleHxgdW3aLKsQt0XF1dmXuemFpKUU8vlzqUoid6lr5sZWP%0AHWypwGzWEg7HC37fatXitOiu/qsCo1FLR61t3dcBJDd2h9qyb2qlUsk3vvGNgseampaLah89epSj%0AR49u+Du3ynqd+urHVwZ6Op3JfykIcbtc64LkWp10sU5bLm7EdltOGsc3+EkhdpZQSGJWiFLyldfe%0AvuHf+cc/ObrxD4ltIX2uKFUSu6IUFcsLrH5sdSIZ1sZ7JLL2ZyTncHdQ3u4GCCGEEEIIIYQQQggh%0AhNj5JJkshBBCCCGEEEIIIYQQYkOSTBZCCCGEEEIIIYQQQgixIdndQAghhBBCCHHXkTrLQgghhBA3%0ATpLJQgghhBBCCHEdNpOAvlGSsBZCCCHETqbIZDKy1aIQQgghhBBCCCGEEEKIa5KayUIIIYQQQggh%0AhBBCCCE2JMlkIYQQQgghhBBCCCGEEBuSZLIQQgghhBBCCCGEEEKIDUkyWQghhBBCCCGEEEIIIcSG%0AJJkshBBCCCGEEEIIIYQQYkOSTBZCCCGEEEIIIYQQQgixIUkmCyGEEEIIIYQQQgghhNiQJJOFEEII%0AIYQQQgghhBBCbEiSyUIIIYQQQgghhBBCCCE2JMlkIYQQQgghhBBCCCGEEBuSZLIQQgghhBBCCCGE%0AEEKIDUkyWQghhBBCCCGEEEIIIcSGJJkshBBCCCGEEEIIIYQQYkOSTBZCCCGEEEIIIYQQQgixIUkm%0ACyGEEEIIIYQQQgghhNiQJJOFEEIIIYQQQgghhBBCbEiSyUIIIYQQQgghhBBCCCE2JMlkIYQQQggh%0AhBBCCCGEEBuSZLIQQgghhBBCCCGEEEKIDUkyWQghhBBCCCGEEEIIIcSGJJkshBBCCCGEEEIIIYQQ%0AYkPq292AmzU9vXC7m3BNdruRYDByu5txXaSt4HRabvlrrmenxy5ITGyVrWjrTozdUnpPNuNOPz7Y%0A+mPciXELpfneSpu3R67NOzF2S+l8Slu3xvW0VWJ386Sdt9aNtlNid+e5m4//Ro59J8RuKb5Xpdhm%0AKM12r9fma8Xuts5MTqfT/MVf/AUvvfQSr776KsPDwwXP//jHP+aFF17gxRdf5Lvf/e52Nm3LqNWq%0A292E6yZtFauV0nmWtu48d/px3unHB3fHMRZTisctbd4eO7nNO7ltq0lbt0YptXWlUmm3tPPWKpV2%0AXsudcAw3424+/lI79lJrL5Rmm6E0272ZNm/rzOS33nqLeDzO66+/zpkzZ3jttdf49re/nX/+r//6%0Ar/nJT36C0Wjk2LFjHDt2jLKysu1sohBCCCGEEEIIIYQQQogitjWZfPLkSQ4fPgzA3r176e7uLni+%0AtbWVhYUF1Go1mUwGhUKxnc0TQgghhBBCCCGEEEIIsQ5FJpPJbNcf+9M//VOeeuopHnnkEQAeffRR%0A3nrrLdTqbE77tdde44c//CEGg4Enn3ySP/uzP9vwNZPJVElOIxdCYleUKoldUYokbkWpktgVpUpi%0AV5QqiV1RqiR2xXbZ1pnJZrOZxcXF/L/T6XQ+kdzb28u7777Lr371K4xGI3/8x3/Mm2++yTPPPHPN%0A19zpha2dTktJbLQG0tbc626XnR67IDGxVbairTsxdkvpPdmMO/34YOuPcSfGLZTmeytt3h65Nu/E%0A2C2l8ylt3RrX01aJ3c2Tdt5aN9pOid2d524+/hs59p0Qu6X4XpVim6E0271em3fMBnz79u3jvffe%0AA+DMmTO0tLTkn7NYLOj1enQ6HSqVCofDQSgU2s7mCSGEEEIIIYQQQgghhFjHts5MfvLJJ/nwww95%0A+eWXyWQyfPOb3+SNN94gEonw0ksv8dJLL/G7v/u7aDQavF4vL7zwwnY2T5Q4pVJBOr1tVVuEuOUk%0Ahm+OnD8hxGZJ/yF2GolJIcSdQvozsVUktm6fbU0mK5VKvvGNbxQ81tTUlP/vV155hVdeeWU7myTu%0AACP+MMd7pugdnqOtzsahTg9el/l2N0uI6yYxfHPk/AkhNkv6D7HTSEwKIe4U0p+JrSKxdfttazJZ%0AiFttxB/mW/98klgiBcDwVIh3T43ztVf3S2ciSoLE8M2R8yeE2CzpP8ROIzEphLhTSH8mtorE1s6w%0ArTWThbjVjvdM5TuRnFgixfEe321qkRA3RmL45sj5E0JslvQfYqeRmBRC3CmkPxNbRWJrZ5BksihZ%0ASqWC3uG5os9dGgmiVCq2uUVC3BiJ4Zsj508IsVnSf4idRmJSCHGnkP5MbBWJrZ1DksmiZKXTGdrq%0AbEWfa/XapRC72PEkhm+OnD8hxGZJ/yF2GolJIcSdQvozsVUktnYOSSaLknao04NOoyp4TKdRcajT%0AfZtaJMSNkRi+OXL+hBCbJf2H2GkkJoUQdwrpz8RWkdjaGWQDPlHSvC4zX3t1P8d7fFwaCdLqtXOo%0A0y2F10XJkBi+OXL+hBCbJf2H2GkkJoUQdwrpz8RWkdjaGSSZLEqe12XG6zKjVCpkWYMoSRLDN0fO%0AnxBis6T/EDuNxKQQ4k4h/ZnYKhJbt5+UuRB3DOlERKmTGL45cv6EEJsl/YfYaSQmhRB3CunPxFaR%0A2Lp9JJkshBBCCCGEEEIIIYQQYkOSTBZCCCGEEEIIIYQQQgixIUkmCyGEEEIIIYQQQgghhNiQJJOF%0AEEIIIYQQQgghhBBCbEiSyUIIIYQQQgghhBBCCCE2JMlkIYQQQgghhBBCCCGEEBuSZLIQQgghhBBC%0ACCGEEEKIDUkyWQghhBBCCCGEEEIIIcSGJJkshBBCCCGEEEIIIYQQYkOSTBZCCCGEEEIIIYQQQgix%0AIUkmizuCUqm43U0QYtMkfm+MnC8hxEaknxDbTWJOCCE2R/pPsVkSO7eP+nY3QIibMeIPc7xnit7h%0AOdrqbBzq9OB1mW93s4S4LhK/N0bOlxBiI9JPiO0mMSeEEJsj/afYLImd20+SyaJkjfjDfOufTxJL%0ApAAYngrx7qlxvvbqfulIxI4n8Xtj5HwJITYi/YTYbhJzQgixOdJ/is2S2NkZpMyFKFnHe6byHUhO%0ALJHieI/vNrVIiOsn8Xtj5HwJITYi/YTYbhJzQgixOdJ/is2S2NkZJJksSlbv8FzRxy+NBKV2jtjx%0AJH6vn1KpkPMlhLgm6SfEdpOYE0KIzZH+U2yWxM7OIclkUbLa6mxFH2/12kmnM9vcGiFujMTv9Uun%0AM3K+hBDXJP2E2G4Sc0IIsTnSf4rNktjZOSSZLErWoU4POo2q4DGdRsWhTvdtapEQ10/i98bI+RJC%0AbET6CbHdJOaEEGJzpP8UmyWxszPIBnyiZHldZr726n6O9/i4NBKk1WvnUKdbiq6LkiDxe2PkfAkh%0ANiL9hNhuEnNCCLE50n+KzZLY2RkkmSxKmtdlxusyo1QqZEmDKDkSvzdGzpcQYiPST4jtJjEnhBCb%0AI/2n2CyJndtvW5PJ6XSar3/961y6dAmtVstf/dVfUVdXl3/+3LlzvPbaa2QyGZxOJ3/zN3+DTqfb%0AziaKElWsA5GORZSKXJxKzAohxK2RTmekTxU35GbjRWJNCCGu38o+V/pPsVl3SuyU4jXrtiaT33rr%0ALeLxOK+//jpnzpzhtdde49vf/jYAmUyGP//zP+fv/u7vqKur49///d8ZHx+nsbFxO5so7gAj/jDH%0Ae6boHZ6jrc7GoU6PLHkQO5rE7PWR8ySEuB7SV4gbIfEihBDbR/pcIZaV8udBkclkti39/a1vfYs9%0Ae/Zw7NgxAA4fPsz7778PwMDAAH/5l39JY2MjV65c4ZFHHuEP//APN3zNZDKFWq36/9l70+i20vNA%0A88EFQBAbCRDExgUUF0mkSFG7VLRUcqnKLttVKSe2y7Gd2O7OZDJJTvpkuo8zJ1M9J8v4dJKeHz3d%0AZ9I+mR5PO2fipJNql+2Uy3a57KqSSlUqVWlfuEgUVxAksRAEiIUg9vkB4QogLqjFEosU7/NLwnLx%0AAXzv+37fu971dTJbg+HJIH/6X86STGfFxzRqJd/83QF2tVs+wpVVIsuuDGwumS3yUcjuZvydZDYW%0Ass7dGjyOukKW3UfH4ygvGwlZdmU2K7LsPhpknfvokWV387DZ74d1zUyOxWIYDHe87Eqlkkwmg0ql%0AIhQKcfnyZf7Je1ByAAAgAElEQVT0T/8Ul8vF7/3e79HX18fAwMCa1wyFlh/1sn8prFYjgUD0o17G%0APbFZ1ioICiwWQ8VaBUHB6UszZTcjQDKd5e3zM1gNNXe9ttVqfKhrXYuNLruweWQCNt9ag8EYuVye%0At8+7fymZLb3menGvsvsw/ybF30mjVmJv0AIKfIvL9/07PUw2k8w9KI/6O25EuYXN+beV11zg9KUZ%0AzHUaQpEkgPjvh6UrimveiLK7mWRgo6z1Xmzwg6x1dbnqepWv3staZdl9cOR1Plzud52y7G48Sr//%0Avei5ez33bIaS//v5228E2d2Msiq15nuRjY9afu71t35YfoCHQbU1ryW76+pMNhgMxONx8f+5XA6V%0AqrAEk8lEW1sbnZ2dQCFreXBw8K7OZJmtQ2kJQG9HA4e7bbhshrLH7RYdR/ubODs4X6ZAbrpDH7lS%0AkZFx+2OcvjbP2EwYR6OeruZ6BEGQlE1ZZu8gCApG3Usc29OE1axlNhDHuxDnQI8NpVIh/04yMjIA%0AuAMxAktJatUqnjvqxLe4jMcXo6/TgkKQdYVMOYKg4MZ0WPK5B7XBpXvSnm0mdrVbGJoIbsryVRkZ%0AGZl74V7L9O9F5055o5u25F/m0XIvcraZWkY8ij3IerOuzuT9+/dz8uRJnnvuOa5cucKOHTvE51pb%0AW4nH40xPT9PW1saFCxd48cUX13N5MhsUQVAw7YvyV9+9KEZupr0R3jo/wx+82M+3XrlW9rhGrWSg%0Az8mZa3PiNXa6zBv+ZpR5/Cg1Am5/rEyG3b4oV0cDHOm1V8gryDJbSi6XZ2C3HY8/xk/PTIkZyqlM%0AlngiLQaWZGRkHi/uZyNdqmOP9jeJugIK+lajVvJEj6wrZO6Qy+XpbjMx7Y2Ij2nUSsx1GnrbGx7I%0AkVxq51tshoo96qlLs7z0tQOyHMrIyDwWDE8GRb2nUStJpjO8f32eb3x5X4Wek9K5RXa6zEx5K8/7%0Ass6UgUr7WpSNf/v1A7TZjeRy+aqv2ajyc7f7YTP4AdbVmfzJT36SM2fO8OUvf5l8Ps9f/uVf8tpr%0Ar7G8vMyXvvQl/uIv/oJvfOMb5PN59u3bx1NPPbWey5PZYJRGllpsBg722Csyjs8N+yRLA1ZSmdsG%0ArWDYBnrt6718mS2MVFT0g2GvpKzGVzKolYIor4AssxIEl1aIr2RIZ3Mc7W9iJZUhEErQ7DIw6lna%0AkJsEGRmZB+NBMkvODnlFm7+Sykjq27NDPllXyJQx0Ovg1KVZ0tkcA31O0bYkUlnc/th9yUtRBgFZ%0ADmVkZLYE71zy3NfevKhzV/eI/VifnfcHpc9Kss6UKbWvUEg2ONhj5+fnPXj8MbrbTFjqa0lnc2Xv%0A2+jyU+1+2Cx+gHV1JguCwDe/+c2yx4ptLQAGBgZ45ZVX1nNJMhsUqcjS6oxjc50Gt1e6F00gnGB3%0ApwVLvZaBXvuGVSAyjx/VoqInDrRKvj4QSmA1a/nskx2cH/Gx02WWZXYVgqBgYWmFQCjBQJ+TCyO+%0AsozDwfEgO1rrcVnl30xGZrPjDtx/ZklpqaC5TkMglJB83WYpG5RZP1w2Ay997QCjniW+f3KszLac%0AuTrHS187cE+9LleXq8pyKCMj87gjCAqGJhfva29e1Llnh3zcdIfEc0+b3ch3fnJD8nNknbm1kWoH%0AsVrmqlWnw8aWn2r3w2bxA6yrM1lG5l5ZHX2CyozjUCTJwR47bl+lQ7mnrYGvPNO1IZWGzONNNdmN%0ALCfLso+LWM1aHA06PnO4leefcMkyK0Eul8dSX4taKVTP9Br04TqxOQyvjIxMJW5/jPM3fCwsJe87%0AM6m0VDAUSdLXaZHcG2yWskGZ9cVlM1S13WeHfBzodd71GqvLVWU5lJGReZwp2uxmq+G+9+YumwGX%0AzVDm4HscSv5lHg2rZWOtyp9SX1GRjS4/UvfDZkH4qBcgI7MalUqo2ow8EEpgrtOI/z/Sa0ejVpa9%0AplgasNluRpnNjXB7uFM12fX4YtgbdGWPadRK9LUqDnXbAGSZrYLbH2MlmcFm1t4100tGRmbjs/pe%0ALVZ0XLwZYH4hLvme1ff46msM9DrEA0Rtjarq3kDm8eOX1f2CoGBkOiT53I0qj0tRlEHgnuRQtlky%0AMjKbkaLN/sn705iNd6/CKLJa560+95Tq0CKy7d5aVLOLvR0WUTbWqvxZ7SsqtlDZDPZ2M/oB5Mxk%0AmQ1DsUfi+GyEFptBMjLZYjfgCy5zoNvGTpeZvjbzpi4NkNn8lPb27Osw09FcJym7VrMWo66G9qY6%0AJucjOC16Opvr2dFSL8vrXfhg2EsuDxqNkjanUc70kpHZpKzuhfz0IRdWQ42YFXov2ZzV+imXlgre%0AmgnzhRNd+BeXGZtdkvcGjykPa2p7Lpen1WaUbJ3War/3660uVzXq1PzBi/0MTSyW7VEBXj45timm%0AzcvIyMispmizBUFBPJG+6978XnX1Zi/5l3lw7iYjw5NBDvbYWUllCEeT2Bq0kjK3o9WEpkbJ0OQi%0A3W1mdrU38P6gl+/85IZsbx8BsjNZZkOwus+svUFXUaKgUSvRaVQc7nXw4/cmCC6t8OzBFlw2A9sc%0AhX52sjNJZj2R6o98fG9TWeQ0FEkCUFuj4tQlD9tbTXzrf3maUChOJpOrem2ZAoVIssD528M2f/2Z%0A7WXDNc11GuKJNL0dDR/1UmVkZNZgtb70BuOMTIX47Rd6xIqO0mxOqWEkd5vULVUquBnLBmXuzr1O%0Abb/b37+YrWTU1UjKnUFXc0/rKX6OlAz2tZnF/2+2afMyMjKPH9X04r3YS5VKYHy2kDQz0Ofk7PV5%0ADvbYH9hur2Yzl/zLPBjVZOTffr0ws0AQFIxMhcW+yOY6DWqlXvK8fazfictm4ItPdTLljcr29hEj%0AO5NlNgSre9WdHZxnoM9JnjweX4xWu4GdLjNXxxeYnItwdE8TDrOOaV+U9wd/+awUGZkHYfXkdnOd%0Ahgs3A3z5kzu4NRPG44+xv9vK9lYT3z85DkCb3ci3//kaw5Mh9u1opK+9gVZ5cFxVcrk80USKZDpL%0AvaGG+WCcQ7vs2Bt0zAZiBEIJ9nfbCuVObeaPerkyMjJVKM1kGuhzilPf3zg3w6Fddmb8hQwThQKe%0AO7qNuUCchXCCvTsa6e+w0GY38r1TY1X72pba/lwuLx5E5cPo48laPY5dNoPYz9O7mMDRoOVQd3l2%0A2+osKEt9LYd22UkkM+Jg3NoaFeSlgxKlzuFiVV2pTV8td8X/n7/hEw++xfVv9GnzMjIyjwfVsj/v%0AJXO49DUtNgNNjToSyczt3sjzPLmnGbVKweRcocL4xP5mXFYDL58cr9DVAENToTV1nmy7tw6r7bkg%0AKDjYY+fn5z1856c36HaZONrvYMYfpaGuhkO7HFy+4eOFJzuYW4jh8cU42GPnSEkWey6XF69bPKMX%0A7a5sbx8esjNZ5iNHqs9sLpfnzLU5OpvrqTfUoBQUfP/UGId3OSAPwxOLBMwJ1GolJy/Pkkpl5WiT%0AzLpS7LG42jHy3MeaOHnRg29xmWQ6i9sX5dKNAMf3NXP68izpbJbgUsEx+uGQj4m5CE/ta2Z3e4O8%0AcZLAG0ow64txtL+J7a31nLo4y8Fddn5yZpJDPTYs9bUMjgWxmrVYzVr6ZIeyjMyGo7Qn7eoJ3L7F%0AZTwNMZ7a10w2B5NzS1y84Rfv7/PDfrzBZYy6GkKxJEf7mzg7OF+mL0sndT+s1gcyG5e15hPcdIfw%0AhhK8fclDfCUj9lV8+5KHp/cXqtlmAjG+85MR0U4Xs52O9NoZHA9ib9ARCC2zFE/x2y/08jffv8rQ%0AxCI920zsarcwNBHkxnSYzpZ6MtkcuVy+zKZ/fF9zhS0SBAVTviiBpSQ1KiV9nRZqa1SiLG/kafMy%0AMjKbn2rZn3/wYj/feuXamtmbUu/VqJWcONAinoNiiRSBUAKXw4heq+b1D93s7rAQCCfErOXSM9OH%0AQ14i8VTVNhayPtwaSNnz1fvE6fkIeq2a//GzvQxNBLkyGuDIbievvTshvsbti3JhxCfKrUolFBIQ%0A+5vEM3rR7t6aCcvy9ZCQnckyHzlrTW81GTWMecJ0tZp4+mArPz0zVaY0BseD/M6v9vL3P7vBUiwl%0AR5tk1o1ij8VWm5ELIz7S2RzH+p3M+mMAZQfFZDrLSjLDVz65HW8owckLngo5PnGglXw+Jzs+VnHm%0A+hz7uq28ec6Ny67nSJ+didklnj/aXrGJGBwPysEkGZkNyLQvitWkxRdcFidwrw7EJdNZmm0Gpucj%0AfHqgrcLea9RKDvbYuTYW4PMf7+SND6eJLqcB6G4zyy0EthBr7Rt3usyMTC/y4ZCvQn5a7YWWaL+4%0A4AEq7XSNSsmvP7OdmzNhvAtx9u+0cWHEx7kRPyZDDYlkrsLpUnRCX7zhFz9rcDzIS18/gMt6J+NP%0AoRA4eXGmYk0DfU7OXJuT+/7LyMg8UqSqOQDODfvWrPKo9t5kOstyMsOnn3Dx1vnyc41Wo+L5o+1c%0AuRVgIXzHiadQILatK7721CVPheNaDghvHVbbc41aKe4TS3luYBv/309GxEzjyblIRdZxOptj1LMk%0Ays+hXfaKs6JGreQLJ7pke/uQkJ3JMhuCgV4Hpy7NVvRaqq1RcXiXgzfPudnhMksasgsjfvbvtGGp%0A1/LPp8fl7A6ZdUEQFJiNGrzBOMl0lqP9TZKH1+JBccYfo6O5nsjtoEcpyXSWQHiZwfGg7PgoQRAU%0A3JqJ4GzU8YnDLvJ5BbFECnuDnqm5Jcnf8YNhOZgkI7PReH/QS22N6nbGZyFTdHXmSVFnHum14/ZG%0AK+7vdDaHrUHLDpeZc8M+dnc20mQ18PrZKUDB90+Pk0hmJfXCe9fm+Y1PbF+HbyqzXlTbNw702Xn9%0AA7ekHKyksmXBhtV2+pZnidGZsDjUxxOIcazfyf6dVjy+GKlMhoM99rLM+GQ6S3wlU9YvNJnO8vNz%0AM3Q01/G9t8aAguNaek0ZjDq1OJhPRkZG5mFTrZrDXKeRHDwKdyp+gKqVIFNzEfq7Git02/6dtgon%0AnlGnZrfEa0tttBwQ3pqU2nNznUbcJxYx6tR4b1cSQUFug+GViqzj9qZ6vn9yrMThLH1W9C8ur9t3%0Ae9yRnckyGwKXzcBLXz/A6x+4mV+I02IzoFAouHjTz+6OBvRadYViKTK/ECeVKUyB//xTXSxFk7Ij%0AWeaRk8vl0dUq8YcSVaOoxYOiRq3kQLeNkxc9Va8XCCXY4TIx6g7L2fW3yeXyPLW/CbcvxuLSClqN%0Aiqn5CNtbzfir6IMb03IwSUZmI1E8xM74ozy5p5lUJoNvcbm6zkxnCUeTFdcZ6HNKZit//bkevvuz%0AG9hM2qprGPWUlzTKOmLz47IZeOlrBzg75OOmO8ROl5mBXjvb7EbmF+IVr9eolXj8sTXtdKvdwPlh%0An/jcQJ9zzSBxkUAogblOgzd454DqW1wmk8uRTGdxWHRV97CBcIKXvnYQh7m6/N4rRcePjIyMTCnV%0AqjlCkSQHe+xiAK2U0mqJapUgjkYdI1OLZY9VOxPptWo8vpjk+kZnwnhDibv2wpd5PCm15xNzS9jM%0AujKZ3N5qYnr+TuZyjUpgX7e1bE/oW1xGAWUO52p2d2x2Sd4HPiSEj3oBMjJFXFYDjfUaUpksapWS%0ACyM+TIYafIsJQpEk1iobbatZKzZU9/ij9HdZ1nnlMluV3m0NWM3aNQ1WIJSgxWbAG4zjW1yuKsct%0ANgPLKxn6Oi0oBIV8KLzNbCBGJJ4ikcxwayZMe1Mdw5PBqr9jsdxdRkbmo6e4We9uM5HL5Xnnsge1%0AUijLUF6Nd2GZ9qY6NGolDosOjVq5ZsDu2tgCe7sa2bfTiqNRL3lNp6XwuNsf4+WTY/zZd87z8skx%0A3H7pg63M5sBlM/ClE538+W8d4ksnOtnmMJLL5elqNaFRK3HZDbjsRrEMVsrJDAU7bW/QYdDWlA3V%0AvVuQuEhxH1pKe1Md3oWCc3mtPWxPW8Mv7Uguleu/+f5VWa5lZGQqGOh1lOmtIkd67RWPa9TKsmqJ%0Agb7K92rUSmrVSiyrArnVzkShSLKqjbaatbw/OI+7irO5NEta5vGkaM//t68d4JMHW8rkbSmWwmnV%0Ac7S/ib5OC2qVkoXwSpl9NtdpyhKN1rK7cluph4ecmSzzkVE8ZJZGhtqbTbx53sOHw14+cdjFUjRJ%0AJpvD7YtSW6MqKyOEO60wio95fDFe9t3if3i+R45gyjwyihuaVquBj+9r5tuvDtLsMohZS6UTY1ts%0ABg702Hn1ncI042pyrFAoGJ9dEv//RI9ty8uwICjwLiYIhBJEEil2d1hothoIRpKolYLk7/jER1Aq%0ALEe3ZbYKUrIu9djqnoe9HRZOX5kjmc6Sy8PhPjuz/rhkNpStQYvDoqOv00I4mqSvw4Jeq+byzYDk%0AmorVSUOTQT71RBtXRyv1QmdzPVPeqFw+u0mR2i+WMuWNlstbewMmQw2eQBzvQpwDPTZqawpHHimZ%0AczmMfPJgC2eHvOJjdwsSFzORNWol9fqaMruvUStJZ/JYzVrcvuiatv+XbW8hVRb+1vkZWa5lZGTK%0AWF3N0dvewNHdThxmrWSVR6n+cFkNfOFEJzfdYQKhBFazltoaFedH/HzxmS68C3FxoGkokqSv01Kh%0Aa4tnIikbXVuj4tpYkN1djTTU1VYM2ZWdf1uH4t/5SK+dVDpHKpNDp1HR5TLxj2/cBGCHy8RcoDzw%0AsFruHqXdXQtx/+sO0+16/Ht+y85kmXXH7Y9x4aYPtVpFIJTA7YvS02amr8PC+eF5Xniyg9lAlOtj%0AC7Q5jfRus3B1bIGzg/Nlw3pa7AYUKDg7OC9e22rWMjgelMthZB4JM4EYk94oI1Mh5hfidLWaON7v%0A5Nc+3kEylUNfqxKnx/d1WtDXqtjhMvHtVwfpbW/A7YtKyrFKUPDetTtyLJd0Fcjl8jgaClHlgd1O%0AjLrCBN4Wq57Xz05zsMcu/o42s5b+rkZc1vX7zYYng7x93i0PCZF57JEaiANw/oYP72ICR4OWQ92F%0Aw+daE+MDoQTvXJ7l/LBPzIZavcnvbbfw39+6xf6dNkxGGHWHsTfoeKLPgScQqzhQFu1+wVGd50iv%0AXdTDVrMWfa2Kna31vD8ol89uNopyNzIdotVmxKirQaXM87G+JposuqpDF5PpHGevz1e0p/iDF/s5%0Ac3WuQuY+caCFVquB/C4HJy/OrukQAWh1GMlmchzqsbG91cyFGz5qVEr27LDSbNUTCCV49+osA31O%0AUcaLtj+ZyhAIr9DdVumweRDksnAZGZl7xWUzFOx0IMbZQS//5dUh0aZ/6URn1YCdIChwWvS89t4k%0Aeq2aoclFDnbb+PRAW6GfsgIO9Nio09UQS6Rw2etEu1xEo1YSDC/z3NFtuL3RMqf02cF59u0oDNsG%0AyloJrXb+yQkcjz8fDHvJ5iCTy7EQLlQOxZZTHNplJ5Es7O+abXocFr0YeJByHp8dnOdYvxOFoGBy%0ANoLLYeTwrjt2915k6X7krWI/Mv/4Jy3IzmSZdcXtj/H2JQ8Wk7a896E3yqlLs3zhRJfYOB0KB4Bz%0AQz5+41M7GZ0JM+OLss1ZR39XIz84NcZSLAUUDE1piaI8hE/mYTM4HWJyPlLRs/PM1TlOHGjBZNRI%0A9la0W/Qc2GlDU3Mnk/bMtTlRZhuMGn58Zqri82QZLnCo287Y3BLR5TRKpYLJuQi2Bh2HemzEVzKE%0Ao0l2uAol9GajZt3WJQ8JkdkqVJP1Xz3eIVYOALx9ycPhXgcfSDhtazVKostppm73XOzrtJDLw5E+%0AByupLN5gnFabgXqDhjFPmAPdtoqJ79fGFjjW7+T0lTu9aldXJ10aCfDFZ7oYniz0cDTqaqitUTE0%0AtcjIdEjy+8m6dmOyWu7c3oJN/ZVj7bxyahxznYbtLfVMzhVkymHREY6lOLLLQSotPYjx+tgCX3ym%0Ai1szS8wH4+xoMXGs3ym2x1g9v8PlMEo6RGxmLRdH/LTajXzrlWsVdv9gj51cLi8eZGtUSsZmlzBo%0A1Tx7qIU2u/GhyFu1oVogy7WMjIw097N/LQ0kuxwGPvdUJ0MTi+zdrmV5JV1xlteolXzqiTZC0RW+%0A8ux2puajTMxGRKfxu1cLQbVRdwi9Vi3q16Ith0JViFolsL3VREdTvRh0kwpqy/vtxw9BUKBQCBUD%0Amq+NLXCk187FG37xsdUzDC7d9PPCkx1Mzi2JwYpsDnKZwnXOD/s4P+zjD17sZ2giWCFLpTbT7Y9J%0AJkysxVYM7srOZJl1ZdQT5vJogB0uc8XNBjDljUjehMOTi2xrMpJYyTDrj/He1TlefHo7s/4oRl0N%0AS/Eks/44sUSKo/1NGHVqeQMt89Bw+2N8+9VBSblNprMsJzMsJ6V7K/oWl/EvLnPiYDOZTK4sY86o%0AqyEUqxw0BXJJVxGFAsxGDfUGDTO+KO3N9UzMLnHxhl9sKfLu7fL5GrWS3jbzuqxrK24YZLYm1WR9%0AYnZJPAgWN/XNVkPZZHi9Vs1nn2wnncnxdz8dudOSKhDjWL+TbDZPMJxgR6uJdCbPldEAWo0Ku0Un%0A+ZkqpcCJ/S2Mzy6JWcdjniUxUNfVUk9Pq4kGo4b/97XhsoNqX6dFcmq9rGs3JtXkbn4hTlOjjmBk%0AhZ+ddbO/x8aBHhseX4z9O61oNUpxUM9qbrrDXJ8IEookMddp+HDYi61By9/+9AZ9HWaO7m66Pb+j%0AlmlvhJ+dneZIr51MNo/HHxMriV49PYFaKTBRZVJ8njxdLSY6m+84QkoPqQ9L3qoN1QJZrmVkZKS5%0A1/2rlNP53JCPY3uaiC6nq/aUXwgnUKuUeBdXqFEJ7HCZxH06IFZp5PN5PKoYVrMWrabgkurrtBAI%0AJVhOZvjap3bScrvHsjeU4D/802Wiy2lxLXICx+NJLpcnvpKWlK34SqYs87hobzub67GYamkw1vKD%0AU2OolQLmOo24B3TZjaQyd4LMHw55uTDiJ5nOMuOPkkhmUKmUjHuW6G4zFarlb/iJJ9JlCRNP72+R%0AlLdi+8utGNyVncky64YgKBifjaDXqiX70JnrNFWnvM4vxLGYahmaCBYar/sFxj1hOltMYi9aKC9l%0AlJF5WJwd8lWVW4BYIs1Cleem5iIc29vE0MQiZ67Niw7QooH73FOd697PaTMxMh0ilkjhsOjxBGLs%0A6WrkrfMeoLCJKPasdFh0jHnWZzqvnA0ms1VYS9b9JX1joXA/Ts5FaLEZ8ARiDPQ56Wyp44enxisC%0AcQN9zrJKjvHZgkP4SK8dXa1azCxezdjsEt/8Hw4zt7jMm+dnWIqnUCkF+jotGLQq+rc38vLJMUam%0AQljNWrEE8qPqnSfzYKwldx5/DI8/htsX5Wh/Ez95bxIo7CEvjhQylp47uk3Mgi+ltCVKUW5vzYRp%0AcxjwLib4v/95kK5WE3u3N/L2RQ+JZIbRmTD6WjUAuWye07dbUpnN1XsqzwXifPO3D5PJ5ER78Khs%0AwkCvg1OXZmW5lpGRuSsqlXDP+1cpp3M6m6PVbuDaWJCFsLT+8wRiGHQqrOiJJVJixnGRXC7PhREf%0AT+5tEh3NB3vsFZmoV0cDYgbpyFSIHS6z2BKj2NbgYSVwyPv2jYMgKJiakw4IB1btO6GwJ2is1zIy%0AuciO20HUZC5b9pqi7S8y44thb9Dh9kUr9qPT3giJVJYPBwszFIpndoAWm7Ei4FLMlu/rMNPZUr/l%0AgruyM1lmXZlfiFftQxeKJNnfbZXsT9feXMet6bB4ILQ36AhHk4x7wlUzmfvWKUNR5vHGG0owMrW4%0AZv/Eep2GGqUg+ZzVrGXGFytzuJQauMs3Avzhr+/h2liw6uCLrYogKJgNLKOrVbKSzHKk18E7F2dp%0AsReGHQqCoqz/tK1By5Q3+sh/OzkbTGarsJasr96cA8wtxNm7vZFj/U6GJoPk8/mKQJxGraya0RRf%0AydBo1uJo1EvqU6dFz/ziMqlUljPXynviHt/bJNlyoFgCeXZwnmePtEE+z41pWdduVIqH+mpy12Iz%0AiJUpqXSmrHd+X6eF2hoV/tAyRp1azGKDypYoxcfam+p5/eyU+Npi+6p/8XwPV28tsLBU6Nc4MbvE%0A3EJcfO9aewJHg45fXJhhdmFZzHR6VCXZq4dq7Wpv4HC3PMBXRmarsZZDtOj0Gp8tBHzvtn+VCugJ%0AgoLPP1VoR9nbbhEHjK7GadFjt2jx+OMshBJicLmop61mLVaTlhtTIZptBmrUQtU9wenLs1xfVQFV%0A2tbgl03gkFtnbDwEQVF1Dyi173Ra9MwvxIgup6smDay2/c7Gwnuk9qMatZJsLie5t/D4o6K8SWXu%0AH9/btOWSFmRnssy6kcvl6Wo14fZFJW92gJ2uBi7dCFTchPlcnj07GrnlCXN2cJ4n9zSj0yoZGpfO%0AXroxLWcHyvzyuP0x/sM/XWaHy1xVbjVqJZoaBe1NDVwerZTd9qZ6zg152eEyMT67VPEZxbLsnlaT%0ALLOryOXy7OowE4ysoKlRotOo2dZcRy6bF/tSrs5kuDjiX5eyNzkbTGarUE3WV2/OAdqcdaQyWRSC%0AgqZGAx5/rMLpZq6rntEZCCVYWFrhxP5mrkro051tJv7y7y7wwrH2iufiK9KH0ZXUnbLIfC6/5pAh%0AmY+O1Rk+/V2NknJXpy/MxnBYdFjqtZy86KkIIJw40MLxfS14g/HCoFubAWejnh++Mw5QFoj8YNBL%0Ab7sFi0nLWxdmWLndsmpwPEh/p4VfnJtBJSiIJ9I0uwz3NCm+xW7kv781VnbIfJQl2cWhWoKgwGIx%0AEAhUHsJlZGQeT+7mEC06vaBgf5sE3V0dXlIBvSf3NDN1e4aJSiVU7SmvUgq8cdbNgR47TY16Upks%0AF0Z84ucPjgfZt8NKLp/j7OA8X/10N6cueiS/m1QFVKlNf5AEjrWcgXLrjI+eTCbHNqdRcg+or60M%0ACDdZ9VwZDQCFFiqff6oTjy/G3EJccsh96Xuk9qP2Bh1GbU3VvUURqcz9967N8+VP7CC4tLJlEsQe%0AmjM5nyBFUwsAACAASURBVM/j8XhobW19WJeUeQw53u/kzNVChtDHdjtRoGDaG6HFbkCBgldOjVU0%0ATq+tUfHetXkG+hxipsk7lz08faClalRUzg6UeRicHfKWRTqLfb6KkcoWmwGFQsGHwz72bi+PYhZl%0Ad3p+iRa7gXweyc3bsX6n+H9ZZsuZCcQY8yzR225hxh/Fu5ig2aLnyliAJ/qcpDPSQ5bWo2+xy2bg%0Am787wNvnZ7bMhkFma+KyGfjDX9/DqUsefIsF3ba7s5GX3xwte51Wo8LRoCOWSBKNp5lbiImBuPam%0AenHgzmqnXClWs5ZRd4gxT1hSn07MLpFK5xifjZTp07s5qM11GkKRpHhYlnXtxqJ4qE9ncwz0OfEu%0AJhh1T/ClT27H448z5gnTajOgFBQElwp/53giTSSekrQBkXiK6+MLpNI57A26Qv/O4DJqpUAyl2Wg%0Az8mFEZ/4edlsjvmFOId32clmC4PzPP4YvsVlejstvHVhhgM7bdgatGXOk+KAvWweZnxRrKZCH+/p%0A+ULg2GHREYokSd4eCPiobZMs1zIyW4t7cYh+MOwts6eJZIYXnuzAF4wz449V3b+WBpI1aiVqlQJ/%0AKIFGrcRk0PDGh9Nl17WZtWxrqucHp8aAQhXJrD9KjUopZnaeHZxHrRRwWvVcHg2gVgpMz0ernuel%0AMlGlbPq9/lalAcuVVE6efbIBUakEFMCRXnvFnKH2pro7MwxsBlpsBlAg/h3VSoHYcppwLEm9oabQ%0AHrWjkSd6HXj8MXHWxuJSgmQ6K1lhpFYp1txbQPVWXLlcnjPX5hnos2Opr0WlfHS/00bhgZ3J3/3u%0Ad/mP//E/kkjc2bw3Nzfz5ptvPpSFyTwerM7+KU7KPjvoQyEoOD88z1P7W7gyusDkfIR/8VwPb52f%0Awbe4XNZXFmDGH+Nrz/VwdXSBGV+UZCbLvp1WyaionB0ocz9IZakJgoKR6RBwZ1hEMpVhxh/FZTPy%0AzMEWTl+Zw+OP8euf2M47l2bFyOXqpv9P9DkYn13ihSc7CISWiS6nsZlqeUIup1qTW54wt2bCdDXX%0Ak0rlGJ8NE1leYf8OG6+fna76vvXqW7yr3YLVUCNnOcpsaoqDQ6RkuHj4GpkK0dSoZ3dXI/FEmpff%0AHGX/ThupdAbfYgKHRUdvh4VxT5j4SoaFcIJtznp2tVsYnlwkl8uxu6sRjy+Gq72O/k6LpO3e6TLT%0AYNRw0x2uqk8/cdjF0ESwLFupWssBjVrJrvYGNGqBfdutsr7doBQzfI72N3Hppp/9O21ggFMXZ2lq%0A1PPCsQ6C4WV++M4EB3vshQwlrRqPX3rOhicQ4/AuB/FEGqVS4N2rs0ChV7dSUIjO3WN7mhAUsJLK%0AsRBOoFCAvlbFx3Y7yeXz5LJ5ro8t0NveAMDPP3RzfF8z0eUUcwtxnBY9LTYjuzsaeOXUOIPjQRwW%0AHUd6HSgFgbmFeJkTRe6pLyMj8zC52zC9gn0XKqr4ro0F+eRhF7/zwi4ymVzFdQVBIbbQeeuih/hK%0Ahun5KAd77Ex7I1wbW6CrxQTA0OQiJkMN18eD5CnY3eePtkvONPri010kklkymayoG9+9Osuxfuc9%0AtSeAQouCxvpaDt1HO5/VTvdkOkNNFU+frKc/Gkqd/Y5GHa02I95gnO2tJlLpLG1OA+OeMIJCwfZW%0AE8lUFm8wjt2io7O5HpNRQ22NikQqg6NBT2Q5RU9bA0oBWuxGUuks9gYdh7ptABi0NfgWl+neZi7b%0Aj6Yz+TX3FlDYLxf7Ixf3qcXAcYtNzw/fmRCv9+Z5z2Od7f7AzuS//du/5dVXX+U//af/xL/5N/+G%0Ac+fOcebMmYe5NplNjNsf4/wNH97FBI4GLYe6C87dopLo7TATjacILiUJLiVxWHS02o3MBmI4LIWG%0A6KV9ZaEQ4Xzjg2lMRg0728ycG/ZSp6vhxIFmlpNZ3N6onB0oc1+sjlIf3d2Ew6wFYPp2lpHbe8c5%0AoVIKOBv0GHRqgpEEB3cVpshPe6Nif6fVPZFb7AZ+9N4kqXQWfa0KhaKQWWU11a77991MjHmjhKJJ%0A2hx1DE8u4mjU0dliQkGexWiCTx52MTK9uCEqE+QNp8xmxO2PMeoJMzYbwbsQp6vVxPF+p2g/Vx++%0A3L4oRp2a3V2N4mNKQaDRpKVGpSSeSJcNMXH7ogxPLvJbv7KL774+gl6rJhRJ4vZFuT62wGef7GB2%0AIYbHF8PZqKfJqiedzZLJ5sW+6Kv1qdWs5fRlD88fbecnZybFx5O39WvxMFraxmB4apEeeYbChqWY%0A4VPsXbh/p63C8XF5NMCRPgcHe+ykMhlOHGhhOZlhJZWVtAEtNgNT3ghmowalUgDuDH36/IkOzg37%0AcdmNOBp1vHZ6ssLh8fzRbYSjSd6+5il7/GCPnV+cc/P8x7bxe5/tFa8LYDXVcmiXHYUCPhj0YjVr%0AabUbxUy8gT4nBq1athcyMjIPhXsZBu32R4ksJyUdzouRFaa8EVoaqw8UO7G/lSabnvhyGk1THT9+%0Ab7JiT/DMwVbePOcmmc4SCCV4an+hHUbpZwqCgoM9dmZuD1B12Y1sc9Zx8YafZw+76G1voMVmYHw2%0Awnwwzo4WE/3bG/mbH1wvW7dGreQzT7hwWe/vnL/a6b5Wz3u5unn9Wb3fnPFH0agEFIrCkFyXw4gC%0ABSgUJFJp3L6omGWcz0O9oUbMYD9xoJVMNstCuJDRXKMWyOXy/OGL/WLgxO2PkcnmCIRXaAwnbg96%0AXOSmO0RvewPLyYykbOxoMZHL5REEBU6LluN7m0ilc6QyObY56qhRCzTe9iMUedyz3R/YmWyxWGht%0AbWXnzp2Mjo7y+c9/nr//+79/mGuT2aS4/THevuQRSxMAhqdDvHp6QjIimMnmqK1R0tFSz9VbQRrq%0AaiWjkwoUjHuWxP8f7LGzFEtx073IH764hza7UVb+MveMVFltcZL7x/c4eX/QK7a3ONhjF7OlVlIZ%0AhicXOdBjYz4QF50nR/ulm+43NRr4YNArMS02KvfmqsLgdIj/+toQnzzsQq+tYXouikGrRqdREYol%0A0Wlq+G8/v8kLx9q33KADGZnViIc/d5hu170NkCna6dXO3zNX50SdVDx8lWZd6LVqPL6Y2CYACi0m%0A9LUq0tnKklGAhaUEO1zmsiEmZwfnyeRyXB9bQK9Vc2U0wIdDXrEnXSqTq5qlFF1OsxBK8Edf2cf7%0Ag76yNjNP72/h7FCh8unkhZk7303WtxuSYuKB3aIjmc4QjiYxGZF0fGSyOWYDcY7udvLe1TlC0RUG%0Adktns63eLz57uI1MJou5vhZdbQ02s5ZZf5xZf5yDPXbODs6L+8dkOstsII53MV6xhpVUBqNOzaFu%0Am3igLGaw7Wq3rDkAMpnK8OyhFmRkZGQeBncbBj3ti3LxZqB6lqU/xvWJkOhMljoX/V/fu4rVrMVk%0A0LAUu1P6XxqwvT62INp2lUpBNpvDv6rtVHHPUGqTi4G7/k4Lf/V3F8v2Gx8OeznW7+SPf3O/OFxU%0ATBi7T0eylNN9rZ738hli/Xm3ZKAyUHFmdvuiCAoqHtOolfzKsXaMuhp2d1rQ1KgILi1zbax8aONn%0An+wQbbxUa5iTF2f5t18/wFee6RL7ab+/ak0atZL+7Y28fHKMhaUVbGYdAOlsrsxxnVjJllXOweOd%0A7f7AzmStVssHH3zAzp07efPNN9m9ezeRSKUyk3n8WX1zjHrCZTe7b3EZQVF+OIgn0ri2GQlFV9Bp%0AlDgb9fzdT26UZRQlUxn8oQQuhxGVUmDUHRKVfnFTH44l+caX9+Mwax/LG1Tm0TE0VRjeWLHB8UUZ%0AmwmDojD44dMDbYQiSY7taeL05Tu9wwKhBKmSnr2Fpv9dTM0t4S/p8fmTM5M8e9hFOJoEKnsofjD8%0A+EYrH5Rzwz76OhrJZnOEl1Mc7neQTqVRq1VMzkVZCK2wf6eN196brOjXdnxfs/x7ymwZKjbF8/c2%0AQOb8DV/VgXVnh3xscxgZdS9xtL+pbJq1vlaFQhCoUSkY2O1keSWNN7iMxaTDbNSg1aioN9QQihT0%0A3aeeaOPVknK/4sb+2cMu/IsJostposvpss9fCCcYmlzk+L5mIvEU8wtxHI06atVKcYjK2OwSX312%0AB61Wg2Q7rZdPjlf9brJ+2BgMTwZF2T3a30Q8kaavw8Ko+86hX6NWYqmvpaulnpV0jnwuz+T8Eq12%0AI55AjHevzHF8XzPh6Aq+4hwDFJwdnBffb67TkMlmCUSWEZQKfnS6Uh6LDt8i8wvljuQigXCCl752%0AkFQ6y9+/eYvp+QhdrSacDVo8/viaAyAD4ZWypIfH9WApIyOzfqw1DPrmTJiTlzz0bGsoq7IsYjVr%0AuXIrwPNPuMjl8py/4cNcp2FHq0k8xwuCgla7EaWgYLrkGlJnJ41ayVee3cm7V2bFHsgatRJ7g46s%0ARLA5mc4SCK9wfsRf8VwqnePskI+vPNMltut4UN1Zzel+dnDrDUvbiAiCglsz5XZ/JZWpkOlqe1aP%0AP8au9gZ+9O44seUMB3vsZa9LprP4QwlUKoFUKiuZKJFMZzk34qfNbgQQW7yUBjJ6Oxr4mx9cJ5Es%0ABJXbm+p4uzRp4ba8v/BkO/FEumydj3O2+wM7k//kT/6EV155hT/+4z/mlVde4TOf+Qz/6l/9q4e5%0ANpkNzurpsR/rc9DurGPaGyuLXH7isIvrYwvi/wf6nKTSmUKvJYWC8dkIscQdBVFoXj6HRq3kmUOt%0A1KgUBCNJHBY9LrsRpVLg7OA8gVCCfTutYluCtZA37TJFCnLrY2Rqkb5OC7YGLensnX5hGrUSQVBw%0ApNfBxGwYhUJBJpcnebsZvyAoOL6vuVA+NlnSsF8pMDm3xOB4sKLfdyiapFaj4oXj7UzNRtjmqBPl%0AeHhykdd1anq3NVRsYLai3KpUAvMLcUxGDa9/4Oa3nusmncqgVqkYHA3SYjdycbiQyZZIZrgw4sPe%0AoEWtUuIPJRh1h+iTS9pltgh365cohSAo8C4mqg6su+ku9Iof2G3n+yVOWU8gxrF+JwryKAUlp69X%0ATrp+7ug2Lt8I8NxRJ8GlFbwL0g62UDSJUilwtL+pLCsUCkG8nm0NxBMp2pvqMOoKvXHrbAae3NPM%0Au1dn6WquF98j1e/+xu1+91Lf7W56dSvq3Y+Cdy7dkZ/iXAJTnQarWYsnEBOz3qwmreRU9c8/1cXk%0A3BI3p0O02PT8y8/08A8/v8n47BKCoCgLhESW0xzc6WBkerHigGqu05DNlmfCb3PW8eGQt2LNTY0G%0ARqYXeeXkOPt32jAZNYxMLpLNmhj1hCuuG4okxWFRPdvMYsZT6d75XioJZGRkZKSQcnoN9NrZ5jDy%0A+ofu20PElVUrfRrrC8lY7kCMhaUk+lo1mWxefO3H+p2cHypUIRXbQkg5+6Bg20dnQrTYjGRzOY7v%0AbRKrlHMgae+nvREa67Vlmc7F4LVCAd/64XUa6moZ6HUA3LPuXG3HpZzuaqXAjpZ6XPub15wdIfPo%0A2eY0im0lpAYqrzVkeX4hjkqpYGdbA90uM3//85vicyqVwK8d78S3uMz/+fJVjLoamm16ntzbxPJt%0A2ezvstDmrGfGF+XPvnO+TLZcNgMqlUAmk+Plk2MkkpnCeowaZnwxyXtgxhfDbNSIiRKPe7b7AzuT%0Af/zjH/PSSy8B8Nd//dcPbUEym4PSbChBUNBiM/CjM1MEwgkcFr1oMJ7c08yNqUUxQjnQ5+TaWIAn%0A+px8/+QYyXQWh0VXtQRncWmFzpZ6VlI55gIFB1ONWuBju52sJDNE4ykGp6s7j+RNu0wpUj1AB8eD%0ADPQ5xcNscSMzPhtmm7OeX5ybxmU3srxSMCADfU5OXy4M8yntt1U0dMUenxq1EodFRzyRJpvNoa0R%0AmJyNEI4maW+qI5fL87HdThLJDD96d5IfvTspZhNuZbnNZHJ0b2tgaDzIkV0OEAQmPSEyWdjZbkZB%0Ank8caeUn701xtL+JXC5HU6MBb2iZGW+UQHgFdyB232VwMjKbjXvplyh1MMrl8jgaCkHYtfoF+hYT%0AZdkbxWwlKOg+qU202xulo7mOn56ZwlynqTrgZn4hTipTmKRdzHAqOt9sZi3+0DJP9Dl5/ewUh3c5%0AMOjUjLrD2Bq0vHiiC99iHLc/JqkX71b6W+2wuJX17nojCApGZ8JllTpnrs2h1aj44jPb0deq7ipr%0AU7eDt8l0liN9Dj4YmqfJqmd8dkkya85bkm2s1ag4tqeJxciK6Og4vq+Zty7MoFYKNNv0MFTuFAZw%0ANuqIr2Q40G3j/HB5BV5fpwWPP1bhEHE5jLx9YYYndtkly2vXqiSQAxsyMjJ3o+j0Wq0vihUW712T%0Arpy8dNPPH//mfmYCMb7z4xF8i8uY6zT4FpfF84uAQtRXxbYQpY691dmdHn+Mpw+0MDEX4cPBQkDO%0AXKfh6mgAoKwKRKNWsrPVRCKZrZrpfKTXzhsfukkkM6taBUrrzmp2vJrTfaufuTYCuVweu0UnBjxK%0A+1kX5SueSNPsMkjuWbtaTUzPR/D4Y1wc8fPZJzt47d0JzHUantrfwlwgxvLtwdAKBXh8OZqsel7+%0AxS0AWu1GXnt3oky2Tl+Z4/c/v5uhieBtuTCjUAgl95iiagXTfDDO0f4mhEHvlsh2f2Bn8smTJ/nX%0A//pfo1AoHuZ6ZDYJpdlQ1fogvXiiixl/lHQmh8thxO2L0NlSjwKIxO/0XYon0nR2mUQFodWoeHJv%0AEwadGkEhcMuzhHchTovdgKBQcH7Ez2cG2lCrlHzv7VukMzlJZ/L9btplHn+qZfGtpDIc29PEh4N3%0AnveHEzRZ9OzZbmVqLkKzTU+r3VjW2qK0v3fR+JVmVAVCCdo762h31vPquxPs3W7FZIRRdxirWUtv%0ARwOz/juRzbO3D89bXW57tpnRqAUujPip1Qi4HHWMTi+xGE3Q7qjjgyEfB3qsLIQTtLWYePkXt8o2%0AoFdGA1vq95LZmjyo0xTgULedty95qvYLFAQFE7MRMbszHE2K2UoOi45wNFnmCCwSCCWwN+gqDgSr%0AsZq1jLpDWOprcVh09HVaROdbX2cjr703QS6f5+mDrfz0zFTZ/X19LMjRPU7euzbPb3xiu+T3W6v0%0AVwp5v7C+THmjOBp0zOfy9HVYSGfynLk+x/6dNqbml1AKwu1ghFA1G8kfSmAx1RKNp8jn81y86ecz%0AA+1c0QXKsuZEZ0d0hd1dFlrtRmwN2gq50qiVfO7jneTyeWYDsbIBkfu7rTRbjfzz6XGUCgXPHd1W%0AUUZbW6PiWH9ln8fB8SC/82t9t9uvjN1TJYHs3JCRkblfSm1+Lpenq7Vwts7l8vzg1BhP7mlmh1HD%0A5HyErmYt/+tX9xOMprh4o3D26O+y0NViIhxPMjod5mC3nWu3K4vhTgVJNpsjryg44UoDZ7U1KhSK%0APOHYCgoFZW3o9mxvpLZGSSKZQatRiTNobrrDtDmN2EzlVaJQ0I3xlUJLgbXaclUbGrzajks53WXb%0A/9GjUgnUqAqBg2Ime1drPfpalfj/ZpeBzuZ6hicXxexgQVBwrN9JMp0t+II6LWg1KiDPnu2NeIPL%0AZLI5yT7LLzzZjqVeg75WTVIiy37/TlvZDIRpb6SsJZZvcZkDPbaqQ/o+eaCF3/h0D4HAnecf1+Dw%0AAzuTTSYTn/70p+nt7UWj0YiP/9Vf/dVDWZjMxqU0G2qtUpeJ2SWujwfJ5vMcEQR2bbNw6qIHh0VH%0AQ12teFPptWrqDTWicbE1aAmGE6ysikKWTtOeDcTJZHOolQLT3qhYglDKg5T/yjy+rJXFF44m0WlU%0AZT278+S5cmuhbCJ7y6ps1/euzvH80XamvRECt/t7FzOqSuX20o0AL9yOlK4+ZD5/dJt4vYm5wsCg%0ArS63u1pNXBjxk85ksDfo6Giqw6BVE4omyebyePwx7A06lILA8MTilv+9ZLYu9+s0LbLNYeSZAy20%0A2IyMzy6J09OP9Ttx2QzkcnmO9Nn54anxsgoiQVCwo9VEOptj1p8rG6iXy+VpsRm4ebvFRNHBttph%0ArdWoaG+qB8Bq0lZMhx8cD/Ivf6WH//bGTXa4zJL3dzqTZ24hWnVzvlYWkhTyfmH9cPtj/B//cEls%0AE1EMrn71U9187+1bHO13Eo6lqFEpsZq1uByF/sir/842s5bOFhMTc2EEhYKD3XY+HPTyuae6OHXR%0AU1E23ewy0O1q4Htv36oqV97FZS4M+zjSa+dH767urRzgyC4HZ67NMReIV8j1xZt+DnbbJK97yx3m%0A4PbGe6okkJ0bMjIyD4Pj/U7OXJ0jmc6Sy+V557IHo04t9n2f9sX4hzduimefw70ORmfCBG5nL6tU%0ACpxWvegwK21D+Zuf2im+F+6c0b/2XA8atcBKcomTEq2wvnCii1a7kZ9IBPOKjrrVbYK2OevWbMtV%0A1J33asdLbcnDsP2Pq5Nwvcjl8kzOR3j/2rzYY1unqTxLD44H+ezxDiZnCxn2B3tsFXJ0fG8Tr707%0AKVbVTc5FqraieKLPyfzCsjgssjQLuppvK3l7CK9eq0alFCQTMopD+opDsXs7LAxPBhmZejyDww/s%0ATP7c5z73MNchs4kozYZaq4eN/3afuGN7miU25XeMRsFYLPOlT+zg+ydv0dtuAZCcDF+8kUPRJE6L%0Anr5OCx1N9RWO5Act/5V5/Cj+rdfK4tu7o5Hzw36g+lCJ4uP7u63ixiqRzLAQXmbUHUKvVfP2hRl6%0AO6RLcucCla1ckunC8ImiMdq73cq5YZ/k99hKclvIilyiv8uKta6WxUgCo66GSzcD5HI5+rc3MhuI%0Ao9UoKyZGF9lKv5fM1uV+naZSGY/PHmwBKnsFzgfv9DsuZhm32o2SQd6ifjQZNeTJMz5bCIwVM5mK%0AA3WtZi3tTfW89u4EIN3CAOD6eBC9Vl11fzE9H6G/q/Guv41U6e9q5P3C+nJ2yMv+nbYKOzs4Hqwa%0AdD3W7+T0lTsD8jRqJbUaFROzYfbusHLpZkB0gEzPR7E16Gi1G8s+w7e4jAIw6muqytWML0qLzVA1%0AC644TG9+IV4xrd1kqJEccgV3+pDfSyWBHNiQkZF5GFTbH6TSWf76+1fZ1d4o6ppj/U5J3fuVZ3dw%0A5WagTCfVqAXGZpck9dS1WwEa6gr9YqslmtVqlFX168f3tRBLpCraBHW1mCSzQIu680Hs+C9r+93+%0AGK+cnmBoYvGxdBKuF4KgwOMrnJGT6SxqlYIxj7QTeC4Q46Y7hNmowe2NVjhyS2333foszy/E8S0u%0A03+7YknMsu8tHwRcSiCc4Pi+Fq6PLZDL5fmdX+vjljssOaQP7gzFPthjZ9obeSyDw7+UM9nj8TA2%0ANsaxY8eYn5+ntbV1zffkcjn+/M//nJs3b1JTU8O/+3f/jra2torX/cmf/An19fX80R/90YMuT+YR%0AU8yGulsZ69T8EnMB6Qbl2WwOl92Ib3EZXW0NgxML6LVqUrcdwwvh6k7q3V0Wcrk8712bY3A8SO82%0Ac0XU8UHLf2UeD6ScJtWy+PZ2NeLxF4xKtWjkSqpgGOr1GjTqQh9Qc52GcyN+PnusnYnZJXJ5RIO4%0AGo8/VnH4hIKhsTfoCj0X281E4klZbgFHo55kOkdOgJWVLLOBJVaSWVZSOXa2mZmej+INxsV+7Kvp%0Abttav5fM1qXoNLVajWUldau5n4xHfyTB5OwdPZRMZzFoa4gnUpL6MZ/P80Sfk599MM1An1MMkBUz%0AmYw6Nb/9Qi/f/dmI+B6HRSe50TfXafD4YmvuL5yNejpLhvCtxd1eI+8X1g9BKAxdrjfUSAYRqu0X%0AM7k8T/Q6mFso6Hx9rYpcHiz1Wv7upzfKHMb2Bh1H9zRxyx0qu5a5ToM/lGB7i5lYIiUpVy1WA9ls%0AjvlVdrpIcZjetqY6Lt/0lz0XT6Tp6Kpf0+Fxt0oCObAhIyPzoEjpB6mg6j+8eYs2Rx3T8wWbp1Er%0AWUlnpZ2/cxGO9jtZiqfEgF1zo54rJe0vSvEGlznS5+DVdyYkn09lcsxV6TUbCBUGAxd1aNGhfbDH%0AjlKgalsueDA7/svYfrmC5OGRyeRotd8ZwGep14qyuZoZX4yj/U34Q4mKZKLVzuO19pAtdgMXR/wk%0A01nanPVlgZTiDARJ35ZJy5vn3CTTWdy+KOeHffz6M10sLNVSW6Pg6q0F0ZFcpDQQnbx9n61HcHi9%0A9gvCg77xpz/9Kb//+7/PX/zFX7C0tMSXv/xlXn311TXf8+abb5JKpXj55Zf5xje+wb//9/++4jX/%0A9E//xOjo6IMuS2adKEY7n9rfws42s+hcK6JRK2lvqqep0VAxXK84ZbuYS7xnh5WOZiP+UIJQpNBu%0AQK9VYTVrJT/b3qAlnihEj4o35nvX5iteN9DrkFzX4zxRU6ZA0ci/8aGbaW+ENz5081ffvQjAS187%0AwKeOtLHNWccnDrbyhROdfPdnN9neasLeIO3cgDuHyMVIgl893sGBbhs1KiX7d1jRa9U4rXranAZa%0AqhiHFptBHOJTirNRz9F+Jy997QCtVoMst7dpsRloc+qx1mkBBQ6rjiabnkg8xfnrPuoNNZiMGrGM%0AvhSNWskTu7bW7yUjsxYzgRhvXvRIHhaLvdqhYJ8Hp0O8fnaGVoex7LVT3kjVSgCPP8ZN92Kh1HRw%0AnoM9dj6224nLbuT43mZ+89PdnBv28sWnd4g6NhRJStr5UCRJq91Q1iajFI1aSZNVz83pxQf6LaSQ%0A9e76kMvl2d1lqR5EqDKM2eOLYWvQkcnlGBwPcvrKHJlMTsx+K+4r+zoLlW1L8RX8qxISQpEkTY16%0AYolUVblyWvQsxVNV959Ws5Z0JkudroZDPXae6HXgchh5otdBf5dVLHtdfd2iHBX3zsU9yKeOtJU5%0AH4rODSnkwIaMjIwUbn+Ml0+O8WffOc/LJ8dwS+jRou7whhLcmgmzvJLB0agHCrrXuyAdQJuai7C/%0A24bZqKHRpEVfq6beoMFqktaRzkY9V24GcFh0ks/XqASctz93NS12A77F8nUUg9WCIHBol50D3TZc%0AwX/C8wAAIABJREFUdiNHeh289PVyx+2D2PHeDssD2f61Kkhk7h1BKMxeO9JrF/8OkXhKlM3VOBv1%0AqJQK1Eqh4ry9ek+51h5SUChKWmGUZ9mv9T5NjaritcNTIQbHg3w47OfWTJWM5ts+hCLF4PCj4F70%0AwcPkgTOTv/3tb/OP//iPfPWrX8VisfDDH/6Q3/qt3+JXf/VXq77n4sWLPPnkkwDs3buXwcHBsucv%0AXbrE1atX+dKXvsTEhHREazVmsw5VlWnhGwWr1Xj3F20Q7metVquRA71O/vp7l8ua7BenxE7PLzG3%0AEKNnW3l0R6qNwMhkkL07rLi9UeqNGrLZHAqko5BdrSZefvMWLVaDmOk5OhMmvJJhe6u5bH3f/N0B%0A3rnkYXhykV3tDXx8fwu7brfR+KjZDLILm1N+Xzk9IWnkz93w8/tf2MOBXie3ZkL82f9zluhyGoAm%0Aq4HDfXbmAvE1B0Zta6rn1XfKS8Eu3vBz4kAruRzU6Wsk5ba7zczFG+WZTBq1kjankd/4dE/Zd9jI%0Acgv3J7sPIj8jU0GUAnQ21aMQFCgUYNCo0NYouXZrgeP7m5gPJNDX5jg/4i/TPzazlqcPuTjQ67zv%0Az30QNtP98aA8Lt/xfnXuZvzeUmsengzyX388UvU9N90hwisZ3jznxlSn4ftvjQHw3NFtaNRK0tmc%0AOHQnB5L60WbWcn08CNzpq7i9xcT+bhvBpQQ/PTOFs1FPOpO5PZA3WrWnMkCz1YBGrRTbZBTv7xa7%0AAZWgIBBK4PHHHtrf6H717nrLxqPWuevF8GSQ6G1nbakcCYKCna4G0tlsVfl644PpMjlJZXIsBAsZ%0Abqv3lWJmUUnbiWQ6i8Wk5frYQsWgXKtZi9WkZdobQa9V09lcz+B4sMKO93Y0oKlRcm1sgRa7gWab%0AgUw2h1IpsK3JSH+XleePtq8pR8W9czWePuSSzF5++lDrPf9tN5IMPC6yW4q8zofLRl3nZpDd4clg%0ARYbs+9fn+d//p4GyM3GR750e50CPjflAnCabgaujyrtmcP7w1DiNJi3dbSZyeUhlsnS2SOtIZ6Oe%0ASzf8bHMaJc9CSqWAs1HHldHK5+p00hUrHn+MVCaLN7gs9rW1N2g5sKtcj96vHR+eDPI3P7j+QGeI%0AG1XaINx0hzaEPK8luxthfcOTQd655GFocpHe23+n//nL+zh7bY5UulC5fnU0UCEjTVY9py97aGo0%0AYKnXlslYMp1FX1u+pzw7OM+xficKhYLJ+QitNiPORh0/ODUOVG+FcXZwnmcPuxAEhShLuVyen59z%0AV7y26Ci+W7X+4O09MsCu9gYsloefmSylD05dmuWbvztwz36E+5WPB3YmC4KAwXDnR7DZbAjC2onO%0AsVis7D1KpZJMJoNKpcLv9/Otb32L//yf/zOvv/76Pa8jFJKOpG0U7lZ2upG4n7UWWwgsLK2IJSlF%0ABV80Li6HkU8daaO2RsXVWwHMRg1qlZKsRC/k6HIaq6mgFN66MMOBbisKChOz5wKFvjYuhxFHg45/%0AfmeCXC5fdmNazVreOufGVFsu0lZDDS8e70B4qlOMyq71HddTwW502YXNKb/eUKJMYZcyPLlIMFgY%0A5PPG2SnRkQzw4ZCXL5zopLnRULEBMurU9HdZ6HaZmfn/2XvT4Lju88z31/u+ozegsYMgsRDcwE1c%0AJEqRHImmZVtKbE9sz72TunOnrivlD6mpXE1S9h1XalJ3pqbq3qqbbVJJeSaLPY5iR5YlW45EyZQo%0AStwXEARArI0G0Bu6gV7R+/1w0M1udIObKYkSz/NFVOP06dOn3/N//+/2PJuM4cZSGa5NhtnWYWlY%0AXLnpi/LlY91MLcTwV43qttr1dff4Xu22/P0/Ltyt7d6v/Zw8N0+n24BSJWduYYVkpkCxJCQIOtxG%0AvP4Ea9k8EiQ8e7CdxVCSlUSG7T1NWPRKtrUYPxa7/TQ9H/eLj/o7Pox2C5/O33azaz55zktwJc3u%0ArfaGm9wej4nv/rczAOzsFQTEmu06Lo2FGO5z4rZruTQWIpcv0tlsahggtroMqKqE+AB29DZVhFBA%0ASEJfngjxtWd6OTcqJP5qOJVX0jgtGjxOAz/+1RT7+11kcnnmg3E6XEa6B03MB+IUkHBmZImn97Y9%0A0N/obtfd8n1+GG33YbfbkckQUgn0d1hrEhEHB918sN7R3si+VEphb+eyaYnGMmRyBUw6JWqljMBy%0APT3VZoWK964sMNTThDcQrxF6GplaZrDbVrmm0ZkIX3umlynfKvPBBP2dVno8Jv7qleuVEdZqUejT%0AVxc5f0PGlmYTbQ79XdnRZiOodr2yIc+pXa+8q9/2bmxAtN37h3idDxb3ep2Pqu1utl6cPOetrHHV%0AoqP/zw8u0ddh4eCAiw6XgWKxRGAlTakIr6+Llh2WN7N/wElyLV+JwYFKYgxAgoSphVWmFla5PBFi%0A/3rHrkIu42vP9DI2t8JiKIHDokGllPP2hXn29jl57+oSJ450Mbu4WtFLUCvlXBwP8nl7Z+Vzy3GS%0AQasksZar+35QW6zO5ApEYxl2b7E39s/3ED+dPOclncnX+IJrU8vYTBq2tRhv+3tsazM3pGLY2mbZ%0A9PMeBtt9GNaFOoqQpRhvX/Dxu18YQK2SYTWp0GsVdTaiU8sx61V0uE2EomnUShknjnSxGE7gCySw%0Ar4vyIpGQSucIrhcHALa2mZHLJOu6RHYUMinIhE75RnSJxWKJZDrH7x7vg3Vb+uvXxxo+gx6HnmtT%0A4U33HSqFDHVVR7NKIWPfNsdH8jtUrwdlZHIFTp6bx65X3vH9m9nH7Wz3vpPJW7Zs4e/+7u/I5/Pc%0AuHGDf/iHf2Dbtm23fY9eryeZvMWTUywWkcuFS/jFL35BNBrl3/7bf0soFGJtbY2uri6+/OUv3+8l%0AiviIUL0IqBSyShUmkyvU8MG2OvR0e8yMzkR49mAHs/44/nASmVzK4R3NvH9tqeahvDgW4ktPdHNz%0AfgWDRsnbF3yAQGsBEq7cDKEZdFMslmoezPK/r89E+K0q51ENcTTw0YA3mOC//vASvW2WuxZqqN58%0A5fJFrk6G+Maz2xidibAYSjLc7yAYSfPWOR/Ndh1mvarhpm4xmOSpvW1IJMJGDagEqQD7B114/Qmk%0AQJNZg8WgYqiniYH2+s6BMh41u/UGE1yfjQASdFoFS+EkXS0WApEUFyfCOK1adGo5v/xwnja3gQs3%0AguztcyCVSjDpVCyvpNna1nhEWISIRxHltW7PVsemnIMmvSCWs3urvRIcbfFYSK1lkcuAEtjMGvzh%0AJLlCgS8c6WJ2aZVAJF0JIF85NY1CJq0I6xq0CgKRdMNN7aw/xsHtbuIpgYNxLZunyaSizW3g/GiA%0AQCRNPl+sBHi/sa+ND0YWmZiXVRKJgujfR0NB8aitux8XRuaijM5GCUXTLMczfO2ZrVyfDhOJZSiV%0ASjXFhXIxttWpp7/Dyvj8CoPdAj3Gji1NaNUKmixqikU2pacqdxZlcgWmfKt4HHqMOiXaqs6l8r51%0AY7CXzuS5NrXM7NIqv//V3WzvdfD//ejSHbkQq3kQN7MjbzDBubEA/kgal1XD3m31gpl3Kx4pQoSI%0AzzYa6b+U14uNHOuNJn/fubjAk8Ot2EwqlsIp0lWFt/evCeutWilneTXNV5/u5aZvBV8gwZ4+B81N%0Aev751FTl/JlcgeRaHrNehVwm4eQFHz0eM4M9Nk6e97Fnq4Mej5kJ7woDnVb8y0n0WoGSbmYxhssm%0AY/dWBz9ZLxZrlHJ628zo1HJ6PGaWYxnOVQn8grBHGeppwqxXMbmwekeR4TLutG5uvHfVOYy74ae/%0AE/+9iM3RiCJkT5+Dv/rnETK5AtvazbiashSKoJBJaTJrUMikFIowMhWuFH29gThXJ5f5189tw6hV%0AIAGmF1cpFErI198nX3/f6FyEpVCKbK7Ih6N+fvvJLcz5Y8wHEnQ2Gxt22bc6DRUbkEolGLSNJ4+N%0AOiU6jYJ4KseHo36++ZvbmJhfweuP0+4ysKPXzuT8Ch1u413b7/3gk9JcuO9k8ne+8x3+/M//HJVK%0AxR/+4R+yf/9+/uAP/uC279m9ezdvv/02zz33HJcvX6a3t7fyt29+85t885vfBODHP/4x09PTYiL5%0AIUX1InC7KozDquXSRIhYIrOp+vvpq7fUuR02DedGA/iCCWwmdU1Fqt0l8COdGw0w3Cc4q3cvLfLY%0AkBupRML714QuJXHT/WjjzHU/8VRuU5tsJNRQ3nwBGDRKDu1o4W9/PgbA0V0tdZ11jWwXYLjfwavv%0AzlRGwsvB8P4BF4ViifeuLFYKIRajCpNOyeBtEsmPGspFKqVCyoH1opHdpAZJkWaXjpffnmJXj41x%0A34rApVWCE4c7eWUDpcmliZAogCFCxDqKxRKDXRb8kTSXJkJ1o/1bWs18cM2PSiFDKZfS6hJEcRPp%0ALJ3NJoKRZMM1cP+AkyazhmA0hbeswl0skC8UObjdTY/HzK8u+hpe07Qvxs4tTWTzBZrMQkfS4zs9%0A/MUrIwQi6ZoxwUyuwM/PzHJw0I1UAvPBBD0tJhxWDf/99XF620yigvqnAN5ggj99+WqNHY1MLnNw%0AuxutWsHMolDEKFOklP2kf1kQ1PtwxF9ng19/dhu+YJwej4m1bD09RrFYIrSSRqOUs2ebnURK6FQy%0AG1R86YlulpaTzCzGcNt0yGVSzozUam+EomkUchnvXl1ErVFwYzba8LuVR1z9y6k7BmzeYIKTF32V%0AvS3AyYs+ntztaWjD4p5WhIhHF3cSeauOZVQK2aYC4mqVjH98axKbWY1cdmuKvKxxcGy3hx1bmvjr%0An16v9/X9rpp4JxRNUyqB06ZhX7+LD0aWkEok7NnqqEtkqxQyju3xsBIXxv+NOgVTvhieJj3uJi3B%0ASIoJ7wpbWs0YNAoG2i10uPScGamayhh00mbXw6DrgSbDfl3h3TL//dmxIKMzkY80SfhZQqOEp0oh%0AQ4qkYjvtLiM3ZqM1U+/lRoI2p6Hib6VSCcN9Tq5NR1gIJWhzGmhzGvintyfr4v9jezyY9AXMBhWd%0AzaaaY3yhBIeH3JSQMLcUw+MQ9I96PabKNQv2UGw4eby8mq508j826OLv3xgHhIays6MBzo4G+A/f%0A3MNXn+z5SH36JyUmfd/JZJVKxc6dO/n93/99IpEIJ0+eRKdrTJZdxtNPP83p06f56le/SqlU4j/9%0Ap//Eq6++SiqV4itf+cr9XoqIjxGNFoFyJ0m+UGQpnKxwGv78zBw7tzSRy9fTWmRyBTJV3RwqhQy1%0AQobZoGJqYZXFcJLFcLLSlXTqko/4FcGZzfpjnL8R5OiuFj4YWWKoRxhXEKuBIsq2ubG7yd2k49kD%0AbcKGZB0HB1y8f21J6EguFHlquJVsvsBNrxAwOq0aorG1O9ouCDQYi+Fk5f+rg+FCscT5G4HKIl6u%0AfivlMvwraVybiFg8aigXqZxWLUq5hOmFVdrczVy8EWZPv4MjO934wkmUCinbu6xcn44wtbDa8Pf5%0AOFRyRYj4tODQUDN/8ZORukTdhDeKRinn8M5mxuci9LSa8frjOK1aVuIZfMH4pv47tZZHKZcSiNR2%0AhC6Fkzy1z8Opi4t4nPrGHIwOPavJHBfHQ5j1SuIpJblCAbtZg9cfrysGFtfX0P/wzT0o5DL+5G/P%0AVyiKZpZWRQX1hwyNAv4zG7rNQLCjbK5AJLZG6wZbKfvJAwMuvP54w/demQixa6ud1WQWlVzGhbFg%0Aw9FSbyDO5MIKXS0mUpksBq2SH/7LBE/tbeXxXS3c9K7UFYfhFsdhCQnf/W9nNp14qqZcu1PANuFb%0Aadhc4XEYRPsVIUJEDW4n8lZeL8odsptxvxq0CtJrwkRFb6uFRDqH138rSdfbaubyzWBlUmPjZ61t%0AiHfsFqFL9OQ5oVj8xce7mVuKbZrITqbzXJ9ZRi6XEo2tIZVIOLDdxU/emapZB9+7sljx423HGk9l%0APOhk2K/bXdzm0LNnwF2hTxRxZzRKeHocemarKEPm/HHa3YaGU+/V/rZOK2E5xVqmsR3GklluzkfJ%0A5gRNrupjisUSpy4vcmDABcCFsSAXxoJ4Xhzin05NVaaI+jtt/PmPryGXSehwG5nwCud74VgPoZU1%0ABjqtrGVvPUfV1/3+SIBW+/35+HsponwSHfP3nUz+oz/6I4rFIk899RQAH374IVevXuV73/vepu+R%0ASqV1f+/u7q47TuxIfngxF4jT6tTXLALlAPXQUDMKuZRiocSpq0u0OQ2CQMom6u/BlTQDXTakEuho%0ANvHa6Rl2b3XUdZQGlpM13LYgLAKR2JqwKEjgP3xzz30/pCI+Oyg7qI1JkyaTuiaRXMbXnu7lFx94%0AOTzk5tSlBZ7e30Y+X2Sw20apBMHNbDea5sjOZia8K3gceixGNdcmwzXHVCeNy1XUatgtGv7kf5zn%0A97+665EPImuLVCXsFi3vXl7k2f3t7NpqZ2Ulg9Wo4cJYkA6XgXBsTVhbVhr/Ph/lOI8IEZ8WlMdj%0AZxbjdLUYK4krm1lNb6sFi1GFRCLhH9+6ycHtbsZmo1ycCPHErhbUajn+cGrTZywYTbO9p6lu0263%0AaLgxHcUXTOCy6RpOiDhtWpZX0gxvc/DelUX2bHXw/rVAJYlcR3XgMrC/30mrXc//fHuy4X5ALCB9%0A8thsHFtY3xt39fqCCbb3NKFUSBvaSlkwrxGC0TSzizGsJg2TvhWOH+5kbilW0zF0ZmSJXb12RqaW%0A8cmFz/r5mVkAZhdjFfG8Rp+tW9fgSKSyt514qqZcu13AJpVKmFqINQx0pxZWeWbYI/osESJEAHc/%0Asl7ukD03FiS0ulYpeEmlEp7Y1YJSKWN2McaTwx5MOhUqlRStSkZyLc9KPEOhVOLY7lbOrk9obkT1%0A5EV5XSwUbyXj5gNxnDYtl8ZDDd8/54/hsGhxWDWEo2nyhSIzi43XwbuhCXqQKN+7jfz097qXENft%0Ae8NAl60m4WnSK5HLZRXbXQglGNrSdEd/u7GAYTGqNo3bfcEEOo0CnWbz2H4xnCSbv5UM/vC6n0Kh%0AVCnSxFMBvvp0L2NzERaCSQa7bbQ6DGxtNfHMsAeA7/7NuYbnHvdGkcul5PPFu75Pt6O42QwPyqbv%0ABfedTB4ZGeHVV18FwGq18l/+y3/hxIkTD+zCRDx88AYTnLqyiMdRL1CmUshod+mZWlihsFzi0FAz%0AhWIRlUKOhMbq7y6rlu4WEz9+Z4qL6+O32VyeY3s8xFJZfMFERRCl/BnVow5lB+cLJmiv4rUR8eji%0A4GBtRa4s1LB3m6PmuPLomFQq4QtHO1kMClzuKoWMf/nQW8cHvhHtLgNrmQJbWs3MLsW4MBbc9Ng2%0Al4ErN0M19gugVsqJp3JiEoTaSnVyLYdBq6DNZSCVySOVgd2iZWQmQptTz9hclGgig92kaSiaAB/t%0AOI8IEZ8GbNQ26Osw88RuT4Wn2GJU8eZZL71tAtWOViNnemGVYrHEyQs+vvbMViKra5s+Y10tJt67%0AslDzmkohQ69REk9lcVo1laQwlJhfF0dRV/ErP3eoA4NWwaHtbv7ylesEoymO7mohGltjPhCnuUnH%0AgUEXNqOawXbLJ8YHJ+LOuNM49majlx6nnlOXBNqHjdNEcpmUt87PM3QbdfTpdXqMi+MhhqVSJrxR%0AdBpFhf+wOvh0WDS8edZbsZEtrYKmhy+UqKN/cVq1LATjeBy3OqYbTTz1dVg5dWmBz+1vv6uAbSmc%0AbPz6cuPXRYgQ8WjiXkbWyxzr3lCCKxMh5HIpX3lqC9emwtgUGixGFaUSvPb+DJ/b316ZjnDZtIJG%0A0cV5YfLC32CSyKknsJxi/4CLVqce/3KqhhLIF0yQzeUrnaQb0erU47JpkUmlzC7FgRIgafidPwk/%0ALvLTf/y4OhmuoYswalV0NBu4MhEikytgMaiJJ7M1dKcOi4b+Liv/+NYkQMNO/Ggss2ksXt3RfDfH%0AAMyvU7hl84XK601mDRfHQhXO5ouKEEpFTyUPtdkz2+E28qc/GaHJpGqok7ARd9pT3Q4ft03fdzK5%0AWCwSDAZxOIQkzfLyMlKp9A7vEvFphjeYYDWZZXohxnOHOghEUvjWicuP7WoB4NX3Zji8s5mzIwGi%0A8TUe391CqVRsmHzucBuZ9K00pAbY1mbFZdWSSuVxWjS0OgyVRWew24ZaKSeby3N1cpkndttFB/CI%0AwxtM8PKpaUZnIjW2WVZ/3Ygz1/1IpRJefLIHqUTCXCCO06rBF0zU2KnVqG5ou00WDa+fnsVp1WC3%0AaJlaWN20a8moVfLCsS1MzEfxBRLs3manxW6oiFqISRAB5dGcLR4LJaDNYaBIkcXQGl0terK5PJm8%0ABKVSjtUAHqeBYCR5W25sESIeRUilEs6NBcgVihwaamYtm6dQLDG9sEogIkxIeP1xdBoFoWgap1XL%0A+GyU5iYd2XyBZDrHu5cXeGZfG5O+lcZroEnNbx5oZ3l1jZnFGFajina3iZnFVcIraewWLa1OI2dG%0Aluh0GzHplTUCJ5ligcVQku/97wcxqeQcGnIx7l1hfE64ju09Tbx1fp5CschAh5Dw/qT44ETcGdXj%0A2OV9XDKd4/pslDaHvq7QWz7OadVyIVfEYdFUtAucVi1qpYxfXVpAKhXGSa/cDDfsUDIbYHoxhsWo%0Aqkn2KuWyijjkmZElDFoFTpuOa1XNCXqdAneTDm8gXtl/2sxqTDolq8ks0XiWLa1mnFYNPwwmGk48%0AHd3u4okd7ruyvWKxJFDJNAhiez1m0X5FiBBRg3sdWW+z6/m9397BWqbAf399lKEee0XMfrDbhsWg%0AqqHkS6ZzxJJZFHKZ0LXcwNeb9SqsBjUum4a/e2OCtQ0ipB6HnnFvhOOHOjnbQDyvxWGgkC8yHxQS%0Ac3aLljaXAV+onhpiMz/+ccRI4vr78UAqlTDhXanhQ16Op2CpxHCfk0KhSJNJTSSR4f2rgu/ucBuJ%0AxjOcurjI7q0OMtk80XgGh1VTR491pwki4K6OAaGQUiyUWAwnK7mnxXASj0NHci1faW6cXojxxyMX%0A6G4xsqXNUvPMSqUSDg+5yeYLLIWT5AvF2+oklHE3FDd3wsdl0/edTP53/+7f8aUvfYk9e/ZQKpW4%0AevUqf/iHf/ggr03EQwRvKMHfvzFeMexZfwyDVsHRXR5W4xkkUvjgup/f/o1exmYjgOC4rEaBXsBu%0A0eILJlgKJ2lzGZBKJbz89iQHB901D3S5k1StkqHVyBmZWmbfgItX370lslUtvjIyHRETR484Nlbv%0AZpdu2eabZ4UuY41KUaN+LJFIefZgO95AHLVCisehxxcQ7FMqlVQC0pveFY4f6iQUTTPnj1U668rV%0AUG8gQavT2HA0u7PZSKlUIpbK8tb5+Q32G6qIWohJEAHl0Zy1fJFcoUDJIEGCFKVcSjyVpcmi4dTF%0AJXb0NiGVSHj1vRmG+xx85ektTM6v4gsmKuPwj3qnt4hHE6Mzy5w852VsbgWnTcsLT/Tws9Mz7O1z%0AsBxbAwS/7LLpGJuNoJTLaHcZ6Gg2klzLE4wItDxd3SZMeiXFUgmdRsHxQx0shJIVTQSZVIJKKYwk%0Azi3Fcdm0dLiNvPreDOn1QLNarDRfKHJ5veOkGkvLSXo8Fi5cX+Kf3p6q8/H7B5wM9zlrKKxEBfWH%0AD+WO8bLvzOby2EwaYqkM8VSWv359jIVQguOHOwksJ5kPJPA49Oi1CtYyeQa7bZVGAatRzXtXFunv%0AtKJSyBjuc66v9be6mBwWTQ01mtkgdMdVJ3sHum04LGpGZ1Z48ckelsJJrk2G2dFrp8WuI7Kaxh9O%0A0WK/RcWSKxR5bHtzw/3m4SE3py4LvMobJ57uxX8fHXJz+spinf0eHnI/wF9EhAgRnwW0OfR899/s%0A4/S1Ja7fhcjbxallPhzxE4ik6G2z4LBqyBWEYp0Qt0jwrSd1pVIJR3d5uDYZJhrLsLyarhMX06nl%0ASKSQzxdQKRUoZBLWqj5PpZAJBTeblmyuwBeOdDG9uFp5f2eziVKpyM9O14r4jkwt16yp5XNt9OO3%0Ao04S46ZPL1zrRdwyHeTurQ5GZyK02PXkCkUWl1NEVtcqzRChaJrmJh1SmaSmoKuQ1VOpXRwP8rVn%0AtjLhFejW2l0GJBJ47+pSzTEvHOthamGVpXCSVpcB2YZjVAoZcqmEU+uveQNxNCo5X3q8m2IJclUJ%0A5oVggrVcnjc+9HLq8iInjnQxs/4c7BtwNhSxvp1OwqdtCu++k8knTpxg3759XL58Gblczne+8x3s%0AdvuDvDYRDwmkUglnRurFU+KpHP7lJCuJDH/96g1628z83c/Hah6Yi2MhnjvUwdWbYQa7bezrd/LD%0AN8eRSaUo1tWzDw+5KRSFMViHRcNgt42ZhVX29ruIJbLMLDYW2bo6GeZbLw6JiaNHHI2qd2XbLKO8%0A+ILA+z3rX2GLx0xns4kfvDHOcJ+TaHyNnb12Wp2GGkL/cuHkf/viAH/901FWE9lK0JzJ5oUg+VAH%0AwWgar18YzT62x8NCKMG7lxcZ7LZtKmph0CrEJEgV2hx6zk8EMRrUqORy5EpQK6TcmF3FqFOyo7eJ%0AaGyNtWyBdCZPsQj/819uAsLI0/nRAOdHA6IYl4hHDhtpLUqlIgq5lL19jhrBL18owdGdSlxNwnhr%0Aci1HZHWNU5cX0GkURGMZvIE4v7G3ldNXltjZa2chlIAS9HdaSWcEuoCXT07W+PorN4WxxWohs7JY%0A6UCXlcsT9XyKvR4zsHkHhlIuY7DdUvP6J8EHJ+L2KHeMexx6rk6GODDo5u0LPob7nLx9wVdT6LWZ%0AVDx/tJvUWg7/cpoz15bqgqzjhzqRSuDwDjfpjLDWVweQ16aWUSpk7Ot3cXbUL3Qqrdt9mUpKr1Fg%0A0Ks4srOZH711s+4zThzp4rXTM3zhSCdf+9xWJuaiWI0qZjfZb6qUco4/1nFXCZ3bQbRfESJE3A02%0AJlL/l+e2NdR+KWPUG+Wv/nmkLmlbFikr00YO9znxBuIcHHRz6pKvIiyqVMg5fyOAUiGtiIuqE6MJ%0AAAAgAElEQVTlCyVOHO5kKrzK6Mw0O3vtuKw6zo0GaLbr2N5t4+/eGCeZzqFSyHh8d0uFakivUfLG%0AB7P0tlkarqn5YokDAy4Ww0n6Oqx16+BmY/4vHOvm9FX/XXPIini4UCyW6GkxVigtADKZAvsGnLzy%0Aq+mKL3/uUAevn56tseejO5sryWP/copgNM3hITf5Yqkyjby9u4n/+eYEWrWMnVvsSCQS0pkCu3rt%0AlSKHRiUnmy8gQaCtkEkluKxa9vc7yeSKKOVSmu06/vnUdM21797q4J/enqzbT3zhSBdTC6sk0zni%0AqRwzi6tMeKNsaTXjCyQa2n9ZJ6F8Tzbeo0/TFN59J5O9Xi+XL1/m85//PN/97nf5sz/7M1566SWG%0Ah4cf5PWJ+ARRdmTh1TVW4hlcNm2lpb+MUDTNUK8Ng1rJQijZ8IHx+uP4ggmmFlaFh+5oFx+O+NnR%0Aa6fNqSeeyvLBiJ+9fU7O3QjQ0WwkXyzxo7dusrPX3jAIBUG1c24pTn+r+SO9DyIeXjSq3pUDypV4%0ApiIa4XHoOXnJRySWZTWZIZUuoFYpGJkURmfPjCxxZEcLLpuGqYX6YDKeynHq4iJffqKbce8KvkCC%0AEiU6WowAhFbSmPVKtO1m8oWSMMZywVfVDVCP0Eqal74xjMui+WhuzqcQUqmE6cUYJkOGJoMKh1WF%0ATq9kMZgkrs8RXk1j1Cq56VutE1+oFjgUeahFPGo4c91fQ2shASx6JZENPvux7W7OXFuqJPqkUgnH%0AD3XQ22apdIdu72li0hdlb7+zZuMMgjL8rvXkXTUaqb6DILTLdKTSwXFmZIlisVTTjblZB8bkwmrD%0ADgyR4/Dhw2ODLq5MLTPQaSOWzALUrM/VEz9vnp0XOtYoNbSjOX+MCW+UF5/cwlvn5mv+Vl7nfcEE%0AQz1NfOPZbfz9G+M1HUyD3Ta6mk34IwlSa4WGnxGIpPjc/jZKSPjBG+MoFVIeG3JvKsxzc36F/+t/%0A3ctvPdH9a9ucaL8iRIi4He6VL3U+lKgpGpdR9ssAGpWc/QNOmswaDFoFa9k88VQOnVoY+f9w1M+X%0AH+/GF0rgCwhipdvaLDVTyeXk2QvHuvEvp7g4HqwIimVyBVYTWQY6bahVchRyCRaDetMYyBdIoJBL%0AObDdzXP7WuvWws2KzOPeFfzLyXvikBXxcKDs89w2HfsHnGRzRbL5Ir0dJkZnojW/dyCSqvv93x/x%0A8/Xf3CZ0HQcSeJx6HFYdr5+ZxagVtBKuTS/zzWf7GJ1Z5ub8Ku1uAzIpjM5EKnRr+zd0CwOVBPaF%0AG0FcTTpSa7V0Lo0E/0CwyYVwgtWEwNfcYjdw8UYQnUZBeGWNzbC0nOS1D+Y4OxpsWBj5uKbwHsQ+%0A5L6TyS+99BJf//rXOXnyJLOzs7z00kv85//8n/nRj370a12QiIcDZUeWKxQ5PORGqZCyECzWBYQO%0AiwanRcs7FxbIbaJQWa0EK3DLCLyN3kCcKxMyXjjWQ4/HjFwmZf+Aizc+mKt0SL3xwdxtidIv3wxx%0A/ECbuCF/RFEsluj2mJjzx2qC1VA0jcOqQSHTsZrIUirB7FK8stlSKWREY2uVwLFYLDHujZBM64Xk%0ARwMEo2nmAwnG5yJ84Ug3L5+8yYUbwRpRveE+J+dvBDhxuBOHRUMynaOlTd/QfvvarWIieQOKxRKd%0AzWaKxSIuuw6ZVAqlIs8cbOPDqwHUCgVGrRKPQ092XYSzER7GMSARIj4qlItq5Q6kXKHIi09u4cKN%0AALl8sYbDtlgSnolygPmbB9vrRvBGppb54uPdTHijdRtnnUbB7GJ9twTU+voy7GYN16rE0J7Z10Z4%0AJY2rSUdXs1CMu98ODPH5fnhQAv7lrJcOt5HUWr5OHKdsm2V7yuaFzvNGCEXT6DQKbsxENhV1ancb%0AuTDmR6ls4WvP9PK3r4/V2fALx3oYnV6sey/A3FIMi8HOYkjoGrIYVUzOr24qONnfaX3g9ibarwgR%0AIhrhXvhSvcEEf/PajU3PVfbLAB9eD3Bwu5sXjvVw8rzApTzpW+XYHg8atSCOW/7cQCRFNtu4GDfu%0AXWHCG+WpvW3r8bxAnbEUTpLNCzRAx/Z4aG7SoVBIN13DpRIJsUSmbi283Zj/xpyC2Dzy8GNjl32T%0AWY3TqmMhnCAcTiOTSJmp2ldajCp86zZVjQMDLn7wxnjlmAs3glwgyN5+J+9dEXz9oaFm/vb1G3UF%0AkHKieFevnXyxcSHb649X8lNlmrbytF0jwb8yfIEE2XyBM9dWUSlCfOXpLfzknSmUBimtTmND+3eY%0ANfx0fe/dqDBSnmI6NxYkEEnhtGrZu83xwGx9MwqZ+8F9K+ZlMhmeffZZ3n77bU6cOMHw8DD5fP7O%0AbxTxqUDZkR0cdPPh9QBnrvnxBuJcGAty/kagwnW8rd3CjdkouXwBV5Ou4bnsFk0l2Qa1ji2TKzC7%0AFGMlvsaFsQBGnZLeNgs6tYIjO5s5MOhGoxKqptUoE6V3NZvEDfkjDpdVU1n0z98IcGEsiDcQ58w1%0APx9eD3D8UCcXxoOk1m5VFC1GFTOLAgdyGcl0Dq1aSavD0PBz7BYNM4sxdGolE/NRhnrsDHbbhFHs%0AbhvDfU6KxSJOq5bgShqdWkFvm4XOZlND+31U6C3K9CJ3e2wmk6O92cDc4iqxRIZ8DrRyCelslmKx%0ASCyVw6hVkkznan6/ajyMY0AiRHxUKBZLDHZZKl0TR3e2kM8LdBTD/c7KOtXXacOoVWI3a7CbNezq%0AtTfs/sjkCsRT2YZdmtFYZlNf79jg6zcKmmRyBaKJNfRaJfFkjv/35av81T9fZaDLhkZV29vwKK2R%0AnwVMzK/Q22ZhNZHFYdWwtc2Kw6oFGnf0RGOZTdfv8p5xcV1jo5H/dFg0tLtMSICrN+v5uDO5AtOL%0Aq7S5DJX3uGzayrnsFg2XJ4J4/fHK9ZgNqoowz8bPe3y35/5vjggRIkTcJe6GL7UaZ64LHMkum7bh%0Ae9pdBvo7bBSKRfYPOMnk8py9HmBLqxmXTUs8lSWWzDLvj9esoxajatNJjXLBbymcpLlJz6GhZqRS%0ASWXtzuQKhFbSXJ9Zxm7WNFxT7WY1I9Mhju5orjt/ecy/ETwOPVvbrJX7UL4n9xJriPj4UG5OfOND%0AL3P+GG986GU+kOCn707z/tUlvIE4v7q0QEsVhUuj/YFKIaNYEpLA5Sml8r+LJWHa7Xbdw0uhJE1m%0ANaGVdMNENdTnpzLrdJQum/a2MWd1nitXKJJeK7Bzix2Q4G7SNbR/1Qaxv3JhZCPyhSKhlTXyhcYN%0Am/eDRr/Jn/ztBbzBxvflTrjvzmSZTMYbb7zBO++8w7e//W3efPNNpNL7zk2LeIhQdmS3eyhLlPjc%0AgTauTi+zEssQiKTZ0+e8K3VMu0XDSJWi9lq2QI/HjMWo5pVT0xVBlQnvCnaLhq4WE8f2tBKJC4Ip%0AHqceCRIujgf5g9/Z/fHcFBEPJaRSCWeuBTgw6CaXb1xBn1lcxWFW12yKorEMLXY9aqUcjUrO7q0O%0A1rJ5XDYNiXXur0Z2bDNL8IeTGDTKGi5IXyghjGxLhDUwXyixq9fOz96fZXQmwlee3sLsUpzZxRge%0Ap57nj3Zj1ys/hjv0ycEbTPDyqWmuT0fuuupZLJaIr+UolQpsbW9CJhM62EoSBXaLjrmlODq1nEA0%0AxVCPHadVWEtEMS4RjzoObW/mL/55BLVKTotDx8tvTTLc5+S19+qFP54/2sWr783w5HAr1ybDDc83%0APhfFZdM27KjYyHcHwnM32NOETCZlaTmJ26ZDvq6LUA2rQU0ynSO5lq90eazEM/wfX97OyHRE5JH9%0AFMIbStQIKJb9YWezkWuT4YYdPZncnVXXXU1azo4E6kSh1Eo5F24EWcvluTQR4tgeT+W95UmhTK7A%0AYjjJU8MepBIq9jbYbUOnllMsQSCSrky+la/n4niwTuzv6K4W+jtthEL1z4IIESJEPEjcC19qOV7P%0AFYp0tZi4cjNct572rFNBLoWT/OrSAnu2OdjeYyORzqNTK2ix69nWYeHNs/M1nxWNZdjVa690GjeK%0A45XyW53Igv4RleNC0TQdbiMXx0IN1/CL4yGO7vLwl69cv6cxf4lEwgfrekvvXV3ise1ufvDWzQfS%0AYSniwWNjl71KISO53txV9tmptTwtdn0l6Woxqir0K7f+X7FpEtgXSOC0asnm6ydWy1PLuUKR8Moa%0AzU06ZDLJphPv5fwUCDRth3c2c30qQme3ka1t1oYxZ3We6+Cgm59WifiW90MSiYSZxRgdzUa0Kjm/%0APOut+/zqqdp7pbq5F9xu8mHPwL2LAd93Mvl73/se3//+9/nOd76Dw+Hgtdde44//+I/v93QiHiKU%0AHVkml9+8pT+YQK+WsxCMs7XdijcQJxrLcPxQB3P+OKFoelN1TLVSXsPtGIqmkUkl6DQK9mxzcG40%0AUBP8jkwt8/nDnZy+GkGnUSBBgs2k4g9+Z7foMB5hlBfc3jYTVybDtx2ZVchl2My3xlerA8fjhzor%0A6u3XZyLs63dw4kgXs4urBGs2PkH29jmIxjPEUtmahbjcwZ8rFCtUG2dHA+zeakeChNnFGJcnw5h1%0AKqxG9Wc+ML1fJyiVSmix6TBq1ETiWdocOhLpLLFEjmlfDJVKykI4ybZ2MzMLMZbCSZ59rINgJIUv%0AmKCrxcgTO1vEdUHEIweXRUNvm5ldW+1Mza8CNCwGg+C/9/W7GJuNYLc2Hut3WrXIZZJKsq+aRuj9%0Aq36eO9RBIJLCF0jQ2WxEIpHwyw/miKeyWAxqJFAjxgeC/9dpFJw876tLcHscBr5yrFukp/mUYT6U%0A4M2q3xNu+cMvPtFd4UUsQp2dnRlZ4kuPdxNaSTO7PilUplFTKWSoFTKaLOoa8b1yILdnm6Py73gq%0Ay9GdzTUJY7VSjkRSIp0p1HCJlu1tb7+zLqF9ZmSpIqy7msiyf8DFYKeF1tuIXokQIULEg8bd8qUW%0AiyX6Oszs63fyyqlpju5qIZHOsRAUxMi2tJqZXlhhZHqZrW1W9mxz0NykY2phlWDkVnzzk19NsaOn%0AqbJGS6UShvuclChVpi/La7NCJsVqVAPgceq5cCNYEdS7OH5L48hu0TDhjdLbZmm4hg9vc1QE1jbG%0ACFKppDLm/+YFH15/vMY/FIsl8oUSv/3klhpdB5FH+eGCXC5lbC5a85rFqGJ5Za0mB+S26UiuZTlx%0ApIuFUJyFYJJCqcg3nhO4j32BBO4mHQ6rFl8ogUImrSkcu5t0yNb3jiqlrGavsZFia6OQXxmNmh8d%0AZg3vXV5Ep1FwcSzE5YkwXzjaxcyCkB8oNzeWmyYaNWEWiyVOXV7kwIALgEvjQXo3mZ7d2nZLcPpe%0AqG7uBXeafLgf3HMyORQKYbfbMRgM/N7v/R4Ai4uL/Pt//+/v6wJEPHyQy6U8Nuji/WtLm/K9Oswa%0AbCYNOrWSDpeRCzeCTMxHkUulRONrHNnVws25Fbo9JvZstRNYr1DKpRLGvFGO7Gjhg5FaFe+rk2Ge%0AO9TR8OEJRtJkc0XiqRRqpZz/81/v/Uwn40Q0hlQqYS4Q5/2RWzw/A1023r+2RFePqTEvl8tALl+k%0AzS1004HgzC6OBzk46GIxfEtptVQs0WTS8NrpGfb1u+g1CHQYFgMcP9TJj9+ZxGPX46saBTFoFWhU%0AQiK7kdNSKWQc2+NhX5+TdKZQEav4LON+nWCxWMJqUiGXgz+coLfVTDafYWI+SW+biVyhyKnLizgs%0Amhr+a6dVg0Iuw7MubCRCxKOIZw60c/LcPIvhJE6rtqYYXA7kVAoZZoOKaHyNXL7IQKeVkcn6Totm%0Au57XTs9UOorsZk3NNMasP4ZBq+DFJ3tIpHNML8SQy6QMdNqwmTUVdffq83oceubvoGwtJpI/PWjE%0A1VkOpgSdjQTvXRGSCEd3tdTYg1BA0NPtMXFjJsJTe1u5MRPBv5zkyT0ecvkSZ0f9HD/UiUoRqhHf%0A2xj0GbS1k0Jlv/tbT/UwOV8vqJvJFUhnBLHIMyNLPH+0i3l/nGA0Tb5QZFevnU63UdQ0ECFCxCeC%0AciL1zPXAHad1Du1o4c1z86QzeU5dWuDLT3SxvcvKubEgy6tpMtkizU16ApEUu3rt/PzMbEWXqLxW%0A7h900bROR1GmuGwUy7xwrIdSqcT50SCD3TZ6PCYurSeQfYEEZr0S//raqlbKiadyNQW76jW80Zj/%0Ae1eXUCmljExH2dZu5vGdLfiXU2TzhbqO0EAkRWET7tuNsYZYpP54UebjnVqI0eLQM+e/FZtHYxme%0AO+SuFBIAFHJBM+uf3p4EhBhdJpE25D5+8VgPUwurNZNGTpuWbDbPaiJPk0VdsbfNJuzfu1rr9z1O%0APXKphLM3grhsWqKxDFKphI5mEyWoKVIHoyn0GiUmvQqnVcM/vT1Vsa3b8SovrvOJb3wmylApZNhM%0AKr77N+fY1+/gxlzjxO6vqwl0p8mH+8E9J5P/6I/+iL/8y7/k61//OhKJhFLp1peRSCS89dZb93Uh%0AIj55vHt5gdNXFpkPxGl3GzhxuKvhAl52At5AnMeG3BSKRX7rN3ooFkpEE1km5qKMTC6jVcuRr1cw%0A1UoZW1pNjM0KCedsvsBwn7NSYQTBASyGknUPGAjVxjLh/v0au4hPL8qO6cZcFLtZqE7PB+PM+WOc%0AurzIt14cYm4p3nBxbrJoeP30rKDw+lwf19ernDt77WztsPDa6dlKokWnlqNRyXjusY51Lu8M/Z02%0ANCoZZ68H2NVrx6RTki+U8AUTwuhMvsCEd4XBbhsOq4bcBl6jTK5ALJll3BshkcrzrReHPu7b97Hi%0AbvjeGjnB8m/83KE2YoksWzvNFPJ5NBoNNlOORDrHK7+aZqiniflAom66wWxQkc4UxE2jiEcOZZtX%0AyKVMLayyb8CJL5CgiDBiVy1M6nEYSKSyfHg9gEIm5cZMpG4EtbPZRHglxecOtBOMpOhw61kMp+v8%0AcjyVY3oxxsWxIMm1fOVzrk2GaXUaePGpHqZ8qyyGk/R6zDw17OHPfzLS8DssLSc/hjsl4kGizNVZ%0ALZJcDqY63MYKH3EmV+DdK4v8q89tZWw2gtmgwqhTkkjneOeCD6dNy9TCCm1uIzK5lAnvCi0OHccP%0AdfLT96bZ2yfwfFZ30lV3AsWS2YYJhbmlBKHVzTk/y51NwUiaa1PLWIwq5DIpb3w4RyCSFrvbRIgQ%0A8Ymhbb05Qi6XNmxCGZmL8uH1APOBOK4mHYd3NIMEfKEkc0t+Wpw62pxGfKEEK4kMA90WJFIJvW2W%0AmuRYOQ6/djPM8493EYikWMs0pg2cXVzl6nrxedYfY2RqmaO7Wjh1aYHBHhvTC6t47HpUSjkXxoXE%0A3Mh0uGbas6vFiFrZeMx/Yn6FbF5IOs/5Y7x/bYm9/S5Onp+vO7az2ciE9/axxqw//sBExkTcHTZO%0Apjqt2rrYPBit3U+6rFrm/LHKXnQlniFfaFwomF5YreSlKkWOJ3uYW4qTL5SYXbp1nlKJhsndYrHE%0AhRtBFHIpJr2SG7MRnt7bxu6tdnyBBLu3Oehrt/CDf5mgWCxVOuoBju3xkC8UmfCusJLI8PzRLgLR%0AFDMLMTrcRkqU7kihcWZkiWf2tQEwNhelx2MimyvwwzdvUiyW8C8nhX2Vv/48D0IT6G4nH+4W95xM%0Avnz5Mt/+9rf5j//xP3LkyJH7+lARDx9G5qL86ctX6ypAnz/cwbE9HkIr6UqgqdcomfPHcFq0BCNp%0AShSxm7WVSlGzXce2DitTvhWuTobpbDHR12njv79WX2GqVsoEgdNpoxo83HoIRT7URw8bHZPXX2s7%0A6UyemYVVLmzCy3VpLITFqKK7xcz/2FDlHJ1Z5nMH2pn3x3HadAQjKd69soTLpmOLx0wineXmfJQt%0ArRZ29jaxksgK3E4OPYeH3HXjsyNTy3U2DUJC57HBFiLxNUZnIhwbbvt4b+LHiHvheyvDG0zwf//9%0ARY7ubCaXgxaHgdVEGrlSTjKeQimTMOuP0eYyYF1X8G3UOTEytcz2Litt4liyiEcAt9SYo3S1mBjs%0AsrJrq4NXfiXw1x4aaubwjmY+HPHX+d6jO1tYXk0TiWWYWghWCmrXZyKolXLyhSKziyH29jtJZXIE%0A1wV+NnInzizE0GkUDPXY657H8zdk/JsT/XzhUGely7On1dxwo93rMYtFoE8RykXDjVQR0ViGwW4b%0AE94og922mmLGW+fmaXXqcdl0rCYyhFbW8C8LOhgeh75it1C20xB7+5yVEenfeXYr//jmTeKpXOU6%0AnFZtzaRQNeYCMQa7bUz5Vuv+5m7SIQG6W6SVZEo0lsGxXVOx4193nFSECBEi7he3/Ht9IrRRzH50%0AZ3MlJpFKJewbcHH5ZqgSD7ms+kocrlLIyOYLJNM5Dg668frjPLWvlX/4xThOa2MhPxB45qtj9Fyh%0AiEGrYHuPjZHJZVw2rdDNWSqSKzThDyfZ0mpGo5TR7NAjk0qRSCTEUtmG/n4jZ208lcPVIBmpUsjI%0A5UvYLY1pura2WZj1xz8yzlkRm2PjZGqZPqpECV8gwWC3jZHp5do3SWonjFy2zf16MFprg2WaFLVS%0AxvWZ5RpaFadVg93SWPujq8VIoVhibinOU8OtvHJquuZ5ujgW5MSRLnyBONl8kQ6XEZlMSjyV5epk%0AmHgqV0PFGk9muTQRZFev/Y4UGlKpBKdVy+xSHKtRTTZfxGHVVRpDbqcp8SByYPcy+XA3uOdk8jvv%0AvMMvf/lLvv/97/Pd736X559/nhdeeAGPR1Q6/jTjbBVPcRmZXIGlcAokEkamlrGZ1Og0CnKFAsVi%0ACblCSotdRyS+VnkIyw7sB2+MV/hjM5l8nShA+fxr2XzNw9LRbOTSeLDmOEH1VcMTuz2iKM8jiM0o%0AE6pt5/JkGIdVsym34oQ32nDUZXu3sNlxNelqRm68/jjXJsMcP9SJTqPgys0QrU49MqlA2r+8uobd%0AqrkrmwZodxo4M7pIOLpGh9v4Ed2phwf3WvU8c93P7q0OJFIJa7ksUomWYkmKBJCrFCgURUrFIsP9%0ATn58cpItrWZWEpmG9//MSIC2Y+IaIeKzDW8wwX/94SUMWiU9HhPptTxnrwdRKKSV5+LCeJB9fc6a%0A56TMhZjNF1hNZPGsJ/fOjCzhX05xaKi5kkw7NNTMz07PsLfPgcOqYSFYrOtmcjfpGJ1Z3lSs99xo%0AANehW3QBR4fcnL6yWLc2HB66d9EPEZ8c5gJxPA49c/4YZ0YEEaRiSQgWO9xGRqaWaXUaUcikdUVX%0AmVRS81ogkiKba9wJV/anAJTg0FBzXXNDIp1tTMdm0ZBM1ftjlUKGSa8kky2STGfx2PXYLRp0ajmh%0Aqo6pX3ecVIQIESLuB3fSHdkYs1eLmgEcHnJXtGBAWGOlEuom+lra9DisGuRyCfN+QYg0EEmxb8B5%0AVwJlBwfdvFYdOwXiXLkZZv+Ak7PX/UilElqdBkZnI5U1O5sroqjSY6j+Dhs5awE+GPHz0jf38Ob5%0AWu7kd68scHDQ3fA8jw06eX/ko+GcFbE5Gk2mFoslTl9dpLvFhEmv5PpUCI/TWNN1u7w+QVT+vcpF%0A6buxQYD5QIImk4YOt4mtbVYuT4RJZ/J4AwlancaGNlIslnj3spAzmFmMbZIDExLa4RXBdpUKKTqN%0AEp1GUSlqZ3IFfMEECplM4EIuwbE9rUTiafzhFO1uIxJKNfphX368mx/+y0TdNX3xaDcvn7wJrHcv%0A72+HUomxuQcvTF2efHgQe5x7TiZrNBqef/55nn/+eQKBAD/72c/41re+hdls5sUXX+TEiRO/1gWJ%0A+Pghl0sbttKDINTzxB4PF24E6Gw21XU4nR8N8PzjXZXXjuxoYW5J4KgrV0ktRtVtxdHKFabyw72r%0A185aroA/nMJh0aBVy9Fr5Ty3r/2juQEiHlrcjjKh2naaTBpUCmlDXi61Uo5Oo6gbdVEpZNgtGt48%0A66W3zVLnSHZvddRsxqr5jwFGZyJ3vK7y5zhtOt69InQrPwo0LeWq59mxIKMzkds6QalUwsxinCaL%0AGptRhcuqJ53JIpdBOpsjncoxPreMUa/mxkwIt12Hx6Hn5nxjuxibExMAIj7bmA8luD4rCNs4LFqS%0A6Sy5QpFSqZYuwmHWMLskTAiUi2xb26x1egXlSY/zNwKVpHCZa273VkdDAbPy8a1OIaG4GU9cMJpm%0AZCZaETHb2BHR32ll3zaHGNx9ilBOdOwfcFZ8bqkE16eXeWpvKwq5hH/1uV7m/HGKJW6b9ACBGiMY%0A2YSOYiXNU3tbWU1k+eGbN9m1xc7IOiVFuWB8aKixmI5KcSvhUE6etDr1uJv0nL8RoKvFRF+HFYgg%0Al0kpFKnQZ8CDGScVIUKEiHvF7XRHupqNdTF7NVerSiFjbUNxzmJUEYikN53o+9rTvbx7ZRGXTUsu%0AX2hITbAx2bsZH20mVyC5JhTxhvucDbmX9/Y7ee5QR4Wz1mHR0NFs4sfvTNbdiy2tZtrsep4e9vDX%0AP7tRQ715cTzIt14c4vp0pKbDst1p4G9eG2t4b8Ui4UeH202mmg2Czz4w6EKjqu26zeVLzFd1It+u%0AM7dRwcFu1lTsYmRqmW88t43RmQi+QAIkJb7xXB8jU2EWw0k8DmES6uWTt/iZN9u/zgcSFdqVsu2e%0AONJJMp2rOW4pnKTJrOb6dIRMThCXHPdG0WkUFWHAfX1OsvkiRq0SX6ixdkgwkhL4kmejxFM5SsXS%0ARy5M/SDOe8/J5Go4nU5+93d/l+PHj/Nnf/ZnvPTSS2Iy+VOIfL5Iq9OwaQUomytwaMjNWrZx50iZ%0AqxZAIZcQiq7x+C4PuXyhZuyx0fk9Dj2BaIrhbQ5USjnvXxO6nQxaBUd3eXjzrJdMrkCby8DnD3SI%0Ai/8jhts5pmrqk2a7jldOTdcEjQ6LBlWV+vDGSrurSctiKFmXaC6PxmQ22SRF4xl0GgWtzsbilG0u%0AA/l8EaVcRofbSEezgZnFGFKpBIVM+sjQtLQ59OwZcLO8nNj0ufUGE5wbC3BwyMX7V0L+uScAACAA%0ASURBVJbobDZRLOTRaJQshOK0OeX4o2tIpFK2uI14l+Jsa7Pw/tWlze+/Uy+uEyI+s/CGEnxwPcDb%0AF3wAnDhi5OT5eXKFIkd2tKBSSqueixJuu55Wp6GyLmbz+Tq9AgCTXsmebY7KaKHFqGIlnsFsoOE6%0AWCqV+OLj3fiXEyTTuU3Feu0WDZdvhjh+oK3yeW0OPR0uAwA2m14U0/2U4YNRP8N9TtKZPMf2eMjl%0Ai6QyOb70eA/j3ggLwSQtDh3dLWbeu1xL+dQocEumc3R2GxvaT6tDz3wgzrUNnUjRWKbCeXxxPMjz%0AR7tYDCfx+uO4mrRYDWp+edZb6YoqF1OC0TRfONyJhBKXJsJolFKeOdDOn758hdVEtnJ+kVJNhAgR%0AnwTupDtSLJZoddXG7NVxtsWowh+upYpMpnPsHLKzEq+f6MsVisRSuQplUIfbSDKdY2+/szJtUtZS%0AeO30TOV9t0vChaJpnFbNpsnmdCbP1ZthcvkC2XyRmaVVnjnQjk4tiPaV1+tkOldZh1vtev7N8b6G%0Ao/mD7ZZKwq3833ul2xPxYLDZZGo5CTwyHWZbh7WGlnJLq4lIPFtTJKnQY5QEjaJywaHaBjeeGwT7%0AujETYXwuQnOTnqs3w5wfDfLFx7uwGTUolVI+GPFXbOBeuqAzuQLzgQQWg6qGbsvj1HPhRrDSiNHV%0Acku4L7WWpb+ziZvzK4TDSba2Wzh9pXZfJJVKhPxFroB/WeAzb3UY6G8Xms8ednu972RyLBbjF7/4%0ABa+++irhcJgvfelLovjepxj7B2qrhyA8oJ3NJl45Nc2Tw61MNuCdg1s8xwAzizF2bbNz4cYtqorb%0AVZjanAZSa3ma7TqCkXRl3FCtlPPzM7OVB6jZpvsIvrWITwM2c0x2i5a9/cISJpdJUciklaDRZlYz%0A0GXl5rwgBtHmNNRV2nf02Lk8Eao4kmpux1JJ6KhrhKV1RdbeVnNDm9ZrFKzEMxw/3ME/vDHOqcsL%0AqBQyvvobvfR6TI9cB97tEsl/8rcXANg/6OLgkFvosMwX0UukTPlW6Ou0YNIree30LB6HnlyhxIQv%0Awv7tThaC9WKdKoUMnVYpdh2I+MyhXHhZSeTIrhdqu1tMzAcSle7MD0aWOHGkC5UiVCl8PTncyg9+%0AeWucrrqzuLxZX8vm12kJDOztd+ILJYR1scu2qcCNL5TAalRz+pqfLx3tRiKloVivWimnyaSpPI8b%0AeSCf3NuGXa/86G+giAcCqVQCSCr7xfK0TleTiR/8cnwD52CIE0c6ma0K6BsFbjqNApNO1XA9N2iV%0A6DWKSjL5w1HB3hbCiYpQzpZWE1IpqFUymswaNEoFybVcjQ8oTyxtbbPwx98/VwkEJ30rvHnO17C7%0A7VHz1SJEiPjkcbtEaE+LiX98Z5J2p4HzVetlJldApxbi7Oo1tpKkyuYZnYngatJxaKi5ppgsUFXM%0A1O0RhvucXBwP8dRwK8srac6PBjh+qIPAcpo5f4zmJh1SmWTTJFwomr5tsnmop4mb81EO73Dij6T4%0A+1+Ms7ffRYfLwPXZCEuhJP39tpr33W40f6PY3kCX7YGKjIm4O2ycPvM49JRKt6Z+llczbPFY+MEv%0AxwGhKHH66hKfO9DOlYnaPYBMCkikNJk1yGVS/MtJjh/qYD6QYCmcxN2kQy6T1kwUgdBRrFMrCa2k%0AyeaK612/aVaTGW7OrzDU01QjEKxR330X9FI4CUhqjmtp0uGzatcT3kZefnsShUyKxahCrZTX7I2i%0A703X7YEaTQxcVITwvDj0a/4aHw/uOZn8+uuv89Of/pRLly7x1FNP8e1vf5vh4eGP4tpEfIwYbLfw%0A7a/u4szVRebWOYl0ajlzS6ukM3nePOsVHr5G3cVOPdcmwwDs3GJneXWNQCTFnj5H5fjqoDUUTdPc%0ApKPNbeRHJwXlSplMwoQ3yotP9vDyycmaio9KIaO/0yomhx5RlB3TB6OBGt6grmYj3/v+eZxWLT97%0Ab6amytncpCOayBKIrFNNKKWcHw0KXKG5PJFYhpVEBo9TTyCSYqinCZNOyemrS5UA+U6VyveuLvHF%0Ao11EYmtML8RwWDT0eMycurzA8uoahWKRtcytjd7y6hptu1s+1nv3MKM8xueyaVkIJlDIpTjNGiwm%0APZRK7N/upFCA1FqBgzuaef/qEk6rBqtRzUp8jeXVdN1vbjNrkFAS1woRnymUCy82k5qju1p4f517%0AzaRXshQWiiqFQhGnVctCMM7+ASclJGRzBaZ8q5ty0T6xq4VJ3yqBSIpM7pYy9uEhN6cuL2IzabBb%0AMo3XQbOGX13y8digi5VEhrOjfv718T4ujQcJRG4JoF4cD/IHv7O75ntsxgMp4uGHNxgnlsxWfkOL%0AUcVCKEEslW1oZ4FIGoNWUdNtZtIpawK3aCxTt56X7Wd5NY1Wfev4/f0ufvpuvVDON57r4/xYkC63%0AEV8wzt5+Z8Pg0GpS1+wvy9d5fTrykY+TihAhQsTdYLMmmmy+wJvn55HLpXzxaDf+ZWEao91txGHV%0AsHfAiVQiockkxCmb0UyUhcJvR1WRyeYpFUu8dnoGg1bBllYLaqUMiRSy+QKXJgTR84ZNHWo5I5HU%0ApnGUw6Jh7zY7w/8/e28WHNd9pXn+ct8Tmcg9sa8kCBCkuIriIlGrJVmyy5bbVtXYjumO6Ymefut+%0AmOl+qHY4OroromI6KqKiqmJmIqrb7aqyXSW7ypZkW7a1UhRFijuxEQsBJBLIHZlA7tvNebjIy0wg%0AAUkuiwTl/J5ILBc3M8//f8//nO98314H//V/1ucE1UK2L5TEF0py/sbKlhxh8x7dKLd47/pKs0l4%0An1Bb9L86F+P/+cmtus/sx+/M8s3nhpiYj+EPpdizx4pCIeP4sIt0TswBjo+4+VmNKR6IsfX1pwaY%0AmI9hNWmRwRbDe4AOlxEZYqNjtN9Gl6dFNO4zaTkw4KC3zczlDSYxgMdmqPvb1aLwT96Z23Lt3jYz%0A1ZdSlcyQy2Ggo4XlSJpL4yHRRE8QJ/M3y3olM0XaHCaJ9LHTGrw0EWKka/dLY37qYvLf/u3f8pWv%0AfIX/9t/+G3r99o6fTTw4qCbPthYtOo2CLzzcxQ9+fRuDTiVpHeeLZUb6bNycjW5Z2Aq5jGce7mY5%0AkmRiYRX3xqJ01jBBq6OGJr2KP3isn398Z5ZiWcCgVWI1aTHq1CQzRd6+vMwTRztZCiWJxLN0uc0I%0AlQpL4STgvk/vUBP3E1Um29zyOkeHXIz0WOlwGCmVBA4M2lhcSSIIFeaWE6SzRUx6NU6rjsk7q4wO%0A2AlE0uTyAu1uA+5WA6HVNN0eDXP+NY6NuCgUy5LL/JmH2nj/xgrZfOkT6TVdngwzOmBjX08rLUaN%0A1ByBra7HTZ2uu6gd44uv5zm014nFoMZm1pFKZzHq1SCIvd9ALEWbzchPF+K8cKqHpUiSUCyLWqXk%0A8mQIuVzGqQNeVtdz3JqN0t9hwRdONRPGJj43uDAepFgWOHXAy68vLTLYacUXSjK7vMbBATv7eqyk%0AsiXsFh1qtZJWswaLQc1KNN1woqjqJB1P5gHqTPWq+renRr0sBtfp8bY0ZBxXx1FLQoVLN1bI5Uv8%0A6kPfxjSBhvmVdXq8Gv7PPzokrcWddCCb6/XBwLXZKP5wCo1KgcduYH9fK3qdigs3g3U/Vy0cr0RT%0AvPR4/4bzeYpgNE2xLPDi6V4WAmtS46HL08Kr5+4ASHrIAEeGXFyaCPKlM71E13Kks8WGMXTtdphs%0AtsTV2xE0KgWH9jo4sd9DMlMgksjS6TKh0yi5NhVp+Lqaz+cmmmhit2Azu3NPpxVbi4Yf/kY05yqV%0ABF49d4cer5mHR1zI5DLmltbQ61SUywJXp8K8eKaXlW20WctlgU6XCahs73eQyPLksQ7K5QrrmQL+%0AcIo7KwraHUY+2jAArBLF8oWSpH082GWlLFQY6SvhsOganqMGu6x0uUz84M2ZbZvd1d/7JDlCo9wi%0Amy81m4T3GYJQ4drtcF2j2GMXfW/++tVxXFYtR/d5UMplXBwL0eYwolLI8dgMEsmhFvkNgkShKOAL%0AJelwmbadaLo+EyEYy9DlMSGXQalUZmElRbvTSK5Q5g+f2cPtxTir6zmWIyk+uBmQ8pZbczG0GiUq%0AhZy8sMm4rwIXx4JYzRquTIW5MhXmiSMdxJMFzEYN+3rFSWdBqGwrBfNP783xLx4fYCmUlArYjeAL%0AJlEq5ZRKwu/oE/ls8FsVk5v4fGDzuGmnx8T00hrnbgR44VQP4dUsWq2CeDKHu9VAJl/k+LCLTL5E%0AeOMA0ONtIRzP1BuVBcXO5xdP9XD2cDvrafEhVGWavHd1WdSpTWQ5ddDL+NwqqWyBk6Ne5HJ468oS%0A+XyZp451cnEiQCSeo9tjbj4Mfg+xuds860/wM5WC/+3LI0wurLKWzGO36BjpsxGJZ+nuMTPSZ+Pa%0A7RAn9rtZCKxTLAusRNN84UQX33t9UpRd0Sj54slufvruVoO95052E17NcnEiyPF9bkplgUAsjcOi%0AkwouVTisOiYX4oz02viHmkIyiJ33Wp3Hpk7XXWwe47MY1aSyRUb6bBj1WpQqGZH1HNYWHc4WHYK8%0AQrfXjEwOwWiGYCzDSizNl8/0ARVePVc/oteIydBEEw8iqo2X0wfaWAoleeZ4N+vpPN1uM8dHXFiN%0AGiYWVsnmS0QTWRRycFl1zC6vsRhI0u4y4rYZtoy1vvnR0rZspcVgklMHvbx/Y4VLEyFOjXokU1yH%0AVYfDouPmxjSSP5TCYlQTzJewWbS8dVnUch7us+GwaLe8jkZoFvJ2P3zhFLPLCQKRDMdHXCxH0vhD%0AKSLxHMMWPW1O45ax6irDRy6Xb9mjRXmMNsqCKI9ybTpS93sHBx147AaCsTTPPtJFpQIGrZLZbYxX%0AI/Esw702ZDLQqpV8NB4mVywRX89z5qCX+UCSpVCSkT5bnexGFc3ncxNNNLGbUMvuBPjjv74kaQJX%0A98pYIofVpOX6TBS7RcfbV/zSPpsrliRCWBXV3y2WxeJUh8uMx66Xil+18NgMGHRqfvru3Jbz/Qun%0Ae5lfWSMSz5IrlOhpMxNdy3FrLoZCIUcGtBjUeOz6Osan265Hq1KwupYD+EQG67BzjtDMLXYvlEo5%0Ai4Gk9My3mjVEE1lCsYwUw9enI7Q7jXS4jJy7LrLlBzstdWbStVgKpThz0MttXwKZrMLLT+9h2hfH%0AHxYLxV6HEV9wjXS2SKfLSK/XzA9/PVOff0wp+MZTA9yai3L2cAfXp8Umc1UOC+CDWwGePtZJKlvE%0AF0ziatXR7jLx0/fuIAgV6ecAktkiM0uiad6N6bvTfdvpMZdKYjH8Xz67F6VSzv/36sSOHky7Hf8s%0AA74mHlzUFunkchntTiNXpyIIQoX9fa0YdSqWhRTaijju3+02c2dlnYvjIkNE2DgATC7GObLH2bB7%0AtBBYl9glrlY9Rp2ad6/5ObzXydhcjP19Nt76yF83XvvyM3uQy+TMr6wBFTpdZgY7WjHpVc2Hwe8h%0AtmOyfXgrgEGnRq9V8vYVP8WywCP7PTitOmb8aygVSjL5EhfHxe65rUVTx647vs9NIJpueG1fMMm0%0AL87xfW7O31zh1KiXo0NOfnXRt0V+RatWYjVCMl2oi0+NSoFmk+txU6erHtUxPqtZQ2Q1SyyZY7Uj%0Aj9dWRKgo0CjkyJDRalXjC2YY7m4llsihUStod4mmYm98uMCeTmuT7djE5xbSM1mvZjmSIpESJXpG%0AB2ykcyWKJUHa5wA6NpLdncZatzMXrbKBHFYdr567IzKgg0neu37XwGxsLsZIn43YxmGw1gi1dmpD%0ABvzkHZFpWm3sNA1xHkz4wineuuonVxQIxkRmsU6jpMtjQiaTMTEf5/CQk6tT4S1j1aHVDMUNzcJa%0A5ItlookcaqVc+l6tUZ5WreTWrGjQpFbKuTgeAthxbDoczxBazZIvlqU8M18so1Yp6GszM+tPbDtx%0A1Hw+N9FEE7sRglBhYilBh9OEL5is01c9c9DL/3h9EoD9fba6fa1RIauRNmuttFUV1ef5nD/RcO+e%0AX1lj2hfHoFMxNhfbMPcVWcRVX5n4eh67VSft3VazhhvTYhP6P3zz8CcyWK9ipxyhaba3eyEIFTo3%0AzCKrhVqNSsGLZ3rrJCx8oSRnDnqlZ/O0L7Hts77Ha6ZQquC26RnosPJ3b9zVXq4yhV9+eg9lAbQq%0AJXdWktvEcBKnVcf5m8vs6Wrd8rcEQWTkzy8nqCAjtCrmF43iaTGwjtUkSmjli2XKQoWHh92sRNP0%0AtTee7js46ADEwvLRfS4uTWz1LTu278HIS+T3+waauD+4MH7XPOXpYx1cngxxZSqML5Sk093C375x%0AGyoyzt9cIZLIodcpJW3GUCyDTCYuxrOH2lkIbN3A4W5nUdTNy6BSyrC1iIcEoK7YBuL1ZnxxKlRA%0ABoHVjKS5uK+n9Z68L03sHuzUbQ7Hs5j04qEQxARJIYdoIksqIzqyL4VSFMsCJ0e9PHGkE384BYgb%0AtEopYymUanjtSDyLQaciVyhh0qvQaZX847t3ePZEN0f2Oul0mTi817lhThFGo1ZSLAmcPdROp8vE%0AmYfa+PbzQ5j0Kro9Zp453tVkyTZAdYzv8B4ncoWMo3td5PJ5lEo5cjnotEpy+QJryRKZbIHV9Sx3%0AVtZxtRrEolWhhEGn2tYoscpIaKKJ3YyPi9GlSIpebwv/+M4cggBvX/GjlMuIJwtQqbAcudsUq2qv%0AAbhteml/FKUrKvS1tXD6oHfbNSM6sOtpNWspFAWp8Fa9RpWJUS0aa1QKHBY9+/tsHBlySVMbtYXl%0AamMHxAZS9XpVNAt5ux/T/gQXx0NcGg/iCya5MhXm1lyUwU4LzlYdZSrcmA3z1LEOKpVKXTwOdlq2%0AjbdwPIttYwy6inxRLEKUBYG5ZVEGo6o5mC+W62Kyimrz1rdhRlkbfxqVgqNDTin2LowFODLk4vDG%0As/zJIx3N53MTTTSxK7BdPuALpfA6DJj0KklfVatRIlTEPdNq1mzZZzfvl5u1WTUqBW6bKFda2ih+%0A1Z5vZvzxHQ30DDoVwZgoReC1G1ArFVIzOr6elyQJTo56OHnAg3qjgPbVs33SdbbLCbSfkozTzC12%0AF3zhFD96e5b/9Ncf0eYw1n02apVciptafDAW5OtPDfDIfg+uVj09XnPDz9Rh1SHaAMskT5Bqflr9%0A99hclLG5GMVymcVtalQLgXVsLTpia3kGO6xiHrGxJqr/HuywEohlCcYykiRXI3S5RcmYKpbCKZxW%0APW6bnnA8wwune3lkv4dOl4lH9nt44XQvc/679Y2RLiv/9qVRTh3w0ukyceqAl3/70ui2esm77Wzb%0AZCb/nsEXTjG+sMrtxTinDnhx2/WshO8eRs1GNSvRlKipaNPxZGsny5E0Y7OrdHtMFEplVqJpOlwm%0ATHoVsYS4uLYzKhufX+XkqJdcocS0L8G+HhuuVj0vPd7Pj96c2fI7S6EUhZK4KVTHaY4MuRi/s/pA%0AiJA38buD2G22SoYMVrOG+HqeYlng2LCL0GqGxYA4tiomRBVee3+BfLG8oQUGj+wXi8wgGkX6Qkms%0AZg3+cAq3Td/YUNJpRKtWsJ4u8O3nh/jvr00iCBXev7HCoT0OLCZRD9RigkN7nFwYC9DuNHJwwMGX%0Az/Ty//5snHyhzL/50rD0OppojOoY30e3I1QqFUYHXWjUSmRAWYBCCcwmFYWinmS2RCCa5tpMhH/9%0A4givnZ9nT2crhVKp4efYZCQ0sZuxWWbqxLBbKmhVxzInlxJcmrhrEpIrlDi0x8nF8RBWs4Zut3nD%0AWVqErUWLo0b2p1YL2R9JYW/RcnE8KGkub0aX24TXaeDirRAjfaJkwNnDHcSTOQLRND1eMw6rjssT%0AYU4d8HJ8n4v9Pa0shpJcGA/R7jBKcla1ckDVxk4jHcjHj3bgMKo/43e7id8WcrmMueV1KQarY9IV%0AKvz64pL0efuCSQ706/CHU3Vj2IlknjanYdtn7Voqzx89swdfKMn0UoJ2p5Fut5l/fFc0vtmsObjZ%0AzLnLbaavvYWJ+SidLhPtLiMem4Erk2FOH/Disun5H69P0dfRUmfGNNzTylcf7cO9zeGwiSaaaOJe%0AYad8wB/L8NN35/DYDLz0eD9vfiRKST15pEOSm9punP7CWIAvnekltpYjlS0SiWe3SBGN9Nkw69VE%0AExnsFp3EovwkRuRyuYxTox5KQgWVUs5jh9tpNWu5tiEbEElkeebhLv7ilRvoNEquT0e4OB5Eo1JI%0ATbzNOcFwbysT86t0e8yf2DSv0XWaZnv3B5vlKZfCSSlG/KEUpw+2ce768pbfO77PzY9+LdaFBjst%0A3JqJ8sJpUfe7VsLi6mSYklCmxaghurZ9o9rVqkOGDI+9cf7hsRtYS+Vx2/T80/tzfPv5IcbuiIaA%0Ah4ecjPbb+NGbs3X1B4O28WRTX3sL12fu+jF0e8xkckWGulu5OB7knSvLEsHs1lyUD24F6HKbkZ+9%0AK8Ey0mVlpMu6o0byTvvE/USzmPx7hOoCB3juZDexRJZLY6G6n/niyR7ev77CY4faqAgVbs7G8IdT%0AqFVyvnq2n2vTEdo6jVwYC/DcI92USgJ6rbIhhV+nUXJ4j7PhSM3xYZckI1CLzaMt1dHbcDzT1D36%0APcT+frGgEUlkpaSnr61lyxj32FyML57qqRutfWTUg8UkPgB+cWGBMw+102JUM9hhoVgWaDFoGj4U%0AZDIZ528GOHu4nQ/Hgnz1bB/vXV2h02NiLV3g0kYhxx++a2zR7jAyvRTnxmyUXL4kaT014/XjMRtM%0AcutODBnw8KiLSgVkMjBrlWSLedIZgcuTIbxOAz1eE8eG3Xz/l5M8fayTn52b39ZNuslIaGK3Yjvn%0A8X/zlf1MzMcAOSa9ip+du4PVrEGtVOBq1aGQyyiXRcmAdLZIh9uEQiGTtGpPHWyr1zeskbgolQVk%0AwGi/A5mMxg7sOhWzS2u0OcVnvEoh54XTPRRLKkb77bx7zU+hKGA1a/hoIsRHEyHpQNjxmJFf6FX8%0ArEYbt4raxk6tDqQgVHA4TEQiWxP9Ju4/fOEUt5fidQ2L2jFpjUpBoSTG4pEhFw6rdkP70FSX97lt%0Ahobx1u408uFYkEJJoMNp5OSoh0A0w9+/NcPxfW7yhRLxZB5n613CQtXMWaNScPqgl4vjQS5NBDm+%0Asd+7WvW89v48Tx7r5L1rfpI3RGmqheA6719f4T9+6zAvP9HffDY30UQTuwI75QNz/jjxVJFiWWBf%0AbyuJdIEOl4nQagatVoHXbpAkJRpJ+KgUclQKOUq5jEy22HB/ruYJJw94WEsVpK/XMps37909XjOR%0AeJZjwy5eP7/AoT1OLCYNk/OrOKw6vvXsEH/zxhRDXa3cmA6zliqwlipI16iVotucE4BYWPu0Z/5G%0A12ni3mOzPKUgVHjv+goPD7sBSGVydGyQu6rYzJqf9iV47mR3nSnvlakw16YjfO2JfsbvrBKJZ2lz%0AGrZ4gsjlMg4POfEFkwRiaY4Nu7g+vTWGuzwmVsJy9FoV/R0tkqcSiGviymSYbz8/xK25KMvhNIf2%0AOujxmqkA2dxdw0mNWsnUYhyrSUMyU8SgUzHYYWF8PsbbV/y0u4y89PgA//TeXJ2PUofL2DBOdyok%0Ab94n3rm6vCsmq5rF5M8RPm4DrS5wjUpBbC1HNl+ix9siMfs0KgXlssCJUTflcgVfKEWxJHB4yIlZ%0Ar+a2L85ovwNXq1jwXU/luTge4sUzvXUC+w6rDoNWiVwuJ5kpbDlY5otl0rkSKoW87iG1ebSlikg8%0Ay/Fhd/Ph8DnETjHrC6dYCCTrDCVCqxlk0DCmqg7z1e/1tZlJZorYLVoGO63cmo3y1LFOyQhIqZTz%0AzS/s5bYvjj+UqmPUCUKFSCLL2FyMW7Mxzh5uYy1VQKUUac61wvsalQKzQY3FrOHNS0sADLZbmvH6%0ACTC2GOd7P5/gyaMdqJUKCpkiRq2KsgC5soBWpyKWyJBIFSgLFfrbLdyYifLQoJNwQtTG3MxU63Cb%0AeOpw+31/uDbRxHZopAV/dMjJX7xykyNDLm7ORiQt8PVMkedOeJlfWScYy+C2G3jp8QGWw0mC0TQy%0AmQyNSsHDIx7ubKNvKErCiJ4FGpWCx4+0iw3ltRwLK+tSQvyrSz4EoVKnsRyIprk5G2VPp1XSjK/d%0A/2q1yYe7W/nZufm6v79dY6e5P+5u1JIPHh5xE1rNSBNAVfmo6p7b1mmk22NmZimB12lgoYbJDHfZ%0AxJVKBX84RZfbhEwGr7w9iyBU8IWS3JhWSAXhKtGgWjAulStbChoA2XxZislSucKJ/W5++eEiAKFY%0Aus7jAMS18MFYiA5H89nQRBNN3F9Uzz/jC6vS1zQqBa5WPQcHbcwuJagA4dUML5zq4a3LSzx1vJMj%0Aex3E17NUBJArZKiVCmmS6NiwC0GosBRK4bEb6PKIhedUpkgilae/vaWhxEC+WKZcrtDTZq4jh10Y%0AC3Bq1APIWAiu47LqsJi0/PqSjxaDmsXAOocakMbG5mK89Fg/e7ss/PfXpxq+/s3meJtzgt82R2jm%0AFvcPtfKUtYzefFGcai+UysyvrON1mOqe6ZsnkABiiZz0/WrOeXLUy482m+nV5KsAp0Y9/Pz8gvQz%0A/kiqjhldrVHJgGyhxFoqjz+UargmxuZijM3FSGaK+EJJrk5FeOF0L/5QErtFh3Jj9DkYzeC2GXBY%0A9ezvs/P9X0xtuccvn+njlbdmpPfGqFd/qsbHdh5Su8EfqFlM/hzgk9Deaxe41awhlSnitIrOr0eG%0AXJj0KgY6LJQFCK+m6wx97jpvt/PLDxfRaZQ8fqSdtVQBo17UUn7/Rr1BT75Y5rmT3dxZXmt4z5F4%0AFrtVx1PHOrk5G8VrN9DuMvKTd+a2/KzTqmOkpylx8XnCx8WsL5zi//7hNQY3mas10gWrIhBNS+6/%0AVrOGeLJAOluUitEalYL5FVE7yW3TM9xjwx9KEoplKJTKW9j1tW7Cq8k8sbUcRXnc8QAAIABJREFU%0AvV4zZw+3s54u4I+IYzdymYzYWhaDTi39HTH5auLjcGkihFGvps1pYi2Vx2jSUhYqCAKoFXLkgpzp%0ApQR7ui1MzMWRydLEk3kODNr59UWxcF/LVLOaNQSjabrdpmZC2cSuxGYteLlcxmMPtQEyhntbKZcF%0ATAY1qWyR/X029vfZ+PHb9WzjG9MRzjzUxu3FOP5IirOH2tFplBvGtVsRjmcpbUxL5ItlYus55vwJ%0AhrpsDHZaOHd9ZYt/QdWMbymU4sXTfQ3HEqH+QNgcNf38oHpwaTGq6W1rIZUt0tfWwodjQU4faGN+%0AZY3QakbyxOhym7g4HsJm0aKU19uxVPfovrYWhrqtpLIlzt+on0qrJRnAXeb8tC/Bni4LLz89yKx/%0ADV8w2VBKxR9OcWiPE6tJy94RKxPzqzTC5gJGE0000cS9hC+c4sOJICAnnSuwGEgy2m+j29PCSiyF%0ASacmtpZnKZSit83M6IAdgKeOd+EPp7g8Eeaxw20Ni2pfPNWDTA4um57FQJKbM1H0OhXReJb4eh6l%0AQk440fgMNb+yTrki8PCIh1S2QCSexW0XNZXdNh17u63MLiVYXc/RYtAw2GmRJP8aFblWommePtLe%0ANMf7PYIgVBjqttDuNNbJqGjVSgrFEjdnY/R6W4in8hwZckk/47UbUKnkElvZ1arf4se1mb1cRb5Y%0ApoLoCdLhMtX5NlTv6b3rKzz6UDv7ultJ54p0e838w5uzZPMl3Da95Km0Gf5wakOaIib9rYWVNW7V%0A1As0KgUvnO7h0niQdK7YsPEtrocUe7usGHQq0TusUmkY/43yk508pHbKae5VrtM04HvAUWWPvHHR%0Ax2JwnTcu+viv37+Cb9PCqLqdgqitZNSpWE8XKJYFZHI4OOhAq1YSWs1IZie1yBfLJDMFNCoF2XyJ%0AGzNRzAY1R/a68AWT0s/UdjxvL8TpcDU+RDqsOnRqJVqNHLdNT6Ek/k71IFGFRqXgzENtdDiMu05w%0AvInfDp8kZi+MBzHoVFs6lfH1/LYC+O0uI+msyERKZ4tEE1miG+xVqNcTVSsV5AplNGoFFpOmYae+%0AaiIBYtex12Pmw7Eg4XiWclmAClyZDPPRRIgDAw6WIym+9vgA//Fb93/k5EGAUinHF0xycMABggAC%0AKBRyFHIZKqWMcgUyhQItRjUdDhMum56ZpQQDHS1ksiXcdkPd9ar7j92ia+4VTexa1D6L5XIZX3u8%0AH7fNQLZQIprIgRyee6SH1hYtmVwJf42nQRX5YplEMke31ySZj04urG67NzqsOmKJnPT/YDTDY4fa%0AyeRFL4PN14e7zbRur5knHvIy1N3YBLd6IKyuuU6nka+f7eM7/+tRvn62r7kXPoAIJbJEEjmMBjUv%0APzXI371xm7G5GEuhJEf3uSiURJPHkT4bJ0e9eGx6yQgylshtG4cWkwaZDJYa6BeCGHOFkkChJEqp%0AALjtej4cC3Lu+gr7++08NOggEs9weTJUd0jqaTPzD29N869fHEajkm17D80CRhNNNHG/UD3/JDMl%0A3r6yxLnrK/hCSdQqJT87dwcqMt6+4uf8zQC+UJJ3ri7z03fvQAVef3+eS+NBQqsZJudXG+YFi8F1%0AIqs5FgNJySSvv60Ft03HkSEXZqMat83Q8N7anUYCkQypbAGDVslwbytqhWiAZtCp+evXJsgXBVQK%0AOXaLjmKpwr6e1m1N+hYC6yiV8qY53u8Z+jusXJ4McWUqLMpFTIW5PBliuFf0zBrptdHhNHJ5MsTY%0AXIxCqcy16Qh9bRbJ+M5u0eLZdMZrxF6uwh9OMdxrQyFHIo1txvzKGuGEmGOks3frXDvWFZzGLUXt%0A8EZuXEW1cRJazeK1G7cvTIfEqayxuRiXJ0M8vK8+/mtNC3/09mxdTaT23LAZjXKana71WeCeMpMF%0AQeA73/kOt2/fRq1W85//83+mq6tL+v5rr73G9773PRQKBYODg3znO99BLm/Wu3fCp6G9P3qwjQ9u%0ABUhmilhMGq7PRDgx4uGjDRZyp8uE3aIjuk3X0h9O4WoVTcsGO628fUU0AdhOoN/Vqke14e66RZtR%0Aq8TZque18wsM97Qys5TApFfVdar29bSKi00GP3p7to7F6nCY/rlvXRP3CR8Xs3K5jMnFeENDiZ00%0AvOQyGaP9DgpFUb5ldnmNaM2Dp7+9pU4yo9rJf+F0b0PN71rJFadVR6FUIZkpotUoEMrixn1g0C4J%0A7TusOi5NhFhP5zkx4qazOUq7I0olgR5vC1qNAq1OjcuiRxBAIYdiSWA9lafFrMVs0DDpW6Wv3Uxs%0APYdapeTadIT9/XZuTEca6mBtpznVRBO7ASeG3bxzdZmHRzxo1Io6htGxYTff//mk9EzenMhWEVrN%0A8oWHu/jezyd5eETUh+/xtjTcy3q8LVyZCktfc9v1vHPVz0C7dUcD3WlfnKNDzo17dvHOVX/dtXUa%0A8cC5+fnc6WysBdfE7sfYYpxz11eIJrJ8/fEBLk+JBpBum54Wo4bX3p/f8gw9e7hdYgLv9Iw2aJVk%0A80KdBnItHFadRCiIr+fRqBSolQpG+x1UqPD6+XnancYNI+csapVS0vYulyuEVrO8e32FR0ZcxJP+%0AppZ+Ew3xL//krU/9O3/9fz3+GdxJE79vuDAeBKhjWGpUCvKF0pavV1GV8avCatYQWt3GeGw1C2Sl%0A/bUqOfGHz+zh7964TSieYbTfzo0GGrIymYy5jWlijUrB158aIJcv42jV8/1fTlEqCVv06o8OubbN%0AIdqdRhaC6/+siaXmFMmDh+ubzmUgxvDUYhy7RYvJoGApXKyTRz085GQxuMYLp3tZjiRZDm/VOt7O%0AZBJE36LxOzHaHEa6PKYdTSPzxTLXp+9KY+yUs3gdRj64FdhynWlfHLdNL0l4+ENiMVuvUWIyqBv+%0A/Q63kXS2xGOH2rfEf62smNWs4Z2ry1v0kKvnhu1ymupauR/ayve0mPyb3/yGQqHAj370I65fv86f%0A/Mmf8Fd/9VcA5HI5/uzP/oxXX30VnU7Hv/t3/463336bJ5544l7e4gOFT0p7r5UUOLrPjbtVT7ZY%0AFItg2eLdhZrMMdhlQSaj4ULodJuxGFUcG3GxUsOW2mkR/uSd2To9U6/dgMdhYHUtSzCWoSJU6HKb%0AcFh03JyNshJNo1EpePF0L/t7rUz5EnUjvtVF8d3//UTTAf4BxCeJ2cVQEqdVhy+YbBhbV2+Hefnp%0AQW77EixHUnhsBpQKOR/cErWOzxz0cu66nz1dNmTcPfBux7hfDKzVPdSq+qHVEdpqMebH74iurjJk%0AXJsOYzWLZhNdLjM/fndrjH71bB+D7ZYmM28HnD7o5fp0hHJJwOLSUCwVUSlVZHJF5AoF4WgaGTA1%0AH0chk+G16fnVJR+H9jiBSkOtdkWTldzELken08h//NZhbt6JMbu0Ju0dZqOalWitdlsFj924TbNW%0Ax9RiHIBUtoBRp2YxsFbXkK3KASwG1qR9VKNS0GrSUva00O4yEV5Nb2uw47DoCMZSmLQq6UD4/s0A%0A0/4EHpuB4Z5W/uKVm7vSEKSJTw9fOCV9nia9ikAsvVGcEKd91tONPTCiiSzdXrMUp5t17L0OA+1O%0AcXIonsyzr6eVW7Nbmx4GrXgk0WtV0mgsUK/HGRSf50eGXFyeDPHlM70A/OKCqJV82xfn5Sf6efxQ%0AO+1OE3PLawRiaQbbLZwa9TTjsokmmrgvqJ5/NjMsq/J9H8e8rMruxdfz7O/fpqjmNNY1jkHco2/7%0AxFyhzW5EIacud253GpHJZHWyQdUCmU4j56fvzm0haBSKol79O9eW+dazQw2b2F6HkfO3Qnz9bGOT%0AvZ3wSeQ7m9h9qE6c1kIul3FixEOxLBBN5Lg+vUqpXKYsgE6tZKDDgsWoJp0r8eq5OztqHfe1NSZM%0AVBshc8tr/IsnBxrmtLUEsVopt1rvHRD1xttdYtP6B7+6XfdaqvUAoE7CAyoEYxlmluL8wWN9XJkM%0Ab/n7Ax1WHj/obUh2+nAiWJe7V6/74cRdYuh2TRmoJ1zaWrQUy/V/47PWVr6nxeQrV65w+vRpAA4e%0APMjY2Jj0PbVazQ9/+EN0OpFqXiqV0Gg0Da/ThIgq7X0nLaJGHQqNSsHLT+/BadHziw8Wpd8x6FTY%0AW3QUCuWGC9GkV6FUKrg0Fqr7W5sPDl1uMx67np+8Oydp5Zn0Kr725ADjs6vE1nIYdWoi8QzPPtLN%0A1akwNouO2NrdMdwOl5E//butmrkgLop3r/p5aeMQ0cSDg51idrhHHKO+vbRGh8vErdnYltjqaTNT%0AESr8z19M8dzDnZTLemQgCe9Xi8Yeu3HDLOiuCcB2SVpoNctgp4XlSJq9XRa6vGam5uO0O430es04%0ArXouTYSkcd6lUBJXqx6nVYdeq2QhsNYwRm/7Erz6/jz//hsPNZOgbdDvMeEPrdNmN5DO5FEpxM9M%0Ar1XjD2extWhZvhNjf7+dOf8aKqWcA/12Ol0m3r26TJvTKI3cqRRyygJcHAvxzJGOJpuhiV2NHo+Z%0AS1OROsbR84/0SFqycrmMHq+ZHm/LFqaHRqXAYtJyezEu7W2BWBqlXC41z2r9CzpdJoZ7bRj1KqhU%0AuDkbJbaW49p0hEf2e3jhdA9LoRSBaJpur5kul4kfvzvHwQG7NIH0H755GICLE6IE0cR8jFJZ2LWG%0AIE18epy7GZA+z26PmTvLa3S4RZaPQafCH2k8KhmOZznoMEp5Y23ed/ZwB6FYhrG5GIlUnvh6nksT%0AIU4d8CKTwfzyOh67WGyuUGF1PU9vm5lMrsRyJIXLpm8YY7kNJp8vmCSezNNiVJPNl6Q8olq8ePpI%0AO9A0Zfq84rdhGTfRxP1A9fzzztXlOoZlOluku9fMtduR7ZmXNUXiYllgsMPasCFnNqgbylb5Qylc%0ArTpS2QJCTECGKCs50GFhIbAuMZJrMbu8xmifnedPdrMcSROIpulym1GpZFhMGg7vdRKJZ5mYj/KH%0Az+xhZimBL5ik3WnE6zDyT+/N0e4w7miy1wj3g1nZxO8GpZJA9yZm8IkRzxaDxkcPtaGQV0jnSvhC%0ASbq9LZTL5YZax2cOtuG26ZHLZKxE03zxVA/LkTQrG75FMpmMsTtR9vfZWAis85N35vjDpweZXVrD%0AX0M4q22WQL0vkiBUuDwZ4gsPd9LtaeGXH85zYybKHz2zh7E7MfwbBebRfhvf/8VtSVKzmm+//PQe%0Azt8M4Lbpef9agBdO97ISSeEPp6T18N6VZWZ8CYw6ZV1zRJSIk295jzQqBWePdNStn81Nme1qfLWG%0AhFV8ln4R97SYnEqlMBrvbgQKhYJSqYRSqUQul2O3iyLz3//+98lkMpw8efJjr2m16lEqFR/7c/cT%0An6Ukw+NHOxvS3h8/2oHDYeKV9+40TMTn/AmmfKsMdrRKiz6+nkchh33drdgtOunh0dNmxmMzEElk%0ASOeKhFYzdQ+8WgOsxw63MTYXxaBTcGzIhT+cwm3Xo1Up+MEb0zgsOg4O2snkSui1apbDSWLrOU4e%0A9BJby7Gvp5VHD7Xz3jV/Q83cKibmV3F89cBn9K7eGzwIsQu/+/jdHLNyuYxTox7yxTI//WCBn59f%0AoFgWpCLyUihJt9fMnk4LK9EM526ucGLEQ7lSAZkMhUIu6XHt7bLgatUTjmf44GaAbq+Jrz81wJx/%0AnWJZ2DZJ84dT9HjN6HUqSiWBWX+ckV47d1bWuDIV5rFDHcwsxcnkivS3txBdy3FrLobVrEG9zWdY%0A1Su7NBXm8PBWQ74HWarl08Tux73OikyGUaeiUJKjU4vXlMtlTC3FONHiwR9KMdTdyvvXV/BHUpwY%0A8WwUOYycu37XeK86bvTcI93YbPcu4XyQP8dPis/La/y0e+5n8bon5mP8+uIi074EPd4WaSRPo1IQ%0AiKTpcIn/P32gDaNeNNV77mQ3gUialZh4mNvTJRrfuO0GJudjjAzbuDgeZLDTii+UlPTDq2h3GTkw%0A4OA3F33M+OsnQ96/sUJfewtnDnjpchu5ORsjnS1yZI+DCneNda7ORCiVRamfZKaI26bf9vl82xf/%0AVO/dgxhf9/qef5d77naYWbobGyvRFMdHPFABk16FQavEbTNsYR0BG6zjAs+f7MYXTBKumfD59SWf%0AKIOxIDqiV/HetWUefagNvU5BNJElEE1Jo9tCWeDadIRDe5zb6h9WD4LhuNgMPn8zwJmDXvLFMv/p%0Av3/E8EYuua/H9lu9F43wIMXpbrrXexG7nzU239duvc/NaN7nPw+/69itnn+0aiU6jZJDe5zkCiUs%0ARpE8t92kb6fLhD+cIrSa4ciQi9c/mOfMQ23E13PSfqvXqUhmC9Lv1ObF1XNOJJ6V8miAVKaIq1Xf%0AsJjc4TSKxqutLZIB2aWJoHTuCa2KZuc3ZmJcmghj0qs4ts/NQmBNkgbY19P6qfPx7eoW252ldgN2%0AY/zuFLuf5f16nXcby9uZ5pXLFT6auFs8LZTK256lFwLrtBjVTPvE/OSLp3pQyKDHayaWyLG3pxWh%0AIrAcTjPSZ6PNYeL9awH29Vow61vJFEq8d22rgXS7y4hQrqBWKqR8JbqeI5rIM9BuZW93K997fRIQ%0ApweuTIa5MhnmyJCrrlCbL5YZuxOl02UknszT5jDyylszmPSqDfO+KB/cCnB82E02X+T8zRVpwr6a%0An6Szjae+0pnCjutnu7VSy7qu4tOsxU8bH/e0mGw0Gkmn09L/BUFAqVTW/f9P//RPmZ+f58///M+R%0AyT5+XDkez3zsz9xPOBwmIpHGZiO/k+sb1Q1p7w6jmlgsxfidxo7Wi8EkCnm9a3axLGDWqymXBVrN%0AWoRKhUqlQrFUoVQWODBg55U3xXF+nWbrAw8gnS3R7bEQSeRIJPMbxn4KLk2EGO5pRaNW8tr5BQSh%0Agkal4A+f2cPzJ7rpdBp56lC7ZOQzNre6oz7Ovp7Wz+R9vZcPhN0eu/DZxO/mmH1kv4cfvz0LwP4+%0AmxRT1QaF1ayhUCizup7nzvKa1OUEeP5kN29c9PGlR3tZDqcw6dW8+dFSXXfv4liIbzw1QCpbaqgT%0AplTIWM8UKJYqhFYzXJ2K4HWYaDFpmQ/4EYQKN2YiFEqi5tPYXIyvPdFPvlCm22PeVhamqs80Mb9K%0ALJaq6wZ+Ju/rLozdnV6nL5xifGGV2HqeChWi8QzWFi0AlQp0u82k00WSWXG/qXa7L4wFODXqwW7R%0AS3tQtXCmUSk4ttf5me65n/T1fV7wmT/DdmHcwmfzujezCPyRFC+d7UenUXLqgJe1dAGbWcPZwyKb%0AUqtW8tZl/4asC9hbdBSLZTLZEslMnoMDTsplgWlfgsFO67aayWa9ipszURxW3ZZiMoj+Bq+8PVtX%0A7NOoFBytMQhZiaSJ1Jj47fR83tNp/cTv3YO4hqr3vBtj97d9P+VyGR1uE/FkTvIBUMhAo1FyeK+T%0A9XSR4R4blxuMb6pVCt687OfkqJfbvjgGnYqx+VUO73Gyr6eVsTsxBjutaDfko6rPwvmVdQ4O2Imt%0A51gKpTg46KDNYUChkHFwwIE/nKLD1Vjmpfp83d9nQ6tW8IUTXfz8/MJdhk5gnTc/WvqdsdkepDj9%0AJPf6eYrde4Ha+9rN91mLz+t9PsixWz3/fDgR4g8e6+PHb82SL5aRy2V85bF+grEUZw+3s54p4A+l%0A6HAb6XKZWQqL1z66z0VfWwu5Qonbi3G8dgNPHO0gXyiRK5SJrWU5c9ArSViM9NkwaJW4bAZuzUWl%0AhnPt+Wqww9KwgO2yGRCECrfmInhsetI5cRqkt62FQqmML5Ssa1onM0USqTz+cFq6xqfNx+Vy2bZ1%0Ai0Znqd2ATxO/uyF2P8t9QS6XcfFWSJJsqFTYQjrQqBRk8/UF5vh6npEdpFuqJEajTolJr2KxVGZp%0AgwQWXk1zcVw05BWJGRFefnqQH789i0Gn4szBtobxrZTLuDgpSlZWmyUvP72Hty4v0e0VJ7Oqv1Mb%0A540KteHVLHaLnnaXScx55sTmefW6GpWCDpeRt68sAWLB962PlnAY1ZK8ZyP4QsltY36ntVLLuq7+%0A/U+6FreLj51i954Wkw8dOsTbb7/Nc889x/Xr1xkcHKz7/h//8R+jVqv5y7/8y6bx3qfATlpE20kK%0AeOwGbsxGkcnEglwknsVsUDO9lMDrMPL3v7lrCKRRKQg5jaxuOF5WF/vZw+0kknlWYmmcFrGrA/X6%0AdnPLolbjHzzWxz++M1e3+PLFMiuRNKdH3AB1YzDV+96uS/voofbf1dvXxH1ANWaVSjnf++VtyeAn%0AHM9u6agHYxnUSgUjfTYSyXxdl1OhkPP8I92i2zGiGWSjLt3E/CrHht0cH3aR27hmNWbfvylKaXw4%0AFqgrQo/NxaRRkerBtXq9xUASu0XL+HyUbz+3jw/HgltitKrP1HSP34pqUU2tkvPNZ/cQWUtjt+op%0AlwQUKjmFfJFYIotSrqDDaSCayOJo1UtamRfHQ3Xs9Ug8y2BHUxOzid2Nzeajpw54ef2DBb7+5CA/%0A+JW4Dz55tIO1VIFMrkgmV+LQHmfdMxXg2nSEL53p5XuvT9btWRPzq3z1bD8LgXX8YVFjrtNt4pcX%0AFnFYdRzZ62p8aGzV80FNIRnEfS6bv5s0u1r12Fq0Uj6xk2lJ0+TswYMgVBjqtiIIIsOnzWnAYzdK%0AMeax6RhfUGzR5La1aFEp5Tyy38NyOMWTxzoJrWYw69X1hrcbWse145fdHjNqjQKVUkFJENCoFdyY%0AiaJSyjl7uAOrSYtaJd9W/xDEwsbF8SAOi64pudJEE03selTPPz+q8QNSKeTMr6wxPr/K08c60aqU%0AFEpl9na28je/nJJ+rsNl4oe/nq577l+bjvDFUz2iz4xGWcf4rE49HR12MdrvwGPXSw3n6vlqLVXg%0AhdO9zK+sSRrKZoOKf3p3DpVCLhmsqpRyzjzUxoVbAdw2Q8N9eU+nldha7lOZ7NXik8h3NrF7IQgV%0ABjtbeOOibyO31OFo1dcViRvJTuaLZfb32hlrIN0y3GtDp1GSL5RxtRr4wa+mt8R3bV6RL5aZWUqg%0AVsmJr+eZX9nqJaLTKunrsFAqV/CHUxwectLuMPI3b4hGkzsxpTcXaqHe3O/abTE/n1teq/PzSWeL%0AeO1GUpmSpGMu3/D46fG2NJz66nSZto35ndbKYIcFjVrB+Pzqb70WPw3uaTH5qaee4vz583zjG9+g%0AUqnwX/7Lf+HVV18lk8kwMjLCK6+8wpEjR/j2t78NwLe+9S2eeuqpe3mLDzSqAVcrXH/2cOOOTJvT%0AiFIhlx46LUY1z57oJpMvMeNLSJ3SarGmUoHZpQQdLhO2Fg1atYLzN1cY7rEx2mcnkyuSzZcQKjRM%0A6LcbVdxOw6XqWrlZM7daMNrXY3sgOu5NNEY1RluMWmm0di1V4AsnuvAFk3UC9BfGAnR7zbx7bZlH%0AD7Xxqw99UgEkEEmT3Sgu7zR2vbqe58ZMlPdviDqOJ0bclAWQycRNt1KpbDsqYtKr6oT7QWT2Hx92%0A8+LJnnpjqqWEZHp1YSzQLKxsg2pRzWbRMtBppdWkIZctoFaJTURBJgMZGHQKutwmJhZiqJQKTo56%0AyBXu6mpVdTm7PWYMOmWzaNDEroVarZAM8+RyGacPtFEslzmy18XYXJRypcK/eGIAfyRFNCHuf7d9%0AcSxGjTQuWG2ygWjIs3nPyuZLzC4nmPMnUCkVTPviaNVKsvkSvV4zbquabz67l7G5GCvRNA6rjlaz%0AlmtTkYb3XE2a4+t5ju4V2dG1EkXVKQG1UsHs8to9SVqb+Gww4Uvw/Z/fLVqEVjOUSnc1sQc7W5lf%0AWd+iya1WyXlk1ItOo0SoVPj5+QXUKjlDPa07jl+CeAB748IiyUwRjUrBwQEVFpOGTreJ31zy0dtu%0ARqfVbDGLMhvUZHIlvvRoH6+8NYPTqiO8g+TKZ6UT2EQTTTTx20A044tL/68W2HL5EpcmgqiVCoql%0AMpOLq3XErkaSAflimUA0TSpbrJOmqv6O1ayhVBQYn4/Ram7jj76wl4n5VVaiKYlU85N3ZlEp5Lha%0A9bQ5jfzsvTsIQoW8UCaZKdDX3sKcf43JxVUODDr42bk7HN/nrivQ7em08uShNp4+0v7P2m+r5/9m%0Ak/rBRO3n5wul6HCZ6+pQ8fU8R4acdQVmk17FzFK8oYH0xEKMYDQjMpTjmYbxXy4LdLpMhFbF7y+F%0AUoz02rntixNazTb0EvEFk+g1ogFguVzh79+cQaNSYLfpSWeLtHU2nopyWnUS4xi2mvtl8yX8kRQm%0AnVrM3wui2eB6pkAmV2KkTyyOd7pM/ODNGaYWE7S7jJw56OX9m3cntzQqBQa9esf8Zbu1UiVWfe2x%0AvnuS+9zTYrJcLue73/1u3df6+vqkf09NTd3L2/lconaMVi6XsRRK8sLpHuZX1onEs7jtevQaFVq1%0AnPzGQ0kul/HiqV7+/s2ZOg3YWtF0jUrBaL8NmQyGum3SWG27y8QvLixwcMBBi1HDxHxjyn0gmt7S%0AyYHtO42bXSuHe1r56qN9uK263/l71sS9RTVGAR4adEhs90N7nHVjqtXN/9SoB7fNgF6jJF8o8cSx%0ADibvrLISTWPUq6TNPpEqcGzI1XjsutvK2Ky4+ZfKFZytBqYWVwmvik7zZkPjDTsSz3LmoXZ+cWGh%0A7uvtTiPPP9xZJ4r/h08OEIxnOX8rwPj8Kk8d7WwWVhqg6mgNMNTVynwggafVSyxRxgaUylAslGiz%0AG8nly2jVKvQaFfFkHqNOxax/TbpObaMpsJrFF0nR6Wi+303sHowtxrk4HiIYS9PmNLIYTHJixIM/%0AnMTWosViUDG/kuXLZ/r4aY3+WWg1w+mDXmaX1jg56pXi/MCAnVazlqmFeMO/F4xm6HK3IJNR19Rq%0Ad5q4PhenzW5kfD4mShFsJMQjfTYWtplgsrdoObrXKe1jjWS1Po1LexO7D/5oig9qJnNALG6srudx%0A2/TE1/OM3Ymyr8cmaXKH41lp/51cWMVh1XFs2M1iYI2yIMZhI0TiWU4YNlhTAAAgAElEQVQf9JLN%0Al7kyGWagw4pcJjJzfvzOLIJQYWwuxoune/nlhwuUyhW+eLKHpVASu0WHfMMn4dJkiCN7nfS1tTDY%0AYSFbKG8rudKMyyaaaGK3wBdOcfl2iHaXUWIVprNFevrM+EJJSUJqwNjCzNJdLeNGjM5qgSy0muHg%0AoJ2PJkSTvs35sQB86UwfP/zNNAqZjIcGHTxxtIPFlXXW0gXaHUaJQSmX1xekl0IpCiWRxewLJRmb%0AjfHIiJv3ajxLpn1xXnikG/jnm51uPv83m9QPFjZ/fjJZhZef3sP0Uhx/KMWeLgsWk1ZqKlvNGrx2%0AA0uh1LYG0oWSyOTdzBauxnmxLABIJDRkFWTIMGhVOFt1jb1EnKJm8sxSAo/DwEuPD0js/LZO47ay%0AcSN9diqIuYzH3tjczx9KMdhpYdqXkNaVUJFJ2uRnDnr58duzW4zzvvJYH5fGQ5JpXzpb2HE9fdxa%0AuVe5zz0tJjfx2aN2jPbEiIf3bwQ4us9Fi0GN1aRhMZCkrd9IKluSmByPPtQmLTSxY+QitJqp64Dm%0Ai2W6PC28eu5OXbFvbC4mjcfE1rJ0uk0NE/pur5kbM/Xsp4/rNO4k39HEg4tqjLpteoKxDEf2uZj2%0AxbftuJeFCiCQK4jyEguBJA6rjg6XiXeuLTPcI5pIHt/nxtaiacjE12uVdLpNdLhMOFt1/MObM1uK%0A1o3cT7u9Zt675q+LP41KQbfH3DAm3VYdXz3Te8+6gQ8iqqM5wVganUaJSatGqZDRYlQDIOYKMpaj%0AaahUiCWzROIFhIpAm91E+4aGZiOH4BvTkabjcxO7BmOLcf7ilZvki2WUGyOi43diOFt15AolUcJH%0ApeDEqJulYD3TOF8sUyxVeGivo2GT7cUzvQ0LwF1uE45WHSvhNEuhJA8NOuhta+H1D+bZ123jtfPz%0AnDrgJb6eQ61UsK+nVdJ427xvPvtw55bmzHbP5eZ+92DCF07xs/MLRBN3ixRyuYzBDgvFcoXlcGpD%0Aq1CNy6aTnq9b9t+gWGR44mgHgiCg0ygb5oJuu4GL40GSmSIPj7hxtepJJAtSIRnE2A+uioc+h0XH%0AxYkgoVimTv4KRHb+d//VMUolAV84xfkbK002WxNNNLFrUSXTHBlyoZDf9Swy6FS0GMTzS7Es0ONt%0AYTmcwmM3SPtorU/B5mKxy6ZHq1Li2CicbZcfH9/nFvWS1UrGZqOoVUpUCjl2iw6VQk5ZEPfV2nNU%0ArcwfiPuzWqng+Ue6pTH6x4924NjI4X8XaJ7/H3woFXBsn4tMrsQPfnUbtUpOt8eM26rl/K0wL5zu%0AZTmSZDmcRqtRcmzYhT+S2lL0rY2/zT4djeJco1Lw7eeH+MGvbmPQqVApGkuyKOUy3rspFoE7XKYt%0A9a2J+VVefmYPM744SyHRv6HLbeZv3phCIZPhatUjgy11AxDZy+eur2yws5N1HiQalYJ0rnG9Y2Fl%0AHahwZSrMlakw//al0Y99n3fDWmkWkz9HqGX8bR6HOX9TZJ2cHPXy8/MLgLgow4ks+3paefXcvKRv%0A47bpcbXWSwZoVArmV9YaBv/8yhrTvjhWkxavw9hw0VKp8NSxLpZCSQLR9KfSN20+SD4/qI3R+Hqe%0A5056eP38PI8f6eDWbLTh7yyFUgx0WLhwa37LA+PhEQ9qlRyTXoVKKePqVKThmMzl8TDPnOjk7964%0AzWCntWEc5zeJ6mtUCqwmDYf3ukhlCoRrtI8G21t2fJ3NmN0ZJ4bdTC7E0WoUeO16coUyKqUocVEq%0AgSCrIAgVVtfzlMoyFlbWOT7s5p/enePIkAuTXrVt86GpkdnEbsGlDRkpuVzG//LMXsbmovzBo/2S%0APjKIDGSNyos/nNry+xcnghzf52oY5yuRFCa9aotpnkGn4oObAeLreYkxdKDfzr5um2R+9utLolTQ%0AcJ+NbzzejyBUGrMbdmD5N/e4zwcujAeZWYoz0meXDmknRjxcHK8/oO3ttrAYWOfIkItyWaBUFhrG%0AZSZX4tZchLOHOxvmgp0uE5fGg2hUCpxWUb+zytapxWJgna89MUCX08gHY0F8wWTDybZSSWQkNdls%0ADz5e+Pc/vd+30EQTnykujAcB0cTr2nSEEyMe5HIZK5EU6xmRzOVq1fHqOdEH5tlHuqR9tNan4MiQ%0Aa0sR7cpkmG8+u5fpxe3JOVWZoRl/HKVcXscErTbqOl0mXBs6t5tH+KuYXV7ju//qGIIg5uqflalb%0AM8948FDrifPMiS7WMwUpbyiUBKLreY7sc/LTd+9sOdOfGvXw3vW7xdnN8Vfr07GT7MvNmSinRj2M%0Az8fJ5kt86Uwv/kgKfyiF06qjw23ip+/dkf5Go+tk8yVmfHHuLCcY7GxlObxOBSiVBEob99zhMjXM%0AczSb1ky+eNeDpNGEQRXheJZCjbzY+J1VRrqsn+h9v59rpVlMfoDRiBlUFeOuBqtGpZDkLDYvGK1a%0AyRdPdTE2F+PwkBNfMEmlIibxo/02Yus56XCxU/BH4lmOD7vJ5su8dn6+TlajWsx7/2aAhwYdWIwa%0A/o+vjOBsacpV/L7BF07x0VQIl00vjXaFVjNk8yV+c8m3peNYhdduYGapvpEhl8s4MuSiUCqxGMjw%0AlbP9vH99BZtFW+dSXGXbPXGkg1tz4mj3Tpv46YNepn0JOlxG3DYDVybDtLuMDPe2IpuP47Tq6ka+%0Am/jt0Ok08q++OEShXEGlVKBWKcgVxO9VKhVkZbCZ9cjlMmQyGfGkmTsbzawLYwGePdG9bfOhqZHZ%0AxG6AUimXDDXOHGzjB7+6DUBlw1egllm0EFiXGPe1sBjV2/oNLIVSvPR4P7fmYoRX7z5rc4USvW0t%0A+JVi0jzSZ2MlmtrCnsgXy7QaNXVSPfeb3dDEvYVcLmPat8Zov4OBTgtXp8QR6do8sRqnJr2SRKrA%0A+ZsrdLq2d/W+s7zGi2d6mV5MNGzs+sNJTo560WuV/PqSj309rQ2v0+Eycma/B0GofGINzWYMN9FE%0AE7sVVTJN9TwtCBWmFmM8dqgds0FFuSxw/maAkV6btHf6QynOHm4nksgSiWcpFEt8+dE+ljamiWuR%0AL5aZXU7wtScH+M3FpYb3UPVBiCVyHNrrbDj+77UbqFTYUnSrRbvTyHf/x2X62sycGHbjcGz/TGji%0A9wsXJ4MS6zgQSWM2qElni+QKAtFEFrVSTiZfbhi/crk4wbewIubEMmR1EhIXxgJ86UwvS8EkQoVt%0Az/Mr0TRtDgMDGyZ7y5E0V29HsBjVhOMZwhvrD3auby2FUgz32pn2JXDb9OzttHJlMrzFN0Qmk/H/%0As/deUXKe553nr3KurlzV1VXVOQHdyCAAAgQJMVmkaI6CLXM0GtsTzp45u5dzdsZ7zp4zZy5292bP%0AXs3u3qzt8czII1uWLFGSLZFiQCBIZHQ3Ogd0rNyVc9qLr6vQ1VUNBpEiAXy/K7K7ugLq+Z7vfZ/3%0Aef7/la0kLpsWi0HNr6+ttTzXbg+S/eode6cAHpX9rFhMfgRZD6eZWtnm9nykkcjrxa36orserMVy%0AheC2cJHsLjCbjSru3Y9yYnSEdKbcGKNVKWQcHbLjj2bRqR+cAD0s+F02bWNs0ec0cG062BhJ3D06%0AG47lePl0t1hIfkLYnQB3a3mfPeRuxOBGUOjG233ivnfD6LRouD3fXDjcO9ri/3WGQwM2lApZ4znq%0AiyOVQoa1Q82HU4GPTeIf3QtgNqhRyGX8/PIKTouWF0948Nr1XDjS9ZVP6I8SXrueVKlMoVRGAlQr%0AVUBGjRrRXB6FTIJOqyCynefQgJU3L60AwqHZww4fRI1Mka8C1WoNj1PfMASpS/vU5aX25rDd7uj1%0A/FgqVxjwmPbNVxdvb1EqVyiWq40F6BsvDXHtXoAhn4lqtUYmXyZbqLTNrecOdbZ93yJPBtVqjTPj%0ALv7u3UXuLIR54+VhtpN57sw9kCSrxynAN871YtAqgBp2s3bfuNxOFB6qf3ig18K7NzeE8W51+/v+%0AwV5r00HHp+k6FmNYRETkq0a94eu9W5ucHnfy1EEX/kiGO/MRjg7b+c2Ndb7/9VGWNxON/ChotFqZ%0AWopiNqqYWIyyHkq3aMfWWd5M4jJrGzqxe9ldrBr0CgeIe3Ovx6knnSvx/q1NtGpBBqNQbX5MrQaL%0AG3EWN+K8d2uT//g/nPlcZS5EHk2kUglmg6ahB9zfZaTTpuOdGxuNOCuWKw+J3wR2k4oLx7solqr8%0A+L2lpvu5QiYlGs8xuRTFadHsuw7pdRsJxnKsBVJ4nXpAQnGnLlC/ptrJx+xlr1zF5FJU0H9ei7ER%0ASuNx6HFYdETiWVxWLUqZjFS2vc5x/dp72Lpn7xTAQFfHI7GeEYvJjxhTqzHev73Z6PRI58r8X39z%0Ah3/3veO4zBp8Dj3fvtDP3Focp0XL/FqMoSEzwe0saoWMoyNCB3I4lmPYZyYcy5PMFpu0kWUyKUqF%0AlOszoabOkn5PezHynk4jgUiWo0MORnrM3JoLtx1J7Pd0MOASTi8fhZMWkc/GWijN1XsBZlfjjHSb%0AOHPQxYfTgaaTvDNjnVQqVarQSOD1nxeKgp53b5cRhVyKz2kkni42HtduJKVQqqBUyLg11xyzDrPg%0AVPyzyysNbeX9itZ2kwaDVoHFqObWbJjxfivnj3bhtbcXshdj+LdjLZTmp5eX+LffO7ajiw2VqmDU%0AmstWmV3fZmE9wYEeM1Rr9LqNjRh42OGDqJEp8lWgWq1xqN/KRjDNZjiNRiXn6JCdRLrY4kkAQv57%0AerwTl1XLWjBNIJKhr6tjX+kotVJOl0NBsVhhK5JpGI/88O0FXj7dTSyZp8uhJ5bM87WjXXztaJdo%0AnCfSQmjnsKPbZaBDq2RlM4lrR6dz92SbVCpBKpFwZMjOqj9Fd6ex7Xqw193BW9dWOTpkb9v15jBr%0A6NArcVq1dDsNdDn0XNAoSWYKjc3ZaLeFHldzp5vYdSwiIvKoc+agi1vzIQa9Fv7LL2cah8w3pkO8%0AcMLH374zz6DX3LQnVyuFUk09jz6s+OWx67k+E+LQoI3Jxdb8bDdpGO+3MuQzk8kXOXXQSblaYyOY%0AbkyP/Pi9JRQyKd++MMCQp4OvHfM01g4eh55ajaZu0UKpwvu3NvjO+b4v8p9O5BGgWq1xP5BsxJ1C%0ALmM92OwH8rD47XEbqdVqvHtzk+5OA6+fFzy5gjvTdzqNgv6uDsqVGhuhNL3u9uuQWq3G5bvCNN5e%0AX6S9xdyH7Sf3ylXkCmWmliKs+BO4bXomlyLcnA1x6qCzYZ55YtTZ9rl6Oo2E4zm8DgNHBu2cGHVy%0AbTrIWiBFj9sItRqXJ/xNf+OwaD+Hb+WLRywmP0KshdINMx94cIG8craH//fvpxjtMfPskS6uTAQI%0ARDMo5VK++8Ig5Spk8iU6rVpuzoSIpfLoNAo+nArgtGhB0vw69U3tK0/3sBFKE08VOD7qQCaRcOqg%0Ak0z+wdiiTi2nVgOXVXDZnliI0NNpZHIx0nIhPXvY3bbQKEoGPD7s7kAGwaH0vVubXDjubTymWq01%0ApCi+/nRPI+lWqzWuTvn52nEPXU4908vbnBx1UJOAQi5tPG6/kZSrU35eeqqbXKFEJldirN/Kb66v%0At2gt1YvW9YKz16mnz92BWilj5n6MicUoJw84Ges1NwrJez+jGMO/PZcm/Jwc7UQqkSGXgVwmRSaF%0AfL6MWiHl7nyUkR4zJqOawHaOWq3WdIOujxcpFTIWNxKiRuZXjCe96LMWSvOffznLn7wyTL5UI5Ur%0A8ubFlR1NRG3TlFBdq7BWgzcvNWvDa1Rhvv/KCHfmwg3ddrVSzq25EK883cPPL6+0TAGlcyX++OXh%0Alu9gdzFuLZTmh+8uinnsCUYqFUYz/+jFITQqGX/+83uksiXOHnKjUcmbvAzOjHXys10GNRvhtNDZ%0ALpGQzpZQyqXIZFL8kTTfONtLJldqu6E60GdFLZcy7DXR02XkzIiTQCzH7cUQXTYtGrWCFX+St6+v%0At43LJzmniHx5/Iv/451P9fg///df+4LeicijjM+h53/61iF+de3B3iSWLHD2kBWZXMK5w13cnAk1%0A/U19z1KuVPFHMnid+n2buyQSCUubCVb8Sc4d6hSkK3eKVT6nnkS6wIE+CxdvbRGMZXnqgAu5tEax%0AXGl6vkK1Qmg7ywvHuhrvWy6X8h//8gaLG/GWzzW9so1UNB5/4lGr5Y2JY5VCRo/LwPT9WNNjdhdv%0AgcYaGIBajUt3movA33y2n0oVlHIptVoNuUyKWiVn0GsinS3y+vk+lrcShLZzOC0avE4Df79HmqVQ%0AqlCjRn9XBzaTBp1Gye8/08dmOM1GKI1cJuH1830sbSYIx3IPlasIxXMcHXIwvxbnQK8VuUzK5Ql/%0AI/aFWoSP7VSeQCTbWLMHt7OcOuBkPZgmsJ3lzcsrVKs1hnwm/OEMDouWo0P2JlmwD6cCvHTC85W/%0ArsRi8iPE1V2GKHUKpQprgRTB7SxrwRRTyxGeP+ljPZhmyGti5v4212dCnBx1EE3mAcF4r0OnIprI%0AoVUrqdaqDW1HEBbrl+9uceGYl0S6QKlcZWIhgs0kyADsHVs8ddBFNFGg/4CJa9NBqrUqf/raKCub%0AqaYuKKBtofHPvn9c3MQ+Jly9F2gbo+lcsWVjKZhIpXj92X42Qik2QmlOHXTxs4vLVGo1/tnLI8yt%0AbXP5rp8uh443Xhrm3nKE7WSh7QhXtVojHM8yvxZjtMfSstC6NRfilbM9rAVSrAdTuG06xgds/ObG%0AOkgkdLsM9LqN/KtvjO6buPcrlosx/OkIxHLc9ycZ6e6gUi2jQE6hVEIml5ErVUnmyhwespHMFKlW%0AqmyE0lyfCTYdAtjNwojTa2e6AbHI8FVBPGwR+GjGzz//+ggzq3GWNxN0OXScGHXy0XSAc4fc2M0a%0AlncWrmP9VnRqOblCexOQu/NhBjwmbCYNC+txPA4F3/u9Yd7+aL2l8xNgcT2+bzG/XkgW85jIajDF%0AhZMeppaiFEtVDvZakcmkfDQd4J+c7+dXH95nyGdu20kPwiRJrSboINrNGmQyKZuhDMeGHVy5629q%0APui06eh1G0lniyxvZ7m7GAGJhDMjTlxmDV8/2c1aOM3//ldiXIqIiDy+bEbSDcNduVzKa8/0sRVJ%0A88FdPx6nnqcOOtkIpxv373oDzumDLl4+7eOdGxuoVXL+5e8f5MZskEA0i8euRyJ5oC9brda4eGeL%0A80e6uHDCg1ou4+0b62yE0pQqVc6MdWIzqUnlikRiuZY1BMD8epxALIfLLEhTlstV+ruMbYvJB3ot%0A4hpchHy+jNelx+s0kC+WiaWKeF2Glv36R9MB/tnLw8yvx9kIpjk+6mDIa+a//mq26XGFUoX1UIpE%0AurBTI3DyVzsd/XVUChn/5Nk+qlXotOu4MRtqG4sbwTSD3g6uTQcZ8pn5h6shDFoFPZ1G7iyEGeuz%0AodcoqNXArFeRK5Tby1WYHkhiSqDFj6RarRGJ55hbi6HTKBqyMq8908s/frhKKlvi9ny4YaKZSBdx%0A23Rt/Z5ePtX9SFxXYjH5M/BldFwJwv2xtr+rF1ZOj3USimXJFyrIZRLurcQol6ucO+zm4u3Npm6n%0Auhvsrbkgv3e6Z5/2fik6jQJrh4ZQLIs/kgFo2bz6Ixlef6aPWwthOvQqdBolkVieN54fAB4UeX64%0Ao6Gzm0KpwtV7QXGj8Bggl0uZXW1dZIAgYl93B66jUsjodnXw0/eXODPeiUImZSMkjMP84fOD/PWv%0A55pi9tZsmNef7Wc9tIFCpmsbs73uDm7Ph7m7EOHYiL3p9Tr0Sm7OhAhuC3ret+fDjb9fD6Tw2PV8%0AOB3g+Z2T+HbsVywXY/jTcWVyi0FvBz53B1KJFACVQoFcCsHtNGq5lHBc0LvSquX4I5mmjvb6zTYc%0Az/HamUfjZvskIBYpBeRyKT5nB3/5i5mW++7TYy6q1So/u9jqZH3huKft8wW3c/S6O4inCrxytoc7%0Ac2ECkQxWk5r7gVaDPo9Dz2ow1XayAsQ8JiJcq5cntyiWqpTKDwrCSoWUZ4+4WQsmSWVLqJXyRif9%0AbvZqftdj+PXzfdycDfLccQ9TyxHiqQIj3SYsRg3rwRTrwTQum44XnvKRL1aa1tNXp8S4FBEReXyR%0ASiWEYjm6HIKU0D8538+bl1rXAucOdXLxzoMilUohQyaTMr8W59CgjanFKNYODXq1kkGPkvv+JEub%0AiZbXu+9P0tdl5O5ihKPDDixGFcHtHDVq6DRK7gcSLXuzOnazhiuTfr69S75iPzPUZ4+1X7uIPFmo%0A1XLG+638xZszDc3vV8+21pieHnPx17+eb4r7mzMhTh1wtRRn14NpBn0mvE4DUGu7RtgIZ7Cb1OTz%0AFXo7jU0NknW6O41cmw421jUqhYxUtsTkTrH3xkyQP311lGgyT7lSoUOvaltn0KnlpLIlUtkSXqeh%0A7WP6ujqoQVOziEQiIZUtAVCqVHFYBIPscCyHVCbh/BE3lyf8TX5Pj4pso1hM/hR8WR1Xa6E012eD%0AOK1aVttsHO1mDYNeE1vhNMVylfv+JJ12HTqthNB2jmSm2PbiyxfLmA0qrk8H2+rM/vraGtWqMFr+%0AJ984wPRKtL3QeZeRv/zldOMiAeEiGOu1NP596i627XhU3CpF2lO/LpY2k0IRo02MjnSbeXrMyQdT%0ADzQ7Dw1Y+WhaMPYplatk8iU2w2kMWkWjqLybQqnCRjBFJlfi8oTQ9Te1FG0a/f7FlZWGLlKHrvlG%0AsFunae8pvN2s4ZcfrPDaub5941CM4c8HqVTC9EqcF5/yIpPUQAK1mvD9lmsVOvRqVoNpVraSnBhx%0AUCxV8Dr1TXrJ9e9vyGsS/82/QjzpRcp6LszkS42Y3o3w/5J9f5fMtk5wAHS7DJSrVWwmNR9O+jk0%0AYCeSyO476lqrwf/2VzfbFvHFPCayHk7z3p0tbCZ1i6yKSiHjO88PsHBb2NBdnfLzzOEuiuXyQ30L%0AQIhhfyTD5FKU2/MR/vD5QWKpAuVKlZ+8v9TyOqcOOrkfSDXkV8S4FBEReZxZC6UIx/MM+yzMr8XY%0ACrff69RqcPqgi61IprG/uTrlx2PXM7cWo7/LxE93cmrdUKwdXqee+/4UH94LoJoP8/r5PhwWHb+5%0AsU6+UAZgyGve15fh3so2f7BLvmI/M9QDvVbC4db6gMiTRT5fbtLqLpQqhGI5Th10ks0Lfkg+p4Ea%0Akn3rUntj0ePUYzepmV6OEk+XaMd6IEWxLOwNzx9xt41nl0XbqFNdnfLzref62Ypk2Aim8Tr1DHrN%0A3F6I4I9kcNl0WI0qTh5wkis8mIbVqOToNArOHXazFkgh2yOPUdd1dloEs+1aDXRqBQ6Llp+8v9R4%0AP2fGOvnllfsta6JvPzfA9ZngIyfbKBaTPyFfVsfV7tc9e6j9BWI2qqhUq4BQlAvHchzss/KDX81h%0ANqr2dc0UOk0kOKxarkxsYdAqOHXQ1XCurFMoVbg1G2R8wMa1PVIbKoUMp1nbVEiu/83uAkLdxbZd%0AoXHYZxY3CY8oe68Lp0W7ryma167njecFU51qtUYgnmPNn+Ll093cmQ+TyZXo6+qgQ6dsjIDtZSOU%0ApqfTyH1/kvv+JJM7Dse7Cyr1m1E6V2zR+O51ty++qJXCSWNou3XUq44Yw58P1WqNM+NOPprxc2TI%0AglwuRQKUK1VkcjnbiTwTCxEGPSaKpTLbySJSqaRtXJ071PnlfRCRJp7EYtDuz7Q7F/7P3zvGf//N%0AQtu/SedKROKtmu8gjOG1m+AY6bHwN7+ZR6OSE0sWkMlkhGNZVvxJzh/polwRpKp2bzqr1VrbIr6Y%0Ax55s1sJp/vznM3RadS3GOCCs3ZbWE3gcwgFetVrj/dsbTRu0/XwLQNDnPH+0C61KwcJGnFA0jdfV%0A0fZ1Mvky12dD+Bx6MS5FREQea6ZWY/zonUU0KjlyeYKXT/U0TML2srrTWblXy9hu1jC/Fms6zHuY%0AgVinTc+P31tsPG4tkGqaygS4fHeLV8/1supPNum1Xp3y8+JJX0vuFc1QRdohlUpQKgXDvd18MClo%0AfquUcmxmDQO+Dt65vtH2OcKxHGajqqk7d8hr5i9/Md04NNmvi74uJ3F5ws93vjbAZijN+k6huMuu%0A58e7irkKmRR/JMvkouDzpZDLWqah6xP8U3vqDMdHHNzfMeC7uxCm0mfDoFUiQaiBnBxx4HPoOdpv%0AxW438H//6DY/eufBfuBhh/GxVJ7/8KcnH7nrSiwmf0K+rI6r3a/bZBwWz+F16DFolTgtWrL5Mh/t%0AFHoNWgUL63EhMB/imlm/+J466OTuvAydRsH8WrzlcwIEYzlYjPDy6W62wmlCsRw9biPDPjNvfdQq%0AUA6tBYT9xmMelTZ+kVb2Xhf1GJVKhGTc5dBj1Cp59/YGnTY9t2bDnDsinGK/f3uToyN2JhYiuGw6%0AiuUKRq2SUDSNZ1cn6m48Tj1GrYK+rg5uz4Xb6oWGYzmcFi16jZJ//HC1SRbh9nyYl57ykcwU2Qil%0AmxZNAIubiYcukMQY/nzwR7PoVSq0GgXSnZ+FY1l0OjmlSo10tsSQz8TCepyNHYOEM2OdFIrCybbD%0ArMFm0tDjNDxyN93HlSelGCSVSlgNpvhg6sGU0tNjrkYuVClkJDNFoRjXZtROKZdiN7dqvoNwT9Zr%0AlHTadPijGbqdBjrtev7iF9OUy1US6SIAW+E0LquWpc0Es6vb6NSKlk0n7F/EF/PYk0cgluOjaT+B%0A7TzB7SyHBmxM7Jjr7WUrkuHIoK2pOHF5QjA8LVdrBKPZtr4FIHTR5wsV3rmxwbFhB+l8haWN1vFr%0AEO7VEh4cyohxKSIi8rixFkqztJVgdi1OLJXntWcO8OalZeRSaUPuYi/dnUbuzIdaJn7VSqEzcu9h%0AXpNJXzSDx65HLpPw4/cWm+7/W5FMU7EOBF8GCTC/S+O1vpZ5WO59XNZ0Ir8du6f2/9VrI3R3Nmsk%0A79b8jsRyfDS5te8ev8dtRCqRoJTL8Dj1DHnN/OCtOeDhhyZqpUEo5qQAACAASURBVLzxs2q1xoeT%0AAUZ7THTolUwuRwEJx4cd+Hc6/XvdHfziygq5Qpn5tThj/a0TgYVShUJR6N7fXdzWqeVEEwWiCcE0%0A8MZMkD98fpDnj3W1vSZOjbp458aDdc3DDuMX91krfdURi8mfgC+r40oqlTCzSye5fkE+e9RDOJZj%0AajnKUwdcpHNFNkKZRqD27NGLsRjV+158AJlciedPeklnS+RLlbYXuMOkQaNWML8Ww+PQc3TYzt/8%0AZoGPpgKM9Vvb6jbuLSDsNx7zqLTxizSzNz7hQYx+42wvtYCggVQoVdCo5Dx7VIHbruOd61tUaxIW%0ANxO4LFo2QmkOD9qZW93GoFfwra8NsRFMN/62juAMa6TXbeTWbBCXrf0izOPQo1bKSGaFRL+34BxP%0AF3Fa1CxvJVqKLx9X9BJj+JPRWFysxRnxNUsCSaUSljYSnD3sQq1UNP5mO1VAo1Jy+Y6fHreRK3f9%0AjPaZkUgkrAVSTXrJk0tRnjogFhi+ajzOxaB6TM+sxrCbhEOo9VCK1UCS+4EkuYKg//rquR7WwmmM%0AWmXb+65MJkUmk+57Txa6QLv42nEP4ViWv3l7vuW99LqNPH+8C7NByGMOs7ZFZw72z2diHntyWAul%0AuTjhZ3E9LriGR4S14ki3iVi6sO+h7a+vrzfJn7lsWipVuDUXxqRX7utbYNApSWWKnBx1cHnCj0Im%0A5cSoc9/DE6dF+7Ej1GJcioiIPIqshdL8n//9NmfGXAS3szjMGiaXIrhtOuLpAkM+E7dmwy151GXR%0AcmjALhSHIxkcZg1el4GfXlxGIZO2NInV914vnfListoJRrNcnPS3vJ8BbwfXd+QFd7/eeJ+F8V6L%0AmHtFPhV7p5MVKhkOc/sJZZlMylowxbNHu+iy69vu8T12PWajCrtJTSJT5C9/Md30elenmruOPU49%0AEh4YT9bxOPXcmA01Cr5XJrY4e8iNy6rl7kKk0Vi2ncpTLtf2Le6G4jmePepmdjWOy6bFYtCQzhU5%0AMeJoNDaplHKuTPj39Vvau6452GshV2xfa3tUG2/EYvIn4MvquFoNprCbNE2FYa1GAZIaXqeB4xYH%0Av7xynz94frBhjgeC4P7hQXvDTXNhLc43zvXijwraMB6HHqNOSTSR48Sok0g8x8RilNfO95LOlNom%0AAa1azpDXxLDPzNvX15hfize6pPY7KWpXQBDHYx4f2sUngFolJ5kpshZMIZVKOHvIjcOiaegDPXvU%0AQyJVYNBjYnplm0KpQjSR5eVT3VybCiJFymYkJTgc73Slehx63HY9a6Ekt+dDHB9xotOquDvfugiT%0AyyRcmfDz2jN9qBStv+9zGxjymPjHq2ufqeglxvDDaZEE8jdLAkmlEsGA6YQPuRSqNSiWKnRatSgV%0AEoqVKnq1ApdNSzJdEm7WO/mlfjCgUsjwil3JXzke12LQ3pheC+yY6Y13IpHAkM/M9EqU3s4OCsUK%0A9zcTjA/ahPtuJNN2CuJbz/UTjudY2Uw2/U6lkOGyaklkiuj2KUgfH3Hgsen57gXherofSDWZodUf%0A97B8Juaxx5+9cRvczjLWbyWWypMtlhn0dHBjujVupBIJ+UK5cYD3wlNePpzyNzZmgUKZRLrId54f%0AYGUz2YhvnVpOaDuLUiFjeSshxJUMTh10to1PnVrOyRFH03sW41JERORx4eq9AAadEq1GTn9XB4l0%0AkftbScYHbEwuRphdjfFHLw6xsBFv7M/ddj0/ubhEuVzlzLgg5Ta5FEWllKOQSR/aoVks1XBZlcSS%0A+ba/P3/IzflDbj6cDjK7umuNtmPWK+ZekU/D3unkm/dC3JwJPziIjufotOqQy6SNte/UcoRKrbrv%0AHv/dm3FqSBjymlpiWCGT0qFTkdAUODHqwGnR8udvTjfFq0ohY9hn5oMJf9PPXFYt16cfvN9wPMf8%0AWgyzQYXd3N6EsrfTyNJmgmK5wszKNkM+MzdnQ02NTYVShZdPPdwIfu+6Zi2U5srdrcem8UYsJn9C%0AvoyOqw+mAk03DKlUwp++eoCljThXZrcY8pkBiMSyHBmyE9zOUihVSGVLDHpN/OBXD/Rf7geSfG3H%0AKX5yKYJOoyCWFDYGJ0aFzxDezlKpwitne9gKZ/BHMnS7DDitWkx6FR9ObZHMlBsbkvqFt1d+Y7Tb%0A8rEFBPFG9eizNz7rvHTSy50FYXz2zFgnE4thhnxmSpUq54+4qdVqrAbSDPo6cO90F1+fDXNyVILP%0Apefv31/ixKiTNy8to1RI6ek0MrkU4eZsiO+/MsJ/uTeLVq1Ar5E3aSLXD0nypTKvPdPLrZkQr5zt%0AIbidZSOYbkgjGDTKz6XoJcZwez5OEqharXGg20S5UgAUSCUgk0mwdmhYD6TxOfVsp3KMdFuYX9tG%0AIZc2mTc4zBrhcMvT8eV8QJGH8jgWg/aLaYdZw3aywA9+Ncfrz/SxFkpiMeiwHnDyw7cWGodnQNMU%0ARL1gd30mxB+9OMjSeoKVrSSnD7oY8HaQzZeIJQtcntjin708zMJGgvVACo9Tz+mDLsa6zY33Ua3W%0AGvns2myI6ZXtT5XPHpfvSKSVvXFbL0Ic7LOynSjw04vLnBh1NuSDfC4DUokgabEbnUbBheNe1oNp%0A/JEMvV1Ghn0mfvnBKol0oWk0+ulDnSjlMgxaJYcH7I04/LPvH+fyhJ/5jTidVh39XR0cHrJj1yvb%0AvncxLkVERB5l6lPN4/1WHCYdLiv85L0lBjxmLt3d5JnDXbx9bY3FjQR9nUbyhQqTSxE+2OkorhfF%0ASqUKCoUUk1HJN3dMw9b8Kb5xrpdQLMeqP4nDoqGns4Mfv7fImXEXcqmEb5zrZSOUxh/NMOQxce5Q%0AZ2NN8LA1mph7RT4J7aaTJ5e36XEbeO/WpuBrc7iTUqXGxdvC/5vNKmLJAgNdZv7613Mte/w3Xhrm%0A8h0h/kOxHGfGOqlRYyOUxmXRolTI2E7mKBSruKxK/JF0izeSTi0nWyhxfMTR9DOpFEDw3wEaXkmp%0AbAmv09j28MVu1nBr7oHcjE79oOaxW/rik9YCH9cpLLGY/An5Ir74vYlcKpU0/X52NU42X+T1Z/tY%0AC6ZxmdXM3t+mVKnS02kkmS5y/mgXqVyZ9dUYY/1W1Eo5N+dCjY7P3bx3e/OBe2UozfFRB0atkni6%0AwIXjHqq1GrFUgYnFCAd7LYz2mMjly0QSBX783hJPj3fye2dcTC5GkewyxKqP1xi0Cv7s+ydwmTWf%0A+d9E5KtJPTbr8VpfJIViWc4f7SKWzBOK5fA49aSyJexmDcHtLPliGZ1GQTxV4JWne0hnS6SyRSLx%0AHBIJnBh1cHcxwoVjHmbvb2MyqITC4+4DiliO8QEbIz4zmVwRp0VLOJbj9nyap8c76e0yYjNpWPUn%0AsRjV9FiM/M27ixi1Cn555T5KhZTzRz28fW2N46MO3ru92bh2H7ei15fNJ5UEGu61YjIIubMGFHIV%0ANiNpIok8drOGNy+u0O81IpFI+Nt3Fjl3qBOlUobNpEEuk+JxGB7Zm+6TwuNyTbVbMIOwgEyki2QL%0AJY4NO/jFBys8e8xDDVjeTDbuv5fubnJmrBO7WUM4lsPr0tPtNLLsT/D1093Mr8aZWIow0GUiuJ3h%0A5mwIp0VLuVpFJpGQ3dlgdjsN2DvUTYXk3fgceo4f7CQaTT82//Yin539cvH0/Sjf//oot+fC5HZ1%0AH5uNKm7Mhvj9Z3p55rCbla0knTYdXqeecqXK5EKU0V4zRwZtLG0mmF6JEY7lGg0MUJ8MkiKRwJ++%0AMtq0FvQ59PzTFwab1hJ2u4FwuLUbSERERORxYKzPgs0syFHlimVeO9cHEgn5YpnJxQhj/VYUcikr%0AgSQalZwhn7nJBG9hXag3bITTTC5E8Tj1dNl19HuMhLdzhGNZhnwmSuVaQx95PZCmWK6g1yj5N68f%0ABNqvx8R1gshvQ7Vaw+swtEwn2zoeTJPGUkWcFg3nj7gbBV9BGjXBH786ytRylI1gurHH/6+/nmt6%0A/isTW/R7OujtNPLhVACAN14aJhzLs7ieoCap8cGEv8kbqVCqcPZQJxqlHJtJg1IuxWUVfEgAjo3Y%0AGe628Le7TLKvTgmeEBKphJXNZKNT+tZsiK+f6eHadLBR9zsx6uTadJC1QAqfy8BTB5yfqZbwONUg%0AxGLyp+Dz+OL3mveM9pg40GvlzkKExfU4LpsOj0OP2SDn5dM+ppajfDgZYKTHjNumJ1+sMLWyTSJd%0A5KmDTt68tNIyevv6+T4+vBdoee1qtca1e0GgRrFcZXIxgtmg5sy4ixszwgb22JAd/3aWK3c3Uchl%0AxJKFhhD/C8c9+Bx6DnhNSKUSTo86WorrYiH50aVdXE+vRLk7H2JxM0kgkmHAa+L84U58dj1nxl0s%0ArMeZW43R4zZyod9KqVTl8t0tvE4DTouWaDzPkNdEuVKjXK5yddLf5JY6tRTljZeGWN5K0us2Mr8m%0AbH7rN5H6DSK4nWXYZ2ZpI8GhASvbKUHrsVaDNy8+uAZmV2OoFDJee6aXa/eCjQOWf7h6H4VMigQJ%0APZ3Gps/5qCfxrxKfRBIoEMtRqVaoVKvIpFIkQLZSIleoIVNKmV6K0t1pwOc08pvr61SrNS7eeRAL%0AsWSBwHaWl054xO9O5AtnPzmf3i4DiXSBVLbI+ICNfNFMuVzl4u1m7eLduexgn5VAJMuVuw86j06M%0AOkmmi9yaCzX+ptOmQwKcO+TmR+8sUK3WmC/E+faz/R/7fsVrQgRac7FUKuHcoU6cFh3/8MH9lo7l%0AepfNh5MBjo/Y6dDbuTMf4s58GIDnjnWhVyv4wa/nSGVLSKWSB6ao8Rxumw63TUcoluPy3S2Uchnf%0AvdAar2J8ioiIPM6shdLMb8RZ2kpy5qALfzTL4nqCsQEr8XShed8eTOFzGhr/vbco5nMZWA+mG5PA%0A9cf84fODpHNl4ukCK1vJpnxuN2uYX4txcsQh5luRLwypVIJhjxSbtUPNjZlQY+IpnSth0HXwzo2N%0ApphXKWRYDGpWNuMM+YQp1EKpQrFYaXkdp0XbmIgfH7Dxw7fmqVZrDPlMDbnVvd5I66E0Y/1WsoWy%0AoDX+/nLT69+aDfPGy8PMr8XYCKbxOvW4rDp+/sF9jFoFN2dD3JwN8fvP9PF7J728csrXkKf4Tz+a%0AAAQjvevTQa5PB/n2hX6uTAQY6W72CPokPA7XqFhM/gx8li9+P/Mej0PPf/rRRFOQ352X8SffGOUv%0Afz5DqVLl3KFOUtkiy1tJ3r250Sju7r2BgHBBbYUzePdxkrebNU3jtqlsiW6XkeMjduI7BbpIPMc3%0AzvaxuBFnXZFmyGvi3Hhn08VRH619XE5VnmR2O7HuToRroTTv3Nrgo3vBpvi8cneLP3l1lJ+8t9T0%0Ac4DbcyGGfGauTvl55nAXdrOaNy+tADDWb20br0sbSbYiaTwOA3Zzs0N8/Qbx9HgnF29vYjdpqCFB%0Aq5Zj0CrIF8ttnzMYzfLGS8O8f3uD9WCKo0N21Eo5t+ZC/LvvHfvC/i1FHi4JtBZKsxZKcbDXilSY%0AOSJfrKCQylnxx8kWKnidBtYDKZY2Ek3xsHux8KiaFIg8erSTmzp7qJM+dweFUgWLUc3/97N7gJDj%0A9spA1SmUKkgksBFKN/2sUCw3LcZVChmjPRZsJjVTS1F8TsMjPwIn8uVwsM/Ke7c2KVWqfOu5AX71%0A4X1GeysMeDoIx3P7rhH9ESHPBrdzjfVmOlfm4p1lvvvCYEN2pVAsc3jITjSZ4/ZcmNtzDzwKvkhz%0AahEREZGvIvV90825MN99cRC1QsZ9fxKfS8/7tzYY8plb9izB7SzHRhysBVMtRTGPQzAq202hVGHF%0An8Rp1RKbLLSstYd9Zl57ukdcL4h8oVSrNQrlcpNRb0+nAalUwqWdBiCPQ0cgkm27T48m8wx6Laxs%0AJel1mxjymZlajLbE85DXzEQhgkYpZ3kzQa5QBmB+Ld52rQ3gdegpFCrYTWrW/Km2rz+zsk23S49B%0Ao6BcqfE3O53K2Vyp8bhoMtf4rNAsHbb7Op1bixOIZlgNNHsEPSmIxeTfAfuZ97xwwkMq11wMk0ol%0AnDvsZmopSqlS5dvPDfCzS8sAjO8qxpmNqn3dJ9eCKY6NOPZ1i997Ua0Gkug0cvLFCosb20QTecLx%0APP/xXz5FtVr72M2AuFl4dGkxS9uVCK/PBsnkW+Pz9Fgnk8utCb9cqZLKljDolHjseubXoiCxUChV%0AcFm1+8braiDJ2ICVf7y6yreeG2g67Kg/d39XByaDirm1GDVArZTy8ununU77VtZDaUa9HWiVUqZW%0AYtxZCGPr0PDvvnfsiUrwXwYPkwT6u4tLDPjMSOQV5FKoVGoUyhUSmRw+p5FLd7YIxbKcG+/ih2/P%0A43Ua2uaxs+OuL/ETijwp1KUC1kOphuyO3aTl0t1NDvVbUcolTO3kwnqOe5g5Trv7byiW48JxD9Mr%0A2wz5dnQNd8xw6lNA4j1W5LMQ3M7wzFE3VqOapY0EOo2CZLqIBAlmg3rfGF0PprCZNBzst6JWyBqG%0AzS+f6SaZKRKIZBjpNjE2YGNhbZs3L6+2vLZ44CciIvKkUd83vfZML6VSBZVSSjZfQipVotMo2u6D%0ACqUKHbr2ZrtGrbJlzQBCHcFl0fBn//w4V6d2rbXHHpjpiYh80fR3dfBffjkLCHWpQCRHf1dHY2/u%0AcRhY2WqdVAVY2UxyaMDGoNdEoVhhaTPOd18cZHE90WTKdz+QQKOSYTKomFiKNP7+YWvt0R4LP3x7%0AnkGviUg83/b1/ZEMkXgOrVre6HDey/JmsrEGf5iMYziWEz5/NNvkEfSkIBaTfwfsNUGRSiWcGHUi%0AV8jY3BOYZ8aELuRANMszh7vYiqQpVaq8cqaHicUHF1EsWdj3RMZh1hCMZjgx6hSEy4NpOm06uuw6%0A/v7icsvjXTYtVya2Grp3IGwEyuXq5/HxRb7C7Gcs9eF0kFiq0LLwOTPWycpWouV5nBYtW6EM54+4%0AoVbjQK8FqUzC1GIU+Ph4zWTLKGRSfvyeoI+bL1UIRLJ4nHrkUgm/ubHO+ICV8X4bgUiG928Lp577%0APWd9I+u16/Ha9bx62idubH+H1KcWdmtiBmI5ypUaXrsGR4dwk5XJJEiRsBXKksyUsJnVyGUy/vzn%0AUwz5LC3a2Xazhj53Bx6b7sv8eCJPCIJUgJnVQLLhC6BVyXn9fC/VmoTNaJb7Owvl3Tlub9x6nHo6%0ArTp+8v5Sy2vYzRrKlSr/5ptjOE2tMlFi3hL5LEilEpY2kzgtWnLFCtuJAuePekjnikwtRplYjPDq%0A2R5WA6kmjc6rU36ODtnp0KtY9SdZiGUbhs0alYJIPMeg14RSIeXS7U0G2ziuP8qu5CIiIiKfBalU%0AQiiWo8etJ57MM+DuIJIs4HUZmFqMPnQflC2Uef6kl3AsS3A7R6dNh14jJ5VrX+SymzWksyV8dj2+%0AC+KEsMjvHqVSxszKdlNncneXnlKpyhsvDTO/HhOKwk5925i3mzW8f3ujsb4olCqs+lMo5BI69MqG%0AKd93nh9gYiFCIJrFZdU1TVTV19r1WpfHqWfIa2Z+PUYqW+Le8jbHRx1tX7+708id+RDFUvVjawkg%0ArMX7PR1tZRw9zuYJgvpk1pOCWEz+gtid2Pea95wZ6+TGjHBqc3jQ1ghglUJGvlgmkyvR3WlEo5Ix%0AvZLg6fFOsvlSy8j3ficyXpeBXL7Muzc3kEglPH/CSzSeI5sXCnaF6p5OFIWsqZAsbgQeL/ZbZDzs%0AlG12NcaJAw4q1WpLfLYb49Zr5Jw44OKHb81zYtTJ1ckNgMbjHhavB/oszK/FuXDcQypX5H4ghduq%0AY3zAxm9urJMvCGPguUKFXL6MUiFtPM9+z7k3fsVF1pfPlcktDHoFeo1QMAYolmvUqLIWzuCPZDg8%0AYCMcz3Gw10qP28it2VCTdvb8Woxnj3Z9yZ9E5Eni6LCd924J8lJmg5poQjAE3S1t0S7H1ePWadHi%0AtutIZ0pt7786tZxz451tC8kiIp+V+c0E4VgOW4eGmfvbnDvayQ/fEsY46zEb3M4xvxZDp1E0JoLq%0AMWkzqXnnxjogyKEJDug1tlN5ljYTjPVbmVqKcnMuLBikymUsbiZESRYREZEnkmq1xmivGZ/TSDJX%0ApFis8Bc/nQYe5Nz99ixjfYJEllIhmIbpNApK5QoSJG0fr1PLyRbKrIXS+Bx6cY8j8jtHJpM29Lzr%0Ae7TtWA6ZQs7PLy02YtZl1e07BZXKlprqTz1uI9Tgvj/JeL8Nt13Pwlqs4ad0aNDW9FzVao0bM0G+%0A87UBXBYt6WwJqQSuTwuF3UKpglSy3zWkQKdRkMpmP3EtwWXRtH2c06JtetyTNpklFpM/Z/bqzx4d%0AdgpF4J2TFINWgUYlQ6GU8p3nBskWStxdiFAoVbCa1DudoDXG+q3cmgnhcQr6M4lMsSXY6+6TlWqN%0A9Z0TGZdFy+RSlOFuM997eZiJpQiTixHcNh0degUvn/KRyBZZ2RScun0uA3qtgmKpylY0w5BnZ8xW%0A3Ag88gRiOa5MbjG1HGsrCv8ws7QBTwduqx61Qka1CgvrscaI1u6iSalS5cxYJ31uA9PLQhfybh3j%0A3TFbP0GsG/Y4TBq0ajnLm0nuLUc5M+aix2XEbtKgkMtYC6RwmDR4XQaGvCYWNuJsBNIcP+Dg9Wf7%0AWPWn2Ayn+eZz/URiOXEj+xVGKpUwuxbnpae8qBRS4SYrk1CuVAhG8+hUCkZ8FmZXt7GbhZvy4vrO%0AyNNGomGQcOqgi7Fu85f8aUSeFNZCaQLRFK+e7cUfSTPg6UCrVnBnIfyJcpzHrmfQa+J+IEkmW+L1%0AZ/sIRrOsbAn33163kRGvScxXIp8r02sxMvkSY/2C4WOXw8DiRqIlZq9O+Xn6UCdSiYT7OzHpdeox%0AG9TIJDWeOdLFaiCJw6RBpZRzecJPtVprkWy5eGeLV5/u4T/86cknagMlIiIishudUkEqW8RhUfHL%0AK+ttc+7uqSWvy4BMApFEFplUgtWkIhCtIJWAy6ZjM5wWGm2yRdZDaTqtOtx2HeFYjg8m/WhUis+8%0AfhC7mUU+C1OrMT66F0StkDW6juta37lilVw611RsbekedugZ8pn54dvzTc+rUsigVuP2fJieTmOj%0AM/nEqLPxfOFYjlMHnWTyD6ZVdWo56VyReKrI1HKEWCrPsWGHsA6P5ajVarz2TB/3/QlC2zkcZmE9%0AE01kiSULTe+x7mvSrpYglUq4Ohls6sSuT3Tdng03ZC6exIZMsZj8ObKf/uy3LvQzvbzNsWEHpXKF%0A+bU4x4ccLG/GkcmkfONcL/5IBotRhT+aZWopSjSRRauR0+s2cmc+QiSeYyOcbhn51qoVSCU1cmYN%0AcqkUhVxGqVzl7evrnBhx0OM2YuvQsLAeR62SI5HAR/eCOEwa/JE00ytR/u0bR3l2vBOrVd8YSRd5%0AdFkLpbk44WdxPY7drMHj0PPW9fW2ovD7maXZzGoi8Rz3A0kicaETr9/dweJmvGmM22HR8Pa1NbQq%0AGaEdzaDd0hh7F05SqYSeLiMAWo2CSqXG1Slhg5rJV7j03hInDziRSaRQg/EBG3qNHKihUcooVir8%0A/NIKPpeB//WPTzRpeu+WVBD5cmkcqq3FGfGZGB+w0dtppLtTj0EndFyAjFy+zJo/SaVaxWRUEk+V%0AWN4I0uXQU63C1NI2Rq2Ss4fdTC5GONRrERe/Ir8z7i6HSGYqDHR1oFRIubMQ4diIg43gAxO9vTlO%0AJpNwZMiOBAjGsly+u0WXXc+5I26KxTKbO3JAB3stYjeyyBfC9P0oQz4reo0ChVzKoX4LP9sxwoXm%0AmF3zpxj0mvjOhX7S+RKJdJF0rsTfv7/En7w6is+pJ5bKE9wWDke6XQaqNeE5dnNvZZs/eK7/d/1R%0ARURERL4SSKUSKjW4NRfmQI9133XCelDIuYNeE6v+JDK5lEyuTLFYoVoTilnbyQKnD7rQqeTEUgU6%0ArRqcFi0350Lcmf/tjE73M10XEfk4plZj/KcfTVAoVXj+pIcel5GbM6FGPHbolMysNnsZVas1rkxs%0A0d/VQa/byK25EB/eC/DSUz7iqQJbkQwOswa9VslIt4lyVSg6Hx12QK3G5YkHa42bsyH+4PkB5lfj%0A2EwaFDIplSpshTNM7Jj3jXTLG9P/ZqMKuUzGmzveY2ajisklofHt1EFnS4fz//LPj9PtNLS9nqrV%0AGkO+Dn710VqjE7s+0XXusJvgdpbDA/YnsqFNLCZ/Tkilkob+bD3IEukiJ0cdGLVKXjvXy08vLj8w%0A4dsZC/jui0NMLUXJ5kuUq1XUSuEr2Qpncdt0VMpV1Cp5Q+Ji98j31FKUI0N2pleiPHfMi0RS42eX%0Aljk27MDaoWYtkKJc3tGCCSUZ9BjZThY5NmTfETc3cP5oF167OCLzuNBi9rgTZ2fGOrkysdUQha9r%0A+fgcev7H7xzixkyI+4EkA54OyuUqlTL8ZNeYylowxc2ZEG+8NMytWWEhc2MmyHi/FZ1GwfJWErtZ%0Aw9RStEkCo34TUSlkwul6psRGIM34gI0fv7fYJHp/ay7E914eZub+NpvRNCM9FpxmDeF4FqlEwlvX%0A1huP7XN3iJreX1H2xmAgkiGazGM3qelxdQCgkMuo7Cya1yMZup0G8oUyapUcq0ndlOfu7Whp/d7p%0AbjFPifxOGfFaubca4we/nmOs34ZCLmVxPUGXQ982xz1/0otRp2B2NUauIEhWnR7vREKNjVCaWq3K%0Av/7GqBjHIl8oEomEXL7Elbt+Xj3Xi387hde5f8yuB1MsbiqYWIzwzGE3ixtxvn2hn9tzIUqVGlM7%0Amy+zUYVMJuXapL8lhp+0sU4RERGR3UyubPOffzlDoVThQLelSSu2Xc4F0KgVVKs17i5E6O8ykc4V%0AkUulnDro5KkDDkY8ggnv3763yC8+WGl5zU+bdx9muv6kFcBEPj0f3Qs2YsfRoWU9nOK1Z/rYCqfZ%0ACKUpVSt4HPomXeM6JoOKD6ce+DTFUgXcdi3FchWtWoHDztkBGAAAIABJREFUrCGeKeA0qzkyaKdW%0Aq3JveZujQ/amLuRVf5Lb80IncL2zeHf38q25EL//TB/LW4LUVzZfbHqPYzt1i5MjDjQqRZNR/MfV%0Aw3Y34AWiWUBowHvhuIceV/si9JOAWEz+jNRPAkPJApfubhKIZonG85w95G50KL16tocrdzdRKGTE%0AU4W2RmdLGwmUcikWh575tXij+7hQLJPNl1AppbhtWkLb2cYobT2IVQoZKoWUVLbE3YUw54928Ucv%0ADrG0kSCeFoT+pRJY2oxj69DyX381T4deSSZXwmxQo5DLuHzXzwvHPE/sBfC4sZ+hXr4o6A7Prsa4%0ANOnn4t0tPHYDTx9ykcmVUCqkuG06QMLt+TDj/bW2z7OwHuP5k16iiTylcpVQLEcsWaDLrm8chLTT%0AHgLQqoUTdrtJzbs3NnjpqW4iiRxLmwm8Dj12s5bFzThj/TasHRmC0SypbBGXRcvfvrvYeJ4ncYTk%0AUWJvDFpNakKxHF8/041c9sCQoJCvoNMo0WuU5EplLt32c3jQ1pTrdt+sTx8Qv3OR3x3vXlslmsyR%0ATBfQaRRshtLEUnlOjDrxOg3cmg215DiHWcvCepz1UIphn4nhbjPXpgIEtjMcGrCzGU7z2pneL+kT%0AiTwJXL27hduuYyuawWHV8he/mObFk1563EZuzLTGrFatwKBVkiuUeOGkl3/8cJVEukCXQ8/CRpyR%0AbuuDg8FoFpVCjtOibfJM+CT35N3dc3snV8TOOJHHjX/xf7zzqf/mz//9176AdyLyu+Da3S3uLEYa%0AufLGbICjw86mrs06WrUClULGwnoMlULemNxb8SdwW3UcGbRxfNiO1y7kxGq1xskRJ29f3/itjU73%0A2yPWG41ERNohl0sBGocgAMtbcbwuI29eWkapkNLTaaRSkWDUKvfVSK7/TKWQ4XXqicTymA0qCsUK%0AgWiGag3uLggyFxvhNM+f8BGKZanVQKdW4LJpUcilHCvX2AylOTxoo6fTSCiexec04LJq8bmM/PzK%0ACtVqDbNRxcRilInFKN+60E+xVMFp0XJyxIHPoedgt/lTdfb7HHr+7PvHuXov2FSEftJ1y8Vi8h7k%0AcmlTx6NUKkEqlTQupFSuyLo/TSSdZ2YlxspWEqdFw6DXRF9XjZ/tdB+rFDJWtpIc6LUSSxWI7Br9%0A3816MMVwt5lKpdqm+zjNgR4LXQ4dEgm8craHrR2jKq9Tj9um5+/eE4psHoeeUCyLTi1nK5qBGsyt%0AbgMSnjnSSb5Y5UCvhXAsR5dPKPxdurvJiyd9T/QF8DhQT4TtDPXqwvByqRSnRUOXXcfFO1u4rDq6%0AHFqiiTz/+RfCSfqrZ3uZXIwISTyUbvta68E0uUIZpVxGJL7jrLpjKnFrTtA2kkhqXDjuIZkpshFK%0AN04TQ7EcMqmEWLLISI+ZaCKHy6JlaSPB7Oo2yUyR+/4kVycCPHPETbZQYmZtm/E+G6cPuvbVMRL5%0A6rA3BqVSCS8c9xKMZTHohdtNuVIjmcgRSuT52ZVVDvZbyOcrOMwaAtEsMmlrrjslFhtEfofcmI9Q%0AKBWxmXW8e3uryYXd1qFhI5Ti9fN9bITSO1M+ejwOPUubcbRqGa+f6+PGbJC51S08Tj0Oi5arU37x%0AfivyhXJnKUqHXolOqWB6eZNDgzbuzodJZUv4I2nBYX0t1ohZt13PP1y9z/deHiKRKfL2tXWcFi19%0AbiMGrZKRbmuLnMVIt5mnx5x8MNW6mWrH3pHqg31W/p8fT5IrlAFY9YudcSIiIo8us+txXBbhILnO%0A/HoCg17JH786ytRStCXnHhm0sxZMc/5IFya9gnROjq1Dg8mg5NjQg0JynYcVsT4pDzNd/yxyGSKP%0AP1OrMa7PBFkNpPinLw43pvJUChl6rYobM6EmDeFkuki5Wmn6mcepx2PXs7KVwOc0NGoCVqOa0HaO%0AZKqIXqOgr6uDH749T65QbkhRvHlpmW8+10c4lqdQrLAZylCpVum0aykUK6hVwr7y2nQIo1bB3YUI%0Ak0tRvvvCUGOtc3zEgduu585cmD/7/vGWqeZPG/M+h74x4S1eLwJPTDF5vy+9/vO6oPh6MEWv28jh%0AQTu1cpmaVMrdxQirgRRddj0dOiWFUplKpdYwI/E6Dbx1bZUDvbbGqUtdO1YhBbNBhQSaOjnqeJx6%0Ark0HeHrcxbjL2tBfqXflJdJFvv/yMD2dHaxsCUZpB3ot5AoV/u69xYYZSk+ngevTIcYHrHTZdaxs%0AJhny7Zjp2fWshdL84spKi2u32OH51We/2BU2aUHm1+KcGXcSS+Vx23WsBpJIpRKeHu+kWhO0h2oS%0AYQxEJpPy4b0AS5sJelzDje46lUJGNJ7Dbddxb7lZqmI3HoeeyaUIhwbsBLdzeJ3GFlOJZLrI4dMO%0A7s6HmzSNbs2FeOXpHla2ksjkEqjV+Nt3Fzl1wNUQyj95wEm5XOWdmxuNz/xxOkYiXx32mjp+/YwP%0AmULC8RE7bouw6K0hIZYtIZNJUSpkKKQystUygz4zP3xrnmPDDvxh4UDsQK+FsX4rB7ymL/NjiTxB%0ATK1sE0sLGrGrt/2Nkb36xMVPLi7xzWf7d/wKJAx6TcIiN5zh1lxIkLS6tEyv28ihARtv31gnXyiL%0A91uRL5ylrRhDXivXZ8N4nfqGWU0qU2C838ZfvzXP0+OdnDzg4N7yNsVShW9fGIAq+CNZLB1q9BoF%0AhwdtWA0qfvCruaZ7bj2GvXY9373w8Zup/UaqT4w6uTKx1Xic2BknIiLyKLIRSZMvVXjrxrrQXLMz%0A3q/TKFArlPy3X83xzWf76HV3cHNWkAg4Mmjn6pQflUKGw6Jhfj3B5FKEf/37Yxzw7b/W/W2LWA8z%0AXRdlip5c2sWTVCphYmW7oY8MMLUcYshnQiGTkMmX2Qyncdt1TbKEy1txXnjKx3/7xzlAqIXdmgsj%0Al0ow6FRUqsK1MeQz84O35qFWo6fTyO15oWj9xotDzK4KReAetxFqNX56cYUOvbIhafH6s3385voa%0AbpueOwtxxvtsjPdZCW5nee6YHWuHir/6hxl0annDyO+DST8vn+r+XOUxxevlAY99MXk/ofndP3/+%0AhIf/9qu5xgWzFc3gtGjRquX89a9nHujGBoTTmBOjTm7MBDkz1smNmSCFYhm3Tc+q/0GCrncy6bQq%0AvA49pZ2C3d62f5/DgFGrJJMrky2UefGUj3S2yPJWkl63kd7ODlaDKXLFClvRNKcPdlIqVcgV/3/2%0A7jW6rfO8F/wfdwIESIAkAF7Bm0SRIk1LpGRJlmVHSmzHdtxc5MZ2Wuec1OesTiez1sxaZ9rGZzpT%0AT1ZWnF6+deVkenrGOXO8clJ3JTltXTdtYku2Y1mWdZdIiqRIkQRBEheSuBAgiPt8gAABxAbAKwiQ%0A/98XWwAJvnvj2e9+97Pf/bzLycVQjNUqXB6yo6Veg3KlDMFQBP/TV3pQq3uwuI/JoMZ/eOnwpu5q%0AUmHlWiQhtQj+qcP1sDh8CEeiqCxXJGP08tCD2kZm2xJuyiQ41m3EiZ463BpzwOMLwn5/xryuQoHZ%0AeR962qsRDEXRoNdAIXNkxGvvvmpIpWKY55bwpcdasehZweePNmF5JYR7Mx601FfgcIce10dsKJNL%0AoVYpcdfiQlVFGZ472YoZe3ygFQpF0N1eg2gsfly1NVTiqePN2FergdnuXXcdIyoeJ7pr8fGtOfzW%0AqVbUaJUIBcPQV5WhTC5BOAIs+1cwOG6HsaIcddUqvH3uLn77zH5MzLrx1SfaMG33wbbox+EOA3pa%0AdRkzNIi2y+i0C4FIFL84P57s+2qrytNumAXDEVwatKKjSYu+Lj3GLG5MWj0wVqlwur8RXn8A/+bZ%0ATkjFInwyYENtlYrnW9p2Ln8QGlUZ/tPP4+OCJ/oacXXYhqNd8bqAt8fn8fJTHRifcePG6Dz2N2lR%0AqZZjYtaNC7fmoNPI8do3j6KqXJ78zHwz4fKdk/OV3Up9jzPjiKjU2F0B/M0/DCAQiuBkb32yX3N6%0AAlhwL+PQfj2Gp5xYCYTx1HETbt5dwMSMG08cbkCjXo1PB6zQVynxyjNdORPJqTbTR2ZbdJ03uvce%0AoRwDED9vm21eGKuUaXEik0khFonS6ia/cGZ/WllChUyCwXvz8aegpp2w2LzoO6BHR3MVZuwetNRr%0A4PeHsLQcwMP7auAPxGcvd5h0KJNLMTHngVolw/4mLWqrlZi2eZNP1fe0V6O8TArrgg8L7gAW3PHk%0A8oVbs/jiMRP+4MvdiEZjMNu9kEniJWATM5wZ49uroMnkaDSK119/HSMjI5DL5fje976H5ubm5Pvn%0Azp3DD3/4Q0ilUpw9exZf//rXN/X3ss2K+PYLvclEnEYlw7DZmXbAfOXxdrx/xYzO5qqsA2EAWAmG%0AYaxSxuvGLq2kzeYMhCIok0sxNDEPva4M+5q0MFSpMG3zYm7BB4NWCYVcig+vW/Dbn9+Pn/zrMMoU%0ARqwEwgiGomgyqFFfrUIwGELvvmr4ViK4NGDF2PQwFDIJaqtVOHrQAJEIGJpYxKEOPXpadTlnb3Jq%0AfunItUiCSAR8dH0mOaO4rqo8ubjjF4424Wun22G2LgnGrm8lDJlEjP1NWgxNLiZLqyRufpy/asHL%0AT3VgaGIBZ0/vw6TVA4vNG39MxaDBe5em0bOvCg/va8WvPzNjbsGHF87sx99/OAa9Lj4L2Wz1QCoR%0A48L9FVirtWXQKGWYti1h3u3H/kYt9FolGqtVeLTLkFFahnFa2kwGNb71pYNQSMUIR8Lo6zRCIhUh%0ABsDtXcb03DLMjhWoVSroNGV4uL0aN0bsiMZi6GrWwR8I4khnKx5qqdrpTaE9pqFOhbd/fS+t70wk%0AkSUSESZnPWipq8BXnmjHT/7lDoYmFtHTVoVD+2swanbBWKXEoXZD8gbIWmZvEm0FtUwKi92bjN3f%0A3JjB1z63D5NzbtRWqTA550HF3BJsC8vQ65RQlkkxNbeE2XkfzvQ14rHeurREMrC5c3GuR6odTj90%0AFYpkTXyAM+OIqLSEw15cv/tg0k3qE5oOlx/NdZV45zf3AMSvgwbGFoAYkk8zqVVS/C8v9EJTVrhU%0AzFaUy6DSJ5Rj8AfCyUTxlx9rxfW782m/E4tEcW/WnTY+/vuPxvGVx9sxO++N5woMahxsq8Zb/3wH%0AapUUPW01GLg3j6t37Pi957twsLUalwZmEIwAl4dsAOKT2RKL/H7r+S5MzS1BrZLB6VlBW4MWY9Mu%0A1OiUKJNLUVtdjnc+Tl+IUiGT4Hh3bXL8wBgvvIImk9977z0Eg0G8/fbbuHHjBn7wgx/gRz/6EQAg%0AFArhjTfewM9+9jMolUq8/PLLOHPmDGpqajb894RmRQDAZykzNvc36WCxPagPq1HJMOvworm2EtM2%0A4bqxiYGww+kHIEom5FbP5rw4MIfHeuugUSmwtBzAonsFem0ZqioUaK6twJU7NsikEly8PYcvn2rH%0A+KwbKqUcUmkErqUApm0+tNRrMLfgx/uXzfh3X+7GrbvxkhsmowbNtRXoadbhS8dbkgfRWgbjHLAX%0Av2wzei4P26G6X38YAFrrK5KJY4VMgqr7NYhyxW6NVgm3NwhjlQoikSh5V7FMLkU0GsP4jBtqpRzz%0ArmXUVSvRWl+JcCQCpVwKo74c10bmMe8O4NSheoyaXXj/8jRO9zdh3rWCuxYXGvRqdJgqUa9XY2LW%0Ag7kFH8QiEZ49bkKzUQMgPQazPXbCOC1dw5OL+OKxZlRoFChTiODxriC4soxb4x44PH50t+jwL59N%0AQxQDHjtUj3uzbniXQ7g1voC2+kq8+/EkHm6rZgxQwcjlEkCqyFiFOrEK+/5GLb7yuTYMTzpx8dYs%0AfutUO0annRiecqGlrgJfPNGCrsbKjM9lDNN2q6iQY3jKlRa70WgMv/hgDKcebkAkGkPv/hp4vAG0%0A1FVgaTmIq3fsqNeX43ef6cS+Wk3Oz9/qR6oNOmVyxhDAWUNEVHqqqqowbb2T/HdirKCQSdDdXg2x%0AOIpvPX8QA+MLMNuWsBKKoEqjgKpMhu5WHZpqdia5xQk7tDrHoJBJ4FsJJ1872mPAnNOfVu5yeNqF%0A5ZX0vEQ4HMXPzt1FZ7MOR7oMcHmDkInjpSgsNi8mZj04YKpCh0mHsRk3Lg3aoVbJ0N2iw7e+1IWB%0Ae4sw25Zw9KARnS1V8PmD+O0n2pOTzMx2LxzOZawshqFVy3GwWYeDzbq8iWLGeGEVNJl89epVnDp1%0ACgBw6NAhDAwMJN8bHx+HyWRCZWX8Yqy/vx+XL1/GM888k/MzdToVpFKJ4HvD5sxZEbqK9ItFt3cF%0AzXWa5AGTWHxMJhWh0agWrBur1ykxMB6vKzswvoAmowYKmeTBHRqHFxaHF01GDdoatbhrWURXcxWi%0AMcC24IfXH4RIFMMj3UbMLSzj1tg8hiYW0WHSYnkliBVxDGf623FnchGXBm3Y36TF//ZyHw62VuOL%0A27wSvF6f+6KimJRSW4WsN3YBwLa4DJcvmHIDoxx3p93xz6tQYMbug1wuidf5zBK7Mok4WZT+nY8n%0AkoXyZxxefPmJNjicy5DLpAiGI5iY86JKU4aH9lVBq5JDLhPBoFNi1uHD8JQLTxxqwP/+u3W4M7mA%0Aj2/MoL6mHG31Fehuq0FXS/XW7aw1KqWYKKW2rpYrdgEgFgPGpl1obiwHEIPDGYJKKoZUJEKtrhzX%0A79rw9PEm3Bidx399dwjVlYrkHeyPrs/g2UdbUF1dGneRS/l7XKvdso354vafPhrJet43VqswOuWE%0AViNFX4cJE3PxGyBPHTPhQIsOnc2F7++ElOJ3xTbnly92r47Y0GTUpMVuNBrDh9ctOHWoAUcO1kAq%0AkmByzgOzbQmP9tahr9OwrefpM0dNgo9UnzlqgqFKhaGJRRxsrcITfY042Focx08upRSnxdTWfLFL%0AcdvxnRVTHORSrO3MFbtz84uC44VAKIIKlQwuTwhjFhuaDCo8fbwbhzp29w2zYv0OC6EYt309OYYH%0AEyTj5l1BmIxq3Bx9UI5qYmYJx3tqMyZcAIBeq4REIoJcKoLTF0CVRoFF9wr2m7QQAShTiKHVSLG/%0AUQeL3YMYgBGzC2UyCU73NWLG7sXo1CKee6wtbV/q9Rr0d9dl/D2h14pVMcZGPuttc0GTyV6vF2r1%0AgwSBRCJBOByGVCqF1+uFRvOg8eXl5fB6hWdXpnI6l7O+12nSptUxBuK1jI90GZOdv8Xuw+OHG/HZ%0A/an9k3Me9LRX49qwA4893ICrd+wZA+EyeXy3mWo1cDj9CIbC+O3P78O0zYvPhqw42KLD7/YdgMPl%0Ax91pN0QQQSGToloTQ41WicF7CwhHYnAuBTB0bxGnHq7HtN2LD6/PorM5fpelXqdEva4BT/Y3Ju+q%0AOByZB/BW0us12/43tsp2tbWQB/16YxcAjFUqVFeWweuP1xy8cdeBg63VyVIVkdoomowVWAkI1+gu%0AL5NCVSZDT3s15hZ8ePHJDkzMuOH2BtDTVgW1UgqVQoNKdRksjiUEgmFoK+RwOP0YnnTC7QvCtriM%0AQ/tr0NtWjSa9Gg7HEmrK5fjKyda0u4CFjqW9Hr/FErsJ43NuKFRSIBZDJBABJCKshANQShV4qN2A%0A//cfhvDksab44o/uAD68PgMgHqePdBpK4rsspZjbqO3exmKK27EZH3r3VQue9490GnB91IFgOAZ9%0AZRBPH2nCM4+Ydqy/E1KK8VjKbS6m2NVry1FbpY6v47EqdjtMlbh9N564feYRE5473lyQuNWr5Vkf%0AN+1sqID+7MPJv1/sMVBKcbqWthZT7FLcdowJSyFm19vOYond89dms44X+jsNGBifR6M+XiKwQacq%0Aie9io0ol1rbDera9GGJXr9dk5BgSpS4TubH/cX4UTx1vxbFuI3wr8brGBp0SB5p1+HQgc1azRCLG%0A8KQTk3MeBENRvPp8F7QVMrTUajFpjSeug8EHM4QDoSgOd+gxMuXE4L0FGKtUeKy3Dnq1XHBflmp8%0AlWK7s7U5V+wWNJmsVqvh8/mS/45Go5BKpYLv+Xy+tOTyRggVmgeAY93G5IA7EIpgzOLCK8924caI%0AHXanH/ubtLg27MC9WTe+8fQBjN9fYKdRr0ZFuRwroTD+7Ze6MG5xo0anhLJMhkVPAO0N8VnNU7Z4%0AGQoxRGiuVUOpkKC6Qo4mfTXEYhEe6dAnB/JPH2m6vy9igtPxOT1/b8q2SMLRTgMA4M9+cg1HuoyI%0AIYb9TdrkzRDJ/ZrFtdXlePmpDtyb8WByzoO6mnI0GdVYCYSh1ykRDEcxZnFBLpOgv8uAjiYtvP4A%0AdOoyuJb8sM57Me9cxivPdKFMIkrGZ0K2uGS8EgA8vL8GFrsXPl8QGqkYMREQCMcgkypw494iOpo0%0A+ONv9uPSoPX+omUhTNu8yZtprG1FO2G/SYdA2I9vPd+F2+OLmLYuwVSrwZEuA8oVIjToy3GwRYv6%0Aqnh8sr+jYqEQixGLRPGt57twa2wBFpsXploNDnXooZAALYfq0FBd+Ljl46ZEtBvVVVdAFAjdHy8s%0AYNoa73P7DuihKZPheHcd5DKgTsfxLBWX1TmGQCiC8jJpchLalM0HuQhoa9Di3qwbsRigUsogBvDl%0Ax9swO++D+X6ua1+jFtN2D5aWQzjSaUBzfSVkEgkUUglEABRSCVQKGaQSMeyLPkglYjTfHxf0NOs4%0ANtgFCppM7uvrw/nz5/Hss8/ixo0b6OjoSL7X3t6OqakpuFwuqFQqXLlyBa+++uqm/l6uItypr5eX%0AyaBVydDXqYfF4cOl21a8/FQHxmZcsC740GgoR6OhHLZFP+r0KrTXV6LFqMGph+ogk0kQCkUQjcYQ%0AjcZgMmhwcdCGX302je7WKnz+ERO094vrJ34mVeq/eTBRQr4C8n/8O324OGjD5JwHshYR/s1zXRie%0AcsI8t4QjBw2IxoCJ2SVoVFI8c7wJrfWVqK8uh0wmgVgsQiAQX0QytV6x1enHhdtzGJxYxAGTDqcP%0AN6HB8OAOFeOT1qqnWQcxAKcvgJVI/EZEGIB13otDHQaMmhdx/a4TjfpyHDtYi1qdkgMK2nGPdNTg%0Ayug8loNhdDSq8aWTrbh5145/+ngC7Q3a+FNDVbwwpOJzuKMGn43OY9rmxtGDRnS16DAy6cLEjBtH%0AOw3JRPJOYd9ORLtJT7MOQ1NOIBBCS105njrWjOsjNly4NQd9ZRmOd9cykUxFKVuO4UxfY/K1qfkl%0ANBoqoVJIUKMtw7I/BIlYjOpKJVzeADqatBCLRShTSFEml6CvU4+VlTCqNAr0NOsAxCdQdjVpASBr%0A4phjg9JX0GTyk08+iQsXLuCll15CLBbD97//fbzzzjtYXl7Giy++iO985zt49dVXEYvFcPbsWRiN%0Am68vlG1WRLbXxQdF8cRHOIrPPVyfnI0plYoRDEaSPxsMRtL+m+1zS3GKOxWHXDN6hN57rKc2+e9o%0ANAapVIxoNJZMGIfD0ayL3QFArU6Js4+34bc/187OnTbtYLMOer0GTmf8iROxWASJRIxIJIpDbVUZ%0Acc2Yo2JwpCO+6K9er8HSkh/GiiZ88aiJ8UlF75GOGjx3shWBQAAeTxCneuoYt0Ql4vd+cG7dv/Pm%0Ad85sQ0torQ426wDExwuBQADNNeUAOJ6l4pcrP5b62iMdNVAqZfD7Q8mfOdpRg/JyOXy+YPJnEovm%0ApWLieG8oaDJZLBbju9/9btpr7e3tyf8/c+YMzpzZnhPjWh/LT509nPr/uZJw6/l7ROuVK5ZS31sd%0Ao6tvdGzF3yNar/S4fBCTjDMqdisr8Sc4GKtUSjye+AUe45aIqDAS/S5RKREaJ6x+LTWRnJBIJCes%0AN09Gu4d4pxtARERERERERERERMWPyWQiIiIiIiIiIiIiyovJZCIiIiIiIiIiIiLKq6A1k4mIiIiI%0AiIho47hoHxER7STOTCYiIiIiIiIiIiKivESxWIzLPRMRERERERERERFRTpyZTERERERERERERER5%0AMZlMRERERERERERERHkxmUxEREREREREREREeTGZTERERERERERERER5MZlMRERERERERERERHkx%0AmUxEREREREREREREeTGZTERERERERERERER5MZlMRERERERERERERHkxmUxEREREREREREREeTGZ%0ATERERERERERERER5MZlMRERERERERERERHkxmUxEREREREREREREeTGZTERERERERERERER5MZlM%0ARERERERERERERHkxmUxEREREREREREREeTGZTERERERERERERER5MZlMRERERERERERERHkxmUxE%0AREREREREREREeTGZTERERERERERERER5MZlMRERERERERERERHkxmUxEREREREREREREeUl3ugGb%0A5XAs7XQTctLpVHA6l3e6GWvCtgJ6vWbLPzObYo9dgDGxXbajrcUYu6X0nWzEbt8+YPu3sRjjFijN%0A75ZtLoxEm4sxdktpf7Kt22MtbWXsbhzbubXW207GbvHZy9u/nm0vhtgtxe+qFNsMlGa7s7U5V+xy%0AZvI2k0olO92ENWNbabVS2s9sa/HZ7du527cP2BvbKKQUt5ttLoxibnMxt201tnV7lFJbU5VKu9nO%0ArVUq7cxlN2zDZuzl7S+1bS+19gKl2WagNNu9kTYzmUxEREREREREREREeTGZTERERERERERERER5%0AMZlMRERERERERERERHkxmUxEREREREREREREeTGZTERERERERERERER5MZlMJUEsFu10E4jWhLFa%0AGNzPRLsXj28SwrigvYBxTkRUvNhHPyDd6QYQ5WK2e3Fx0IrhKRc6m7U40V0Lk0G9080iysBYLQzu%0AZ6Ldi8c3CWFc0F7AOCciKl7sozPtSDL55s2b+Mu//Eu89dZbaa+fO3cOP/zhDyGVSnH27Fl8/etf%0A34nmUZEw2714462rCIQiAIApqwcfXJvBa6/0Q6/X7HDriB7IFat7/SSzlbifiXYvHt8khHFBewHj%0AnIioeLGPFlbwMhd/8zd/gz/5kz9BIBBIez0UCuHGKnZtAAAgAElEQVSNN97Am2++ibfeegtvv/02%0A5ufnC908KiIXB63JAzYhEIrg4qBth1pEJIyxWhjcz0S7F49vEsK4oL2AcU5EVLzYRwsr+Mxkk8mE%0Av/qrv8If/dEfpb0+Pj4Ok8mEyspKAEB/fz8uX76MZ555Jufn6XQqSKWSbWvvViilWbTF1NZhs0vw%0A9RGzE0BxtXUjSiF2gdLazzvV1lyxmq1NpbRfV1tP7G7ldm5kP2+3Uv4e12q3bON6+9xS3O5SbnMx%0AHt/ZFLo9O9Xnbre1tLVY4mK37ddC2Y2xux3t3I4438v7cyvsxtjdLnt5+4tx23PFbjG2N59iaPNe%0AudZfb5sLnkx++umnYbFYMl73er3QaB40vry8HF6vN+/nOZ3LW9q+rabXa+BwLO10M9ak2NraadJi%0Aas6T8foBkw4AtqWthTzoiz12geKLiVx2sq25YlWoTdvR1mKM3a3ezvXu5+1WSsfHRm33NhZj3AKl%0A+d2WepuL7fjOJtHmYozdUoqBtba1GOJit+1Xxu7GbVc7tzrOd+v+ZOwWn728/evZ9mKI3VL8roql%0AzcVwrb/dsrU5V+wWvMxFNmq1Gj6fL/lvn8+XllymvedEdy0UsvS7agqZBCe6jTvUIiJhjNXC4H4m%0A2r14fJMQxgXtBYxzIqLixT5a2I4swCekvb0dU1NTcLlcUKlUuHLlCl599dWdbhbtIJNBjdde6cfF%0AQRtGzE4cMOlwotu4p4ucU3FirBYG9zPR7sXjm4QwLmgvYJwTERUv9tHCdjyZ/M4772B5eRkvvvgi%0AvvOd7+DVV19FLBbD2bNnYTTu7Uw/xQ9ck0ENsViEaDS2080hyoqxWhjcz0S7F49vEsK4oL2AcU5E%0AVLzYR2fakWRyY2Mj/u7v/g4A8PzzzydfP3PmDM6cObMTTaIixwOWSgVjtTC4n4l2Lx7fJIRxQXsB%0A45yIqHixj36gaGomExEREREREREREVHxYjKZiIiIiIiIiIiIiPJiMpmIiIiIiIiIiIiI8mIymYiI%0AiIiIiIiIiIjyYjKZSoZYLNrpJhBtGuN463GfEtFWYX9CW4FxRFuFsUREtDPY/+Ym3ekG0N4mFoty%0ArogpFoswZVvCJwNWDE+50NmsxYnuWuj1mgK2kkhYtvgVet1s9+LiYDyOu9uq8EinASaDulBN3ZXi%0A+9SG8Rk3DnfUoKe1Ck167lOi3SIxiC/EytmpfXRirME+unQkzrv5xpXbjXFEm5Eav2uJpZ2OdyKi%0A3chs9+LysA3WRT9qq5Q42mksqXN5oc4NTCbTjsg3QEq8f2fKCb1WiTK5FNP2JUxZPfjg2gy++/sn%0AoFfLd3ALaC/LFr+5Xn/jrasIhCIAgCmrB+9fnsZrr/SX1ImpmAxMOfGjX9xG3wEDKtVyXBq04d6s%0AB08cbkBPs26nm0dEm2C2ezFqcWFsxgPrvA/7mrR4vLdu2/pLoT76g2sz7KNLQOp4scmggUYlBxDF%0A8YOFT+IyjmijVo8fu9uq8cOf3coaS7xpQUS0Pcx2L85ds8C3EobD6QcAnLtmwZm+xqLvZwt9bmAy%0AmQou32B79ftm6xIUMglO9NThwq1ZBEIRfHjNghceb9vJzaA9Klv8fvuF3qwD/4uD1uTrCYFQBBcH%0AbUV/UipG0w4vPro+g74DBly5Y3vQV9iWMDC+wAt3ohKWGMRfGkw/ti/cnN22Y5t9dGnKNl480mXE%0AG29dLfi5gHFEG7E6jq0LPiy4V7LGEgDetCAi2iajFlfGGFQhk6DRoCnqPnYnbmizZjIVXK7Bdq73%0AV4JhKGQSAMDQxCJr2NCOEIpPAPhsyCYYt58O2TA+4xH8rBGzk3G8AQMTi3AuBbASDGfd50RUmi4P%0A2+BbET62E+OErSQWizA85RJ8j310ccs1Xoy/X7hzAeOINmp1HOsqFLDfnw232r1ZNy4OCo83Cxnv%0ARES7kVgswviMR7CPHZ9xF/W5PF+ObTswmUwFlW+wLZWKs77vcPqhq1AAAA62VrFGGBVctvjVVShg%0Ati4J/s7wlBOHO2oE3ztg0jGO10ksFuH66Dxa6yuSjx6tNjzFC3eiUiQWi2Bd9Gc9trcjKReNxtDZ%0ArBV8j3108co1nkyMFwuZxGUc0UYIxbHTE4BepxT8+UP79Riecgq+x5sWRESbNzfvE359Qfj1YrBT%0AN7SZTKaCyjfYDoejWd/X65RwegJQyCR4oq9xO5tJJChb/Do9ATQZhReFPGDSoae1KjmrPkEhk+BE%0At3Fb2rlbJRYTaG+oQCgcy3qxxQt3otIUjcZQW6Uq+LF9oruWfXSJyTWeTIwXC30uYBzRegnFcSAU%0AQZlcKhhLPa063rQgItom0WgM+5qE+9iORm3R9rE7dUObNZOp4E501+KDazNp0/BTB9vZ3tdrlTj1%0AcD0e663DwdZqOBzCM0GJtpNQfALAsW5jWv1eIB631ZUKxGK4XzvZhhGzEwdbq/BIp6Go6y4VE6GF%0AaX70i9t47mQrBsYXsvYlRFQ6Ese5SCRGeVk8kVKoY9tkUKf10QdMOpzoLq2Vu/eibOPFMnn88qa7%0Araqg7WEc0UYIxfG1ETu+/UIvBu8tpsVSLAZUV5YVtH8kItpLHu+tw4Wbsxl97GO9dXl/N3nNanah%0A01TYxVHz5di2A5PJVHD5BtuJ9z++NYfRaRf0OiXKy6S4NTaPpeXgmg5kou2SK35Xx22ZXIq/fe8u%0AZBIxXnulHy+ebodYLEJ1tZo3Q9ZIaDGBj27M4g++9hCGJhbxhUeasLQcwtTcEjqbeeFOVIpSj3Ox%0AWIRHH6rDcydbMOPwYW7Bh45GLR7rrdvWY9tkUMNkUCefgKDil3o+Hp5aRINejYpyORbcfhzpMuJH%0Av7iNP/6dvoKeExhHtF65xpU9zbpkLCX6yVAkihM9dVgJhuFw+tHRtP39IxHRXrHRG8MZ16xzhV0c%0AdSduaDOZTDsi32DbZFBDIRcjGI5kzDy8OGhDfzcTyrRzssVvtrgNRB+s5s6Ly/URWkzAHwhj8N5i%0AMjkfjcZ44U5UwlKP82g0ho9vzkIhk+CrT7TjD77cXdBjm/1IaUmcj3/5mQz/8ukUypUyOD2BZDwl%0Azr2Fxjii9ch1XZT4d2o/eeFWvI/UVSigkEuYSCYi2kIbuTGcawG8QvXRhb6hzZrJtKOyBblYLMLA%0APSesC8sZB+WIWXjhCaJCWx2/+eKWC6Osz1oWE0h8B7xwJypN2Y7zQCiCTwetO9AiKjVisQifDdmx%0AtBzKOP/y3EulJNd10ep+MhCKwLqwjMGJRcY4EdE2WOv15U4tgJdNoa6LmUymglvLwZSviDhRMUnE%0ANFdz31pr3Z+8iCIqHus9HtlvUqqN9OeMISoG2zkWYYwTEW2vzfThe7WPZpkLKpjVi2jlK0i+E0XE%0AidZDKKYZt1sr1/5cb59CRNtnM8cj+03abH/OGKKdUqixCGOciGjrbVUfvhf7aMnrr7/++k43YjOW%0Al4M73YScyssVRd/GhO1sa6Ig+YjZBbc3gPEZNy4OWNG7rwaV5XLB36ksl6N3Xw0Uciki0RiOddfi%0A5S/sh8mgXndbxWIRYmu4IVRerljzZ25WKcQF4ze7bDF96uF6nHq4XjBu19vWtcZt4jMLZa37eSu+%0Ak2z9AIC0/W+xe3HX4kZ7Y2XWPmWrldLxsVHbvY3FGLdAaX63O9nmjZzjgQdtznW+T1hPf7idEm0u%0AxtgtpbhNbetG4yfVWmJIyFriqlT3a66fKZTdFrur27kVsZtPIkbXE+Oluj/X8vOFsttid7vs5e1f%0Az7YXQ+yW4ne1VW3Odq7fyj58o+OQYpFtX+eK3YLOTI5Go3j99dcxMjICuVyO733ve2hubk6+/4//%0A+I/48Y9/DLFYjLNnz+Ib3/hGIZtH22ijBck3W0ScMxdpu+SK6RdPtzNut5BQP/D2+TEEQhGIxaK0%0AVc1/ddmCJ4807un9RVRoW7HoSLbzPfvD3W+rFq1Zz5iRcUVbYTsXXMoWo4VcXImIqJTlO9dvdR+e%0A6KP1eg0cjqVNt7/YFTSZ/N577yEYDOLtt9/GjRs38IMf/AA/+tGPku//+Z//Of7pn/4JKpUKzz33%0AHJ577jlUVlYWsom0DdaziNbq39vM4lqJO02JDmLK6sEH12bw2iv9vGCgTVlrTDNut8bq/Zm6/0/0%0A1OHKHVtyf5ltS7hyx7an9xdRIW3kHJ8rEbI6kcz+cHfb6BhxMxhXtFmJ2prbFbv5YpSJZCKi3PL1%0Ao1uRo9rrCppMvnr1Kk6dOgUAOHToEAYGBtLeP3DgAJaWliCVShGLxSAScVGl3SBRkHzK6sl4T6gg%0A+VbNFtnO2QK0t0WjMbQ3Vq45pteDcftAtr4g0adYF3xYCYa5v4h20HrO8auP6TNHTdCrsz9GyP5w%0A91vvGDGXtY4fGVe0UUMTCzh32YzhKRd62nQcCxIRFal8/ehO5ah2k4Imk71eL9TqBztcIpEgHA5D%0AKo03Y//+/Th79iyUSiWefPJJVFRU5P1MnU4FqVSybW3eCnq9ZqebsGbb1dYzR02CBcnPHG1K+5tD%0AEwuCd5C++/sncLC1el1tHTZnv9NUDN9JKcQuwPgVMjSxgHA4AoVMkjems8n2M8Uet8D6Ynejbc7X%0AF5w5asKdSSccTr/g7xdqfxXLd7Kddss2rrfPLcXt3qk2r+Ucv57ze0Kx9oeF/tuF6HN3QqKtax0j%0A5rKe+NpIXJXifi0Guyl2hyYW8H/99cW0GHv8UP2mxoLZbEXfV+z7M6FY27mbYne77eXtL8ZtzxW7%0AxdjefDba5rX0o9uRo9psu3fSettc0GSyWq2Gz+dL/jsajSYTycPDw/jggw/w/vvvQ6VS4Q//8A/x%0Ay1/+Es8880zOz3Q6l7e1zZtVSvVStrOterUcr73Sj4uDNoyYnThg0uFEtxF6tTztb567bEYgFE/S%0A6SoUcHoCCIQiOHd5Om320lra2mnSYmpO+E5Ttt8t5EFf7LELMH6zOXfZjI9vzaXV6tXrlOhq0cFY%0Aocjbjlxt3UjcJj6zUNYau5v5ThJ9QarUvkCvluPVL3XhV1csMNsy/0a+/bUVSun42Kjt3sZijFug%0ANL/bnWzzWs7xqcd06jl+9fk91Ub7w+2U2M/FGLulFLepbV3rGDGXfOeM1MdS1xtXpbpfc/1Moeym%0A2BWKsY9vzeGlL3Rgwb2SFrtrGQvmstm+rxT2J7D+djJ2i89e3v71bHsxxG4pflebafNa+tH15qhS%0ACeWotqLdOyVbm3PFbkGTyX19fTh//jyeffZZ3LhxAx0dHcn3NBoNysrKoFAoIJFIUFVVBY8n88un%0A0pVv0QixWIRRsxsne+uTCbqe9mqUyaW4O+1ad32aE921gneaTnQbt2R7aG9K1FeKRmO4cGsWCpkE%0A1doyqJVyjE678Zsbc5t69IVxu7YampPWJVwctKKyXC44K2gv7S+iYpDrHJ84plcvmNnTXg2RWJT1%0A/M7+cO/YzMJi2c4ZYrEIIrEIb58fx/CUM3luZlzRemWLsWg0hk9uz+H1bx0FAEzZlvDJgBU//udh%0AjgWJiHbQWvvRteSoCr22Q6koaDL5ySefxIULF/DSSy8hFovh+9//Pt555x0sLy/jxRdfxIsvvohv%0AfOMbkMlkMJlM+OpXv1rI5lGB5Fp058RDRvz8/HjaYloKmQRnT+9b90FqMqgF7zTt9do2tDmr6ysF%0AQhG01lXi04G5LVnMh3Gbv4bmpHUp+ahRIjkVCIbhcK2gs3nv7S+iYiJ0rk4c040GdcaCmQqZBMe7%0ADILHLPvDvWcjF2TZzhkneupw/sq04LmZcUXrsZbamlu5sCP7PiKizTvWbYRv5cFTxOVl2dOfuXJU%0AW7W2w25T0GSyWCzGd7/73bTX2tvbk///8ssv4+WXXy5kk6jI2Bb9go8Q2Bc3VhJiMzNdiLJJvdOp%0AkEm2fBE4xm32u8mP9hjxycCDBRVSZ4j/1qk2PPNI0041mYhyeLSnFu9cmFx3X8n+kNZi9TlDIZMg%0AkOPc/OLpdsYVrUu+WW5bvWge+z4ioo27OGjFRzdmk6XVBsYXEAhFoFTI1t0n82kRYQVNJhPlIhaL%0AMGZxC743NuPe1GCKgzDaSqkzRhbcfthzLAKXL25zvb+X4zbbrJxmowZvvjuc8fOBUASX79jw3HHT%0Ant5vRMWq2aiB3bXxvjIajTGpQlmtPmcc7TLi0pBV8GdT443xRGtlMqjx3d8/gXOXpzNmC/MxaCKi%0AnZGrvBoQv0a0LjyYmLiRPplPiwhjMpm21XoSabkeIehsfvAI2cVBK4bNLnSaNl6LjCgfsVgEIHtC%0AN3XGyE/fv5t1Ebhsv5+M5SnXpurq7WarZ+VIpWJMWD1oNKj5qBFREUo9p68+/0ejMXQ162C2rq+v%0ABDbXXzKJU5qyXRzm+i5XnzM8vsCG4m0zbaTd7WBrdcaCjsDarmHWa739HuORiPaSXH3kVpWmSO1X%0AN7u2w27sn5lMpm2RbwCU7f1sjxAAIrx3zZJWT3lqbuO1yIiyMdu9GLW4MDbjgXXeh31NWjzeW5cz%0AxrLFbXWlAma7N+N3hyYWtqyu3l5we2IRUzYvorEY3v14Ake6jFx0j6iIpJ7T2xsrUVulxMXbNnSY%0AKtPO/xt5THCjdUh5w640Jb638RkPDnfUoKe1CrEYkt9lT5sOJx+qR61OmfUzEhds3W3VgvHW3Va1%0AJW1kbO1dQkmBbPEGiPD2+bF1xcl6+j2heNTrNRvfOCKiIreWPnK9Y87UhG++RPV62rmZ8UKxJ6GZ%0ATKYtl+/gzvU+AJw93Y7xGQ/mFnxoMqghEonw0c0ZHNpfs6W1yIhWM9u9OHfNgkuD6QtEXbg5mzGA%0ATz05dLVo8e0XenHr7jxGp13Q65Qok0vxt+/dhUwiTov9y8M2zLsDjOU1Gphy4sodG26OzaO7rRqh%0ASBQiEfDsyRbMOnyYm/ehtb4Cpw83cN8R7QChc7pCJsGRLiP+9ZI57fxvMqjx77/Sg2sjdlhsXjQa%0A1eg7ILz4XsJG6pBu5UJYVDhmuxd/9pNr6DtgQKVajkuDNtyb9aC9oRLvX7Xg2MFaWBf9+H/+fmBN%0AN3qHJhZwpMuIleCDxXfK5FIMTSyip1m34TYytmg1s92LH/3iNo4eNCIai8Fi86KuphxNRjWsC8v4%0A5PbcmuNk2uHFe1cta+r3ssXjd3//BPRq+dZvKBFREVjr2HAtC/CtTvh2t1XjR7+4DX8gDGDj5/nN%0AjBdK5aY1k8m05fId3NneH7W48fPzY8lFzXQVCtwam0fvPj1O9zXi9th88nWn50EyjrXIaKtcHrbB%0At5J/MT2hk8P5qzP4+uf3YWBiIVngHwAgAQYnnRCJgDfeugpdhQJyqUTw7zOWM10bccC3EsZjDzfg%0A9tg8TvTU4fKQDQBgrFICEOHaiB2n+xp2tqFEe1S2c/pKMJx8giDRfw5MOfE3fz8AANBVKHD1jh1X%0A79jx7Rd6BZN7G61DOji5mPEab9gVv4uDVvQdMODKnfQbugPjC/jaE+34h4/u5b3RmyAWi3Bn0pW8%0AuZG6+E5LXcWGymgk2sibwbTaxUEr/IEwYjHg9tg8ypUy3Bh14NKgNT4TrqcOF27N5o0Ts92LN9+9%0Ak/X91f3excF4XfDaalXy2igQiuDDaxa88Hjb1m4kEVERWOvYcC0L8GVL+B7pMuLKHVta3mm95/mN%0AjhdK6aa1eKcbQLuLWCzC+IwHtdWq+492PTBidkIqFQse/AqZBOMz7uRBkyiUvrQcQiAYhscbQH+X%0AAT3t1ZBLJehpr8bJ3nqIxSLWSaUtIRaLYF30w3F/MT2FTJIWx4mTE5D95DA67U6ecMRiEU721qOn%0AvRqXBq341WULjnQZ4fYGoc/yeC5jOZ1UKobHF4RrKYAFlx/1NeUIhsI40mVET3s1ABH0OiX6Dhgx%0ANOnc6eYS7TlSqRjjM5n16ADA4fRDV6EA8KD//GzIlkx2WBeWk///2f0bRKslat4JEeovzXYv3j4/%0AjkuDtrRxQkJqP07FQywWJcePK8HMG7oAYLF7s16UCUmNndR4AzJjJx43Y/jTNy/j7fNjMNu9WduZ%0A7wKW9p5EXChkEqwEw1haDqXFGwAoFRJoVLK8cXJx0Arb4vKaxolisQgikVjw2mhoYpHxSES70lrG%0AhkIL8K2eiAgIX9OHIlEYqpQZfevdaVdyvLIWGx0v5EpCFxvOTKYtNWldgrFKhaAtgp72apTJpbg4%0AMIdoNIYDJh3C4ahgMXRdhQJz8z7Bz7Q7/ejrNOCfL0ymzUhRyCR4rLcOJ3pYJ5U2LxqNobZKCbEI%0AaDJqko/FJuJYo5JlnJxWm1vwJe9gPn64AR9dn8mI2SNd8Xhlzd/8wuEoNCo5qioUGDW78NC+GkQi%0AUZy///inWCxCk1EDrz+IiQE33N4gV9YlKoDUx+8aDWoYq1TJc32CXqfEwPgCFDIJjnYZIRaLBBdD%0AAwCzdQlSqRjhcDTjvbXWvFs9kyPR5yZmBAK8YVdsVj/G+djDdfjg6kzGz+kqFLBkSfCunqmZ+v9r%0AiZ31zADaqgV9aHdJxEUgFE5OSADisXiipw4rwTBGzS50tVRhX6M2a5wkxpeBUARlcmneceKkdQnn%0Ar04L9nmVajnjkYh2rXzn97Wcr7NNiDjRU5eRd1IqpHj5yQ789P27ay49sZHxwkafyNspTCbTlsl2%0AIfdYbx0uDdqSB7fQwe8PhNHVUgWzLfNCs7W+EvbFZcE7NCKxCCZ9/CAutoOLSs/RTiOGppwZj9Iq%0AZBJ8+4VeAMCUbQmNBrXgyaGjUYtoLIbllTA8vqBgzAaCYTjcfhzvqYPXH4TD5cdDbdU4+VBdzgWF%0A9qr+Tj1ujDpgrFYiEAxjOfBg1tqJnrqMx6E/uGYpyseAiHaLbDWSU5O2CpkESoU0Wa/20pAVwVAI%0ATUaN4Hm+0ajGxJwHTfrM49ZkUOO1V/pxcdCGEbMTB0w6wZtG2WZyhCIRaFQyBENR3rArIkIL0Spk%0AEjx7sgWTq86vTk8AfZ16wdhJXJRlqy+YL3bW+xjqRhaRBJD1ZgkVj81cR5zorsUnt+fQYFIn41Ro%0AjHLz7jw6GisFYys1+XFxYA6PPlSXVn+5vaEi7eezxW4gGMbn+tvWvU28jiKiUiCVimEyqPHtF3rx%0A2ZANZusSTLUaPHIw/fwudL5WKqTobqvC2+fHBCdEJJ4wWd239h0w4Cf/OrKu0hMbGS+U2k1rJpNp%0Ay2Qb1MRiIvyvLx5KHmhCg/vutipcuWPLuAuvUcnQaCjHp/drgq02MevBmHUJV+/Yir5AORU/k0GN%0A39yaE4zjy0M2iMUi/PX/uI3jPXWCM0Z699fghz+7BV2FAuVlsrQadgl2px81WiW8/iAqyuU409+I%0AW2Pz+Ot/GGT8Cuhp1iEUjiIQiuC9y9MIR+IX49lO9qxdSbR9LPNenFs1MAbu39wVAfubtGg2amCo%0AUsHlDeD9yymz5qxL+Prn9wv2nSKI8P3/djXroDyxeF+2hFyumRzW+WU8frgRB0xa9gtFYtrhxXtX%0AhBcYc3sD0KhkWFoOpb33UFsNrg07MmKnu60q7+xik0EtmCjLVaYl2wygtd7cSBiYcuLSoA3TtiU0%0AGTU41m3c8OJ/tD02stDR6tgwGdT4Dy8dxqjFjYHxBQDY0BjloX01uDPphG1xOWv95dde6UdLrSZr%0An+dwrUAqESeTJfm2qVQWeiKivW31+bRBX47row5oVDJcHrLh8pAtbRyZLef0w5/dyriRfbqvEXbn%0AMpZX0p8wATZ+zbne8ULCRm9a7wQmk2lL5LqQm7J6oJCLEY5EkwPo1ME9APz0/bv4+NZc8nGwBdcK%0ADnfqMe/y4zc3ZtFk1KC2qjzjMdpGgxp/9Xc3EAxFoatQ4INrM0VboJyKn1gswpjFLfjelHUJbQ2V%0A6DDpcNfswrMnW2BbXIbF5oWpVoMv9Dfi0yErQpEoOpurEApHMW1bSiv3IpOI0WHS4tKgFUvLIShk%0AEkQiUXx0Y/b+3yjeAvs7xWz34r//ahgHTFU42mXE2IwLZusSqrVlGSf7hGJ8DIio1A1MOXFrbB6T%0Ac8LJN4vdi+/9+2MIBuOD37fPj2cMvH/x4Th+70sHYXF4MTLphF6rRLVWifevTOcclOdLduSayaHX%0AKfHeZ2a895mZfWsRMNu9uDbqwFSWkif3Zjx47ZUj+OjmLIannOhurcLJh+pwcXA2OdM9sSp7mVyK%0AUbMTsVgsY3HmQCiCy8N2tNRqEI3GMmok5yvTkmsGUK4EdaqBKWfaRavZtoQrd2xZF5ykwlvvQkdD%0AEws4d9ks2BeZDGq01GrQ0VSJwQknLmWZCJNtjGK2e3FxIP47/Z0G1FarcG0k/WdS+8lEn7d6cfL9%0AjZX40/98MXlDJtc2ldJCT0S0dwmdTxUyCZ4/1Yafnbub/LmPb83hG1/Yn/z36vP12+fH0samUqkY%0Az59qw9y8F25vEE1GDRoNalgcXsgkYugqFJBLJRu+5lzreGH172wkCb0TmEymLZHvQu43N2bxmxvp%0Aq24nBvNubxDBcBQyiRgXbsVX3Hyir0GwRvKjD9Xh45sPHqOtrVZBBH1GfdtPhzgzkdYvVxybajX4%0AxQdjycH5pNUDjUqGJw434t6sG/saK/Hffz2Kr31uH975TWaZjK99bh8mZt0YNbvQYdIlE8y+lXDa%0ATD3OrE13cdCK+ho1Fj0rAIDWukoMTzrxzPEW3LjryPnYMxFtDbPdix/+7BYAoKe9WrhUhUGN19+8%0AjPaGCpzoqcWo2ZWW5AhFojh2sBa3x+cxY/ehyaiBoUqJ68MO9LZXo0wuSS5usjrxt5ZkR7aZHGVy%0AafI19q07b9TiwvlrFnSYdFn771qdEl//XDvMDi8u37Hh5x+OQyGXQgRgcGIRWrUcA+MLCEWi+Mrj%0AbbA4fMlFcsrkUty468CjD9Vh3r2CP33zclrSb61lWtYyAyjfeSax4GSqxIKTTCYXh/WUOcnVFyU+%0AK5FkPvlQLTy+4JrHKNlKBT57sgVX79jR02lYI8sAACAASURBVF6N8jIpxixu3Jt1x+sxd9fCHwjD%0At/LgGqi8TApjtTJjZn+2bVpvmRciop2Q7Xw66/CmPc00askcRwLIuu7RVx9vxz8KXLe/cGYfxi1u%0AOJzxBeAlEtGmrjnXe126kST0TmAymbbMWi7kEkles92LP/vJNfQdMCAUiWLe9SARfHXEDq8/JNhh%0ASCQi7G/UokIth0GnBGLIqEemkElw+khT0R98VJyyxXFttQof30wfnPtWwihTSFBVUYb/4z9fwvGe%0AWoxbXIKxOzkbf/QxEIqk1ROfnFuCrkIB68Jy8uc5szYucdJf9Pjx/Kk2XBqwIhSO4KUvdODmXcea%0AFqghos27OPjgPJvtuIvFgDGLC2MWFz66MYuXn+zAzbH5ZJKjtb5S8EbbkS5j8kby7z5zIK3fE4tF%0Aa052tNRqcLq/CYtLfljnl5MzVy8OzCV/hn3rzhKLRRif8WBpOZS3/zbbvTh3zZJMlOl1SpSXSXGk%0A05CcVHCytx7vCkw8ePHJ/Xj713czkn7/8Zv9WeMpUaalrb5ywzOAUmNLKhVvaMFJKpz1LnSULXY+%0AvjWHS0PWjJnA336hFx9cs6xpjJLts83WJdgWlx9c3/Q3Ymk5hMn7sXVpMPMaqEaryji2hLZpMws9%0AsR8lou2UfILI7EJnsw5qpUyw37HYveg7YMCnA/E+tK66HIBwH7V60phGJYM1y7pcM3Zv2nX744fq%0A13TNmdZu0+bLBhV7P8tkMm2ZxJT8c9dnMDnrybiQU8gkmHf5kxeHfQcMgongp48348aoQ/BvTMx4%0A8GhvLWYdPjg9ASwiINgBeJeDRX/wUXFqqdXgtVf68d5VC8zWJeh1Sui1SlwZsmf87ImeOrzzmwkE%0AQhEoZBIsuP2wZ3kMxu70pyWNA6EIwpEYHukx4t2PJ9N+ljNr4xIn/Q+u+YBYDAdadJic8cC66IPd%0A6YfF4U2WxkkkG/Q6VfKxZiLaPLFYhHm3PzmIvjgwl3bcNddWIBqLpSVtVy9UYltchggQPF+vBB88%0AnXFzdB46TRnUCikuDlox715Z86OF0WgMsVgUdyYWcay7Fr+5MZvx99i37ry5eR8AZMRRo0GNpx5p%0ASi6qPGpxCSbKnj3ZAoVMAgAICNQwBICxabdgrA1MOLMmz8y2JXQ0aSGVrH+bzI54eYLVpQ+yLThp%0AqtUwkVwE1rPQUWridXVZiVGLC+XK9DrfgVAEQxOLa3pUOVdS15EydgyEInC4/BgYX8CtMQceOVgr%0AnARxeHG4Qw+JRJxWvmX1Nm1koSfWVyai7ZbxFMhc5hNECY3G+NOrPe3VUCulaG/U4qfv383aR6VO%0AGtvfpMVUltJt0zYvjFWq5Dn841tzeOkLHVhwr2Ttz4XavdvLBjGZTFvKZFDjC/0N+EgqTl7IicUi%0AnOytx0owDLvTj5++PwaJRIxgSLiQeTQaRW1NueAAvK6mHP5AGNdHHShXyiDPMuqftnl515zWZfUA%0A+XhPLSz370oaq5SorVGnrTC/uhi/rkKBifs3UYRiV69TJhdlSbDYvck7qut9vHavONFdixGzC5fv%0A2HHmSCPa6ivwy0+mkvs5MaNRV6HAwPgCTvcredwTbZFEv5haRuriwFzyuDvd34hJqwfDk87k7wgt%0AVKKrUGS90ZaaLLE7/bgzuYiPrs8k68pnK6shlOzobqvGB9dm4A9kJhjZt+68aDSGfU1amG1LiEbj%0ANyBOPdwAnSZ+/rw4YAW6a9FSq8H4jCfLI60+HO7Qo8mowaWhzJq0ugoFLHav4N+/PupAZ7NOuCSb%0AVpkct7532bKmi79phxcz8z789NejgvVpj3Ub0yZNAPE4fOQg47BYrHWho2g0hq4WLRoN6ozSepFo%0AFNdHMifBDE858dKZfXkfVc5XKjB17JjoLwHg7rRwAnpu3odgOAKnJ5BMvmTr/9az0BPrKxNRIWR7%0AUiMQTC8NqZBJ0Nmiw+VBGwbGF3Cs24if/MtIzj4qtR6xbyWE2hpJ1pzT3PyDsUQ0GsMnt+fw+reO%0AJv+91nbv5rJBTCbTlmusUaN3Xw1+c39RsRM9dcKlKPobAWTe4b8z6cThA3rcHI0nihPvAUCDQY2h%0AewsoV8rg9ASyXmR2shYdrUO2AfK3X+jF4L1FTNuX0Fyrwc1RR1ryOHXGnM8fgsmogUwqEXwMJlHu%0AJTXeExcJjQY12hsqUa0tQ0eTdteecDbCZFDj65/fjztTCxiaWISxWgVDlQpikSg5Oy21jzjOZBHR%0AlshWwzN1ZkhPWxVisRiGJ53Jvk0uFWfMJs51vk5Nluh1SgxPOpOz/AKhCMrkUmhUsuR5P9GPPry/%0AGkD6o4xDEws40mVEMBTG6f5GeHxBWOxeNNdq8Pn+RvatReDx3jpcuBlP2p7oqcOnA3PJGBufcccv%0A/L7Zj3mXH7XVqrRF9QBgbsGH7/27YwiHo/D4AhmlJJyeAPo69YKxVlutwoluo2DpgdSSbKkXf1Kp%0AGEDmI7MDU058dGMG9kV/2joI0Wgs+fsvnm7Ht1/oxWdDNpitSzDVavDIQSN6mnWc8FAk1rPQ0cHW%0AasEFoH7n6QP4dODBjY1EX9jdWpX25ISQRBysTuoqZBIYq1RQK+VpsZraXz7cIRznqT+jUcnw5VOt%0AOLxfL7hNgtvfY0w+IZBqLyZKiKiwcj2pYXf58fmjTclr53q9GrMOLzqbdTDqVFgWeFpJqI9KrUf8%0Ay8+m067vgXj/W68vz3hSPtfTbZspG5T6GaU2LmAymbZFT7MOr73SjysjdjhcK4IHtscXxBOHG+H1%0AB5N3+JUKKQxVSohFwJcfb8O0fQkzdh/6OvVoMmjg9Qeh16nQYdLC4wslZyOu7gCqK8syFl0hyibb%0AAHnw3iIe7THikwHAuxzCsW5jsn5johh/aqmFqooyfHh9Jm3FeYNOiUMHDPjpr0aSM/QdTj8Od+jR%0A32XEnSknLHYvjh404MboPEbhxr6GSsGB/F41ZnFBo1TAtujH9WEHTj5ch5+fH8fzp9pgW/TB5w9j%0Af5MWB1uruN+Itki2fjEcieJzfY0ok0sxcG8BPW3VaYtA6XVKmGo1sDi8yUFxIimc70ZbmVyKGq0Y%0AltH4bBCxWASRCHhoXw0sNi8e7tDDZFTD5w/hwxuzuDe7BJ8/hFgsiuPdtRiZcmPK5sHpvkaUK6WY%0AcXjRYdKiTCFl+ZsiYTKo8e0XenF9xIHlgPCF38c359Bo0GBi1p02Iz4ajaGjUZssESE0qxIAGvQa%0AKGSZF4dqlTxZyurjW3MYtbhQV12Oen05HE5/8kIuHnci/PhfhjE1t4RGoxoVKjmAGI4frAUAwaRi%0A6o2WxMVjT7MOPc26ZI3kaYcXv/zMjOuj8/HFKjlG3XFrXeho8N6CYLyarUvQqGTwrYTTSrf4gxGY%0A7V7B71eoXMRr3+zHuasWqMpk8CwHYbF54fUHcbK3HhcH5iCTiNNueuxrqBRMgigV0uQ49O60C30H%0ADBCJ8m+/1enHhduz+PG7wxnXT1uRKCEiyifnkxpaJS4NzqG+Ro0RsxMdJh1m570YuudEo1GNTpMO%0AV4btCAbT++l7s27BdQqi0RikEqRd3yfWZ1h0+9e1Js9GygYllHL5ICaTaduYDGq01Grwp29eFnx/%0AxuFFLIbkXfXEYPxYtxHGqvKMlTVvKObxpZOtsC36MTUXLycQjkRx9KAR/kC8A2iprwBiMfzte6OI%0ARmN8BIvyyjVAHp5ywuHyY/BefNX4Ez11kEnEqKspR0tdBfQ6JSRiUbKuo1gswomeOgSCYbiWAugw%0AaREKx/DTX43gd54+gP/v3TvJz1kJhvHOb+6h/4Aeeq0S//zJFPyBMMZn3Lg56mDM3md1+nHz7jyO%0AHjSgvqYcMqkEUokYX//8foxbXFheCWPe5YdIpMSdiUXU6VTcb0SblKtfnJv3QSYVw7cSgtMTwHIg%0AklHbdmB8AY/11uGjGw9q210bsSef9hgxO9HWUAGtWoFrww70dxpQJpfi2ogdXzzRjEuD8Vl+J3rq%0AcHko/bNvjsYX7bs0YMUNmQPHuo2IRIE3/ttVvHCmHf0hAyZm3bg77YJep4Q/EMGFW3M40iE8M48K%0Aa9rhxc/OjUEmFSOUpW7w6LQLwXAE1oXltETtlTs2PNZbByAeo6tnVe5rqEQwHMHffzSOYwdrH9Rj%0ANqohggiIxZIXdJeGrChXynBj1IFLg9a0ZPCJnjqcvzotuFjkG29dxdnT+/LW/1598RgORzEw5cSH%0A12eSF6xefxh/9pNr+OPf6WNsFoFcF/u5+sSxGTdee+UIBiYW8fPzY2lxc+HmbMZ4LtfTcGKxGOev%0AWjJi7yuPt8G26E9bh6auWoVj3UYsr8TLCCbWqgHi/W3fAQO0GuDSoBX3Zt144nADerI8uZmvhMVm%0AEiVEROuRKFkmNPlgwR3AgjuAf/vcQfz0VyNpfeXVO3Z846kD+K/vDgFA8rocAP7P//KZ4E2yT27Z%0AUK8vh0wiRo1WCZlEjGgM0ChleKTbmFzQubzsQdo0282z9ZQNSij18kFMJtO2yjX4aDCocfVO+qJm%0A8ZrJ8UTz6oF63wFDRoI5MbgfGF+I1xCLxVc2Tj3A+QgW5ZI7RsthW1hOzoy6NGTFoz21iAG4MmxH%0Ao1GN8P1HWhOflahN9/ihetybdcNi90EuE2Pg/oyWk731gmVfjnQZkzOaGLMPXLg9C702XgdZKZei%0A2ajG2LQb1doywcWZGg0a7jeiTcrVLzYa1YhGYgjNR3G4Q49IJCqYWJNLJXju0RYMTizigEmHR3uM%0AaDZq0h7xvzXlxJIviHuzHug0wGMP18O1FEiWsFldeznx2alJO99KGDJJvBRBJAq8IzBOONZtZJ9a%0ABMx2L359xQIgPsNILBGtaY2BQCgCkQj4j9/sRywGvH1+LG0Gz4un22F1+vHJwCykUglOPlSHiVkP%0A6mvK8dC+Grx/ZRqxaAyvvdIPABicXEQwFMXS8nLa31gJhqFRyQQX9ku8D8TLcayeZQ/E69kaq5QA%0ARHi0J3OFd6HZzEe6GJulIF8yNRyJYNq2lPcR68Qi5EI/d23EAe9yUPC9BfcKRAAO7dejvkaFI50G%0AfDpoxUc34mPOp4+ZcP6aBcFQFD3t1YKLnA+ML2RNUKylhMVGEiVEROuVKFmWusB6a30l3r0wAYVM%0Agtb6CoxOOwX7rNFpJ6orFVhwBzJKrQolajtMlfjXS+aMsqv9nQaMmuNl1xJPwculEijkYgzcc6Yl%0AphNj2sSTV6tLW+U6v5d6+aCCJpOj0Shef/11jIyMQC6X43vf+x6am5uT79+6dQs/+MEPEIvFoNfr%0A8Rd/8RdQKBSFbCJtg2yDjwqVPOPgUcgkMFQpcWVVklloQR8gfXBvXViGXCpJLuSTio9gUS7ZYlQE%0AEcZn3Ml/f+Xx9mSiorZaBY83iHlX5qJSgVAEI2YXarRKaDVl6DDpcOHmbN44Tr04ZczGL7qGJlz4%0AXH8D6mrK8atPp1BVUYZAML4Ik9B+HJ9x46kjjXt6vxFthWz9olQswke34rPjguFI1oVwRy0u/M9f%0A7cGLZ/bh3qwHnwxY8ea7w+hp0+HkQ/UIRyL4+PoMGgzlOPlwPcYsboxMOdFUq8bZM/uw6F7B0MSi%0A4GenLtrncPpRo1XCWKXExKzwom3hSAwymXjP96k7SagG9+OHG3KWPkllsXshk0rwf7/5WbIsSiAU%0AxpVhG/7ga7346a9GYbHHJyKUKaR46mgTgqEIBu8t4IlDDfGElwh4+/w47kwuZpTPAOJx9cyJlrT6%0At6kScTe34MsYa4rFIhw9aIR1YRnT9iV8MmBNmwF1cdCW9dxvdy4zNktAtj6xu60K/+WdO1l/b8Ts%0AhNXpx0c3Z1BRXoY7KQuWpvL4hMeUADAx50HH/cUry8ukuDm+gOFJF8RiEY50GTG34MPJ3nqIxSKM%0ATDmh1UAw3j79/9l70+A2zyvP94ed2EgsxEaC4CpKXEQtlCzLsmTLbjuJ0m5nOp4s00n3TN/q2zPd%0A1XW7Kh+6MnV7OpW5M5mprq7q6p5Uz6073ZNJ5t4kHaeT2HE8SbxKlmVrXyiKorgTBLEQBEBsxH4/%0AgHgJEC+oJbIsO+//k0QALx4A5z3POec55/8fD9RR/twphcXd8EtLkCBBwr1ALpdxYy7KvH8No05F%0Al6uZyYUIV6ZW+NzTO5j3x2lSKRoKkHoDCZ57vIdTl32USiVRP3jyqg+tWsHYTIQjI04hDqns6ZU4%0AJJ7KCeK6UDs1tRiMk87kUSoVTHtj7Oo0MdRj5e/+6RrFYglzs4Zz4wHOjQcaHuJ9HOiDHmgx+bXX%0AXiObzfL973+fy5cv85/+03/i7/7u7wAolUr8+Z//OX/zN39DZ2cnP/jBD1haWqKnp+dBLlHCB4BK%0A8PHO1WUmF6O0teqxm7WEqgKmyhjCejbP+OwqnS5jTbfKVrGzalQnlZ1OI2fHA3XPkUawJGyHrQGy%0A226gVEIYJ6zAV9UxH1nLMNRT5vnerrMqkyswtxxjV6eFbL6wrR33e0xMLkRFR2R/HVEslji828Gb%0AFxYY7rFi1Ksxt2jQaZVcnKhXToeyOJMECRJ+dYgVDpr1an56elYQRttOWM9tN/DT0/O02fS8emZO%0A4BP1r6b5rz8eo8NhKI8UKhV8/5eTNUXG8+NBXniqD2er/o5E+8qdyTKWV8Tvf28wgTeYEKguPgoB%0A+scNYt03Mko1XIV2s5YOp5GfnJype/1Oj5nT13zkCkWOjLSRzeWxtmhZS2X59qsTuKx6oZh78vIS%0AL70zy6cf6+Jr/+og84E4Nxej/PDN6W15jp2tujItht2wrd0d3dvGrG+tphD++IiLn74zu3l9f1zo%0AgOpyGpmYFy8ghiJpDg0574s9yuXbEONK+JXhsRv4+h8e5o1zizXF1PfG/QRWU6K+UKNSMLrTxl99%0A7yK7Oq2cvjpLv8csal8GnQqZDNHH7CYtpy6XhSsrtnviSBftdgPnb5TzHnOzhly+wMEBZ8ODuPG5%0AVf72n67R2tIkHHbcDYXFnfJLS5AgQcK9oFgsMdBlwm03UCgUyeaLDHVbcTuM/PCNMo2QUadqHHs6%0ADPz8vTlaTTq8wYToe0x5Y7BBtboYjPP4iAu1UsHUUoydHjPmZg3/+Pot0WtXpuoPD7tqJmQrXc+V%0ASePqw+ZzE8GGuh3DPeaPNH3QAy0mX7hwgaNHjwKwd+9exsbGhMdmZ2cxmUx861vf4tatWzzxxBNS%0AIfkjiEbBhcduwGbWolTKCUXTXL61gtth4NjeNt65ulwzhmDUqRgdsNcE6bdTgp9ciOBxGOlwGJHJ%0AZbxzxSesQxrBknAn6HIaBeX2r3/rPFPe8klhZexFrZQLm5JcLuPQkANLcxOBcFK0s8pY1XmfSOXp%0A95i5OrVCu0c8Se1yNbOezbOv34ZaJZdsdgOB1TR9HWZaW3S025VML0WxmbR0OGq/x8rvNNj50dh8%0AJUh4WLBdUaC6cADwvTem2NPXSjZfpMvZjEIhp61VLxycVe7DdCZPf4eZa9MrvDfmZ6jbykC3hZdO%0ATaNSKoisZQispnDbDbTbDXVFxlyhSK5QxG3Tc+U2on36JiWFIkTi6xwcdG5bBHzn6rLoiOLtvgcJ%0Ad4/q73Nr941cLuPonnZy+QLvXlsW7ObadBiNWolKISdT3PzNjToVT+xr46VTsxzd0857Y8s8Ouxi%0AfHaVwGpKEEG7PBni00e6+OdP7eDUlSUmF6PMB+N8+3/dxGbSbjsVBNCkUpDNF2mzGRp2TAPYzVom%0AF6OMDtiFKTsZ4p2glVHVRsU6u1nLcLc4j+2d2mS1eM9Qj4VHdtmlbtH7jMpvMdhtxWZQ14g1/s9f%0ATGJu1qBv2hQZrW6SOTcRZIfbTK+7hQs3gw3FSHd1mpmYWxV9TLOlWz+TKxBcTVMsFjk05GA9VyQY%0ATnF4twu1Uo7NrBX3habNRofqce+7pbC4375S8r8SJEioYKjbyrkbAQob7kipkLO8stnQFU/lBKFd%0AQKCnABjssnDhRpDVtWzD2lGXs5lgJCk0Rpy87OP5o938X39wiGy2wGsXvXVxiEalwGHRCf/ebtLY%0AqFOh16qIJrKM7rQTSWT523+6htOi5eCusk+t7Nm97hahHvZRrF090GJyIpHAYNgMbhQKBfl8HqVS%0ASSQS4dKlS/y7f/fv8Hg8/Ot//a8ZHh7m8OHD217TbNahbDBi+bDAZjN+2Eu4Y9zrWsdnw7x90cv1%0A2VWGui08sd/NYLcVgBtzYS5OBEmksqKiEi8c72PeHxe6TXL5AqcvL/PpI92E19LMLq3hdhjY4TYJ%0AAVAFWo2SnR4zapWcpWCSmwsR9E1K/sUn+nnn8jKDW9byMOGjYLvw8bffrbb75Kibfo+JGV+Mw8Mu%0A4VRUrZTjdhjwhhIcHnZxaTJEvyfPpcnQpnp3NE1vWwsOqw7fSoIXntrBS+/McGxvOzfmV3nu8R6y%0A+UKNHcvlMh4fcZEvFvGHyyT/apUcrU790H73d2O7v8pnuLUY4dZilKN7XeSKRcKhBL1tLfzy/UWO%0AjbZz/kawRtAwFEmTL5YIJbIP7J5/WH+j+4mPy2e8W5/7Ufzcd7Pmat+3p8/Kk6Md7OgQL2pB+X7M%0A5grkCkVWohtiTxoly6sJDg46sJm1LIWS+FeS7OgwMbMU5crUCocGnWRzeZZXkvR7zCyHUpw44iKw%0AmsIbSJDLF/nko528fWmJdKZMW3V42MVP3p6pu7/73GX/euaan0NDTjwOI4n1HHIZ/J+/fwiA01d8%0ADYvP1SOK8/41Tl728Sef28vY9Ipo/HI/vuf7gQflc+8HGsWDQz0WoZh6eNjFrC8mvKYyXqpRKZhd%0AjvHMIx0Eo2mC4TT7dtkIR9P81x+N4WzVYzM38Zkne1nYuFY1XUWuUKQETC9FUSsU7N1h4/XzXnL5%0AIkXgyEgbZ8aWUSnkQvIZiqR55pEO7FYdodUUr7w7j1wu4zPHevGFEnhDCdx2A816jVC4+95rtygW%0ASyz44wJf7eVbK6Lfx82FCDabkacOekSLdU8d9LB/0HVH32Gj73ureM/r5xb5+h8efihi34+S7Yrh%0Adr/F+GwYt93AWjJLLl/kuaM9zPpi2Exa3rzgrfFhb13wsn+nDZmMGvFwV6ue3vZmbsyFcVoNPHe0%0Am8VAguWVJN3tzWjVKn5xdr5ubYuBOCeOdPHfXx4XNDl+dnqOXKHIbz/ZV5czbaWQyeQKnJ0IMjrk%0AwmYz8vU/PMzbF72Mz64+sPzpbmz9QeOjbrsPEr/On/9h/Ozb2e7DuN6t8F0qaytU4k2nVYeluanm%0A0Omld2b4F8/uZHIxgjeQYHTAzmC3lVMXvHzqcCcLgQS97S2iftBh0ZEvlkitFxjps9LpamEhEOff%0A/t/v0ekyYtCqOTjoIJ/frAEoFHIuTYTKGl0gTBpXcy3nCkVsJi0KuQx/OMXoLhvtrXqml2LC88fn%0AI7z8zqwQ7877y1NOX3y2n9NXPvza1d3ah6xUKj2wY8BvfOMb7NmzhxMnTgBw7NgxTp48CcD09DR/%0A+qd/yssvvwzAt771LXK5HH/wB3+w7TVDofrThocJNpvxoV9jBfe61q08eFC+sb765VHW0jlBubrd%0Arkcuk9fw0wGceKyLsZkwHXZjDUl6WUzLwInHurg+EyaeypZHGpNZvMEEXW3N9LS11Ch5Vl732eN9%0A98Sb+iAd7EfBLj7u9tvIdv/4hREuTAQolRDGbytKriqlnGgiy1IogVqpYCEQRy6X8fu/OUginWPW%0At8byShK3w4BSIWenx8TP31ugu62F98aWy8XjPW1E1tYJRtI8utvJT96eEbXh39jfflef/0HhTr/n%0AX8V+FoIJ/up7lzgw4KC91cDscoxdHhNTS2tYTU2olHKWQ0laTVpeOT0n6n8+6M6sj9L9ca/4oD/j%0Aw2i38NH8be9mzRXfV1es7TDxxB4XnY7NcbxK1+ON+Qg2k7aGZ1ajUnB81E08lavZv6F8Hz53tIeX%0AT81wYMAhPL5VhBTKnacvPNXHrC/O+9f9DHZbuDARFK5TETXb3Wvls8d6hE7pSmdg9V6/EEzw2gUv%0AC/54ueBdtd7RXfaaxEJsLbfzH5Xv+WG03Q/bbreLBwG+8Z0LQLkAPDYdZrjXyoWJYE0XZyVe1KiU%0AqFVy3hYpwB4acnDysq/mbwcGyl0829lZxSa9gbiQIA52W/CtJLkxV6a4UsjLI7Dh2DpqlZwuVzM7%0Au0z85qEufvDWFK+8W1/Ue3TISa5QFGy2Gp841Mnnj/cK30+FNmZXp5lHRYR5tvsOxWzy+29O8fP3%0AF7Z9362QbPfOIPZbaDVK/s1v7+b6TBi5XE4yna2LE9UqBfFUjvev+xvaYcUnmps1dDmbKZZKWJqb%0AhKabCleobyXBJw518cM3p+q64A4NOdGoFRQKJS7eDNb4TaVSzm8/0StQ/LjtBtpsBn58cpp8vihc%0Ao8vVzNf+1cE6DuUH0SV8t7YOku0+jPh1/vx389kfBtv9KPxWcrmMl8/M89N3ZoHaruNqsfpGvvXz%0Az+xgfHaV4GqaNpset93I3HKM4GqZSkujVrIUTLCey+MPp0Svo9Uo+fSRbmZ9McG3N6mVZHN5rk6V%0AKdZG+qyoVco6kcBqEejt/H/lc1TwiUOdfPHpvg91QqORfWxnuw+0M3n//v28+eabnDhxgsuXL9Pf%0A3y881tHRQTKZZH5+ns7OTs6fP88LL7zwIJcn4R7RSIVyyhfjB69vBj9i/HRQ7trwOIykM/m60bBQ%0AJM3Fm0FUSgUXboaE5NVh0dFhNzAxt9pQhIsD7g/+w0v4SKOR7U4uRHBZDfzo7Xp+xc89vYNbi0s1%0A1CvH9rYzuRCp4U7yhhI8PuISeBKz+XxZtX1smV+eXRAKJEtBSUhODGeulwWQulxGViIpDFoVWq0K%0AbzBBm03PYiCOQq7AH059pFVwJUj4MFDxfdWBrlwuo8Nh5KXTc4SiaQY6zQz1WPnmi1dreGCr9/FM%0ArkBqPU+mwbifL5RArZIL44BbRwOrw8+3CgAAIABJREFU9/vXz3mxW7R85okezlz118UCNrOWQqm+%0A0LHVR3rsBp454Obvf3qjpnC8tStvuzFFyX/cG7ZTJf/88V6++uVRrs2EOXcjWBbK2xj3rz5sgM39%0A9tNHukSvl1yvFawFMOqUhGPronZWQa5QpFgs1nTXT3mjFEvl7qBKh9DxUTehaJomtZKLN4N86VMD%0AAIzNiPMe+1aS7Ow0i9ITVI+qeuwGZDJo1qu4NLlCuZ/HWWNrd6Ps/nEQ73mYIfZb7N9p55svXgXg%0AxJEu3jhfb7cvPN3H5OLtRZehTOPX2y5HCaylssKUZsXvdblayOQK7N9pQy6X1xzkKRVyTl5aQqNS%0AcGxfOzereLkPDToF7nFzs4YLE0EuTAQ5NOisycHEeDkflM3cja1LkCDh1wNKpZylUIIDAw7BD1Ym%0AkLK5TVqqRr51fGaVaxuxX9knh3juWDfFYpkuA8BmbuLqVLihj96/015TFK749i8+u5NiqdyVPNBt%0A4fu/vCU8J7CaqqG7up3/3xov3FwQjy8e9n38gRaTn3nmGU6fPs0XvvAFSqUS//E//kdefvllUqkU%0An//85/kP/+E/8JWvfIVSqcS+fft48sknH+TyJNwDGgWyGpWCmSVxVfWtN5DDoqOtVcd7Y2UBiWr+%0AZKgvQlecQzi2jq+B2I4kwiXhdtguCYsmsoSi66L2e8sbw+MsC0Q2qZUYdSoKxVK5oFL1/K3E/GJ2%0AnM0XWRThcoJfbxuu/DY7Osy8e8XPo7sd2Mw6bi2usruvlbVkDoNW3VBgBqREWoKERqjcX1sD3a17%0AbyCcEopz1di6j6fWcwQbCIt6gwm6XM3CeN9WMV2x/f7aVJjnn+ihPWgQjQWGuswMdTam4wDosBn4%0A/U8P1IgHWls0fO+1TUGV7YR9Jf9x99i6p1aPfs74YiiVcmQyeOuSl952EwuBOGfGlgXuZDE7WwrV%0AaxLApvByMJIWDhyCkXVWouJ2VsHhYVfNJEu1kFnlfTK5AqFoWhB4/OMXRhjsthIOJxryHtvMWs6O%0A+/nisztZXkkyMR+hw2HAoFXz3rifSsF4ayfmlDdaw1t7t8XhuxFOk3B3EPstqn2mx2HAF2rQDLAY%0Aw203ks1tL7p8dG8b6UyBizeDPHOwg8tTK6I+cWw6zLF97Zy8tMSzj3iEg46KSHQmVyCytk7bhmDp%0AVt9eLQRV7bs/TF5O6SBEggQJ1ahMwUUTWcxGjSg16vFRN0f3trG6QVElhuBGfFDxe5lcgdmlNa7P%0AbGp7PHe0h3M3gjiturrrbFcEnlyMMLkQwWzUMD5b29BYiUmq/7+d/69eI9Tv2dVaCFs1Ph4m3HUx%0A+amnnkImq1cLLpVKyGQyXn/99YavlcvlfP3rX6/5W2/v5gjW4cOHefHFF+92SRI+RDQKZM3NGrwh%0AcQXN6htIo1LQrFPz8/cX2LPDRmA1dcenOLcWo3S6jKLE6v1ukxSESNgW2yVhuzrN/EJkbBTAF0rw%0A6LATjUrBmbFlPnW4i+WVpJDEwp2fRkbWMhwYcEg2vAWV32bKG+Wx3S7WkjmuTi1iaWni4KCNUxeX%0AKFFqqJ4OUiItQUIjVO6vTC5fw/m21WdtDYyrUb2P7/CYKIG4qrbdwLXpFfo9ZhYCcSJrGfbsaBUt%0AeFSQyRVYXklRKBRFH3v70hLNOhUdtu2D6mrxwGKxxEIwUSOosp2wr+Q/7h4Vu1oMxoUCbzi6zokj%0ALsLRNH/+387ithvY1WlFJkPYB28urKJuwO24vJKsS7hgU1CxuvCmUSmE31Pst93O3nyhJA6LloVA%0AOW4NRdI4LDoWAnGu3lphyhvlyq0wR0Zcot3H3W0tALxxYZEn9rZxY67EufHNguCbF5b4t787ettO%0AzHspDt+tcJqEO4PYb1FbHJCx3KChxbeSZO+OVq5N5RqKLnc6m/EGE7QYNHzycCeRtQxdrmaS6Zyo%0AjUTW1gFYS2aZXIgQT+VqnhOMpNnd1yoc4mxXxBjqtWJr0XJ4yFHjIx8kpIMQCRIkVFB90GrUqdjd%0A1yrqB9eSWW4urKJvUmEz67YVXK5GdcyayRWY9cXQqBSiscJ2/tMbSGA2NpHNlwVQq7H1WtvFmHaz%0AlmtVa9y6Z289eJ73r9UcPD9MuOti8ne+850PYh0SPsIQC2ST6RwDXRYW/LWBvLlZQ5ermaWVBIeG%0AnAx0mbnljRJLZHFa9Tgs9SdEFWw9xXG16mlvoLj9+IhL9BoSJFSjURLW6dDT094sbADVHVY2s5aX%0A3pnlwICDTDbPxNwq7Rujq5Xn381p5KEhhyif0q+7DR8eclIqlWg2aJheWsNh0eG06IiupbCam7h8%0AM1QzJi0l0hIk3DkODzl599qyUOhwWLSUStTcS9WBcLUPzOQKQrBu1KlYDCQa3of9HhMXJoI1jzep%0AFbcteMz712g1aUUfC0bSXJ0O1xSTtyuGVP7usRv46pdHa7qVh3osouIskv+4NxwecpLO5IWpnIog%0A2GaHZBKHRUdPe4swwhqNZ7BbxJPCTqeRy7dCNX/TqBTom8rpS3VxeOt+sNUmt7O3clFws1HG1apH%0ABnQ4jEx5YwK34mKwTGulkMuYWorhsRvocBr50VvTpDPlg+LxuUjdZ8nkCozNRu6oE/Nui8Nb7Xqw%0A28Iju+wPXcL5UUT1b6FRKVArFbTZyt2/gdUUjwyJNwN0tzWzlsrxzCOdyGSI+hijXkUur+GRIQcX%0AJ0LEkhkODDp4/eyi6Foq3XbeYAK9VlVXTHbbDUzORzhxpIvV2DrpbEF0bQ6LlgMDDg7tsjPnj/P9%0AN6c+tM436SBEggQJUEt5o9eq8AbEGxK9wQQqpYKFQIIOR7No3NmkLscHTquuLmatoDoX3xorbFcE%0AdrXqMRvV3FqMYbdoa56zNe7YLkftaW+htLGOCtd+o++j+voPIwXQXReTz507t+3j7e13Lhgl4aMH%0AsYRNLEF7bNjBQijBu1cVdQI/hWKRgwMOXj0zx/vX/Ty5341Wo0Qhg6cPupmYrw/EofakSaMqB3QK%0AuYwXnu5lenENXzjJQKdFOGmXIOF28NgN/MXvP8Lpa8tcn11lV6eZwW4L710P0GrSotUo2b/TXsPZ%0A1N3WwqXJEKevlvnwntzfRrvNyJQ3WtNx3GgjcjsMBFZTPDrs5JOHPHhs9fePZMNlTMxH6XIZcbRq%0AcbcaWF3Lcua8j/0DNjocBryhBDJZmbfQF0qWlc/bmjm+r136/iRIEEFlD/fYDXzlC/u4tRRD36QU%0ABKQqvHRnxpbJ5ApoNUqO7W2reVzfpESvVbGv38auLjNvnPfiDSXq+I1tJi0nL/n43NM7mFmOcXzU%0AzVoqy0IgwRee6WdueW2bgocOnUYl+hlsZi2Xp1Z47rEu5vxx0THARsXlrd3KgOR/fwVs/Z49dgMq%0A5eYIfaXYu5X/OpPLo1LIGZ9dpcWgxt2gMaAE7Nlho1QqsRhI4GrV0+EoP9egVzM2Vdt9dGZsmcPD%0ALvKFIkvBBCeOdLESSTPvj9PWqkejVjTcly/c2BR8VCrkwh5/4kgXPzs9h1wu47HdLszNGgKraazN%0ATWiblFDijgrWlyZD7Oo037YTUyymvp1NVtu11Wp46AWWHnZU+8mvfnmUSW+MqaUY/pUkTRs+8eyN%0AIDaTVtRuHRYdr56ZI57KlX3ovnai8XUCq2XfqNUo0TUpiSXk/PjtGTpdRnbvaOXdyz7cDvFO5koO%0ANDpg59rUSs1j5ZzIwHq2QCyRxahX09uu5cpkqL5ZwtXC1ekVHCbth9755rEb+PofHuaNc4uS/5Ug%0A4dcUcrmMG1V879t29Fq0XNvY98+MLfP4iItSCeY3BJd73S0EwkmGe601MWuxap8G6HAYKBRKqJUK%0Asrk8zx/rwRtK4A0ksJu1DDZoNGiz6Xnt7AJ6rQqVQl/n/y/eDPIHnxnm1kKUmwsRdE0Knj/Ww4yv%0ALADosGjpcBh58c0pVAo55maN8D5ajeqe6K62+14fxITHXReT33///W0f/8xnPnPPi5Hw8OJ2vC2V%0AQFaplJPPF/FH05y86OP4qBttk7KmM6Xc5RTk2L52fnl2gZOXl/i9E7tYCiZQKOR0Opu5OCESADmN%0AG6OHWvo6TPz47RmKxRJPH+wgFE2zt6+V0Z22246+SpAA9Tb9L0/sQiaDv3/5BromBR12I88f7akT%0A4auM1lZ4j60tOr77y0lGd9lripq97hbRjcjjMDKzFMNp0XPuRgBK4gWOX3ecue4nuZ6lSaOiv12L%0ATA5Xp1bZvcOKbyVJu93A4yObvNSVTseLN4Mc3ycdakqQUI3t9vCXTs1gNmoAmXBgW6EPMGjVvHlh%0AsY637on97VyaDHFpMsSBATsLgbhQfKsEx8O9VpZCCd6+tIRKKWd6PUYyncPaoiWTK2C3aGkxaMQL%0AHs5mgqv1fLmVrpPWFjnheIa/+t4loUNvMRgnncmjVCqY9sa27bTbWgCV/O/doZE9yeUyprwxoLaw%0A2kgL49i+di7eDKBSyXn6YAfB1RTBKuX0d69tio194tFOJhciXN6wl6cPdODc4IitoFgscfqqj2P7%0A2rFbtLx2doGhbisA12fDfOqxLlGbamvV47XohPet5qINrKaEzyCXURPPVl5fiQm2S4JNBjXDPRbe%0Auuitf/2WTsx7tUnJfn81VNv13h0Wju5xI5fDD9+sFxP//d8a4tXTczUiURX7OXs9IHQPF4slrk2v%0AkEznODTk5P3rfvb123j51Kwod3dwNb1tt51cJmOkzya8p9tuQK1ScGUyxCcPd/I/Xr2BSa/hM0/0%0A8NnjfUwuRGruqVdOz3J81M1747UTcVC299cueHnmgPuB5VKD3VZsBrXkfyVI+DVFsViiw24Uptm3%0A7ehta4FSeVLDbi5Przlbdcz7y/m5VqOsoZiq+NaDg46a64CMS5NBzM0ark6VRYEfHXICcG06TJNG%0AyaEhh9BIUekeXo2liadyxFNlrZDHR1w0aZQUCiUy2QLIILK2TpNaRp+7BZ1GgdtuILWegxL0tpt4%0Ad0NENVMs1FB4VReKfxUKoAfNtXzXxeRvfOMbNf+PxWK0tLTctwVJePhwJ7wtFcO9MR+hw27EqFPh%0AtOpQq+V4A/GG/F8alQK5XEapBAuBBJbmJq7cWuETj3rI5ApMLcZotxtwmHVcngzR7zGRy5f4/mu3%0AhJspmijzjP303TkyuSKfPy4VkyVsj602vRiMk8kVKVHiwICDYCTFjG+NZGZ73mO1Ss6cf410Js87%0AV8qFFLddT6tJi38lWT7pDCbwBhO47QbabAZefHMKhUwG7fDKu/O8ds4r3EtSIF2GXC5janGNf/np%0AQS5PrrCzqxmNWo3N0kRoNc2pKz6e2NeOTC6rGXGubMoPegxISoIkPMxotIf/yef2sOCP8xuPeFgK%0AJfGvJDkw4MCgU2IyaFDInUTi4gJ84di68G+ZTFYz1lfRQ2hSK8nkCrha9bTZdLx6ZgGTQU2ns5kf%0AvTUtdD4fH20nmsjiCyVxtupobdEyvxzjws0QR/e0o1LKmPWtYTJq8DiNvHF+kWce8fD/vHSdfo9Z%0AKP5tFT2920476R6+M9wuJqwkQcl0jh39JqBEpgFX8Voyy3BPK6uxddZSZRopQFBir37u5ckQ2Q2h%0APo1KQTSRQasRTzhtJi3nxgP0e8z0tLegUMgY7LYw54vx3NEe5v1rBFZTtLUaUCtlnB8vTyNtPQCG%0AMkeiw6KjUCiynhXn8S4UingcRgKr9SOzlTVp1Equz67y1S+P8s7VZSa9UVxWPb3tzQ2/a8kmHxwq%0Adl0olfjMsV6WQnH+5gdX6HAY+edP7+Cf3p4mlS4fXGVyBS5NBLGamjh91YdRp6LL1SxwGR8acnJl%0AaoUjI21C0bfdY0CpkPP4HhexpDgvcmA1xfWZcE2B2m030KxXk1rPcWjIwTtXNw9YHBYdKqWCty56%0AAbDeaOLJfW5+/t4812dWSWfzXJsO13S/AcST2YYC5gv+OH//0xv8/qcHHmgcJdm6BAm/npDLZbQY%0A1DX7ZqXrWCaTEU/laNIocG/k0JWO3kqc8NiISzj0TTfI24ulEr3tLbha9Ri0Kn5xdoFisVRTzPWt%0AJIUY491ry/z2k734V1Ls6DCRyRZoNWkJRtKM7rITiqRxWrX0tJuYXIzgDSRot+vZ5bEw61sjnsoK%0ARehIPMtT+910OY0UiyUi8fUaGtgKqgvFjSiAHht2bJtzfhhcy3ddTK5gYmKCP/3TP2V9fZ3vf//7%0AfOlLX+Kv//qvGRoaup/rk/AQ4Ha8LVsNd8G/ecI+vxyvESarRoX/a3dvKz98c4on9rVzcyHKSF8r%0AK9F1vMEETqsOhVyGVqPA0tzEqcs+0UA/my9QLJYkBWAJd4StNv3YbhfFUgm7WSt0izituoacTaFI%0AGqupieP73Zy67APKm2F1AqBRG9A1KWkxqOhytRFYTXH2up89fa11nU8PIwfSh4liscQT+9vwBtaI%0AxDO024y8fy2Iw6Ll7FgAgC5XM6+fK3MLbuVzfVB+YHw2zBvnFh56pV0JH3/I5fXCyBU02sOXggn8%0A4WRNAba6Q67FoObKlnHqCqr55t69tsy/+s0Bbi3EmFteq+nurBywNamUPH3AzbQ3hkGn4siIi3fH%0A/LQY1Lx5YQmHRUurSceN2VUODTkJRdY5POwikS4H5M5WPU0qOZcmQjyxt51kOkdqPc/EfASNSsHR%0APe0k0tmPDMfcRxm3iwkPDzs5ednHo8MuUpk8rSZdQyHH5Y3kLbKW4eCggzfOezlxpIvzE8G657pa%0A9VyeLPMnV7qePU6jaPdQYDVFYDVFNl9gciHCvn4b/+u9eeRyGVqNkh1uE12uZibmVrE4jfR1mIjE%0AM3Wfq/K+K9EU2XyxLp6t0HfkCkUAhnvL4oKPDjvIFUp4A4ma+8HjMHJsTxvvj/vRa1Vcngzx/nU/%0AGpVCNNmT4tkHh4pdv/DUDl4+NVPjE8/fCPDc0W6WV1JcvBmkxaAmFE3z2Iirhiao32NG36TEYdWh%0AVMhFu/E/ebgTbyAiugZvIMHje9rxh5NE4xlGB+zYWrTIFSXWEjk0agXFIiwE43gcRnRNSk5d9tXY%0A4eVbIXb3WTHq1UwvxWoO2iuYD8Tp7zAxvRSrW0OFTkPymxIkSHgQKBZLtLXqahqw2mz6cqF2IcJK%0ANE2ny8haMgtQ59O8gQTmZg1Ajah0dV7oDSb4vU8N8N9eukZ3u7jAfYfDyGJgTWh0lCEjnc2zEIjj%0AbNWTWs/z7rVloZjd5Wrhu7+4CZRjkosTIVQKuWhM7bYbBX96J1zxW+muKjSc7475+YdXJhrmnB8G%0A1/I9F5P//b//93zzm9/kK1/5Cg6Hg6997Wv8xV/8BS+++OL9XJ+EDxl3wtvSyHAX/HFuLUYEFfet%0AcDsMXJtaIZZYZ3SXgzabgSaNUnT06/ioG4WyXKw7szEeUIGzVc+VjQRDUgCWcDtstWmNSoHNXB6H%0A7feY75iA3+M08r/emxPsW2yM9+JEkOeOduMNJejvMBFPZblya6XufpEOQepxyxvlqf1uMvkCyytJ%0AvKE4qUyOTpeR7rYWbsytCtxT1ZzWTWolRp3qA/8uP0pKuxI+vqgeZxvqqRfearSHa1QKFgMJ0g06%0ARhf8cazNGmwmrWgHRbWGgUoh59ZiDLdDj8mgJhhJsxiIs6/fhkGrxKjTcG1mhdBqmna7nkKhSDZf%0A4Lce7+bs9QDDvQb0TUpKQDyVI5cvsX+XjVfq6LEUPHe0m1BknUwuT1urng6HkTNjy6iUsoZctZJ/%0AvX/YLiacmI/w6tkFzt8I8cVn+vl/f35T6CJutJdW7KjSOQQQjq5j1NUKjGlUCjocBt6/7gfK+/O+%0AfhvpTJ4LE8EaepVKp9K+fluZEsljwLqhgTC6y47DoufmYkSwx2KhRCyRYXdvK+Ozq6Qz+Zr3NRs1%0AKBQyPA5jjdAuNKbv+PwzO/jH16cwGdQ1HaE7PWZOX/MJY7IVbE32HvSY6q875HIZ00tr9LY34wsl%0ARH3irG+NyYUInzzcyYUbQRxWHdlcUbRw8PwTvXXd+BUbDUfXsZm1De+H184uIJfLeP5YD4uBBBdu%0ABOlua8bS0sS7V/202fQ8NdrBjC/KxHxZcLG7raW2AO6Pc20qzHNHu5lbrh+Vtpm05PKlhnQaD/JQ%0AXoIECRJiyRwvnZwBypoZuzrNfPcXN+t8a4VSqhqVOEKtktPT1yyaFyIr8YM3btFmM9LnbuHSzVDd%0AXu9q1bEYiHNg0MHODpMQw4i9fzKdYymUqGkiG+61YjVphcPlCjK5AtNLMZ494K7h4r+dLkI13dWc%0AP37bnPN+cS3fLe65mJxOp+nt7RX+f+TIEf7zf/7P92VREh4e3I63BaghTa9GKJJGr1U1HPlra9Vj%0AMWrIF0ooFDK++4ubNcW8CjK5AqFouobLseJINCoFTSq5kLBICsASboetNu2waFkOJdFrVTXFiO04%0Am/o9Jhb8ccKxctesUReuUZWvvkYlAXHbDbSataKdT9IhSC2USjktejVLoTWO7HYTjKQ4OOggkymg%0AbVIytRhl1pfkkSFnXQeRRqXgj18Y+cDX+FFS2pXw8YTYgcbr5xZrgstGe7i5WUMqk284ORSKpDEb%0ANQ19oMmgFro+HBYdS6EEba06mjRKlAo5rSYtKoUch9UgmhAcGHDwk5MzHBhwCFzLXz6xi7PXA7w/%0A7ufQkEP0/gpG0ly6GWSkzyaMl3/qcBfT3ihOq060QCP51/uH7WJCm6mJl07NAnBlavPQdLu9tFK4%0Agk06ibnlNZ460MFyOIl/JYXNrMWoU9PeqheKzJlcAatJKwiRlanTMoJNlqeKSmTzRSYXIoQiaZ55%0ApAOVUsFPTtbvGQcGHHz3Fzf5F5/Yyc2FCN5gArtJi0atFMZhL6iCPH+sRygOVwsMViOTKzDljaFS%0AyGq6p8qJqIP//sqE6HdbSfbuJGmUcH8xF4jjsOhoUiu4tSiejFdymgV/fLPzPVsQ/f3nltdIrOdw%0AWnVEE1lGq4Scs4Uie/paRTU1KvfDsb1tAhUQ1Nrp6as+LkwEOTDgKK8lnEIGDf2l2MFMk1rJqStL%0APD7iIl8o4Q0m6vjCJb8pQYKEBwGlUs7ySnKzmSu+zuRiVNSnZTZoJiuPaVQKdve1Eoqk2bPDhlGn%0AEuW4/+zxPqa9MSbmI4xNh3nuaA+zvliZSshhQCmX8crpOVoMaq7eCpFpQJdRef8uVzNGnZo3L3hr%0A3qtaV6kay+FaWqG70UUoFkt3lHP+qlzL94p7LiabTCYmJiaQycqjlS+99JLEnfwxxXbt+MViiS6n%0AcdvOpTORTXXt5ZWkELCcHw+yf5eNtdQ6pSJ1xbxqVI/UljZ4b0xGDb3uFsZnwnziUKekACyhDo2c%0AdK1Ny/CtJEU7kSs8nFBWknfbDbTbDCTSWWY3uj1+fHKa3z0xwGvvL4iuoToBabPpRAN76RCkFvl8%0AkSLQYtSSSGZJZXLoNCrWM+Vxo8Vggk6XkVlfTHRzvT6zynCn+QNb34d1+itBQjXu9EBj6x4ul8sY%0A7rGSyxfrOi0rcLbqmPWtMbu8xuFhV43AlM2kRamUo1YqGB2wM9LXSjiWZtZXprXqbmvGqFeVxdMo%0Aia5xPVvuCFmvSgzGZ1d5dNiFVqNgfHZV9DPP+dY4PtrBz87MCXyk16ZWcDsMDHSZuTYdrus2kfzr%0A/cXhYfGYULNRCHPbDYS2HFJU9tJSSbxwBeWJn+WVBF1tLQTCKcLRdfo9JqwtWmaWovzo7Rn29ttw%0AWHScHw+yGiuPvnpDiRobHe61srvXim8lgVKhIBJfZymYJJbIUkK86JbJ5nFYtEwuRLk5v8r+fjsn%0At9CqZXIFllYS/Obj3XiDCXL5YsOY1RtIcGyfG384SSiSxtWq51OPevDYDLdN9qSDyg8GYvvyQjDB%0ApDfKD98sF26NOtVtu+jVynJDQUWASQz+lSTDfVbGpsLs32lDIYdLkyGKxRILgTjXplb44rM7mV6K%0AMb+8RqfTiMNatutHh5zki439ZsVf5grl9eq1qobrmPOt8fTBDnwr5YMZt92AUiETeJdPXvbxwtN9%0AeIOJmuK25DclSJDwoFAslmrqSF2u5oY0k8FImuOjboKRNGqlHIVCztRihJFeK9lcnjl/uuEBX7KK%0A837WF2NyIYLZ2ESpWKJAWVchFEkzPGRlcqHBoWI0zTOPeJj3r7GWEqdWW99S8Abod4tTa9xJrng3%0AOeedUGhsvfavmq/eczH5a1/7Gn/2Z3/GrVu3OHDgAJ2dnfzlX/7lr7QYCQ8nPHYDf/zCCGfHAyz4%0A43icRh4ZLBdulUo5Dov+th0np6/6BJXMSsAyusvO+RsBnFY9/nBqW1qB6pFabzBBq6mJsekwoWia%0AP/pnu7G3ND2Ab0LCRwW3GxHtcho5PtpBKpMjkynQpFGwEIjXdU8ViyXO3wjwqcc6MRk1ZDa6UOSy%0AMr/ygj9OPl/ktffnabcbt7XdhUCcPTtsjOxoxW7WcWkihMOqExJMCZsIRNPMLMV4ZNBOPldCLlcQ%0AS66zEltnYi5Cb3szJmMT7435RV//QRd0P6zTXwkSKpDLZTVTQdX8cFvtv3qkbmJ+lYODDl4+Nctv%0AHeuhFE6K798qBSajhuJSSegcrtAIjPRZuTpV3scrhZHfeMSDw6JDBkwuRLGZtfz2k30Cr/lWVHiQ%0AS6XydMhCICHoH+ibVDhb9Q0phi5PBjk06KyjF7hwI8gfvzDC9ZnVbUcHJdwbKvvq5EKMzx7vJbia%0AZmopxq5OMyDjF2fnATgy0saUN1qTHBaLZTt6arSDpw64+eGbU3WHqm02PeOzYbpKJd7boLPwBsvd%0Ayt1tLSwEggRWUzgsOn7z8S7euLCIw2zg8RFXHdXA2HSYzx7vq+lQyuYLqJUK0c8WjKRpNenIFYo8%0Af7SXN85765JEgEV/gkV/uetZpVTgamCnFboCKE8BqJQKuhxl8Z3tkj3poPL+o1E8uBBM8Fffu1Qz%0AERlP5Wi3GdGoQg1zGrfdQGCb9O4cAAAgAElEQVQ1xYFBO7NLaw391KlLS8RTOdHx7HQmz1oyw9Ti%0AKv0eC2MzK5wdD+Cw6LBbdAI3+FZUN9b4V1IcGnKSy5dIpLMN11EslQhH1xnsNmNpbuL01U2qQI1K%0AgX8lRYfDiKtVT2A1JflNCRIkPDBU9D6qY76VaIrudlNDitRoPMNKtNzcoFDICYTT2M068uvlw2ox%0AeIOJDZHUcsdzefquiRaDmhaDhjcvlEVMzc0a3r/ub0zRajdwZszHcE+r0FS2FdV+Gsp+9vER1z3v%0A33eTc94phcb9pNK652Kyx+Phu9/9LqlUimKxiMEgbTofVywEE3zzxatA+Sa7MBFELoPLt1aIJTKE%0Ao+s1nDGdrmZklHjn6mbHiUalQKGQCzemRqVAq1ESiq5zbH87GrV4Ma/y3OrCtKtVjww4MOBAoZDx%0Al//fBf7ks3ukwEcCcGdctsViiVaThpmlDCuxNId3O9GoFEL3VMWWOxwGOp3NnLy0RKermUKxyOpa%0ABoNOyXBPK9c2CiqB1TQHB53b2q7drOXbPxtnX7+Nn52e49i+dtRKuVRIFsHYTJje9hYi0XWi8Qx9%0AnWYicpj2xnFYdVhatPjDSdwOw4c21n63p78SJNxPzAfi2ExavMH6rkwx+/fYDSQzeaa8UXyhJA6L%0ADoNWSVAGJ450sRJJM++PCx2j71wtK2lXfFomVxY80agUuB1G1Col74/7ObLbibVFhzeUwL9Svic9%0ATiPvXltmciHC3n6b6D3a4TCgUMiZ861hM+vocDQDJc7fCBJZyzCyo1XUn7bbDYzPhrGZxUcQr8+s%0A8vnjvVLR7T5j6746uxzDqFPx1S8fwGnW8v03pygWSxh1KrzBOL1uk+gYf4UCYl+/rU40r0ml4JlH%0AOnn1zBxtrXr63C3Cc3KFPJ97egezyzGszVou31ohtV5AJitht+jrOAoB5pbXat5/u4YFt92ASqng%0A1JUlrkyGOHGkizkxKo8qjmeAPf02NJPbx6yRtQx97hbRw52tyZ50UHl/0Sge/Le/O8qZ637RichX%0Az8zx+Wd2MOuLMy8iKCqTyfAGE5i2oQEyGzUMdFloUis4d6Ms2FcoFPE4DARW0yiVcow6NV1tLcz6%0A1uj3mGm3GfnxyWk6YkY6nNs3J1T+XRGAfu5oj+j91m7T8+qZefbvtBOKrjM+G6HTZWSgy0I4lkat%0AUpYnSIolPv1YF//m+SHJxiRIkPCBo7qYOdxjpsvVzJXJEGqVnMO722hSK7lwI1jn05RyGSc36kve%0AUILHR1w4W3WcvxEs62jYDaLT8pVDwAqHslolJ18oTxfF09maOla7x0BPW4u4T7UbKGxQA7Xb9KLv%0A1eE0UsgXUSsV2C1aetpaODPu5+V353BatBzc1fiw7s4mqjfXI5Zz3o5CY7s6ic1mFF3XdrjnYvLV%0Aq1f5h3/4ByKRCKXS5kK//e1v3+slJTykqB6584dTHNvbJnSBVIRVqjuXrk6FeGTQyaNDTrzBBG6H%0AAbfdwFIogWfj9LvNpkelkNPxRA9r8SwKuVy0mGc3lznrKqOQGpUCpUIuvN8XnulnzheTxv8kCDiz%0A0dHktOoEFdetI6ILwQQ/eL3cseS06nh/LMBvPt6NP5xkMRCnw2HkyVG3ICLZ626mVIL1bHFDVdbO%0Aj96e4jce8RCOpvGtJFEo4IWn+5jzrbG4RcG9zK/UwvkbQdaFBHOd5450fVhf00MLuVxGIJKmxajC%0AYmqi12OiSakklSrQ3W6kSaUkGElRLJZQymWiidyDKOh67Aa+/oeHeePcotQFKeGB490xP01qZcOu%0AzH53S50tnh0P0NPeQiyZRaWUc3MhyrtXy/7JadXx6LCDpVCKxUCcR4ec6LWqDcG7NLO+zaLKq2fm%0AcVp0/N6nBpj1xTh/I0BgNSV0Kle68M7fCNDd1szZqvXBxuGyXMbJS0vCmjUqBV98difnN5KHUCTN%0AoSFHXcExsra+LSWW1L35wUCMeiGeyvH2ZR+fP94rJDoVHsGzY36Oj7oJRdNlTkK7AZlMJsRyh4dd%0AqDa4tU0GDXaLljnfGi0GDYPdFmwmbU2nkFqp5NUzcxzb5+bkJa/Q1bzgFxflMTdr6jqUMrkC+ibx%0A4p9MJuO9jfjz9FUfgdVUQ67ZaiqAcDTFgQEH2VyewGrZTrvbWphfjuFxGLGZtXQ6jXQ7GwvrbLVV%0A6aDy/qERZcjYbISJ+ajoAYNRp+KtC0vEkhm+9IldXLwZLPvEYScyyjZsN2sJRdJ1FCuVnKXCs10R%0ADT17PUAR2L/LwVIwzv5ddr710xtbeD1DfOZYL2fH/ezvt23bnLDVFueXY/yzJ3q55Y3W+MtgJM3+%0AnXZRkchDQw5OXt7Unzm4yy75TQkSJHzgECtmPnWgjS+fGGB8NsyVWyu4bDqeO9qDL5Qo15LsBtwO%0AAy++MSVc5/Bwffx7bG+bqO9UKmQk13NCXPDFZ/v54ZtT6LUqulzNddzHBq1SNAaNJ7P4VpIsBOI4%0AreKT+ZTKtEbmZg0GrRp/OClcB+CNi16e2u+uidFv1yl8px3H1Wjkz7ej0hodcm3zy4njnovJf/Zn%0Af8aXvvQl+vr6BN5kCR8/VI/cyeUyju5pJ5ffFJzI5DaFVSpYzxQ4eWmJR4fLBilHRjKdZ2JuFZVS%0AweXJEOduBDi2t51cvshiII7Tqt3kD/Ov0WE3MtLXSiKdI5HK4rYZ6jj2MrkCE/MRVEqFlEBKAMo2%0AKpPJGe611qi4nhlbrrGRakeaTOcY7rESWVvn6tQKZmMTi4E1zt8IoFbJeeHpPlLpPD9+uyzao9WU%0A3Waf28S1qRUcVi3PHOrg5nyUQDjF6ICNXreJaW9MSEDkMhnzyzFhpNDcrCEUXadzY+xVwiaKxRKD%0A3RYKxRJKBTRrVSSyGQLRJBqlAv9qguWVNOduBDi6x8WnH+9mKZhgJZpmqNvK6K5WOlofTEF3sNuK%0AzaCWfI+EB4rKvhyIpNi/03ZH/KpKpRytRikEzE6rjkA4JRy6zfvj+MMpnjvWzWIgzoWJzY4Qa4uG%0AZw918dq5eQ4Pudjfb8MXShJLZoSO0GpfmysUcVi0DPdaGZ9ZrSkq2s1aOpxGfrKh2l295mvTKzw6%0A7CKRzuINJNi3y4ZiLUOpBCqFnAMDDpq1KnQaJaHYuiS294BwJ9QLHruBr/7uKFenV/CvpgmvpYkl%0AdeWDDY+JwGqqLGpn1hJZywgNAUM9VuaW13j9/CJPjboF8TO1Ui50CoWj67Samhjpa+Xa1Ar9HrNg%0Aa8UNbtmtHIWRtQz7d212xcvlMg4Pu0hn8jx9sINooizSVx1XFosl4ToVzuNIfF14XnWRuNNpZKDb%0Awi/eX9hQnrfwzCEjf/uPl7kwERSaKyYXIjyxr52OBhNIYrZ6L0mjhHpsZ7fXZ8M8MujgpVMzdd3F%0AlQJzYDXF2XE/E/MRnj3k4fLkimDDyXSOdk95MqoiBHpoyMkpEZ7tWd8akfg62XyBG7NhDg44hKm2%0ArUit5xjutmA1NfHZp/qY95ebE7qczdgtWs6PBxndZa/jGw+spnFY9MIBTZNaia5JxVuXlhjqtoju%0AEcUS7Ogw0dPWItmXBAkSHhjEipkeh4nv/GzzgM1p1fPyqRnUKjldruZyDBFK1FD0iAngvnN1mX/2%0ARC++lSRLGw2Nba0GloJx2loNdDmbUSjkzCzFGOyyEEtlSG0R29OoFCTS+Zq9vNKl/NiIC5WyXPcU%0AtCAo4Q0k8DiNeBxG/vGNW7ToVQx1W2kxaHjl9GzdYZ7bbqxpcLsT0d27Ee1rhNvFc/eCey4mNzU1%0A8Tu/8zv3+nIJHxFUj9wdHnYx64vVPK5RKZhfXuP5Yz0sBhMsBROMDthpazXw0jszPLG3nbVklmtT%0AK3S5WmhSK7mYCPIb+zt4u6rzwuM0MrMU5fJkCLOxiUKhyE9Pl1XBPQ4DrSZd3bgBwPJKWR1zoMsi%0AJZASmPPHefPCYp3Tfmy3C4NWRbFYQi6XMb20VjNGO7kQxWbR8tnjO5haiuL1JzhxpIvAaorXz3pp%0Atxs4MODgzNgyj+9p42en5wCwmproaTPxP1+9KRRo3r3q3+B11AIyYUzH4zBibtYIY4pP7rdJNtsA%0AdpOGM9cD2C1N5AslDGoNGpWMSDyLL5QiuJrm8LCLRDqPL7TCwUE7KqWcy7fKPIeHh3igiZH0O0p4%0AkKjsy5lcvqFIyY35VfzRNtosOorFEvl8URALkctl9HeYyBfLAXClEHzxZhBfKFlXgFvP5jl9xceO%0ADjPZfJFcvsCBQQcvn5qp87WHNw6RXzk9VzO9NDYdxtysIRhJEYykRe+ZUCTNUihBZC2DuVnDz07P%0AcWDAwU6PiV0ek1CQ89gNLIQSXJms5zWVujfvP7ZSL1Tzc+/qNDMfiDM2u8qlyRUODtjwBhPotSpa%0A9BoAprwxPnm4rDuw9ZC3Sa3gxkqSY/vayRWK5PJFnK162u1GQpEklyZDHB528fKp+mSsuht5K0ch%0AUMN9W+mUr+zT+iYV2XyhLq6sXKfCeSyTy3j6QAfxZJaz1/20terZ3ddKvpDn0V12Hht0CN8RwFe+%0AsE8oAu/qNPPo4L0V6e5H0vjrDjHKkIpPA3h/3M9wrxWZDA4OOkhnNruLu9tbaG/Vc/nWCnqtihuz%0Aq+zbaRNsuN1joLuthfHZVdKZPHqtSuDirIZcLsNm0qKQy/CHU7R7DEKcuHVNhUIRfziFyaghGs9S%0AKpXQKMtdbu9f96NWyUUL1lCmvPjl2YVyA8TxPhYCCULRNCaDurFIZDDB1/+3R8jn6yliJEiQIOGD%0AgFgx09qiYXIxUuPXKoVahUJGIpVjp8dAcj0v0EqYmzWivq1YLHHuRoDBLjMZkxa1SoFcBtl8UeBZ%0AVqsVdNgNTHtjpNIF1vUFjoy0CYfK1deuULxV4A0moLT5Xqev+uhtb6HFoObceIALE0H+5acHGZ8N%0Ak0jlSKRzood500sxnj3gvifR3V8lJrgdlda94K6LyT5fOXAbGBjgW9/6Fk8//TQKxWZXaltb2z0t%0ARMLDi8NDTt69tsx6Nk8wmmb/TlvNaJfNpOUnJ+uTyt862iOabH72eC8zS2tCoumw6FCrFMQSGZLr%0AeUb6jNgtWqFToDw6qBM9xXc7DFybWpESSAkAnLq6LOqQS6USSoWcf3xriqFuKw6LDqNOVTfWMjYV%0A5vknetGqlfxsoxhSeaxCoB+N13KELwTWhEJzdUdLNl8UaDagHOxPLkTQN5XdrmSzjaGQK4jGsxh1%0AavwrCRxWA7s6rfzdP12ju81Ip6uZlzY6G4/taxeU2KH8W7110Vt3oitBwscJlX250h23FTaTlm98%0A+zxHRtrI5ov8xqgbbzCBUafi+GgHP39vvs6/HdvXzs0NUb/K/09eWqp5nlGn4vh+N95AXNTXZrJ5%0AlAq5ULQ+MODAbikfoFU4lxvx1trNWq5tFPcqz33moFuUV95jk7o3HyQODzk5ednH/p12Ye8b6bPS%0A097CS6fnhDHQYGSdnR4z740tE46lhd9fbD999hEPSoWM/TvtvD/mr3n8ymSIQ0MOju5pJ5G+vWJ6%0AT3szhUKJtlYDOo2SFqOGn50pH0YUCkXyhWJN52m7zcD0Um1zBGzu091tLVyaDFHMlXjt7AKPDrvI%0A5gtc2hBGOzTkYCGYoMtZO110N0XgO3mOVEj+1bCVMqT6UAE2aVKOj7oxGVR0Oo28cnoOvU7NxYkA%0A/R7zxuG/mx+9VRtnjE2Hef5YD95QgtBqGpdNL9h25bDlwICjPs6cDvPc0R6Bk/ux3S7ksk0aNZms%0A/LsrFDJiyU1hvUyuQDpTnwdpVApsJi0jfVY6XS38j1cnUCnkfP6ZHUwuRBruETs9ZqmQLEGChAeG%0Ayp63tZg53NPKrE9czK5YKMFGMbi7rZn3NmKF7TQQ7CYtb14o+/0jI22iNSqGHILQ79YD6u2u3eVq%0A5tLNYM3f2u0G5jbWv3+nne/87AYAQz1WYomM6OdaDpebIZVKOdNL9Qf1mVzhA5u6v99UWnddTP7S%0Al76ETCajVCrx3nvv8Z3vfKfm8ddff/2eFiLh4YXHbuBPPreX//nqBKM77SjkCDyNUB5vFQv0l1fq%0AO6YyuQJzy3HCsXWOjLQJSUlqPYfNpOWx3S7OjQfIFYo1PGS9bnEidKdFx66ndkgJpAQAYUR2KxYD%0ACbyhJG6bgf+yISbZyG4XNtRZRQsluSIOi45fnq3vfj487OLM2DLdbS0ANR1YF28G6W5rxmbSkkjn%0A+D++sE+y2W1wfTZMd1sz+XyBdAGu3grSpNVgaWni0JCLty56hSLBWlK80CDxqEv4OMNjN/CVL+xj%0A0hsT3Rub1EriqRyhaJqx6TDTixGeOuBhxhdldW1d9J5JrufY4THR4TDW3VvVXcqXb63gatXXdHJU%0AEIykaTVpgc3Czdb9vLutWXTN/R4zTRolC4E4bVY9Pe3NQgdIo+9A6t58MPDYDfyb397NN1+8Kvxu%0AXS4jf//SdeHgoMNhJJrIEIqm6feY6XS18PP35tjpMYvaWySeQdekEv6/9fHkeh6bqYlZn3hnZaWL%0AOJbIYjfrWAolWYmmcTsMFApFdvdacbXq0KjknLqyXHPtRsJpHqeRJrWSV07P8uwjHtazBbpczUzM%0Ar6JWKhgdsCOXyXjn6jLFUllHpLe9uY7fcDt7vJ8q6hK2RzVlyIwvhkzWwNbSeVoMas7fKBcJioUi%0A8VROEGpaDCZEX+cNJZhYiPCZx3uYXopybG+bwI053GvFYdHWiUNmcgWCkTInd65QwmnViXbef+qx%0ALm4t1Ma0lW69fKGIP5yk3WbAZNSQyxfQNan5p7fKQpiZYjnX+t+fH2Y5nBL1t1JDgwQJEh4Etu55%0AQz3WmmLm2MwKOzstNcXbIyMuZEByPc9KJI2MckH5t471MLMUIxRJ43EaRX2bpopbXowKoxJfVMcA%0AlWaIikhqI30Fm0mL2aghnsohl8t4fMQlaMft7rPisGprJl3cDgNOq74mVpbLZTw67OS7r99iYj6K%0A22Fgb7+N+eUYgdXN2oFRp/pAYtv7TaV118XkN954gzfeeIO+vj48Hg+//OUvefHFFxkcHOSP/uiP%0A7mkREh5+XJksq2SuZ/Ncn10VeBqdVl3DEarFQKJu7BDKIwKPjbjqTvk1KgUnjnQJf6sW9YusrfPl%0AT+3i8mSIYCSNw6LFZGzi1TPzjPS1cmzEJSWTEnC26kVPEtta9YRjaaB0W7v1hZO0tmhFH1sOJ2k1%0ANTXsknr8/2fvTYPjus9zz1/v+74DjR0EAQICd5EURUqUJdmWrch2lMhKYs8kmZs7Vb7zKUndyVSl%0AypVJ5WYqqbpf4krVrbm5d7I5ShzHjixblmXJokRTokiKC0iAIHY00Ohu9ILe954PB33YDRxAosQF%0AEvupclnsPqf79MF73v/7f5fnGfVt0Y3fz7+9NU2uUAbg/euhVufsFpDLZaRyJYZ6HRi1GorlHAaX%0AicnFOH1tFpYiKWFE+mpgXZhJIfk5LR71Fj7rqCdTBzutvHJ2nuBqRhQJmQoIHO3JdJHPH+3CZdPx%0A9z+Z4PNHu7i03l25EYFwmicf7uQffjKBw6pFKZeL723q6JOgGgDobjMjYzOfXeN6vhROc2TYQ3ld%0AEdtl0+Gx65HLYXwuikqp4IPJCO9eW0GjUnyor2w94/cG12Zubdo0KgX50i39DKmOz+uzMb7xhUFe%0AfXde8vOCqxksRjVr6aLk+5F4DoVchtehl1zXfU4DMsDvMUl2Hh0a8vDy27P81hcGcVl1Tarr9aQc%0AMlhcSeG26bCZtbx6dl5cp2OpPNOBBEa9iuVImkbaqvpvLJYr/PS9BUl+Qyl8VG7EFu4c6n5SqZTz%0Ax//vOcljhC65Gi6bfv3fgq28d32F3/7SHn66hQ0HQmm+erKPy5MRtBol71/fLIa60UcCzC0n+eYz%0AeygUS1ydjknGlOF4lrYNMW19rPrkvnZ0WgUOi4alSLbp2axjYSXF73xxkOEuGwMdFs6OtaY4Wmih%0AhXsLqTUvXyw3idu1OQ3s6XGI62t9al2qyPbM8W5hylen4tWz8xwa8gicxeE0fpcRs0HNa+cWgK2p%0AMECaGktohtDj95jo8JioArkGAT6tWsmF8TCj/S6cVj29fjMvn26+Rr3EOrAxVn501McP35ppuif1%0AmGUhlBLP+dbzo3f+D7KOO9mMIf/wQ5rxN3/zN3znO9+hWCwyMTHBH/7hH/Lkk0+SzWb5i7/4i090%0AMS3sTMjlMsZm4jisgnqx26oTeRoT6SJ+j3RA4ncbiSdvtffXFeM7PSYWQ9JV/uVIpknMrz7uemM+%0AIfz/QpxiucKVqSg/O7dArlAWRwVaaKG/3SxUJddtzaRXCWI5PhMn9rezuG63mVyJdrdB8jO6vGYM%0AOqX4GY322OUxMzEnTVCfSBWaNtd11EdVGp11vXO2BWm0u4yk0iUUsgp6nYpKtUZsLc9atsjMUkrs%0AmIwnC7hs0on/lhBXCw8K/E4DTouGcrWKUaemWKridRg4MuLl0X0+8oUSE/Mxjgx7iKfyeJ3Svq+n%0AzczUOu/nLr9NfLa26+4orFMN1I9z2/Q4rUJyeGMQX1/PlyIZ5oIptGqFyFsbjmWZWlwjulZgJZpt%0A6hZp+cr7j408hzazhpVVYRO2lX3kCmXmVpJ0+UySn+my6ZgLJiV9uNCpbkWtVKBVK5rW4fr7ZoOa%0Aa7NRZpfXtizwAozPxcQuozqq1Rrnx0Ps7rTitAr0KvWYso6V1SwqpYJEqkAolmNhA7WLa11MsP59%0AH8VOt+NGbOHuolyuMthlbXqtHue1OQ2EYjmhY12twOs0oFTK+cYXBomn87RvkXhtcxmJJLLEUwVy%0ABWkfmW/wkXW4bTpuzMdYimRE7ZeN15UvVtY76zfbvtuuZ2JO2BdZjWpJGsA9Pbe0ZDpdRl441ce3%0Af/swL5zqayWSW2ihhXuCjWteXdzu9KVlxqajFMsV4X+lEt94ZohHRn0cHHRvmyeymYQkcK5Q5vx4%0AiMFOGyO9DswGFalsUfR72+0RXetCqo37fJdNx7WZKL+8EuR7b0xRqyJe49h0lDNXlulqM5HOlbCZ%0ANEQTAu2lXC4Tf1smL70O1KjR127h6LCX8rpw8MZjGteKQqnCtZnYJ7jzHw13Yp98253JP/jBD3jp%0ApZfQ6XT85V/+JU888QS/9mu/Rq1W45lnnvnEF9TCzkO1WmOk18ZUIM6xh3wsrCRRKOQshFIC7YVC%0AJjkK0OYycmEijFwu48TedlRKGbPLSSwmNVenopLfFVzNSHYztzkNROI5DDrVpvcG/NZW0qgFQLCF%0Arz3eRzJXpFZFUGwPp5laWqPba8Zj17EQSoniQFJ2q9cqcJh1ZBtGFetUFQqFDK/DIMm1uLvbxthU%0AdBPnEUhXQCfmW52zUpDLZXT6zPzs3XkODjgxy6uoFHIcNh2T82v0tpt564MlQFhstxpFao1wtvAg%0A4fCgh3SuRK1WpVS5xb1ZqdZYXSvgtulE7s7jo22Sz4zNpOXq1Op6sF8UqQA8dh21GpvOAaGT47mT%0Avcwur6FWKTl/XUiKDffaSaQLkh2lfrcRu1nDxRsRkRvZZtaKfM3i9az70daUwf3HRp7DRk7B7bp/%0A9FoV+UJZ0t7qVCyNPryRTmVyIUGXz4Rep+a5k71E1/LE0wWMOhUalYJ3Li9j2UZgrL7uBsJpypVq%0Ak9aB32NEKZfxj69NMtxjl0zG1cVyF1ZSeOzN3dH162/s1I6u5ba10w9TUW/Z+J3Hxnta54rcSL2j%0AUMg5ub+dX14N8iuP9pAvVej19TMdSPDetRDPnuiVtOGH+uy8cT5AT5uZyQXpv+3G+E+IM5Vo1Eom%0A5mN0t5kploXi+Mbr0qmVvPj0ABPzcZYjGbp9Zjx2Pf92ehqAUDzH00e6OLNBL0SjUvDYAf+296KF%0AFlpo4W5Cas2TErfTKGVk8xZe+tkURr2SF58a5N/fnpH8zOBqhn273IAMv9tIm8vILy4sUa5WKZYr%0A7NvlEn31dpRWfe0WVAo5xXKVbq8ZtUpOtXaLBqneLAGIvlunUdLTZhEKgeEM7W4DHW4Tx0d9vH1p%0AedtYKBBOs8tvZS6YpLQFV/3GteLTEhfcdjJZJpOh0wlZ/vfee4/f+I3fEF9v4bOJhXCabKFCLl9h%0AKpCgp82CQg4mvYpKpYrNrOPYQz5S2aKohNzhNfGTs3M8dqAdn8PA2ExUHBNIZYpiUm8jun1mPphs%0AJjbXqBRC4K+QM7EQ2/Teo6O+u/nzW/gUIZkrMbmYwGXVNYuerAjies+e6GViPo5aKQg+ntzfTipT%0AZHl9PFyrVpIvVvjXN6c2jaj8ysleIvEcA50WrkxFSGVL4vdqVApUChlHRrwil1OjYn19U9qIDo9x%0Axy8Q9wPlcpWpxRgum47FYBK3Q+CZrlWrOKxaKpUqPT4zgbAgAloqV/niI92EY1kCkTRDXfbWCGcL%0ADxw63UY8DgM/fEsIwG1mDTcDCbRqBfMraxj1KjE5Wx/xzxfLRBI5OjwmfA4956+H8bn09LZbuLmQ%0AILCa5isn+wiuplkMpZt8Wt13uWw6fnJ2jv0DLk5fWuaRUR/VSo1rMzEO7/FIBvFKhYxYsoBOo+TQ%0AoJvuNguvnJllT4+9Sdy37kdbUwY7A/VEHAj2ZdSp0agUxJMFDg65N4mPAYRjWd69tsKxER+FYplw%0Aw7jo2TGBx3gqsMapgx0kswXMevUmwTKdRsmvf24X6VyJ1bjAZaiQyxnptaPXqknnipLxZH3dPTjo%0A5sJEmOXVjDg+W63UOH1F+P6tNpv1ZLHLpmO4104omuPGQhy/20itJlBlNCa/w/Ec3/35zS05kD9M%0ARb1l43cO2/FSHxn24N5ihPrZR3sIJ3LYjGqiazkyeSGZMB9caypG1G14anGN3d02CgXBTqTssMtn%0AplqtoVYKexmrQZgiSaQL7N3lYiWaQa0UhEl71n1hvUN+IZTi/HiIzx3uoK/dwhvnFzh9aUn8bJdV%0Ax+WbEUn+yz09DiKRVK8aEw4AACAASURBVIuju4UWWrgvkFrzpMTt+jvsBMJp0cdevBGmw2uSbkbw%0AGDlzdYk2p5Gr06v88mqQk/vb+eBGmGKpSiyZ49kTvSxH0gTCaaDGi0/vZiqQYDGUpstnoq/dwsxS%0AQmy8cNl0qFVyNqYyw4kcpw76uT4bw+vQM9rv5O9+MtG0blxURXjhqV2cuxbaVrjP7zYyF0zid5uQ%0Ay9mSkrMepxRKlU9NXHDbyWSFQkEymSSbzTI+Ps7x48cBWFpaQqnc/uOq1Srf/va3uXHjBmq1mj/9%0A0z+lq6tr03F//Md/jMVi4Q/+4A9u9/JauMPYyHVT5wD78qPdPHeyj5uLCa7cXMVl02HUqQlGM4zN%0AxuhuszDYZUOpkPNPP5vcHLCd6OXK1GbSdItRzQtPClX4hZWUGLB9/xfTqBRynjvZSyieZS6YYrDF%0A+9VCA67PRvnONuJ6pUqVSrXKaL+LxVAKuUJOqVzFZlZTLFcZm46i1SjYu8u1JX9doVDh5+8HeKjf%0Aiceu54OJCB0eI267Hr1GyT///OYmW68XOzbaulGv/lRUHO81sqUyVGUcGHRjN2lQymUksiX0Gg0K%0AhYJQNIfHoefEXh+1mqCAfnFC4HTf1+/k4G4XHa6WT2jhwYFcLkOplLMcyTQlPHZ1WDHr1Rwc9JBI%0AF8WEhd2s5Z3LyygVMn71VD//+uYUZy4LxbG5de62Z4530x4zSnLA17nfGrtLM/kyJr0KpVwmJukC%0AkfS6OInAQVpfz98fD3N4yE0mXyIQTlND2HQYtEpR3HdjzDHgt7TW+vuMTreRbz0/yrnrIRZWUlSq%0AVf7jV0eIruUolmtN4mN7dzlxWnVcn4mJlBJ+t4FTB/18/xdTTcXYVLZIJl/k6tQqe3o2r90Hdrsl%0A48hDQx7eHQvy4tMDW4pQAuKUHAjrcLFcYbmBWqCpuBLP4XXqUSkUnB0LolEpMGiVDPc6eXxUWLPn%0AQyn+7G8vUK3WOD7atolLfDsO5Dutot7CZmzct6xEM4zPxfndLw9x9toK710L8VC/dIyoUMjJFyqc%0AWxRiCo9dT7lcEWlO6sWSa7MxDu52kymUmV5ew2XT8VCfU9IO6/ZvM2u4OrXKVx/v46Wf3eTQkIdX%0A3pnd5OsODXmaOJYLpQqhWJYb83FqyJo+W6tWMjYT4/nH+iT5L1sc3S200ML9xMY1T2qidGk1RbfX%0AIhaSNSoFzz0mPQ2iVMiJrhWIrhXE1/wuI+lsiWszUTq9Fl5++1ZTxcUbERRyYYLeYdEiQ0atBueu%0Ah5uKdvW4t/E7/W4j+UIFp1VHm1PH9VlpfvupxTX8bgPTS8ktp2WVchmZfIl3x4IcGW5utKgL+ZXX%0AffdInwODVvmpiQtuO5n8e7/3e3zlK1+hXC7z/PPP43a7+fGPf8x//a//lW9961vbnvv6669TLBZ5%0A6aWXuHTpEn/+53/OX//1Xzcd80//9E9MTk5y+PDh2720Fu4QGoORrfjdQMa/SCTODg156PEhPsgK%0AhUzy/NnlNZ56uINwIsfKapYOr4mBDivX52JcvrlKn9/CaL+T188vkl9/2AvVCtNLa/jsOv7qD04R%0AiWyu6rTwYGIxkubn64vVVuJ6x0Z8/PjM3CabffHp3ayu8x4NdFn4+bmA5HfMLiUploWRnPq5J/e3%0AU6vViCfzBLfgSwYZcrmMg4Pupo4WarVWIlkCyUyR3nYjS5EUFo2MqlqOQg65Ugk5gn/6YCLC3gGn%0AZGeRUa9uJZNb+FTjoxaZFsJpJgMJppaSrEQzkskJjUrBkWEP566tNL32zPFuqtUa43PxpsQeCH5r%0ALVWkWJLmfitXqhwd9qJQyMXu0kg8x/NP9PP//XhCPLZarXH60jKP7W/n4WEPH9yIYDUJycF3rtzq%0Abo7Ec/zKiV5GemycvhyU/M6z10Kt5Md9xkIkzXe+d6XJvt6/HuLUQT9GvXpTEUCjUvDCU7vwLxnJ%0AFcrUavDWxSVG+12bOjwNOjU2k3YTf+yH8XUDXJ+L8dxjfQRCKQKRNH63EbNeTSpX5MWnd/Mvb9xs%0AKrK0OQ2oVHKxM6guaqZRKfj80S6S6SIzy2scHfbS7TMz4LeIXZ7Vao0Ol6CE/v5EmNW1/G3Z651W%0AUW9hM+r7lsau8Ug8x2vnA1gMapHr2uvQN9GRHRvx8YO3GoTBVwQb/tzhDvS6vMiZvRLNbi4irKS4%0APhPj+c/1sxBMMR9K0eE2AjJxkqM+ujwVWEOtkm9p13XezMb3IvEcD/U7iCbyqJUK2pwG0f8+dbhT%0A9KUb143tOLpbNtdCCy3cbUiteWajisN7POQLwkSP32kimS02+Sq9VsFzJ3sJhIUO4w6PCZ9Tz0o0%0Au2k/PR9Kks2X2D/gYnn1Ftdy3Vc3xiYA744pJIt2y5HM+uR8WkhSu4388+s3149ws5rYmsJiqNuG%0A1aSlWkOYtMoINJt1Ko754JrY0FGtwa+e6ie6lufGQpxHHvJJTkQ/sYGqaKfitpPJX/jCF9i/fz/x%0AeJzBwUEADAYDf/qnf8qRI0e2PffChQucOHECgH379jE2Ntb0/sWLF7l8+TIvvPACMzPSXCkbYbPp%0AUSoVH37gfYTLJS0+stNwfTbKWxcDXJuNMdxj58mHO5mY3yw2plEpCISlidELxTJKhVxM6tUFWjYi%0AEs9hM2mYDiTYt8tNvlDh5+8visF9Y3K68WGPxHNiXf7Tcl+3wqfBdmHn3+frs1H++4/GxX9LjZls%0AtyEdn4uxf7eb7752A5NeiXeDenYdjVQV9e6UVKZIJJHjmUe6+eFpaZ81FxTGe0KxLDazRvyMP/mP%0Ax3b8vd0Kt2O7t/sbL83G2NvnoFSWYbMZKZer3IilsJm0FIoVook1BntsW4ozTC+t8eLnB2/rOz8J%0APq1/w9vBZ+U33q7Pvde/e+Ma/NgBP3t6HJLHjs9Fefd6qKmTYz6YlHwmMvnm5EShVGFhJUUmVyKb%0AL0t9PIl0gdU16cC5nvBr9JNdPjOnP1iWTILPBpPoNEp2dVibKAzqGOlz8M0v7QHgbxqS0Y24sRDf%0AUXZ4r6/lbvrcD8P12ShnLi81Jd7qKJQqrK7lNm0E6+9dn4lhNqh553IYjUrYSNUTt/X1sFCqcHJf%0AGwcGXYTjuSa72o6DMFznF1zNsrKaFdfYq1Or2Exa+v0Wzl0L8tzJXibn4yRSBQY6rZTKNSrVqiQH%0AuFGn4tJkmN2dNnxOA7/25G7xvcb76nKZODjs4z/95ZuS17advdbPvZvYSc/KvbbdiXXu4mMjvk1d%0A4zqNkq8/NcDkQoLFUErsAIskclRr0qJIoViWfr+VixMR0dduJTg5s5RkbjmB0yokPaT0NQKhNN0+%0A84dyfTdqbLjXpz9fP7fIcK+DWg3xOXricMeW921iCx7nB92fflTcT7/7acOD/Pt34m/fznbv9fVu%0AXPP+j794k3a3QF/qtOro9Jl4/dyi+L7HriOVKfOjd2YBIQ5YDCVZDKVYCKUw6VV0+8xMLgjNEJ0e%0AE8VyhUS6gLrhN2+395cq2gVXM3gdBlw2PQatkuBqRvyu4GqKnnarZH6gw2NkfiXJ7LJQcHxk1Mfs%0AcoKBTjsWo1pyws+oV/Offn0fAH/9r5clr/HcRPiuxwpSuF37uO1kMoDH48HjudV6/dhjj32k89Lp%0ANEbjrUqoQqGgXC6jVCoJh8N85zvf4a/+6q/4yU9+8pGvJR6XTlbuFLhcpk9FB+2mUahgknyhjNOq%0AY36l+fptZo2k+jAIwb3TKnBqb8cd47brcFh0dPss3FxM0OEx0u0zEYikxc1oPTnd+LC7bIJKPHBX%0A7uu9dLA73Xbh02G/r707TyiWFW1NinB/uw1pMJrBYdVi0Km4ubjG6C7nlvyJpUqV46NtYqdLFTi8%0Ax8P12RjuLXjAXTYd/X4r00sJwrEcJ/a28dTRLlxG9R29tzvRdm/XfgKraZZXk3gsalRKBcVimUK+%0ASqFURqWQc3UqismgwqRXcXlyVfIzgtEM0Wj6nnR9fxqej0+Ku/0bd6Ldwr3/20qtwT9/f3HTOLJc%0ALmNuJcWbHyw3BckOq/a2khP1Y7t80rx0ZoManUbJwoo095tKqRDXa41KgYwaVpNG8vtdVh03Awle%0AeHKANy80T35oVAoeHnSL93qw08p8UJpTdqc8a3Xb2Im2e6fttm6X9bhLCuF4DqdFWjE9HM9hNd0S%0Au21cmxsFyeocto2jrXK5jN2ddorlsnQcadNxtYETufEzU9kSXqces0FDoVjhxkIcg07F25eWKZQq%0A6DSCsNnMUnKdx1DoHpoKxImnCmQLFU5fWuaJ/e1Uq7Ut7+tOtNePYgOfZdsd7LSyspqRTCIc2O3m%0AH396Q3x9OZrha4/1YTSoGdtCGDwSz+Ewa8Tu9lqNLX3tUjhNDRlzwSSj/S7JZLLfLXB9DnTatrXr%0AOjQqBd1tAscngE6jIJ4q8PkjXRwb9oix5EZu5CcOdzLUtfPscyNu9+/+WbbdTyse5N9/O799J9ju%0ATvhbHdrj5uW3byWKc/kCfo9R9IcqZXPTYl2oebTfQYfHJO7BBzptaNVKiqUyV9b9d2Peabu9v1Rc%0A3OExshhKEYrlhCL3/nb2DbiYD6bobhMmlC6MhzflB7q8ZqaX1sRi40CHjUKxQiCcplTRSyaK09ki%0AkUgKuVzGtZlmPbA6rs/GPnQ/e6c58beyj+1s92Mlkz8ujEYjmcytJGS1WhV5ll999VXi8Ti/93u/%0ARyQSIZ/P09vby9e+9rV7eYkPLDaOQpn0KhRymST3S6kskIJLBUE9bWYUcjkAapWcdpdR7MRsFGUZ%0A6XXy3ddubKrU1LkY6wg3POx17rrDQ+5N39vinn0wIZfLuLmY2LRJrXMgFoplwokcvW0WSuWqtDiK%0Ax0QyVcRl1THUbSeWzHNk2CNyP9YFJX94ekay0+XyZIRTB/20OY1oVJv58gxaJaVyBY9Nz9dO9uG1%0A6XC5TPcs4flpwUI4zd+8Ms6vnupFpVGRTBXQapRk8lncFh1KpZK54Aw9bRaqlRod64FHo+BToVRh%0AwG9t3dcWPnX4sHHkesAok8l588IiNrNG7MAw6VUcHfFu4vWsPxMeu45QLNu0lrttOsLxLGa9WrJ4%0AtqfHzszSmuR7MpmMd8eCPP1wJ/FUgZ42M+9eXeHQHveW3LX97Tr6vaZN445PHO7AZbzFH9/ilN1Z%0AqNulSinDbZee2un2mVGsK9fUbS+TK2EzadjTY2cumBTjuPraDEInp16jZLjPwRvvC11J5UqV5072%0AMrO0hnNdSPfQkLSQo2adE9lt37xZA1hZzfJQv5NQLMv+AReZfBm1UoHbpsNp1TEXTHFtdpWnj3Tz%0Ao3dmuDAR5pnj3aiUyk30AVuhZa87D8eGvYzPxTclEaS61L5ysk+cKtuq+aW33YLHrueH78xiNWhQ%0AKWVbiu35nAZkgN9jYiWakbTbOof3VsKPA502aiDyd2tVCr7/iyn8LiMeu54jw15Ge+wfiRv5W8+P%0A8uaFln220EIL9x/1OC+6lm+inhrpc6FSKsREbalc3dS0WChV6PI18yHX80vPnujl/XFBF6HRr27b%0A1ChRtFOpFBTLVfG1uWWhEFcsV7g4EeHS5Cr/y5eGGJuONlFYLISTGLQqHt3bxkifk7/7yTiZXAmv%0AQ08glJa8F4uhlHg/Pq4w707hxL+nyeQDBw7w5ptv8swzz3Dp0iUGBgbE9775zW/yzW9+E4Dvf//7%0AzMzMPHCJ5PuVEJXLZUzMJ8T/Pjbio1SucGMhgceuEzlrliMZ9g+6CMey6DTSQZBOoyRfLPO/fmkP%0ANxZijE1FefHpAW4uCiqah4Y8DHRamZiXJjHfOHbQ6TURXM1wZNhLm8uAXqOks4EPtaVSfH+wk5L3%0AdVqKjSI6Mhns6rRhN2uYXkqyb8AlabO9fjO1mpCUfndsBb/HyECHjcmFGE6rDqVCjsOixaBVbjku%0Ak8wWyWSLfPnRHiKJHHPBJD6HQbTZpw76xfu1EE7zvdMzXJuJtWy2AWevrZDIFFApFeg1MmJrkE5n%0ABbEERY0fn5nD7zHy3vUVjgx7UChkTYJP9XHVuuBhCy3cDdwN39e4Bm/EjYU4K/Ec/+XvLqBWyRnq%0AsQvUFbkSow85ODriJRjNIEOGUo7kM9HntxCJ5xnpc6BVK0Wl7HA8Rzyd57mTvcwGk4SiWTx2nUBZ%0AcTGA3arlyLCHcqVGIJwW+enqHKCxVB6dWkU4luNLj/ZwbXaVUwf9JDPFpuMv3gjzn3/zACDw5zUK%0ARUXSRV56c6ppDW9xyt5ZfFybbbTLUrmGxaCRXEPdNj1GnZKT+9rIrU+0GXQqFkJprs/G6PKZcNv1%0AhBuSezJZDbdNx1qmyE/OztHuMtLdZubaVBSnTc+NhTjydc2NjWt7h8eI1aghHM/yKyd6CYSlu6y6%0A28z8/PwixVKFYyM+VOsjtXqdSvhNlQqfO9TJu1eDDHYJfIevnp0nVyh/5IRbiwP57uLj2G6n28ip%0Ag+1MLq5tS5li0qtYjqTFLvieNktTMawuilSqVHnrg2VGeh2Y9Wqiazm6fBauz8ZEASdYjyfbzfz4%0Al3M4rFpiazmePSHEhLNLSbq8JmQy+MHpaY7s8VIslQV/mRX8pceup8dn5uZinLHpKDazhsuTq+L1%0AdHiMHH/Ix2DH5oL5VsXIazMx/q9vHuTty0EmAwl8DgN97ebbup8ttNBCCx8HSqWccrnalKt5eI8b%0AjUrBL9eFmm1mDR/cCNHmMfKNZ4aYXIhTKFRQq+Wb6Crng2sbktBCTDsfvNX4cHYsyPNP9DMXTLKy%0AmqWnzSzZ5DDS70S9Ttva4TGyq8PG5GJc5DXWqpUgqyGryVhYp0TSqpVcn42iX6dtKxQrhGMZHGYd%0AQ112VlbTXJ+NkskJOiTbJbM7PSbRj3/covRO4cS/p8nkp556ijNnzvD1r3+dWq3Gn/3Zn/Hyyy+T%0AzWZ54YUX7uWl7Cjcz4ToQjjN+xMhPA498ytJTuxtZ3Z5jVAsK/AqhlJcmYrylcf6MBs1ooCZTqPk%0AmePdLKykxO5NjVrJa+cWODbiE7uOj4+28d3XmlW4z48Lgi1SiGzoRDbqlAx12xmfi3F9Nsrvf31/%0A07XvhIrMg4T7nbzfuLGoVmv0tpm5PClw2dU55Dx2Pe0uI99vILTv8Jj40vFu5tdt1u8x4ncZyRUq%0A/PCtZj6jC+Nhnv9cP6FollK5xv98ZZxnjnZx6aY0tUIgnMZiUIv8Th67HrtZw+vnFvj9r+9vSiQ/%0ACDYr2slCgsHOD7eTetLixN52LAY1BrUamxmMRj2riTztDjMDPRmUcjmhaJbZpSRPHOqQnG7Yu8v1%0AmbqXLewM3E3ft11nQr/fws/OL3JoyINOo2BqcU2k2nFa9Pzrm1P43QbKlRoKuYz3r28WQUMmo91t%0AFP3jcyd7+d6bU1SrtfVjIjx7sodKpYZCLiedLRFLFbCYtCyGUqiUcorlyqaAfGU1y4l97fz729Oc%0AubLMUw93sBLNMthlw+fQc2U6itOi4z//1oGmInD9N2/nD1841bejipafRnxSm50PpfC7BS7AUCzL%0AkRFP09SOy6bDZdURCKfwu4y8dy3EoSEPmVyJN84HNtlhvSP5/LhwXCN/dl3s7BtfHOS19xYwGdSi%0A5kajQF49PkxmiswFk3T5zHR4zVy8Edm0EfO7jLxXXWk632PXYzNpuHQzgkGrYk+3nf/wK8OUyhV+%0AORbCY9dvSgjL5TK2w8YCSQufHJ/EdhciacbnEzgt2qbix8aNfbfPTCAsdI0dG/HxyplZsSs+HM9x%0AaMjNKxKizYeGPLz89gwvPr2bselVwg1CUD94a4ZnHunm/eshunxCwe7yzQiP7fdz+WaELq+Jvf1O%0AFkMpun1m1Eo5YzNCcmJiLkaX14xOI2zNG8evNSoF+wZcDHZYgeZYWKmUb1uMfGxfG+9dX8GgU3Fp%0AMsJ711bQqBSfubizhRZa2BkYm4/z3rUQi6EUR4a9/HsDZ3AsmWO039mUFH50nx+FXMbkfIxiqUqp%0AUqXDZtxEV+mw6JrjhnWffOqgX4wNVAo5SrmcldUMFqMGnUaxKW4xaJXMLiW4MBHGZtagkMsk95O/%0AeqqfNy4sshLNNn3XUiQtdjVrVAq++ngvFyYiaNUKzIZbk3ZStJv1cwx6dZMfl7rG7fBhTSj3Mh65%0Ap8lkuVzOn/zJnzS91tfXt+m4B6kj+X4mlxq/+9G9bTx+wE+hJFTZ6xWYs2OCsvp8MIlafethsBjV%0AXBgPE0/lOTLsFXnoGsfItiM+T2WLkuInfreRUCzLI6M+5DIZr51bxO8ycmTYy3C3TQzYYedUZB4U%0A3G9b3bix6PaamA+lCK6mN9FSGHRqpgIJ8Vo1KgUqhYzz42FCsSweux45MpYjmS1FV2aXktxYiBFd%0AE6hZfvreAoeGPJIVRo9Nx5WpaNNC1Ok18Qcv7qejIYnyINisFPfrh9lJtVpjpNdGpVxBIa+hkAMU%0AKZVrFMpF5oM5isUK0+E1njzcwcxyksnFuOS9vHgjzP4+adGyFlr4OLgXvm+rzgSlQo5SgdjF8czx%0Abn58Zg61So5WLSQ29FoFM0tJbCaN5DORyZVQKeTimju9tIZKIadQvSXIN7uU5NpMVFy7jwx7eOdK%0AkBN72ylVKuL3N6LbZ+bctRWRty6eKjDUbaevzUyn28jB3W7OXF3mf7wyIZkQ+jB/2ErMfXx8Uput%0An1+nmABYimT45ZWgmJSNxLNMBRL8+pO7uHJT2FhVKlXyxark37VSraFWCTRoW8WGl29GaHMa0KiV%0ApHPFpvW2zol8ZNiLRqXAYRHoW2o1Ycx1OSKovne3men3W3jj/QBPHekklswTCN3qlH/zYoBqtcbx%0AUR9/9+oNHtvXzgun+njhVHNCuDHuGO618/Cge9t717LXO4NPYruN59YnLcsVYWS6PpJcL4rNBZOM%0A9DkIxbLki2Wq1RpzK0luLMQ5PupjYSW15QQlwORiXOTibiy0BVcz9LRZePvyEiqFnENDHpYjaVai%0AWebXiyYeux6f08BUIIHVoMHvNqJUyPjB6WmODnv58qM9BMJpgqsZoWDiMXJ4wMXcSoqz11aYXU7x%0A+IE25lZSzCwlxaLPRuzutHHm6jKpbIlUttT0Oz5LcWcLLbSwMzA2H+c737sCCI1VoXi2yY8adCpM%0AenVTUvjN8ws8vF5sLlWqrCZyKOTw3MleQrEss8tJBjqtWwr9JrNFrEYN7S6j0KkcShJPFYinCpj0%0Aan55NbhJ9PfgoECZGk8WyOSl45G5YFLsMm78ruVVoQgpl8vW8wJpVhNCEjibL/HIQz7euSxQttYn%0Aq2rUmuIQajUxZjh7bYXTlzYLE+s0qm33zR+XHuNO454mk1vYjPuZXNr43WevBrfkMK7WaiJ3DNyq%0A8BfLFSYXbiXtGsfItiM+X1wf6do4wtDXbiGWyjURnA902vjiwx0shNPiOOxwrx2ZTC5ZebnXFZkH%0ABffLVrfaWJw62EEqW0QuB6/DQCiWRQb0+S3kChVmlwXhE7lcxpMPdzIxFxN57orlCtlCGZtJw81F%0A6cpeIJymzWkUk8mFUgWTXiVZYfR7TKhVt8a/6+d3NYyx7KQq4t3Ex7WTfQNugqsZOr1WZHIZPrsF%0AhVyGXqXG71FzZSbB7HKS2aUkz53sFXkON2IxlEatVlAsbubQbKGFj4N74fukxuUdFg2v/HKO4R6H%0A0OGgURJN5CmUKgx0WjHpNbx5QeCaPbGvjckFaf8SWRfGrXdubBQe0agU1GqCgvZCSBj7zuQF0cu3%0APgjwzCPdkn4PaqQaEn5/9M2DYgfyQiTNf/nbrRNCD4o/vF/4pDZbP18YGd1FOltkbDoqbp7qHUVP%0AHOrgjfcDlMpVbGYNxbKwEZRCcDWNw6LbNjYMxXLsG3CxHElv2dFjM2mYCyY5NuLlu6/fJF8oc3TY%0ASySRQ6WU0+E28j9fGadardHmNqBdT4Y3Jvw0KgU+p5Hi2EqTvW03RSQliNnCnccnsd3Gc+sd6Waj%0Amsf2tZPMlHjlzCxHhj3kSxVWVrPs6rCyFM7c8omrWQw6FeF4fks7rh8bCKWxmbSbGgwau53PXFmm%0AUCwTTxd45pEuLkxExGTCv7xxE5VCjs2sIRTLksmXKJervHN5mZP720llizitWi5NhjFolcyHUvw/%0A/3CRA7vdOG1aXn13QRQll8mQfFaOjXj4H69MSP6Olp9toYUW7jTeX588qscI+aIwpV7fH2dyJZKZ%0A5qSw12GiWoX3rjVP1l2ZivK1x/s4ssdLLJXjtXOLkt8ZCKWxGNXiGt/pNXF8tI1wPEcgIvjjejG6%0Ajrofr/+35OeG0xh0qqZCXCCcxqBVE10rSOooaVQKvnT8VsxcrdY4Px7iqYc7SGWKIs/zH33jINCc%0AG9h4jR/mo3eKZkMrmXwfcT83U/XvFirkOvIF6apMncPY69CDTCYGTfXW/UyuRHvnLQXOxjGy7bhi%0AfA4DWrUSl00ntvRr1UrevrSMyaBqCvgffcgrGdhLCfbBva/IPAi4H7Za/8ytNhaRRJax6ShHhj38%0A++lbhPxXp6MY9UpG+pwshFIcG/Fx+oOA2D2nUSmIJwt0e80UihXa3dKiQn6PEZ1aiVweE39bIl3g%0Af//aQ3wwGWFuOSna7Q9Pz6BSyJvscaMd7qQq4t3CJ7GTQDiJQi6jVCmjlimIptI4zAbypQrhtQKJ%0AZIF2l5GLE2FuBuJNyr+N8HuMrURyC3cM99L3NY7LA/zff3ueTo9JTE48eaiDK1MC1U4smcNm0oq+%0AsVSu4bZLi0K5bDpUCrkogOuy6cTEYCMXrcump8Nj5uxYsCnhHIln+erjfcwtJ1lezdDdZsbr0DO7%0AtCbyyxm0Sqjdos5aXSt8aNfxZ90f3i98UptVKuVMLwl/F5VCTjpXZGZpDa9DT4fHJG6eNCoFCysp%0AAuE0B4fcXBgP0+01bytOppDLP1QU5/JUhFoVApH0BvvU4bLqqdaq2C1afn4+wHCPHYNWiUGnooYg%0AAh0Ip3jkIR/vqhjxIAAAIABJREFUXw+hVMj5xQdLPHeyl8WVFOF4TuwCfeXMLMdGfBh1qo/MQdvq%0A5ry7+CS2u9W5D/U6WUsXuDoT5dc/t4ubgQTRRJ6RfjsmnYrPH+nk2lyMC+NhRvocjE1Ht7Xjuv/c%0AN+BChkCh1thIUH/fZdOhUSkIx3OM9DtYCqfZt8vJT99bEG2rUBWSBwcH3aKf16gUVCo1rs/GxH8f%0A3ePhrUvLHNjtlkxeHN7j4dCQB5lMSHY0ipu2/GwLLbRwL6BUyjFoVZJUFPX9sUGnEn1dHQqF4Lca%0A19x64XpuJcWZK0H6/BY6PSYWVrb2yfXzfQ4DNxcTlMoVOjzmbc+BrcVXG4+po81hYHk1ve30fSSe%0A49TBdq7PxsU8QTJTJF+s8PgBfxON1ieJhXeKZkMrmXwfcT83U8KIn5cbCwlqNZqEURoRiefw2PVk%0AcmU6PUYuT96qfJ8dC/LoqA+v0yA+xBv5YbbqLOnwGPneG1ObWvofGfWhUyvp9BTxOQ2c3NdGp9vI%0ASw3ct3UUShUKGwT7WirFdwf30lY3EvWPz8clj4usbwobx1PqXNsGrZrdHTYuToTJF8uksiXsZi3v%0AXF7myLCHag2MOhXZfIk2h4mLqs18i21OIy+/PSMugHUV7ngyT6lU2cQhWqjeKr4Akna4U6qIdwsf%0A107kchkymRyDTo1WrUIhB71Gi1Ihp1KtUShU8Dh0ZPPCeKlJp8FrNzZNMIBwLw/sdt+dH9fCA4n7%0AsU5XqzXGFxMMdFqZXUri9xhZyxSEZNp6guPUwU5Of7AknvP25SW+9ng/V6c2C40YtEoqVcQEoEGr%0ApFASukWkEhP1BN7YdFQU1k1lipQqVQ4NuVlN5Pnn129uWr+rNVAr5UwsxFHK5ZK/rTEh9Fn3h/cL%0AH9dm64WAlViOdpcRj13PUjjNjbk4VpMGo07V1FFU7zAulCrIZUIBRKGQo1bJJeM+tVJOm8vI+fHQ%0A1l3HZi1Xp6Pi5q6RK3lsOsozx038+MziJpt97EA7MuDffjENwLMnenjq4Q4u3oigUsgJx3LcWIhz%0Acr+fibkYmXyJXKFMoVjm6cPNGh6trvn7h0/ib4VzbU3najVKatR458oKv/n0bv7pZ7c0XKaXBNGm%0Abz4ziFmvFo5XC9vi7ey4foxSIRftszFO1KqVYkLBZtbgsesw6dRE5XmqEtetUSno9pmJJHL4XUb8%0AbiOzy2t0eky4bTpO7m+nWK0xv5LCugWVUa4g+OtOr4k/+d2HKZeruFwmIpFUy8+20EIL9wTlcnVL%0AKor6/jieLDDS35y8DcVylMrN3lGq6/fkvrYtfXJjHqjdZeD6bBSDToVCIZPmLNbeOmdLXuOGY+qv%0AtbkMfDAZ2XbCan4lhdWowmJUM7kQp1iq8h++MsLvPOOUXMM+iY/eCZoNim9/+9vfvi/ffIeQzRbv%0A9yVsC4NBs+01mg1qzo6tUGkwAI1KwYtP7sJiUN+161oIp/lvP7zGYjhNLJmnp81McDWz6bjhXgdO%0Aqw6zQU2+UMZt0+FzGHDb9XS3mdFrlKRyRY6O+DDqVciQYTGpefJwJ1qNguVwhpMH2rGbtciQ0d9h%0A5ciIF7tRw9hMjEKpQjpXolKtoVEpeOQhH8VShUgih9Wk4fX3Fxjtd/HT9xZZSxc2XZ9KqeCJQx1k%0A82WODHt58cldn6giYzBoPva5t4udbrvQbL/3wlbrHeg3FhKspQtMB9a2tM2hbjtD3TZmlwVuJLlc%0AxiMPtWG3aCmVq+RLZU7sbWdsOspapkgoluX5J/qJJHJEYjn27hJsu1SusG+XC4NWhUwmY7jPweEh%0ADz84PU2pXKXNaaDDbaTLa6LDbeTqdJSVaJalSKbpXoDQxXVgt4uDg24O7HJuumaLQc1ovxO9TkWp%0AXL0jNlvHTrHdj2MnMpmMNy8t0e0VOA2rVahWqqhVCpLZEvFMgWyuTHQtR6fHTCJd4KfnFviNp3dj%0A0CmRIWOkz8FTD3dyeMB1x3/vVvgw//5ZwN3+jTvFbjfiXvu+RozNx/nFxSXmllPYzRqGuh3s7rSy%0AHEmjUCiIJXN47XpkcjlL6yN8tRpMzMd5ZNRHd5uZWhUGu+08vMeLUa9iYi5On99Cl89MDYHvuFSu%0AMr+hY6NSreGx6fA59JgNGg4OutHrVETiOS7fXGV1LUcqW2ItU6RSrYnrdx2xZIGBDisKhVzSb9f1%0AD0Dwh0dG21DIZFSqtTvqD+8m6raxE223fm23a7ML4TRvXAwQTxWJxAW6CI1KTptLsLMur1mgO1tJ%0AsZYWrqVUrjLQYaVcrTKznOTQoIdiqYzVpGGkz4FJr0YhF3xzu9vImatBHBYdo7ucxJN59vQ4cNv0%0AyGT12NDH25eWyOTL9LZZCMeyVKo10c70WiUWg4aZdQqrOirVGjaTBp1WxfTSGpVqDZNeLXQs69UM%0AdFhJZ4u0uUy8eTFAT5vQqVSp1lApFXzlRA+1hqW8VoNQPMv0UvP3QLP97lR8FJ/9WbLdRpgNai7c%0ACGM3C3Hgk4c7mVpMkCuUMehUzCwLU40um45SWeD2thq15Ipl2pxGiqUye3ocFEsVTHr1LTtWyBju%0AdTDYZSOdLYoTHLWaYH/1ONHvNomv93dYWYlmeOxABz84Pc2+ARextTz7B1zYzTpkCD76wKAbhVLG%0AajzPYJed+ZUU0bU8B3e7OLm3jV1tFn70y3kcFi2LoTRrmc33U7We/B7qsrOny9Z0P+txp0at3JF+%0A9nZjjJ1suw8qHuTffzu/fSfY7t38W8nlMn74zqwYIzRCpZDT7TPT5jIw2ufk+mxM9PHZfJnhXrvY%0AQaxRKbBbtCxu6GBeDKf5lRM9GLQqlAo5/R1Wjq3njWxmLV1eE10+Mz6nAblcRjZXxqhX8viBDvTr%0Ae8WBTiuHhjykc0JOS6mQo9MoeHjYh9WoEeORoyM+svkSTqsw2dffYaWnzYzJoEGvEWIRq0mz6RoB%0ARvudGHRqVqJZdnVaefyAnxsLMfb2bs4LAHfER9fuUB55K/vYznZbncn3GferRf3tK7f4kUuVKn1+%0A6yaldo1KgVqlwKBTcWM+jsuuw2s3sBLLsLyawec0YDZqsJs0TMzHqVZqOK06KuUaoWiGUDRLvlTm%0Ax2fmAMTOkkgix95+R5NgSl0YYyoQR6dRE4pl2dNjp9tnYXw+vmWnwmCXwKf8paOdrU6Ru4x7Yasb%0AR0u36273uQy8Oxai3W3A6zAgk8H710MADHRaMWrVfO+Nmwx02lgIpdi3y8VLP7tJqVLl2IiPizdW%0AicRz9LZb6PGZkMtkOK06rk6tNolNBVczHNrjxmrUkC+VUSrk247xvndtBZtZyxcOd0jaZKfbyMFh%0AH9Fo+jNpsx/HTpZjWULRLCa9GmpQq1VJZHPodCrMJjWzl5Jo1EJn+LtXVwChAn5zMUGluu53qjUW%0AwmkeGfZ8Ju9rC/cP93KdXgin+c73roj+rrfdQjieZS1dZDGUos1l4KuP93H2ygp7B5xN00LVao33%0AxlY4PupDJpfR7jZgMar4t7emUSkV4hqvUSn4zS/s5vUt+OfCiRwymYxQLMOlyQgeu57PH+1kKZKh%0AzWlApZJvOxLodxu3jCk2dlrs6XHgMqpb3Z53GLdrs5OBxCa+Qo1KwbMnevA6jPzjT2/gsevwOo0s%0ArKTEEdQaNdRKBcM9dgDGZmK4rDoO7HbismrxOvToNEqmFhP4XUYyuSLdPjOvzy9g0KXJ5EoYdCom%0AF+J0ek089XAXK1EhLvzyoz1EEjnmgknaXUaGe+y89t6C5PWH4znK0VvFi+Bqhn6/hUSqyPXZGKFY%0AVrT9xi6mwS7pbtdWN+f9wyf1t4eGPEwH1tg34MKgVeKx6wAhEXF8tE2kTRnpc6DTKNGo5TgsWv79%0A7Vt0aZlcCZtJy0CnFa9Dj82kIZUpEY7nRKHSRtQLZ3W/qFEp6PNbaHMauDazyiMP+Xj17DzVao0j%0Awx7Oj4fw2PUEV9Ncn43y1MOduG16/uWNmzy6t43/7dk9eKzCdSuVcmaW1uhps2xLvTG5EN/SPndC%0A91oLLbTw2Ua1WmOoyyZJK9HlNVEqV2l365kKxHnx6d1MLsYJhNJ0+8x0eo2cW9/rb9X1K/APhxnu%0AsYmTcNWakCtYTeTwe4z0t1v47s8myRWESdaFUIoL4xGRs/jKVBS1Ssn5cSFfYDNruDIV5cpUlKMj%0APnHq+IPJCM+d7KVQzIgJ5Z52M7PLKUqVKpF4joNDbsn8hEwGv7gYaPj+ML96qh+lUk65LDWfcstH%0Ab3fMTkUrmbwDcK8Xeblc1iQ6dmzExwcTYZ490cPscpJIPEdPm5kun4nxuRgzS8K4VV+bhe++Ntm0%0A2bg0qeCrj/c1bUIAHBahm6quZgmIpOJ+txG3Tc/fv3oDtUqoVF2dXuXChPCw3VyMc2jIw2vnFqhW%0Aa4xNR/nW86PbBvat4Oje4G7a6lajpWfHgjz9cCfxVEFQ5PYYUcpl/PD0DNVqjYVQCpNexYFBNyf3%0AtxNL5gWC/2yRVLaEVq3EpFeJ3EZSo91nVQqeOd4tjsg2ostrZi1V5AdvzYhJmMn5uOQColTISWVL%0A7Nv14d2xn2WbrduJy2X6SEnzGwsJDgy6qFVrIAeVTI5KoaJWg2AkTTxVwOvQIwP6/RZyxXITd2cd%0AGpWCo0PuHdNx08JnB/dqnT67vpbK5TIeHfXhtGp5+e3ZJn/1wY0Izz3WR3A1zfFRH1qtkhtzcVxW%0AHQNdNv7554Io2XwwyWP72xjucZDJl1ErhY48g1bJfDCJ1ynNF++y6rgytSp+Z3ebmXPXVtjTY8do%0AUCGXSY8N1pN0gXCa5UiGZ0/0Mru8RiSRY6jLvm1C6LPsD+8XPqrNyuUyppeSkqOpwdUsIXluXacg%0Az6lDHVyejHBoyCNJkfLsiR5ia3kC4QxatZL3x0PriTItbruen7+/yIUbER4d9SGTyZiV0B74rS8O%0AQk3G7PIa8ytJVEoFkwsxtGrFh/LY1tHbbuFffzGN26pjT48dZOC26tCoBaFc2D45vDGhuafHzsOD%0ArbXlXuHj+NuN2irCHiXCsyd6KZar7OqwbvKlGpWCUwf9vHxmlkNDHiqVKsV1MclSqcIbFwJU1ycn%0AhaYXw6bnBKDDY6RSEa7TbdPhtAqdxzKZDIVczo35OMM9drQaJdWawNEpULWZOHWog7cuBJhbEa7H%0ApFfhs+vF310uV+nwmEQqI6ki3e5OG88+0v2h9tnysy200MLdxFaFWCGnFEetUuJ3mfnua7dyQOlc%0AkWK5ypFhD9l8mXiqsKUGiNum49x4iDanEbNBzctvzzT59AvjYQ4NeZr0tAqlCrFkgblgUhQW/trj%0AfYRjOdK5EkPdDiqVCm9fXhJ9pEalIBLPiZQWaqUcq0nLe2O3mt4CkTSPjvqo1QRqC7dNR6fXxA82%0ACMQXShXmVpLbJokbKT4Hu6wcG/Z+auKNVjJ5B+FeLvL1TaQg9FDFZlZz7lqIUCyLx67Hbdfx0s9u%0ANjiDGuVqVXKz0ViBahT0MepUkhtOq1FDNl/m1EE/yUyRQCQtdCfZdBTLZa5s4HwslCpcn421Avsd%0AhLvFE7qxA73OlZhIFVhN5PA69FQrNU43dA7L5TKOjvgwGdS88o6wUej0GNFrBfs7Oxbki8e6uTq1%0Aui1hfnQtj0nfrNoqVBhr/Py80MFX56VzWLR86dEelsJpgqsZurwmdFolr7+/uC5YaXjgg/aFcJrv%0AnZ7h2kxs24Uxli5yaTLC4wf9dLabUQjUm1hMQrdiOFHg8KCbl9+ew+PQ886VZV743C5uLiZaAkkt%0A3HPczedaKKgJokvHRnx8MBlhoNMmaefLkTRWo4Z4qsBUIEqHx4THoef0xSUhaaFWcuFGmHSuzIWJ%0A8GZ9god87Om2cXlyM1/8Rv65vnYLwVUl8WRBEBDZ18aebxzk9QsBFlZSYjKwnqSrJ/Zml9eYC67x%0A+18/gNemu2v3rYXt8VFsVoqSBIQ1b3VN6BA6sNvN3PIaj+1vI1uoSNplOJ6jWKywmsiLomBXplbx%0AOvQC9UClKnTQXwuxf8AlqT0wPhdDq1ayEErR57fR6TESXcvjtOioVKofiTOxUq2SL5Rx2XSksyXk%0AMhlmgxq5TEanx/SRul0bE5oOh5FIZPPGtoW7i9vxt40Tl3UUShUCoRRPHu7g/AaNhfr78VSBff1O%0AfE4D88E1VhM5dBoFHW4TB3e7CMVyYhHO6zRK2h/I+GAyLIpAF0oVjgx7Ca4KxfBvfHGIl16/gUqp%0AEIVQPXY9KqWCm4sJTAY1R4a9tLkM6DXKTb+73s38/V9M8eioj3ypwspqlv4OKyf3+uh0tWKeFlpo%0A4f5jYyG2v91CsVzhH1+bpFqtMRdcY7DbzqEhjzgl0uUzEYpmOX3plkaCSmGQ9LX7drtRqQQdBJNB%0AOg7Jb9DTAkHgr9tnZnIhgVwuQy6TCfFNIodCIaPHZ+bk/jZmAkn8boG7PhzPUCgJIqkmvYpkpllY%0AulqtcfrSMif3t9PhMWI1qTk/HpZctwKh9JZdxxsLofMrSX5xcYk/+sbBT8V+tpVMfgBRrdbobzdz%0AbSbK1x7vI5MvsxLN0uk1rVeBagRXsxseUBnLEenNRiCcFlXfGwnT64nlQrFMeF1Yor/Dsj6KG2Lv%0ALqeo7HlpMsLDw17GI+lNjgEELsivP9HfCuw/46hXNOtUFPWFRq1WMNLnIJMvMbmhe/nYiI93x4IM%0AdNooVaqbxhi1aiXvXF5iuNdBsVzZkjB/bjnJyf1+VqIZIvEcbpuOkT4nf//TiabjliMZliMZ4qk8%0ATxzqILiaQSaTMR1YY/+AC61ayfnx8ANNvfJRF8bFSJrJxTWO7/MxHYgz2G1CKQONRkmuWIRKlVKh%0AxNJanqOjXt48H+DYiI+zYytb3tuWQFILn1ZUqzW6vCZiyTw6jVCUiiSk/dVCKMXCSkrs3KgXh+sd%0AGRqVgicf7uTq1CqAGBDXEQinsVu0nDroF6Y+ohk6PEb2dDu4Phul02Oi02ui3WXk716dQCGT4bHr%0A+d0vD9Gxnrh46pCf//6j8aZkYJMAVSLXSiR/ClCt1ujvsG7R8avFYlQjk4FGJcdm1pLOFiXHWEFY%0AR4vlCn3tVv59Q8dQo1CZzaxheTXTZJN1BEJpimXBXhdCKS5PKnj2RC//dnqa50708OyJHhZDaXFS%0Aqd1pZH5ljU6viU6PiVoNzlwJNolPzgWTzAWTfOmRbr7924dva31orSU7HxsnLuuvndzXTk+7mflg%0AitnlzVR5IBRSiuUKH6x33C+EUuv2Gua5x3qprAs2u2x6ZpcStxphwmm6fGYMWqU4Sdloz8HVDHt6%0AHOQKgtjjYLeDxZUUewdctLsMROI53r68hN9tpMdn5t2xFd67toJGpWBXu6UpVhrpsvGt50c5dz3E%0AXDBFb7uF3/riIP1e0925oS3sSPzOn79x2+f8zf/5xF24khZa2BqNlA3/+LNJXj9/q0u4zWnEpFPz%0A5oWAGB8UyxXUSkG8vh6rhuM5jo34KFeqBFczuGw6etss/MOrE+QKZbwOPYHQZr5iQBQ/bfTHfo+R%0AUDTLgUEXI70O/vbHE03xyZWbqzx7ooeZQJILE2EuTAj+/+S+duaCSUb6HIzNRCW/by6YxGnRMTG/%0AIlJrbronXtOWnckbKT7r9+HT0hzVSiY/QGhMsAz4rfzaE7uYWbrFk/drT+xCo1KgUio2bRRCsSxH%0AR7ySD4jfY+TCeHhT12e1WhM3tSf2tfHetRUurNNp7Nvt5EfvzJErlEllSwIHrtNAtVaTFD3pb7eI%0A194K7D+7qFc0JxYT/NsvpsWkciZXYm45ybGHvE1jrnWbM6wLREmpv9bHGO1mLVenVmnvNG45Jvv6%0AOYGPsd5dAnD8oTbe+iAgHlfnferwmHj5ndl1UQETmXyJQFgohnzhaNcDbacfZWFcCKf5u5/eoN9v%0AwWPXolYpUciVaDXCspTLVpFrwaBTU43lWAylaXMayBfLBFczjPQ5JP+OH6b43kILOxVyuYyBLjuF%0AUpXJhQTHHvIyFViTTNz5XUYuTISbXtvYkRFN5LakBehuM/P6+4scGHDhtmkJxbKcvx4mX6gwF1zj%0A8QN+EqkimVyRNocBn9PAF4920uG6NXre4TLyO18a2rJDeajL3kokf0pwctTHmcvLTX5bp1Hid5uY%0AmBN4kP0eIy/97CbAlv63zt261QRQoVHRfYvP8DoNXJ6MNJ03u7yGTq1gNVGgUCwTXE0DMi6Mh/ll%0ASUgcf/5oF5lcif+fvTcNbuw+zz1/ONiIlQBBrNyXJptNir13q1epZS2WfBVbiRzbycSZSupOPqSm%0AblXuh5mkajIuVypLpVKVW5mb3PshnjgeJ3as2LHl3drckrql3hd2c+nmBoIkFmIh9vVgPhziECDB%0AXmSp1WzhqXKV1QQOzgHe8/7f8/7f53lu+WIcHHLiWWvYVeIR4MZshM8/2ferfl0NPISolu0RBAW/%0A/mQ/yytJXj+3QJfbTIc8MFOLCpNiY/7MFUrM+FZRCwIGnbqGTq1VK3G26LGZNUTi+bo1R4/HjEYF%0AFpOkOb6xLj0wJPk7tNuNXJpcn5reqokw0mVlpMtaM93W2DhvoIEGHjZUJBtWVrObBriWVpKYDJqa%0A+qBePVDpIT0+7AJgyhtFq1HKWsh3qiEcVp38DA9rLGMUTC+u4gsmERSKuvVJIJwGyuuDUMsJVpM5%0Amo0aZhZXcdkMdetxt83A8kqS8GqONrsJrXoz4+/QLmfdfK1SCUwvxuXXWc1aonFpAnq7DEc1msmf%0AANTTYREEmFlaJZUtyqYkc8urHB520mrV4Qumam5QjVoyHatHOeh2mbk4HtxSMD1XKDHljWHQqUmk%0AJaOtbreZg7uczC3FcbXqaVIreeWNW7z8VH/dz7A2N7EQSsoTUQ08ulAoYNoXq6tv7AslefnUumZc%0AJeai8Rx7B+xbPsCmc0USgTij/XYcLbq6mnPVNNnKbmYwmmHApJVjUqtW0t9hYXw2wkIgwfHdHiiX%0Aeefaco3OEij49pu3t5Xm0YeFrbSvoXZq+OwN/1pT3kg8XeDgLgeaNY2LQqGMKJbJFPI4WwzMLie4%0A7YvxWF8r19e0XLcyZmwYJDWwnVC5H7yhJHP+hOxLoFUrue1b3TLOzRuK8QqqJzKWVlKc2Oupm+9s%0AzU2olRL1/9V35mreb2jS4A9nWAgkGO2X3KftliYow7ffvL1J022rCeXGvbh9sJGa2u020e1u5v/7%0AiTS989T+dm7OROTfd6u4bNKo5M3deghGM5zY42HKG6PHY66/FqsFAFw2vfxQFYpmOLm3nctTQVSC%0AgHfDRFKuUOLKVIgXjnZTEss0aQR+/O7cpntkK8O9BrYvvMEk5ycCtDuMsiHp8VH3Ji3Nk3s8d5VI%0A2TjRFlxjxilVtc2HXKGEN5Cgw2mkxdxU97g6rZpYqsDiSmZLKrZJr6bLbeLM9eWav0/Mb91EKBbF%0Aba2v2UADDTy6qGamatXKTQ1fQ5MGX3Dz+t3raa5bDyiVkuFzp9NUM4l8p+fAkb5WyrCmS29EoVDI%0Am8rOFj0LW0w0z/sTqNcmpKHCLmnh5mwET6uBDpeprjRch9PIlbUN8P84Pc3/8twgt3wxFvxJOpxG%0Adu+wMz4X5t/fnJbzNSDn8HankT0DduaXVwlE1lnVJr16W9QrjWbyI46t6Oa/92u7SKYLrKxRaJ0t%0AegKRDGqVQI/HTLvdyNWqG3RHh5ULN4Mc3OVELJfxBZK4Ww20O4wshBKycYUId9z5l84hgdWkZTWR%0AI18scXVqRU46apXA4WEnqawkU1DRKUum8/zjD8f5vc8MNQqmRxxjsxECkUxdfWNRLPPKm7f59Sf7%0ACKw1Syoi/TaLTqZ0b0Ql1r2BBDqtilP724inpEniDqcJd6ue79Yx37NbdcwuxRnus2HSqelpM/P1%0AH4+jVgo8faiTd64uMtLbyt4BuyyN0e1p5rtv3UYUy9tK8+jDQj3t6woqU8OVhnMgkkYpKDAaNOi0%0ASvR6DQBqtQKTXstKPA1lBalsAZfNwOsXFtg3aJdME8eWa6RQOl0mnt7f/on6rhvYvlhvBkTpcptQ%0ACYK8uQvIG2W+ULImzu1WHc4WPeHV+s266rW2w2Xk8kSwRpuuMj18eSLES0/2853Xb9W8v91hRK1S%0A8vbVRY6MuEikCwQiaQY6++8oXfN7nxmSG5H3okfbwMOHTocRhQIGuyyEomkmvVG5NhMEBcGqBvHG%0A/OtuNdBmN/Ifp6dRK4UtJ4bcrQayuRKP9bfy47PzNbHpbjUw2GVhZjEuG5RVHqoEARLpPDqNCqdN%0AX/fYHU4j7hYds0urJNLFTX/XqpU8vquxwfEowRtM8jffuoxBp2aw08LhYSf5gkihVN7UwH3n2jKf%0AO9nL0kqapVByE5MCNhs5Oqw62hxGLk+GqIeFYJJmk5YDQ05J0m+tDtRqVCQyOXrdZn55eanue0PR%0ADF9+YRf/9KObm/5mtzQxH0jUHaDZ7vqaDUj4IJIVDTTwsKOamVqv4atWKXC21E74atVKSmWxpv/T%0A7jSiEhS8I3sklXG11jKLK3VIuVzGF1zP6TdmVpjyRul2mwlE0hsY75uPU4G71bDGepLQ4TTKchyB%0ASJo2h6Fuj0osrzd8lQqFtBkpQrNRQ5NGxT/+4EZNvs7kirIqQOXfKmyVdZklJX/48uiv9Fs8KDSa%0AyY84tqKbX78dwaTXoBQkHRdXq57FYArKZWYW4xj1Ko6NuhEEyW2702lAq1HyztUlmd61vJJcc0ru%0A4dW3ZwE4ubftrjv/DqsOg17NgSEn4/MRfOokQ10tHB1x8osLPvkzNpoFRRPZbaMf08AHgyAouDy1%0AsmbGWF/fWBTLnLsRYLTfhlajpFiSnLarG40bodeqGOiyEIikEcUyV26tMNxjA+DCeIDDw07USoGc%0AuDlu7RaBWFIygYulcqiV0tSUP5xiNZmXpVwq0hhlkI+1nTSPPkxs5eZbmVSsbjhrNCrcLVKDoVwC%0A1jaFA+GM9kbMAAAgAElEQVQkWq2GS5MBRLFMp9PI1akQKkEh55jKd+9s0fPMgfYGc6GBbYGNzQB/%0AOM1jfTaCVfrI1RS+d68tYdKr2dFhJZbIolYKaNXKO661WrUSj824ph+7eU09OOTAF0jIlMHK+1VK%0ABb+87JPctz1mIrEsf/Ll/ZwZu7N0TbVZ2XaYpGigFoKgYD6QYDGc5us/GqfdYaSwRqW3mrXMLsVr%0AJFNEscyF8QDOFh17Bx28cWEBrVqQ1r47TAz1eMx8761p+d+r9b0tBg2lUpnzNzdLVb14opfLk0G6%0A3WZKYrnusYd7bXTYjRwZdvFX37xU06h2WHWc3Nv2iVuLH3VM+WIMdFoJRTMUxTJ9bc3Ek3kuTW1u%0A/opimau3Vvj0kW6Guq288satTYbL1c8qJr0ap81AOJaly11fIqPdIel/vn5OMmmulkj7recGJZkg%0Au6G+nItNj06r3KSjqVUr0WpUnBkL8IVTm+N1u+trNtBAA48m6jFTKw3fivbxrp5WCsXSGotXypmG%0AJhWLwZSsGW81a9GolIiiKA9reVoNtDvX2SewXoe8eLIHXzAp17edLhMn97YxMRfFadMzvbi6LiGR%0AyLF/yFm3hvDYDfKEsVatRFElh2E1a7k4HqLNYUStFGi16FArBUoiXBoPMdxrQ6GQWFvJbJ4Jb4Rk%0AuoimzudUqwJUy1pslFm6dmuFkS7rR/qbfRhoNJMfYdyJbu4NxPn0413EEjn84RSvnp7lwJCT4d4W%0AFoJJdFoV8XSGBX8Cj92AxdSErVnHpYmgTO+CNQqCoOA/He9hbjnOLW+MzxzrJryaZXYpjrvVIOvW%0ACYICtVKgt91CIpVHJQhMzkdkgx5BUMjHrWcWZNCpZZp8A48mRLFMX5uZZKZIKlO4o75xMlPEYZWm%0AkE7tbyeezmPWa2oWCEFQcHzUTVEsMzUf48CQA0eLnssTIWLJHI+PuFhcSeL1J3nxRA/LKykWAuu7%0Am5cmg3z+U/2Uy2X80TSKcpn/8oXdzC0neG/ML59PdbxupEluF82jDxMVyvS5iSA3ZyN1JxWPDLs4%0Ac32ZYrGEQa9EQEC51kjO50vki2WCqwkMejX5YhmVUsHnnuhFLJf5zPEeFoOSAVN/ezMnd3sajeQG%0AHnpU8sDb15apNqnN5otEEznaHUZ5WqPSkNNpVezf6ZAZQa61gjoQSXNwbcrS60/Q7jTiXMttB3Y6%0A2NFp4T9+OcO+QYecEys5qdJ4y+RL7N/pkKdAXC16Lk2E+PTjXTy+y0m3yyQzCb72o4m617Qxv32S%0A8tyjgGq6fI/HhKNFT6EkUiiW6G1rxhtIEI3n6HSaUKukDYyNBrmReJa9A3bOjPn53Mk+5pZWWQ6l%0A+MIzO7jtW8UXSNLuNOJpNbIYqk8vLZfLLIVTFOtMlFY0k+0WHe9cXZI/v/Jw6m41YGtu4ufvefHY%0A9HQ6jPwfv72PszcCBKNpDg+7GOmxNtaIRwzeUJJ/f3N9Y8IXSqJWKlGrFJu0LSu5ViyLvPr2DN0e%0AE88f6WZ6cVWeMOtra2ZxJUm3y8zenXYCkTTXb6/gbjUw1NHChfHgps03Z4ueH52d5UvPDjK1EMUX%0ASLJ/yMFAh5Vv/nwSRXnrIZtDwy5Guqyc2t9BKJauYY6cHVum02naVDveq4xYAw000MCDhiiW6Wtv%0ArmGmbtQ+jifzKFXlmpzpbjVi1KkRBKl5G43nSKTzXJwIyg3Xy1MhVFuw1/0r6ZpegdtmIJHK0+02%0A02rVcXKPQn5PW6cRtUrg8REnyUztccwGNc4WPe5WA1aTlp+v+ShBZcDDWDOcUWkCHxxyUBLLTHlj%0A5Asip/a3YzE2oVYVNg3FWc1awrEsx0Y9cg1VYWAtBpM1/YMpX2xb5PRGM/kRxp3o5j1uM5lcgXA8%0AK++QXJ9Zoc1hIJUp8MYFX81kyOXJEL/93KD0cLAgCZi3O4x0OE1MzkdJpCVnY6tZy0osw+WpEAad%0AmitTIXmn6aUn+jDp1dz2raJSSQ3h//03dssGPaJYZqjLWlfcvEI9e3Kf/aG/qRr41XBk2MVf/+tl%0APnO0G7Fc3lLfWCyX+f7pWkOUTqeJzz7Rx4wvRjCa4dCwk1ffnq1rfPLutSXGpsMcHnGRLRT54btz%0AHN7lYqDTwuxSHJtFwb5BB995/TbPH+nC3qzj6FrzZme7hdVk/q6SLvDJNYTrdBjZP+wmHE7WvX6p%0A4XyA924GcFr1eBxGisUyKpUCUQGrqSyBaJoOh5nX3vdxcNhJIJySqUGVxfz8eICTuz0fwxU20MC9%0AQWrYBZiYj3Jol4NbPqkZsNEw1GUz1DQdzo4t8/Kp/po85w0kuDql5PCwE4NOTSpb4OnDHdycjnDt%0A1gqD3RbUSoFvv3ZL0ibfIEfQ7jDS6ZQMQ7/z+m35Pro4Lpn5/dqJXp4/1AFQ0yC+m3RNA9sP9ejy%0AWrWSIyNuxmZW6G+3cPa6f21jQ8n5cUkyxdGiq9EjlqeHj/dw4WaAI6MuKQbXzPoq8XURSSrtwJBT%0ApqVWJAF++t48DqtOdnTfiFA0w2P9rTUTzSf3tOGy6VEAWo2SQDTN2bEAnacak/KfBJytYktUDPcq%0AOsnHRmv1kbcyZ375qX6UggJBoaBQErk4EeLEbs+m+JZYmL3MLq1ukgt6+cl+/vXnk0BVrI8HObhW%0AZ75zdYmXnuxjZmkV/0qaHo+ZAzsdDK/pd5fLImPT4RrmCNTPrY1c3EADDTzMcLXU99eqaB/rm5Sc%0A2NPOP/94fFM+ruTpgU4LsUQOqB3WOnN9mWcPdSIIAuUyNBu1FIulGs15rVpJl9vEUjDFrYUYbQ5D%0AjaSEN5BgbDrMr53oJZdP1EwYT/tWcdsMqJUC8XStsepGxlX1cEaX28y5GwFG+my02U0shhK0NjdR%0AKIp4WmuZKdF4jheOuevWUC8c6+bH787Jr/XYDB/mT/ORodFMfsSxFd3c2aLnl5eWaLXoZN3k/rZm%0AFoOpLU3Mbi3E6HabmfRGaLcb0aiV3PbFiMSzdDiNuGwGLk4GSWWLJNKFGvpYrlAiGEnz2vkVsrkS%0Af/zl/XTWmRLZ6nybNKq1vzf07h51dLtMfPZEL//+5m0EQcHJvW1E41mC0Qw9bWbKYplz40FG+22b%0ADFESmTzvXV8Gyhx9zM1iKLWl8UllQUhlCvLuYoXefWKPh/dv+OUYDq9muTET4fiIS15cjgw7eeuS%0Ar26sNkyo1nGnh5tIMkc0kcVt11MsFFGZJM1kAYFuj5U2p5nFUIqeNjML/gSFklijxVVZzBv0zgYe%0AVozNR/nvr1yrkrRIMdJnIxBOb1pra/TfQkl2tFtYWqmfw1LZIkVRkoMxNKm5MRvGoFNz5toyA1VN%0AhcpUSHVeUyhgz0Br/Ynl7vqUurtJ1zSw/bAVXT6bL3L0MTevnVvgN071M7UQxetP8oWnB5iYi7C8%0AxboaCKfZM9hKJlfEG81Uxfw6yyyTKzLljXJwyMlAp4W3ryzJr7uTO3uH08jrFxbk/9aqlZTEMudu%0ABuT/PjDkbEzKf0KwcUL3xO425pZXazbiKptosUSOcrn+xPtt3yqatWciiT2pIBLPbjkdP+WNYtCp%0A5abviT1tLASTdWO9WBJ5Ym8bDquef3v9FoYmFX/85QO4LLqaY1dya/V775RbG7m4gQYaeBghCArO%0AXg/USEx1u81AWdY+1utU3JgN182xUGbvgJ2llRRtDgMum4GzY8s163k0kWM1mUXfpMHR0sRSMCVL%0AYVQmjMvlMldvh7CatNycjdT9rJmqfF7pAXQ6TfR4zLw35ufFE72bmuKXJoP89nODjM2GpY3BtZ7E%0Ad9+aloy0Awm06hC/88JOWS5DUCo4ucfDO9fWryMYSdevoSK1a8CunpZtUcM0msnbGPc6cVFNCXBY%0AdXS5zcwurRKIpOn2mFEopF2RdK4AKOTm8kbM+xO0NDfx1IFOSmKZH72zeeLz6UOdW5qgzfsTnNjd%0ARjydhy1Ou9pRfGI+SofTiFGvgXK5YS6xDXE/U0GV11YSciW2fnHOK0/P5fMldna30KRVMTEX3XSM%0AaDzH7gE7V6dCCIIUc/VQLUWxUZYCIJMr1WyGzC7FOTzsqrmW6litmE4N90qur91uc8OE6h7w3pif%0Ag7uclIsipbJISQSlAKlcjtmlCNl8GX84g92i57YvtmVuatA7G/g4sVXsLYSSnL5c+9BfmW5wtug3%0A0d8qjd++9maO73azmixwa6E+pTkUzdBq0bGjw0oik2e0315jRrmR0QHreW0hkMRi0vJ7L+5idinO%0AxPzdTfPq5btGftu+UKmELenyoWiGFpOW5XCKWwtRDE0aLB1aLtz086mDHXzvlzN13yex05q2rAEr%0Ax/780zv46Zl5VGv6yhXcSWt5qMdGsVRmeSVFh9MIKGqM0ypN8OFt8vDVwP1j4yZBZUJXMu9WEIys%0A59PqTbTjezzc8taP9eWVFPliifM3A3zmWDcvP7WD188v1H1tKJrBoFPXbL71eky8eXGx/rHDKT57%0AvIcfnZnnmYOdHBl2bmokw/3n1kYubqCBBh5GiGKZbo+JNy/65MHFgc5mprwxDg05yRdFnjvUwTd/%0ANlX3/QuBJPmiNOBQPa387jXJxLRa19hq1hJZzdbVMD5/I4hBpyZfFGvWhWpszOcgaeBfmpRYevPL%0Aq3XNqye9UaZ9MQxNGsplOH2l1mA1VyhxZTLE9bUavHIdX3x6gDPXlzk45OT9m37qwRdI1mgvLwQS%0AMOK679/hQaPRTN6GqNa429ll4ciwa8si4r2bAU5fWdd3CUbTiGXkpoytuQkFZU7u8ZAviGi1Krm5%0AvBHdHjNvXFjg4JCTRDpfd1clkcrjbq1vNtHb1szZsSXCqzlEsbylYdZGemKjSbT9cD8x6g0mOT8R%0AwB/J4LbpGN3h2BQ/lek5jUqJtbkJs0Fd1xClsrM4Phsmkxfp8ZjvKkXR4TSiVApoVEraHUYUitqH%0AVJBMI0d6Nk/s1aPSjnRZGzF7D1CpBFZiGezNTegMGixqFWvehhi0GmwWI2+cX8AXTNLXbsaoV2+Z%0Amxr0zgY+Dtwtz43NRgjWMRE9O7bMC0e6iCZydePZatTyzpVlmo0a2p1b68Y3aVS8e22JvQN23l+b%0A0LSatfz07DxHHnOTL5bwVWnAV/Ka3apjYi7Kqb3tHByw33O+akgHbH9UYnZ6MU6H01iXLt/lMjOz%0AFJfkhDQq3luLm4q52EbaZgUOq45wLEMgkt5ywthh1ZFI5Umk8wx0Wje95uzYMp892ctyKMVSOIXb%0AZkCrFhibXkGtFDi228O5G/4N7uwSQtEMv/FE3wf9ahp4SLFVnj0yIk3oWs1afMEkbY7NcZkrlCiV%0Ayrhs+jvWgrlCCa8/waTXy66erafjVUoBjVqJwyLJs5y55qfDWd+cz20zsH/Azv6Bu8vz3W9ubeTi%0ABhpo4GFEa/O6zEU0keWWbxVHi4GlUJKVWIZQTGoA34tMZK5QolyWjFUtJsmoL7KakXWVt9IwPjrq%0ARiyVCcUyOFp0W9Yi16s+S6tW0t/RjC+YZKDTwpQ3JjeCqyWIOl0mDg45KRTLzC1vrp8AgtEMzhYd%0A+aIon1N4NctXf/8QxaJIOJ6tK+nqsOoIRtMEItI1drvN2yLHN5rJ2wz1NO7eurRYd2pXEBSMr01v%0AVppxWrUST6sRu1VHURS5PBHi4C4nP1jTGTu5tw2DTl13MsRl0/PSk33EEnlu+zYX8gBzy3H2DNjr%0Avt+oV6Ne08Pz+hP84w/H+b3PDNVtMjZoitsX9xOj3mCSNy755Mn5TpeJ//m9axzY6SQQ3kwDsVt1%0A3JqPcXKfh2AksynOdFoVJr2a0R12rt1a4eiou24sVqQotGolJr2GOf8q+WIJtUrJe1WUmsrrT+5t%0Auy/znkbM3h3FosjeQQcXxv10unawEkviajFSEqFULjPri9HS3ERJLKNVqxAUIpTLdX/PIyMNemcD%0ADxZ3y3OCoODy1Ap26+ZCVhTL+MNphnokU6eN8dzS3IRRr0HXpKIs1o95Q5OKFouO0R2tuO1GPnNM%0Ax7w/QSiaYVdPC4WiKOvPVk8pV/Kfy6ak1ayV2SD3iu1Q2DZQHxtjtsdjrhtbCkUZq1kLawOXFXZb%0APJmnpbmJZlP9mOzvsHBmzVxyqwljq7mJK5MrPD7ixqRXb5qgVysFeZLI1aJneSVJIJLh5N42Tl9e%0A5OrtEI/1t9ZtJg90WGQPjgYeDWyM2YVggkyuiEqlJJMt8DvP72R+OY6gFLCZm7g0EdoUcz0eMzqt%0Aiqu3Vu4oSxZcm1TrcBq5MrU5dvvam/H6kxRLojx1dnDIgcumrxvrfW3NH4iZdz9o5OIGGmjgYYFK%0AJXD+5rrMhcWoRa0SZC17gG+/NsVvnOrn0sTm2rc6H1fgCybZ0WEhlSkgAl0OE0cfc+MLJunxmOUa%0Aopox0m438v3TM1jNWtRKQ938PNLXikatlD3ABjqtTC/GaLXoEEXkYbTqYwuCgqMjbhaCSRYCkvH1%0ARikOQVCwf8iBd60er5jrTXqj/LdXrtHa3MSeHa28e3Vp0zlpNSq8gXWT4u0yKPVAm8miKPKVr3yF%0AyclJNBoNf/Znf0ZXV5f89x/+8Id8/etfR6lUMjAwwFe+8hUEQXiQp/jQYyuNu3qaoWPzUdod65Mn%0AgqCQzVPCsQw7O62kc0VmllYplESOjXrIZAsMdllxtfTiCyblm6zdYWR5JcW5GwF6PCbJdX6Lnft4%0AKsep/e3EU5Ipn6NFx0hvKzdmVojGJUH1yu7TxvO+n4nWBh5O3E+MTvlisjC+Tiulo253M+NzUTkB%0AV5J0ZaHp39nM1akVLk2FaoylHFYd3Z5mvvWLKfYNOrCYtLx9eYkXjnUTjWeZWYzT7jTibNFzeSLE%0A/p0OmjQq0tkC6UwRfzhNMJrh+KgbhaBgdilOt9vMnh12Rrrq64g24vWDYyGUxGLQ0OKR9LS0Kun3%0AL5RElsNxPA4TtnwRpaAglsiSL4qIZXjhWDdLoRTLKynanUa6Xea6+usNNPBR4m55ThTL9LWZSWaK%0AdQvZ7jYz88sJDgw5yRWKBCPSZpqjRU86U+TsdamTN9pv4+AuJ2K5vOZ6bcBjN6BSSqZRTRoV//HW%0ANAeGnJv0PHVaFV9+ficXJ4IEq2h6lyaDfOHpgfsqUhu5bvtjY8xOzkf40rMDTHljNQ9U335NWkNN%0AejXZXJELa47qzz3exatvz1IoiTVrb4fThL5JxevnvQx0teANJDYbPzqNuG0GLo4Hcdv15PJFLkwE%0A+N3PDHF5MkggUhuf+wYdlEsiPW0WDu5ycXEiKNcECgV176njo+6P42tt4CPExpg9MuLm/LgUH/mi%0AyM/f99LpNrHTbWJ8LlqXljyztIpKKfCFZ3YwPhupibVqFprdqmPKGyWVyXNqfzvh1QyBSAZPq4Ed%0AnRZ+cmaOUCwrv16rVqJRqwhE0jVyghXdzoH25rteXyOvNtBAA48KikURj8MgTws/fbCdaLKWyZ5I%0AF0jninz2ZG2fyWM38N23pjcd09Gi49ZCVJ7WFUfdaFRKdnRYCITTvHiil6WQdJxKXg9E0xx9zM30%0A0ipKpYLPnuxldjlOIJzGZdPT5jDyzz8Zx9Ckottt5vr0CmeuL/PMwQ5SmQJXbwd56Yl+3hurXX+O%0Aj7r53i+n6xoHVqQ4jo/e2VwvVyhx+soSf/jyKDdmIkx6o/S3NZMvlmRdadheOvgPtJn82muvkc/n%0A+fa3v82VK1f4y7/8S/7hH/4BgGw2y9/+7d/y6quvotPp+KM/+iPefPNNPvWpTz3IU3yosdFwohob%0ANUNvzEf5++9e50vPDMgOxhWXzEJJ5NS+NvLFMu12I+duBuS/AbQ7TbKbpNWs5eJEkIsTQV441g3A%0AxHyMk3vq78R3u83omlQsraSIxLOM9Nkw6TV8541b7NlhJ1coYdKrcdkMjE2Ha877fiZaG3g4cT8x%0AKggKphfj8u99vI6Dtlat5NlDnYRiGZo0KsZmVrCYNASjGVkTz6RXc3jYxeWpIIJSwb5BR41r95w/%0Ajkmv5reeG+RffjbJxYIoU1YAPvtELygUgIJOl7RR8vqFBV442sO7V5fY9/zOuk2XRrx+cHiDSb72%0Ao3GcVj1PHGhDq1EiKBQAaFQCirIalSLPciKLXqsCmghG0pxfo/I7W3SAguu3V3j2QMfHdyENfCJx%0Ar3nuyLCLv/rmJZ7Y10YmW2Ten5CL3TPXllEJAoFIms9/agf97SI/eneWfEFkpG/dXFSjVlXFvTSp%0AeXM2zGi/nQvjAU7tb8fZopflARb8CTQqJQ6rjt0DraiAXb0tOGJZJuejOFuUvHi8h2Asfc9Txv5o%0Ahr/51mVZR76R67YfqmNWEBQcGXEz1G3lGz+ZANZrvctTIV483kMgmublp3Zw+vIiLpueVKbAUmjd%0AaKyaWgpQLJUZ7m2l2aiRa8PKa5wteprUSv79zduAtCZr1UpePNHL1354k8+f6sdi1DKzFMdign2D%0ADi5NBnn+SDdLoSRNGiV/8Nlh/vyfL5BIF+TzzxeKBKIZBjosHH/M3YjFRwwb86xWrSSbL26q8byB%0ABL5AErFcxutfpyVXNte6XGZWYkkyuSLXbof5recGeeWNWzW+GFq1kuFeG3aLjp+975UHGKxmLZen%0AQiyFU7x4spcb0xF5I1tQKDhzXXr4/+LTA6wmcyiQ8vTBnY66bNHqfNuoIRtooIFHCYKgoNtl5uK4%0ApDscS+bwBVObXvfdt6b5zad20KRVsaPDAoDF1IRaKZATN/aVmrmwdjytWolKUPDWZV/Na5451EEi%0AnV+XonCaODzsYGVVg0kvGbs3aZS0WnRoNUqaDVq0aiWJdEGWutCqlVjMWt674cdh1TE+F6nZnPS0%0AGiiK9Y1cK1Icdov0bHo3c71MrsiNmQhfONVX0wPTadXbUgf/gTaTL168yIkTJwDYs2cPY2Nj8t80%0AGg3f+ta30OkkilqxWESr1T7I03voUW04sRHVo/ALoSTv3/TzmWM9vH1liRdP9OALSNSsykSJQqFg%0AfnmVa7elCc1sXgr84d4WlqqcuquFyZdCKfbssFMUpQnBg7ucZHLSTeZuNWDUqdBpVcwuxnG3Gmge%0A1HB5MoTHbuSlJ/o4f8PPS0/2EYikmZiLcGKPB7fNIJ/3/Uy0NvBw4l5j1BtMMrkQZXlFWmS0aiXR%0ALRy0k5kCqWwBjVrJS0/08e7VZVlHVKIwNtOkUbJ3wMHsUhyLSbvpOIl0gfHZKHsHHaQzBYKxDKP9%0ANnRaFYFwCrVSkrLIFvJ4A0kGO618/cfjPP/4OnNi44NAI14/OM7e8BOMZdg90IJKCaVimXyphEYt%0AUCqVGZ9dIRTP0OEws7iaxB/OcH48wPFRN9lCCf9KGrtVx8FdTrpdpm1BA2rg0cG95DlvMMn7435e%0AeqIPBbCQk4xFqqeGK82yKW+UJq2KRLqAy1ZrzHd2bJnjo26KpfLa5IWeDqdZZmzEU3nUKgVqpYBK%0AEIgmcuwZtKNSKviXn00himVePNFLPJmn220mly+xGEph0qvvet/4oxnevb7E9ekIA53WGqZII9dt%0AL1TH7NHH3GhUApPeaN1az7embWhoUuO06fEFkuwZtXNzNlJzzGovgz0Ddn723jyCoOCFY90yxbPD%0AacLdqt80cZQrlFgIJDg64kajEXDbDQhKgdsLMawmeOmJXt66tEh4NYs/kuaZ/e28eLyHSW+McCyL%0A264nnxcRFAKFYiP/P4rYmGdtlibiyTzaFuWm2mt5JSVTiwslkb42i9wEUCkFTu1v5+fvewEYm16p%0AMSxdN1aKoFWr5LxYTW/u9ZgJRVMc2uXkx2fmuFglT6RVKxnsaKbLaZLPuxpbTR83asgGHgR+7y/f%0AuK/Xf+3/fOojOpMGHnWIYplYMsOXnh1kaiFKsVim02mq2eSraAj7QkmMTSqatCqyuSLTvvrMEn84%0ASV9bM7bmJjpdJr771vSmY0XiOeaW14fT2p1GifEUzTLYZeX7p2dqcu25GwG+9OwAtxZWJbkKhxGP%0A3cjFm0GGulsolsosBJI1mslLK5ub4hX4gkmajZo7vyaQxGrWymvKxgG77ayD/0CbyclkEqNxfYFU%0AKpUUi0VUKhWCINDa2grAN77xDdLpNMeOHbvrMa1WPao1XcCHFXa76UM71lMHOzlzfRmDTi3fRFq1%0AkqcOdmC3mzhzbZFv/nSS0X4bc0ur+EJJju32EIplKBTFmgnkikHKrm4bt30xRvpsKAWF3ODbiOWV%0AFC6bvkbjzqRX8/yRbvyRNIWiSDSZYzGUpMMp3RC/+fQA524sc/rKIgeGnPzkzJwsQTDljRFN5HDb%0AjZzY08bEFm7Lk95o3e/ww/xePw5sh9iF+/+e7xajN2fD/MU3LgJwYMiJN5BYM4es77jq9Sc4utvN%0A+RsBooksR0bdLAYTnNzjkWmFapWAUaehx2Nmaos4mluOky+WSGUKPH+km8VQCptFRyia4dzNZb7w%0A9AChQI5r0ysk0wWOj7rJFUr83187R4fThFGvQSnAyb3t7Oqx3Xe8bsR2jt/7id161znhjbF/0MGR%0AEQ/NBjUqlQLy0t9yuQKBaI5sQSSWzLMcThMMZzgy4iaVLRJL5BjotFAolrk4EeR//U/DH+al3Te2%0A8+94r3hUrvF+c+6drvupg528dWmxpkA16dU8d6SLUDLPX3zjIgeGnLxzdYYjj7mZ88drGnaHdjlY%0AiaUplERC0QyuVgPHRj1cnAwy3NMiy0iJYpmphRiGJnVNM7oCXyjJvgE7+4dcFIslDg87WQylKJel%0Ahq8olplbWmVybUqvIjX11T84suX13ZwN84v355nyxrBbdXQ4TZwdW0atFGrofPea6+6G7RhfD/qc%0Af9WcC+trs92qkyeH6sEXSLKrx8rr5xfkAYRYIodrC+M9u1XHjZmw/KAUjGTkqdCFQJyFQKLuw5FU%0AU+r41s9vsX+ng0g8y2C3FUOTiu/9coZMrgjArp4WbDYj7173E4yk+dwTvUx5Y/IDZ7Ek8lffvMRX%0A/msbsW4AACAASURBVPPj7Oqx3dN39EGwneL0YTrXXyV2q/PsjnYrvW0mXj/v2/S+XKGEWS9NxR8Y%0AcsqTy4KgoMNpYmw6jKvVQL5YIhDJbGmsNNrXWpd1qW9Sk0wXefXtGfYNOfHYjXj9CUb6WhjubeX9%0A8SBf+/EEwz0tPLGvXY7DSr27cfr4q39w5FeuIT/I9/mw4mE9z3uN3Rf/6/cfwNk8GHzQ3+Jh/Q0f%0ABB7Ga79T7H6U5zvS5+C/fesyuUKJLqeBxx/z1Dyvj/TZMDSp6GtrZn45Qa6Qx2zQMDYbqWk6V08Z%0ANxs1FEsiF8aDNfJZFemrxVCSbvf68//OLiuJVJ42u4qFQLLupt34XJR0tkC+WJIZ+C+e6CGTLbCa%0ALMhDa9WeY1sZC1cbB97JfDgYTcvrS6WueRhxv/HxQJvJRqORVGq9USmKIiqVqua///qv/5rZ2Vn+%0A7u/+DsUa7flOiEbTd33Nxwm73UQotDmoPigy6TwHd7m4vRBj3047fW3N9HuayaTz/N2/XWY1mSea%0AyCKWJTOJ/TsdfPu1KU7ucZMrlEmkpY6N1azFqNNg0qtZDqd486JPbvrtH3LUvRF62sx4Wg3om9TM%0ALK7ibjXQ5TKhUEChUEIQBC7eDLJnoJWdnRayuRJ/8c8XAIn2tRRM1qWnjU2H0asFdnZamK/jjDnY%0Aad30HX7Y32v1cR8UHvbYhQ/2PVfH6O4BO/1tzQy0SzH6P/79CiurOfn3VyoVa1PJuS0TcF97Mxdv%0ABulrM5POlXjroo/9Q466khife6IPuzVX31m71YBRp8Zp0yGKZcx6FddurWAxadk36ODGzArOFj0D%0A7RZ2dlv5zuu3qx4AEvJDyp/+z7P8yZf331e8fhjf693wMMbuVtc52GkhnxfJ5EXcNjVlIJZOo2sy%0AIyiVWExqlsNF/OEUOo2Kg8NOflC1szy9uIpWreSlJ/s+kjxwr/io8tDDhI/6Gh/GuIW7X7fdqOGP%0Af2c/Z28EuLUQ4/ERF/5Imr9/5Roumx6AbL6IQSetse0Oqfmg06p4cp9kdPvq27ObctiBIUkjrbqh%0AEY3naLMb65qO9XjMvHt9if2DTnkdr7y/0viNJfO8/NQO3rm6xO5+O0eGndiNmrrXt5F6vVETLptf%0A14C+l1x3N2zHe6hyzg9j7N7p+7QbNfzJlw/wH2/PEoik2Tdo37RWSnR/K/FUkVyhxLFRj1yzHRv1%0AbGloazFJ0zkAlyaD/OandnBrIUYgImkUbvUAdvVWGI1aoLW5CV8wwduXF3nu8W65kaxVKzm000Eo%0AlGBnp4Uup5HvvrlZs/DAkJM3zi9gN2ru6Xu6X2ynOL2Xc90usVvJs+cngqQyReaWk3VNTUGiVB8b%0AdZPNl+T4qAzQVOI3lSnQ1mncZKwE0O028/ZVafClVBLJF0U0KoGd3VYSmTw/fW8eUSzT7pQMoH7/%0AhZ3M+RO1zeLlOK+fX5ClKt44763byHjj/AIjPdYPXEN+0O/zYcT9nufDGLuPEj5IzGyXWPsocD/X%0A/jDE7kf9W12dCsr9pCf2dxKMZGRvJFhfs8UyXL0Vottt5ubsCj1tFrz+zXnZ02pgaSVFoVjk2O62%0AunXziyd6GJsOs3/Iwa4eG1MLYZxWPVazlvdvBOqe5/JKih0dzbLMBUAoliEQTjG7lODXTvTW1Du5%0AQglDU31j4V5PM+HVLIOdVoZ7WzYNfWjVSjpcJoJVzfRKXfOwYav4uFPsPtBm8r59+3jzzTd54YUX%0AuHLlCgMDAzV//9M//VM0Gg1///d//1Ab730cI+iCoNhUtHgDCS5NhPjPnxvhH39wg2ajBo1KiUGn%0A5pY3RrfHjEKhwG7RUSxBj9vEcjjN3gE7+aJILl/kC08PyK7EIN0sgkJR92YZ7LRyYTyI3drEvp12%0ALk0EuTkbrplAPTzsYt9AK45mHf/21u0ayoKgFChTX2/mvZsBjo64Nk16bScB8gbqNyKuToX4w5dH%0A+e+vXMNq1qKp2il95+oSv/5kP75gAotRWzfuOp1Gut1m/uVnk/ICVVlwqpErlJhZjNHX1lw3kQ90%0AWlAqFLxx0VczleILJuXdT5fNwIvHu/nFeV/d42fz0gPumbEAR4Yb8fpB0e0ykcoWSaRzaNTNKACX%0AtRmlAPF0jja7ifBqDo/dQGQ1gz+crvt7LIe3phQ10MBHjU6HkW6XiblAgr/4ZynvuWx6vP4SVrOW%0AZKrA5072ksgUSKbz/NrxHtRqJVemQrRadFvmmJuzklZbLl8kuGYuOtLfWjevOax6Wpt1fO+X0zV1%0AiTSVLPLpx7tIZgq8ccHHzq6767BtRb2uNJFD0YxML2zkum0IhfQQlSuU6HKbGZuRarjVZJ59gw6y%0A+SLNxiZuzCzLGrWVeNhoquew6tCuGea9cLS7hpr6b6/fkozL2i2YTZq6a7vDquPFEz0sr6S4cmtF%0AlnAJRlLs6LDQ62muidejIy5+/F795lw2XyQYvXcd8Aa2Dyp59hu/mOKWN0aH0yTHU6WOS2UKtDtM%0AnLvhl9+3Vfw6WnR1c6mn1YChSZLrWwylWIlJMi0KhYLXzi3IOsovnujFbtQgiuU7SlV0u0x31Nb/%0A335tmNc21JqNGrKBBhrYrhAEBZPeGMdGPZRKIrFElng6VzdHVjaMQ7EMGpUSs762ByAICknibW09%0A7/FYCEUz9fWIw2nS2QIT81Eujgf5jVP9BCIprk+v0OU21d187PaYuXIrVPNvs0tx8gVpM/J7pyVd%0A5zl/HF9AMgkc7GpBEAQS6XyN2arVqMHW3IRKCWadWh40qTbX+/7pGUkCb63/8NS+9g/te/+48UCb%0Ayc888wzvvvsuX/ziFymXy/z5n/85r776Kul0mpGREV555RUOHDjA7/7u7wLw5S9/mWeeeeZBnuId%0A8XG47lY+c3oxjsumr3sTvT+2zKFdLs5PBDj+mI2V1Sw9nmYMOhXTi9KudyJTAEFBOlugUBJZiUk3%0AQSyR3SRrcea6VHCVRJGllRSdThO7elr43lvT6LQqWsxa9FqV7KxZMbHQqpVYTVreve7nyIgLhUKo%0AmULOF0s1jcRqTMxH+eJT/TU34HYTIG9g60bEuTUDqY0TyKJY5rtv3eZLzwzw7tVlXjzRQzCSYW45%0ATpfLhNOm58x1P/aqxovVrK3RFK1GIJJhMZTi8LCTclmaKO52m+lrb2beH+fiRJA9O+x1p1LaHUaa%0AjVr+8dXxLa+v0kiZ9Eb50qca8fpBIAgKTl9e5rmjnRib1CjXNg5FsUheFFgMpAhGUyQzeRZDIjaz%0AjkuTK3WPNbsUR6USKBbFB3kJDTSw5dqcyhTo29GMRqVEFMv89KyXQ8NOYok8vmASZ4ueQlHcUk4q%0AFM0w1NMClHHZ9Lha9RibNNyYXuHU/nYS6TwLwSSdThM6rYpiUeTiZLCmgVYxKHPa9PzonfUpDoli%0A7dvS4OlOxoKV3OduNdDa3FTXYKqBhxfeYJIpX4xX35nlsf5W6QFOLbB/p4OZxTjPH+3mJ2fmOLTL%0AxVIohd2qI18s1ay1FdPbilmZUimQzRc5OORgKbSuCV6Rxsjmi9yci9DtMfGlZwcZn1s3L1MpBcpl%0ARd0po1MHOvi/fnfXprze5TTh32IDMRTNcHjY1WgkP6IQxTJKBbQ5DLx/U9KiB6nG86+k6N/RjMWk%0AwWM3IJaR5dPqxa9Oq+L5o90EI2l8waRca5Yp42wx8K8/n6yJyYrRaTZf5Mk9bezqsREKJe5qxArc%0AUVvfZdU1asgGGmjgkYEoljm0y4k/nCKbF/EFpU25eqis2RU5NXerjsMjLlKZAqFoZhMD+U49pHl/%0AApDUDHKFEnP+OLOLMZbDGR4f8XCuajIa1qeJT19erDlOu93I9WnpebNYFPGFkug1kklgqVRmfD6M%0Aq8WIKJYpW8DQpMbRoufK7RBj02EuTpR47bxUY3/hVB92u4n/8e9XeO3CQs3nPGra+A+0mSwIAl/9%0A6ldr/q2vr0/+/xMTEw/ydO4LH4frbvVnVqad6iEQyfD0YRtD3RauTYdZTeZRCgq+/Ytb8vkGImna%0A7QZ53L+iRxNL5Ohw1e7aVAquU/vaaW1u4vzNAOdvBvjMsW5USoFX3ryNICj43Mk+lkJJfKEkDos0%0AofLzc5IL8pnry+wbdNTcvHeSMqiYFm1nAfJPOu5UWHv9CZ4+1MlPzs7RpFmniQiCghO72/AGksz5%0A4+zqbeHyVJCTe9s5fdlH/qbIQKdFps/CneOoolsUXs3y+IibfLHE5akgnS4Tq8k8u/tbcdkMdaek%0A1ColE3MRApH0XY//5D57I14/IESxzJ7BVvwrSYb3tSPXBgoBBQoKJRG1Wkl/uwW1UiCSyMjaVRvR%0A4TA2GskNPHDcaW122gwMdlr55k+lhsQTe9t5b8xPIJKWmRCBSPqOclJWoxajTs3ZMT9tdgO/eH+h%0ARr7C2aJHpRQ4fXmRP/nd/aSzBbz+9WMdGXFz7XaIgbz1vgye7mQsaLfqmPJGef7xTjrtj0YB/EmB%0AN5jkb751mYFOK6lskTa7EY/NINeIJr2aeDLHoV0uZpckKZUOp6lGEqAauUIJs0HNzi4r3/zZJIl0%0AgWOjHpmhVi2NAVJD7v2xgLwmX7+9wqePdOEP158ySqbzdfO6FJ/WtQfHWjisOkZ6rB/WV9bAQ4bg%0AagZHiwFLsYRaKRCKZjh7fVmOnw6niW/8eKJGjmWrWjGTK+ILJNCqVfS0mUikCvzsvXn2DTpJZVa3%0AnHx/al8b7a3rue9ejFjvxmBr1JANNNDAowJBUIACWdbiTjrDDquO92/4MejUjE2HGZsOc2DIydh0%0AGGeLjoUNDOQ7Pfu3O401PhC+YJLyWnP5X34xyW89O8ithSgLAcnTa7jHxr++NlVzDK1aSYtZW6O9%0A7LTq+cHbMzKreldPC6++PQMgM/QATu1vlz0jNtbYYzPRut/VRgO+7YwH2kzezvg4XHerPzOVKdDd%0Aa96ywaUSlPy/Pxxfo+uv64FV4GzREYxmePpQJ+FYhqWVFCN9Now6DXZrU93mmtWs5UxVsRaJZ+lv%0AN3Nit4fZJclUZWeXBbtVx0/Pzte836BTM7tUW2DlCqWaRmL1Z22kdT0KN9cnEXdqRJy+7OPIiLuG%0AKmu36rnljVIoimjVSoKRNPmCSDCSYrTfTqkkIpbLWExaOfbvFEd2i04W5H/76qIcRzOLqzQbtWhU%0AAtF4hj94aYQL40F8waRMy73li6IShDsev0kjpcxGvP5qWF5JcWMuzLOH2imWQKWEVDYLJQWFcpnF%0AUArfcpL+LjO5vCgb62z8PUx67SOzGD9qeJR/l+q1ubrAFQQFzx3u5PradObJPR7yRYnKV1lvk5m8%0A9FqFApNevcmotFQq85Oz8zzWZ+PoYy6ml+I1cZ8rlPAGEnS6TPzJl/fT0WqsaVhUqN0GnXpLBsed%0Aititmh+DnVZePNrdaCRvQ5xde2ALRTMcfczNT8/OsWfAQaEkcmzUQ6FYYsobo81hoMfTTDKTv6sk%0AwECnlV+8v8Cp/e0UxTK35mO8cKyb8GqWXJVmbQW5QolkJi/HejZbqlsrACwEkvcdnyf3ttHRiM1H%0AEt5gkguTIRSKMi6bgZVYlmQmX7PBVpGzEAQFCgW8eLKHZKqASllftk+rUVGmjAIlKpWAw6rHoFPJ%0AmykbMbMU59mDnZv+/V6axfcyffyorpUNNNDAJwuSqd66dOpWz9PdnmZUSoF8UaTbZUapFMgXpHo5%0AXxQJbqhf73QsQaGo+bcOhxFBoUCjkuS0ZhZjmA1qejxmprwRFAoY7WuVJbucLTq63M0srSRZTebZ%0AP+RgpMfGP/1knPwai9mkVxNPra871czmeCpPKlOQ/7tSY8Od2SmPSt5vNJPvAXejMn0UD82Vz9Rp%0AVRzf7SESz9Jirt/0tVuauDFTXewrWKqi0AqCgl09NhKZAtdvr2xyZ3/5qX4ODztJZ9f1GfVNKoIb%0AtGlml+Kks0UEhYLju914/UmSmQJXpkKbHhyi8Ry7Bzabu5wdW+Y3P7WDWCLHxHyD1vUooFr+5dio%0Ae8smbCJdIJsvolYKnB1b5ukD7WRzRQrFEq5WIwpBQXCNSt1q0ZHKFMjmRUJRaTL15B4P71xblnTq%0AxpY5PuqWpSzsVh12SxMrscymB18AXyjJf/n8bmwmLaJYxh/NEIikZVruxh3UjdqQ7U4jVpOWUqn8%0AkbIRPglQqQRml+J0uczotFp5MlmnaWLaF8PZrOOHc7M8+3gXF8cDDHZamfBGavTXKxsACkX5kVmM%0AHxV8HHJQDxIqlSDLR8F6gdts1PDrT/aRzReZW4pzZMRd13TkxRO93JyNAPBYfyu+QJLdA3Y61yj8%0AZ65LOU5QKjhz3U9hi8l7XzBJj9tMsSjKDYt3x/yE41lC0cw9MYHqoW7zY8TZaCJvUwiCgunFOBqV%0AUjJMFhRYTU3M++M15mRQG6Nj02FZEuDk3jZiiSyBiJR7+9qbmfJG2dFpIRzPseBP4LLpCccyeP1J%0AxHL92KpIpfjDaSbWYstbZ8p4Z9e9x+fOLiuP72rUkI8qKiyQJq2S/TudhGIZYolcDXW6Ws7i6GNu%0ABAXMLsYJRTO4bHp+67lBxqZX5PhtWtP53jfo4K1LPkx6Nc8e7uTK1MqW5n5tdiN/8Y0L/Ncv7q0x%0AIrqXZnFj+riBBhr4JKCpSb1Jwq3yPF0sSfJurlY9O9otLASTNbKrGrVAq0UnT/zWq1/Pji3z2ZO9%0A+AIJApGMVNMo4J1ry/JrpEEjDRq1klS2iF6nptfTzI0ZaQ3w2E24bUZ+UDVhrNOqePXtmZpa6OJ4%0AkKOPuXnrkg+QhiSrWdLV8AWTGHRqWfa1usb+JPgrNZrJ94B7oTJ9FJ95bNRFJl+SNWMEQbE2qh9j%0AeSUlF0VGnZqbs+tj9NFElsf6W+Ui/ciIu8blfaM7+3wgjlalRKWUbmR9k5rSWsOuGg6rDn84RSCS%0AQRAUDPe04A0mcNoMm2iHuUKJ/rZmrm5oNKuVAjs7LI3C6hHBRvmXhWCCZw91Ek3kamK0EkuxRI7j%0Auz3YrTquTYdIpoqspvI8dcCKTqMkky8xvmbq+MaFzTH760/2ce5GAIdVh8tm4AfvzGIxahiblhzh%0A9wzYNzWSQdJBunIrRJ+nmU6HkXevL2ExaZleXJ9C2bjrWdGGdLboee5gB11OUyNePwQUiyIdThO7%0Ad1gQyyUqy1A6mUUUy/zHL2docxiZnI9i0KmZWV6ly9VcQy0aW3Pf/ePf2f9xXUYDdfBxyEE9KFQ3%0AydsdRpwtejmvKVUKnj/SzfhsFKdNT6fTRKbK+KmCXKHE/PIqLx7v4funawvXq1MhDgw5ZZMntVKJ%0AL5jcmtbnMPLVf7pAX5tZbtjv/8JewuEk//r6bbyBxD0zgTai0fx4dDDnT+C06VnwJ+jvtPD6uQX0%0ATSocLXpSmcKWMXp42EkqK23epTIFTHoNiyspprxSXu50GvnO67c3rdGV991JJgqgr62ZUwc6OH35%0A/h+yGvH5yUGFBfLM4U7MejXv3whgt+gkeaG1GKs0HgKRNHarrkZn0xtIcPXWCl96dgCrKcn0Yhyn%0ATcmnj3Tx/dNSTZFIF1iJ5bCYtFvmTK1aSSJd4OyNAPuH3TXneK/x2IjVBhpo4FFGPl/cZHhXkU59%0AfNgFwLQvRqfTxPtj/job2T1yXVIvF6uVAsFIhmu3wzhb9BRLIoIgsHfAXjNolMjksQoa+trMJDN5%0A/ulHN2XG/dh0mMtTIV5+ql+SnQunKYnlurWQQgGfOdrNjdkIwz0tpHP1a5tqmY2NNcy9slO2MxrN%0A5HvEg95Z8AaTvPrOLAOd65qHoljmlTdvc2iXk3yxxI3ZCPsHHeTyRUb7WwlEJK0Wg04t08KBGjfj%0ACioaYFq1Eq8/yZ7+VgqlMvmiiMOm49XTszWFj1atRKNW4Q0kpet+zMX/851rNfpkm2iQ7c13vIEa%0AhdX2x+mrSzW/uyiWefOij8MjrpqpX0FQcGzUQ7lcZjWVo7/DwoFBJxPeGINdVv7151NyLDmsehYC%0Aybox6wsmOTrqxmLUMj4XZrinhVA0w0ifDUOTiqHulrpC+wqFgn97/TaHh518+nAXYzNR2h3GTXF7%0AaTLIH748yo2ZSE3MdtiNjXi9D8iNN2+MnZ2bp1NH+2zs6LLIsiEAwUQWvU6FrknF3kE7331zmk8d%0A7OD18wucve7n+KibbKGEf0XStLZb9HS7Gg3+hwkfhxzUg0C9JnllQ1alErgyFUQ1qODgkJNzNwPs%0AH7Lzw3fm6h4rEs8hCIm631OxJPL4sAvlGntDFMsYmuo3N8pluO2LcdsXkxv2drtpTafTyVuXfJsY%0AFgMdFo6Puu/5t2jcW9sb1XGrVSsZn4ngaNEjiiJD3S385Mxc3fcFIhnyxRLReA5ni54ut4l3ry3T%0A6TDhthtIpvNML8brxnAqW8Soqy9L1KRRyecy3NPCrh7br/SQ1YjPRxuCoGB8PopWrSRfKJHMgM2i%0Aw2TQIIqiHGOVxkO7w8hSKFU3LsfnorQ5DJTEMl1OE7miiFopkBOl1759dZGXT/Xz6juzNSwoh1XH%0AnkEHX3v1BrBurFcPjXhsoIEGPslQq5VbPodr1AL5YgmLsWnLZ/yFQJJTB9q5MrmCQlHmd14Y4uZM%0AGF8wSbvDyECnlW+/NiXLvXU4TVwYr/UCA/idF4a4PBkkFI3QUcVsrkhTaNVK9E3SMObgXg+vn/fV%0AvZ5p3ypf/f1DfP7JPkSxzGuXfHVrm7ZWIyFXhl5Pc90a5lHfAG80k+8RD3pnoVrjDtY1jKPxHKVS%0AmWg8x6FhJ26bgcVQioVgQtaKvTgZJJrMcWDIiU6rlIXEN6JCOXRadSQzBUqiSH97M4FImlP724mn%0AJPf5DqeRNoeRczcCPHe4iyPDTt67ud40qHlgjWUY6mqp+W4e5Rvokwx/NMNt32Z9uVyhhF6rkrUR%0AQZqOn5iP8NkTvUx4o/zkzJwkgt/dwo3ZlZpY+uyJHi5OhOp+5lIoRSyZ5bYvzq8/2Q+RFOXyuqPq%0A1EKUl57sYyGQYCGYxG5Zn4wWxTKpbJH3b/rZ2WXhF+cXahotdquOwU4rI13S/xox+8GwqfG2XDud%0AKggKSqJIaCVNR6sBgEQyy2oyT5NWmgQ/P+6nx2Pm26/fYv+gJJdz+sr/z96dB7eV3Qe+/2LfAQIg%0AAIL7IlKUKFGtvdVS7+5ud9ttt93e2o4zsfu958nze/Nc9TLlpWZsT5zKUplXqWTK5Zo3L5lMkkns%0AxIm3OI7de7u71WqtLZGURImkuBMACZAECGLH+wMiRIrgJnEBqN+nymWbFMBz7/3dc+/93XN+Z2TB%0Am+VHDhjk+BSRrSgHtVmWSpJr1UpQwHMPNRJLZLjYO05jtZXe4alFozPm7Ky303F9ouDfGZ2Y4fHD%0A1XT1hqh2mamvtOKxG3j0YA3TM/FcaYtKK6n0wplDcwn7uRFzt9+vtDU4eP7hJirshnXcK6LYzY9b%0Ap02Pw6bHpNfw6tkB9jY5l4zRGo+ZsYkoVS4zeq0a30QUo17FyHiE892B/GI0hQRCs1S5zXzy8R0M%0A+iP0DU9TV2HB4zRypsvPoV1u6r02OvuCPHKodts/ZIk7d+baOFWu3ILJ41MxpsJxDux0EQrHSaUz%0At55TAhEgyyMHq3np1EDB7xodn6Gy3MQD7V5+9HoPWo2Sjz3SxPXBSfw37/9Gxmc4vNtDNpObRben%0AyYnFqOXiNX8+8byzVhZ5FEKI26nVShQKBV03Jnj2wUZGAhGGAhHqvVYaK210Dwbzi9i9f2284HeM%0Ajs+QSqVorrERT2T4/37SgcWood5r5VLPOO92jvGJx3Yw7I8w6IuAIsu/+dAuOnsnGPRFcrWOG538%0Az19ezdcwvjWzeQfvdY7lSrkaNChQMDEVYyqcoKLcVPBeyFtuQqlUkEplUCoVnLzkK1hy8ewVP9/+%0A4uEVF4Tfrvc4kkxeg8246VUqFfmH8tB0nPYdTmo8lnzg7mlyUu02s2+Hk2g8lR/RCTAwljthHj1Y%0Ajdmo5We/7kWrUbKr3rHklMPugRAtdXZujEwzNhHFoFWjVim52DNOeCaByaBhLBglFInx2ad2sqPC%0AglKp4L//y5X898xNYdBpVOxtcvLC4zsW7Z/tegLdS+bifu6/3740umR9uamZOE8crSU4FSMwOYu3%0A3Miuejt//YsrC6a1nLns59GD1fnPZTJZ/uWdfo60eQp+b0OVlSF/hEOtbkLTMbr6JqhwmDjfHSIc%0ATVLrsVDvtdJUZaN/LLyofnIgNIsC+PDxel4/N5yPW7tVR/dAiGcfqF/QFrF2K41OVSoVzMbT7Ky/%0A9VCmUKkpLzNxumuMG6Nh/KFZjrRVkE5lyGRYMAJpbCK67epNbQdbUQ5qMyyXJEeRpdJlpm9kmlOd%0APp59sJF/eq2HeDLNJx5rLjiCwWbSLdlvVrvMDIxGGAvmas4N+yNU2A2MT0apcpn48PF6/vLnV+ge%0AXDw67vYRc5Kku7fNj1ulUsGJfZX85M1ekukMn/5AM64yA8lUtmCM1rgtlFn0vPzewM1FnS186EQ9%0Anb1BQMGOmjIymeySD1/d/SE0aiWxeIoT+7wEp2N09Eywo8ZGMpXln16/Tq3HsuBzEqNivs7+EP/t%0Axx0c3u3h+N4Kbvgi1FVYMBk0/PTXfQsW3/M4jFS7Lfz9y9207ygvGJd1FRbevDCETqPm0YPVZDJZ%0A3rk4ii8Yzb+gnvvOpiob1W4zv74wnL+vnBvMI/cdQghxS0d/iFOdPgZ9YT71WCMDYxHeujCKxajh%0Agb1eNGoVf/erq/n+1ReMcmiXe8l+un9smuHxaP6FdTia5FLPrQEY714aw6hX01BppaN3nDNdfh7e%0AX5lfXC+eSC9YDA9yz6A3RqeALJd6Jji0y8Pf/vJqfqbUM8frC98LeW7NSs5ksrTU2vjlqYEFA5vi%0AyTRPHa1bMZG8nUky+Q5sxE3vYCDChZ4JLl4bx+M00VBpodptZke1je+/1L0gAdc9EOK3n2/noNvZ%0ALwAAIABJREFUwvXxgkmbmViKTDbLZ55ooatvYsmF+xoqrZj0agZ9EcosWsxGLa/Pq60MuZP4eLuX%0AY3u97Kiw5Le/UNIgnkzjtMlowe1mrmTB5f4QNW4LFqMWq0lNR+8EdRWWgrF1YKeb3uFJPE4d+3e6%0A+Odf91BbYSsYr9MziQXfEU+myULB7/U6TTRXW7kxGuGl93IjUAKhWP7fNFRZ0SgVdPWFChbKd9kN%0AeBxGal3bv4bRVljt6FSDVoVec+vyk5hN4JuMYDHqsJjiqFVK+kenOLTLQyKZWjBToq7CwuMHq+VY%0AFaHtuNBEoeudUqng2B4vrXV2zl8dJ5nOYDaqGZu4NcX6x2/28NxDTbnRGTen6O2osfG3v+rm6O6K%0Agv2bWqXglTOD+Z994FANHzxSuyAhXO0xF0wm76iyLdl+ce/JZLI0VdvoH5vmwX1V9A5P5R+crg1M%0A8taFYXbU2Pn0E81cH5zKx2ily8wPX7/Ovh3l+e+qrbDwt7+8SrnNQEOlldNdY+xvcS0Rw0pMBk1+%0AHYMbY7mFbOxWHX0jt0pjyAhPsZzTl/252R9aJQqlklqPhZ+/3cvOWseCmJub7uxxGNjf4qK8zFC4%0ALBAwMRUH4tR7rXjLDfnRaHNTn+eUWXS8O6+ep7fcRLlNz+FWt9x3CCHETR39Ib77w4v5vnImlqLW%0AY2FgLEw4muTMFR876xb32QqFomA/7XEaSaYyBCZncTsKD7poqLJCFvpGp9lZ50CBgpfPDJHJZKlw%0AGvMz+m/nD86SuJnwnV/+NZ5MEwjNLlgnwmU3YNKrsZm0C+6h5z/jzC+ZUcrPOOtBkslFoKM/xBvn%0Ah/MBrCB38+KbiHJtcDIf8AadmhP7KglOx3j5vcEFqxnP1z86zcceaeQnb/TRWG2j0mXk2F4v4Wgi%0AXwOsvMzA+GSMU50+PnS8HqNOTTSxeOEynUbFE4dqFt1AbcekgVisq29iQcmCudHvD95XybG9XnqG%0AJhck+qo9Zmo8ZiYjcawmHRajBt9ElF2N5XT1Bgv+jaFABI/DuOCicfayn48+1EjfyBS+4CwehwGD%0ATk0ylWZ8KoXDVvgFyb4d5dzX6KTSZebCbYs/6jQqTHo1h1vdgIzc2wirGZ06GIhg0KtRzZslHY5n%0A6OqdpNyqp67CQnAqxoVr4/npSXarjpnZZH6mhNRKLk7bdaGJ5lr7guvdA3u9mAwqfKFZzEYNWo2K%0AcpueyzduJXlTqQw/fPUaFqOGI7sruDE6hUKhQKVQLKplXF9phWx20YrUJ9pzZSvmx3qFo3CyxO0w%0AbvRuECVkwB8hlc5gMWrQqBX4bz5g2a06piIJ9u/04LTpeeX0IKFwLD+N9J1LuRicK4MWmo6TzcJU%0AJEFzdVk+yfbWxVE+84EWugdC+TIBeq2ac1f9PLy/Kl92TaHItWd+wk7uFcVy1GolN0anMejU7Kgq%0Ao6s3SBZobyqnZ3jxvQXcqvN9+rKfh/ZXMRWJMxaM4rEb0GrU+bjWaVR4y038883ayMvV9p77/7vq%0AHTy0t2LDt1sIIUrJe10LayOPT8fwOIz5frWy3MyQb/HArncujfLkkVpC4Tij4zO50hN6NWMT0Xwp%0ALY3KVHg9rlo7//TaNTRqFbvqHPzNv17J3yPPLca63ALAdqtuUcL5nUu5e3K9Vk15mQGTXkOF00iN%0Aa3Ht4+34jHO3JJm8yW5PXA34Iwve6gwFIjyyv4pkKkPvyDSZbDY/CsrtuLVKsU6jWvKE8ZabOH81%0AQJ3XwqtnBnnkQDV6rYosWrJZMOo1AMzMJjja5sFoUDMbT3GgxU17g2NVJ4mcUNtPoaTqG+cWjlRX%0AKhUc2uWhzKLjR6/3LLjh/uCxOt56f5imKhvxRJrekSnKbQZeO5srbL9UvLrtBuorrbjtBvyTs3js%0ABuxWPb7gDCqlkvIyAwa9BrJZym0Gzl3147Dp+NwHd3KlP8SQL1fX+/i+KlqrrAD5kcdvXRyle2gS%0Ar9NEU5WNlmrbohiVpOT6Wu5F02AgQng2SYVTl/9dNJZiZGKGRDLDYCBCU5UNs1GTr+c5/w1wOJpk%0A3w6XHLMitt1e0gz4I/z5TzvzddIiMwl21pWhUSs5f3Ucu0XHK6dzo4kL9XHhaJLZeApQkEim+OhD%0AjQwFIgz6wuyoKaO5pozA5CxtDQ4MOs2y19Plara92zHGC0+1btZuEUXuZOcYSmWW//W5Nn7yRh8u%0Au4GhQISWmjLcDiM/+3UfCqWCAzdr0s+fRgq5+0gF0FSVWwxSp1Ghm5dky5W5mKbKZaLCaeLyjSBl%0AFnh4fyXjk7MLFt+d/+Jkd4OD+3fLvaJYWiqVoaHSSntzOX/9iyuc2FfJ1EwCu0W/ZImgGo8ZrVpN%0Az/AkwekYZkNuRJnFqCWWTFPtMudHm6nVCjwOI4lkimcfbGTIF2YsGKXCYaTaY6F/dIpajyXft755%0AfphH9nm3xfVMCCHWg1qtZGBsYV986foEe3eUc7TNQzSWIjKbpNpjXtRnZzJZwtEEGlXuGV+tUlLh%0ANPGzt/ryz3z+0GxuQIVCwY2RaWo8Zppr7Lz23hAatYrQdJyL1wOL7ocbKm2LSlzOf0lYKOE8V671%0A8cM1WIwadBolu+vsS+a/ttMzznqQZPImmSsVcKV/kta6Mo61VVDrNvPWpYX1RY/t8dI/FmYmlqKp%0AykY0nqTGbeHi9QA7a+0LhuXrtYVXebeatLx5fpijbbm37m9eGObYHi+ZmwvsjU/F8IdmcVh1tNTa%0AyZKmudLGvhY3gUB41SeJnFDbw1KxqVQq6OxbOJr42B4vF68HiCXsC+JOr1Oh06porraTSGZ4t2OM%0AmVgCpVKR/3dLxatRp2Y0EOXqQIiH91cTjSWZmIrlRux5rdRWWPIjp7oHQzzQXsnf/PIKv3x3MF+Y%0Av9ym58H7qggEbl0cat1mPvuBZpTK3NAoidHNsdyLpl+dGaTSbcZbnkv6Z4EMWUw6DY1VNrLZLFOR%0AGEqFkqpyc8F4kRFtpWG7nG8nO33MxlP5+uq/+fROFEol//1nlzEb1bTMm3a9VB/nLTcRS6Qx6DRM%0AzyTIZrJ84EgNNpOO/Tuc+Vpr9zU6l72erlSzTQjIvXToGwlzfJ+X8VAMl92ASqnkRLuXa4Mhkuls%0APkYVFJ5uurfJyeUbIQZ9YR68r5JsFt56f2TBv6l2W6gsN/HnP+vEoFPnS0vtaXIuSDrPnTsfebCR%0Ap4/UbOKeEKVocDxChcPIyPgMB3a6efP8MGajGpXSsWQfq1IqONk5yuOHapiYnKVvZIrGKhsOm4Fh%0Af5hyuwGHVYdGreJfT/Zj0Km5eH2C05f9fOiBev7tR9v4h9ev88NXrxXsW7fL9UwIIdbL7Yni4cAM%0Ax9or8U1E0WvV2Mw6mqptnL1ZtmiOTqMCFJy+7MvPgHrvso/nHmpk0BfGF8zNogfYWVuGAujoHeft%0Ai6M8tL+KREJPZXkGX3B2wQzWjp4JzncHePJILcFwjLHxaD7BPOQPU+vJlZBtqbUXTDg/uNe76pmv%0Ack24RZLJm2DAH1lQKqB/bJrXzw3z7ReP0D1v0Ry9Tk2WXHCOT85iMWpwWvX4glEe3l/NxesLV7+c%0AmyqbSmcYHZ+hvtKK12niVMcYe5qcZLJwdG8FCqBvZJr6ilwCR6tRcP9eD6lUGo9dT0354jcvazlJ%0A5IQqXUvF5tc/f5Bat5m2Bgf9o7lphTqNilgihcmgyU8RmRt11FBp5R9fu87D+ysZCoTZ3eBAoYTO%0AnlvJ6NundtdVWNhZbyccTdA7NMXx9komI7kRJSaDhiy5JHWZWUs6k+ba4CRX+4OkMzAxmauTHI4m%0A6R6Y5PmHm5bcRonPzTf3osnlsuQT/Eqlgt7RaY61e9HevPIkExkmIzFmk0misTiziTTnr4xT5TKj%0AVMDHHmliwBdmyBehstzEB++vpdYlI9rE5sjVAA/l//eJfZVksnC5d5xnH2xkJpZYto9rqLLicRiZ%0AjaeodpvpHghR77VSX2nFrNewt96+aNGOlforqdkmVpLJZPnQiTrOXQmQTmfZ3ejgJ2/08uyJBkxG%0AzfLXZa8Vj8PAG+eH2dVgp67CzOjEDOVlRg7sdOEPzdLgtbKr3s7rZ4eZDMd48dk2OnuD+ZeHbY2O%0ARQ9qAG31UidZrOxSzwTTMwlGJmZwWnUL+tqhQGRBvLrsBlxlRhoqLaQzWS5dH6eh0sqzDzbw8nuD%0AJJJpmqpstNU7SKbS/P5f5e53pyIJINd3Hm51k8lkOdzq4eXTQ9K3CiHEEuYGoKUzWZqryxYkik0G%0ADb8+O8KJ/ZVcGwxxbXCSWDLF55/ZRVffBEPzFlL91XsDZDLZBSWwzl7xs6+lnHQGjAYNjZU2/scv%0ArpBI3JoFXeE0Mh6KkZ1NUnMzmT2/zwYITM7SPRDKr99w9oqf4+2VNNfYeK/Lx7udY3zmAy1MTMUW%0ADXqSnMHaSTJ5g8wfXXSyc2zRTXU8mabrRjC/AATA44dquHR9HI1aSWu9gys3grTUluG0GYjGkoum%0Ad82N+Li/rYIKpxGnTcdPft3Li8+28Vf/0kU4mlvNUqdRsbPWxhNHq5lNZAhOzdI/OsXhnRUFE8li%0Ae1lupNtSsXmy00et28wjB6vp6JnIr3gdCM0umCIyN1I5k81yYKeb184Oc2iXp2Bpi/kjlJ5+oI73%0AusaIxlN4HEau9IcwGSIkU2nqKqwkUxmef2QHmWyWX18YyRXar7XzpY/uBcCgVUt5lRKTyWSpKjdg%0AM6rR3lx8T6GATErB2MQsDouBG6O5adNzcWIfmszXSi6zaCWRLDbV/Brgx/Z4mY2n8AVnqa+w8Y+v%0AXQeW7uMePVjN6ctjvHsp18fZzFqeeaAOo15Lo+fO41hKTInVsFv0hKNJpiJxDrW6ef7RHfyPn18G%0Alo7Zh/dX0jM8RVffOM893ESZRUff8DSDvgjpDOxvdlHrtfJnf3+eN84PA3BlIMRrZ4f5xm8e5IXH%0Ad+TvNSRGxZ0YC80SS+QW89Zp1ViM2kV9bf7+4OZItPtalCQH0lzpD1JXkRuBdu6qH7fdyEdPNOAp%0AM+S/f7m4lL5VCCGWNjcADeCzH2zhjTMjPPtgY36h6ebaMhxWPX/3q6u31lryhTnT5ed4uxebWUvX%0AjQnqvbaCeYk6r5WunnEeP1zPux2jXBucZG+jc0FJt/c6fDx8sJIh3wwuuwGdZvGoZ5NeTTiaXJAH%0Au71UbEu1jdoDVTK7fh1IMnmd5d7Y+LjSH2JXfRlH2rwLFuWBXHLveLsXtVpFY6WV97sDAExM5k6W%0AQCiKSa+mzKLDoFczHooxE0suOb2rym3GbtXxP//1KrF4iv/640t8/OEmhvy5k7uuwkJzTRnjEzHi%0AqRT1XitHWtybul/E5luqfMWc3Ki7yYKfvTY4SffING9fzE1rPbTLjd2iIxSOM+ALo9eqsRg1+ZHK%0A/mCUMkuuDu78VVILxSzA+GSMick4Dd4yorEkH3ukie7+SUbGZ7CadLTWlfHm+8OcvDTG137jAP/m%0AgzsXdPZSXqX0+CZnObCzArNRSyyRRK/VMOSb5vJgkNHxWUx6FdPRJO55izfMvWlOJDM4rIYV/oIQ%0A629Pk5N3Lo0SS6TQa1X0j01jMWlX7OMsRi0NXhv+yVmaqmy0N5VjN2upct59YkJKTInlKJUKegZD%0AWE1aHFYdb5wfxmhQrxizSqWSMoueKpeZ6ZkEP36jh+cf3cGnHm+mpSr38PeD164TCMUWfC6eTPNO%0Ah2/BYjW3x6jEqliNM1fHmI4mCYUT7G20c7E3WDBu5+4PdBoVdouOialZPvlYM529QcanshxodfPo%0A/qoFiWRYue+UvlUIIQp7t2ssX6NYp1LidZvyC03Xe62M+KdJpTMFB6lNzSToHpgknkzTWlc4n6VU%0AKLg+HGbQ38WeJueiF4fxZJrj7V7evjBMldtKKBzL12f2h3KlMYwGDd5yIwdb3fkktEmvRqNS4i03%0ALXpJKP383ZNk8jrq6A8tWEyv2m3mT/7uHC119vwoEJ1GxQeO1GIzaegZnqK5xsbTD9QTi6fo6gtS%0A47EQCsdJZTI0Vdk43x3AYtIyHppdYnqXAadFRyKdzp8QqVSGv3/lGk6bjv/94+0M+qbp6gvitOk5%0A3OrGbZOkzHY3GIjwFz+/jC8YJZ5MLypfMeCPcPqKD4/TSP/Y4tWxD7S6+ZO/Ow/kVn8/c9kPwOef%0AaeXMZT8nO0Z5+lg9l66P50YqNzrpHphctEpqodIWJoOGialZDu3ycO6qn48/2kQgFOWZE/XE4ymu%0ADU7yypkhGittfPVzB6hxFZ52IheA0jHgj/B+7wT76p0A6LW5RUCnIin0Oh1NVVpGJ2aIzCYZGA0v%0AucDYk4eq5biLTdHVN8HF6368VgNPH6vn3Y4xNGoFR/d4eevCrdqxt/dx9ZVWjDo1N0anaK4p48F9%0AlditWqrXIYl8OzkXxO26+iaYmp6lzKInnYWRwAyN1VZOd/nz/+b2mG2qtuGw6ukfncZkyC12q0DB%0ARx9qotJhyk/9XO4F9NWBUMEE3I2x8LIvtYWYT61SE4nOMD45i0mnYsgXyf9uUV/rtWI2ashkM9jM%0AOlLpLDaLhvusLjKZzLIzmVbqO6VvFUKIW3LrDyk4c9mXSwjXluF15gb/hKNJLvVMsLfJSd/I4pwC%0AQCA0i92qY2wiysmOUZ48UstsPEXf6DR1Hgu7Gxxc6Q/mk8ANldZ8Anl+2aGWWjtvXxzl+nA4V36u%0A3YvJqKU8C2qVkkwmSyaTRavOLe6nUSlJZ+BCd4DfffHIotJy4u5JMnmdDAYivHl+OD983uMwEE+m%0ACEeTHGhx09Ub5MBON7FEikvXx6nzWlAplXT1BsnePAEqnMb8zRKALzjD/hYXgclZFFBweteR3R7C%0AsSTxZJpnH2xgyB9hZHyGeq+Vxiorb14Y5rED1TxynyRh7hUD/ggvnblVZkKvVXOyYzRfvkKhIF8n%0A+Xh75aK3gxajhtGJyIKE3tz3XLwW4NGD1YTCca7cyL38GPCFSaayuOwGOnomlpxC+9T9dVS5TPSP%0AhQlOx6koV/OFD+/mxkiIt94f4xcnc4tK/Z+f2sczsuDJtnKyc4wssKM+V7c9lYaxqSATkRjTszHK%0A9Hq8TjPTM0kUUPBttCyCIzbLgD/C937SwccfrCOtUqJUKqjxWDhz2cejOhVVblPBPu7xIzWMjc9g%0A1KlpqbXjsRvZI3VixSYZ8Ef4h1evc/9eD9PR3EK2dZVWVAqWjNkPHKlhyB8hk83SWGVjaiaO12HE%0ApNfgthsWjDaeX/bldjtr7Yv656XWZPjyJ9rp7J3gysAkrbWSYBY5r50dJEMWi1GDQgFnu/3srHMs%0A2ddW2A1cvD6Bw6bDfXNW58unh8lmsnz98we3eGuEEGL7yGSyTEcT+ev55f4g+5pdC0YGl5l1WE1a%0ABsbCiz4/lyOY+65YIoVRp+LRA9UM+yOEZxN4HCayE1GyZbm1wz7/zC4u900w6ItQ7THTvsNJOpXh%0AgXYvQ/4I9V4rZLOc6hyjzKwlNB0H4NkHGzl3NZBf3C+eTHNiX6UkkjeIJJNX6fYRF3P/X6/P7cLO%0AGyHGJ2Mcb68klkiRzYI/OIvTpuPaUIgPHW/gZ7/uXVBDZq6uYjiaRKkEvVaFRqXk7YsjGHRqTuyr%0AZNAXptJlJp3OFJzeZbPomI0l2N9awfX+ICqlggM73WjUCsZDszy6v3rJkZ1i+7n94W0uzo7t8fL2%0AxRGuDoSocpvQapQ4bXo0anjhyRauDU0x6AtT7TJjt+pJpzO8dnaoYLx29U1Q7baQTGWoLDeh06j4%0A9fvDfPyRHXT0TCw5hdZh1RMMz3C0zc3RPR5Od42RSmeYiWWwW/Tsa3ZxZLeH3TVlEq/biFKpIBSO%0AU+02ob+58t50JIrPl0YFGLV6Om4EqXZbqPGYuDGSWVTmQhbBEZvp1OUxPv1YM06zjoGJGX70eg+H%0AduXi7+rAJG2N5Zy7EljUx9VXWGlrcJJOpykzaamWNQnEJjp1eYyPPNTItcEQ0XiaVCrD93/Vzcce%0AbmRvU+GYrXAaqXFbiMWT6PRq/KEoqUwWV9nCRPKc+QtAzlmqf15qTYY3zw9z6eZLwv7RhbOmxL3p%0AyuAk1wYmcVp1lDcY6OqdIBJN0VJjX7DA05wGr5XJ8CyPHqxBkc1wqS/I5RshHr6vSuocC3EXvviH%0Ar675Mz/7fz66AS0RxUKrVZHJZBny35opMj4ZR6tWAbkBkeVlBpKpDPtayjlzeXEdY732VqktnUZF%0Aa72dyzcmudQzgcWkxWLQcnVgEqVCgcOqI5XK0t0fZHeDnQf2erncN0FXX4gatxm1SklzdVlugdXq%0AMtKZLIO+CEd2e2iuKeMHr1xb9AxpNmqlfNEGkWTybW4PtIFAhPPdAVIZqPdaqHaZ8AdmiKUzXO6f%0ApHdkiroKC/VeK4fbPPz0zd786OQ9TU7uKy+n80aQ8Eyy4E319EyC890Bjux243YY+fCJ3Oji0YkZ%0AUukMuxscjAZnaKi04nHkRpaMjs/QUGWlwWvBoFejVimpKzdR4zDy+EGpT3cvu/3hLTdK3ojFmKtx%0AXOU288a5YfY0OWmstJFMZ/m7X3Wj1Sh56mgt57vHudQzzt6m8iXjNRSOU++14gtGGZ2Y4bmHGxkL%0ARjnT5eNjDzcRmIzy6MFqpqMJhvwRGiqttNbaiSWSpDMKeofD/MNr14nOJnnqaB3/5qmdqNVKeWO4%0AjdV6LTy0zwWQW5U3o0QB9IyFaKiw01hVRs/wFIlEmpa6MirKTfSPhhmdmKGluowT7V55OBSbQqlU%0A0FBlwxeK0FBl48rZwdysjo5Rjrd7UakUjATCfPapnVwdCDHki1DjMXNfiwuLTs1P3+qlodLG8w81%0AbvWmiHuIUqmgodLKZCSGfzJGKpXh3c4xjrd7GZmYwTqb4DeebuXyjWA+Zltq7dhNWgLTs3idFlpr%0AbBxr9Sx777jaRcqWK4nhnzfdFRYu+ivuPUPjEXpHp7g2FELX6GAwECaThQ8dr+fG6CSfe2onV+b1%0AtfuaXRi0KjIGHeGZOGev+qksN/HtLxyW5x4hhFgn53omOH81wKAvzAcOVVHtNjMwlhtcplEr6Oid%0A4O2Lo/mZpKHpOBf7JvitD+/iUs8EQ/NGFHf0TlDrsVDjMbN3h5Oe4SAapYq9TU6G/RGu9AfxOE0M%0AjoWZjmbQaZRo1EomwwnOXhlHq1aiUikZCkTIpLOEonG0aiW9w5PUVVj47ef2kEik+fvXr3Nfs2tR%0AqUSyWbk+bJB7Jpm8VHJ17ucLFiurt7O30UFkJkFwJkEwHL85NT9Gz9AU8WSKdDrLWxdHyWSy1Lgt%0A/Ms7fexuuJWAiyfTuUXKTFr2Njk5dyVQsF1D/giuMgNvnB/hkQPVjE7M8PD+KjwOI5lMhtGJGbxO%0AE/FkCq/HRGudDbVSzfBEmEw2y0w0RaPXmt+22/9blL7lXgzkahjljvdULMHl/lD+5w/s9ZLJZhny%0ARQiGEzxxtA6VUsHJS6MM+SNUu830DU8TT6axW3Wc7x6nwmlkJpZc8PZxviF/BJNBw1sXR/n4Izvo%0AH5tieiZBhcOI06onnc3gdug4tNOLXqdkbGKWzhtBhgJhmqrK+Nk7VwlO5hbvmT+aSRLJ29flgSl2%0A1TqoLLcBkFUoGAtEyabTdPZO84t3hmlvsvPcQ828f93Pj17vwe0w8q3fOpyvfSXEZunomSASTTI+%0AleCvf3GF8clcDfhMJsuvL+SmWDdUWbCatHzi0XpMBgNjvgihmRj/+QcXSKUyRONpPvlIk8Su2DSD%0AgTCxRBqDToPNpOP964FFMRtPZLBbNDz30D4Uitwoo76x3L3ko/sKr65eyGoWKVuuJMb86a5zlqq5%0ALLa3AX+Ef3m3H51WxZHdHvzBWa4NTOVnw3kcBoJTMVrryzje7sVqUNMzEiY8k8CoV/HD13porXPw%0A/vUJPvagvMATQoi1KHTdVSoVnLs2zn/7cUc+r5VIZ7GZtDx0XyUzsdwM/MGbNe3njwImmeYXJ/t5%0AZH8lT99fR2dfgOBUHI9dz1NH6rjQ7eNyX5BdDY4FI5Nb6xx0D06iUOTyGnqtmnQmwz+/fQPbvBIW%0An31qJ5f7ggvaq1AocgOVgPt3V/AHf30WIF8qEZDSRxto2yeTFySJ5y3+Mf/nx/dV8I+v9uRPmOHx%0ACA6LDp1WxU/emFea4ubbmEO7PJy57OPYHm+uEHkiRWW5mf7RhTfNJztGKTNrcDuMuOyGfN2v+Vx2%0AA2aDFpfdwI2RaY60ebg6EMIXjHJwpwejTkmaLFqVEqdFj0GjYMA/w0ggikoJ+5tdMppjm1oqdud+%0A1z00yfXhaSanYjx6qJrekSmqXLm3hsf2eDnd5VtQpuL9bhVH2zwc2+Nl0DdNOJqrcQQQmo5T5TKj%0A16qYmU1SVWsuGK9uh4FL1yfIZLL80+vXeWR/FWqViq6+IPtb3FR7zASCM/ztS93sbXLSUGHh4w82%0AkkikGfBHOLzTs+xoJrF9dPWHSNyYQKPI4i23kgWmwzEGfVEmw7OkgcZKKwNjYS72hLjY817+s4d3%0AW+QFg9h0o6EI0XSGH7x0bcEMo/l9YTyZ5sqNSTwOE2MTCUbHJzAbdfz5P3flY7ZQ/VghNpJOp8Uf%0AivHSqW4ADu5y5+sWzsXslRuTPLS/iusDQa4NTWMxajCbNExMxu8oXlf6zFIlMeZPd50j58y96WTn%0AGKl0mv0NLv7yny8D5PvceDLNgC/CgA8u9gR5+EAVJ/ZU0lBh5fsvddPa6KC1zsHJjlGeOFwr8SOE%0AEKtUKMcAuT55dCKK3apbcJ1OpjJYTFpePTO05P3xHLfdwI/e6MVk0DAZSXBklxuNWsWP3uzFatTi%0AcZhIpDLYjGrqKywEQlGC4TguuyG/6GoskaLGY+FIm4e+kWmOtFWwr7mcjp7FgzObq2z5/3377KlH%0ADrgk37DBNjWZnMlk+Pa3v83Vq1fRarX83u/9HnV1dfnfv/rqq3z3u99FrVbz/PPP86mvwRviAAAg%0AAElEQVRPfequ/t5yi39894cX8yfDkG9mwQnz3ENNnO8O4LDpC071jyVSQC7QPQ4D/tAsoXBs0UmV%0AyWT5+Tv9/NuP7eHwbnd+Iak5Oo2Kxkobp7rGaK4po32Hk1MdPpprbRzb62V8MorZqGXYP0MqnaY2%0AlaHcYabcYuBQs0tunLaxpWJ37s3aq+eGONWZSxb/Lx/dw1/+/DJ2q44juyuwGDXEE6mCsTsTS6FR%0AKdGoVVwbDOVfcsyNpH/n0hif+2ArwanZgvF6X4sLk16TX33VYdPT1RfMTfE2aYjMxPHYzfxfn7hV%0A6H7ubeFqRjOJ7aGjP0Q0msBRpqelzg5ZSCTTDI1FmZyJkc5mUSoUeBzGRfW1dRoVFQ7TFrZe3Ksc%0AZVp+8e7QohlGhWK0qdJGaDqGQqngv/20M9/fSX1vsdmUSgVlJg3B6Vg+TpUKRcG4bakp41x3gDKL%0ADp1WzU/e7OPfv7B/Q9pVqCRGW6OD7/3TpQX/Ts6Ze1OuFEqIPY0OOnuD+Vhdqs/dWWunqz+AUqmm%0AusLCv57sZzaekvgRQog1KJRjmI2n8nmFTz7WxKlO/4LPxOJJpuaVbF3u/vjQLjdajYohX4SDO120%0A1jvoGZrCbtaRvfn43zs0ydkrAeq9Vm6MTpNIZvjCs7vwB2eJJdLotGqq3WY+eLgGl8tCIJDLr5Vb%0AdJy+4scXjOK06Tnc6l6UKJZ8w+ba1GTyyy+/TCKR4Ac/+AEXLlzgD//wD/ne974HQDKZ5A/+4A/4%0A4Q9/iMFg4IUXXuCxxx6jvLz8jv9eocU/AN6bN2Kz2m3mxrwRxRajhpFABKNek387crvAzXpvgdAs%0AoMgn5KpcFnSawKKTKhSZpcJi4Isf2U3H9Qn6x8LUV1rxOk2cu+rnvmYXtRVmqspNuMuMvHRmgLGJ%0AWZqqbNSUa9l31LnoZJCTY3tbauGa01f8QJaZWC5Z7HUauNyXS/qGpuM4bTqee3gHb5wbKvi9gdBs%0Avkh+jccCkL8QnOwY5YG9XroHJmitcfDJx3cw6I/QNzxNpctEW6OTgbFpUuksT99fi8dhQq+Fjz/U%0ASCyWWlD3eLlRpRK729/F6+M8drgWq1FFOpUlHIsSmU4zHJrEbTRyNTRFrcvOqU4fh3Z5iCdyo+Td%0AdgM6rZp3O8Z48lC1xIrYNEqlAqPasGgV6pMdoxzb4yWVzpWdaqy00r6jHKtRS2OFhQF/hMcP1siM%0AC7FlzGYNF2/WJ5zzzqVc3M71rTvr7DRWWojGUxzb6+W1s4OolEr+/Qv7NzReCz3UffVzB1asuSy2%0Av0wmy656B5OROIO+mfzP5/rcuZqXO+vsNFVb6RuZYne9kzKTlnc6fHgcRokfIYRYo0LrK83lFQB2%0A1tjp980sGCB5dXCSaGxhXuL2++Naj4U9TQ40aWjwmvjog4109PhQKm99RqEAp02Hw6ojmYbBsTDt%0AzS7aGhxUlBk58qR72XWU1pIolmfIzbGpyeSzZ8/y4IMPAnDffffR0dGR/11PTw+1tbXYbLmh6gcP%0AHuT06dM8/fTTy36n3W5EfXM1ydtdGVi8+IfdqlvwsGgzazHoNPkTpt5rZcgfIRSO0b7DtWRpio6e%0ACfY0OenomaDGY0GnUfHjN3t47qEmRgIRhvwRGquslJcZOHd5nN2NDmo9Zj7/RAsanZrL/ROYDVqe%0APFqD27HwJujE/uplt3kjuVyWLfvba1VKbS1krbEL4AtGycLNFxlweLeXC925KR/xZJqRwAzJdJZq%0AT+EyFS67AY1KiS8Ypb7SyumuXDIvlkgRmJxFqVRQ484lSNx2PR850UCZSUMynWXYF6G2wozbbqDa%0AbVvwvZYiORSlFBOl1NbbLRe7ANksTE3HMeh0TPhiTMWSJOMpdEotQ9NRxoMp/OPj1FWYeeP8SH7x%0Ahks3R8M/80A9TmdpPByW8nFcre2yjSvF7V/9y6VFfWcmk+XtiyN86Hg9/8cn25mKRKnzOvO/d7ks%0AHGzzbmi716IUj5W0eWUrxe6F7gA182J3Lm51GhXPHK+jrdaOVq9h/87cCM4n76/fjGYXVGznzGqV%0AUpwWU1uXi90H2r386Q/O01rnKBi7Hz7RwOFdDhJJJR863pT/3IHdWxs/xbR/lyPtvDsr9bvilmI9%0AhpuhGLd9LTmGWwMkc2bTWWo9Zt7vvjXquG84zP17Khbk0Ob66kcPVPNbT+/i4nU/l64H0WqU7Kg0%0AYdSr0aiUpNJwbLcHj8vEqY5huvqC7Gt2U1dhYn9zOcHwLE3VZexucLKUYtzHq1GK7V5rmzc1mRyJ%0ARDCbbyUIVCoVqVQKtVpNJBLBMi8jZTKZiEQKjwyeLxSKLvm71tqyRXWMQ9NxDu3y5G9arg1O8swD%0ADfnRmTdGp/PlKirLTQWH7+u1ud1WW2G5efJlef6xHQz7I7zXNUZrnZ2PPNhAcDpGdDZBe7OTZDKF%0A3azHbNYSi6XYXevIvTFJZ/ND97fa/GkExW6j2rqZJ/1aYxfA4zACuTdtA74wp7tGaawqy8fzS6cH%0A+eKzbUxH4gVj16RXY9RrONjqxqRX89GHG/BNzDIWjHNfswu7RUsgGMXrMnLfDheN1Q4mJiIolFma%0Aqm4t0FOMcXKvx2+xxO6crhsBUjiJRZMos1nUClACBq2Weq+av/3lVY62efJxOrd4g06j4kiruySO%0AZSnF3J3a6G0sprgdCcRo3+Hk7GX/or6zwWvlfHeAPbX2oj3mpRiPpdzmYordynIzleVmztwWuwCV%0ATjOJdJZGh7Go9nUpHfvt1tZiid3J8AyffKyZeDJTMHY9TiNjvhjtzeVFs/9LJRa2azuLJXbFQqUQ%0AaxthLfFbDLHrclkW5RhC0/EFpVp/8lo3Txyt42ibh5lYboaIy26gqcbGux2LRzWnMxn+35925BfJ%0A+8Kzuxj2hUlc8ROcjON1aXnvqo/xU3GsJi0HWz3sqbMDjgUjjJfaj6XSl92uFNu9VJuXi91NTSab%0AzWZmZm5NZcpkMqjV6oK/m5mZWZBcvhOFFv8AONqWW0AvnkwTjibJZLO88OROOnrG8Ydmaa4p49yV%0AAD96s4ePPdyELxjlxug01S4zVpOWeDLFFz68i8v9IcrtBvQ6NZlMlmqPiWceqKfKaUSvVxGNprDb%0ATYRCM/nh+rFY6ua2y9B7sbSlFq453OoGcjWTdRoVoxOzfOhEU/4mPJPJ8le/uMxvfHAnLzzZQu/w%0ANDdGp/GWm6jxmJmNp1AoFOxtclJeZsDrNGDUqDGZtCgUkE5nSSbTC6aXzMWqxKxYrX3N5Qz5I8xG%0AEqiV5GomZyGjhNl4Cr0afuc3DvDupVEePVhDZDbBoC9Ca51MWRVbZ++Ocn759gBfeHYXF6/nygbU%0AVlg4tMtNmVZLbaXEpShOeoWSVDbDb314Fx09EwzejN37ml24bDpqXBK7ovhYDQbS8SgajYoXP9LG%0A+9cCC2JXr1Wyu9a+1c0UQoht4/YcQzyZxqS/Vf/4+nCYp7PQWu/gSn+IbBZMBg16tZLffGYXVwdC%0A9I+Gqfda2NVg53JfKDcQqK2CtkY7RtXNEdE30wZmg4bPPNpcsHyF5BZK36Ymkw8cOMBrr73GM888%0Aw4ULF2hpacn/rqmpif7+fiYnJzEajZw5c4YXX3zxrv5eocU/5hIV838eiSbwOozsa3YxOjHDqUtj%0AvPBkC9eGpjjVMUZrvZ1PPNrEoD9CncdCQ6UFm1HHib1eNBoV8XguQTx/wbG5Rcfm/1yI1VoudgEe%0AO1BNtdtC7/AUb54d4rc+lHu5cWMklzjOZCAQirKj2sbTx2pxWnXoNWrUaiUqlZLZ2eSCDnxmJrFV%0Amyq2oT11dpTA1EwctUJJUgnhaJJYIkFDpYMyswatWsHnPtCSfystCyWIrXakpRwF0Nk3QZXLwP/2%0A0TYGx6YZn05IIlkUtfaWct7rHsc3Ps1D+6qoKDcyFYlRXSLlgsS9ae6edmwyyrBvmqN7PbzwxE6C%0A01GyGeQliBBCrLOlcgyPHajO/+zGeJgql40ys4Y9jU6G/NMoUaJWQZlJQ+PBKoJTs4CSHdVmnjhS%0AQ89QiIoyI7VuM3uanIuSx5IP2542NZn8xBNP8Pbbb/OZz3yGbDbL7//+7/Ozn/2MaDTKpz/9ab72%0Ata/x4osvks1mef755/F47n513qUKdS/1c7U6VyU8lcrwyL5KlEpF/j/tDbcWwptLFs9PGguxnpYr%0AMp//3aFcfe1MJsvxPRWo1UoymSypVCbfic99NpXKSEcuNs3uOjsul4VQKDfjRKNRoVQqFr3IkJHv%0AopgcbinncEs5LpeFcHiWKqeZqqXLuAlRNI60lOM63kA8Hmd6OoFFJ4k4Ufzm7mddx5uIx+NEIkmM%0A8hJECCE2zHL5sQU/aynHaNQSjZbn/83hlnLMZi2RyK2BaEqlgkq7ccHfkJzDvWFTk8lKpZLf/d3f%0AXfCzpqZbCyo89thjPPbYYxvyt5dKVNz+89un90uCQ2y15WJw/u9uTxbLiw5RDOZiUm4qRKmZK0sl%0ARCmZnpaZRqI0SewKIcTmKZRjuP1n0ejifnl+Inmp7xH3hk1NJgshhBBCCCGEEEKI0vbs//2TNX/m%0AL762MYMHhRCbS7nVDRBCCCGEEEIIIYQQQghR/CSZLIQQQgghhBBCCCGEEGJFUuZCCCGEEEIIIYQQ%0AQmyoL/7hq2v+jJTGEKL4KLLZrFTMFkIIIYQQQgghhBBCCLEsKXMhhBBCCCGEEEIIIYQQYkWSTBZC%0ACCGEEEIIIYQQQgixIkkmCyGEEEIIIYQQQgghhFiRJJOFEEIIIYQQQgghhBBCrEiSyUIIIYQQQggh%0AhBBCCCFWJMlkIYQQQgghhBBCCCGEECuSZLIQQgghhBBCCCGEEEKIFUkyWQghhBBCCCGEEEIIIcSK%0AJJkshBBCCCGEEEIIIYQQYkWSTBZCCCGEEEIIIYQQQgixIkkmCyGEEEIIIYQQQgghhFiRJJOFEEII%0AIYQQQgghhBBCrEiSyUIIIYQQQgghhBBCCCFWJMlkIYQQQgghhBBCCCGEECuSZLIQQgghhBBCCCGE%0AEEKIFUkyWQghhBBCCCGEEEIIIcSKJJkshBBCCCGEEEIIIYQQYkWSTBZCCCGEEEIIIYQQQgixIkkm%0ACyGEEEIIIYQQQgghhFiRJJOFEEIIIYQQQgghhBBCrEiSyUIIIYQQQgghhBBCCCFWpN7qBtytQCC8%0A1U1Ylt1uJBSKbnUzVkXaCi6XZd2/cynFHrsgMbFRNqKtxRi7pXRM7sR23z7Y+G0sxriF0jy20ubN%0AMdfmYozdUtqf0taNsZq2SuzeOWnn+lprOyV2i8+9vP1r2fZiiN1SPFal2GYozXYv1eblYldGJm8w%0AtVq11U1YNWmruF0p7Wdpa/HZ7tu53bcP7o1tLKQUt1vavDmKuc3F3LbbSVs3Rim1db5Sabe0c32V%0ASjuXsx224W7cy9tfatteau2F0mwzlGa776TNkkwWQgghhBBCCCGEEEIIsSJJJgshhBBCCCGEEEII%0AIYRY0ZbVTE6n0/yH//Af6OvrQ6FQ8J/+039Cp9Pxta99DYVCQXNzM9/61rdQKiXfLYQQQgghhBBC%0ACCGEEFtty5LJr732GgDf//73OXXqFH/yJ39CNpvlK1/5CkePHuWb3/wmr7zyCk888cRWNVEIIYQQ%0AQgghhBBCCCHETYpsNpvdqj+eSqVQq9X86Ec/4t133+Wdd97hzTffRKFQ8PLLL/P222/zrW99a4Xv%0ASJdkgWshJHZFqZLYFaVI4laUKoldUaokdkWpktgVpUpiV2yWLRuZDKBWq/nqV7/KSy+9xJ/92Z/x%0A9ttvo1AoADCZTITD4RW/IxSKbnQz74rLZSEQWHk7ikExtVWpVJDJLP2eY6Pa6nJZ1v07l1LssQvF%0AFRMrKea23h7PG9HWYozdjdjOlfqGzVTMMbdeNnobizFuoTSPbbG1eTXnarG1eTXm2lyMsVtK+3O9%0A2roZ14Tttl8ldu/cWtu5Vfcs23V/Suxuvc14pikVa9n2YojdUjxWpdhmKM12L9Xm5WJ3S5PJAH/0%0AR3/E7/zO7/CpT32KeDye//nMzAxWq3ULWya2woA/wsnOMa70T9JaV8axtgpq3eatbpYQd0Tief3I%0AvhSiNMi5KjaDxJkoZhKfYruRmBZC3G7Lksk//vGP8fl8fOlLX8JgMKBQKNizZw+nTp3i6NGjvPnm%0Am9x///1b1TyxBQb8Ef7gr88ST6YB6B+b5vVzw3z98wflYiVKznLxvJlvp7cD6RuEKA1yrorNIHEm%0AipnEp9hu5JlGCFGIcqv+8JNPPklXVxef+9znePHFF/nGN77BN7/5Tf7Lf/kvfPrTnyaZTPLUU09t%0AVfPEFjjZOZa/SM2JJ9Oc7PRtUYuEuHMSz+tH9qUQpUHOVbEZJM5EMZP4FNuNxLQQopAtG5lsNBr5%0A0z/900U//5u/+ZstaI3Yakqlgiv9kwV/d3UgVFR1UoVYyUrxLFZP+gYhSoOcq2IzSJyJYibxKbYb%0AeaYRQixly0YmCzFfJpOlta6s4O921trlxkuUlJXiWaye9A1ClAY5V8VmkDgTxUziU2w38kwjhFiK%0AJJNF0TjWVoFOo1rwM51GxbE2zxa1SIg7J/G8fmRfClEa5FwVm0HiTBQziU+x3UhMCyEK2bIyF0Lc%0ArtZt5uufP8jJTh9XB0LsrLVzrM0ji1WIkiTxvH5kXwpRGuRcFZtB4kwUM4lPsd1ITAshCpFksigq%0AtW4ztW6z1BQT24LE8/qRfSlEaZBzVWwGiTNRzCQ+xXYjMS2EuJ2UuRBrolQqNuX75CIlNsvdxPRq%0APyvxvD4K3cCud58kxHa2mefLevR7cn4Xt2I4PnJNEOttPWNorf2gxK8odsvFdKnGb6m2W4itJiOT%0AxaoM+COc7BzjSv8krXVlHGuruKupLev9fUKs1d3EoMTv5iq0vwE5BkKsUqn1WaXW3ntNMR6fYmyT%0AKC1bGUMSv6KUlWr8lmq7hSgWkkwWKxrwR/iDvz5LPJkGoH9smtfPDfP1zx+8ow53vb9PiLW6mxiU%0A+N1chfb3bDzFqU6fHAMhVqHU+qxSa++9phiPTzG2SZSWrYwhiV9Ryrr6JkoyfuW8E+LuSZkLsaKT%0AnWP5jnZOPJnmZKevKL5PiLW6mxiU+N1ct+9vnUbFTCwlx0CIVSq1PqvU2nuvKcbjU4xtEqVlK2NI%0A4leUsjfODZVk/Mp5J8Tdk2SyWJZSqeBK/2TB310dCK25xtB6f58Qa3U3MSjxu7kK7W+7VUcgNFvw%0A38sxEGKhUuuzSq2995piPD7F2CZRWrYyhiR+RSlTKhV09gUL/q6Y41fOOyHWhySTxbIymSytdWUF%0Af7ez1r7mhU/W+n1CrLfVxmChWJb43VyF9vfMbJIKp7Hgv5djIMTCvqvU+qxSa++9ZjXHZ7MfwiVm%0AxN3KZLIc2e1Gp1Et+t1Gx5DEr9hqd9NnZzJZ2hocBX9XzPEr550Q60OSyWJFx9oqFt1g6TQqjrV5%0A8v9/wB/hB69d51t/cZofvHadAX/krr5PiI20XAyuFMsSv5trbn8rlQqOt1fSUmvHYdXLMRDiNl19%0AEwX7rlLrs0qtvfeaQsfHoFPT1uhY9X3gZrRJYkasxtw936kuH3uanBxvr8wn1zYrhiR+xVZYy7P7%0Ach4+UF2S8SvnnRB3T/Xtb3/721vdiLsRjSa2ugnLMpl0Rd/GOUu11WbS0r6jHJ1WTTqT5WhbBS98%0AoDlfnH6ugP3VgUmmInF6hqc42TFG+45ybCbtmr/vbtp6t0wm3bp/51JKIS62Q/wWslQMAivGcrHG%0AbzHG7nps59z+9pabeeX0IIP+CL0j0xxtq8BjN6BRq7j/Do7Beiil8+NObfQ2FmPcQukd2wF/hO/8%0AxXsF+65at/mu+6yNUmg/r0cfu5Hm2lyMsbsZcVvo+DzzQD3f/eHFVd8HrndbNzpmSqk/WE1b79XY%0Avd3C55cEo+Mz+INRPnCklqYqW8EY2oh2bkT8lkrMrrWdErvrY63P7supryqjyWsp2mv2Ujb7ea4Y%0AYrcUY7UU2wyl2e6l2rxc7Ko3skFi+6h1m6l1m1EqFYumfixXwH6pDnm57xNiMxSKwR+8dn1VsSzx%0Au7lq3eYF/Uwmk+XtiyPoNCo+8mAjTx+p2eIWCrG1VroOl1qfVWrtvdfcfnxWe+3czDYJsZKl+k2y%0AWT79aNOmtkXiV2ymO3l2X06pxm+ptluIYiFlLsSaFKqRfDcF7KXjFlttfo3ktcayxO/mWOrYxJNp%0ATl/2yUIZ4p62lr6r1PqsUmvvvWauRnIxLWQkMSNWY7m4vdK/dQtwSfyKjbaRfXapxm+ptluIrSbJ%0AZHFX1nuBPiG2ylws6zQqKpzGBXW0ZDGGrVWon5k7Tm0NDjk24p623gvJyHVarMVy8bfUwkxCbLW1%0A9JvSJ4rtZCMWn5NzRIh705aVuUgmk3zjG99geHiYRCLBb//2b+P1evnSl75EfX09AC+88ALPPPPM%0AVjVRrNKxtgpePze8YLpMoQX6TnaOcaV/kta6Mo61VRR9LSVx72lrdDI+FSMQmmVPkxO9Vs25q35Z%0AjKEIzPUzyXSGY3u8xBIpAqFZZhNpBvwR6U/EPW011+GVyHVa3Knb40+pVHCi3ctsIs23/uK0xJMo%0ASiv1m4X6RJfLslXNFWLdrMc9A+TOkR++2Utnb1D6eSHuQVuWTP7pT39KWVkZf/zHf8zk5CTPPfcc%0AX/7yl/nCF77AF7/4xa1qlrgDtW4zX//8QU52+rg6EGJnrZ1jbZ5FC/TNXbD6x6Z5/dwwX//8Qbng%0AiKIx4I/w3R9ezMfpgC+MTqPiy59olzgtAnP9TPfQFP84rz7ngC/M2++PSH8i7mm1bjO/+6VjvHp6%0AsOB1eCVynRZ34/b7wAf2ehf00xJPohgt9/yyVJ/4u186hsu8tgXKhCg2Kz27r4bcNwghtiyZ/MEP%0AfpCnnnoKgGw2i0qloqOjg76+Pl555RXq6ur4xje+gdksnVEpWO8F+oTYbEvFaWdvkD119i1qlZjv%0A9oX45kh/IgTsbnDiMmvvaCEZOa/E3Zp/H/h3r1yTeBIlYannl6X6xDfODfGJhxo3u5lCrLu7XXxO%0A7huEEFuWTDaZTABEIhH+3b/7d3zlK18hkUjwyU9+kj179vC9732P7373u3z1q19d9nvsdiNqtWrZ%0Af7PVSmlK1Ea09crA0kX+7+bvldJ+LaQUYhdKaz/fTVs3Kk6XUkr79XZrid313s7NPk4rKeXjuFrb%0AZRvX2ueW4nbfaZu38ry6l/bzndrKPvdOrDaeiqGtqyVtvTOlFrtzlorhrr4gruf3bXJr7kwx7c/l%0AFGs7SzV2N0ux3Y9vlWLc1uVitxjbu5JSbDOUZrvX2uYtSyYDjI6O8uUvf5nPfvazPPvss0xPT2O1%0AWgF44okn+M53vrPid4RC0Y1u5l1xuSwEAuGtbsaqbFRbW2vL6B+dXvTznbX2RX9v7u3oSm9JN6qt%0Am3nSF3vswr0Vv2uJ0/nUaiWpVGZNf2sj9msxxu5GbGdrrZ3+0Wl0GhV2q47QdJx4Mr3icdoIpXR+%0A3KmN3sZijFsozWN7N22+k/7vTkczzf+802ku2f1cjLFbLHG7mnia39a1xtLdxt5aFct+XY3VtFVi%0Ad2VLxfDuBseq27lcnG50DBfb/lzKWtspsVs8VtPPr2ecb3a/vxprOfbFELulGKul2GYozXYv1ebl%0AYnfLksnj4+N88Ytf5Jvf/CbHjh0D4MUXX+Q//sf/SHt7OydPnqStrW2rmifW0WoX6Hu3awxQEo4m%0AGPSH2VVnl0L+YtOsdTGKjv4Qpzp9DPrC1HgsHG3zSDmMDTS3EI5SqeSh+yqZiaXyCyWa9GpZJFGI%0Au7CW/u9uF+qb//m2RgdHWt1ynd9mVhtPa40lWSRSbJalYvjhA9Urfna5OJUYFtvFcv38esa5nDNC%0AFC9FNpvdklc8v/d7v8cvfvELGhtv1Z36yle+wh//8R+j0WgoLy/nO9/5zoo1k4s9419KbyU2sq25%0AC8HyC/Qd2uXhzGXfootSoUL+22FkcinExb0Wv8vF6Xwd/aEFi/UB+cX6VpNQLvWRyWt5C78e2zl/%0AkY8T+yo53bW6fmKjldL5cae208jktY5+KrVje7dtXk3/d/uCO7C28+9uP18MtmJk8mb3uethpXgK%0ARBJ887+eXHUsbGXsFNN+XUmxjUwuxdidUyiGD7Z5l23ncnEKbFoMF+P+LKSYRyaXcuxulgF/hPeu%0A+OnqC+bPEVi/OC/2e4b/n703D3LkPM88HwCZQOEu3EABhTq77i723Wz2QZG6POK0RcvcUUgO2aGJ%0AsdcOTigU4Y0YH1xqPOGICYc2HBsxOxprZ+SxV9LQsmVZkk1aoiySapIi+25W1911dKFQKNz3fe4f%0AWZmVCWQCqO7qrqPziWCwC8j88kPm873f+yUS72+/Ppks1KeD6NWD2GfgYPb7QD2Z/Morr+CVV15p%0AeP1v/uZv9qA3oh61WgH6ACBfLIuF/EXtqdqFUVyru5kJUF69NhsQn05+BKIhHwpShlxBjBOiRD0K%0AtRP/Hha4IwJ7nhy18tMvbnl35AXRO6Ietx4EUNbMp4QMoodFHSq5rRqcHHcgEkkzY+R7by/tms/F%0AuC9K1P6WdK87IOrxSSqVtP2e0LbN2uDbjiCknL/rkzGpVIL5tTgMOgVCsRxvWwueWNvHfZC+ijqY%0AkkolD+1Tvu1b7SuXy7AZzvC+5/GnGM8/iETPbos+F3K5DPNrFOSjPk4oSBnsJhUUpOyB44QoUftd%0ABCF9oLgiNK+3infNanzSY7Fe7Yy/h93/QSTGhIeXVCpp8F+z88rnVT4vzqxGeffn88Lj8o7ol8Mr%0AobhXHxd3EhMBrt9b+dQf3d11zqPSfuqLqOZi+7bdtbzQ+3zbt9smPUZ2Gqtb3Zt43DmDKFGidqY9%0ABfCJejxqt3bXxIARw24DZlYiDdu2W6/IE0zj6pwfBq0S9/1JeANpuGwa9Np1iMu7c8MAACAASURB%0AVKVyODvK3a9arWGkpxPv3NrAxIAJnkDjo/XDbsOOCu6LtZUOtzzBNK5MbWJpPQ67WY2JPiPWAiks%0AeRMYcOphNyrxwd0Ahtz6HdVfHHDpYTUo8eFdP6wmFQadOgy5OnnHitOqht2kxgfTmxxvuu3aHcP4%0A6tt+0j1LxxCTXglCJsWKLwmXTYONcBrPHndhPZiCN5TGuQkH8sXtusk7jROiRO13za7FEE4WsOCJ%0AYSOYbrs2OzuejPZ2YqzPhJmVCObWYui2aqFVyVGqVGAztB8rge35es3PD9xpNf4edv+dSIypDy9P%0AMA1PMI25tW3/HR+2YNkbw+xq43mt5wgcH7YgnsphcT0JfziDwe5OXJp0wG3VoFqtYbzPKAhvqvfC%0Ao/aO6JfDK/raLnoSOHfUBn80h2VvAgMuPRwmJaLJIpLZIuXbrfgIVPH0WHMP8Pl9bTMOm0kl6FNC%0Axt/WfslfxHFwcERfqwVPHKdGbdiMZLDuT2GwuxPHjpgxuxrB3H3+6yiUI7CvOwCOF8b7TU3bpNVu%0ArG7Ha48zZxAlStSDSbyZfMhVX2tozZ/EO7c2eGt3uawaTh1YetuXX5rkfb2+XhF9rMsX+/H3rJ+4%0AeAIp3JwL4vLFfvznb99s2I8u4N8hJ6AgZW0D0Hb6ecWE6OCr/vp6Ail8tBjCqVEb1jaTWNtMQkHK%0AcGrUhp9e9TS99nxeofd9f8qHjxZDODtuw/NbsBW+bc9NOPD+lA8A5dUzYzuHwIme3RY7hhRLVfzd%0Az5dwatQGmRT43LMD+OEvlnFq1IYLkw5cnQlwfDC9HMGQS//EnTNRh1PTazF4g2n86MoKx+c35gJN%0Aa7PXx5P6ed3jTzFx7u/fXm4rVrK1U1Dpbu/fjsSY+vDyBNOYXYvx+u/yxX6s+ZOc85rMlbg+29r2%0As5f6cW2rlJknkML7H/mY6/DsCRd+fn29bS88Ku+Ifjm8Yl/b85Nd+Pu3lznX+dKxLm4uwYqPfOsV%0AWvXcDPbYIGWlpmuZf7nufaTx70EljoODo3pf/+O73Dj9/kc+al1UF6fph8PaWfufHbfhyh0f5zWh%0ANuvVKlbvxGuPI2cQJUrUg0u8mXzI1W7tLgUpE6xZfG020NAuX72iD2b8kJNS+EJp3nZ8oTTkpLRh%0AP7dVgz/80kl8OBvAc6e6kc4WsR5IY6RHGID2IJ9XTIYOvoSub75YZpL3+r93Wn+RvW8mX8bteyHk%0AixXebWuoYcCph8Osxpmx1k8M7uQzPYmepWNINJFHvlgGQNVSv+eNY6JaQ6FUwc2FIE4MW8RzJupQ%0Aa2opjGxeeE4WijXseNJsXmePr1axki16vm4HVNrO/mN9RpwZse7quBVj6sPr9r0gQvGCYC6nVZFI%0AZUsolCq4fS+ESJJ/W29we1v6Nfo6jPWZduSlh/WekES/HF6xeQv1sVBBypARiLF0fBTygBA3wxdK%0AY2Y1glOjNuqXU/EcRnuMHJ8+Cg/vhsRxcHDUzNcA/7qIvo7t5giZfJnzpUizNuvVKlbvxGuPKu6L%0AEiVqdyTeTD7EalVryKTvYP5uVrPY40/BoFPAH8k2tEFDKehj9Tp08AbTvO14g2n0OnSc/WjVQy52%0AArto9/M+SJui9o+aXd9QLMfxKPtvvmvfbluhWA5GrQKL6wnebX2hDP70t8+iWKzwvv8wn+lJ8yw7%0AhkgkVLyg41KPTQtvgIornRo58+96PWnnTNThFEFIUatBcC6la7PzldRhx5Nm8zod51rFSj49CJRK%0AaH+TSbOrtGsxpj68pFIJMvlKy1zu7nIEAJDNl+Hx81/D+m0Bbq3LnXrpYb1XL9Evh1fsa8sXC9uJ%0Aj0IeaOZ3t02L96d8UJAyHB0w4QsfH2y63tkPEsfBwVErX9OqXxcteGIgCOmOcwT22p+vTaG6xUI+%0AfxCv7ccxI0qUKEoigO8Qi641xKdhtwF2o5L5O5YswGLY/psNtnLbtcjkSszf7DbYQX2i34D7m0k4%0ArWreY7rtWvjCaYz3GZv2mf3/najV5xUnoIMtoeurIGUYcncikysxr1kNSsgJKRSkTPDaC3nFYlAi%0AliwAALrMatiMqqa+epAaybREz26LPhf3N5Oo1mpwWtVMXGLHlfpYxdaTds5EHR6xF2TlchUSCXjn%0AUgUpw+SgWTDusONJs7FCxzl2vKsfP63gNs3GWjtQ00cxVsWY+mBiX6NqtQZ1h0wwl3NZNbi/VetY%0AQcpgNajQbdM23ZadUwrVRN6JmkEid9qO6JfDJ/qmE31t+dY4ckKGLjO/x+m4KOQBIb/3bK1zAOpJ%0AS5NeyTwgU6/95C1xHBwcsa9VJlfCkLsTClLGibEAdy0DbK9XdpIj1K/9+dpslQfU5xQP4zXRh6JE%0A7T+JTyYfcrWqNUTX7iqUKuiQE1AqCJwYtnLAVpODZhSKZQSi1N8dcgK3FoI4N25rAJgdH7LAZlRD%0AQYYajqlRyXHpuAvxVAFf+8vrjwTuINZWOtxiX1+pVMJA2BY9cQy5DYw3u+1aBLf8O96//eUF26/n%0AJ+28de065ARKlSouHetCpVrDlY98uDDp4N3WoFM8tJdFz27r3LgdV+740GPXIZsv4c5iGP1OPdQd%0ABHq7dLg1H0JNAhwftmJ6OSKeM1EHXnwQGgAwdyphrHbg1tZcyo53U8thlMoV3pjDjif0vC4U5wCg%0AQ04wP5dl1zN8UAiTEOzqccKcxJjavoSu9fEjVsyuxRj/0VKQMjgtGnw448f5yS7ki2W8O+XDJ051%0A48ZcoGFbl00DiUSynVMOmnDE3Ym/fWcJc2txjLh3xxcP41nRL4dH9WuSXrsWSgWBXKHMu8aRySS4%0AdKwL701tw5TZ8VHIA2fHbbx+txhVuGRQIhTL4fZiCOP9Rnzv7aUDAbQTx8HB0blxO3KFMjJ5av1z%0AatQKq1GF2/MhTAxooO4gUK1xS1nS17HdHGHAqQcA5l5Aszbr1QrwN95vwpU7PuQKZc4xRa+JEnXw%0AJKnVagf6a57d/Hnko5DFot3zPlJBnb/WEPu98X4j+rr0+O8/nG6YVGgoGf33yy9NQqckOQX06ff+%0At48PQk7KMHUvjGAsB6tBCYWcgEQCXJ9tTL4eBO7Q7Lw2+7zttPu4tNe+aEf7wb/18gTTeG9qEwQh%0Axds3G0Emn73Uj++/vcRZGPABJ6VSCS5MOiAnZFjaSGDQqYfZoMSH036cHLHin95b5Wz70nODWNlI%0AIBjLwWXTgJBKGhYg7Xq5/rw+jGfZbT4uteuJB/HP9FoM3/zhNF443wudWo5FTxxXp/2o1Gp48dIA%0AOrVyfPcnC5wFodWgxJlxO04dMT/Ix3lg7cfxsdt61J9xP/oWeDzXth5CA1Bx5Oy4De9NbeL8pAN9%0AXTosrSegU8t54x075tB9ZseTkR4DxvqMmFmJYn4thm6bBhqVHJVyBRaDCh9O+3Gku5OJOUJ9aie2%0A1UOB+G621LfzqM7zbsRUIdF93o/e3cn5bHWtZ9diCCZyWFpPwBtMw2XTwGXVQE5IEU4U8PaNbXge%0AQUjxuWcH4Atn4PGn4LZrcWzIglyhhO/880LLnPJhIF8P41l2G838cpBifTt9Peje5ZOQDy5f7Meq%0AL4FIPI/nTrnwv37a6MdfvdiPa7N+dNu00KjkQK2Gp8f4Ywbdz+m1GG7OB7HqS8JiUKJDTuCD6U2Q%0AMinOjtswecTCu556XEC7BzmfjzJuCmmn/TyM3t2phLxOx1UFKcOvPzeIX97d5L2OQjkCfd3H+434%0Abz+423CzV6hN9uev75tQLvDyS5OcYx7UOsg7ufb7wbsHaS6jdRD7DBzMfgv1uZl3xSeTnwA1qzVU%0AX7vw//nb220V8l9Yi6FcqfJuG0sWUK7UsOCJ4ey4He9u0WAnBkyPBe4g1lY63HJbNfjiJ47geywq%0AN61CqYLljQRImRSF6jY04vp8sMGv1WoNV+748MIzvfiPXz7NeOVXTnfjtZ8vcbYlZVIsbyQwvRyB%0AzahCtVLDlanNhmM/qJdFz25rZiWCTK6EH/1iBSeGLSiWt6/b2zc9GO4xIlcoMwmzQafA3eUI5HLZ%0AY7+ZLErUw0gIQpPJl0HKpHj3jg/XZgLo69JCTkp3BKypjycTPQZeJsGnTrk4MedhIEztQIEeF8xJ%0AjKmt1epa312J4J1bG3BZ1TB3KnF3KYxfTm3ihWd6UdsCotIql6v425/fw2cv9uF3Lo8xZVi+9/ZS%0AWznlw/hiN8Bhol8OvoR8sOpLYNETg0GrwNJ6nHebZKaIP/m3Z3bEbJnoMWBhLYpiucL5pVShWkGx%0AVMVHi6E9jYEPInEcHAy1AxCPJPKctQ1brXKE7729xLmRTLffrE2+vjXLBWZWovj8cwOi10SJOuAS%0AayY/QWqnDlErKBmtQDQruC31XgxqJYlFD5W4NSvy36yA/8NInJwOryiAQ4z3vXqvAs39OrMabXit%0Avm3av4VSBcVyBb5whreth/Xyk+7ZerBIoVTlxI2JfjMHvlcoVeCPZFEoVeANpCGXyxraFCVqP6od%0ACChAeTyeLmJlI8m7bbOYI1SXlv36TsE4QmoXCvSo5nshPekxVUitrjUNaqK+oE3i1kIQqSzFJaBz%0APD59tBRhznm7HqeP+SC+eBjP8kn0y8FUK6+plSSK5SrWBMB5C55tP7frAalUgumVGJODsNXqWI8z%0ABj6IxHGwf9VuXGV7Wkh8OUKrmLqTvrWTC4heEyXqYEu8mSwKAPUTRaA9KBkA2E3CUDIaWMYu7N+s%0AyP9or6Htfu73BEzUo1M9IEjIf1aDEuoOAm6bloFGtILo1QNS6rdt18sjPa1hFKKEVQ8W6VAQnHN9%0A3xeHy7b9RA8bOOKyaVAsVhraFCVqP4ryOv/cVz/fxpIFQeATX8xpJ87Qc3799u2Ccdj7A9tjtxXY%0ASoQ57Q+1giCVy1VM9BsawMtA6/mUrXZzyvr9gEaIoxDETASHiWqVE8aShR3H0XrV+69arWFEYP0i%0AJ6Rw27nHovOVZhDyVscU9WSp/vq3Atg1A+q2cxz6/63ie7MvsIUAf/WAwIeJz+K4ECVq/0gsc/GE%0Aa3othqszAawHtmvc8QEY+rr0uL0YYv4uVwCTvoO3aL9eI4fdpMY7tzY4hf2FivwrO0i8+q1r6Hfp%0A8bGnunh//lUPV3n+tBsWjfwRnhlR+0VCYJ3xfhOvV8f6jZhfi8MfzuDkqBWETIrTI1YA4N2ehgEB%0AUqSyRawHU3jmKBe4VyhVoO5o7WWVksSbN70Y6e7kqU8m+reVptdi0GkUePZ4F8wGJYyaDiSyRcyv%0AxfDC+V6oFAQIQorbC6EGUOixI5a97r4oUW2JjgcSiZQ3jqg7iIYn3YSATwDwrTfm8fS4DdZ0EW9d%0A9zSFPbHn/G6bFsM9nfBHskikqdgnBBulwTj1+58dt2GixwBPMA2nRYOJARNCsRykAmArEbCzfyQE%0A3BrvN8ITTCNXrEJOyBjwMl0Pttl8qlXL8eYNLzyBFDwBYT/R4Mft/Uj8zVtLAGoY6zNhdjWChbUE%0Anpm0oVIFVnxJ+MMZDHZ34tKkg+NrERwmChD2QbddC8UWnFkojkokEnzv7SXemOkJpvHhrB90jugP%0AZ/DsCScWPHFoVSSvv+WkFC4r9UBDqVJl4KmhWA6pbBF/89YygCqeHuMH8j0MUFLUwVf99R/vp2Li%0A3P3tv/m8zgfUbXWcD2epXCSTK+L+Zgp2sxoTfUbB9f2r37oGu1mNQacOQ67OBl/WA/6UCgKXjnUh%0Aky9zYH4PEp/FcSFK1P6TCOB7xNrPxben12L4r9+f4kwWSgWBL//rMVyb8SMYyzFQiVsLQTx73IVw%0APAvF1qICAC5MOkAQUiytJzgAiotPOWAzqrHqS8CkVyKZKcIXyuDEiAWRZB6rviS6rRrI2oCY7QZc%0ApV3th+L4+0l77V+ha//yS5P4bz+42wBhmxgw43v/stgAjaC9Mr0Ww5XbG4y3+7r0eP39VZwYtnIW%0AGDScr1ytwRtIw2pQos+pRyCaBSGTYMWbxPERCyKJPO4LwFeeP+F6aKDVTrQfvbsT/9Dx6PSYDVIJ%0AYDep4Y9m4TCpoFSQyOZL+NGVFdQkwG/+q1F8+425PQPb0Nrr8fE4JAL4dlfseCCVSnBuwoFCsczE%0AJKWC+o4/XygjFM9jpMfAgeN9MBPA/FoUlk4lMxdXqzVcOtaFqzPNgXd8cz4N/LuyxTa48FQXpBIw%0ACz/L1i89nj/hQjJX4t3/t1+cwNS9EO/xf+1jA/hw2i8I2DmIY+iwAPgANMyJHXIChAz4cLrxWv76%0Ac4MYcuk5fro648d6IN0wB9IgqHp4LT3v+iNpePz8+92YC+DUKHWjQSZFS18Djx4cdpB8+qQC+IBt%0AQPPierzBW5+91A+7UYU790IN8a1aA977yNfgLTpe074slCp46fkj+Md3V5gY/sxRB2q1GtYDaTjM%0AajgtagRjOXw448fZMTtsRiVef/8+Lyztxlzgka15DopnRQAfV63gegC1Vv+9zx3F1L0wFr1xdFs1%0AsBpVuD0fgqmzg5mzm/mFz9u0lAoCly/0IbwFYBWCjtNrnZPjDl6o+PxaDGfGrPjxu6sNn+d3XpzA%0A8QHTQ5+Xx53310sE8D16HcQ+Awez3yKAT9SOdG2WO3kAQK5Qxp17ISx4qJrHbKhEtlDCgifG1M0D%0AqCT/3FEHB0ChIGUoFKtY2Ujg7nIEBp0CmVwJaiWJ19+/j/OTXTg2aEEwlsX7bUDMdgOuIupgiu/a%0AA5R36yFsC54Y5KSMFxpBe2VmJcJ4cnGr9le1WmsARNBwvqfH7QCAu8sR1AAsemI4OWJDvlTGv1zz%0AYLzPxAtfyeTLuD4fhNuqEf3bpq7NBgBQICdCJoU/kkW1WkMolgeQZ66RgpTh9kJQPKeiDqTY8aBa%0ArTEx7OKxLlyd8TPzq4KU4Vcv9uNfnelm9qWhOT94V4qfXfNwnuzM5FsD7/jmfBr4Rz/lnCuUcXM+%0AyMRVOrZpVXIkM0Xe/aeWwsgV+I8fSxZaAntE7Z3Yc+L0cgSAMCw5ksjDfcLJvLawFkWlUuOdA2kQ%0AFABOLji9HMH0cgTHhyyC+wFAoVhGh5xoy9eACA4TRclt1UAhl/J6y+NPYSOU4eSN9DYnR6zMk5hs%0Ab30w4wcAJv/Qqkj4QmlODKdvQn/6XA+qlSrnxvGNuQCOCown2uvimkcUW+3A9XKFMmZWovjiJ47g%0An6958ON3VwGA42mlgmzqF9rbBR5AXq5QxvJGAgatAiQhFYSO02udk+MOznt0PH7rthcrvhTv57m1%0AENzRzWRxXIgStT8l1kx+QkUQUnhYcAh2LSNvIA21kkQmV8KQuxNaFQkACEazODFshcOkxIlhKwac%0AOrisauTyZcgJ6mdddpMKLqsaaiWJWKrAALKKpSpzrHi6AG8ozUDM6usorfgSTD3G3YariDo4Err2%0ABp2C4136hkWvQwdvkIKzsT2lIGVIZAro6CCQzpUhJ6WQEzIc6e5EKJaDzahiABH1XvSFMyiWqZ9q%0AhWI5HOk2YD1AHdugVcAXzvDCV+KpAoqlCuRymejfNkTHI4NOgWK5CoVchnSuBIVcBokEkEjAXNv9%0ABPcSJWonEopphVIFi5441EpqrqVvdMysRkAQUo6n5XIZppbCnBvJ4/1UaQl2/NKqSJwYtiCTL4Eg%0ApA1zPlvxVAFD7k7YjEpmbNFzN0AxEiKJvCBQKp0tIRDdvTEpVB9X1O6K9iMbZFofX9meWvElIJfL%0AIJVKQBBSRBIFZg4EwPGeRa/EyRELxvuNCG7Ba9nHYM+d9DG0KhK1GmAzKhGM5aCQy5rG+vq63fWf%0ATdSTJyEonlZFotumwXogxcTXWLLAbBNPFTDeb8KAU8fETKlUApKQ4ROnXYinqDq07DyTrUKpgjsL%0AIfjCWU5sHnJ3IijgYTr/jCRynJq19BxRn4/Wx9JWQFRRB0/N1rz0PE2vayKJHAhCimuzQaakBNv3%0AtF/q/6OPs7yRxHi/qak/U5kSeh06hOLC2wSiWU7/2cfwR3O84wUA1gWg2Xze3e17AeL4ECVq9yQ+%0AmfyEqlyuotumhTeU5tTymhgwod+pg0QiwXoghY1gBhMDJoz3m7HgicBp0aBUqcIbSMNl02Csz4iZ%0A1QjG+oxI5YrQKuVIZAq4543DaVHDsQXhyRW22x9wUeUCZFKg26Zljj05aEKPQ4/NSAb/5/+4hpGe%0AThwdNMNl02DN30iyF+Eqh1s0yKH+2seSBZwatcETSDE/E88Xy4inCui2axhPReJ5fOa8A+F4Dmub%0AKfzffzcFl1WDX7H0IJ0tIZ4u4OOnu5HKUSVY2F6ka0QWS2VMLVFPazmtahwdMGN6JQJvIA2LUYk+%0Ahx7eUJpDrz834UANVchkUnzzx7OwmVSif1uoXK7CbddCJpWiWquiUq1Ap6ZurNVQAyCB06pGMJHD%0AZy8N4O5yGJ5A440t8ZyK2s8SimkABc6ZXY3i/GQXiqUyTHolUtkiXvkfV2E3qdHfpYNMClyfDcJl%0A08AbSuOZow5UazWEojmcGbdh1ZdEKEb9e8Cpx9xaDB5/Ct96fQ5dFg1cNg1n3NDxqlqrYiOYgcWo%0AQp9DB2+IWvyxcwMZIcXZcTsn3tHSqkgoFQTvmHRZNfhPf3UDA05dy/qGnmAai944ljaE6+OK2j3x%0A+TGWLGBiwMTJDSPxPF4470A0mcd33lxEIlPERiiNXocWZydscNu1TI53ZtwGu0mN6zMBWE0qHOk2%0AQK1Mc7zBd4xQLIe+AR30agWTG4bjuQbP0qr3FUA9uTa3FkO3VQutSo5mNWlFHU7Ve5ogpPi1ZwdQ%0Aq9Xgi2RxasyGtc0kk+fRZYWAGrQqOfqdOqwH0/hf/7KETL6Ita0asseHLXCY1bi7HMZYn5HXk267%0AFuVytSEvdVrV/B62aVCt1OALZ/Daz+8x8XG0txMuq6YhH9WqSFSrtaZ1Y9nvjfcbcWbEKvr/AIkv%0AJtfP0ydHrbBtlbT47s8WcX7SjvVgijMv0+VX/r83F7G0HofdrIbLqoFEAijlUlgNajgtKmhVcnQo%0AZA3+lEolODlqRSCaxT1vHC6rBnaTmimrRctiUMLS2YHZ1Qh++uEacyy6nrJGKWvq/797+x6OH7Gy%0Aynjx+7pZ7rSTvF+suSxK1O5rz24ml0ol/NEf/RE2NjZQLBbxe7/3exgcHMQf/MEfQCKR4MiRI/ja%0A174GqVR8ePpR6ey4raEenSeQgrqDaHjt1nwIX/jUMF57c4Hz+s25IPP6qVEb3r7p3X7fn2JqKt2c%0ADzL7TC9H8KXPjCKZLuBHV1aY7bttWqYOGQCs+ZN459YGLl/sbwoEEnV4xQdUAbZhVPW1vo4PWxkP%0AnZ/swhusnxt6Ail8tEj5EQCcFi2WvXFcnQng8sV+jvc8W0+vXL7Yj+tzwa2n/8z469fnONtML0Vw%0AYdLB1Bs9N+Fg+kWPhfOTXaJ/29CxIQv++w+ncWrUhtFeIySsBwdqNaBYqmK834y/+qdZnBq1iedU%0A1IGUECRK3UEwtdv55tKPFkM4O26DxaACQPEK6Hn6/GQX/pFVk9ATSOHaTID50o2OZ7/1wihuzm2X%0AiKHjFV9Mq1TR8J6ClHHiHd338X4TppfDvGOyVgOWvHEseeN459aGYH1DTzCNt255G3KP9z/y7XlN%0AxMOsej8WShRstt5fr79/H6dGbfjgLteXl4514fpso0/o+p4fLYbw2UvcHI7vGPX7vv7+fXzhU8NY%0A2Yi39FWuUOa2499u5z9/+6bonydMbE+/eGkAgUgGV7fi4evvrTb47ey4DZWqBJlcCW/d8G7F33Xe%0A3HGi3wyHWQ0FGWrw5KCrEysb8QZf201qXg8TUglTOsATSDHxcazPxKlNT/fz5ZcmG+rG0uukP/zS%0ASQBoeO/n19dF/x8w1cdkvnmajm8/verhnZcvTDrw928v8XrYblLjv35/CqdGbfjZtXXefPrCpIO7%0AftqKqecmHEzdZjpv0aoVePWbH9Qdi8pXTo3a0Kkt4NZ843gZ6jbgr16fxU8+XMfLL01yPM/2Ne3d%0AhwWtNhs74vgQJerBtWc3k3/84x+js7MTX//61xGPx/Hiiy9iZGQEX/3qV3H27Fm8+uqr+PnPf45P%0AfvKTe9XFQ6+JHgPuLDYGeL4adQCwuB7jrVe0uB6DRkU01J2l36frMbIXEotrMVSqNc7PwYT2X9tM%0A4Oy4jQFmuO1aXL7YD4tGvivnQdT+lduqwR9+6SQvWOePfvMkfnbDy/HQqi/B/Gy2mR9JmRTRRB6Z%0APFWzjt6vftv1QApPj9uhU5OYXY3wblOu1nDpuBMbwTRonin72B9Mb24/fRXPYbTHiOdPd4v+rdM9%0ADxVfVjfj0GtIEDIJKtUaSmWqJmenmkQwTv0slXNOY9TTa5861S0mhKL2vYRimkQC/OyGFwBaxq7Z%0AtSiO9ptbxjp2jUUAmFmN4NSojXlirlar8e5XqQIyqYT3PYKQ4mMnXFjZSMBt1+LsmA0zqxG8N1U3%0AJq0aSCQSBtZL7y9U3/D6fKDt+riidk98fnxmwoYrH20y/ips1Xat91mzWt1s7636Enjx2QF4gykG%0A1ieVSpkSUnz7ykkpFj0xfDjj5/jKYlDCbdfiJx+stdUHoLEmrajDLdrT1+b9CEazTJ4nFCez+e36%0A3AB/DVk6/qqVJOZXI/jVS/1Y2UhwIH6zq2GoOuSctQ2wnQMCFKTPZdXAYVbjH36x3HCM6/NBlCtV%0A3uPPrERByMD7XrP9RP8fLLFj8oovAYmE/5qzY2y5WsPT43b4whl0mdWoVPn3yebLTFkiejzU59O9%0ADh1q4N+/hhoGnHqYO5VwWjSIJvNYEVg/ZfJlLHvjyObLTN5Bj5cOOYGZlTBTwkWI58D2brP1YDsS%0Aay6LEvVotGc3k3/lV34Fn/70pwEAtVoNMpkMMzMzOHPmDADg0qVLeP/991veTDYYVCCIxpo7+0mP%0Ak965Uy37uD8ZEapHatAp4A3w1z3yBtKY6Ddj1df48xOAqqlk0CmYCQwACQT/HwAAIABJREFU0rkS%0AwqwaTM3qoAaiORTLVF1cg06BQDSLsb72i/bvVx0E7wJ771+LRdsAd6Bf/8s35pm/2R5q5qdQLAdz%0ApxJqybY3hbbdpOt6y3VN/Q8A5k4lvMF0Q3tsyNbRARP+/b851san3t/aiXfb9c+8h6qHdmrEDoNW%0AwdRtT2WLuL+ZR49Nh1sLVMkR9jk16BQIRLK8Hnkc2uvx8Th0WD7jTmPuo/rcQjHtL9+Ybyt29di0%0A27XbW2xPz70GnQLr/jTzVNOQu7NJLcMUzJ1K3vdWNpL4L//Hc5zXvv/OMmdMDrk7EYhmsbyRaNh/%0AwRNrOK8Wixb+aK5pfdz95sHH3Z9HEXPZ29f7kZ5bDToFggLzZLveC0Rz6LZpKX7GFhjNoFNALvB5%0A6Bsa3mC6IdZPL0cQiuWg18iRK5Tb6sNu+We/ebCZ9lNfH6V3m7VzctyBr/2/HyAcb57nBWM5HOnu%0AhCeQYvzOp1Ash1oNGOox4Oq0H4FolvEk7ediOd3ga9rDA0499Bo5AtEs4+16BaJZhBJ53uMveGIw%0A6Tt432u1337yA5/2a//2wrt0W3RM/vf/19u827BjLL0OKZYrDI+IT8FYDuZObuyuj7H5YpmzXmfL%0AG0hTuUENSKQLmF+LNo3jRq0Ci94E1jaTDdBLt00Lg04BAII8h3rvCuVO7YheY7Q6xoNoP/q3mXf3%0AY39b6SD2GTiY/d5pn/fsZrJaTdXSTafT+MpXvoKvfvWr+LM/+zNItn7brFarkUrxBxe2YjH+gLdf%0AZLFoEQq1/hyPQ3yU6xF3J9Y2G+vl1dc3iiULODlq5a171GPXYtEThdOq5X3fYlAylHBaGiUJiQTM%0A9vRx6eSMDcag96fhAk8NWgDgkZzXxzno97t3gf3hXyE6u1QqwYi7E/5wBgadAplcCU43VV9RyMcA%0AYDUo4bKq0anrQKFYwfW5gOC2LqsGN+eDKJXL6HN2Cvp70RODqkOG0T4jfjnlQ2+fjvkChP1Evkmv%0ARCiUeiTndT96dyefk45F12c3cXzYilhKgnKlhnKlBo2KxEYw3VA/s1CizvGJEeue+HQ/jI9HrUf9%0AGfejb4Hd+9xC8YtPI24D3rnlbRq75HIZIvEMJgatIAkJAAk6tQre7W1GJVPzPZMrYfAIFcMKJQr4%0A1+w4hIy/xNiw29BwXth5RKFUwf3NJEZ7jcyXa7EkBa8y6BQY7zNy9qfPs91I3bwWqoW+n8YZ3ef9%0A6N12fdvKl/Q1zeRKmBg34eqMn5lfmT41mWdtRiUC0SwUpAxdZjWq1RpcVg1WfQnYjCrEUvmG9pjP%0AsDWnTgyYmffp/I9+n84pm/XBblZhbjWKpwYtiEQab97tZGwepFjfTl8PsneB9q+dViWHRAIsemJw%0A9zauURSkDMPuTpTKNcZXQn6yGJTQKOWo1YAuM1UHlvYk7UOh4wBAl0WNO4shGLQKWAwqgXGjgkmv%0A5KzLaI33GWHQyhGKZRFLFSjQ+VaO6bSoBffbb/GzXjsdWwfdu+2I7e/6dTpzzK04aTep4LRQMTac%0AyCObL6K3i3+9YjMq4bSpkS0U0WvXIRDNctYo/kgWI24jnFbh2Dy9HMHJUSvu3AsinS3j+JClYb1D%0Ab6vqIJj+s2M4QOUZd7fiOF2Sq1676V2h8/iwx9jJtd8P3j1Icxmtg9hn4GD2W6jPzby7pwC+zc1N%0AvPzyy/jiF7+Iy5cv4+tf/zrzXiaTgU6n28PeHR41KzjPVy9Pq5I31E8CgJFeA6feIkAlYjqNHJ88%0A24Nsvoy7S5GG99UdRMNr/U49VnwJKEgZSpUqTo/Z0O+krjcbOHFrIYi+Lj1uL4aYfcW6qE+GhHxL%0Av77gieNjJ1yYGDAhEs/j3FEHZFIJ88VDh5xo8LFSQWBiwIzZ+1HcWgijx6HFFz89jES6wOxHS0HK%0A4LRoQMgkyOTL6HXoeP0/4NRjvN+Ie+sJLNyP4RNn3AjHc5ATMsbHH0xvgpRJRe820Xi/Ce/c2kAk%0AVYTbrgWqQBWAZOu/RK4AvVrBXAM25GZ6OYJKuSrCNETtG+0E9EJvK5FQN3D5YpeClKG3Sw+jTgFC%0AJsH0chhOiwbmTjmcFi1v/Opx6NDr0MMfzSCbL0OjJJl2C6UKlAr+46hUJIa6DbjNUwZrvN/Y0H96%0A7JYqVZybcKBYKmPQ1YlKtcaAUANR6umpXLECTzDdcC5Oj9jw1i2vWAv9EatdX54btyNXKCOTL2Nx%0APY6hHgOO9ps5PqNrH/Ndsx6HDia9CqfGZAjHcyiUKrAaVcgVK/CHMzg6aIbTrOH1LQW/raLPocOt%0A+cY5l51TlipVDDj1vO0YtR0YchvgtKjxJ//zBobceg6sT4QwHTztFKA1OUg9pAIARl0H41V2/rDg%0AicNl02DARflIKP6qOwhYDB24NhtAt1WDS8e68N4UBSSjfUgdR8m7v82oxq99TIf3bm/CbeeP2XqN%0AHNFkkbO/VCrBhae6kC2UcXc5ArtZgzPjdmRyJUQSOfQ69Agn8pATMjF+HnDx+VuoVnBfF+W3UCwH%0AOSmDuVMJo74DqWwRbltj7FQqCIz2GTG/Fkc2V0EqV8YL53sRjOXwy7ubkEol+NzHBuANpqFXK3i9%0ARAMrx/pMuDYbwNkxKp7yrXe0Kjk0KhLddh1v/7vtWii21vk0B+dRevdhay6LEiWKX5IaXeTzMSsc%0ADuNLX/oSXn31VZw7dw4A8Lu/+7v48pe/zNRMfvrpp/GZz3ymaTv7/Y7/Xn8rUV9wHqCCJ11wnobe%0A0PWILQYlJgfNWPbGmdesBiUUcgJOqxr+cIazrbqDQL+zE6+9ucAsJJm6S106DLsNAGq4vRBCkFUr%0A6c69EL74qSEsrMVgNaoQjGY5wAq6n5cv9uP191fx7AkXatUaUx/pUZ3Xx/mt4X73LrB3/hXyLRvS%0AcH6yi0k+6H+zPRiJ53FqzIrNcIaqU2fTwGXRcKCPdLunx2yo1cDxrlnfgVyxgreuUyCWi8e6IAE4%0A/j86YEa2UMKPfrHS0Cd2+58534tIPIfnT7gemX/3o3fb/ZyeYBp/9t1bODFsxWivATKJBFIZsLge%0AxZFuIwrFKmQyKVY24jDrqXIiOrWcAykDuLHtcWiv4/vj0GF6MnmnTz896OduNe8KbUvf4CiWyjjS%0AbcCaP8nUmGUv0mi4GQD8zosT+PY/z+PEsBUymQT3fcmG7c+O23Dljo9pv1AsIxjP4dxROzZDjXP6%0AWK8Rf73VJh0TrQYljg1b8d2fzOM//MYJ5nOwx67VqMQbW6C2+tgsdC7Y59kTTGPRm8DyRgKbkQyG%0AXJ24MOnYdzf69uLJ5N2IuTvx5fRajANEAqibES+c74MvnIZ3a04lZRJUqkC1VoOXx6sU3AwNsGe6%0Avc9/Ygh3l8NM7XudSo5IIgc5SeDqrB9nx+yMX62dSnRs3czIFShfPjPpwI+urDR4VbHVh2q1xgEC%0AXjrWxZtrtpo3DlKs329PJu9WvrAT/9Lbv3V7A1en/Zz4CtSgVTXmD0oFgcsX+rDqS8CkVyGTL2Ft%0AMwmHWY1umwahWBbvfrTJPDGqIGX41xf6cH02gDPjNgaCeuGpLkglACT88fjyxX784J0lXJh0gCCk%0AWNlIYtCpR7FcwXtbQD46TofieZyvg6nRxz47boPVqGbg0ez4HornMd5vxJkR676Ln/Xaz08m73au%0A20zN/J3MlXDl9gaCW3Fy0KXH3/18CblCmbMtHW9vLQRxcsTKxOUeuxYOs5p3/XN23AZVBwm7WY3X%0AfrrA8XB9bmA2KBGI5HBrIYhf+9gA/v6tRl/S650BVyfurcdxcz7YEJ97u/T4wTtLIGVSvPzSJCZ6%0ADFs30h+sHvJOzvFuH2O/Ppks1KeDNJfROoh9Bg5mvw/Uk8l/8Rd/gWQyiW984xv4xje+AQD44z/+%0AY/zpn/4p/vzP/xz9/f1MTWVRD65WBec/mPHjyp3tWkn3N6mnhX95dxNaFYmz43a8e8cHOSlFrVbD%0AL+9ucuoeAUCZBZtg111CDVjdSDDfprNrJSlIGWZWo7i7FMbxIasgQOW+L0ElbrUaPv/cwOM5aaL2%0AXHy+BbYhDWzoVD2A6v0pH7QqEucnu+ANpHF7MQSbUQUpJFje4AdF5Lc8ClA/xS4WK/jFbS/Gek3M%0AMbL5Mm7OBxl/L3piUMoJVLcgVs1AWOv+FO4uR6BUkPs+sd8LfTDjR65QxvxaBHoNCZNejuWNNDYC%0AScikBAiZBOlcmaGtm/QKDLmNIkxD1L7UTkAv7G3p2oVaFQm1Uo5KpcbUmGWeBq1WUNgC79iNHZhe%0AiSBXKGNqKYTjQ1be7dkQXHqO/tzHBhBN5jnzP3tOzxXKnPn87nIEcrkMqg4Z53PQY/fGXACTgxTL%0AoCAQm1udC7dVA7dVg0+dcjHnQ9TuaSe+5AMi5QpleFk/Ra5WavjFFJUT0j91rvdesVQFAOSLjXCw%0AXKGM6eUwFj0xGLQdkMtkKFeqmGL9wo324MdPd+PdOxtIZUsA6Cc9ldgIphmvsnNW9rFoWJVWRYqQ%0AxwOsnQK0rs8HkMmVOPH1xlwAp0dtiKbyvH5c3khg0RODWplGqVzB6VE77q3HIQHw4Yy/4djeYBqq%0ADgL3fUkm5uUKZSx6YoLx2BdKQ91B4ModH154phf/8cun8XfvLOFfbqwzbdO+/7VnBxBJ5Hg/dyZf%0ARjC6/VN2du3bX73Yj998YezA3ch4kiXkbxquSK+j7y6FUSxWODeS6W2LpSrKlSpyhTLe+4jygsuq%0AgUQqvP7JboEll9bjHA+z1zu0h0+PWpnSWR5/qul6p1ypQSqR8OYSNQCkTIpCiQJLTvQYmPl/J+WH%0AdqrHcQxRop407dnN5FdeeQWvvPJKw+vf+c539qA3h1NSqQTza8IF5wlCyrxP1zI6OmBioDxqJYlF%0ADzW5sGE97LpHdpOqAUxGvy8nZHjupIv59p9dK4kG+vU6dA0wPrZo8Mv8WkwM/k+IhHxr0CkYSEMr%0A2J5aSSIYyzE/ry2WK8gWyi195o9kGe92mTVY4zke7WW7SQWFXIZ763HBftS3v+ChfCxqW+zrPdFv%0AhqVThaeOmPGLW3dw8Vg3coUStCo5/JEIc/1IQoYNAXgYfY7FWCFqL9Rq3mV7U2hbtZJEMlNEOJ7j%0ABeHQ8eTCMeoGGwD0OnS4v5nk3b4eglsoVXBvPY5QPM/8LTSns9+jYbvsOEb3n4Lj5jgAq2YxsVks%0AFMfu7msnviQIqSAQqViuIhzPcUBPBp0CvnCG13vFMnUzudncq1aSKJYrSGaLzJzNVqFE3ZBTK0nm%0AZjI1r1eZORrg5qz1oqF+rfwoem9/aif+pbfng3oadIqmuWBoy490jje7GkWxXEEpXOXdfjOcgV4j%0Ab4h5zeKxN0itfe4uRzCzGsXnnx/E9EqsYbtCqYIl73ac5utrbQumxj5OoUSxQH7zhTHe/UTtPzXz%0AdyCaRSie56w9hCCRdHymRX3pUEI623yd7bZrMbMSBcC/3tnuS64lNI/OT7zBNI50d3L6QrfFzknq%0Ax+/jiMFinBclavfET1gRdeBFB+aRnk7O6wpSBrtJhfE+I8rlKkZ6DJz3728m4bSqt+qDkRjrM0BB%0AyuALp+FkffNPt1MqV6j6pjzH6HfqEYhk4LRSsEWtisTRARNMegU6NXJMDprhC6ehVhKwGPjJ8VaD%0AEplcCadHbZwFuKjDo/rrSfuW9pGCpGi0mVwJPQ7Ka7FkgfEM/W8FKYPbpoXbpkEmV4KckDKvywkZ%0AVAphn9lNKvTYtBhw6uEwKfHxUy5IUMXJESvTHr2vVkXizJgVA12dKJQqjL/ZfaqXxaBELFnAsNsg%0AJjF1YsepRU8UoXgWtxf9cNk0eO/OOtK5EkLxLDQqkjm/mVwJdpOKaYPtFfEci9pLVas1nBmzMnGL%0AloKU4emteq3sbevnaICKJULz4jYwqoL5+2Ec6e7EiWELJKhhwKXnxExaVoMSckIKBSljxorTouYc%0Am349kyvBZeN/QtNl02B6JYyRHmqMEYQUF5+yQ0HKmPjHF5v5RLchJHGe312xvVY/t7JjJp07CuV1%0AKgWBLrN66wvX1nOfnJAyczFfe06LGhLU8NSgGX1dGsF2XFYNE/fpfseSBU4/W83B9zeTgu+L88b+%0AVn1eqFWRgnM+7WG7UdlwvWPJAlQKAvYt79Ki2+0yqxFLFqBVkegyq9FlViOTK2Gszwi3TQOtioTb%0ApoHbpoVWRWKkh4rFdK5Jr5uoNZO6oX36SVFfOF23Ftsem3T71NP3Kt45AqCBgCQDOGWLKjEo6qCI%0AnTfUe5yeq9lztFAcUykIDLk7mXbcNg3UHSR0KjknZ2bLalAiVyijr4vKHySo4ekJOwacuoZcwmZU%0AMuurHjv/z97pPMBl1aBQbPxij70N0F7s3Uk+sBe5g5iviHqStacAPlG7r/ri/eP9JlzZ+skfu5as%0AVi3Ht3+2yEw49JMcmXwZIz1GSCUSrAfSiKaK+Pwnj2B5I4Eeuw53FkM4MWxFsVSGSa9EIlNgoD71%0ANZNLlSqsBiX6u3TotmrhDaXQqVHg5IgVC544ppbC6HXoMeDsxMpGXBA4VANwddaPSDIPu1GJD+4G%0AMNpnOBC1wEQJqxlIZbzfhHAiz8AY+7r0WNtMQK3chkPSkJRSpYr+Lj065DKsB9KwmzU4OWqDgpSC%0Azk9CsRyqqAmCenocOlyfCeDUmA3BWAabkRz0WiVuzgeZ9uSEFIMuPTYjWdz3JWE3qzHmNiBbKOPO%0AYpipGSoEFKI+VyO8ShQFxiiWyxhwGiCRAKREghODCkz0mUDIgHK5Cikhxdz9GC4d60ImX4ZR1wGl%0AguDUYpsYMInnWNSeiY5pc2sxBkZzddaPp8ftsBiUWNlM4tVvXcNgdycubdUC5oPCAGiYFxlgVKmM%0AhfU4RnoNGOkxIpEuIp0vwWpQIZUt8oJwuu1ahON5fOZ87zYIr1RGv9MApcLHGUNOtwZjfSbcXgg1%0A1GMc6jbg9kIITosab1zzwBNIwx/O4My4DTUA2Iq3bICVEMwKAL71xjzOP9WFEec2bHmngC1R7YsN%0A1aPjpbqDwLlx21a96jhWNpPod+jhMKsb8rpIPA+7WcUAzaQyCQMhE4I5yrfmYTkp5W2v264FsRXb%0AnVYNjg9bMLsa5XhPqSAw0U+VnKL7rVQQkEkBh1nDgUoK+U2pIDA5aBGco0UI0/7XeL8J0WSeWXts%0ABDOYGNye8+nYsehJ4NxRGzQqBdS5MieGnh6zwWFSoQYJPloMNaxbZDIJvvCpYSyuR+ENZNDbpcOn%0An+7BjdkgHBYNnj/VjSVvAh5/CseGLJDKZDDoOzDZb2Zy0GiqiEvHXTDrlUxuyM5RxvpNKJUrCERz%0ASGWLmF6L4dy4HfliGUa9EhuhDPzhDE6NWjHcY4BOSfKCw9QdBKzGxhuEop8PlthQcfYc3TegQ6dG%0AAZWShFGvxMSAiZmj+7r0nDgplUpwYdKBSrWGpfUEXrjQC6lEQs3RkQxKlQoGXZ346F64wUcTg2aU%0AyhXkimk8f7Ib9/1JfDjth9OqwfmnurDqS+L9KSqXGO0zgiRl8AbSsG19OSK03hlyG5DJlQS3oUtq%0AmPQKXigv+9zsBGT8OHMHTzCN719ZwcxKVMxXRD2x2jMA325pv9eDepzFt5tBy/yRLANwYANx6oE8%0Ap0dt+Kf3VhvaODVqg1RKLXBfe3OBA9ih27AZlXj9/fsN+37h08N47afUPk5LIwBAqSDwxU8NIZEp%0AYj2QxmaYSuBcFg3+4RfLDQtaGqTyKGBb+6E4/n7So/JvM9AEAN73To3aIJGAgUJEEnmcGLZAKpUw%0A4BP29p+91M/rtc9/4gjm7sewGc6gz6lDrVrDe1ObODfhwI25AMfbrdpTkDK8+LF+aFUKfPuNuUYI%0ApUMHVQfBAIVuLQTxH37jBE6OO0QAH0ueYBr3A2m89uYCvvjpYchJ6kczsWQBJr2CukdVAWoS4K9e%0An2Pizuc+NsjAZ2g9TgjfQYQr7FQigK89CcW0X39+EN5Aqin068a9MK7N+BsgtS9e6kepUsXaZgoG%0ArYIDjHrp+SMIRjO4OtM8ZvkjGU58o7f5d5+dwHd/Mo8XzvfxjqHLF/ux6kswQNJBpx4zq2GM9pqx%0AshHn/TwfP90Nu1GFu8thBmC17k/h5KgV4XiOeTJUQXLhaGwAz04AW3ulwwbge/mlSdyYC+DqTACX%0AL/bjH99dYeYyGqpYnzuy93/hfC91kzpXYm5Uu6wa6NQKaNUEVXIgnEGPQ4d0tsTkiULtfeFTw1j2%0AxrHmT8Fl08Bp1uDHPB49O25jvE3PuW67BnaThvFut02DbpsWiUwRb11fb5ijh7rbgzwepFh/GAF8%0AtHeFYh0fnLlUqeK3PjPKAMUtnUpk8yVcnQnw+pvdHhtySv8NQNCvr7250OjPCTuG3AZ8+425lu3/%0A9osTmLoXEpwnkrkSrs74sR5IM0DATK6ESqWKiQEzZlaiDVCxg+LZJxnAx47JfPHw0rEuAI3wUgUp%0Aw7+9PI6p5RDW/WmcnbDjx1e2QeDNgKfTy2FOrnFrIYjTo1YOzJF9nM9u5SEyqRSvv7/KewN7PZim%0AYr5KjlS2CIdZg3A8g6szQbxwvg/3fQkGHthlVuPGbBCmzg7Ol9718/yDgoxbbbtbepBj7gfvHpS4%0AwNZB7DNwMPt9oAB8onZfQsX7F9ZiKFeqzLeABRYQhw1seP6kExuhNG8bhWIZGqUcix6qrle+ro0b%0AcwEcHTDx7rvoiUFOSiEBVSuMD3qx6InDpJejVK6AJKSYWQkjXyzzAgbyxe0nDURoysFUK9AE33uV%0ACgWWuDEfZEA7P7vmwUiPgbdGopDXppcjiKXyUCllqFXBAKjyRcprBQFglJenRm+hVMGaLwUZkWH2%0AYYMmiqUK7m8mEIhu14H8YCaAk+OOHZ6xw62plRD80Tw0KgKRBPXUWzpXgdPcAX80g0Kxinyxinxh%0A+9qQMilWffxAETEuiHrcEoKG+kKZltCvO/dCDZBaAAhGqV/4hOPbtY4BqtROMJpFJk/FLCHInTeY%0Axs35IEiZlLONw6TE7GoE1WpNcAyt+mgQFYlKpYZwIoclbwIKUhhiVq3WEIhmMLUUgUGXRiZXgkHb%0AgeuzfpwatUKnMuPNax7OvoVSBddmA5joMewYsCVqZxLy6K2FEDL5MuSkFD5WDsjO65oCZgMpyEmi%0ADrIUhlpJYtDZiZoEuDEbQKFY5eSiQu0temJQKgiQhBR3l8IoFCu822XyZZAyKee45XIN//juCgCq%0A9ueNuSDM+g5UK/ygaIVcJnrrAOiDLfgdn2cALpyZzuG0KhILazEGKK6Qy1BkeanZuoW9zmDnn3zH%0Avrce422jWKxgdiXSVvtTS2Fkm8wThAy4MReEzajCZjiN2VWqhvjJYSsmegyY6DGINb8PoOiYzBcP%0AFaQMxVIVJYE10dRyGJKaBEAN97fmcQUpQ6VSFQSeLnpiWNia19m5RrUKTuxnH8cbTEMmlaBUrnLW%0A5NVqDVfu+PD0uB1jvUZcn/Ojy6zB/c0kbswFMTFgYnKMaRY8sFqpIV8qN4Ap6+f5BwUZt9p2tyTm%0AK6JEURJrJh8StSrez4bk8BXuL5QqCMTy8IUyvG0EYzkY9VRBfT6ojlC7ABjQnkIu470hBwBr/hRS%0A2QpuLYSwvJEAScjgDzeCK4Dtwv1Ac4iPqP2pdr1ar2K5yniMBu2olSQC0Ubf0fAHPgVjua1FqAz3%0AN5PM9rSvBH285X2+fq3XgSgKJQo04QtnUCxzk7oFTyNo5UmWVCqBRCJl4F4uqw4uqw4SAMeH7Rjo%0AMsDSqWK+jKL1oHAvUaJ2W82goclMsalPOzoIeANpJmawY0W1VsPKRgKZfBmb4e25mQbX0jFLqH06%0AZtVvc3rMAW+Afy6nxQZRrQdS8AYz6DJrmOPyaX4tBv/WF2f+SBapbAmeQAqeQBoefxofLYV5b8Z4%0A/CnI5bKWgC1RD652PNrr0DXE2HZgioFojrnJwL72/kgW2UIZ6/4U9eUqaw5v5VsAyORLUCvJph6l%0A52T2nGvQKTjjaSOUwfwad96l359ZjYre2ueivSvkmXo4M+0xtp/VShL5QoWT3zXL99jeArj5Z/2x%0A1wP8uWaxXBXMQ+vbT2dLgn1Z8GzHVTqe0uOL7V/xRvLBEjsmC62ri+WqYPxb96eQLZRRLFeZdVCr%0AfbzBNDOvc25cN1mfe4NpyEkZA1Otly+cQTCWQyRRwN3lCFLZEmdNFYpt5wRqJcnAWutzAfY83w5w%0Ak9ZOtt0t7cUxRYnarxJvJh8SCYF8AHAADnyAkm3gg4YBqtTLYVYjmS7CaVXztlEPxGKrx6EDJDVo%0AVTIOkIJ9fKoGnpQBVGRyJbisGuZvNpBgyN2JTI4ieteDY0Ttf7Xr1XqxIT6ZXInxAR+IIpYs8HoN%0A2AY/3N9MordLxwFalMoVdFn493NZNbygEzkhRbeN+vkHPZYGnHpmPKk7CAamoiBlOD0q1rJjq1qt%0AoVarMnAvbzAJbzCJGoBbC5tY9sUQimdRAzjXtFSuMFDQZkApUaIetZqB9LQqeVPoVz5fRm+XDgNO%0AHU4MW6FVkQAoT+s0cgy5OxsAZvc3kwygTwg6Rs+rpXIF6g4Sk4NGBhq16kvAZdM0BZbZjBS0T6si%0AMdFvQJ9Ti1KlAr1G+POM9BhwamT7M3DbUzVA3eh+Tg6aUSxWeM8hHTN3Op4fJh84jLlEOx6lAczs%0A92xbNVmbeYUNeHTbtBjp6cSZMRsGnDqoFAS6bVrEkgWOj5u119ulg82oRJdFBXUHCatRGERJ54I0%0A4Nm9dSy2muUVfPA2vn8/iA6jj/ZCtHeFPBNLFpgcjL2NL5xmXs/kSrAaOjheYm9bn0NYtuDf9Gt8%0AEMntY2sY/2lVJDMOusxKQZgpDfujYyUbMFyv8T4jhrr1DTA0+j1aBCEVPXeAxI7JfN6uj5n1ctu1%0AsBo6UCpXmPV3q33odQx7rTLg1EOrIuASeJrWZdWgWq2hy6yG26bAWcGoAAAgAElEQVSBSa/A0QET%0ATHoF42OVgmiAo9L5Cb2f26ZFJldCl1ndsLbnA2k2i9lC55Fv23ZzB6lU0vb42a1jihJ1GCSWuThE%0A4gP5KEgZTo9YAYB5jw0ue+aoAxYDBXy4tRDC2Qk7bi+GGtowaBVI5YoY7zfj1nyI0wZdf86o6+At%0AtG8zKrHmT2IzksdTR8y4sxhGrlBmai0XS2VUqzUksiXICRlOjVkx4NRjZSMJOSHDyVErbEYVbs+H%0A0NelAyGTYqTHAKViGxwjAnsOltr1Kvs9mUwKgpAyALZFDwWheuqItQGoAwBHujtxa77Ry0oFgZoE%0A+PXnjmDVl4CckMHdq8HkESvkpBR6tYLXx06rBoRMgvemNplEQakg4HZoIZEAzx7vgkmvRCCWw7o/%0ABbtZA7dDC6dNg9tzIVy+2IfNcAZXZ/3I5EsiQJIlp0WHTq0SpEyCLpMGta18LpEpwmbsoP6oAoVy%0AFVNLEbxwvhcaJQGZVApSJuEFSokS9TglBNI7OWLBjbkAb0yh569+px6lchUbwTQmj5hxxGXA9EoE%0AN+eDcFkpIJ5Wvf2z1FS2BJtRjWCUelqZDR1jQH3FMqZXIhjuMUKnkiOaKuLCU11YCySx7k/j5KgN%0AN+eCguC0HocO5k4lNCoStZoEnkAK2RxVymLAxQ8yBYDb98L49NM9kEgk+IdfLKNcrjKxPZkr4fps%0AoKGfU8thZAtl9Nq1UCoITn6QL5ZxddaPZKbQ1tz+MPnAYc8lhGGPOix54yiWqnBatFCQIdQkwBc+%0AOYx0roiprSfKheB2aiUBq0ENmUyC9WAaRr0SOpUcJCnFSK8ByUwRN+YAmUwKOSllwKlCMDyVgsB6%0AMI0BpwHXZwPo69Lj7lKkwTcLnjieGjJj0GnAgieKjWAGWrUcly/244dXuN4D+PMKeq5gX/sBl56B%0APQ+59Tg3bt9RrcvD7qO9EO1dPg8CwNnx7VrKSgXB5Ik6Ncn8e/Z+DCdHrIyXCqUKVB3b29I5hGbL%0AzwCY11w2LfyRTMOxCUKKo4MmVGs1bAQzODpoxlB3J67c8iEYL2Cs14ibc0He+JrKlNChkMFl0cJu%0AVOHOvRCnfbomba5Ywd2VCAesCoB579W/vMbUq01mixhxG5iayaL2t9gxud7bhVIFclKKDoE5usui%0AwYfTmxjuoWC8NFyPjrN8+7hsGpCEpG6tooZUJsNQjwE35xu9OtRjwMoGVari1JgdoVgWa/4UhnuM%0A0KvlW78QzTbAfzVKAk9P2GAxqFAF4A9ncGzIAptRhWA0h3PnHQxscGLAhIl+Iyd2np+086/FLGr8%0Ayf+8wcRmIZBxuyBKTzCNK1ObWFqPw25WY9Cpw5Crs2XMfphjihJ1mLQrAL54PI7Z2Vk888wz+OY3%0Av4mZmRl85StfweDg4G70san2e2Hrx118mwrEgQYQA/u9e+txPD1hR6Vaw2Y4zSnSf+GpLoz2GnF7%0AIYhgLAerQQnF1sRwbsKBWwtBnBi2olgqw6SnFpo0/IxO8oEa1gNpuGwaEFLuzTc22MfSqcTbN70N%0AQA0hKAsbvEfvw4ZusLd90KL7+6E4/n7So/RvK6++N7WJxfU4LAYl+rr0WNtMwKRX4e2b6xyv3FoI%0A4uSIFVKpBPd9SQYqIZUCEoBZJFgMSqg7CDgsaqgVJL77021gykvPH2HAE/U+ptujIRGfOd+Lm3NB%0AWA1KnBix4q9fn8PpMRukEn5IxtlxmyDYYjfhEPvRu+34Z3othpvzAfQ7O7HsjWO01whi6zczFQAk%0AgOrWv2OpApRyEtk89TSaP5rF1Wn/Iz2vzXQQ4Qo7lQjga19CMe32cgQboTQ2QhlshjPU3CiT4qlB%0AMwLRLAfsKTT/0TGmXK3BG0zDbdNguMeASqWGmZUITHolkpkidGo5B9RH70/PmfQ8ShBSfO7ZAdRQ%0AQyCSpdqti3cXJqna7nwgn9/49DDuLIYa8gQaqnd23AaXVUvVZ+wg8PwJF9xWDabXYrg2G4BGSfL2%0Asz4/2MnYfhgIz072PagAPoDr0UGnHsVyBb+c9uPpcTssBiX8kQz6HHqolAS+/cY847tMvoxIPI/j%0AIxYEo1msB6nyZXaTCh1yGb73s3uCnjs9ZkOtBhRLZZg7lbAZVXjtzcUGGB6fj06N2ra9KJFApSAa%0AQJR8c+uvPz+ISDzPmwPXj0+ha8/OOf/T/34OFo285fnfDxDJwwjgA6hz++FsAJBIkM5SwO6RHgNz%0A8+atW94t0N52nnjhqS7mCyxg+watRCLBqi+J50+58Nqbi5zrdelYF28ud/liHzRKOQdgdnTAzAvf%0Au3yxH99/6x6UCgKXL/TBH81y8lM6n2SvZXRKEoveBJY3EtiMZPDMUQf+4Z3lhrafO9UNo1bBQNXZ%0A79HtffZSP06O2try7F7rSQbwAY1rc380g6X1BFxWDfQaOVwWDRY8sW24ad3aml4HnRi2Il+k4vTJ%0AUQtkMik2QxkKZLoFRLWbOrCykeT199MTNtiMasar1BfZRnz3pwvIFcqCgEC+tj5zvhckIYU/nBEY%0AS/0Ncbu+LQ7gj5Wb0J+Vjs10bG22pmx27vni9dlxG5OztNr/2nwQs6vRto65H7x7ENctB7HPwMHs%0A954B+H7/938fzz33HADgJz/5CX7rt34LX/va1/Dd7353N5oXtQO5rRq4rRpeEEP9e99+c5ED0lGQ%0AMhBSKWZWI1jwxHB23I537/g4cIBcocwEcJuRWhRsF/CnQHzHhyzU35UarkxtcvpQKFFgn/ubCchk%0A1OOHbOhAMygLG1iRL1KwmGuzAd5t/3/23j3Ijeu+8/0AaACD9/sxmAHm/R5SfIqSKVG2LMuxHL8S%0AK46yUW7srVt7b93/ktrEu7W566yTys0mW5WNy5Xcm0pqE2WvY603ubJjJ3b0sCVLskSRksghOTPk%0AcIaYJzDAYGYADAbv+0dP9zSAxpAUSWko4lulEgc4ffqg+3t+53dOn/5+WwL4+x/X46rRoKVQKjMx%0AI+7Qs5n1jPRoGriSy5c4fVHknVQeYLzPw5nJuGy0I+2Aeux4mIX8rtGEzayvMZ5Q8liqT2kSIeoj%0AV5mKpjAYxN14pZK6OUu+WGZru0R8rVEfrMVTEWenVimXYWZhA7NRIL6eRafTsJUrYzbpKJerGPRa%0AVlMFqAJsA1AqV8huF1vXtYV9g2Yx7e3pVU5fjBFwmwANZy7FARB02hpTyb3GP8k89PCgj9FuN6+e%0AWyK6s6tINLwzUiyV6et0Nh0/gZpx9LmXr3J0xM+ZS/GGeLeX+U8uX+Li7BqzyxscGfTz8k6eoDxf%0AdrvEwmqGpdU0y8kcJqOeiN8qm0U9W7dIIh2nzA9utm/fiiHOvWKmo+To//jxFZ5/ax6An767m9eF%0A/RYuzop+Arl8qWYc/cGrcwB8/P4w29tlnvvJVQ72Nzcxk+qQxuWA20R6azduv3puSTbUfUWFR9sF%0A0WTv5XeWePRomFQ633TsVh43v5Lmy58abvrblf2z2b1X9pWfnF3gi6d6r3t97xUefRCov3/K+/jt%0Al67w8jsil6TYYdTryOVr46lkGvaRg+14XUam59cbFpKaGYwuJbJUyhnZLHVueUN1l3S+WGZpNYPN%0ArCe9VWRmcQOHRdRHrs8n8zt95M2LMb7yqWEifiuPH+sE4FsvXFatW9BCciO3Z59biGcolst85oHu%0A93StW3j/UM/r//nyDIVSmanoGg+OB7kwu8Zr55d34rO5Zm6tNjd32Y3840/nOD4SQBDEedT5mQQu%0Am5H1tLXpXCWTK5FfSSPoRMlJv8vIuSvim8TNDAKb9ZWFWBqjXiDXJJ9ZWq3VZ1arS2nwB7V9Rxmb%0Apdi615yyGZrF6+x2idOT8evG7IjfytGxdpLJTEvaooV7FrdFM3ljY4Nf/dVf5YUXXuALX/gCn//8%0A58nl1MXfW7j9UNP4UQY1acFLqQckCFo26oyBXHajaLIXy8gGZyBqewXc5pqy+WK5RvRf0j0KuM07%0ApmNi4iVBqXlcrUJ/h5OVxFaD6cD1DIEkwwrJLCa6ov7EpyWAf3dCab4wH88y1uOhp0PU+exut9eY%0AMiq5EnCbWV1X51G+KBo/gMhlg15XY5gimbQotbtcdmNTk4h4KofXacZlE/tKwG3CYtI3NU+Jp3Jk%0AdnQd63Gv81QQtGxmCxgNOjK5Ir2dTvpCLobDHnxOM8NhD30hF+M9PjSARrP7315GYPf6dW1h/0AQ%0AtFSrVQ4NeNELOlLpbVx2IwH3zZlKrqfzDEacrK7niKdyFIoVHFYjyXXx4YpB0NEVFGOkpNkZCVhl%0A+Qnp+PV0Xh5HXXajbMS3lMjKWvQ2s/6GjHxCXitT0cbFmKDHzHo6T2aryGBE1PS8urSBsPPKgVar%0AYXU9p6oBuprKEfJamxrwNuvbt2KIc6+a6UxcFU3pbGY994/6OTTgI5XO47CYGgwapXE0XxTlAaau%0ApTAIWsZ63aomuCDq1D4wHqRarfLQfaEdTU5NQ94m5ZvSAqBSe1OZ961n8jVGlANh156mzkq+KaHM%0AjwVBy8zipmodynNfvAGjvnuVR+836hdttFoNM4ubRAI2RrvdlEpVOY9Ti19GvY7tfBm/w8xCnXle%0A/TG7njI2Yskt2VC5WCrzcw/01PBPyd2FnZ37IPJIowGoNuSTqZ24vJzIynyVflMzLq0kmxtVS5xd%0AiGfIZIstzt0FqJ+bT0U3WEluoRd0FEtVmWPivLt2bl3PV+V8x2rSk9sukdrMk94qUihVaowk6/OE%0A9XQei0lPsVQhGksTT+UplZv3peuZshoNuuuaA0tQrjEo+5xRr5PXFJR9Rxmb62Or2qLuzeYMq6kc%0AsbWtm9JQbqGFexW3ZWdypVJhYmKC559/nr/927/l0qVLlMuNjt0t3F5cT5ft7EySs1NxFnYkJ+xm%0AA+lcga6AncXVLG1G0cAnGhMT+41MAZNR1FR6e2qVn3uwi+hKemdyZ0Gr08hlQRTYP9jvIRywya8p%0AdvgsCIKWNy/EGO/zsLCaqXmNsafPjsNiJJMr8tGjHXznpRlGuqxyvanNPON9nprzSPC5TPLuFp/L%0AxHQ0xcF+n2rZlgD+/ofE3+noBg8eCLCylmNmYYPRHie9ISeDESfRWIat7TIH+704rEbs1nwNVw72%0Ae4gEbfJDjMV4RtbNzeVLRGPpGo3F1VSObK5EV7tNrmdhNcNjxyNcXdyo0d2Vjq9Hd7ud5USWSNBO%0Af6eD81eTsnGRWvlOvxWjoXHRBKC/w3FP87RUqmAzGygUy1jNeq4urmM26RC0GrLbZXKFPJVqFd2q%0AliogqTJpNGCz6Gkz6lr9v4V9A+WYPNLtZLTHw9vTq8zHM3T4rAyEnXT4LZiNBjK5bfSCpiZuqI1/%0AUvyqVCssxrOEg1YGOl1oNJBc3+bYqJ+Qz8K15TSmNj0PHHCyEM+wEMsQ9Fo5OhJA0GlZXE2zEMvS%0A4beg11mIp3KsZwrcP+pHp9XSFRQlKRbjWcb7PHQF7Swlsmg0qPaxcNCGyaDDYNCpxlm/20Q4YOPV%0Ad5Y4eTAEwH/8y9M8eCDAcnJLjrVtClkD2B3bByMu1fMG3Gb+x4+vcHy49nVSyRDn2krjwuD14sGt%0AHHs3IhrPcHoyRrvPzP1jAWI7rzW3ey186RODzMc26QxYOXMprsrHjxxoR6OBi3NrdAZsdIcMNWUE%0AQcvnT/WxlMgwu7xJV9CGw2akvCDqbZfKlevmkhI3CsUS566IeZ/TZkSjRc4rNUCH36rOz4CV87Nr%0AnLuSUM2RlX21028l4DbX8BBqc87RHvd1eXCv8eiDQv3cZzDiosNvxmQwkN0usLyc3tE+NpDJFWR+%0A1Mcoi0kgHLQ1cFGauyg9ZVYSWUI+C0G3mfsGvExFRXmuzoC1YZ4z3uehJ2TnX96MAmIOOLe8ic9l%0AJhywy5rHyrjeGbBy7mqSpUSWK4ubJDdydPgtqlwKuM14HG2q30mcPTrsx2rRtzi3jxGNZ5heWCca%0Az2Bt07ORLbC4mqE7aCPoNaPXQVfQRjpXbJoj1P8txedKtcrFuTWCXgtPnOwmsZ5Dp9VSrlTQaU1E%0AgjYq1aqcJ3z0aCdzy5tcnl8nHLDycw90c3k+RWI9p9qX1M6tRKffSrFcrVljUKKr3c7pSzG5T5bL%0AFaoa0VRQ2eeOjvgJus380+vXausPWDk7tQrsHVv3WifZK177XOKb163+00IL18dtWUz+t//23/Kf%0A//N/5stf/jLhcJhf+qVf4qtf/ertqLqFJqjX+bm2ssmPzy7K2kFnZ5L8xf83IX8fjaVlnSJJZ+vk%0AwRCWtl1h/yNDfr7z4gxPPT6EoNXwg1fnao7/9U+P1hhJ5ItlekKOGr3HcMCG9ByvzSDw0MH2Gg0k%0AqR3HRgJ8+18u87lTvSyu7ppa5IvNTV7aDIK8c0WcZFQ4PORT1ZdsCeDvbyj5e/JgiP/50u4rz8dH%0AA5yfSdTyZmWXv0qudLU7iK9l+cefzqpy/dyVZIMmdzSW5tShkFzPx49F+K6Cw9LxnzslHl/PLaji%0Ad5upVqnR2gt6LKq81Wg0lMsV1e/cjjai8cw9/frrgX4P8bUtnDYjlSoIO+vubkdtOZfNRKkMOi3k%0ACxUMei2Tc2tNjc1aaOH9RP2Y3Om31uj5SzHs2EiAl87M8/QTI0xfWyPst3FWv9p0/HtwvL0mfoUD%0ANlmj8+TBkOxZIH333E8aY9mJsQAatERjafmzB8fb0Wkh6BaNppSxLBpLo9eJu+SUOYIEo14HVXjl%0AnSU+83AvE03i7NnJVZ5+YoRnfnBJNdYr2yK9ottmEEhvFZueV9Bp+f5r13j+9EKDDu2tGOLcK2Y6%0ASp7++qdHa/Reo7E070yvcmwkwGDYxZlLcXpCtWaLD46312jQ1o+nAJ8/1Vejh1nL/QV+6eMDDUZT%0A9bmkxI2nHh/i9CVRZqNUKtMXcmAxCnJ+8MVHB1R5MhB28afPvquaIwMN+bOSh1IdypzzkSOdN3R9%0A7xUefVBoNvep12BV5oESf+tjqRp388UyljZB1ouvnwdJ8fS1HZmBLz46oDrPmZjZjYkajYaZxQ0A%0AmWdAQ1sEraamnqBbPacc6nJhN+lVedZmEKf1gxEXIz3u23rtW7h9iMYzvHh2gTcuxOS4WB8vn3p8%0AiL/+wWTDvEeZI9T/rRafpfnMcy9f5dhIQDXWvrsT96OxdE2OoazjqceHamVadvrKXvOept9T5f4R%0AP+XKbj/44qMDxNeyqn1O0q+Xjhe0Go4O+XnrUqxpbL3eOgk0j9eWNkE2bm2hhRb2hu5rX/va1261%0AknA4zBe+8AUOHToEwJNPPkk4HL7Vam8IW1uF9+U87xUWi/GOtPGf34wyFa19PaNcqWI0CIz3uPn+%0Az64xt7zZ8L3TamQ5kaVcqbK4mqHTb+PwoA+33US5XOHaSporS+uEfFY5+QHxNUi9oCXks+J3mdDr%0AtIx0u0nnivJ5pMWxdy8n+NRHuklnC7LJRX07/C4T8VQOm0WP1aynJ+TA7zKj0WgIeMQn/yajgF6n%0AZazPw+EhH9PX1hntdTPe52EzkyccsLO1XeSXPz6A0SBQrlQ5MRbkqccG3vPinMVivH6h24T9zl24%0A8/yVODO/8xqXzazHbjaQ3S7Jn0koV6qYjAK9HeLuPoOgQ6fTNC3rshn5xP0R4utbDX1hPp7h84/0%0A0umzktzcVu8rNiP3jwVoM4g87A87iQTtvHZ+mZDHQrFUrjnv4mqGjxwI0uG3okEjl399YploLCOa%0At7TpERR1JTdybGQLjHa5bvma7kfu3gh/fnZxmXyxzHomT7VaZitfpFqtsBDfAo2oi5zLF1lc3WI7%0AX2QpsUUuL+qxvnZ+hRNjQTkm9YednBgPcmxHt/1O4071j/2EO/0b9yNv4eZ/t3JMNup1eJ1tRGON%0AccnvMrGeyaPVanjt/Aouu5GHDoWwtOnRaDQ4bQY+eqQTc5uAQa/DYtI3jLHzO7I8ythp1OvwKP5W%0AntPrNKEBVtdzlCtVypUqkYAVg15gPZ1nI1uoiYFGvQ63vY03Lsbo9Ns4NOjDYTGi02o4OODjyJCP%0Al99ZZLtQxm03crDfw9Z2iVmVONpm1ImvcOu0Ne1Vlgl5LQx3uTg+GmByLsX9o0FO3Rfi4ftCGA0C%0AxXKF/s7deFqt1uY7EhwWAwf7ve8pH7iZYyVu7EfuXo+3Ek9tZj2CoFUd+/wuE6+cW+RXPjHE3MoG%0AIa+Y95mNQg0fJczHd8Y3kx671UCpXGlab2argKDTEA7YCbhMCDu55Fa+zNWljYZjzCaBroCdkM/K%0Aa+eX8TjbAA1Xd/LT6fl1PneqD6fViEajYazXw/1jQaaja6r9z2LSE42lVfPnrqANo0HHkUFfDRef%0AemyA+wb9N3QPboWDtws3ErvuRu6C+txH0GmxmRt5Wa5UsVsMfORgOx5HG4WiOMdRQubuTm52oN9L%0AOGgju10mkys2jadrG9uUK1XmVtKEvFZV7oYDVrqCdl49v4RkdV+uVOnwWtAL2ppjRCmBtoac8sRY%0AkLDfikazm1NuZgt8ZCzIwX4v5UoVNDDW62G4y0WhWOboSIDE+hY//1DfXZGf3OxYe7dyV4nnz8yz%0Ani4QT+Wajotmk8ByIsula2t84aM7MQ4NDquBT5yI0GbQoUGDyajjgQPtBFwWCsVyA8cFnRbrTtxe%0AXc9hNRlUx2opPjusRtX2WEwC4YAVr3M33xZ0Wg4P+rDs9J+BsJNjowFeeWeJuZVNutsdHB7yyfN5%0A5TyqK2hHp9Mys7ghL+BuF8uq544ErBgEHb0dDvn4SMDGr+/ojKvheusksBuvBZ2WUqXKcJebkwdD%0AHBvy33DMvpl7vx+4ezfOW+7GNsPd2e5mbd6Lu7dlZ/IjjzxCPB7HbrdTrVZJp9PY7XY6Ozv5vd/7%0APUZGRm7HaVrYwfV02drahAYdMAmSTtFKcotKpcpP310iErByYizIGxdiAFjb9MzWach1t9uZj2Xk%0Ap4SSxqISkn6Sw2qQDYaaQdI7ml/JMNLtoliuUC5XKJTKpDbzXI6uE1sTNZWlulx2I7HkFkG3mdja%0AFtGYqEn2pY/137TofgsfHJT8rdfc6m63k8kVSaw3181eXM1gadMz1uthIZ5pWnZ+R89YrS9UKlXe%0AvBBjpNvVtK/MxzLk8mUuXE3WGPgBFEqVhvNWKlWm59extOkbjPuAHR5XKZQq8neRgI1qlXuWu1qt%0AhqVEjq6g6BI7FBYTPLejjZ++u8R4j498QbyGr0+s4HWYWU4k8bS3MTmXolKp1piOTMwkWU3l+PxD%0APRQKLamlFt4f1I/JLruxqY6spPe/EBMNW155Z4k3L8To9FsYCDtYXM1yZWGOroCd7qCdy/O19Urx%0AUs1voJlu+2oqh9dpksd+EOPbQNiJ0aCrOYeyLilHkIzZQMPSaoZsrojDahClgFYydAUdvD2VUD23%0ApL0rtUMNyzuvkD9+rJPHj3XWxMLuoI1v/P35hngKu1qJyvLvxYTndhx7N0DJU4mDalhN5bC26fn+%0Aa7MYBJ2c9w1GnKoaxZVKVR7fDg36eWd6tWm93e12Yms5orE0kYAVr9PcoAOqxEIsg9dp4uyUmAem%0As7X5QalU4TsvXt7RfQ6S2Srw8tsLGAR1aanY2harOzrjDeeKZ/hP//p+SqUKQAMXbxQfdh59UGg2%0A95E0gtWwtJqlr8NJLl9S1WFXctfrNOOw6Iklt9jI5PfMQ6VYaldZxJawEMtQKJUbOLCUyOJ1mhp+%0AQ318lPKbvg4HDqtBjoHd7Xa0Wg3dQRvLyS0KxTJT19YIeUU5jVfPLct6zS3sP2i1GlbWcjKPmuoK%0Ax3bn6y+/vYjTasTrNLGSzJLLl9HrtHidJs5dSTIfzxAJ2OTxXQll/3BaDcyryE7Abnxu1p75HT6n%0ANvM1c6JIwIbUf+KpLeI76wCitvcahkWdPJ9XjuOzS5v4XCa5jWrzKuW5e0J2fjaxa5i3EM/QFbA1%0A1Ui+nn69dFzEb+VXHhuQ9ZFbMbuFFm4Ot8WA7/jx43zjG9/gjTfe4M033+TP//zPefTRR/n617/O%0A7/7u796OU7SggKTzo4axHjeFQpnOgPoTtc6AlWyuKJvhRQJWzCaBTK5AOCAu6KQ283KAlwwllhIZ%0AOvyWmrpS6W18LpNcRkOVkM8iH59KbxP0WhraAKIeUWozT6ffSjZXoliqcGVxHUubgMkg0BmwNhi+%0ArCS3CLjNxNdy8kRdqZXUGgDuDij5q+QawNzyJhaTUPOZEn6XCYOgpStoZ3Z5HbvF0FBW4mOHz8JP%0A3l7cMf2p/T4SsDLa4+bclVWZ9/UIuE1EglYCbpGryoUMg6BVbWNqM4/fbVI17vO5TMTWcjXf3eu6%0AXJVKlaDbxNpGnkyuyOR8ksn5JG9Pr5DJFZmYXZU/qwLxVBarWc/aRr4mxiljRWfA2lpIbuF9RaVS%0AZbzXJZsvSXFADX6XiWKpwqFBHx6HkftHAxwa8LKeybOYyHD/WACf04TfbSRXKNfEGWnsrv+3uKtH%0AT6jJeCvFzdRmXv6s028lXyiTL5Qbx/a6uGzQa3FYjaTS2zhtRgyCVj5/X6eTKwtre+Ycqc18Q51K%0ABL1mAi4TlUq1IRZWKlW8jraGeAp7ayXeSkz9sMZjJU+XEpmm9yzgNjEUdnFiTNTjBjHGTkfXm97D%0AzoAVvaDj4tVVutvVx1Sfy7SjHSvWEVsTjckuz683cFCu12/l8rxoFGjU6wh6zfSEHA3l0ltF8sUy%0A0dhm0/FZ/G3mpvnzUMQlLyTDrfPgw8qjDwrN5j7SXEIN7V4Lm9kcJoO+KSek3EwvaCmXqwTcZpw2%0A43XnL9K5m/YJv1UupzTnk+KxBKNetydnnTajbFAJMNzlkmNlX4edleQWyY0852eSpLdEs+ehyK2/%0A7dbCnYGU9/p35hbN7ntX0EaxVCboMVMslRnucuCyGVnP5Lm2skGbUUCjEcfnkFd8W1Oak0cCVvo6%0AHER25vxSfM3minvyem5ZNLI80OfBZtbL3xn1Osb7PWRzxdwV8UcAACAASURBVJp8WzpOiuWxtRx+%0Al0nOD7K5Ij6XqeEYEHWTgzt5Umozv2cf6PRbOTsVrzn+euP/XnFe7Ti1/KOFFlq4Pm7LYvLly5d5%0A7LHH5L8feeQRpqamGB0dJZ/P73FkC+8VD44Fa5zQtVoNpw6FyBXK/Me/Os14j6fBKd2o1zEYdnHf%0AgJfDgz4++UAXQa+VrVyZXL7MQNghaxuZjAKnDoUY7/NgEHR0tzsY6XbXfDbc5eJAn5fxfg8GvY6e%0ADie9IQeCoKUn5GC4y0V/p0O1HZKuV3/YQchnYaTLxadP9uB3W5iPpxkMO1WP6/RbqYKsY9fSobs7%0AIfG3WK7QE9rlSHa7xEDYyYE+r+r9H+11M97rpVgus5Eu4nWaZE0urVbDyYO7/NTrtXz24T4GIy75%0A+4fuC/HEyW6CXiuTcykeOtRJh9+ieq6udjtnJ1cJeq08cbKbh+4LodVqMOp16HRaWaesHgNNuGtp%0AE1q6XCoY7nIT9JnoClgJOMx0OsxYTUYGOuy4LCb8DjMBh5nhiINOv53BiAuNDvm+KmHU6zgydG9f%0Azxbef0TjGXKFCgZBx3ifh2MjAdX4IMUwp92I1axntMfDSnKLqkbDx46GOTYcIJcvMRBxEUvlsZv1%0A4gNWo8DJgyEGIy48jjZOHVL8+3AHx0b9DEacDHer94lw0EZnwEaxXJE/G4y40Oo0aLUQ9ttqjpO0%0AEC0mPV98dIDxPg8bmQLjfR4O9nuJBG0MRlwYBB2VSgWXzcxgWP3cB/t9cp3Nronb1kY6VyLaZHdh%0Afb4jHdca/28OSp52tzua3rMjw36KlQpvTyVFA9mdMvliGVNb7T2Uck+dTiNKDnmsmNv0TfO+ej3s%0ANoNAqVxlKOJWPSbks3DfgI+H7hPH9okrSSrVCqcOheSdZFLZSMBGd8gBaIgEbar1HR/2t/h0lyIa%0Az+BxtDXcO0HQMt6nPufx2NvwOMz43SYsJnVemowCgqDlQJ+HzHaRtc085XIFt8143VxOqRtbX24w%0A4mrIS8f7PHSHHBgNWjmuj/d52Iuzkna39Lfb3sazP75CNJ5pyuWx3pZe8n7GUJdb3j3ebFwMB3bG%0AWb2O8T4vgiAwu7jJx46GOdDnxWLSiXPwPg+J9W20Ojg44JXnOMVShXDQzifuj3Bfn1fOG7z2xj5k%0A1OuwmPV88oFuKlTl8f7JRwd4eGfePzGTZDDi4uTB3dirnM+3GQS0Wg2jvW4O9HsxCGIf6GuyDtDh%0AszDU5ZbHAp1O27Qv9YcdHOz31Zz3evG6FedbaOH9gaZard7yY5inn36aT3/603z2s5+lUqnwve99%0Ajx/96Ef8h//wH/iN3/gNnnvuuabHvvvuu/zxH/8xzzzzDBcvXuTf/Jt/Q3d3NwBPPfUUTzzxxJ7n%0AXl1Vf11jv8Dns92xNooupTGmoik+cqBdNtYDMBh0/NqnRrg0m2Q+lsHnMtETcvD9V2c5MuRHp6XG%0A6AHAZBT41Z8bZno+hcmo56W35mu+//LPj/L//nBXlP/kwZCq+d1Tjw/xrR9NcWwkgKCDalVcJFxN%0A5ej0W7FbRFfY/k4Xf/vDSXQaDU99cohvKeoWBC2/8NE+FlczzK9k6PRbGepyUSyVee3cCsPdLu4f%0AvnFNoxuFz6e+o+ZOYL9zF+48f6cXNviHn8xwZMjPdqGEz2nCbjXwvVdm+fTJHuaWNoincvhcJtoM%0AAoIOfjaxyzmtVsOTj/ZTLFXQabV8V2HAcvJgCJ0WTl+Kc2TIj99tIrmek3kv8bdYrtQ4cfeERLme%0An57bdXaXTFeCHgvlndciOwIWQh5RK281laM7ZIdqldcmVjgxGpTrCwesdPithH1W3r2cYHphnXaP%0Ahb4OB4OdjtvG4f3I3evxJxrP8OLbi4x2u0AD5TLodOJTzgpi7NBqQBqkLs2l0GnFhYf1TB6jXs/0%0AfIqFmLjLbjDsojtgfd/0Ke9k/9gvuNO/cT/yFm78d9ebvIAYL774aD8Bt5m3p1eZWdigq91Ou8fM%0A934qxjalWZR0zOdO9bKSzMoxSnJmH+5y8cw/TZIvlnnovpBssCP9+9hIoCbWVRFd2qW4+frEMnqd%0Alo8d7WR1PUebQeDsVJxf/sQA6a0iGg2YjXouz6+zEM8QDlgZ7HIhaLX8zY55nrKdJ8YCvPzOUs1n%0A948F6OtwMjGTqInZ71xe5cs/P8rl6DqX59d5YDzIylqWKwsb+J0mjDvtq1SqGPW6BlM95XWW8p2h%0AiIsHxwIfmHGpxI39yN1mvFXjqcWk51d/bogzl+LyPTs85Oe///MkuXwJEMfYL36sX8zFYhk+fryT%0AmYUNOac7NuLn+6/O1RigabUaHhxvJ18oEV8XX532OU2cuRQn0m6jShWdRkulWiW6nOaRIx08+8Ll%0AptytNzgDkXOfPdXLGxdW8DtNdO/kt8p2P3SwHYOg48riRgNnbpZPd1Osv5G23k3chV3+1udr/WEH%0AkYCdbz8/LeeRqylxd6TRIBDyWfjuy1cpliv8L0+MMLOwLnPX5xI3I3hdJuxmozxvkeY1NTyWcjwN%0A9IUcTEXFvCMcsNLpt7KYyJLb3j33oSEf3/rRNJ96sFs11n/24V40WmoMUyXOlivVmnnbteUNYmu7%0AMfXslBjn37oU4989fZTNXJGX316sibtnp+J87X99AJ/VcOs38A7jZvvW3cbdetRzuVAs4XGYSG8V%0AmI9nVOMZiLxRxtknHx1QnfOoxcrPPdIrc+3Jjw8QS2Yb+sFIt5v/9v3G8f5zp3p59oXLNZ997Ggn%0Am1sF7GYDme0C1jYDyY0cXe2OBr4/cjhUsw4gna9ShTOTcf73XzjAhatrXJ5f58EDQcqVKrNLmywn%0Asju7l838w8sz6DQaPnYsTLVSveHx//3IG27m3u8H7t5NY5mEu7HNcHe2u1mb9+LubdFM/uM//mN+%0A//d/nz/6oz9Cp9Nx8uRJ/vAP/5Af/vCH/OZv/mbT4/7iL/6C7373u5hM4msNFy5c4Mtf/jJf+cpX%0AbkezPvRQ6rJ964XLNcFbU4WJK6KGYaFUZjoqviZYqVQplytsFyoNr41WKlVRCF/Qkd0q1HzvcRiZ%0AiqZqno5vF0qqr55K5yqXK+QLFd6ajMuapudnElhMerqDdibn1tBpNPIxyrpKpQrPPn+ZR4+GCQcs%0AdAftPDweBOCxI514PNa7roO2UIuI38rrF1bI5Uu8em4Jm1mPxaRnM1ugUqkyu7TBxMyuXjHAgT5P%0ADU/0Oi1XFjZIpLJ0Bhw1/JR4nsuXeOtSjMODPorliryrXclfSXc34DYDGl5+Z7GmrfliWTT6i6UJ%0Aes3odBreuhgnX1zePa6KvMCi1PEtl8UJc3arKOtytfgr4vRkDLtJILG5xVauzFivk2gsg8OsZ2Vt%0Amw6viVy+TGa7RHwtTzZXZGk1TamsIZsrcmYyjsdhZLzXy8TVBK+dW+aTJ7o+sEWmFu49vH5hpWEc%0AzBfLJNa3+fjhDqaurQFQ3RlfBZ2oO6w2dq4kt8hu78alSqXKu5dXqVSqctzK5Uu7MWxnoqkW6+p1%0A2/OVMmvpbaajKflV6ImZJAZBQKcDj9OE39VGqVxBr9Mxu7BJoVxW/W3Z7ZK8m0j6bDtfYnJujfMz%0AjRrz70yv8pVPDdfoFP7Tm1G++8psTf35YpnXL8RU+29Lh/bWoMbTUqnChau792xpNY3RoKtZwNDr%0AtER3DJ30goapa+u8dn4Zm1nPyYPtRFfSGPTaGk4rtew/fjxMpVzBIGhpa9PyhkLz8oGxIIcGvUxF%0A15ty16jX1fQJCflimcXVDIcGvbz01gJVqGl3pVLl5XeW+PRHuvnal483cKbFp7sLSv4q8zWDoGU6%0AmqrJI0+MBXnlnSUMei3Vqhg7bWY9U9dSvHZ+ucZjIV8s89DBkKynnC+UVHn88KEQ2/kypy/FePns%0AIh6HkUMDPqpo+Pbz4kLb7jwniUGvQ6uB2aUNVe7Ox9KUyrXzMImzD4yJc52JmSRnduZPDx8K8caF%0AFTl2bxdKO9clhqBDNe7+5OwCXzzVe6duSQvvEWpcdtmNHOzzMhxx8vrESkM8kyDFWZtZz6Ii5irn%0APGp8k/TxbWY9i/FMQz8w6EUDOtVj4xlsZr3MvXyxLJr2Lq1TRcNot4eLs2uk0ttUqjQsRmdyJZnH%0ASo4eHfZTqVS5cHWNL32sryYWv6hdoFgq8850XD5vCaBa5Usf67vha92K8y20cOdxWxaTA4EAf/qn%0Af9rw+dNPP73ncZFIhG984xv81m/9FgATExPMzs7ywgsv0NXVxb//9/8eq3XvRQGXy4zQxGhjv+D9%0AeBI1GW000JHE7FeSWwQ9Zlnsv5nIvctuRIPodlrvBjve62V2abOmrJpIvyT0X38eSS8JRG07g6CT%0ADYGApkYwVxbWcVgNvHp+mV/+5HDNd+/nE747gbuBu3Bnr7OStxaTHr1Oy9zSpswvJW+CHnODwZRU%0A7tBgoMb0p55/an/X8zdfLFMolZmtc+WWIJlYXVvOkN0u1iykFErlBhMWqe0S12NrWzXX8m7m781w%0Ad6/fubKW42NHOmkz6JiPZzg61I7dvE7AY+ad6QRHh31sbZeIJbe4unCNxHqO46PtNcaLyY08P3l7%0Ad/F/Kpp6X6/t3XwfbxQflt94szH3Rn53/dgrQeLhxGyKQqnMVr5EYmeXpppZlMtuVDUfVZavN+CL%0Aq4zpkjmumhHPSmILi2l3Uhhby1EoiXEslBPbVyiVCXmtdLfbeKuJka7SgEpCbE2Mj8qYLSG60riL%0A981L8YaJq/K67Xe832281ZirxlOX3Uh0JS3fs0cOd9TkeVIZiV8Oq0HmosWkJ57a3pPT+aK4KDwQ%0AdjIVXWc9XbtJYSmRxWLSs7S6y+967l7PoMpkEOVYmpW5MLvG//aL96l+d7O4G3gpYT+19XbkC/X8%0AlfKuYqlawz2LSS/rCysNI5UcrY9RkglpMxNTSS9caWKa3MhzYXatxuhRWe9CPLOnmdleZmNLiSyF%0AUrkmx5yOrtfEbikGT0VTeHY05evj7sXZNXy3ift3GvuJr0rcrlxXCTUuryS3CHnFeNosnimN9Opj%0A7vUM7KR5uc9pUu0HgxFn03m4xOXzO5t6ABbjGapo5DlOoVRWbbcyftdzVMnh+mv3yrkVrqkYW05e%0A25/5wX5s017c/SDa+5nfbK5SoIbv/ZfP1fy9H6/xjeBubPfNtvm2LCa/8sor/Mmf/AkbGxsoVTNe%0AeOGFPY/75Cc/ycLCgvz3wYMHefLJJxkfH+fP/uzP+OY3v8lv//Zv71lHKtU4YdpPuJNb3JVP2oYj%0AzprAm80VaTOIYvzRWJrUZl7WPOrvcDIYcRJbE69dwG3G3KbDYWnbqRciQZvsvprazDNxNcFQl5vo%0AjgusVJ+yDIBB0NHVbuPNCzH6O5wEvRb5mJrr4jKh14kmPn6XmYODHrHd2wVCXitLiQx6QUd3u53L%0A82t89uE+UqmsbI4iXdcbfdp4o+Xez06/37kLd46/0v1Q8ja1madcrtLht3J2Ms54n6eGOxLnJGd5%0AkbcCfpeZhXiazoBVLi/ySjQ5icbSO3+37RhEiMlPaIeb0tPybE58yNETcuzJWYNeR7FU5siQj618%0Aka1ciWKpTFe7TfU4v8uE1ylqlEnX8kb5ezNP0/cjd6/Hn6DbxORckjaTjq1cmTNTy0RjGeZj4s7k%0AaqVIriDuTLaa9Wg0cPriMgMRNxoNRGNpbGY93e12EutbeJ1mekP2923X9934CtPN4sMkc3EzMfdG%0Af3f92CthrMdNMplhOOLktfPL8ng8t7zBcLenIVakNvMMhF0yryXMLW9yaNAHVNELOnzOxjG9O2iv%0AGesPD/p2jq4SW8vVGOXMLW9wZMjPRmabsN/O5laB5HqWTr8Vg6Dl7elVuoN22eSyWSycUEwsAUJe%0AC4JO3YajK7h7LaWY9uBYgGqlKuchUh4xFHGpxsb34rQu1XG7dyV9EDIXtxpz1XiazRUZGHTKedx0%0AdI2eDmfDuCvxa255g+EuD6n0NiGvFbfNiNtu5O3pOIMRV81x0rja3W4nXyjTZhTHzUjAhsRLn8tE%0AfsdkUsnpZuN+PSQTyWyuyPiYp4FL+WKZoYiLZDKzJw9uhB/K66os/1659V74fKPYbzIXtyNfUPJX%0A4paGKp0BK8VypSb3i3SLudjc8iYH+r27/+7zNvBI1EzW0uG3cHZytWFeo4ydJoOA02okErCR3MgR%0AT+Xo6bOrcrO73c7iakbmdj0MgnbP+ZEyvtrMeh4YD3Jpbk1uk1Tmo0d8SOtFYl5sAjTE1rYY7XGr%0Aclbt7w8S+1nm4nbluko0yxmsJj06rYZzVxI1MU/aBR9P5bBbjDKflVwV5y/apnzr9Fs5MxkXY6UK%0Ax+eWNzk85KdQKjcYjnf6rUxF1wh6zPJ3IZ+FaqVKNleku93O3PImqfQ2HRFrQ/yW3jaR1gmk83b4%0ALOSLZcL+xjc1m12jZvkBfHAc368yF824e7fMW5RtvFvaXI+7sd0fmMzF7/3e7/HVr36VgYEBNBrN%0A9Q9ogk984hPY7Xb531//+tdvR/M+dBA1gFaYvLbOcJeTB8eCPDgW5MdnF2v0xBxWAzaLQX6lxGQU%0AODEepFqtcmV+gydOdpNYz3FtJY3bYcJhMRBwm2U311xe1Dca7/PQZhAY6nJyZmc3kWScBpBc3+aJ%0Ak+3E1rZYiGXQajR87lQvi4mMbGChZjwWcFvQ6jQsxDKsJHI8dF+IaHwTa5vY7oV4Bp0OPvlAD29f%0ATvDDn0U5PhYgsZ7j6uIGnX4bNrMBqPDAaHAPncXaa9V6Bf6DQ/39GOv1yLw9PhqgXK3Q027n7GRc%0ANqVQ7s6wmgROHe6gVK6wEMvgcZoIeMwsXMzw+AMB3p5alXXzLs6uEQla+aWPDzCzuMHk3DqnjoQA%0A8Ym4TtDI363uTAocFiO5fJFTh0INmsmWNjFcDnW58LtNLCe3SKxvEw7aCXnN6HU6Va6HgzbOTMbp%0A73QSjWeI+K1cnE3y4uloU17eK7w9PhzgxbMLRII2qg7IZMt4bCa0QKfPSqUKJqMOq9GAz2FmPZPH%0AZhYY6XaRyuTp63CwmEjTFXAwt7LJQixDYiPPxLUU410tN/MW7iyUhlD1upfprQL/6b+9xcePh0ls%0AbIvjsVnUr7TtGEHV78yNBETTHGnM1mo13DfgI+ixkC9WWElk0eu1nDrcwU/fXZKNb3Q6LQa9aOh0%0AdNiPlIYFvVaOjgRYTeU4MxkXjU0NOpbiWY6PBVhJZkms5+gM2CkUywiChhNjASpVqGqqjPZ45DFf%0AQjMzUafNSHqroBo7O/xWJq6luDibRKPRYjHp5Qnn/WMBfE4TZydXOdhvZSDi5NsvXWHy2joj3U7G%0AejwsJ7NcWdxkJZGlP+zk1MH2PeOhFD8vXUsRvoE84V6ANNYqtWALxRJhv40thZbleG/tPRdN97Qc%0A6BQNn4YjbirVCovxLG1GHXazgd6Qg6GIm7OTqw2athoNdATEBw06rYZry2mZlwZBS2wtS4/XIXNe%0AbdxXGvZJkAzOsrkiuUKJ6eg6x0b8+N1m3p5cZbzPiqVNwOM08ncvzuzokaYZ6XLJ4+nNjrPK8n2d%0ADoJuE6+fjzEYcdzwGB2NZ3j53DJX5tcJei30d9gZ7HTes7y8UTw4FuTld5Y4MuSnWCrR3+libmWT%0Al95aoKvdxqnDHVQqVXL5Em57GyajwMF+H+1eM0a9jvRWkQ6fVeaR1Ae2CyXOXVnj0WNh3plOyPMa%0A5dznncur9Hc6qFShUBbjcFe7jZP3hdBptZydXG2I/xoNFEsVIkFbjfQE7JiJB6wYBB3vTq82ja+C%0AoOXzp/pYXE3zs4kVOvxWnnp8kLmVTUql6s51Ec3EMrkiboeJxdUsK4ksx0b8jPd5VXPui7NJLs19%0AuHPL/Qq1nAFEz6KRHhfJjW3OXUnQZhCwWQz84kf7mVlc5/L8BkGvhYGwg7NTcbLbJYYibgrFCqup%0AHB0RK+GAjXgqqxor+8MOcTG57rjxPg8mo2icp9Ugm0RKevVSnM0Xy3J5S5tAOCA+sPnFj/UztyIu%0A+g5GXPSEHFycXSOXL6HVajg2EgCqGAQdR0f8BNxm3p1K8ODJdtY2tllczWIy6htydmlNo/53jPW6%0A5fxA4i8gc3yk28loj4cLV5Mf+vlTCy3sF9wWA75f/uVf5u/+7u/e07ELCwv8xm/8Bs8++yxPPvkk%0Av/M7v8PBgwd55plnWF5eliUwmmG/r/jf7qcSzcx+/t3TRwGYnF/nH348I5vz6LS7Bng+l1k21VMz%0Azzt1KMQbF2I1BhTKc/zKJ4dk8wqf08RLZxaa1mXU6zg2EuD1ieUaI5Z2j4Wudhsmo45nn7+yp7kA%0A1Jr87XUeyYiifkGu2bVqNrDsB3H8/YTbyV+1+2EyCvzrz46xtJrh+6/O1STQy4kMNrOBzWyBhbho%0AsDba4+aZH0w23NPPPNxLYj1Ld7uTb/1I3SSynj/X49NnHu7hzQsx2r0WOv1WqlTR67QsJ7dqdB9B%0A7DuS+ZXSeE+n1TQsrPwfXzzIN79zrikv3wtvYX9y93r8uXAtxVuTMUZ7ROfxKqBR/F96NFkBKhXR%0AjG9tM4/VrKdShW/9cKohZsDudb7TC8p341Pnm8WHaWfy7TTgqzfRkYzDjo74+cFOLPviowMyN5XG%0AefUGZZIRnUYLZxRxxOc0sbVdbGqo8+ZEjKMjfpKbOUwGgYDbzLd+NN1Q9sRYgNFeN3/9fdFY7Xqx%0A7+cf6sFhNfDt5y/zqQe7WVrNyDG4029lOZGVFyD9LtEs6O9/fEU20fvMw728eWFFNoMS3yjYNQpU%0A+z3ipJOGGN2s/F5GfWrxs1me8F5wtxnwReMZ/vC/n63h1UtnFlRzPZNR4NMne5jdMZYVzcT8PPOD%0AS7K5stq1fefyKv/q8SHW0tt8r04LW8ot1XjZ2+nk2/+ya56WXN/myLCP5OY2s4ub4o5Qo/jQZDtf%0A2tOQV9keSYv0sw/31phUSWWuNw43XP9Mgf/z/359z3Ndj1vNuHliLMCjRzpvqxnvftqZfLsM+C5e%0AS/Hcy1ebjvmSMahWq+EXPtrP9165WvNww+8yk80VGuYwIJp+/+onh1X5/fSnhpmOpprG4TaDjpmF%0ADebjGR4Yb+e5n8w0LC5LpnqdASuCViObj9WbBvaEHCwns2znSwxGXDXG6vI5T/Ui6LSygXM0nuHF%0AswsN7WvW7yTOSn/fjph4K9jPO5NvpwGf1P+PjwYI+SxcXdg1GO8JOWr4iqbKWLeHv1YxwH3q8SE2%0As3l5zqT87nOP9FIsVVhazbKcyMoG4H//4xlOjAbxu01yfiKhGU8+83APTlsbz6iZ8I4HKZervHUp%0A1sCnL31igLnlNGajUNPHduu9sZy93jxvrNfNn/39+Zp1g/q2N8tt7iTH9+vO5P1mwPeV/+vFmyr/%0AV199VP733TrXuhvb/YHtTD569Ch/8Ad/wMMPP4zRaJQ/P378+E3V87WvfY2vf/3r6PV6vF5va2ey%0ACpqZ/bx+IcaXPtbHCzuB26jXUSpVyJUrnJmMYzPrEXRa+bt68zyjXsfWthig1Yz18sUyU9dSnJmM%0AY9Br0ek0TeuSym8XSuh1WjnRfvxEF6mNLVaSW+S2i3uaC0htkuq+3nnEa1Nr3LPXtWo9pXz/oXY/%0AKpUqEzNJsrldLcVSqcJ3XryMx2HkwfGQbNo4dW0NDRrVexpf26JQrHB+JnFD/LkRPs0tbXKw38OV%0AhQ2WExlS6TxjPZ4G0xTJIEgygJEkOMrlKq+eW264Dm9ejO3Jy3uJt29cjLGSSON2GHFY9NjMegwG%0AHdvbJRKbebx2I4nNPOlsCaNBy0amhKDVsJ7Jk8kVG4yfJOSLZd68GGvtTm7hjkHZTyXjMKgyv6NB%0AazPrZW4qjfNg19jJZtbz8KEOXjg9D8B4n6fGSMpo0JEvqJvgzS5uoNNpOH1xhVQ6j99lJpNTj2nZ%0A7RIXZ1PyYu/1Yt/axjbLySzZXJHvvHgZm1nPQNiFFg3PqphNVRGN2vIVsa2iBm5VflV7vE+UsdrL%0AIKhQLKHTamti9F7lm8XDZvGzWZ5wL0BpdOtxGOXF2bwKD3L5ErNLG8wtb3B40M+FqwmMBh1Ws8D0%0AfKrptdVqYDKaIqfwE4Dd8VHtuK3tElcXNmrGTpfdyL+8GeXwoL/BRFJpRFYoVhivM+RVtseoF9/9%0AX2xidnm9cbgePzm7sOe5bmSMbsbN7HaJ05Pxe46XN4PTkzFW1nJ7jvmSMSjUGt9J8VTQaXnjwgo2%0As16ew0jQaTQ1+aOy3unoOltNOLwQy8jSBI/dH2Ehnq4ppzTV0wtaKuUqb1yK18T6+lg6MZPEbTdg%0AMDS+vZIvioZoPmebzJfTk7GGPrZXv1Ny9sOaW+5HvH5hBRDnODMLuwbj09EUGnaN6966FOPh+0Jc%0AmE2q3r+rixtNx/CZhQ2moylcNiOg4a1LcbYLZXQaDW9dinGw33PDPEmub8veNfXfZXNF9DuyVvV8%0AujS7hqXNwFp6WzX23mjOXm+e9+2XGjegKdu+V27T4ngLLdw53JbF5HPnzgFw8eJF+TONRsPf/M3f%0AXPfYzs5Onn32WQDGxsbe8w7newFarYbJa83NfgwGnWycVy/GbzHpWU5k5e/URPIlM5+mZic7Av6A%0A7Hy8V3mlSU++WObdy6scGvTVmGfVt6HeUEBpNnS980xFUzUaiXtdq/2kF3YvoNn9cNmNbGYLqnzQ%0ACzrOXUmQ3iqS3ipyoM/DvIoWGIiv+AE19ezFnxvhUzyVo1KF9UxeNrFUM7iorytfFI1hlnb6W33Z%0A6Ir6b5iKphAE7T3DW0HQEl1J86kHu7GZ9XS123BYDeh1OvLFEvOxDOGAlflYhisLG/icJt6eXsVq%0A1gMwOZdqavwEoumXIGhlnfUWWrhdqI9nknFYoVSRDZyaGecpYTHp5cUyySRX+d12vtzUUEcyz5MM%0AbSymoqrGIIgxrVpFHr+vF/s26mJyeqvIUiLT1GyqJa8W6wAAIABJREFU3pBvIZ6hUKrU/K7rGQRJ%0ABn4SrldeLR7uNe6r5Qn3AuqvSchrJbqSbmo2BuK1CnmtTEfXGYy4mV3abDBhri/f3W4ns9VoILnX%0AWBtP5fA6d/+WOBX0iHJr9YZi0sKexaTHYro+j4GmZpd7jcNqvLowu7bnuVaSW3ty63rc1LC/dGz3%0AE7RaDStrOZlnzcZ85X2v54ZyDmQx6eU5jIS9eKpmjCphIZ5hIOzEYtKzmSk0NTFbSmRxWA0sJbKq%0AOWN9LB2MuJr2t4V4BkubIOtuS9fmRn9Pfby+12LiBwGp/yvHNWW8i9fNT+xWA9OX1OPFXnxcTeV2%0AZKQyNZ9J/SK2duM82cgWSGw0P49kSFnPp9hajoGwsaGPSee72Zy92Zz+ZuZ1LY630MKdg7pbyk3i%0AmWeeafjvRhaSW2iElByofVapVBnu2s28jXodQY+oBzbW46ZUqtDb4SDoMdeI8YNoShHyWgBREF/6%0AXKrHaTXQ4bc2fKdE5873yjJ7lfe5TLLgPkB3yE6hUGIg4qBD5QlhajNPp+JzqW6jXicbpqnBv3Oe%0AoYhLHijqr5USynIt3B5IHFXjL+zeDyVnpfvqshnxu2s5JOrG6Tk06JV3mswtbxIOqL9mYTXpMei1%0ANVzci6fX4202V2Qo4iTkFf8ttdVsFBraqtafDIKOSMAm/1Zl2Wa/YSjiolSq3DO8LZUqhAM2Xjg9%0Ax8xSijOTy5y+uMRbU0ucvrjExOyq/P/V9S1mllJUgfRWgUyuSGfAytzyJh1+9bgQCdpaC8kt3DEo%0A+2k2V2Qw4qRYEhdPAZYSGXmcaxZvUpuiyZ2yjBQji6UybUahaZzyK8ZXm1lPyGtpGlt8LhNWs75h%0A/K5Hh99KsVTG52qjq722rmyuyGiPm0jAWhPTpPqVY304YKMrYGe4y4WlTZC/V+YkShj1Ooa7nJiN%0Au/sb9ioP6vFwr3Hfp5In3AuovyZzy5t0+q1kc0WCTXIq0WxPlJiYuJogHLAxcTUhc7VZeYtJ33C/%0A9uJbwG2iw187RkrjZz3/JEi8v5HcUzLGrUdqM08kqF7/cJc6P8Z2pJianQsaOSkIu1Os63Ez4DY3%0AXYRuATp9ZvkhQ7Mx3+8yYWkTTfLaFdz2OIyM9bjl+YUad9Q+k2Kx02rcc15ULlextAm0GbRNeRX0%0AmllKZGS+SPXV58RDESeWNoHF+CbhJv2t02/FYtqNlUG3WSUHbR476+O1krctvt1eKK/ncJdzZy5u%0AkmOv2vw2tZmXDXDVYDXpG+YhEurvLYjmuAZBNECtj/l7xVGXzUhvu73peQyCltRmXq7fZtYT9JgZ%0A6XYx2u0i5Nv9jRLHU5v5pv23K2hrOjarxc+bmdfda+N+Cy28n7ilncm/8zu/w9e//nWefvrpBuM9%0AjUbDX//1X99S4+4lqBmBAKpGe5IJhaQv98TJdjYyeb790gzVqih03xGxMtztZnZpnUeOdOBzmqhU%0AwTgtvorSZhAwGQWOjfjpCdm5PL+BwyKaA9UboMCuYcSZybh8vFTGZFQvbzKKJhKSZphWAxevpej0%0AW+lpt/PO9Kr8yopWKxr/+N1muS7Z5E8Dq2s50XhIxdwnHLRhbhNkIwoJzQT868u18N4RjWf42cUV%0AQKtqcKPEWK+HxMZ2g2FjuVplvNfD+StJiuUKHznQTqUq6o+urOVko8hqFTkhUd5Tk1FgsMtJcmOb%0A5Hqu5nUrJU+V/67/W4JRr5MNWKai67T7LHzho31cWdgQX2fUaRjtdHPhaq3BhN9t4uLsGkeG/BSK%0AJTwOE5tbhQYzC4D7Bryqml4SL+8V3k5cSzHc7WSs24lO0GICtspQylXQoMVtM0EV/DYTbhtoK9Du%0AhrV0HqfVSLkC715OMNbrrTHAAfF63T/64bpeLXzwUMY7m0WUC5D6vKDTMhhx4bQaOXUoRHa7JJuJ%0AlqtVDvR5G4yYAIYjLs5citeMd8nUNg/dF0Kj0RBLqhvq9HY4OHc1yRcfHWBxNc1iPMv9Yw7VsqJh%0AjpU3Jtgz9jksBoa63LR7rcTXxPMqY/LF2bUaU7/Xzi+j12lpM+wa8hn1Otq9Zt68EKPDb2Ug7ESn%0AFV/dlowCpXMrTbAmr63TGbBy6lCI1yZWOD4aoLfDTnqrqGpg1SweKo3mlOUls8IPWxy9HpSGT8Vy%0AhUODPoa6REOlZgbJbQaB9FYRc5vAY/dHMBkF3roUYzDsUjVkbDMIFIoV+jodXF1Yr6kzX2xuoDfS%0A4+blt5dkEyhANn7WajRN8z3jznjarN4D/V76Oh1UKlUx79XXGmSeGAsQ9FpVjwUNf/v8ZU4dbAdg%0AemGdK4ube14rScpG4tbENVFfdz6WJhywcWIswPhOXqTGTUubwPFhf8N9uxdMePdCNJ7hjUsruGwm%0AUpkC/Z1Ozs8kZbPH+us42usmkyuJb1HajLKB2fR8isvzG/SE7DKn6uctSp7Wm0iWKxX6OhzqRnp+%0AK5vZIkGvFVObnioaVZ64bW2U2x2yQZnJKMjjxGoqJ5uTvT21SqffSshnwdqm5y2V/iaes8D/848X%0AGQw7cTuNWEx6OQeV2t3VxPxPmptJfz84Fmjx7Tajfm60uJrh48c6eez+CIurWTx2Y8391+p24125%0AWqU7ZEcQNKrxNugxs7K21XSsV8Y6Sa8bdgzy2h01po97xWe3vQ2nzcDrdR4xRr0Oi0lPpVLlxFiA%0A0k79430eetodRGObPPfKLF3tNn7p4wPMLm0QW9s17wu4LRj1jf035LPyH//qdFP+1cfP+rbvldvc%0Aa+N+Cy28n7glA76JiQnMZjMXLlwgENjtqIlEgv/6X/8rP/zhD29LI/fCfhe2vhlRfmXwayaI/++e%0APspmrigbh0hi882MVH7tU8NcmlvjjQuxGqOgpXiWU0dCbOfLPPfyVXli95ED7egFLe0eC9dWNpmP%0AZfC7TfS0O7CYdVxd2ASNhuhymsPDPpIb21jaBLK5ojwo+nZ2BwQ8Zt6YiHH/WKDBkEUS4Z9b2iC+%0AnuP+UbGMMomrN8iQjnviZDdnLsXpDFjRoOH1CXFCqyawXy/g/+BY4K4zMfsgcT1DlD945kxTw0bl%0A/VByXM0g4ZHDIQIeC5VKVZUrnzvVy3MvX+X4aABBp6VKldnFTXpCdgJuM8+9fFVe9PC5TKL5RDJL%0AwGWiq93B7NKGbOyzsrOIHXCLpheLiYxojOK30h208w8/mZEfcjQzc3j6iREuzSaxmQ28dGaBYrki%0AG740ux6fe6QXj93E3/zTJQ4N+GpMVx440M6RHV1R6XrdDG+le/V+4VZNSSaupfjmd87x1ONDGA1a%0AdBrRZE+LaLpXUfyfnc+lz3KFChrEHXZdQTv/48U6kzC/lUODPo4NeG/9h77H3/dhQsuAT0R9vGvW%0A55VGe5KpU6Va4drypmyGqzSu+6fX5zg04KPda5ZjnxR3jo+KhnUBj4Vry2mWE1k6A1a0Gg1nJuP8%0Aq58brjHHeei+ECGfhcW4GNPavRZCPgtrGzkCHgsriSzZbfEh9OFhH/G1LebjGdkA8PWJZVlX+bMP%0A97KUyBJwm1SNfk6MBfA4Tei0WpaTGeZXds2l6hcAP/dIL1TF3do2swGLSc98TFzwURvjv/SJAeaW%0ANmvyFiledofsHBv2q+qh1xvNSdd5sMvF2sY2D4xeP47eDDf2I3eVvFWaRP7CR/upVCoIOm1Nzvdr%0AnxphYiZRYwR1bXmDWCrHR490MLe0SbvXwnJyi5DPTKUsvma/sCrGWrvZQHIjh0EvoBegigaf08R8%0ALMNyIktPh7izze8yM7u4UWOgd3ZKNCCTdGMlAzUJYp4oGuFKx0j53qdPdqPTadFoqDGykoz5qlVU%0A+SPlo/WfK43RfvruEqcOhYBd80elaebq+jYDnQ78bjM/m1hhIOyUx2hpbKvntGQuFY1n+Om5ZaYX%0A1mn3WOjrcMhGahLeqwmvGgf2KvN+4Va4K5l1HRsJcHYqzqdP9vBPr8/VjPndITtBt5nYWlY2ZNRq%0ANXzlM2Oq5mGfebiHbK6IzWzg6g4n/S4TbTsPNIIec0MeajIKfOmxAS7NpVhOZOlut9MdshFd2aRU%0AFjlj1NcalUvxpz62fukTA2xtl1RzXcnMTM3U2e8ycWjQx1Q0xavndut7+okR/vs/T/Lpkz01xmYP%0A3RdCq6FhbhYO2Hj13LKcWwK3xLdbxYfNgE9tblRvJqvMEyRIY6Wg1fI/X7rC5z/ai9moZ2ZxQ47D%0A4YCVre0SHV4LU9EUpYq48cbnMnGgz0t6K09iQzQvVZoBSzAZBT7zcI8Yw+MZOn1WekJ2CjuSG9dW%0A0jWx9uH72mvyFiWHcvmSam5Qb8hX//ejx8L4XSYuXE0SV8Te+rzhRuf0gPzZcJeL0R5xw8/NzJ9u%0ABS0DvhtDy4Dv7sD7bsD30ksv8Vd/9VcAfPOb3+TEiRP85V/+JX/+53/O4cOHb6Xqewr1phx7CeKf%0AnozLBmCS2DyoG6kIOg2T0fWaut66FOP4SIDhbiezi5uUK1X5u0qlyqW5JPcN+Jlb2USLhsGIk1fe%0AWeL8lSQH+jxMRVMcHvSzXSzx/JtR7usXXbffvBCTTSSkJ+EPHmjn8KBH1kyu/y2zS6JRwMmD7URX%0Adk0rJLOMeoMM6bj5lTRQpVKu8vZ0nEqlSr6iLrBfL+Dfwu2DZCZxI4YHEsfVDBKMeh35QoWleJYq%0AqNa1EM9g0GvJ5UtMzCQ5POjD5zRi0GtrjFakhL4nZGO8z8MLb85z+pJoQPnAWJDvvzoHiNpa564k%0AOX0pzkMHQwyFnZydjlMpV+WF5L3MHC7OJpm6tkZ/p0v+XbNLG3tej6XVLPG1HNlcscF0pc0o1Cwm%0Af9h5++bFGFazwEY2h25bw0jYxczyBgG3CUGnxWY0spDYpMNjYz23Lb+2F43lELQatotlKuUq09FU%0AjUlYd7ud8zMJccf4+7CY3MK9g/p4p9bnjfpaoz2dRsOV+XW0Wg1b2yXe2jHDPTEW5I0LK1QR5SPO%0AXVmlirdhXN/Ol5hd3qDK/8/emwbJcZ53nr+677u6rr7vBroB4iJACiRFiiJlSablkbXWyhNz2OGN%0AmIn5PuHd2B37y+yn+TSOjY1YbcwhxYxXDh86LNsamzp4igQB4kaj0Wd1d3VXdV1d95m1H7IyO6sq%0Aq0GQEAWA/UQg0FWZ+eb1f5/3fbPe/P807CQLwMFMJYfVwO21TjiZEuwT9FrZSRa4urQHwNm5AO/c%0A2JHzzt++vY7dqufCQpjX39/syFnVepPtvQJ3o2lqdZdqPitWGtT2itxaSzE/LuYuodnijS7oaLUu%0AQqq0Gg2g4dZqmky+QqD9Oqpa2euxfAfwSpkvazURBqz2MFkJmlPmV7/bwu++OPlA9/tJCGW7uxXP%0Ao9dpETjo89nMepaiGW60QVA3V1JcXkzgc5l44cwg67E8ggCb8QI3VpI0Gn7eubGDz2XixTND/PzK%0AFga9Ts7PC5M+Li8mMBl0LEx4OD8fJJEu896tXRYmfTJwSjlbUglvkgBqyplnsb0iEsxR/l5oshnP%0AYzLoKdcaHeUCnJ4ZoK4A5R6AccUfmtV0JYHRTk75cFgN1OpCRxkSNFP6oeXL54cBePXcUEcb3Q/s%0AJ8GlRgJ2fu+L0x32df3uW3cZnyWI1Lu3dmXYHog6EYQWa7F9uc33uUy8fG6Y2F6J6G6+4355HMaO%0A/ChFtd5kYyeH1WxkL7PP3WiGC/Mh3rwak/NqqzXQs53U9yyU64R8Vpw2PX/98xXypTpn5wKiXYFB%0Ay91ohneu78h5XipXuf+ljSxCq6V6bJVaA4fV0AN1lnKZRgPXl1OybqT+qNWs6+gLS22RVB+V9e5L%0AF0b5k99/Wi7jez9b/szr7WGGWl9BCZPt7idIUa03SWYqVOoNjAYtm7sF3rmxQ9hn4cufG+Od67vc%0AXkvhcZhI7pe5tpTk9MwAtUaTpWgGgNhenukRL0oYsDLK1QYrWyJg9cxMgF/e2mU1to/drGM46O6A%0AnpoMOgpldQ1dPBmh3lCHA3cD+bo/Z3IimO9Gu5/Sr9/wIGP67u8WRj1P7PjpKI7iUYtP9DD5+9//%0APj/5yU9IJBL8x//4H/n2t78tz0p+/vnnH9YxPtFxP1N5KYFnclWq9SbxdIm9bAWH1cCZ2QBrsVwP%0ASEXaJuK3U6k0aLVET0WbxYBRr6VUbVCqNvA4TNzbPNi3w2rgN54ZZy22T6UmNhDRuNgYSYCAsbCT%0ARKbEgFv8dbJUbcgggGq92QFM2U4UGHBb+oJOJFBAIlPpgQmoATKkSGTK1BpCe9aUlVpDJMum9st9%0AG4+jBuXhhhIm0Q08kPS3GttHq9Wg12tJ7ouanR72dKxvMuiYGXGj1WoIeC18cCfRUYY0SK3UmkwP%0Ai35jzyyESOcqPH8qwgd3Ej1AiWq9iUGv4+bywUDCZjFwN5qVP++mSvLrYkKrxd1oFoNe1wHNOxRG%0AGS90AImUEIp+20R38/g9FvmhpxIwJIEnBKHVodUnUbcSeG9hws9kxIPZqOOpGR92m5nhdodQr4NQ%0AwI7XYaRWb5HKVQDYjK9itxpI7lR68letLrCXLVOrC0fwvaN4qNGd76S81V3nu9vu+QkvEb+Njd28%0A3EbbLAaWolkGB+z4XWbmRj1MDTqJpcvyA69WS/STTWTKcp6Jp8sMBezMT3i5t5nl2JinA/bUDfaJ%0AKmClIZ9Vht5I7bT4wM/fkSeVsZUo3Be65ndbGAs72/BBdeioVNb0sJtMvkqt0SRfqmOzGKj3WV8N%0AMCQdt1GvAw0d+VKr1fT0pZT9kcWNjwbfeZIGn9L1kHToshvRoOH2+gFIbizsJJ4u4XGaKJbr8v8L%0AE35KpQbVWpPBgI1r95JMD7tlDdnMBtZieQqlBtAQ3+oJO+V8XK03sVvF9nt9JyfXi+4+InTCwLpB%0ATtAJc1SGCHlyy31USdMzI26EVqunHa7Wm9QaQg/8Sakrj9NEPCO+KTc/4ePWahqH1YDHYcagF38M%0AqTeaXL23x2ufG6XREGT9Sde8X3+3u01Sbqd236C3//9ZgUhJ10CC7fXrXxn0OjZ2CtitBuolQV7m%0Ac5n4xksz/N2766rlp3NVxsMuNqoNAh4rpUqD+QkvG7uHgyalHJ4tVEntV/A4zNgsBtkz36DXyjlZ%0AyvNqufUwsKgEGewH6IunO+uIyaCj2Wjx8tlhfnkrLm+jvFbd9e5u+8GjdK1XtnOEfFZZZ8r1DtPb%0Aw9bik6BttbFRN0w26LX2HSdYTFqyBXG8E0+XmBx0MTXk4tLtBKVKg7Gwg/kJP5fuxMV9tMv0OMTc%0A/cr5MW6upgANiXZfRZlDQNTY1KAboQVGg+jrPjXk5fZ6ukMn/TQk2vvo+gLRu/O49DmTq8rH7Gu1%0A8DhNuOxGIgM2fC4Tqf1Or2cJSt49LuoXagyFoziKo/jVh+5P/uRP/uTjbvyXf/mX/OEf/iGBQIB/%0A/+//Pc899xx/+qd/ytjY2MM7wvtEqVT71Pb1ccJmMx16jK0WxDMlVrb35e/qDYHJQSfjERdel5lq%0Arcl4xMnkoIvZUTfjERcGg4axkItmq8XaTp65US/bewU+dyKC12Wm2WhxYSFEJl9lN1VkatjFWMiJ%0AVqdhcshFsVxHEMBuM7CbLvH1F6ewmHTcXEnhshsZizgpluuYTXp2kkXqDYHpYSdPTQcotT3twn4b%0ACxNeCuW6TElWxvyEr/1ajFW10ZkadhPdzTM0YMftMHes0xBazI562FQhI0vbSf5LY2EnLrtRtC/Y%0AK+K2m2T/5wcNm830sbb7OPGoaxf661fS7eJ6hvGIk51ksW2TIuqvXhc4eyzA8vY+//DBJj6nBZ/L%0ATDIr6iaWLPK5ExH8bjNBr52GILC8uc9QwM5w0CHrfm7Mw+nZATZieY5P+GjRYr39GpbFrKdcbWA2%0A6dne6x0gzo565IFdvSEwPth7nNVaE6fdyMyohxsrKcbCTlnL9YYgn1t3zE/6SGbLBLwWYskiZ2aD%0A2Cx62XpDbZuTU34WJrxotBr2MhWmhl08sxBmeXufL5wb4q3rO/z1m6vEM2WcNuMDa/hR1K6afgSh%0AxcpunjsbaVwOPalcGaEpsLiRYr9YIZEusp+rc28zSbncZD2RYXUry06yQK7UoN4U0Go1NJsCDpuR%0A7b1ix/0cjzg5Melnsg845GHG/fL7kxC/6nN8FHULnect5bulaJYXTg9iMuoolhsMh+wMuK047Uai%0Au3kaQou5MQ+jISenZwZoNAVurqZxO01Mj7hZimZBo+Frz09QqNRZ3c4RGbDhdVlY3czx/OkIep2W%0A3VSJAY+VY+NePlxKcPGpMC67iXSuitNu4unjQbxOM/VmS8599YbA0IBdbrOVUW8IzI6KDwOV+S+T%0ArxL0WVXb2fl2+6rRalTz2dSwG7vVwFI0w3DQQXQ33z9fTvgQhBYaDazFcrRAzplqZPfp9oOZfrl3%0ANOTku39/l9vRLIn9Ch/e2+PN6zscG/OyuJGh27zt3FyAhT4ANRBfnf3796P8xc9XiWdK982/kjYe%0ARe1Kx9ZqQbMlMBZxUaw0WI/lcNqNOG1G+cHmi2eGaAotiuWG3Ed0O4yMR1wYDTry5RqL6xmGg3aG%0AQw6EFoyFnJiMOtL7FT5/ZhCfy0xqv4LdamB21CNf/0K5RtBnw2LWHdouSv25ptDq+FuK+Qkfq+23%0A6JSxMOmnKbQwGnTE0yVZ0+lcFZ/bjMNm7NF1vSEwN6ber5yf8BH02pgb85ItVLl0K8H4oAunzch+%0AsUZkwE7Eb0PffmB9bSXJdrLI2zd3+atfrLK8kyORLdMC1fJPTPl5qv320WF6a7UgkS0R9No62rSJ%0AiIvBARvHVWbk99PA/db5tOLjaDeeKXFrLc3sqIfVWE78X6Ejo1HH11+cYr9YZXU7h9thYnbUzYX5%0AMBqNhhvLSSIDto57IeU+u1X0F/a6zJyeCZDIlkm0f5xw2kwYDeoPyuYnfdgtBkqVBpEBG3NjHrxO%0AC1qdhr1MGZ/LwtyYWAdq9f79x9GQA4vZoPrj29Swm9WdHFPDblUdPTUzwNqOWEcunoxwemaASr2J%0ATqvBYNDJ2xw2hlqY9OFzmXHZjGzEC8Qz4htzks629wq0WnBhPsT8mLqd0IPky/vFRqLA37y99kD5%0A99OKj6tdaWy0ly3z5WfHqDebOGwGRoJO7BYDNquxY9yi12v5+otTJLMVEukS85N+9HoNqf0KFrNB%0AvDdDLqo1gZsrKSIDNk5M+mkKApVKk/MLQYJem2jbki4xOGDj2LgXo0HXkUN2UkVefnqYYrnB+k6O%0AySEXp6cDpPOVnrFU9xhI2XfYTZUI+22q7Xd3Hp8ZcRPyWvE4xXwWGbAxGnawMO4jV6qzuJ5hYtDF%0Ay+dGuL2RptkUt3tq2s/7i3v84M01tlIl3HYT+8XaQ9Xew4gH6SM/Ctr9dY1bfvDW2gOt/7XnxuW/%0AH9ex1uN43P2O+TDtfqKZyVrtAanY4/HwR3/0R5+kuM9sqJnKj0dcsq8diDOEXzgVoVxt8oM37vHa%0A8xP8+ev3OHcsyPljAUI+G8+dDMt+TN/4wjT//Sd3O7aXvIt+8ItVvvbCBLupIhGfg+GAo2dfkk/t%0ArgL+89R0gP/64zsd611Z3ONbr86qQh40Gg12q5HpYbeqh6wExBkKOmTYj7TO2dkAOm0nOKV7O1ot%0AtFpth+didDfPW9din5rX12c5JN1KwINuf7B4qsh7t0Q/759dPniNWqnV7mWnZwMdnm+SFiXfPOV9%0AvnwnwbljQQw6bY9OnpoSLQ6Ur1adaM/C6/Y0lvZxYT5IU+jcph/MQYOGxY0MF09GeO5kmF/e3OHc%0AMdG7q98285Ne/vOP7nTtd4/fe3WWP/sfdzvO7edXtp9oDZ+eGUCnAb/LhkYDif0qDpuZcrVFmSa5%0AUgk0enbasy5MJrGzODVspNEEnRaqNYFSpd6R90C8rjdXUsyPeZ7Y63cUn348Ox+iXG3IHoQXT0YI%0AeW3spopMDrp5/1acs7MBpofcrG5nO7wEpRzz3MkwE4Nuvvt3i/fPcW0dS37xyu+vLe1xYT7ISNAh%0Aw3Sq9WYP4E4ZErSqO/994wvTqvkq4rfzozfFvkL37GUJ9EOrxcLEgZ1MX3hvwM5uqohRq5WvnZQz%0A1dYPeKwkWurgQQ0a/vrnK7IPo3QtdFotP3pzledOhnt8d2uNJtFEQTUfdPvTbuzmnoj8G237Znfn%0AxhdORWS9/fXPV1T7iBs7uZ7tTAYd31K0VRdPRvpq/I2rMVL7VUaCDkqVOlcW9/pqQwmwU8KjpOWR%0AARH8rAyTQYdOCwGvjUS6qNoGSOfZXQ+GBtTBexqNhndv7HBhPsibV2Pi+b211tEuS9fnR2+u8bUX%0AJvjLn/Vev2+9OqsKzZKAsB9Fb8fHfR2+y1LZ/+YbJx9QBY9vSPkW4PyxAzihpKNvvTLbM8Z54VSE%0Av3nrQJMhn63jXj+7EO7p+126LfZDo/F8Ry5W04heq5Ffx5f2p1ZPpDrQT/NGg5Yhr40by8meZeMR%0AF2ajvu/4h1aLrzw7Jk6M0MCP317n3LEg//D+Zkc+PWwM1WrB//mdy/ybb5xU1Zl0ndSgZQ87Xz6J%0A+Vc5Nvr65yf5/i9WeO35CbQa5Lb84snO/PTbL0zK7f/FkxHVcZCUmwCGg46OsuKpUocWh4OODk9u%0AqYyvf36yoz8xHHTwl22bk+5jqtY7AXfd9ae7fkFnTpc+j4Zdfc/nHUV9unwnwe+9Ost/+fHt9lta%0AVv789Xvy8kaj2XGOT4JWjqJ/PKjHMnT6LB/Fpxef6GGyRnPwipbZbP7EB/NZjZGAnf/1n52VDeTn%0Ax72k9is9CVoQkL1jY3sFqvUml+8muHA8yGY8j0Yregw7rAZ5uTIk7yKArb0CsyMumkKLla2c6rq7%0AafGXx998bpxCqcbNVXX/seWtDL/z0iQr2zl2kkVGw05arRaXFxM8NeXn7kaa154bJ5Ets76Tk6Et%0A+XKNb706w73NLO/e3JVhKNl8lRYt3rq+2wES6qiAAAAgAElEQVRIGfC0X6ndK/CVi2P83bsbzI97%0AVY/pyOvrVx+Sbn95O84rF0ZIt32wlP5g0OvnfflugjOzAz3LTAYd6zv7PfcTOFTPt9bSnDsWlHUy%0ANeym3hD44E6cr1wcI7qbp1iuc28rwzML4b4+Xw2hRUto8cWnh8mX66zHcjQFgW++Ms3y1j5b8UIH%0A9FF5LtV6k3dv7sjk5JfODpEr1thKiGAMh9XIjRX118mXNjOfOQ2vx7KYTXrypQpOix6LxUCt1sRq%0AMRBwm9Bo4M76PguTLrL7AqV6ne29IrupKgadhoYgeltfvZfk3GzgM3f9juLTj5GAHYNe15Hjorui%0AD+29TTG36LQaVrf3+/ohGvQ67vWp77G93hk+ANvJour6xUqD7USeC/PBAyK8FuZGvQS81g4AWtBj%0A5W40zcWTYSr1zvz3/TdW+O0XJoklC2KOC9iJDNj5/hsrNBoC8UyJf/LiJLG9Ius7ORnqt5cp886N%0AHZ4+FsRsEqFS96JZMfeVajIMc3rITaFSI+Sz0RAELp6MyNyHd2/udELQAnb0Og3ff2OFZ+ZDfO2F%0ACRkUpIQCCUKrx2vXoBMnN7TQ8Mx8iFiyKG/z1vUdLCaDaj54Uv1pLy3GVdkbb13f4XdfnmIzrt6m%0ANpsC1VqvrQTAUjQj679WV9d4Q2jJ138lluHEuJ+vfX6Cte19Xn56mGyhKrelQa+VDxf3ODsXYDTk%0AwGTU8bmTYbbiBcYHnQy4LVy5k+C158eJJYsyaEq6p8+eCDHgMpPO11TP8+tt3W4lCgwHHYT9Vv7q%0AFyt8biFEo9lS1VWxInrW9mMfyH1olRl51XqTGytJfvvzk2zG8+392rkwH5I9vj+K3m716WvfWk2r%0AeoU/iSHl27dv7HB2LsC7N8RcUas3+Nrnx3vyqBprRuqTNYQW8VSJ1iE+xcpJBBs7+zxzIgxt0PNo%0AyEnQZ+Gvfr5y6P6k8tBoeOHUINHdPK89P04iU2Y9lhPfqDPp0elEaKmy3yrpcDcleoSrjX9GQw7+%0A7t0NTs8OYDHq2S9INnCNjnzabAo0mgLv3oz3lDEScvD3725QrYs+3t1RrTfRaOB/++dnGR741efL%0AJzH/SmOjq8t7bLXb9a1EXm73gDZMcoyN9vgklizIubVf7pE85aG/HzMczntRzjzuXq+7PQ54LQR9%0ANr56cYx4utxx/Mr1W62WDGQdCznZ2M0xEnQw4LEwNeRmM9Hr3aw8H+XD66XNDK+eH6FSa7AW25eX%0AH1bfHmetHMVRPAnxiR4m37t3j5dffhmAeDwu/91qtdBoNLz++uuf/Ag/I6E0lQf44/90qWO5x2nC%0AZNRxb/PARwzAbTeSL9UBZD8m5fLukLyLtuIFcZBXqqu+BgWwHsvhb7/C+Mr5Ef6f799UXS+6W2By%0A0A0t8LvNxPYKrGzvE/JZqbX94VZjOfYLVfwuMwGXmWiiyK3VFJu74r6VcJMvPTPK1aW9ju8k43/R%0Ap9HM5TsJ3HZjX9+pz4q33K87JN3q9Vr+j//3faDTH6zbzxtEzW7FCz3LPE4TiXTv/fQ4TYfq2W03%0AyjqZn/Bh1GlY3szhshu5fCdBPF3imYUQa7EctUZT9NxUia14Ab/bTKXWZLu9v9hegQ/vigCrmRE3%0A8VSnJY10LiBqeGkzi80s0peLZdEX9OZKipkRN/uF3tdGpLqoFk+qhrVaDTupMqMhB09NBfE4TdjN%0ABmoNcSa4dHtsFhsDbhPDAWg0we/KE09FsVkM7BdqbMULOK0G1nfU/Q2f1Ot3FL+e0Go1LG+JdV/K%0AcSB6Y97bzFJrNJkf96n6/UqRKVRJ9vNhb3uDdnsWbh7CHPC7Lazt5MjkqsxP+KjVBK7e2yO1X6He%0AaAIariwmmB52k8xWcNmNPXmo0RD4i5/eY27Uw3jEyZW7Cd65cQDDWdvOYTbo5EGoBPWTBnXSK7Br%0A2/uEfXZur6UpVmqMhlxoWrC4nuHqvT15QDg/4SWZFT3Qu9v4eLpEsVKn0RB461qM88eDpPYrHVAg%0A5fkrvXb9bgsep4mNdj7o3kYtH6gxK6R4nPOHVqthN11W7R8JQou9TKVvv6+fn6uyHRbvVX+egFhO%0Ak1iixES4zi9v7BJPl5gZaVKqNKg1mlxu8xE6+3YWDDot08Ni3/TDu3vYrHo+vLsn1w/lPd3cLeBz%0AWlhX8bgVhBbv34oT9tmoNZpsxnNsxvM0GoLcTvfTVbdnrTLkPrRKfZWWb+8VKJbrnD8eolprcnLc%0AK3sk309vwBOpyQcNKd+67UY2d/MdueLMbJBf3uh8EKrGq1D2yaxmdUsd6PV4jafL1BoFbGYDF+YD%0A5Ip13r8V77juh/Ex1mM5DHoto2EHsb0i8XSpQ2shnxWjXifP0FTq+sxsgGS23Hf842r3Oc8dD3Bv%0As9ObV9pmJOjo+KxWRrnaILqbV9XwVqLAaNDRo7OHnS+f1PwL4thoIuLkf//2e2J/od6ZV112Y5v5%0AcjA+gcN1JelU+ltavztnH1bGZvwgb3Wvp9TL/ISPRLrEB3dE+N5LZ4Y6/PaV608Oujg3F+D2WprV%0ArrHP9l6h75hL1SM/XuDCfJDr15Kyj73asSrjcdfKURzF4x7a+6/SP37yk5/wne98h+985zsdf3/3%0Au9/lO9/5zsM6xs9M6PXi7RCEFnOK2QcOq4GI30a1LsJQ1ndyDAZsAGRyVYx6LUa9loE2HV25vDsG%0APBYyuSoDHgs/vxylUK4zFBR/0TMZdIwE7YwEHfKrqbfXUtgsBv7+nVV5ve4YCti5sbKHzWoANIR9%0AtvYxizOQpeNzO0xs7OZwO80sTHgZCtipNxocG/PIv7YCrMX2GQ075M/Vumj8X603GfBYuLeZ7TgP%0AtZgd8Rw1LL/i6IbHSJqVNNnvHknfdS/L5KoEvVYZjCdpIpOr3lfPUvhdJtZ3cwwHHRTLdYYCdrET%0AvZpkMGAjk6sS8KprZjBgJ5Ut4bAZCPts7dceDwbP6zs5+bikelJviAMD5Tm4HWLnJ1+qy7pd38mp%0A1p9Mrtq3Xj2pGhaEFiGvhfR+lWvLcT64HePSYoxLt2NcvrvDWizN+k6aD+7E2EykuXEvyeW7O1xb%0AjtMC8qUaLZDv51EOOIpPI5TtsrLdlSBlxXKdekPAbjH0zTFWk4HhoKPjOynfjYWdZHLVjvyXyVV7%0A1pdiwGPBqNdSbzSZGXHjd5lJ7pexW4x4nWai8QLReJ5aXaDeEFiY8hFLFvrmUq/LzC9v7so/TkvH%0AMRx0UK0J+NwWMvkKLrtJhvYATAy6ODHlw2U3YjHrmR4WgUEeh5GtRA6HzdCxH8lvVBlSG+92mDry%0AuVajkQeT3TOSlLlfuhaZXJWhgJ14uiTDfnwuEycmfTw15et5kCzeU7fq9Xic84eUY/vlxlq92VdX%0ARr2WkP/g/kg6KJbrHf3Ofhof8FiIp0vspkoEfVZurKRYmBK9gpeiWbl9lGaBSvcp4rdhNuoQ55aD%0Az2Mh7LOxX6gS8FjxOE3UG03mJ7ycmPRx/niAM3N+9gtiHVHWG7GNdnBq1o9BL3qQx9PizEyTQSf3%0AR9V0FfRaWN/J9b12ku5GQw5sZkNH31UCANYbTWwWA+VaA5/LJOtIq9XcV2+fVJNqUL/HMaR8q6a1%0Aq0vxHv2q9QXEey2OZZai2b73NOQX9S1FoH2P3Q4TP728haFdxv32J+1zYdKHy24gnikS9luZn/B2%0APFBTbqsc3wC47KaO81Uuj/ht1BtNTs0MYDfpOD0zwGjQKT88lvqmBr2WiKIOd4+hpLw5EnJ05Fsp%0A+unsYefLJzX/SiEILYaDjo4xkRSSBqr1JlfuJjpyq3I9h9XAiUmf/BzAZjZgM+vlddTKLpbrHTlc%0AGUNBu3zPi+U6x8e9jATtHXkMxDphNRtEAKnThE5Hx7hcGV6nCZNBS8ArQhxtFoMM/CuW6wyH+vdh%0AuvU3FLSTzYvnNBFxEfHbcVgNR339oziKRzg+0czkwcHBh3Ucn+m4uZHhgztx1nfyjIQdTA26sVkN%0A2CwGvvzsGNt7ebYTRS4suLBZjFxZ3GNwwIHJIM72MRjEjkOrBTdXUuRL9Y7lUij9hi0mPcMhFyMh%0AJ82mgEGnweuyiK+SJ4ucOxZgYcLHtZUkggBavY75Ma+qF9zMiAutRsvdaIZktsxo2MFvPDvGpVtx%0ALCYdc+NeavU6JoMBu8XATy9vMRQQX/3b2M1xZyPDwpSPibALAYFWS4OG/n7J+VJdPo9+nmRqXl9H%0A8XAimijw7q1dljdzvHg2wn6xzmYiz2TEJd8Lg0GL0Sh2TrrvUbPV4sSkn5srKXlZs9Xit16YwGbW%0AyyT2hUkfZqNe7Ggdoud6U3x1ulJrsBjNMhJycGzUQ9BrIZktY9TrGBywMzvixajX4nVZuKHiAeqy%0AGdEEnVSqTQwGDZ8/HaEpQLkNnJyadnFszEfAa5XryfFxH6MhBzdWUvKr7WqarNUFjo/31h8Q/RHV%0A6tWTquFookDYb0NogV6nFf2Pqy1AS6XUZL1UQg/YDQbuRcUZC3rAYzMzYDPTAhpAqSYc6sX5pF6/%0Ao/j0I5oo8N6dXQYDdjlfHRv3UqzUiaeKTA16aTQEhoN2LCY9S9GMqibtFj1DQTsf3IlTbwodr5Si%0AafG1FyZY2d6X89/koAs06m2hw2pkLOxEo4XtRBGHzciF+RDbyTzjg05urqZ4+niAiYiLpc0sN5dT%0AjIVdzI54ubqUlP1IpfLGQk4u30mg1Wo6jkunhdCABavJgK69r4VJH0MBB1qtONNpdXmfoaCdsYiT%0AN65sEx6wEvTaKNeaLG1mOTntYyzsYjdVZGNHhKmqndN4xMWHS+KbIBaTnqGgg6YgqObrbq/dpjhR%0AnOGgaJVRqTWYGvKwvptjK14guV/l5kYGp8XAu7d2WdzIMjfqZn7C18GskMp/3PPH7KiXfCmuep0n%0AhpwY9HpVlkV4wEa50sBi0nNmNiDrYHDELvtui9f9cA9ki0nPzLCb2+sZbq6k5PZc09Zzt/51Og3T%0Aw27qTYHNeB59UwvaFs89NchmIo/RoGNi0IXTaiRXquG0GtnLVnBajThsRiDAdqLIVy+G2cuW2djJ%0As5sqMxK08/nTEd6+sct4xAWIM+JGQg5V1sdo2Mlo2MVuWt2zW+p7DnitbOzmOXssID7AbYm2XXqd%0AlpkRD9uJIlqNBovFwIcrKa7c3WMznuf8fOi+7VU3R0Vtne6Q+mWLG1nmJ7ycnws8tq9+S+ei0WjQ%0A67UsTPi5tZrm7Fyg/aBVg16r6evv2pNbgQvzQQTUc6nXYWZmxCP3N01GPVqtCCs3GXVcX04yHHLw%0AwqkIb10X7VCU+6vWmwd5s97g5mqK4YCduTEf9UaT3fYs/rPHAmg1Gn55a5fJQZeq/jxOE5ODTtWc%0ANzHoQqfTcPXeHsMBOw6rEbTig78/eO042XyVrXbf1GDQdhyvVIYyb84Mu7nUZXVhMujwuUx9PeY/%0AjjYPi4dd3qMQ0USBe9tZKnWBY+MertxNMBx0EFfkFOVYoVhpdORWs1HfM/4/NTNA2G9jN1Ui4LMy%0AN+qW9SOxEiwmPWfnAgx4LGg0Gq4t9Wp9LOzkw7t7PPdUBKHV4vZampDfztljQXl2syC0uL2S5swx%0AsaztRJEBjxWLua5af+YnfLxxJcbZ4wHOHQuwGS+wMOljYtBFsymg1fZyHKR2u/u7uREPK7EsX3x6%0AhMX2M4WFSR+DAw6SWfWc/Dhr5SiO4kkITavVzb1+vGJvT/0V0EclBgYchx7jzY1MBwDh4smIPND8%0A518+1gHmeu6pCEMBG2ajgeWtDDPDHq6vJJkZ8bCVKHDpdlzu/Gf2q3zxwjBX7iZIpEUvQqfNSCpX%0AZn7CT7Fc44dvrNHSwL/8yjEW19MdxvYgJmkJCnTuWBCjUcNoyMVSNCN73g0N2LFZDB0gDGlbCZBj%0AMuj4Z185xnf/9k7PeXZvI8GGnj4eRKtB9oIMeC2MhV1s7OwTT5cJei3MT/hZ3spgtxg7/GltZj1P%0AHwsy/zG85QYG1H9B/VXEo65d6NWvEpbxjS9Mk0gfQPau3E3I+js17adQrrOTLFKuNvC5rJSqog/x%0AF84N871/XOLMbIBaXVwW8llZ3c6qavCbr0zz1oc7nJr1s5suyV6cYyEn28kCFqO+A8J48WQEnRbV%0Asi7MB3nr+g6/8+IUazv7JDJlAm4LJoVnoqTd7jIOK1eEUCZJZERtjoZd7CRFAJLkhafTQchrkz1A%0AhwJ2hgJ2HDYD96JZWeuShr9wZuiBBoOPonbV9PPTK1uE2jMsLEbJ55SO/6XQHPL9nfU0AY+N7b0C%0AjvYDhq1EgZkhN8+dDH8qA+n75fcnIX7V5/go6hYOzlvKea89P8FepkirBWMRJ+s7ecI+K06bie/8%0A7R05Z1y+u8fvvjzNfqFKKldhLZbryDF6vZbfe3WWQqneAaXp1yY+fTwIGtBrtaxu7xP2iyR0l83I%0Ad/52UbXN3ssUCXrFmUlK2I60jvKhdcAjHtt7t3e5cDxE0GvpAKsB/O7L06rlXJgP9sDuXnt+gp1k%0AseNcus9Nq9XI/vLKHHnlboLPnx5kL1vmxKSfP/sfd3seDI1FnAQ8Fj64nSDoszIctFMs18nkq0xE%0AXIR8Vv6vv7jeAzTsd8wWk55//fUT3FpNczeaYXbEw7PzwUPzh6SNR1G7AwMOLt/a4WcfbjEx6CZf%0AqrGXLbO2Lc62HY+4SGRKXF5M8JVnx0hkS6zFcoyFnIheraLFyddfnOq5fhaTnm9+cYabK0mS2Qpn%0A5gZI56qsbu8zGnIQ9Fn54HaCSMDG0IBdVTMvnR3Gatah12v5wS/U709TgA/uxPveQwki2d1O96tD%0AF+aDjEdc/H//sNSjQY1WI18byTvZoNPyjS9MUa42xD5H20vcaTNSrjVoCa2eh3TK4z5Mc9J+0Whk%0AH1219l58oBr/SJrshphJ+z0MTPUoa1c6F61Wwz//8jG+949L/NPfmGNpQ3zN/r1bvT/GDQftuB0m%0AhoN2ktlKB3wMxOvxe78xy8rmQV9Lyn3Kvt/vvDTFvc0MY2EXP1TR3lcvjvHBYoKxsJiHjAYdSxsZ%0A/G5LRz9UWl8tR37r1Rm+94/3ODMboEWrwwv83Zs77f2Myz72AY+FsYiLH7+91vMjoFQXukGt0vKv%0AXBzj8p0EYxEnPpeZDxf38LvNnJkL8J/+5jYXjodUj8Gg0/bVz4No86PEXqHGTy9tPlD+/bTiQfu6%0AUh9XCo1Ww3jYxff+cYlzxwIcG/NyZTEhjhV8FubH/ZSqdeLpEuNhl5xbv3h+uAPUC53jaotJzz/9%0AjTmu3k2IufjYAF6nmaWNTN/6ARq0Wgj7bH3bc4A32gBSKZd94wvT/OjNVepNga+/OMV6TBw7Kdvt%0Ar14c78nVEqBSOhalzixmPWGfjW1pPBS0MzPs4b//w11+6zn1vP+//PYCfofpoWrvYcSD9JEfBe3+%0AusYtHweo96DxqAH4HscxYr9jPky7n2hm8lF88rh0+6DjqTTDd1gNMuxEWkYLYnuip+D6zj5NQbSE%0AsJoMFCt1ytWG/PB2POLk1mqKG8spPE4TN1aS8qsnOo0WoQ2iMBl0XL+XpN7sBa5U6yIUyGjQ0mwK%0A5AoC/+VvbjMatPHC6WHWYzle/yDK7Kg6BE+CWoD44EftPLu3kQCD5WqDy4sJHFYDF+ZDvHk1Jns3%0AeZwmri+naLXEWa9X7+11eDRV602EFh/rYfJRHB4SLMNhNZBIlyhWxI5tpdaQ9Rf2WbBZDBTLdS4v%0Aivcs6C0zEnTgshtZ2sx0aHUoUKFUqfeFK9xZSzMz6uLHb68DouXE3Y00tMBq1pPOVzq01Q8gVK2L%0AwAebWc9qbJ/1nX0uzId5/dJmx7rVelOeYdRdbqVPuUvRDHejGWwWA9eXU1xfTnF6ZkD2yQNYmPTx%0A56/fw2E1MBZ2cmMlyTs3dvjcyXCPf6Q4s0sdGPU4x6XFOIIA2VwVva5FvixwasIPwHYyz7FxB5b2%0AG/TpInhtUAPKFbi3maPWEChUGiTSVYrlBj+/cnA9Y8kCBr0Ok1H3xF23o/j1xbu3djEatCTSJUqV%0ABnejGUC0SMjkqrIPp5QfGg2BG8tJ1nb2efpYkIUJX0eOqdWa/OjNFebGfB+pTSxXG6zv7PPUVICT%0AU35iyQJvfrjFeMTdt83WajTE9opyO9+9zsq2mP9OzwR482pMXueDO3FOTPo6tnFYDWwl1GFtagCd%0A2F5BnrnX79wEocUbV2M8Mx8C6Jihl8lXWd/Zl8sDOnw/a7UmP/nlBhdPRri3meX2WorfeGaMb740%0AhSC0+N7Pljsgxfc75nK1wa3VNN98afKJ8V28tBin2YSVrX2Mei20RA/jpWgGg05LoylQLNf54Zur%0APLsQ5viYl2y+yi9v7QLiPVuL9cJwBaHFUjTDjRWxX/kP70eZH/dhteiwmnUk0mWEVgstGla2e7ev%0A1puk82Uu3ckyN+pTXV6qiG3vYfdQguAp22mTQdcD+5XWr9UFlruORxBafLi0x+nZQI93clVosraT%0A4+5GmkKpIfehPQ4zY2Fnx8NB5T66AVXSMqXmJO2/cGoQg17bt71XclTup8knCWKmPBebWXzLw2rW%0AsRTNiJY9imss5YWg14rNbMCgE38YUOtLAixtZHj7+k7HuKK777e8nWU1tk+rheo1je7mOTnpI5uv%0AcXMlid9tFT1bdZqPlG8AljazlKsNPrgT7+gnKnPSVjzfnuXu5r1bu7Ta33eXX6k1MBq0fXO06Lnf%0AolZr8o/vi8yJGyspjEYdAy5T32OoCv318yDa/ChxfNzHgN34ROTfS4txanVB/qzXaeUxT3RH1NXd%0AaEbW3+J6hrNzQZqNg9w6FLBxey3dN/eZDDr0Og2311JyLv7FlS3mx/0d2le2m81mi1trSebHfaq5%0AXdKqQaftAJA6rAY5D0vtws32PpV66QYImww6Sopj6aczh9XAa89P8rMPNninXTf75f2rS3v8wZfn%0AHqr2juIojuKTx9HD5F9j6PVaNhRwHaXBfDdETwLwZfJVktkyBr2O7USBiN/eA/yp1psEvVbWYjmq%0A9aZsbi95ISrN+tXM+5WxlSgwFnZ2rOO0m7m9lhZfP5nwy+CA7lDCAjb7nGe//UnLbRYDS9Fsx2BV%0AOp9EG9jSfX4A0d08er2WRkPgKB5OKGEZY2GnrLvu+zkz4iVfOtBktd6k1mgSjecZjzg79FKtN7Ga%0ADYdCq+LpMk3hoGN/cL9rVGrNHvDEYXpWwnUifnvPa4ZSSNr6qOVuJQrYLAb52EI+K7FkseOzdI3y%0ApTo32g+YARlGuJsqdYAonjSohASFcttN2K0GnpoKki/WmBv3AhAOOHAp/FW93s7tXQ471VqTeKrE%0A6taGfC+6r+ettTT/04uTT8x1O4pfX0g5T5nvpL89DlHHixsZVehoxG+n3mhxb7M3x3S3m/eD7ixM%0A+MkWqixvZYnG85yY9PWFSW0lCkwPiz6U9zbV4UZS/lO2rdJxdANTPwrQtwOgkyj05M5+5xZLFqk1%0Amh3HsJMsEvHbe7aR2n6jXofNYuD2Wppao0m+VOfSnThffWak4349yDE/ablWyrOZfJWxsIMP7iTY%0ATZVkKLKy/5cr18iV+EgAJwk8J90LqZ2LxvNk8zWMeh21RpNStdG3rdxNloj47WzG1WfrSG3vR7mH%0AynZaTbtS1BoCyTYoUhljYSfrsVwPgAzEdjnit3NjJSUvt1n6A1/v1+/o1tz6jggJlrTfT4MfxSP5%0ASYKYKc9F0sDChL8HNC6F1L9M7lcYszqwWbTcWc/0lOtxmmToZPe4QhmSPvtpKZEp47KbiMbzuOxG%0Aort5se+X7NUQ9N57JXTZ4zR19BOVUWsI1BoC0bhY/mHtw2F1JZEpU2sIxJLFjj7qVrzA08fDvH97%0At+8x3E8/D1tXj5NO1ULq4yrf95YAvQDPnRrmzavbHfqbGXGTK9Xw2E3c28zKY6L75b4Bt4Wt+EEu%0APjGpDv9VtpvdY3m1sqXcq/YsQmoXlONwKbqBpGqAdTWd5Ut13rq63XbKP7y/oRzXP+5aOYqjeJLi%0AEwH4juKThSC0GFUY0ysN5pUQPZNBh9tuJOi1EvSaOT7uYSxo59TMALFkAZvlwIw/7LPwW89PkEgX%0AesBeEqDEatLLgAc1835lDAXtxJIFIgNWjo97cVgNlCoNXHYjEb+NeLrUFyAmmesXy3VOTPnlWcrK%0A85SOSVo2FBD3d3zcw+SgC5vZ0AGSUEagDd1Ri5GQ4+hB8kMOQWixMOEh5LOSzJYYHLAR8XdC0BxW%0AA3qtCLcZCzs5MzvA5KALDS2eWQhSqdZl30IpYskCLrupLzAi4LFgNekJ+awyTMnnMoGmhctu7NCS%0AUa/DaTX21cyAx0IyW+LYmOdQGFXYb8NqOvit7b71JGDHqBd9wUQvMAPHxz3yZ6NeJx9Tj+YVQAxl%0APGlQCQkKVa01yZdqXFuOs7iZYnEtzeJamg9ux9hOpkmnxX/Lm+L/u+k0azFx+eXFHRY3U9ithg7N%0ASYAS+PVctycFenQUnSEBgtZ3ctgtouZiyQJ2q4FqrUmj0WQ84qRYrhPwWIj4RRBf2C+CciVQZHcs%0ARdMd7eZhbWLIb2Upmpb3D2L/oBsIJcVQ0E4LqDdbh4JLlZAxaZ/Fcr0nx3UDfZXHpwrQaedCtXPr%0AjojfhlGvw2E1yFDTSPva9avfSnirBCx8+liwA172USDEynjScq2UZ20WPen9A4ijqFNzR//PbNT1%0AhUN1hwTDVdOLCHPyYDMbsJr0fe+5pL1++pX6dbFk4VD4ZLFcZ3bELbfTmVyViN/WAeGT/raa9JyY%0A8sl1Cg5mzo1FnKr7GAraex4cK2HA3fXUatIzM+Lu2IfyeNXqibL8j6vBJw1ipjyX9Z0co2EH6VwZ%0Au9XQtw8mQr9ErSuh4t3rDLe/v19OclpNhPxW1eUBjwWHVc9w0EGp0mA0LMKelSDmw3KkErrcfRzd%0Amo34xXGXWl6WQqpP/XTZnS+lGArauXj3cJMAACAASURBVHR75whs9hBD6uNKcF6rSU+9Icj3+8Zy%0AnKem/RTLdTlXaRAIeS1YzAeQx8Pyo3QfY8mDMb7JoKPeaOKwGg/VdanS6Bj/q5Vt1Gs72t9YssBT%0A035G2nZS/cofCzsx6nV9x/nKMVF3DCtAkLFkgflJr+p6R+P6oziKRzN+7TOTr127xn/4D/+B7373%0Au2xsbPBHf/RHaDQapqen+eM//mO02ifvebcSlPHsiQMYhwQmu72W5vTsAMfHvJgMWkZCTpY393nr%0AWozRsIPJQTeZQo2rS3ssTPiZHnGzup3hD7+2wO21FFeX9hgK2jk5JYK9ur2TWrQYC7tkwINeL75S%0A2P0qlsWk58SEj4jfRjReYDdV5MSUH6fVhMsh/hJfqjZ4dsSjChCzmPScOxakUmtwYyUpA1jevbmD%0AxaTnhVMR2btsYdKH3aJncshNyGclnilTbwiE/DaGQw5MRi1vXusCSZj0RPw2PlzqBbOdP35kyP+w%0AI5ooUKkLnJoeYL9Y5dpykuGAna+9MIHQEpgadtFqgdBq4bAayRdrVBPiL+82i4FYssROusxoSLz3%0A79zc5dmFEBODTsrVJp6mSR0YEXERSxZkAM9YyInHaWI9lmd62IwgCLxwKiJ7MxcrNdwOkyqo4cSk%0AH6NBnLkiwagk6IVyPY/DRL5UkwEm1foB5EKt3MGAndheka9eHJPhP+l8jW++Ms3K9j6buwW0Og2/%0A+/I0azHR93th0ofNrGdy2C3bXCjLfBKhEk/PBVmPF6g1GnitRloaiKdKCIBWo2N5vf03ok/yevtv%0AAdDq9Jh1YDYZGXBZyeSrTA662EzkZSjYcMDB8U/R3ub2WoqfXorKMK9n50OP3WvFR3F4PDsfolxt%0AEB6w4LB60Ovh5JiHJpDKV/C6rBQqdW6vpxmPOPknL05SqjQwGbR4nSa0GjNX2vBQJdxuTtFuiq+5%0A97aJNrMeu9XA4IAdvU5LPFXEYtJzcmqAsN+qmotmhj0sb2WxWww4fRbV/GYziyDb7n0OjtiZHHJx%0Aey0tv1KdL9UZDji4akp2ANkkQKAEzJPKjgzY2UmKoJx6U+DcsSABr6XjLRClZ7JWo+FLz4yykyqx%0AuZvHYNDy1PQAWq3o1dxdv3dS4gxTi/mgf/He7V1yxSrPzodkoFM/aKsa9OdJy7VPzwX52YdbTA27%0A0Wu11JsCOq3IoLi9luH8fJAbyynqTYHBATvxVBGjUSfrqVpXB8lqtRrmJ/zU6oKsl4mIC4dVj8cp%0AApzrDQGNlr6AMbNRT60uMDPi5vJib7/RajEQ8FipNwUcVoOqxqUfpO9Gswy3AXtNQex7GPU6zh4L%0AEPRauXY3ybMXwySzZW60IYCW9sNnCayrAVVQ2fFxHx/ePdC2FCNBBwadVq4zJ6d8jEdcbO8VWIpm%0AO/q5kg+vmuYiA3beubEjf/4kGnySIGbSudSbAqdnRehY0GvF6zBTawisbmdVdTk56CZXquJzWsgW%0Aqj3rAMyMeLhyd48zs4GenATiNRsK2imU6jhsVq4tJXu1N+gkX6yj1UK9IaDVaHjl/AgWk54bK6n7%0A5kiAmXafT6pnSthlKlvhq8+F0WnFN1d3k0VOTvmJDNg78rJ0PBaTWJ+6dSm1H9KzYAm8J203P+7j%0AnbY/+hHE+OHF03NBfn5VtKFa2Rbzk9WoY3bEI9pYLKf44vkR0rkyL58bptZsspcus7qd48J88L7t%0Au3JcPR52YtBp8LrE3Gsx6Wi1Ou+lsq2tNwQEWkxEXKqAR5tZzI1y3+D0II2mwLV7SRnSp9dpVdvy%0AVptsosx/dstBGVvxAul8ja9cHGMvU+adGwf5cTTk4MpiQgap31pNq+bRo3H9URzFoxm/VgDft7/9%0AbX74wx9isVj48z//c/7Vv/pX/P7v/z4XLlzg3/27f8fzzz/PK6+8cmgZj7qx9WEAM+iEgAz67fz1%0AL1b46sVx7O3X6QIei6pRvmTCD+JD33/xlTn+89/c6VjPZjHwe6/Osl+s8YNfrPQ8KP5nX57jbjSD%0A1aSnVKkz4LGyGS+wkywyFnEyMehidUsdiqaESvz+bx5nZesAajEUtBPyWilXG/z0g14gxUtnh7Bb%0ADT2AjBdORYD+4DSf2yKDJKwmPQ6bgb95a72j8xbwWHjmRJgzk76Pfb8+rXjUtQu9ECoJ9tF9f771%0A6iyr2+KrXCGfjd3UAZivH7Tum69MU6k25XW7f/QYH3TK4Ao16Mjb12NotRq+8YUpfvCL1Y5jkx7a%0AVGsNEm1o00Skt6wXz0QIeNpQvL2CKoxPAq5MtI+nKQjcXk2TaGtdr9Xw1vUdnl0Iq14bZV1V+/yH%0AvzVPJl9lZXufnVTxYwPkHkXtdue/mxsZ/u+/usG/+Opcz7oaekF7OsQHyfr2/xqg1YImkM5XVQFO%0A/+YbJ1n4FB4ofxzo0eMYRwA+8T5LENlvvTqLXq/tgEFJGpCgNb/1/AQ/bANrLp4Mc2zMy4d3E/hc%0AB5Amo1HHv/zKMW6upNjaK3BuLtADvjMZdB1lfe5EmIlBJ9/7h3uq+TLosfKjt0RIk5QbadGR38yK%0Ah2kDbis/u7zZs89uQJ/FrGdy0N0BBJbWfe35cd6/FRcBOiMe3riyTXjAymjQSa3R5EdvrvUc64X5%0AkAy36gdN+6dfmuW/qYB9v/nKNOuxHMMhB3/x+rJq/QN4704cj9PM+k6OrXiBkZCD88eDOC2GTwzw%0AedQBfHt7eW5uZMiV6ixtpAn5bR25UqvV8I2XphBaLX789jrnF4JMRFwdcDIJciyBZSV4nxoYSQ3+%0AJfUxZQh00I7TaiRfrqHTaHjn5i7PzIcQWiKUaXzQSasFIa9VLktqx2v1BvFMWQbv/vUvVjracQn0%0A1KvNXpBT/3XbOg7YiQzY+bt31/nqxTGx7kjQKJOesN/GD9+4PzjzpbNDJPfLmE2doKmRkINTMwOs%0AbGW5s/7wIFJKKNrxcS/n5wKPLcTs5kaGrb0CuwprkpDfxo/eXOPsXEB8Q2SvyE6qyFhYHKv82U/u%0A8vTxIJdu9/YlpdnnIZ8VWiKUVC1/toQWQktk2fzWCxPEU8UeMHLQ13n/oT1GWQgR8FhV68dvPjfO%0ApdtijtRqNPzy1i6fWwjREFrEEkVePDfEn7Vz3WGgZ2Velo4n4LWi1WhAg2p/6LXnxzHqdWzEc2zG%0ACwwNiODniNfKnWiWu9EMc6Mejo97HwhC+jDjQfsYj7J2Aa6spPj2929y7liQwYANr9PEf/7RnY72%0A7rXnJ2SAuXTPnnsqQsRv66vPoNdKvliTx9XPnYqg5UArWq2G33lpimZTYHuvyE6yyPn5YM9Y22LS%0A8z+/MsPq9j5rsRxhv43IgE22vxCEFg6rSbVvcGEhxETEydpOjrVYjmcWQn1153Wa+a8/vtNbxnwQ%0Aq9lAqZ3DW60WQa9Nte68dHaIQrnO+ePBT6Vf/3HiCMD30eIIwPd4xGMH4BsZGeFP//RP+bf/9t8C%0AcOvWLc6fPw/ACy+8wNtvv33fh8mPW3SDMiQYx9dfnCAazyMILZKZMolMCaHZ6gtVkEz4q/UmbruB%0A6yrer8VynfXYPqVas2dZudpgeWsfnUZLOlfl6tIezy6EifhtDLgtFEp1Vrf2+0LRJKiE3arnbjTD%0AO9d3ZKP/y3cSGNuzi9S2rdYEcqViT6NxP4BJba8ItGi1wGQQvXOVIDcRkpLC57J87IfJR6Ee77bB%0APGqQKKNBy1psn1pdQK/Tsps6APP1g+EBbMWLIgioDzCiJYien/2gI9JrUCtbbViT4tgEoSWX9fyp%0ACEa9lqVopuehdL4kQtzCPgun54K8/n4vjC+6m+epKR/FsggDbDQFbqykCHqtCM0Wb7S13w/+o6yr%0Aap+vLSf5gy/P8eq5IfnYn9R4/3acQb+FXLGC3awn6BFfzRz260jmwa9oq/Yr4DJDHYjtNdhOFojG%0Ay5gNWip1gUpV/Xq/fzv+qXQ6nyTo0VH0j3dv7eJ1Grm9lsJu1ZPMFsmVGtTbnpbK2V4SDGlbAZC5%0AurRHs9licSPD8XEF1LMN30qkC5ya8RPdzavqabsNthGEFpduxzt0r8yXOo2W1e19OccZdFpWtva5%0AvJgQ89tssAME6LAa0PWBRkmAvjMzAflH41KfvsDGTg6/28yN5SQmvY5//TsLXF3aY3lznxatnmMN%0Aei1sJw+APmptCsCiAkCs3N/y5j43VpKopUmp/n3zpckOSE83P+GzAPDZTOyzl6khCPT0Iw06LbG9%0Aogz1unIngdBo8ea1Az0tbmQQWsiwpaWo6EOrdk/UPC4FocXNNgQ66LWiRcPttTQRv423b4kzIt9q%0A72980EGrBe/d3O0AQErtuMNq4PnTg7x3c4dms9XTjvcDrnWDnPqt26HjNhgXYHVrX5xJ3QXS7a7z%0Aqn3Wcp27GxnZ61cCxfqcJs5M+jgz6UP70sPToBKK5vPZH7sBrDLWd7JkcnUZZKbXadmKFyhXG7Jm%0AhgJ2Tk76year3FhOAlCrNzvyjcNq4POnh8iVarx3c5czswMdObujv9mCD5f2mBnxiDk8UeCdGwfj%0AGun+n50LqN7vWq3Jeh+wWSJdwqDXdrzBKQFIdToNSxsZOR8eBnpe3d5nqQ16lmaHfv70IFqNhlyp%0AprrNTrLEZjxHsVJve4CL+v7ShdEe6OjCqOeJz4ufRlxrz0TXAILQ5Hp7FrCyj5BIl6goxuYmg45G%0AQ+gAl3aDZ6/f28NtN8tlNbqAlAad2Ae4uZIi6LVg0OtYb7OTlFGuNri3mWV60InXZebynThXFW/4%0AOqwGTvUZvxfLdTYTBda3sxwf97G6pa55cWJaqe94vimI1+dSG8zXr+4A/MGXeyefHMVRHMWjE7/W%0Ah8lf+tKX2Nrakj+3Wi00GtF70mazkc/fvzPk8VjR63u9dR6lUD7NX4wewCWkzuX6To58sU50N4/H%0AacLrMhFPlzAb9YcCdCSz++eeGuS9W3HV9YaCdl6/tNXxnbRfi1FLtlBjJ1kUB6M6kQBvtxowGbXs%0AZSv3BYo8NeXjzrp4jNV6s8N8P7qrfv/2i9Wecj8KOM3vtlBrCGzs5CiWLT3QQWnfd6OZT/XXv48b%0Aj4N2QdTvYjSrCuUxGXTizPBqE71eg82ip9Fskc1X+95Tk0HHzIgbg15DtqAOjMjkqlhMug6QirK+%0AKOGOShhPd1TrTZaiWc4dC7C1mu5Y5nGayOarhHxWhoMObi73h/G57CayBdHTK5kVARS1RpNYe+bM%0AYfCfbgBL9+fo7qc7w+1hxINoV3lu0d08X352jIlB0arE6zDKy7qBe8qPAS+E/A4246sMeKzibLFD%0AIB2fxvVU5nJlPC7550HiSTmfB825Uu57+nhYtpXyua3EkuKDBWXuCnqtqjCksbCTeLrEWNgp2z94%0AnCaZOfDMwiB31tMdZUnrZHJVGWyTyVWZGXFTaPtzZnJV+Qep3ZQIjVKDqIn51svq9j4zI6KfcL5U%0Avy80KuK3c7cNCVICRLsjni7LILyV7X3evxVnZTvHfqFKvcvfUMybQgeAqi/oLd4fMDgWdsr9pW6g%0Az6dV/z7tOvGgOddmNrFSLOBxmDr6kVL7azLq5O+nh91sdAHxPI5O2JKkAaU2pfayG74EEPRaqFTF%0A5RKAV9lmSj8sGPQ6RoNO9rIVgl5rTztqMojgqJvLKQx6HTtdIL37wQI/yrrQqWMpuiHP3fXgsPI2%0AdvN4HGZsFgOZXFUGxeZLdf7wt0+qbvMw41HK2Q+qXY1Gy36xJn+nhJiBmEfqDYFEpkSj2aJUqfPM%0AQqgHBm6zGNBrxYdsQwE71brQN8+ux3KMhZ1k81XOzAbkspRji5DP2rffcdj4ZWM33wMaBRFA6rIb%0AOwBnh5WTyJQ7IHoAa7Ec08PuvjrcjOepNQRS+1VS+weeyY9aP+VROhZlfJy+7ka7bTIZdRwb9fH+%0ArUWxrHa+GAs7qdQaHfex372X9GfU6xiPHPQtgl5LDxBUCciLxguEfNaeNliKaDzPS2eHeP3Hd4h2%0AtbU2i4GNPuP3vYwIGHTazSQy/Z8R7CSLHSDe7jKU4NTDNL+48WjptF88isd4mHYfxeN9GPEontej%0AeEz3iwc95l+7Z7IylP7IxWIRp1MdjKGMTEZ9MPSohHK6+Oae+IrR9l6B335hku29Ay/AqREPxWqD%0Aa/eSuBwmzCYtWo2Wcq1BVIV6PeCxcGcjwze+MM1+QQQ6KNeTXg+Mp0sMt5fp9dqO/RacDWZHPGi0%0AMNQWTqUm/mI5GnYwNexCp6Xv/qeG3CQypZ59g2i+f+5YQHVbu8WARtNZbiZXZSzkZMBj6bs/g05L%0AJlfl1MwABp2W0bBDdd3ZEc/HnpXxaVb6R1270USB9xcTLEWzjATtIoE9kScaz3d4f27uFvj82UGK%0AlTrxVIm1mAgDMeod1BsN+T4pX1kd8Fip1JrYurSg1Wr43IkwQqvF8ta+6EWcKvbUl+lhN3/5sxUa%0ADYGFSR83236I/bRTKNcZCtg79jMz7KYhCDitHpqC6B3eb3sAp81IpdqQNZrJVeV9Kv9W216a1aL2%0AeST0cF6DedS0K+nn1mqauVE3F0+EGA46+MXVKPnyAE6znkB7ZvLQR5iZHEsWaAGJTFEGm6ld74d1%0APe8XcyNuNroATfDJ8s+jGE+SzcWD5FzpvI+NuhGEJsMhOxazjnypzPSwi51kCY0GtvYKPLsQptkU%0AaGnAZtLjsBnlNnd+QswLqUyZCwshVtuvKf//7L3pd1znfef5qVv7vi8oFHaABEiQokhKlCxSsmTH%0Auxw7sTvj9CTp9JnO9Cx/wLyYPuNzZl5kXs/p0/2iu5Oc9IzbidOJI7sT2/EiSpZMcRUJEhuxA1Wo%0AQu37emte3LoXVagCSGolpfqeoyOw7lp1v/f3PM9dvh+zUcv4oJ07yzHcTlPHutozN8cHbUSTJQql%0AmhIjNTpgI5EpodNKkTwAU0N29Lr9GpbJV/nS8yPsxHIM+a3UWrmFsxNuBr1W/vHKOqcn7D3PoZDf%0AwtxqgqmQ45Hq2+iAjWiqRDxdYmTAitjs7j+kshXOTnuPXG8qW+HcIf2HkN+CUafBZtFx7V6sa/pH%0Acf59HDEXD+tded9y5TJ2i46xoJVytdHhrXSuAqomY0ErQ34rDVEk5DMz5LMq3vM6jQwHrGzv5RHF%0ApuKnzd2c4k050zLks3B9QToW7X0DJTc25GBnL8e1ezFOT7oZDljxOqWcz91EgVwLYKnXCgiCqquP%0Akc5Jfdzr87EuvxzlIdlnD5oXuttlkGBrGnUnTLJ9+aPWNxq0Ua1KF8/bfyvZn+3slA86b/9havbj%0A7F0QcVh0FMt1Ws8XKe293EcMuEyk8mWGfDaWtlJsx/IdYxGdTs2XnhuVpkXzDPkthHxW1ELvOjs5%0AZGcvVaZcrXetS/kePTwly2LSYtCpe04b8lu4Nt9dq7xOI0ubqY5+5FHjIJ/TyJ0DHh0N2qjUGocu%0A035utsvvMvHv/+YWz0x/dHEWh+lxjrl4dO/CWNDGO/eiuO0G4pn9MXgqW+GpKakeQhOjXtNRS446%0A9iGfhe1YnoDHxNPHfaxFMixvpRn0mQm4zbw9F+moR4Kg4viwi2q99zWEAbeZ12+Ge46jU9kK56Z7%0At79SvIqWm0spTo65D91fv9uESa/t/Vu1xvMP872fhP704xpzcZh3n8TohYfV4/a9nsTf+omLuTio%0AEydOcOXKFS5cuMDly5d57rnnPu5d+sDUnjn7Oy9NdOTLbUZz3FjY4w++MkPIa2FlK814K5/w1Uvj%0APUP4DToNX3l+VMkY+hdfPdHxClV7fuv/+M1Zrs3HuvLjNqM5fjO3yx98ZYaljWRHdtNmNKdkdN3u%0AEdR/asKj5Cf+D7892wXgA5gacnKtB5gv4Daxmyh0fK9KrYFOezjgzGzQ0GjdYNWoBd68HebFM8E+%0ANOJD0sE82ItPBfneTxc5P+NXcn9lf33rlSlWDmRry/75o6/OsLCe7Fjm/Mz+69b/4qsnOoAqz88O%0AcPXe/noCbvOh58url8b5wS+WFWjEYRARs0FDoVTn2LBTAf48PzugZDrLuWDfemXq0OXL1QZqgS6P%0Atm/zsO0fBJ8c/PcnESpx0D8bu1l+dWOHf/WNWfJFBwa91JGMtQjOsdY12c1u3pEivV7HsWEd5YqI%0ARiOQzVcUsJkyz0f4e36SoEd9Ha7xQQdzK3GmQk6K5RoOq56/+PE8r14aR1CB2aBRat+3XpnitTdW%0AlTr56qVx/vZXK8q0vz9Qx9rz5s0GDRdPD3TV0fb1ty8n19PnZwdQC/B3r+9vt1JrcPa4j//263Ve%0AvTTOX/98+cDye8p2e9UsjaDi1LhH+ffD1DcpdqjJ5ZthZTu92migA47Xa70Ax4Z6g32DHguvvbHK%0Ad75wvOticv/8k7QZy+OxmfHa4c9ek3K+D+awXjozSLFcU9rWf/HVEx2Z2JvRHHMrCS6eHuDyrbDi%0Ap4M+vHh6gIDbrFywOsgOkNfz6qVxIMbIgJ1YstC5rt19T6sFONjHAKkvAN3tfKXWwGzo7aGDEMbD%0A5pXb+YOfmVr9zvZYqvbtH3Ve0Gzym1Y8WPtv9fxJ/6Ht4yctb/+9aiTgQC1I0G+ZwTHks3JDu8f5%0AGT+CCl57c41XL413eDbgNivH4vd/63iXn/XaGL/94jhGfXdNPVhn29fVrsPAnrTerO3lBXks1C65%0AdlZrYsc6jwI9m3p4lGaTgNtMLFnouUzQ230xWa9Vo1EL/PitDf7p6nbfdx+g5jZS+F0mnpnxsduC%0Axc6MuZWx8IkxD6s7aQJuM81ms6OWqNUC06OunmBIlUrFyk6GgNvcNY7Xa9U8PzvAr2+HlXp0fsbP%0Ab+YiHX2C9vVp1AKXb24f2kaHfJZD66TPZaJaE4/06kjAdqgn5TGbPKZXqwXU6t7r6bfnffX1+Ev9%0A3e9+97sf5w5ks1l+8pOf8O1vf5uTJ0/yp3/6p3z/+9/HbrfzJ3/yJx1PK/dSsVg9cvrHLbNZT7FY%0A5R/f2WRxM02mUMGg13S8mgLQEJu4bHqyhSqCSmAvXWQtkmV9N8fXL41hN+tRqVScnHBzfsZPsVQj%0AW6gq67kfzvDbF8exmXXotGrMJun1F6tJi0qlYmrYQSJb7rldi0lLsVxn68DrWw2xid2q5/wJHzaz%0ADkGl4uS4m7GgTdq/sLR+taAi6LXga91tnBxyMBywkcgUOXvch8mgVT4fCdqwW/WYDBqmhpzYzDrU%0AgorZCTfHhp047XrGB+24rAYApkddPNO6OJQrVhny23h7LkKzCVuxPN98aYKgx4zYhAsnA3zn81Pv%0Aq1NkNuvf87KPqsfZu7JfQYqX0KgF1iNZdvbyvHA6SEMUFX/ZTDpKlXrXq1IOqw6xCdcX9vjapTFy%0ABSlSxWU3sBXLo9eqUQsw6LNybNiBy2qg0RA7Xq866nxxWPSMDzrwu42cnvSQyVc4Puwi6DXTbO57%0AJ1escX0xhkrVZMhvY9BjRmw22U0Ucbf2BWBpK803XpzAYzd2LJ8v1XjrToTNaJ6z0z7MRh3HhiXv%0ARhIFXj4Xwm0zsB3L88r5EB7H/vIvnR0klSujQsXTx7187vwQiWwJmnBq0sM3X5r4wPJ9HyfvtvtH%0AVkNsMhQwo1E3aYoiTpuOY0NGQk4tA04tHqdW+XvAqUWr0TIe0JIu1mjUG8RSJcKJAulchUSmxLDP%0AysyYC5NBqnGzH/Dv+SDZzTounA6iVqloiM0PpP48jpLbsA9z/R+VHuV7yN/7p9e2qNZEssUqNJts%0AxiRIrcOio1KTcpPXI1n0WjU6rcBWLE+2UOGbL02wGcspddJ0SB0zGTVcW9hjfNBGQ4TVnYwyXXoN%0A29CzbfY5jcRSJYYCVlSCNNDc2ctz4WRAqXHJbPnI7S5upPjcs8OY29ro4YCNt+5ECHkt7KVKvHh2%0AEI/DyHY0z2fPhfA6jTSBp6a8nJ/xsbAuPVl3fsbPT65s0o503orlefWSBBSWn9KeHnGSK1W4eGYQ%0Ag1bdUUMBTk64eeaEn0giz4XZAFaTDhVS3+P8jJ+/u7xCrS6iVqsYH3TgcRjQqgVOTXr4oy9NfyTn%0An+yNx9G7ZrOeX97YIJ2tsBbJtaJVBIRWniZIbbpBpyGWLrIVzXe08e1qiE1GAjaGfFbqB9rm9uml%0Aap1Tkx7cNuOh8xn1Go4NO8kVqhQO6W/6nEZuLcf5+qUxcsUqa237I3sbmhwfceJzmqS6P+Fm0Gdh%0AYtCOzaxHLag4c9zL2eM+bizE+Oy5QbxtbXLQa+bstBeHVeIyTI+6ODftY8BjxqDTIKhUPDXlZXrE%0Aic2qo1prMDXslOBtKum3++zZIdRqFVq1gFGv5pXzw5gMGlQqFacnPZw/4ecff9N5LjTEJlMhBxdP%0ADRzaPup1GmbHDuQ9vQc9TM1+XL1bLFZ543aYSKKA2aglU6jy7v04Z6bcTA05yZdqFMt10vlKV23b%0A2cvzmVMBjo84iSQKPf3sd0vjhQfVWdlvQ36LUn8+ezbEeiTDuWk/JoNGqTvnpn385Mom2zFpGXks%0AdHLczbDfQiQhRfN4HPufT484EZtNzhzzcnNxj1eeCeG2SXV2eszJ8REnFqM0PnrqmJcXTgcwGqTz%0A9mCttpq0BL0Wpkf3lzlzzMvxESfVWoOvfGYUm1lPrSEyGZKWk8dRH6Tv3qsetY/xOHv3H9/ZIpkt%0Ao9WoEcUm1ZpIIlPi6eNe3DYD6VwFUYRMocpbc7t85lSAQa8FlUqF321iLyVFVrV7aNBr4e25CDqN%0AWhk/tashNhnyWdC1+iDPnwqSyVeUMduFkwH8rbcsZN+0j6O/fmkMr9Ok1MjzM34sJg0TIUfXWDxf%0AqvFPV7d49kSAaq2Ow6pndsKN1bTv1bPHvGzv5Xl7bpfnZgOEWueQvG6rWQeoUAtwfsbPwnqKoMfM%0AV1+QfPqk9acfxb+Pg3c/7D79Yfrhm2sf+jZ+++LYh76NR9HH9Vu/Hx22z0d592N/MjkUCvFXf/VX%0AAIyNjfGf//N//pj36IOXIKhYGK0FNwAAIABJREFU2JA6jiN+66FZgM0m5Io1Rgesyl1sm0nL/a0M%0AmXwFu0VHNFHkrdsRzh73dWQMWQwalrbSUuSFz6LkfY0O2NiK5qWspUO2my9259bK2o5KJGuPw8DU%0AkJS3aDJoyOSrHeuX747KoAr5yahr8zGiyWLH5wG3CbNBi92iw6CTLHhtPsbKTgazQQs0CfmsnJpw%0AsxnLsrWbo9Zocne1826tKDa5Oh/lu3/8jPLvvt6/2v0KdGSAimKTxc0kulYO0+iAjXypt39mxz2s%0AhbPYLTpWt7PE06WOjEEpY7HEO/diXDjhZzhg7cr+Pup82Y7lee5kgH94e53RARsmvZaadh92YjFq%0Aubm417qbbyKaKLEZzTHstyrbb89nrNdF/voXy0wM2jgx6mJ5O90BpQC4di/WunihJp4poRZU3FyM%0AodWomQjZuLG4x3Ysj99lIhLPc6sF4jg57iZbqPLTdzb57h8/88QDco7SQf+0S9VU8fSxAFqNgNdh%0A5KgoOjlD+bzFQaXWYH4txS+ubxNPS8fxN3eiHBu2c3LcjU6jIpYuc3rM9ZHWgRNjbrwWXR9a8wmV%0ATqcm38pQNRu1eJ0m5laTOG16dFo1qdx+/n97bRv2WylW6krtOpij3K7taB6HRUe1JrJ+IPPzqExW%0AOXu9vf2WgWVyjXvQdk+Mubneo40Gqb6en/Fxs62mXb23q4CcYqkiDouO48MO0rkKV+Z2u84BUWxy%0AfT4GNPE4TKiaEoRNr1Pzx1+a4ZUzQX709jpv3NpBq1EDKq7Px3jrdoSpIQf/6msn+T///Bp2i64D%0AjCZ//529PKmslM8fTRYZDVj75yHgtptp2uDm0hpOm55yVSQe288aPthuH+WT9UgWj8N4aB9xPZKl%0AWpc4BxefGmB56/CszWqtgVajPpKN4bDoWGn1F9ole3ti0K48SCHnx67sZEhlK/hdRkDFdjSPQSdl%0AjM6tJCiWa8p2I/E80WSJkM+Cx2FQ2mm/y8RA6+nnm0sxJet4OGDl3/zReZxOM4lEHkFQ8W/+wzvs%0AJiTWyO37Ca7Ox7CatDx3MsAffPE4/+Y/vNPTh/d3Mmg0wqHt4+Jm6lPflgiCit1kib1UiWK5TiZf%0AZdhvpSGqlAvw8XR3Nj1IHlnaSnPpqSALbbyNdqVzvZktB+tsu9/GgjZuLMZ4606EYb+V7VhBqZnF%0Aco137kaVY9YOTYsmixTKNXQatXKOSKDwOFNDTgw6NVfv7QIqfn51k8lBB4M+E0JTxc3lPexmHQG3%0AiburcVLZMpl8tWet3k0U+V9/5xTVqhTXJopNRLHZ8bry6TEX/89/vdP11Cv0ffdBSaMRyLayviu1%0AKk6rdPElW6ixupPl/IyX9ch+jr3sV3k8PNxiHMnj6WPDDqJJqb4BOJ2H9we2Y3nsFh237yfYiuWV%0AMdp+n8CCx2HqOv6i2OTafIwBtxmPw9BRI0ECTn790jg3FmO89saasqzs85Pjbgbc+/yIK3O7+F0m%0AZd0yMNPvMhFPl1AB//q3TyrTAb5wPtSHQPbV1xOsox/77esD0/SIA5A63oM+c895BJWUu5XMVBjy%0AS3fjCqUaBp0ah1XP0mYah1WPXqsmk68wMrCfX5LKVtBpBBxWPTcWY8o25O3NrcYZDdoIuE247XpO%0ATbixmqQ8I4tJq+TCHpTXaSSaLHJ3NUmtIeKw6ju+Q/vfMihAbmx0GgGv09j1eSpbwe82cXc12QIF%0A5BTomsOqZ2Uny+s3d/jxW+vcuZ/k1nIcvU7oCUc7PuxUOk59fTASxSbTIw4lkiSeLjLk7/Sa7Bdp%0AQKfB5+r2z9JmkpDfQiorPUFybNhBoVRTlm1fz/2dNMmsdCOkXaVylaemPK1XqDsV8lkoViTi99Jm%0AGpVKOl/MRi0rOxnefDeMo9WZa99WKlfu2pd2bccKZIqVDqqyLK/TyPJWGo1GehJQ+i/LwkaKN9+N%0A4HMZFU9vRvNtr8JKsCPZr59kyf7pOa3Z5ObSLtcXIlxfjLCbTJJs/Rdt+zuZTLK4niSRTHJ1Psy1%0Ae2FWwqmOWlWpNbizkuS//GyZX90MM+T7+C4kfdKP6XuRIKg+7l1436pWGxKQVqumWhOJpQpKTatU%0AG5iNGsWPhVJNAptp1axHsuSLNUJ+6VVRFU0mhxwE3KaOWqbXqpmddFMo1ZhbjRPyd9a/9rolzy+v%0Aw+s0Ku2+12nsmBZNFvE6jUf2N6Rc5HjPNhqkfM5YsoTDqu+oaYlMhTsrCVxWA8lMhV/d2OHWcvwB%0AfYgSKhVcW4iyGc0xHrRTr4vU6yL5Up1IosRm66a0vA/jQTvlcp1hv0UBlx1crwyB200UGQ/a++dh%0AS4lMgZ1YVvGqTiN0tNHrkSwWo1b5LBzPc3LCpXiz3Ushn4XlrdShx3d0wEbQY0anFXjnXrTLb/K6%0Agh4z65Gs4tdeavf0wb6ALLkvnCvW2E0UcVr3YYCyhxxWPY1Gk1pdxGzUshnNK+213C47rXruriaV%0Af4d8Fm4t77EZzSnrrtQaildBqvP1usj0iKPrnMkVawiCoEzvpePDzgdO/7R7WBSbBFxG/C4T4Xie%0AkM/CeiRLMlvEYtKi0wgEPWaK5VrP2larN7BZdIwF7V31FsBhkZ6kbP/8YJ1tl99l4jdzu0r9kWur%0AfPzl3Np2ydMcLW8erFW5Yg21IH1X2bOJTIUr96L8+vYusXQJl93AlXtR3rkXJZGpsLSZPrRWHx92%0AUq1K/67XxZ4eEsUmHrvhyHFUX+9P9bqI1aRDr1V3RDbI/YS370RwWPUY9WqlvhVKNcaCNuLpYutN%0AidZbEKCM+WX18ml7fV1qAXN7zSe3wb2Ov9dpRK9Xc3c12VEj5f++97MF6LFspdbAoFdz+Va4tZzU%0AfkeTxY5zQu4/rOxksFv0XWP2Xjeh++qrrydHH/uTyZ9kbcby/ODyKvNrKV4+N4heqyZXrBHy9c7c%0Asln0eG0GynURlaqJWlBRKNexmXUUyzU0GoFTE1KO4V6qhKBS8eKZIG/ejlBriIT8VmLJAtWaSKiV%0AwZUr1hjyWxnyWYkkCui0asYH7dhMOqxmLSGvFYdZx8Jm6oF5iMeGnSxtJKk3mhwfdnFjQVr/YRli%0AOm3vHCTYz0N8mPw5ODynrJ+n9MHr7kaKAY+F2Uk3e8kSgz4zIwEr1+a7j1OhXGcyJF2YvdPK1m4H%0A54wN2NAIKupik6XNNKcnPUyE7NxbS1Kq1DHqNbx4JkihXEerEXDbWxdf1Cr++y9Oc28twbvL8Q6A%0AjSg2W1lwZt65G1WmqQTp7thhmcbt21raTHNs2MlY0N7zSQ05n6/X+VCtiT3zwI9aTs6t+7T49eS4%0Au2ee8OlxD/FMGXVTpFRssLhapAE0ATUgz90EVMBWvPWBSo3fZcbnNDO/luxnqz3G+jDBUh+1NmN5%0ATo45KVVFVncyWM16Bn02rs/HaAJBj4VossCLTw9Sb0g3tWYn3Bj1GoYCFjSCgFpQsbGbw2Kuc2bK%0ASyJTQt96I6dUqTO3kuDYsBODTrrh1p4TLGe8GvUazh73dQCjxoJSHdVoBIYD0s2+djCaWq3qyuOU%0Apdeqe7bB7dP1Og1NODRjNuSzsLNX2B8wHzKf/PZRe1+i/Vx96WxIydBvX06e57Bs8oPZ8/3zf18h%0Aj41CpUbAI0HrNBqBYa9VaaNL1QbHRpwksyVMBi31hsjd1SSzk27GBuxsRDJEk5KXjo040WpUuOzG%0AjrZSEFRcPD1AkybxdFkBOwoquKHdo9YQOyBnWq3AU1NegENzNmWv6LQCPld3Zm2v494rR9Zs0DA6%0AYCNbqHbxOeR59AfWc1i2bC9fPSgv//1O/zTr3kaKEb8Vr8sMNJkZc6JRq8gUapwcdZHIVdiJ5anV%0Am0wNObixINU2jUbgmy9OEEnmKZUbiE0RnUat1MMr93b5zGyAWqPB/dV0R5/yqCztgwC7g/MeNQaS%0A/dwrj1un1Sh/H5w25LdgMmh7tgXvp+/T992Hr5NjLuLZkgIxBRU0m8RSBS49HSKWLHL7fpoLs35e%0APBOkXK3jc5ooDjr4xfVtQn4Lr5wb4v52Cq1Gg0rVO7P9YH1Vq1Wcn/Ef6uej/GM2aJgecXJlbrfj%0Au8gezhfryltMB5eVPz+ow8ZCfa/11dcnT6pms/lE3wJ6XF8VbwdsvHA6yI3FGGeP+1CrVQz5LWzt%0A5iiUpUZgyG9BLagQmxD0Wvjh6yt8/cVxBdYj04unR5z85T8sdBXnVy+NkS/WeP3mDuemfXidRtSC%0AiliySKFcZ3rUyQ9+fr9rORlw8p0vHmdtJ43LbiSeKrGxm2M0aMNjN3BjYQ+3w8BY0M52LMPJcQ8N%0AEf7658t8+flRwnt5duNFXjwbZHk7w9ZujtEBG4Kgwus0Et7LYzXpyBarbMek3LCA28yNezEung1y%0AfyuFxbg/fThgYTxoZ2kjTThRYHTAhtdh5ObCHudP+thLlVgLZzkx5uLZad8HfpHioyStPo7endtI%0AcW0+2gEiATDqNfzzL01zazFGLFXC7zJyctxDtlAhma1w5e4u52Z8CCoVJr2GX17fplJrcPFMkKsH%0A1iV5dpy1cAavw6QA8ARBxQunB5gMOdBqBP7ix/Ndy718LkSxUodmkzdvR5Q72Hqtmm+9Msl2LIfb%0AYUSFiu1YnmiiyIXZALvJAka9ll9e2+r6Xt/87ATbsTzr4SwDHjMhnwWtVoXdpGduVXplLOSzYDPp%0AyJeqWIw6CuUqU0NO7m9nOpZTq8FpMXBnNcF2VCKCjwZspHJlLszsU7M/DMLr4+LdzVie//v/vdFx%0A8cvnNPLi04PYjFp2052EYfn1GLH1twrpwnId0IgiOkFARLrAXBOhIcBeusxWVMqunQjZeemp4Mdy%0AwfJJJPU+qh7lOx4ES4F0bh4F+HlcfNs1b77KynaahfUkKhUcG3a1suLTHBt2cWclwcyIE7Ug8Oc9%0AatV3vnic7/1ksWe7exCGJk/73DNDDHrNLG2lWdvJMhKwIgjgc5r5+zbojjz/7748Sb0hdgBK5Wm/%0A/8XjiKLI/HqSyZCT9d2sUpOODTl482aEM9MeYqkSJr2GXLHKVixP0G1metTFWiTDRiTHMyd8qFQq%0ANlr5u6MDNsYHbeg0au6tJ9jclerjoM9CJFGg1NavsZp01BoN/E4zv5nbZWrIwfMn/R1e8HqtXL8b%0A4e27URY3UxwfdnbNI92g2J9+ctzFvbUkCxu95/+wJZ8Tj6N39/JV1sLSmz4/u7rF731ukliyRCJT%0Aoon0tkDIa+FvfnmfZ074O4C3sO/RX98OK/++cNLPm7cjHRcvnjsV4Ievd/vuO184hl6rZi9d4sdt%0AkD15+tcujmE1aSlW6pKnEgWGfJJXcqUqg14L0WSRhigy7LMpvh0N2hgP2lnYSBLeKyhv2qlUEIkX%0AlXZ4ZMCKSgV/+/oqF074GR+0USjVlfZifNDG6ICNhY2Ush45Xm1m1MXd1WRPHx6sgwc9+SDPPur0%0A96OHqdmPo3cXdrLEkkVQwfd+IgGfB31mftiCix4bdvD/tdXUS2eCDLjN7CaLiqcPgsbh6Hr88rkQ%0A2UKVQZ+F3UQBUWyyFc0rXhJUUK2J7LXGRl6nEaNeuhBcrtSJpUstT9lZ3kqxFd3vL+ZKVUYCNmp1%0Akc3d/fp5fMTB8naa9XCO8zM+ookiG7s5RgZsBFwm/vbyCnqtmj/+2gluLe2xuZsj5LcwNmCj2uJH%0ArIWzHAs5uHh64Mi29eBv/2H67r3qUftRj6N3vV4r//DWGv/x7+/y9RfHcVn1LGwkmRlxSQ9HqODP%0AfrTfT7j4VJCr96KH+lX+/OsvjqFVq1nfzbITyzM+aGciZCedq3TETsjLvXwuRCpXYdBnRq0SWItk%0AiKVKjPitBH1mtGqB7ViB1Z0MAx4zQ34LHruBubU4wz67VG/bxjzpVnSmyaBGp9Vyby3R1o9wshlN%0A43NK0ZqReIGRgJWAx4zdrCUcL5ItVNmK5pkeeTy89mHoUfz7OHj34xq3/Ms//cWHvo3/9L+98qFv%0A41H0JI4RD9vno7zbfzL5Q9Lbd3eVp3DK1TqlSp3b9/e49FSQ9XCOX98OYzVpeeF0kHSuwrX5GM/M%0A+NmO5tBpBXZieaWREMUm7y7vIYrNnq+ZSCRiCYL25rvSek+Mublyd5cBtxG9rvtJ30qtQblaB2Bp%0AM8Wd+9IjgKcmpSefq9UGP/71upLNdX0hhl6rxmExkCnUKJRq/OAXy1hNWkYHbNLAZCbAxacGWN3J%0AKhRreXo4nueZmQCxVIGNSoPnTvnwOfQ4rV4MOj1//U8LVGsNrt6NcfVuDL/LyJljPrZjOVK5EmOD%0AVn5+dZPnTg584jNnP07dWNyjWK53+UUUm9xbS3BnJYHTpmdhI4VaEBDUKmq1huS9W2Hcdj0zo27F%0A+6Ue66rUGqyFM6xHMqjVqg6fS9mFBsLxUs/lCuU6WrXAL65vda8zklXukPtdRrQaNWq1iki8wPJW%0AkomQs2udpUqd+9tpVrbTOCwGJgetFMoNfvTmBgBjQSunJlyUyyIumwGaTUI+M42GmbfuhKEJAbeJ%0AYqXKWljK/P751S0mB6VX2hc3kgx6LHz7pYn3f3CeEL19d5dSpd6RHXhnJdHKpNRjt+kRVCqG/HoM%0AbUkIuSpYddLf8Rz86tYuE0EzW8kCmXydcqXOW3cijPjNfO3iBOMDNl6/uU2zySeyg/okSm732lWp%0ANXj7bvSJO0bvLkfZiRWp1kQMOg2r4Qylcp2dWJZ6Q4XVoGUrmiffo8YBLG+le/4WjYZIpSr2nJYv%0A1vjRm6uMDtjRagQazSbvzMWYnXD3nH81nEUtqHpOu3M/jlYjML+ewmbWs7iRJOixsLiRRGw0yVeq%0AvPbGGjqt0NFGr0ey/OLaJoVyjYlBBxajFpdVTyZXxm13s5vMc/t+nI3dLM/PBgjOSrn1cp6xfM57%0AHQa+cXG8Zy7iQQ37LAz7LIdmJfaa3s9W7K2ljThrkQLlah2bQc3CeppKtU61LjK3kuClpwcVQF65%0A0rt9LlfrHU/Dye2uXNNDPktHH7V92aWtNAadhmy+0nN6IlNiLZLGYzPhdRjwOozMryfYiuZJ5cqU%0AKw2lv7kZyWMyqBnymzk25ECrVimvdd9cjCnRAy89HeL8jBe1WiCdq/DTK5sAvHErzDt3o4R8Zp49%0AESBTKHN9IcbqToaXz4b4n78xS70uvidfvRfPPsr0T6PuLEv9t2zruKpAyZ3Xa9UsbaY6niav1UTC%0AewVMBgnEp9MKhPcO8eVmd4ZypdYgU6iytJnsqF9ffG6ETL7CbqLI5Zs7WE1aTk16qNYbHU/nyzcA%0AK9UG3/vJIs/M+PHYjeQKFem2TVPKkB1wm8nkpfjC48MONGoVdpOWkQELixspJgbtFMo1bi3te7pe%0AF1neTPMvvzyNRiPFp+h0aqrVhhIh9V580/fdh6d378fRaQUKxSqxZAmtWs3ydga9ViBbrHX4plSp%0AH+nX8F4enVZgI5JjN1GgVm/w3GyQQqnG2k6W0iG1W+I4FBXei16r5uXzQ6hVIr+5HWYk6ODK3C7H%0Ah+0EvWZ+/e4O1brIN16coFCu0aiLfOnCCKs7GdZ3Mwx6rFy9G8HtMKHTqFneTjE77mFuNc5bt6Vz%0A5qufGeV//5cXlEx5ORZI9ljfa3319clW/2Lyh6B2AFU72GF0wIZBr2FuNQlIQJ9YqqSAyfStXNVe%0AYImjACm78SIex36hNhu1ROISbOXYsEuB8R2UDPDZjkpPDO+lS2xH81TrDcJx6fXV3cT+U4SVWoNY%0AqtwBr8gVa9xZSQBwf1vKrQ3HCz2n31tLUq1L64wkCkwNOag3RNbCWTajB+6eR/OAqgXeSQLSb3Z3%0ALcm3P/vpuTD3UUqGR/SC48g+kT0RcJuo1kWo0zF/0GNhszVQfRA8KuixsBvvfEp1dMDGaMDBO3f3%0Aei63EcniOSTbbjuab0H9ii3/SBd6JYCQSdmvg9qNF9Fq1KzsZKjVRTwOo9JJW9hIK+fysN+Kx2Gk%0A1miyvJXu8qw8j1aj5sq9fZDg1fkoX31u+FPRmToI32uvIdFkkRfPDjLsk54cOwjfa2eJu1xwbTHB%0A+RNB5tdS3FzaU+rfRrTAv/2b28q8w36rMtjq6+PTUeDFJw3wIwgqnFYjC+sS+Cbo1ZPJS2/PXDoz%0AxPx6Eo9dopzP9wA9OW16tg6pN9W6eCTMzOMwsbNXoFpvKDXtsDoa3svjcfSuh7FUCY/DiNmoZWkz%0ATSJTIZGpEHCbCMcLynlZqTV6ttEAiUyU3UQRj8PIjcXOV1ml9ZSIp5MdecbyOX9rOcE3Lo4rnz/M%0AsX/QPP1sxaMlCCpGgw7WIwW2o/teBZR+psWkZWEj1QWgbZfcN5R90P7vSq2ByaBh6zAwbjTP1JDj%0A0HWvhrOMDdiIZ8rKfsltacBtUrwuPyghayta6OlDgLVwhsVNmdXR2bBUag1WdrLU6k2qdSmWIFes%0A8fqtMC8/PQi8P189qmcfdfqnRRqNgNGgBRXcXUt1jImcNj0Oq45r8/vti9Omp9rKxG6ITeXNx6OA%0Ao+2elrUTy7fgn5IqtQa3lvYYC9oUIKrZqGU7mu9atlKTLi57HEacNn0rV7677tfqItV6g4WNFFux%0APB77vo8DbhOZfLXncnK7Kfdt5FzkD8Izfd998JLfzPU6TeyuJDg14WY7lm+Be7eV+eQ2/Ui/tvy8%0AmyhSrYt4HSYF7idP76VIXOo7tMdb3FtNUK1L/14PZ6nUGtxeSXJ7Jaks97N3tvA4jITjeWqNplKX%0AF9alc65Sb6LTqElkKrx+c6djm3fXpPUcloXc91pffX2y1QfwvU/1ggxJACon0BmYn82XcVr1Csys%0AUKoR9Jg4MeZCr1FxfMTOUMBKOJ5nqJWBqNeqGW5BedohaO0K+S0Mes0KUKJ9m72gPrJkKETILwEu%0AZIDQYWAykKB6Mqm1az98FirVxgPhKu3zHrV/IZ+FcDzfAdHogyI+GB30rdxhtZp0PY9fKlthNGhj%0A2G9lYlCKHpkecWAz6/C5jNKTGxNu4ukiowM2hv0WHBY9A55uQIpMKQ7H813bCsfzrEfTh3piyG/B%0AoOsEWLWDgmR/te/3oM98JIiq3Zc+pxGdpndZ9LamVaoNAj2+18F1yfo0efYo+J7fZWJ5I861xTDX%0AFyOEE53AvY3d/b+XNpLkSzUFvNeEQ4/fcMDav5D8GOioY/+knQOi2CSVK2FtAZ+SmQpajYozxz1s%0AhNNYTFqy+Sr1RoPRoK1r+UKp1gHIbddRADIZNiXXkfb/99JR9UqednD5o9bXq34F3CbMxu7nDlLZ%0AyqHtBTx5x/yTIFFssh5O00TqF755awurSad4LpWtkCtI3nwUH3idRgqlmtLWrkeyR/bbmk0OXfeQ%0A38rcahyzUdN1Lhy1TyG/BYO+9/Mv8v7K7f3DfKe+Px8v1esixXKNYqnGUBvkdNBnJpWtUCrXGW2r%0AqYVSDZ/TSKPRRGw2H9jPk2GUB9Wr5oV8EpxUXtdRvgy4TVhM2oc+n0I+S0fNPmq5vkefLA35rQos%0A0mrSsdO64JvMFjv6A6ls5UiIJOyPf+Ux+Xoki9hsIrSy4B62zrV/lspKT8cftpzcX+jVR3mQT/vq%0Aq69Pr/pPJr9HHQYZkj9XqSTASKPZ5MwxD6cnPeSKVRY304wOWNGog7jsRnaTBU6MurCaddxYjDMx%0AaMfXyjx+6ekgbocRQVBh0msplmsd4fn7ABTp9Zp2oIRBJ0F7ZkbdTIYcPYPzZTjE8WEnmhbsrx1M%0AJkPS2pdRqwXU6t7QCCnrrnAkiEd+7UaG9+SLdQUEdHD+Y8NSLIEMFTIbNP3w/vepdt/OjDo4Mebm%0A7mpC8fHpSTfRVLELtHNhNoBagNkJFz6nicXNNG++G2FyyMbZ4z60GoHIXpEXz4ZoNqFca7AbLzA7%0A4VFet2oH8y1tphkdsDMxKPmsUmvwmVMDeJ1GYokSpyd6wx5mJ9zMryV7AqlOjLu5udT9RPOg18qN%0Ahb0jISmyL2Uw1mGQCgC3w0ipXD90nk87cKIX5MWo1zAz4qRSqlEviVSB+bUiKqSs5F4aH7RRrooE%0AXGb8LkhmKj2BHs+e+HT9vo+zPimAn81YHrNey8yYk8WNJMeGHKQLFWr1JrUmnB6y01SpmF9LKvT2%0AgzXObND2rBFqtXAogOzYsJObS3sd0Dr5/4dBxOS/e01Tt65ZPAzo9rD6NeizYDfruTYf6+gPAJyb%0A9nJtPtoHYj5GshoNTA9rqDek4zAz4qBYEVkLp7kwG6Bcq7cygqW6/CDInVGvYWLQDtDRF5s4pF8Z%0A9EoXK+qNRs91T4UcXLsXxe8yE0sWOs6Fo7w5GbITS5Ye2Lc8Cp7b/pp535+PlzZjecYHbIhNqDel%0AyLWAx4xGI8G8tvfy2Ey6jr7fvbUkQ34LJ4bdNJvNI/t5x4YcXaCww2re5JCd6wuxjnUd5ktdq25f%0Amds9dJ52fw62oK0P4/m+R58c3VtL8NSkC60GvC4zgz6B1XCSiaCL+fWU0h+oNUTOz/hp0qRWb3J8%0A2KlAJGW1j3/lMblRL0FF72+nMRu0h9a5Xn5u918veLi8XKPVGVerBTSazj5Kpfb+AZB99dXXJ1N9%0AAN970GGQof/lW6f5tz+43TGonBqyo9eqmV9PKsCdi2eCCEgAnu984TirO2mu3I12gHm+fmmcaFKK%0Aiwi4zfzw8irPnPAjqFDAfedmfPy3HoCTl8+FKFXrzIw6+bPX5mk0m3zjxQnC8XxHsH6uVOX4kJN8%0AucoPX+8O8v/dlyfZ2M2yFcszNiBBS9bCGTZ385yd9pLIllkLZwn5JMhYXWwQTRQ7AGiReIGx1pOs%0A1+7FGPSZW69AFskUqliNOkrVGifHPNy+H2dzN8dwwMqZY17+49/f7bqYLYOcPqxQ88chHP/D0kHf%0AvnA6yLX5TvjOP/v8FNFEgWaLGLEezvLsST+vvbEmwVC85g7Y07demVLgES+cDnaBpeQbHg2xidWk%0AU8B8svRaNV+/NE6TJrHzIUovAAAgAElEQVRkUVn25fNBjg1JkCsZ9nB6ws3tlRhajZaZEWcHzEJe%0A1x9+ZYblrTSrOxlGAlYGvGau3Y3x9LSXRLZE0G1RgD7tvhwJWnHbJODkoN/MVMjBynaGjd2cAtfT%0AaFTsxgu88a6UE/b87ACVap29dInpEZfSoXoYuMknGcAHvYFZyWwFvU5ApdoH7YmAHqgBvZ55KCDF%0AAmzsppkadFGqSp3r7Zj09sbTx7ycnXB/0F/vofUkwhUeVY/6HR8V8PM4+Rak/f/FjW3GQw7Ww2mO%0AD7uUqAC5nZ4acvC9ny52tPWVah2Pw6jUOPnzaq1ONFXqgHhODTmo1kUW11PEWtR3g07DjcUYv/f5%0AY9xdjeO2G8mVpDay/f9bu1I99LtM3FzYw+s08NQxH3P344QTBYb8VqxGLelWRqdOq2Y7lseo0yig%0A2yGfhakhJ0tbKbZbsKnRARtGvVqpe/I+vT0XQasW+OdfPM7mbo77O5mO47oZy7O0nWFlJ0MkUXgg%0AFOqgnsRz6HEF8M1tpNjey+OwSFwDmk0CHjOvvbHG114YUyCOMtR5wGNChYrVnYziw/GgnUgiz+au%0A5IsTY64O6BlIbe23Pz+JVq1maSsledJnYXbCzdJWis1wnktnBzrAd2ODNsx6LaVajRG/nfvbKUYC%0AElBMFFH6i8MDFiYHnSxtpqT+qt9CyGvhv76+gig2lXMtli4xGrDhdRq5Ph8j6DOj06g5f9xLOFHs%0A8OPpKc/7BjY+ST590gB8m7E89zZS2C166g2Rv/r5Mn/w5eP8xY8X+MMvTyuAU0FQ8YdfnlFqryy9%0AVs3zp/x4HWYiyXwnuHHABjR5a26XCycCygMIY4M2/C4TuUJVgYTJNe/KvV0ung4iCE0CLqnPGI4V%0AOH+iBQGPZJV6bjVr+cffbPK7n51keTuFtQUU34nlCfmt+JwSQNztMGA2aBjyWwm4TETaPHp8yMGp%0ASc+h8Mf3qifFs086gE/2r9uuJ5GRngqOJgvMjLn4s9fmO/oDfpexA0yq0Qj8zksT7OzlJXij38L0%0AsJPv/Wypa/x74aSfy7fC0rjqqQEJVi/3h/1S/U1ly2zsyrBROx6HgWv3pPo4GrBRazSIJkvUG6LS%0A9g/5LRRKUqazx2Hknbko50/4iCWLyvUGr9OIxajh3LS/p0+fFK99GOoD+B5OfQDfk6E+gO8jUi/I%0AEMA7bVRsUWyysJHAbdeRztcUqJleq6ZeE6k1RCwmDWvhDIWy1GA0GiLlqohOKxBNSuAfjVpQspFK%0AlboCJvG7jGzt5noG8BfKdTx2KWtYnv7aG6s8M+PHbtaxE80Smg2yHslwtVDBYTH0hvvsZDAZtVRr%0ADW4sxkhmy7jtRsq1Oj/+9TogvYrTaL2elsiUeePdsLJ/Wo0arUbAaTWwFc3icxnZTRTwOgz8d69M%0AKcH88ivq56c8Svbp9395v+spqErtyQQ5PS5q960Mhmw/7laTlliyRL5UZ2kzxdPHfUBTyXJTIQ34%0A5GWsJq0Cj9Br1Yp/29cpik0u3wpz8XSQfKnW02cbu1ksRh2FtnMkm6/z5z+a57eeCXFqfJTLNzf5%0Au8sZ6RUsrUCt3htgdXc1IT2BdXKAXLHGlTth/G4zhWIFn9MkbcugxeMwEk0UiCaK+FxGKpV94OS1%0AezGu3YsR8lm4+FSAnb0Cd1cTOCx6BSwJKDCir18a58vPDimf9+Em+5AXuVH60W/WaAKzXhdupxpR%0ABIt2f/5EHjajOXQ6dSs/sIRGUFEXm9TrIoVynX/3zhyTg1a++Pw4NpOGX9/ZxWLQfqwXk/vq1pMO%0A+Lm6EEVQCWyEswiCmoXNNNVWmw1STMXSVqqjrZeBuka9putzvVbNpTNB7q7GGfBYyeTLaASp/spA%0A0/Y3Qe6sxFnaTOG0lhj2W7m1vEet3mBi0IFRr6VabyhP2Dltem7fTyAIArVGnamQHZtZCyqBe2sJ%0AlrdSPD8bpFyuE00W0KoFnp3x8ZMrm/z6dqTVVpuIxPN4HQa+/OwEe6lSF2iqIjbY2Svw+5+f6jqu%0A8vH+wvmQ8r37+nh0+34cvU4gmihRqzXQatRsR/OIYpO1cKbDm1fvRTl73KuA+Q7Clj//7DCbu1mW%0ANnuDJO9vZXBYdGTzVX77xVH20mXeuLmF12mhWK3xX366jE4rMDXkQKsRaIogiiLlcoM///E9rCYt%0AmXyVeLrIgMfCZMiO12HkZ+9s8uatCFaTlqkhJwIq/urny8q25XPqC88Os7ydYmcvj9hsKk9J67Vq%0Afu/liS4/9oGNj69uLseo1Zuk8xXypRqnxhzMrSRxWLTcWd2vQ2aDpgPCJ6tSa5Ar1nn7zio6rUCx%0A1ECrVvG5Z0Msb2R483YYoAMKXKk0yBUqOC06oNlV8351Y5vfenYIs1GDVlAz6DOxtZvj+IgDu0XP%0AL69v4bTqlQvSf/7je7jtembHPexEs5yc8PLzqxIour3Gf/HCCJ97epCTI86+Rz8hurkcw6BXs7iZ%0AgSaIzSZ+l4G5tjG4KDa5Nh/l9GQnTLdel26evHJuiOdmA7xxa5t6Q+w5/i20vRF5+WaYK3NRfvfl%0AcT5/YYifvrXO6ze2GfRYmQjZiadLvH0nogB213bSDLhNbMcKXLm729H231tL8KXnRvn2S9I45uuf%0AGeUvf7LE5Vv754vsX4NOy++9PNH3aV999aWofzH5EXUYZMhp03cBvmbHPYR8NrZjuwpwR4ZGxNMl%0AZsc95Io1BYwifz46YCNfkoA2ZqNWAVC0g0mqdfFQwMnGbpZTE2NcX4h37l8LDhFwm/jN3C6b0Ryn%0AJtxsRHrfNQnHJeCJAmFJl8jkqx0QipUd6Ymks8d9yneUwCn7cAAZPiEv1xBRKO8HGyOZrP0gkFNf%0Aj6aDv2kvqNPogI1ssUq8BYZYD2ep1kV248UOGEr7/PKNjnb/9lKxUj902m6iyNSQTtkfed+cNj23%0AV5L86K2NjvmPDTsUwvdBbcfyHBt2cWNxT7kIvhEtEHBLJGK7RcdWNN8BO5GnyeAoWTKQTwZXFMud%0AnTuQvN4LsNfvZO1LEFSoVALjA3aeOubtOY/LBT63Fb1WTSpXYSu6iqV1sSFfqineub+T4/4P3lWW%0Ae9LAbp8mPYnHRBBU7CZLjASsrO/mGA1YWW+1j3I77bRJkQ8HZTZq2egB3ZNfVW2iUqBLdouBeLrU%0AVXNAihIwG6WLxpvRnDJdq8mh06g75pf/lqE7NxbiSlu8GZV4A7fvxzsAZ5l8TAHmSW11rvXdBf7Z%0Ay5PMrSa79gkefK49icf7kySNRqDZBI/dRCQuARVNBi3rkWxP2J7TpqdSE3v6sFJrcOd+vNVeHtI/%0A3CtQrYnspUv88PK60rcslLMdcMcbi1L0VK0uYrfoyOQliFQ7nDmSKAEqZV/k6eF4vguoJ6/33fvx%0Ajn6lrKN82vfo4ydBUFEoNxj0WsgVqyysp/iffvc0/+5vbvPMiQFutUWXHQUsa4dE3liMEXCbFJBY%0Au2Sv6zRqqnWR7Viha1wja3FDApe2Qx83olIdzhVrmI1aosn99ctwsoDb1HFhun3d7f7se/TJl+zf%0A8zNSxBcqyBaqfPn5EX7zg9sd8zpt+g6/tOv+dpp03kgTVReYXNZBMGql1uDNd3dZ2MgoHk3nqyxv%0A7wPCKzUJsBtwm1gL5w6M0/dre/s4pl4XpTdboKtt6Pe5++qrr4PqA/geUvIFTFFs8uwJn5RJ2IJ/%0AyZCe4RY0b8Rv5p9/cZp8sUwsncdi0uJ1GqV8LY2ghNvPrcYVgE2hVMOgU+N1GlmPZBU4STuAQl5H%0AwG06EpI37LeyFc10APvaw/Pb/15vva7VS36XEZ/T0BPsd1A6jYDP9XAwFxkqcdhF4U8SyOnjliCo%0AlIZf9i10Hku9Vs3EoB2XTY/ToiPYgss9NeWRICcuyZ9GvbrDK+2wk17QhnY4nk4jHOqzgNuE2Gx2%0A+fMwvz0I/jO3GifoMXeAG+V19QK0yDCM9vlltYMr+pCU9yZRbNJsiqyEU7y7tMf2XpLNaCd8b3kz%0AybV7Ya7Oh7m+EKEJ5IpVmoDZqOn/9n19JBLFJgGXkWSmgs2kI52rdgHMki1oLXTWuFTb5wd1sA18%0AmPbyYM2RAWgPWr9Bt1+nHwW+d3LM1W97n2DJb3jF0xL8SacVqNbEjv4j0NGHPAoG6Wu1l4d52u8y%0AYjZqDu1bHpTc/h7Vh3wU6NNwwNoTqNb36ZMlUWxiNqjZSxXJl2qE/BZ++KslhvxWrt6LdNTaYrl+%0AaD/yYI0tlGrYzIcDQmXg2IM8rmtlx7bX+aP8/qD+bt+fnyzJ/r2zGqOJ9FSy1ajj+kJEGYM/zLhd%0ABjM+bDt/cDlZhy0vA3MPG+u0+7LfD+irr74eRf0nkx8gGVi2tJnh+VN+Jefq/IwPv8tEqVInna+w%0AEyswNmjhxNgsc6sJ3r4d4bPng4giuIcMqFrFfi9VYsBrJpUt8blnhlGpoNk0ggpsZh3Fco1qTVTg%0AJABBt5VbS3HGgvsQlMFhC2NBe8fdb5AarelRF4VShUGfVcnEbYc81BqiAtg7PellwGPqGaof8lu5%0APh/rAvsdNm9DFLlzv3t/DsJcTo67+P4v73fBC9v1SQE5fVzajOW5fDvC/a00QwErA24z1w4cS5NB%0Aw0tnB/E6jGzv5RnyWzHpNaQLVdYjOd69H2d61MlTUz6awO2VBBdOBhQPnZ70MhGyKfAIGSzVC443%0AHLDSbPYGRem0akYCNlZ30sr0o8BT1Zp4KLRxcshO0Gsh0nqiqf37mg0aaXDdBlURBBXnZ/xAs2t+%0ArVrogFn0ISkPL6VubmV4ftaPyajFatSRzlZIZDuheyqgCaBSU6mBQa/j2LBO6vya9WQLFXbjhf5v%0A39dHomem/SzupHCa9MRzFcwGLSvbaXRaqQ2vN8QOaG07lGx88HDYbXvEkASy7Q3hO1hz2uupy2Z4%0AIOBJpVIx4DF31NKjYE9yrn2p2uD/+E9XeeF0oH+uPaE6NeaiUmsgAvOtJ8uGPBKA1mTQ8OKZoOLZ%0AwWELwwPWQ2urQa/h6WNefK7e/UOdVoPfJd2YbQf5HdZOTgzaFbhkr+m9zolKrYHZ2Btk+ewJP1fv%0ARTu+f9+nT6aenvKxEcujVwsgwF/+4yJ/+OXjaNQwM+rqqLVBr/nIutkOQTXo1Iji4bDRhij1Jwc9%0AlkPHNXaznoYoEk2WlP6hWq3q8nutISrbPWo/+/785Gk0YKdZa+CxQSJXxajTsBZO89SkC7VAR82d%0AGOw9bh/0WVABtYZ4aDvfC64X9FqIJQsP7CcIgopTk25uLsZ6jnUO+rI/Bu+rr74eVn0A3xFqB5b1%0AgpW1B+ID/Mk3ZvmLFijiW69MIajgh5dX+eNXZ5QQfpCK+h9+ZYbv/WSRZ1od4nYois9pJJIoMB60%0AK6/Y2816/vIfFjq2b9Rr+M5vHWOhBSoZ8VsJeEwY9WpMBi1/8eMFzk37aDabbLUC+qUAfpHX3ljj%0Aqy+M8dobq12doNGgDZpN3rwdUe5AymC/dL7CzKiLtXBWgZxNhOx8/5+WqdQaHesZ8lsYCdjYiuXY%0A3M0zPSKBuGRIYfvvKIP1Dv7+h4Gc+gC+w3UYIPL8jF/JjHv5/BBBj4n7WxL88dVL4wgq2E0UOgB6%0AB30vX3jwuUy89sbaPtxxL094r8CFU36Mei3f6wHseeX8EFazlshegY3dHKNBG9MjTjKFKn9/eZVz%0A0z68TiPhPSnL+NlZP7vxAiaDVgJPRffhkalciZlRD8vb+/CfoFeiZL9zt/s8/coLo8QzJSYHHSxv%0Apxj22djYzR4KBfzmZyeYHpLuzMsenB5xcmLM9YFAUj7JAL5edfMPvjKDoAJBkC4eywA+PVACDEgQ%0AvlpDxKgWqAMVEZa3kkyFXCxuJnHZJW9E4gWG/BYunAwwO+L8CL7t4XoS4QqPqg/7Oz4uvpU1t5Ei%0AW6yhUsHSRpKTYy7KNZFCuUa93kSlArWg4u9eX+2qG59/Zqj16nNRgtP6pSzYpc004b0Co0EbIZ+F%0Ajd0sO7ECL58LsbSZYqsFwhn0mtFqBCKJIuuRLBODdkYCtp6wv1grEsvrkABkI0ErfpeJd+5GCXpM%0AnJrwcH0hRjxd5ulpL9FksQWksjIZcigwvc+cGuBvfnm/q8brNOou2N6HoSfxHHocAXybsTzbiSIq%0AFdzfSjI9IkFPHWY9DaBeb/C9ny519SG//uIYjUZTAeWNBm2YDFqsJg1/f3mtq384ErAyNmiT4GGx%0AIhefHqBUqRNNSLCmRLrMi2eD3FtNdsElX700psCd4ukSa+Eso0GbAr/1Og2MDNhZj2TYS0lg29lx%0AF1fnox0gKLNBwytnpbzZR4F9vh89ST59EgF881spnFY982tJpoZdLG1KAElBEHj7TqSrPsmA6JDf%0Awuy4m0yhwno4h9Oq74CgymOqvVRJASrLwLFiuY5Rr8Vu1RJpRQush7Nd8FG57wxSnf/X3zzFXrrE%0Ayk6GaLLIc7MBAP72Vytd+6lSqViP5Jge+XD92UtPimefZADf3IY0/nbZ9QhID0b8+Y8X+NoLY3gc%0Aev7Ta/NdNfePvjLN/EaKtZ2sAgrPF2r8/NpWz3ZeGvfosZo1xFIlBXxvM+koV+uMBW2IIvyXny31%0AXF6GkPYae796aYxYqsQz0z5OHuhPPwpM+Unx2oehPoDv4dQH8D0Z6gP4PmDJwLJesDLoDMQPuAzM%0AtUARVpOWZKZMuVpnPGjh9oGndc0GDUutp0bKlf31imKTN1sAu5fPDXJ9Mcp40I7DrGNuNdm1/VKl%0AzvxGivVwmrPTAWwmDb+6sc1nTg9wfztLqVJX1ud3mUikS0wEHazsZLqALPJFRr/LhAp4vXWBvP27%0Alqp13HYdq9sZGq2LzOG4BGCTYQHtgAuvw8AXzoeUSAtRbPL9tkFr+7p7gfWedJDTx6VegMhKrUG5%0Aug9vMGhVrO1kKZTr6LQCyUyZekNUIHjQG9Inik2u3I1ybsanfP6DXyy3YDkOUpkKW+V8z+0nsiUK%0ApRrHhuxMjzj5r6/f5+ZijFOTngNeNQIqYokSVpMGQSVwezmO02ogV5BeP7+1lODWUkKCSlp03FmJ%0Ac31BevK617a3dnPcWUnwxs0wn306RLlaQ9WUIBe95t+J5fnCOWmwetCDfUjK0TpYN102HeG9HGMD%0AZo6NWFALkMuDwwKxZBMqFdLZCmuRYgd0r9o6LtcXYx3gUVBxbT6Gxaj72C8m9/XJ0/JmkkYTSpUG%0AVqOWu2spKtUGFqMWr9NANFUmV6j0rBt7mRKFUp1Go6mA8q7PxxTf6tQCiXSJUrnGSMDC4maqNV0C%0A4dxakt6YeO5kAJNBjUYtcGcl3tFHkNvYF88EmVuNky9auHRmgM+dDeF2W/jKs8MAfO/nywrg77+1%0AgLlOmx6bWcfF2QDMBhAEFd/7+XJXjb98K8xXPzPKd//4mX6de0J0dyNOodSgUhUx67XMr6ehCelc%0AhbrYpFTubutKlTr3tzIsbabwOU14HAbursZ5fnaAnVihq3/otOlpNJv87a9WqNZEnDY9f/urFU5P%0AetqAjkburSZ7wiUzuSr/159cUPJi3W4L//5vbinw29v3E1ydj3WAbb//y/s9QVBGvQSC6vcRn3zd%0AXI4hCCrurRXRqtUsbaao10VEsUmt0d0HvXwrzEtPD+JxGP7/9u47vq363v/4S8OSh7y34xnHTmI7%0AZNIkhBAyIEAWGYxAA4Ve+HUxSqEkEGhSwmpKy2W2tJcWuLctAcIIbdmrCSGQhAxnD8eOpzzkIcnW%0APL8/FAnvOE4cSc7n+XjwCJaOpO+R3vqec7465/vhQGkDbpdCbWMr2amRHQo9tz+mmjF+CBnJEdQ3%0A2ahrtDI2PxFrq4PsFAMlVS1sKa5mbH5it8VH2+872xwuDpU3suSioR0K6HU+tmnfj66+WfrRwWr3%0A4TrionW02ew4nG5Kqiy43QoqlYudnY79wdPnFh9t8M0FX1rdzN5j9eRnxnW7nZ86Jo0QjYqkuFA2%0A7axgVF4SbW0OQtRqDGFaNu2qZNt+IwU58d0+vn0/2t0+y7HKZnYfqcftVroMJssxuBCiL2QwuQft%0AC5Z1V6zMq9bk+dVw4bShrPv4MAAF2XFkJBvYuLOS+VOH8sanntu9O9p5GbE9FkUBTwe/t8REtEFH%0AdX0r1fWtPRYvqzCaUVCx+3AdCTGeyfsNYXrKa2o7PJ93ov3wUJ2vkFDndbI5XNidLkoqm7t9rZKK%0AZqINOmobW9FpNb6CKw6ntcvzVNdb2XGonisvHArgG1A+WWE9KUhxejq/x95BXqvNgVatJictkvDQ%0AEMJDdZTVWHwFH8P1GlrtngNPr9goPZZWB6Ny4zlW1ewr2hQbpe9SAM9TLMdCbGRoj8XxquusJMSE%0AcazazKHjnsImo3LjOyzvyep3f3sL9rRYHbRYHaQ4w2kyew4WUuLDfUUlwTP3ck/fU2O7whVHK5vY%0AX+YiMSaMJnP3hS5Kq1vQatW+eSg7Z1Ay2b3u+s3zC1KJjdRzfkEahjDPJiclzrN8Yhw4nNBotnGs%0A6nCHontePRX2lEIg4kzTatXERXvmG9x9tJ7xw9P5ZFs58F3BssYWW8/FROus5GXEcLSypUPRmva5%0A9RYNa1/4s6xTkbPKOgvRBh31TW3dvpbN4eKAr6hfLQ3NNmaO+25gw/s99G6Lfe2rt1J8tIEl03J9%0A35uetsl7Shq46uLck75nwv/UahURoXrC9VB8tJ6x4zy5zU71nEnSZLb3WrgsIiyEIxVNvtsq66y9%0AFi6LCAuhxWr15fj4iXx79iE9xaE7Zw88fbZ3kNCr+Kipy7I2h6ew7bwLsnz57LzMyQqZieDgLWA2%0AJi+R0upystMiOVb5XX/YU19bUtmM3ekiRKuhss5CWU0LljZHjwUb95SYOhRsdDgVog06tu43UtvY%0ARmyUnso6S7eF+DoXPttb0oD64u/60N6ObaQfHby0WjVuBYqGJhITqcfa5uQ/O3aRHBfGpKIhPPmP%0AHd0+rqymhYTosA7HLhXd9M82h6d4b0JMGN8eqqO63ordie+K5ZIqTyHIlPhwquos3T6+cz/amffY%0AqKzTMU970r8KIXojBfh6UFrTQlaK5xe5EVlxZKV2f3p3dloUmSmRfLa9gsxUg2d6C42KT7eVk5IQ%0ATmurnYwUAxeOTuOKKdmkJBg4dLyR5PhwhmfGkdhLEZ72hfh6KyLhLfxjCA/B1GyjwmjusaCEISyE%0A5LjwHgub9FZEKD3JwLGq5j4XXOk8Ub9M6j/wSmtayEo1oNWquWpmHrMnZaHVarC2ugjVa5hUlIou%0ARMOWvdUYwkNIiQ+jcGg8JrONQ8cbSYoLY8p5aeh0Gi4aM4S46FCazHaKcuNZMiMPrVbtyUg3lzqZ%0Amm24FaXXAineopKJsWGo1SqSYsN7LVrVuWBPb9k7WfEfb+EK7/93V4zPKzMlstudKtG79t9xU7ON%0A5Lgw1GoXtY1Wtu6tpKKugeoTBfdqGxrYc7ierQcq2bqvskvRvfbFSrsjfYY405xON81WK27FTXSE%0AjkPH64mKCCEnLYoaUyuNZjuR4SG9Fs+z2V19Kkbbl2Jl3uK93Ulq91z93dbKNnlwcLsVrG026put%0AxEXpaTK3EhWhQ6fVYG51oECP27ruijqdSkFlU7Otw3P3luv0JAOlNS2UGc28+ulhfv7k570WKnM6%0A3ZLPQc7tVjCEaThWYyIyPITGFjuG8BBfIbses5Rs6FKotK/7gPDd8UxyXDgjsmJO6bEFJ4qVtl8H%0Ayem5x+l0o9XC0cpG/r25hH3HavheYTKJceG8+uHBHo9tMpIjiQj77lw+U7Ot1/5Wd+K4C0499yfr%0AR73ZlmMeIUR/BeRg8sKFC1m2bBnLli1jxYoVZ/31y4xmPj5xNtKF56Xidrs983t2qn6qD9GAovDp%0AtnL0Oi0F2fFs+M9RNu+u9vziqKj4y7/2Myo3HrUK/rXpGF/v8dz35a4qviquIic1utvnDdV5ioWl%0AxkegC/EUAutpOYD8jFg4Mf11q91FQU58t8unxIejO3G7t3BEZ/kZsd0+Ni3RQIvVc1aotz3tC1B0%0AXr67ifonnyjg1pdlxanx5jYlLoJF03Kpqbew4T8lvsx9/m0Ff//gIBq1miPlTbhcCgU5Cbz52RE2%0A7aqirKaFzbur2bqvhusuGc7bXxzly3a3b/jPUa68yHOGRVqiodvsZKV45gTt7jOOCNWi0ag9g4Wh%0AWi48L5WNOytJS+h++VCdlharo0P2Oxf4aZ+93rLYvkCV9/9brA4ykiK7Xf57BZLH/vJ+x20OF6Pz%0Ak0iKjfTsqCpq9h2zUnzUSqnRys6jVqoaW7G0ugkJCSE/M5rYyFAykyN9/V5vfZ/0GWIgJMdFU1rV%0AgsvlJjEukhHZsby7sYQvvq3AZneRkxZNuL77TEaEalGrQR/S8/0diov1sl23O9wUDY3vcRl9uz7t%0AdLa1sk0eHOKiDaQnRRIbGcqBsiZGZMfw5udHsLQ6yUyO7HFb111RJ08hvJNn2Kv9c/e2HVYUeOTl%0AbXyyvZz3t5Rx+Hij777Oy3rzJ/kc/FISokiIjiAnLRqn08WIrFhCtKpet//5GZ5L8nvbJ2y/fOci%0AqGmJBuwON+ePSGJyoWfO474+dtqJq0Dak5yem3LSYvnb+4doMjsJ1Yey4T8lbNtnZMveGoqGdn8c%0AnpceQ2p8RIc+s7f+VqNR+7b1p5r7k/Wj3jEEOeYRQvSXZtWqVav83Yj2bDYbr732GuvWrWPRokXM%0AmjWr1+WtVvsZb8NH245jarFzpKKR1HgDLa0Ovt5bw8TCFJJiwwjRqBmWEcPEIk+1U41axZBEAzUN%0AnqI54Omk46JDaTTb0Gm1mFsdHO90GYvLrRAXpacgO47UhAgUoDAnnhFZsdgdLoYkGTC3OkhJCMcQ%0AFsKw9BiiI/SoNSoKh3qWU1AYPyKJIxVNbC6uZmJhCnaHE3AzdcwQ9DoNKlQU5sYz4/x0dCFq6pva%0AGJ4Vh1txk5cR43xSaBcAACAASURBVJknWeU5A/v8gmSaLG1MLEghIiwEFSpGDUtgzpQcahosOF0K%0AEwtTuGh0GlNHp6HVqCmtbuHicekkxXrmhZxUmMLSWXndTtQfHaHjvGEJ6HVaXG7Pc/W0bG8iIvQD%0A8tlHROjP+HP25Ey3/6NtxzFbnVjbnFhO/Ndd5pJjw6hvasPcZkcFlFR1nNYkPFSLVqv2Zbn9Y2Mi%0A9UwZlco3e2q4aGwaSXHhKG4YkR3HxKIUyowtmK0OLhyTRnSEHkXx3Hd+QTKZSZEYm6xUGC2MzIml%0ApdXJ0YomDh5v5MqLckmIDkNR4LxhCUwoSGZ/iYnhWbEMSYpgUlEqoXoNKpWKhJhQpo5OI9qg53iN%0AmYvHp5MYG4YCxBh0TC5KJcagR6VScf6IJM4vSGb/MRPfK0jhkomZGE1WUGDUsAQKT7RNo/H8rjZq%0AWAILp+UO+Fy8A5HfQMmu9zseF62nxWrD7nKi1SikxxsIDVGj16moMVlQqVxUNrTgcNppbm0lJSyM%0AkFAtbtyE67VER+rRhXguqc7PjCUqQodGo+L8Eclcf2n+WS1k05OB6ocCyUCvY6Dk1uuTbeWe7XVN%0AM1q1mgqjxdcXVtSaiYwIYXhWLDlpUb4+y9P/pWII16IoKpxuN/kZsaQltt+ux5EQG+qZjupEn5mR%0AYqAoN57YyNAO239FUVhw0VDGDI0nJERDSnwEkeE6NGoVY4cnMTY/kQNlJiaMSOrwXWj/WfV1W3um%0Atsn9FYzfIW+bAym7Ow7XUFZtwdRiQ61SUX1if9Sb2fREA4VD44kI0/r2CS84L5VQvdaTY2BsfiJT%0Axw6h1mSlqtbCzPMzSIwNw30irxNGJpOWGEG0Qe85G/PE9lOv0zAsM5r4yFAAkuPDmHfhULQntqvD%0AMmLITIlic3EVTpebhJgwGpracLkVKmrNTCxMISslErVa1SV//s6nVzDltC9tDaTs7jxqpLTKjMPh%0AJDUxgsPlTSiKJ0fRBj35GbG+/m/M8ETGDk9Eo/HsK0ZFeKZdmz4+naS4cI5Xt3TYJyzKjWf2JM9+%0Any/3o1Jptti4dqYnR96M1Ta2kpMWTVJcGCqVivNyE7hiSg6WVofv2GfprDxG5yd1WadAyWl7wZLZ%0AU21nIGX3g6/LqKi1UJgTS2m1pcPx1JGqZq6/ZLjv2GVsfhJjhyfydXENedkxFA1NIDxMi0qlIsag%0A44LzUomPCvX1txOLUoiM0LHvmGdbP29qDqXVzYwbkURkhI5Ko4UZEzJIiQ+nvMbMpRMzSY4Nx63Q%0Aaz/qdLl9YwhOl5srz8AxT7BkbSCcyroHQnb99Vm9vbFkwF9jwYU5A/4apyIYvxc9tbm37KoURQmo%0A62927tzJL3/5S4YMGYLT6eSuu+5izJgxPS7vdLrQdjNH1ulY9afN1JpayUmLosXqoK6x1Te3kbcI%0AiOcS7nDf3EWFOfEcOt7YYQ4knVZDtEFHSIiGOlNrl3kRATKTI8nLiOFYVTPRBj2HjpvITo3C2ub0%0AzWGXmeyZYqOmwUpyXBg5Q6LQqjRER+r4/NtyhiRE0Gh2dGmjpdXB90amcF5eArsO1ZGZaiA5NoIp%0AY4ac0fdL9M+Zzu6qP21GUSA2Uo/pxLyePWXO7nQxPDOWksrmLsuMyo2nyWzv8bGXX5DFN3uN7Dla%0AD3guFzx/ZKJvntCymhb0IRrG5CUQHxPGgVITRpOViLAQ9FoV40d6zgLZus/Y4TW88zsnxnjOTtXr%0A1MREhHKwwsSyy4vO2PskTl9fs/vvL0uIi9STHB9Oarzn4M7thoNljehCNLz60SEAX1bnTs7kyul5%0AaNTw5c5KHC5YPDN/gNdGnCv6kttf/WkzdaZWxuQnYml1dNiue+lDNFw9YxgHjzfRZG0jOjyUiDAt%0AcdGhHK1s5lCZidjIUEK0KkJC1CTFRDAyO4a5U4cN5OqJQexk2f182/Hv5veO1HfJrT5Ew/gRiahQ%0AE6KFxLhQ8tLj+PibcvYeqyciLARLq4MhiRHkZ8YSHxPKootPr+/9+ZOfY7baMTV3LFjp3QdpPz9t%0AXkYMv7tz2mm9nghMJ8vult2V/GtzKZOKUqiut/j2DfUhGgqHxpGVGkWz2Y5ep6HN5iQtIYwGswOb%0AzUmoTkOj2U59UxsAo4bGMb4wibrGVqaNzTpbqygGqZNl96drP8HucPH92SNY9/GhDn1uSnw4aQkG%0ArG0OQrRqkmLDOVbVjKXN4etrJ4xIJDM1iiqjhUUzh5+NVRLniIEYHzsd837x9oC/xoYnFgz4a4iu%0AAq4AX2hoKD/84Q+56qqrOHbsGLfccgvvvfceWm33TTWZui+g1V9arZqinFiKgYNlDeRlxqHTqrE7%0AXb4dYu8OcEaygeM1LZhabNjsLoYkRfg2JKZmG0W58RwsMzFueDIq6HZwLjkuDEurg3KjmZhIPS1W%0ABwfLGinKjfctU9NgZdSw+BPFxszUNLQyNj+RRouN+iYbZquTotx43/O3b2OjxcZzb+zy7cjPnphF%0A/pCobtc9MTGS2tqubQxEA9XWxMTu58YeCGcqu94iNEOHGNCotVQYPcWbtBoVNQ1W348f3gykJkRw%0AuNxEQ3Mb6cmGLrk8VtXMqGEJ3eY1PcnAO18coXBoAuDJ2pGKJowmK2PyE0mM9RSVsDlc7DhUR1Fu%0AvO9HEW8Bv9KaI1w0ZgjpSR1fu8XqYPuBWsaPSOKz7ZUdMtuXz/pcz28gZrfc2IyxUU15bRM5ydHY%0AXS6cbjfHqlvQqFUYwkOwn5hDu6ymhXc3l/Hu5jLf4/v62ftLMGWuvwZ6HQMtt1HhOlTAzoM1jBuZ%0A0qWfAk+/V1LVgkajYv+x7y7VH5ufiAp8BUO99tNImF474FkJxjwGc5sDKbtHKz1zztocLlxuhYyU%0AyA65tTlcbNtfy7gRiXz2bTUAkeHHKcqN75DX/aWN7C9t5MLRaaf9ueSmRfH+lrIutyfGhlF8pL7D%0AbUPTogM6B8GU0760NZCyu/94PZHhIRwtb0StUZF5Irs2h4s9RxvQaTU4XG627TcCnr62KDee4iP1%0AFOXG+24H2F9q4rVPjzB7YhYF6XEDsj7BkoXB2s5Aym5mciTf7K3h8PEGX259j222kZ0ShSoshG37%0AjUSGN1OUG8/m3Z5jIm9fC5yR/tafgiVrA+FU1j0QsjuYP6tAW69gfK97anNv2Q24weScnByysrJQ%0AqVTk5OQQExNDbW0tqampA/q6xaUmtu6r4VhVC6mJEYwdnoharWLYkGgOlJnQaT07L6E6LZuLqwjR%0AqElLNHC8xsyIrFiGZcTgVtxs31+LzeHyzWFkd7g9l1spbt/cRl76EA26EM9HoFaryEmLpvhIfZe5%0AkNrPp+T9W6PxzCfaeb6kzs/fea4vmb9r8Cgzmtm8p5qj5c1Mn5BORW0rlUYLF48fwtHKJoalx+By%0AK9SaWn3Z3X7ASGyknuFZcURH6MhIjmTbPmOH3Ngdbgpy4rvcrg/RkJ8Z66sw3P770GJ1kBofQXW9%0ApUNOe8plUlw4ahWS2UGszGgmLdEACqhUUNWuKntspKdYSEFOKHuPNnToy7zksxf+UJAdR12TJ6vb%0A9huZ2G4OcC99iAaF7+aO72m73H55ybIYSClxkSTHualvsnmmtgjXdckhwJDESPQhtb66Ae3/9jpT%0AdQMmF3qmguv83N3N0yzfj3NXYrSBOEM4jWYbRpMVQ1hIr/2qd98S6HEfU/IkzobRuQmoVWBsshHV%0Aqc+1OVy+2h/6EM2A97dCCOEPATeY/Prrr3Pw4EFWrVpFTU0NZrOZxMTEAX3N4lITz77+3dm7GcmR%0AvPKv/UwYmcz/vX/Ad7v3sqslM/KorjPzxqeHcbsVMpIj+fsHB3ApCldelEtlrZlyoxmtVsXSS/Mp%0AqWwiPzOGhJgwKmotVNVZyE6LIiE6lO37a8lKi2TZ5SN45d+e12yzO6kwmpkzJZuG5jaOVjQDCktm%0ADqPCaOZoRTMut5v8zFhSEiIorWqhwmhmwbShVNVaKK1pIT89hvPyEthb0kB2ahTDM2OZXJgcEPOM%0AitNXZjTz6CvbsDlc/GBOAS/9ax82h4sp56Xx9w8OMmFkMm98erhLdudPHcobn3lye9GYNP7v/QPM%0AmzrUl9mMFAN56dHoVHDjnJEUH6mn3GgmPdlAQXYcf//wIJZWR4fnvPR7mbTZXaBSyMuMISkunJp6%0AK6XVLbjcbpZeOpyjlU0cq2wmPdlAdkoUlXVmhqVHc8uVRew4WEtZdQtZKZGMzk/k8PFGyWyQKzOa%0A2VtqwthopeDEXGxqIAxwAG7A7nQTrlVTODSOuqY25l6YQ7nRTFWdhWEZ0Vx0Xpp89uKs+vpgHeDm%0A7S+O+vrOcqOZC89LxeVWOF5jJjstipT4cL4ursGtuLnhihEcKGvkWOWJ7XJWHCkJBkqrmqmqt5Cf%0AHsOF56VKlsWA8s5X582uWq1iclEqdoeTGlMr2alRJMeGs22fkbkX5lDX2MqxqmaqG8xcP3s4+8tM%0AlNeYyUyJ5HsFyWekbkBmkoEVy8azeU8NB8pMvm06QJg+pMNt8v04N5UZzby4YQ/XzR7eIbsXjEpF%0AwdPnolLISI7qZt8yn7KaFqZPyMBstftO7pE8ibPFBWzZU9Ohz7U5nBhNrWQkGRiZHYfd6fJld/s+%0AI9deks/h8kaOn+H+Vggh/CHgBpOXLFnCihUrWLp0KSqVikceeaTHKS7OlG/21nQ4E7LN7gSgze7s%0AclaHzeGiwtjC1n1G3G7Ft7x3udc/OXRi7tdYNCo1GzYe5fyRyewvbeSbvTUkx3mK1G0p9lxmOHVM%0AGt8eNGJtddBqc7JpV6VvzuN/bjrGBaM8Z2TvOlzHkYomVCiMG57MqKHxFGTH4nS60ek0OJ1u3G4F%0AtVoFgNvtObQoyor1TYMgBo/Ne6qxOVzER+s5eNzkq/R7suwerWwiRKMGDZ4ifa2ODplVKSre+PQI%0Ao4Yl4HS62XfM82PEgdIG7HaXbyC5/XM2tLQRa9Az/4Ic/veDg2zaVUlBdjw5aVGAwr6SBjJTI/iv%0AOSN9GXW7FV8mx+XGo9WqcTrdvr8ls8Ht20NGTC0OclLDsdrsNFkcJEbrqWyyYWl10WZ3Ybe7fJeu%0Ajh8ez4JpeVisNqrqIEynlYNBcdbVN5mpqmvr0He63Qpf7KhkUqFnrvdvDxhJig1nSFI4w4bEUt/U%0ASkFmDLfOKwDocVssxEAyt7ZyrMriy67brfj2J6eOSWPP0TpsNhcZKRGEh4ZgbKjlsklZTClKQatV%0Ac+GJf73b4TMlM8lAZpKhyzY9M8kQlJeAijNr855qDOFaDh9v7JDdjTs92Z0+Ph1TSysOh4vj1S2M%0AGhbP/1tQiFqtoq3NCaNSfdmS/UZxtu05Utdjn/vtQSPHa8wkxOgZmRXH94qSqDKa0ajhlrkFqNWq%0AM97fCiHE2RZwg8k6nY4nnnjirL2eVqumtPq7ndnYKD21plbfv905XmMmNkpPdb212+VarA4q68zU%0ANbaSlmDA4VQoq/bM/1VWY+6w7MGyRtISDNQ0fPcc7ec8PlLRhN3p6jCn3T+/PMaekgZW3XQ+AHZ7%0AxwPfzmTnanBRq1W+ebaKhiZQUumpHtyX7Hrv9/6/lzezOq2GiLAQ2mwu6hpbabE62H2knpT4cIw9%0APGd1nRWn05OxfcdMtFgdbNlb3WGZGlMUcyZmdxhEbq/zDpVkNnip1SosbS7MrQ4mjUrH6XJTWtVC%0AflYMB0sbOVrZRF2jp1hO3YmpL7YdqGfbgfoOz3HVxbmSA3HWREToyEqJYUvxoW7vr6yztNsWN3Gk%0AoonjNZ7bQnVaJhWmdMirZFecLVFROsbmp/D5tzu63OedlkpB5dsuZya3YHe6eH9LGZMLkj2DcnTd%0ADp9J8n0QnanVKvaXNXr2Y6uau9xvc7jYW9KA3eliyx7PvMhV9VYuHjPEl1n4LluSMXE2RUXpKO2m%0Atoy3zw3Rak7UOmph+4E6X+HRUJ2Wi85Lk4FkIcSgoPZ3A/zN7VbITPluUmlTs43E2DDfv91JTzZg%0AarZ1WL4zU7ONIUkRHKtqxq0oDEmK6Pa5EmPDOFbV3ONrZaZE+l6rveGZsbLjdI5yuxVGZMUAUHy0%0AjvRkzxmcfcmu9/7ulmn/eJ1W3eH+kz1nVIQOu93la1dnktdzh9utEBGqISJMy1e7y9m2v4ojlSa2%0A7q3kSKUJc6sDQ3hIl4y1J3kRZ5vFYqe02kRGcvdFJrx9Y3e3SV6FPzU32/n2YDVZKX3LruRWBAK3%0AW2FEZgzFRz0Dbd3pnN2MZEOHE2iE8JfmZnufc9v+Nul3hRCDyTk7mFxmNPPqp4f51YvfkJ8Rgz5E%0AA3h+UQzTe07YDtNrfbd76UM0FOTE+/5uX2Sss4ykSOwON/HRYWQkRXb7XKE6LS1WR7fP0dOk/FJc%0AQhQOjUcfoqG+yUZ+Rqyv6IM3uz3lyVvczuZwERHacRnvbQAajbrD/T3l3FtMZ9xwz7zmk08Uq+q8%0AjOT13DI2L4nU+AjK6yyE6nUkx0WgUmtJjosgJy2KoWnR6ELUXTIIkhfhP4nRkYwaFtdjP9ddsVBA%0A8ir8zhAWRuHQ7rPbuait5FYEismFKZitToalx/Qpu2OHJ/mjmUJ0qyg3QfYXhBDnNM2qVatW+bsR%0Ap8NqtZ/yY7zFyw6UNdJktmEID+Gicelo1Sq0GjV5mTHERepJjAsjLlLPkCQDKlQMy4ghKzUKU0sr%0AM8/PJFSnQYWKaIOOmd/LJDIiBMUNo/MTuWhMGnani7yMWCrrzCTGhDE6L4Hw0BBUKhWjhiVw+eRs%0A6hqtKEC0QcfkolRiDHpUKhWTClNYOiuPvCHRnDcsAb1Oi8utMPHE7QMxn2hEhL5f76c/DFRbIyL0%0AZ/w5e9Lf9pcZzTy5bifjRySTkWzA5VaYVJSKVqMiNkrPecMSPPN45sSTFBuOSqVi3PAkLhidSl1j%0AK2q1iqLceCLDdUwqSiEkRINWo2Z0XiJJceEMSYzE4XJhCAvxLadRq0iIDeXicUOIMeg9Z5Rkx/G9%0AghQKsuN8xSOiI3RnLa+dnev5DaTsRkfo0IVo0Ou1tNrthGs04AadChQ36EJUxEaFotWqycuIJSrC%0Ak7HzRyZz/aX5QTNfcjBlrr8Geh0DKbdV9VbUKIwcGk+0QY9bURibn8iEkckoikJSnKc/LcpNYHhW%0AHPoQ9Vnr3/oiGPMYzG0OpOxW11txO12MH5mEIUyHW1Eoyo1nclEqTRbbidzGMzwzcHIbTJ/9YGtr%0AoGQ3OkJHcoKBkioTM8dnEBnuye64/CQunpBOXWMrKlQUDUtgzpQcxuXG9/hcZ0uwZGGwtjNQsltm%0ANNPWZmdUXqLnRB4VjM1PYvzIJBQF3/5C4dB4RgTg/sKZFCxZGwinsu6BkF1/fVZvbywZ8NdYcGHO%0AgL/GqQjG70VPbe4tuwE3Z/LZ4C1eBp5fCx0ON7sP11F8pJ7kuDDKqlrYfaSeUbnx7D5Sz9j8ROxO%0AF8VH6n2Fzmw2N1qNmmiDjl2H69i6z+hbbktxNd8eMJKXEYO1zcn5I5OYOS4dt1th1njPv965kibk%0AJfiKnvRURKKnAibi3LR5TzWtNidb99Vw/shkGs02ahqsHCwzodNpMJpaKT5ST2yUHkurg6TYcFxu%0AhVc/POQrALnrUB1DEg1Y25zsOlRHbJSeQ2UNhGgSqKhrYURmLEsuHkZ0dDhNTVZfXt1uhSkFKajV%0Aqh6LR0heBXhy8MWuKqIjtJQ0WzoU3EuND2P2pCyGpkZTVt1EYU4sP15QKHkRflXZ0EJNQxvb9hkZ%0ANzyREI0aRQGH006MIYS4SD3Ds2KYWpgq/ZsIKPvKTDidbixtDoqP1DMmL54JI1NoMJkJDdFw+cQs%0AJo5MktyKgHOgzASKmu2Hatl5sI6iobHkDonG1GRhWHoUFxSlMjKz+ynUhPCX8tomjlZZabM52bbf%0ASHJcOG1tduKjYzCEaUmOCeNH8ws7HN8LIcRgc84NJrcvXgaeomV2p5u6xlZsDhd2pxvjiSJl3n8r%0A6yy+gnjtH1NZZ6HsxOT7KfHhHZazOVxsP1ALQJvdxcxx6QDdzvXVfqCu/b+dyYZItM9vbJQeq81T%0AhKSusbVD4bz2RRyzU7Ucq2ruUgCy0WzD2ubssGxV/XEA2mxurrxwKNB9ZnsqpNd5GXHuCgsLQQXk%0ADomltLoc+K7gXlV9K3/9537fstmpUVx0Xpo/mikE4Mlrblos2/YdIjZKT0WtZ/t+pKKpw3LZqVFM%0AG5Um/ZsIGAaDDhVgbnX4tv9b9hrZstfoW+ZIRTOTC5MltyKgREV5smsy23zZ3Xagjm0H6nzLZKdG%0Aseqm8yW7ImCo1SryshIoqSqj3Gg+cXzlKbb31Yl+NzM5kksnZuJ0uiW7YlC5+bFP/N0EEUDOuTmT%0A2xcvA7oUG+tcxKynQmWnUqBMJtsXZ0r7/Hpz6M1id7kEOFbV3G0BSFOzzVe8rzPJrDhdra0OFOBw%0ARYMU3BMBr7XVwZFKk6/ArmRVBAuz2Y4CRIRpJbciqDQ3S3ZF8HG7FQ6V1qFAt8dXAOnJBtranGe3%0AYUIIcZadc4PJ0LFImM3h6lBszFtoDOjwb+dCZZ2LR/VWoEwm2xdnkje/3ux6swhdC+cBtFgd3RaA%0ABHzF+9qTzIozZURWLDptCCOzY6Xgngh4KXGRjDoxJ6dsz0Uwyc+MJTU+QvpYEXQkuyIYpSdGk58Z%0A3e3xlT5Ew5i8RD+1TAghzp5zbpoL8MzluWLZeDbvqeFAmYnI8BAKc+JIT4rkSEUTFUYz86bmUNvY%0AyvTx6bS02pk+Pp1mq51yo5ns1Chyh0TTYrUz98Icyo1mquothOs1/HTJeew52sCBMhPDM2OZcX4G%0AiQadv1dZDCLt83uwrJFxIxJQq1XMvTCHilozURF65k3N4XiNmao6C1kpkag1cOOckew5Ws/xGjPp%0ASQaGZ8WS1em7MDwzlsmFyYOyQIQ4+7JSo3C73LhdLgqHxlHX1PZdn1lnIT8jhgvPS5W8iYCQHBNK%0AvcnKTfNGsvtIvW+7X2E0k5cuWRWBKyUmFA1uIsK0JMWF+7b/uenRTBudJrkVASslJhS1ZFcEmcwk%0AA+ZWB+poWHppPgfLGik3mslIMTA6N5EJeQn+bqIQQgy4c3IwGbovElaYFYvb7aaqzsKG/3iqTibH%0AhRMeqqEgK47JBckdiuV15n2eoqxY3/MmJkZSW9ty9lZMnBO8+f3312W848tqGOGhIdgdLnLTo/jp%0AwqIO83Cr1SomjUhCp9N0mcNLCuaJgfD59nL+9eUxspIjmDEhC63aTWJ8JEmxeiZKwT0RYDbvqeb9%0ALWVkJUdw5fRhJEWH8enWci4Ylcol49P93TwheuTN7nm5sSy5ZDgjMmP48OsywvVaGYwTAc2b3UkF%0AiSyZNZy0xGY+21ou2RUBb/fRej7bXsHFY4ewZHouR6uaeOOTwxhCdUzIl8FkIc6m/szl/OLyGQPQ%0AknPLOTOY3NNAWfvb1GoVm4trfEX1AN//t9ndTClK6VIsrycySCLOlJ6yq1ar+HqvEZvDUyCvfXG9%0AhmYbcyZmd3ic9/+7K6jX/n4hzgS1WsWekgYASmss/OWfe333ZadGMXFEir+aJkQX7YubltZY+O9/%0A7PTdl50axezzM6SPFAGpfXZ3HTGx68hXvvuyU6O46uJcya4ISO2z+9XeWr7aW+u7r9nqlOyKgOXN%0Ars3h4v2vy3j/6zLffXqdSU7QEUKcEwb9nMllRjOvfnqYX734Da9+epgyo7nHZTsX52tPCkCIs+1k%0A2ZW8ikBWWtNCRg9nFUk+RaCR/lQEK8muCFZut0JuenS390l2RSCT7AohxCAfTC4zmnn0lW28v6WM%0A0upm3t9SxqOvbOt1QLl9cT4vKQAhzra+ZlfyKgJRmdHMIy9vQ1GQfIqgUTg0vtu8Fg6N81OLhOgb%0Aya4IRmVGM06nS/YTRNCR7AohxCCf5mLznmrfFABeNoeLzXtqepyHq3NxPilIJvyhr9mVvIpA5M3v%0A5uIqJhel0mZ3UmtqJTMlklnj0yWfIiDtLalnwshkX14TY8MI1WnZW9JAUVasv5snRI8kuyIYbd5T%0AzcZdHfcTEmPDGJ4ZK/sJIqBJdoUQYhAPJrefh6uzA2W9z2XUXXE+Ic6WU82u5FUEkvb5dbsVNu2q%0ARB+iITZKT02DleyUSMmpCDhqtYp9xxoprW725bX4SD02h4vs1CjpX0XAkuyKYOTdV+i8n1B8pJ76%0ApjYunZAuuRUBSbIrxOAgRftO36Cd5uJMzCEnGwLhD/3NruRVBILu8mtzuKiutzI0LVpyKgJS+9x6%0A8+q9OkTmPxSBTLIrglHnfYX22ZXcikAm2RVCCI+AG0x2u908+OCDXHPNNSxbtozS0tJ+P5fMJyuC%0AlWRXBDPJrwhGklsRrCS7IhhJbkWwkuwKIUQATnPx0UcfYbfbefXVV9mxYwePPfYYzz//fL+eS+aT%0AFcFKsiuCmTe/X+83srekQfIrgoL0uyJYSZ8rgpH0uSJYSXaFECIAB5O3bdvG1KlTARgzZgzFxcWn%0A9Xwyn6wIVpJdEcwykwyML0ylvt4s+RVBw9vvJiZGUlvb4u/mCNFn0ueKYCR9rghWkl0hxLlOpShK%0AQO1x3n///Vx66aVMmzYNgIsvvpiPPvoIrbb7cW+n04VWq+n2PiECmWRXBCvJrghGklsRrCS7IlhJ%0AdkWwkuyKYDWQ2Z33i7cH5HmDxYYnFvi7CQEl4M5MNhgMWCwW399ut7vHgWQAk8l6NprVb8H0a6W0%0A1fO8Z0ugZxckEwNlINoaiNkNps+kPwb7+sHAr2Mg5haC87OVNp8d3jYHYnaD6f2Utg6MvrRVstt/%0A0s4z61TbKdkNPOfy+p/KugdCds/lz+pMOdXB9BeXzxiglpx5PeWjt+wGXAG+cePG8cUXXwCwY8cO%0A8vPz/dwiIYQQQgghhBBCCCGEEAF3ZvIll1zCpk2buPbaa1EUhUceecTfTRJCCCGEEEIIIYQQQohz%0AXsANJqvVwaOBUAAAGqFJREFUan7961/7uxlCCCGEEEIIIYQQQghxSm5+7JNTfkwwTY0RcIPJQggh%0AhBBCCCGEEEKIM68/A51CtKdSFEXxdyOEEEIIIYQQQgghhBBCBLaAK8AnhBBCCCGEEEIIIYQQIvDI%0AYLIQQgghhBBCCCGEEEKIk5LBZCGEEEIIIYQQQgghhBAnJYPJQgghhBBCCCGEEEIIIU5KBpOFEEII%0AIYQQQgghhBBCnJQMJgshhBBCCCGEEEIIIYQ4KRlMFkIIIYQQQgghhBBCCHFSWn83IJi53W5WrVrF%0AgQMH0Ol0rFmzhqysLN/97777Li+99BIajYb8/HxWrVqFWq1m4cKFGAwGANLT03n00Uf93ta//vWv%0AvPbaa8TFxQGwevVqsrOze32MP9paW1vLXXfd5Vt23759/OIXv2Dp0qV+eV8Hg/7mOBDb6vXAAw8Q%0AHR3N3Xff7YdWepysrbt27eKxxx5DURQSExNZu3Yter3eb+3tr5Ot5yeffMKzzz6LVqtl8eLFXH31%0A1X5sbf/0p/8cOnSov5rbbzt37uS3v/0tr7zySofbB8Nn2Bd97V8CUU+fXSByOBzcd999VFRUYLfb%0A+fGPf8zMmTP93ayTcrlcrFy5kpKSElQqFatXryY/P98vbQmmfjfY+s9g6gd7amugvaf9yas/+uNg%0AOa4LlmO6wXQ8F0x97kAItn58IATTtqG9YNy3bf9el5aWsnz5clQqFXl5efzqV7/y2zhEd7rbpx02%0AbFhAtxm636fV6/Wn3m5F9Nv777+v3HvvvYqiKMq3336r/OhHP/Ld19raqsycOVOxWq2KoijKz3/+%0Ac+Wjjz5S2tralAULFgRUWxVFUX7xi18ou3fvPqXH+KutXtu3b1eWLVumOJ1Ov72vg0F/cuwvfcnG%0A3//+d+Xqq69W1q5de7ab10FvbXW73cr8+fOVY8eOKYqiKOvWrVOOHDnil3aert7W0263K7NmzVIa%0AGxsVm82mLFq0SKmtrfVXU/utP/1nsHnhhReUuXPnKldddVWH2wfLZ9gX/trmna6ePrtA9frrrytr%0A1qxRFEVRTCaTMm3aNP82qI8+/PBDZfny5YqiKMpXX33l13wEU78bTP1nMPWDvX3vA+k9VZT+5dUf%0A/XGwHNcFyzHdYDqeC6Y+dyAEUz8+EIJp29BZsO3bdn6v/9//+3/KV199pSiKojzwwAPKBx984M/m%0AddHdPm2gt1lRut+n7U+7A2uIPMhs27aNqVOnAjBmzBiKi4t99+l0Ov7xj38QFhYGgNPpRK/Xs3//%0AflpbW7n55pu54YYb2LFjh9/bCrBnzx5eeOEFli5dyh//+Mc+PcZfbQVQFIWHHnqIVatWodFo/Pa+%0ADgb9ybG/nCwb27dvZ+fOnVxzzTX+aF4HvbW1pKSEmJgY/vrXv/L973+fxsbGoP0Fv7f1PHLkCJmZ%0AmURHR6PT6Rg/fjzffPONv5rab/3pP4NNZmYmTz/9dJfbB8tn2Bf+2uadrp4+u0B12WWXcccddwCe%0AbblGo/Fzi/pm1qxZPPTQQwBUVlYSFRXlt7YEU78bTP1nMPWDvX3vA+k9hf7l1R/9cbAc1wXLMd1g%0AOp4Lpj53IARTPz4Qgmnb0Fmw7dt2fq/37NnD9773PQAuuugivvzyS381rVvd7dMGepuh+33a/rRb%0ABpNPg9ls9l2GA6DRaHA6nQCo1WoSEhIAeOWVV7BarUyZMoXQ0FB++MMf8j//8z+sXr2au+++2/cY%0Af7UVYM6cOaxatYqXXnqJbdu28emnn570Mf5qK3guKcnLy/MNwPnrfR0M+pNjf+mtrUajkWeffZYH%0AH3zQX83roLe2mkwmvv32W77//e/zl7/8ha+++orNmzf7q6mnpbf1NJvNREZG+u6LiIjAbDaf9Tae%0Arv70n8Fm9uzZaLVdZ74aLJ9hX/hrm3e6evrsAlVERAQGgwGz2cztt9/OnXfe6e8m9ZlWq+Xee+/l%0AoYceYt68eX5rRzD1u8HUfwZTP9jb9z6Q3lPoX1790R8Hy3FdsBzTDabjuWDqcwdCMPXjAyGYtg2d%0ABdu+bef3WlEUVCoV4Hl/W1pa/NW0bnW3TxvobfbqvE/bn3bLYPJpMBgMWCwW399ut7tD+N1uN48/%0A/jibNm3i6aefRqVSkZOTw/z5833/HxMTQ21trV/bqigKN954I3Fxceh0OqZNm8bevXtPun7+aKvX%0AO++802FOIn+9r4NBf3LsL7219b333sNkMnHrrbfywgsv8O6777J+/Xp/NbXXtsbExJCVlUVubi4h%0AISFMnTo14H8p7klv69n5PovF0mGnK1j0p/8cLAbLZ9gX/trmnYuqqqq44YYbWLBggV8HZfvj8ccf%0A5/333+eBBx7AarX6pQ3B1O8Ohv4z0N7T3gTie9qfvPqjPw6W47pgOaYbTMdzwdTnDoTB0I8PhGD4%0A7IN937b9nL0Wi8WvV4X1pPM+bTC02av9Pq3NZvPd3td2y2DyaRg3bhxffPEFADt27OhSiOXBBx/E%0AZrPx3HPP+S6Lev3113nssccAqKmpwWw2k5iY6Ne2ms1m5s6di8ViQVEUtmzZQlFR0UnXzx9t9Sou%0ALmbcuHG+v/31vg4G/cmxv/TW1htuuIH169fzyiuvcOuttzJ37lwWLVrkr6b22taMjAwsFgulpaUA%0AbN26lby8PL+083T1tp65ubmUlpbS2NiI3W5n69atjB071l9N7bf+9J+DxWD5DPvCX9u8c01dXR03%0A33wz99xzD0uWLPF3c/rsrbfe8l2+GxYWhkql8ltBlWDqdwdD/xlo72lvAvE97U9e/dEfB8txXbAc%0A0w2m47lg6nMHwmDoxwdCMHz2wb5vW1BQwJYtWwD44osvmDBhgp9b1FF3+7SB3mbofp+2qKjolNut%0AUhRFGdCWDmLe6pgHDx5EURQeeeQR9u7di9VqpaioiMWLFzNhwgTfmZw33HAD06ZNY8WKFVRWVqJS%0Aqbj77rs7bET90dZrrrmGt956i1deeQWdTsfkyZO5/fbbu31Mbm6u39va0NDATTfdxNtvv+17jN1u%0A98v7Ohj0J8eXXHJJwLW1/TzJ69ev5+jRo9x9991+aWdf2rp582aeeOIJFEVh7NixrFy50m9tPR0n%0AW09vlWNFUVi8eDHXX3+9v5t8yvrTfwaj8vJy7rrrLtatW8eGDRsG1WfYF/7a5p0J7T+7QLdmzRr+%0A/e9/d5gn/k9/+hOhoaF+bNXJWa1WVqxYQV1dHU6nk1tuuYVZs2b5pS3B1O8GW/8ZTP1gT20NtPe0%0AP3n1R38cLMd1wXJMN5iO54Kpzx0IwdaPD4Rg2ja0F4z7tu3f65KSEh544AEcDgdDhw5lzZo1AVVr%0Ao7t92vvvv581a9YEbJuh+33a3NzcU36vZTBZCCGEEEIIIYQQQgghxEnJNBdCCCGEEEIIIYQQQggh%0ATkoGk4UQQgghhBBCCCGEEEKclAwmCyGEEEIIIYQQQgghhDgpGUwWQgghhBBCCCGEEEIIcVIymCyE%0AEEIIIYQQQgghhBDipGQwOUhs2bKFZcuWDdjzP/XUU2zduhWAZcuWsWXLlgF7LTE4lZeXU1RUxIIF%0AC1iwYAGzZ8/m9ttvp66ujt27d3P//fcP2Gu3tLTwk5/8ZMCeX5ybysvLmTFjRpfbhw8f3uNj+pL1%0A5cuXs379+i6379q1i7Vr1556Q4Xo5KabbuLDDz/0/f34448zduxY7Ha777YLL7yQ6dOnU15e3ufn%0A7Sm7QvTHe++9x6JFi5g/fz7z5s3jz3/+MwAzZsw4pVx2p6f+u6/ORBvE4Hfdddfx7rvvdrjNarUy%0AceJEbrnlFmpqavzUMiH670z1zd59htPtj4U4mc7jEPPmzWPGjBk89dRTAz4OcS7T+rsBIjB88803%0ATJw40d/NEEEuKSmJt99+GwBFUfjd737H7bffzt/+9jdGjRo1YK/b1NTE/v37B+z5heirUaNG9Tvr%0Ahw8fpr6+/gy3SJyLJk+ezPbt27nkkksA+PLLLxk9ejTbtm1j8uTJlJaWEh4ejtPp9HNLxbmqpqaG%0Axx9/nPXr1xMbG4vFYmHZsmXk5OT4u2lC9NmiRYt49913mTt3ru+2Dz74gIkTJ/LUU0/5sWVC9I/0%0AzSJYtR+HAE+WZ8+ezZw5c3j44Yf92LLBS85MDnIvvPACCxcuZP78+fzmN79BURTKy8u58sorueee%0Ae5g7dy433ngjjY2NAPzrX//isssuY+HChdx///0sX76ct956i+LiYlauXMmBAwcAeO2111i0aBEz%0AZ87kk08+8ecqiiClUqm47bbbOHToEC+//LLvzPqvv/6apUuXsnDhQmbMmMG///1vwPPr9erVq5k/%0Afz7Tp0/nww8/5Gc/+xmzZs3iscceA8DlcvHoo4/6Mv/Xv/4VgDVr1mA0GvnpT38KwFtvvcXChQtZ%0AsGAB9913HzabDYBJkybxwx/+kAULFuBwOM7yOyIGk56y2P4qkoMHD7Jo0SIWLFjAQw895BvYA/js%0As89YsmQJ06dP59VXX6W5uZmnnnqKTz75hOeff94fqyQGkUmTJvHtt98Cnp1pnU7HZZddxsaNGwHY%0AunUrF1xwAQDPPvssV155JbNnz2bnzp0AlJSUsGzZMubNm8c111zDrl27urxGT/2sEH1hMplwOBy0%0AtbUBEBERwWOPPcawYcOA7nPZ/sq59me6VVRUcMMNNzB37lyWLFnS5cfl999/n/nz59PQ0EBdXR0/%0A+clPWLRoEYsXL+bLL78EoLGxkVtuuYV58+Zx5513Sp5Fn1x++eVs377dd5wF8M4777B48WLfWZz7%0A9+/n6quvZtGiRSxdupRjx44BsGHDBq644grmzJnD8uXLcTgcWCwW7r33Xt++g/es5/Xr1/v65N/9%0A7nccPHiQZcuWsXjxYqZPn87LL7/sj9UXg1B/+ubS0lJuuukmFi5cyNKlS9m7d6/f2i+EV21tLYqi%0AUFxc7Ds2W7ZsGb/5zW+45ppruOSSS/j8888BqK6u5vvf/z7z5s3jF7/4BRdddBEAmzdvZtGiRSxa%0AtIibbrqJhoYGv61PIJLB5CD2xRdfUFxczOuvv85bb71FTU0N77zzDgD79+/npptu4t133yUqKooN%0AGzbQ0NDAI488wksvvcQbb7xBU1MTAFdeeSVFRUWsWbPGd/l2VFQU69evZ+XKlTz77LN+W0cR3HQ6%0AHVlZWSQkJPhu+9///V/WrFnDm2++ycMPP8xzzz3nu89oNPLOO+9w++23s2LFClavXs1bb73FunXr%0AaGlpYd26dQC8+eabvP7663z88cds3bqVlStXkpSUxLPPPsuhQ4dYt24d//jHP3j77beJj4/nf/7n%0AfwDPDtKtt97K22+/TUhIyNl9M0RQMhqNvkumvP8BPWaxveXLl3PHHXfw9ttvk5GRgcvl8t1nt9t5%0A7bXX+OMf/8jvf/97oqKiuP3225kxYwY//vGPz94KikGpsLCQsrIybDYbGzduZMqUKUyZMqXDYPKF%0AF14IwLBhw3jrrbdYtmyZr6+85557WLZsGRs2bGDFihXccccdHabI6K2fFaIvRowYwcyZM5k1axZL%0Alixh7dq1uN1usrKygO5z2ZPVq1cze/Zs3n33XW677bYOP8ht3LiRZ599lhdffJG4uDgefvhhFi9e%0AzPr163n++ed58MEHMZvNPPXUUxQUFLBhwwauv/566urqBnT9xeAQERHBzJkzee+99wDPj3clJSVM%0AnTrVt8xLL73ETTfd5BsQ3rFjBzU1NTz66KO8+OKL/POf/8TlcvH555/z/PPPU1hYyPr16/m///s/%0A/vCHP3D8+HHfc7/55pvcddddvPbaa/zkJz/hjTfe4OWXX+b3v/+9X9ZfDD796Zvvvfde7rnnHt58%0A800eeughfv7zn/tzFcQ5ynvMdtlllzFx4kSefPJJnnnmGVJSUjos53A4ePXVV1mxYgX//d//DcDD%0ADz/M5ZdfzoYNG7jssst8UxQ999xzrFq1ivXr1zN9+nT5oaQTmeYiiG3evJldu3axaNEiANra2khL%0AS2P8+PHEx8dTUFAAQF5eHk1NTWzdupWxY8eSnJwMeAaRP/roo26fe9asWYBng2Eymc7C2ojBSqVS%0AERoa6vt77dq1fPrpp7z33nvs3LkTi8Xiu8/7K2BaWhp5eXnEx8cDEBMTQ1NTE5s3b2bfvn189dVX%0AgGdeugMHDnTYSGzZsoXS0lKuvvpqwLPB8H4XAEaPHj1wKysGnc6XTIFnzuSesug9c6OxsZGKigqm%0ATZsGwOLFizucOTRz5kxUKhV5eXnSx4ozTqPRMHr0aHbv3s3GjRu5/vrrycjIoK2tjaamJr799lvu%0Au+8+oOP2/v3338disVBWVsall14KwJgxY4iOjubo0aO+5z9ZPytEX6xevZqf/OQnbNy4kY0bN3L1%0A1Vfz29/+Fuiay9588803/O53vwNg2rRpTJs2jfLyckwmE7fddhu33Xab70ftL7/8kqNHj/qmIHA6%0AnRw/fpyvv/6aJ554AoDzzz+fjIyMAVlnMfgsXryYJ598kmuvvZYNGzYwf/581OrvzteaNm0av/71%0Ar/nPf/7D9OnTmT17Nh9++CHjxo3z7b966yU899xztLW18cYbbwCefYtDhw4BUFBQgFbrOXRfvnw5%0A//nPf/jjH//IgQMHsFqtZ3OVxSB3Kn2zxWKhuLiYFStW+B5vtVpl31acdd5jNrfbzWOPPcaBAweY%0ANGkS27dv77Cc98e+vLw831UlmzZt4tFHHwXgkksuISoqCvAcr3mvlJ45cyZTpkw5i2sU+GQwOYi5%0AXC5uvPFGbrrpJgCam5vRaDSYTCb0er1vOZVKhaIoqNVq3G53n55bo9H4HitEf9ntdkpKSjrMA3vd%0AddcxceJEJk6cyOTJk7n77rt997U/W9i7w9yey+Xinnvu8Q1yNDQ0EB4e3uEMIpfLxeWXX87KlSsB%0AsFgsHc4IbT+wLUR/9ZRF7yV/Go0GRVF6fLz0sWKgeedNbl/YcfLkyXz88cfExMQQGRkJdM2ioihd%0AsqsoSod+9GT9rBAn89lnn2G1WrniiitYvHgxixcvZt26dbz++utAz32kN5vt5/tuv7+gKApHjhwh%0ANDQUlUrFs88+y913382cOXNITk7G7Xbz0ksvERMTA3jO9kxISPDtK3t5X1+Ik5kwYQK1tbVUVVXx%0Azjvv8Mwzz3S4/7LLLmPs2LF8+umnvPTSS3z++edcfPHFHZbxXjrtdrtZu3YthYWFANTV1REdHc2G%0ADRs67L/eeeedREVFMX36dK644gr++c9/DuxKinPGqfbNbrcbnU7X4cSL6upqXx8rxNmmVqv55S9/%0AyZVXXsmLL77ImDFjOtzvHSdrv3/R03HbD37wA6ZPn86nn37K2rVr2bVrl1xB2o5McxHEJk2axNtv%0Av43FYsHpdPLTn/6017M3xo0bx+7duzEajSiKwr/+9S/fl0ij0ciBoDij3G43Tz/9NKNHjyYzMxPw%0AnK157Ngx7rjjDqZNm8amTZtOKXeTJk1i3bp1vnnlrrvuOnbu3IlWq/UdWE6cOJEPP/yQ+vp6FEVh%0A1apVvPTSSwOyjuLc1VMWvSIjI8nMzPTNxbVhw4aTPqdGo5GCaOKM8e4j5Ofn+wbbpkyZwl/+8pde%0Az6wwGAxkZGTwwQcfALBjxw7q6urIy8vzLSP9rDhdoaGhPPHEE5SXlwOeQeDDhw8zcuTIHh8TGxvL%0A4cOHATpcWTdhwgTfYNqXX37JAw88AHiuapo8eTJLly5lzZo1gOd78be//Q3wFD2dP38+ra2tTJ48%0A2TcYsmvXLsrKys7wGovBbOHChTz//PNER0f79nm97rzzTnbt2sW1117LHXfcwd69exk1ahQ7d+6k%0AtrYWgEceeYSPP/6YSZMm8fe//x3wXLI9f/58qqqqurzepk2buP3225k1axbffPMNgBzHiTPiVPvm%0AyMhIsrOzff3npk2buP76689ae4Xojlar5Ze//CV/+MMf+jRt1QUXXOA7Vvv8889pbm4G4KqrrsJi%0AsfCDH/yAH/zgBzLNRSdyZnIQ8U5T4TVv3jwuvfRSrr76alwuF1OnTmXhwoVUVFR0+/i4uDhWrlzJ%0AzTffjE6nIz093XcK/9SpU/nVr37F448/flbWRQxO3rmKwDOYPHLkSJ544glfYceYmBiuuuoq5syZ%0Ag8FgYMyYMbS1tfX58rxrr72W0tJSFi5ciNPpZNGiRUycOBGHw0FaWhrLli3jlVde4Wc/+xk33nij%0Arw233nrrgK2zODf1lEVvcSiAxx9/nPvuu48nn3yS4cOHn/Ss+PPOO49nnnmG3/72tx3O2BeiP/Lz%0A82lsbOS6667z3TZp0iTuvPPOk16mt3btWlatWsXTTz9NSEgITz/9NDqdznf/iBEjpJ8Vp2XSpEn8%0A7Gc/40c/+pGvIO7UqVP56U9/2uOPb//1X//F8uXLeeONN5g5c6bv9gcffJCVK1fyt7/9jbCwMN/A%0Asdett97K/Pnz+fjjj1m5ciUPPvgg8+bNA+A3v/kNBoOB22+/neXLlzNnzhyGDh0q01yIU3LllVcy%0Ac+ZMHn744S73/ehHP+L+++/nueeeQ6PRsHz5cpKTk7n//vv54Q9/iNvtZsyYMSxatIjW1lZWrVrF%0A3LlzfVdAZWZmdqnJcNttt3HdddcRFRVFTk4OQ4YMoby83DevrRD91Z++2bvP8Oc//5mQkBB+//vf%0Ay5V3wu8uuugixowZw5NPPtll3uTO7rvvPu69917WrVvHiBEjfGNkd911F8uXL0er1aLX61m9evXZ%0AaHrQUCm9XYcrBhWTyeQbaFOr1axZs4asrCxfdUshhBBnzjPPPMPVV19NUlISH3zwARs2bODpp5/2%0Ad7OEEEIIIYQQQgAvv/wyF1xwAcOGDWPPnj088MADrF+/3t/NCnhyZvI5JCYmhubmZubOnYtGo6Gw%0AsNBXPEcIIcSZlZaWxs0334xWqyUqKqrbM5aEEEIIIYQQQvhHVlYWd911F2q1Gr1ez0MPPeTvJgUF%0AOTNZCCGEEEIIIYQQQgghxElJAT4hhBBCCCGEEEIIIYQQJyWDyUIIIYQQQgghhBBCCCFOSgaThRBC%0ACCGEEEIIIYQQQpyUDCYLIYQQQgghhBBCCCGEOCkZTBZCCCGEEEIIIYQQQghxUv8fiVrun7TmC7IA%0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8988425" cy="89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BZMAAAWQCAYAAAAvHtpeAAAABHNCSVQICAgIfAhkiAAAAAlwSFlz%0AAAALEgAACxIB0t1+/AAAIABJREFUeJzsvWlwnOd15/vrHb2iG43egMYOggtAkOIiieKizbJjKUoc%0Ay4ljJ0rmzl1SqZkPqZo7dcv3Vt3JdU3FU1M1H2amUsnU1HXmjmfGo4kTx5Ydx4tEiRRFSRR3gARB%0ArI3G0t1A7/t6PzS60SsIUiQIUM+vSlUi0Oh++n3Pc97nOc85/yMpFAoFBAKBQCAQCAQCgUAgEAgE%0AAoFAINgE6eMegEAgEAgEAoFAIBAIBAKBQCAQCHY+IpgsEAgEAoFAIBAIBAKBQCAQCASCeyKCyQKB%0AQCAQCAQCgUAgEAgEAoFAILgnIpgsEAgEAoFAIBAIBAKBQCAQCASCeyKCyQKBQCAQCAQCgUAgEAgE%0AAoFAILgn8sc9gM+Kzxd53EPYFJNJQyAQf9zD2BJirGCx6B/6ezZjp9suCJt4VDyKse5E291N9+RB%0AeNK/Hzz677gT7RZ2570VY94eSmPeiba7m66nGOujYStjFbb74IhxPlzud5zCdncen+fvfz/ffSfY%0A7m68V7txzLA7x91szJvZrshMfsTI5bLHPYQtI8YqqGU3XWcx1p3Hk/49n/TvB5+P79iI3fi9xZi3%0Ah5085p08tlrEWB8Nu2msleyWcYtxPlx2yzg340n4Dp+Fz/P3323ffbeNF3bnmGF3jvtBxiyCyQKB%0AQCAQCAQCgUAgEAgEAoFAILgnIpgsEAgEAoFAIBAIBAKBQCAQCASCeyKCyQKBQCAQCAQCgUAgEAgE%0AAoFAILgnIpgsEAgEAoFAIBAIBAKBQCAQCASCeyKCyQKBQCAQCAQCgUAgEAgEAoFAILgnIpgsEAgE%0AOxSpVPK4h7CrENdLIHhyEfNb8CgQdiXY6QgbFQjuDzFnBLUIm3g0yB/3AAQCgUBQjcsb5eL4ChPz%0AQfb1GDkxbKfbqnvcw9qxiOslEDy5iPkteBQIuxLsdISNCgT3h5gzglqETTxaRDBZIBAIdhAub5Tv%0AfO8yqUwOgPmVMO9dWeRbbx4VD78GiOslEDy5iPkteBQIuxLsdISNCgT3h5gzglqETTx6hMyFQCAQ%0A7BCkUgkXx1fKD70SqUyOi+OexzSqnUdlqZK4XgLBk8tnnd+irFHQiGZ29dEt8dwQ7Awe59pG+E3B%0AdvEwbU3sBwS17Dab2I2+d1szk/P5PH/6p3/KnTt3UCqV/Mt/+S/p6ekp//7HP/4xf/VXf4VUKuWN%0AN97gm9/85nYOTyAQCB4LpRKc1VASXyDR8DV3XAGkUgn5fGGbR7dzqC1Vev5wJxPzwYavFddLINjd%0ASKWSB57foqxR0IzN7OrWrJ+faRQM97YJexE8Nj6L7/ssCL8p2C4etq09rjkj2LnsJpvYzb53W4PJ%0Av/rVr0in07z11ltcu3aNf/Wv/hV/8Rd/Uf79v/7X/5qf/OQnaDQaXnvtNV577TVaW1u3c4gCgUCw%0ArVSW4KgUMkYGzLg8kbrX7e027ZiH3uOgUanShzeXOX7AzvxKuO71n/frJRDsdvL5Avt6jPc9v0VZ%0Ao2AzNrMri0nNj8/P8uPzs8JeBI+NB/V9nwXhNwXbxaOwtccxZwQ7m91iE7vd926rzMXly5c5ffo0%0AAIcPH2ZsbKzq93v37iUSiZBOpykUCkgkuy/VWyAQCO6HUgmOSiHDZFChbZGjUsiqXqNSyDgxbHtM%0AI9wZVJYqqRQyum06TPoWOto14noJBE8oJ4bt9z2/a32F3axZ//lGWeNuLCUUPDya2VWLUk4qk3sk%0AZbDbYXPCrp8cHsT3fRYuTXgwGVRVn7mTy8EFuxOpVMKlCc+WpAfu159t95wRPD7k8q2FMHeDTew2%0AKY5atjUzORqNotNtRNhlMhnZbBa5vDiMPXv28MYbb6BWq3nllVcwGAz3fE+TSYNcLrvn6x4nFov+%0AcQ9hy4ixbh+7wXZhd13nnT7WW7NrvH/Fzfisn+G+Np4/4mTKHebkaAe5XJ50Nk8mm+f10/24PRFW%0A/HEOrL/uQJ/5cQ+/zP3Y7sO6JxOuIFKphOcOOrCY1Cz6YqwFEwSjaf7kG09xc2qVW7P+bb9eO93m%0AHgZPyne8X5+7G7/3kzZmi0XPt//oBO9fcW95fpd8xYkRB8l0Fl8gwciAGalMgi+arvPBD+Irtvs6%0APw6fux08rrFW2tXY9BoWk5oWpZyLY8vl19xxBarG96BjbfTcf9jPp+34jAflSbTd7Rjng/g+eDBb%0AuDW7hi+UQikvVseV5kI+X6ibB4+CnXrfn0TbfVTc6/vfnlvjyoSXTye8tBlaODnaUbaxEiVbu7sQ%0A4L3LC1yfWrsvf/agc+azshPv/Wa2uxPHey9KYz5/bZEPbyzhWonQbdfz3GgHpw93bvp3j8Mmase9%0AGROu5lIcj+Ne3e9nSgqFwrbleH/nO9/h0KFDvPrqqwCcOXOGc+fOATAxMcGf/Mmf8Nd//ddoNBr+%0A+T//57zyyit8+ctf3vQ9fb76cvCdhMWi3/FjLCHGur0Odjdca2ET908z3aNSGQuAyaAiEE4B8Pu/%0Atpe7C0FiyWLQw2JSo22R0+sw8NJTnVsuw9mJtvsw78lbZ6eIJrLIpHDptpcje60k01nWgkme2mch%0AGk/jD6ewt6k5vs+2LaVBO8XmHiWP+jvuRLuF3Xlvd9uYXd4on0x4GZ/xs6/HxInhxvO2pGu3VX27%0Akq/49HZ19tOZwx18PF79M7VKzh9/9SDjM2tb1qorXeedaLu7yQYe1ljvpTV4L7v52Scufnx+ti4z%0A6EvP9PD1FweajrXR+9b+rLZ8FYpZUfcqX70f/cQH+Qxhuw/O4xjnVvXhB5ytZLM5PrixEaSrtIVG%0A79PMfo7tt3HhxlLVPNjqmO4HXzTNu5dc9+V/t4snzXYreZh6sff6/mPzAd6/ulje47Qo5Vy5U1zH%0AX7ixVB7P735hiBV/nKmFYNUBn0Imve+S/+3Sw72fe78TbHc32mppzGPzAf78BzfKvkoqlXBq1IFM%0AJmVmMXxP/3G/NvFZdYy3eq3fOjvFzz921f28me99lDQb82a2u62ZyUeOHOHs2bO8+uqrXLt2jaGh%0AofLv9Ho9LS0tqFQqZDIZbW1thMP1GicCgUCwU2mqe/QHR/no1grH9tvKGci9dgMqpZxQLF0V4HB5%0AIqgUMjosuh2j5/S4cXmj2M0a7swHSabzHNlrLQeKTo528PcX5qo2Qr+65N41WlMCweeRxr7SzT/5%0A2igjPabya5ot5Gs3BZX/PjjYznuX3XXBkVgyWxcwPLLXWrU52W1adZ93NtMaBLa0ERzubePH52er%0AftaoDLZkY43ssvqzNg5GNitf3Wpw+F42+SCfIdhd3I8+vEoh48SIgws3lsryaR/dWuHShISxmUDd%0AXGhmP8l0Fr1GUTcPHmajqN2uFbob2Y5GX5XPY5c3WvWMLe1xSvuhbpsejz/OM8M2/ubsVN3rSrZ8%0Av/5M7J92P2VbdQUZ6TMRTVSv4U6MOKr2z/fyH/cbSN4u33Ri2M57Vxbr1qw7SYpjM7Y1mPzKK69w%0A4cIFfvd3f5dCocCf/dmf8fbbbxOPx/n617/O17/+db75zW+iUCjo7u7mt37rt7ZzeAKBQPCZaLYo%0A/8UnC5hbVcikkEznWQ0WT+fbNXIWPNGGfzO7FEZ6fOd0mn1cuLxR3r3ipq+zlXQ2TyiawqinrDOd%0ATNcHiMRGWiDYGTTLBGnmK89dXaRVo6BQoG4hf+7aUl0W8XC/mVuza9ye2/j33743XfeZJoMKXyBR%0A9TPhP3Y/zezogxvLfHxrhXQmj8mg4r0ri003gt1WHd968ygXxz3ccQXY212dJe/yRvnBuRnGZ/x1%0AmZ+lDeYzwzbOXStm2JUORv7Z7x15oE7y9xMc3k3d6gX35n7v12aB4OefchJNpPEFEvgjaYa6jCyu%0ALlQFRXrt+qb24wsm+Nabx7Cb1OWfPewAizgI2V4edYCsNlB98qCdD242vscFCkhlRd3bp4dtIJE0%0AtWWVQib82eeMWltNpbMoK2Q7Nlu/fXBjmW9+Yc+mSQf3Yjt9073WIDudbQ0mS6VSvv3tb1f9bGBg%0AI337G9/4Bt/4xje2c0gCgUDwUNhsU+f2RdnbY+QXHy9Unbp32/TQpL/E8lrsUQ11VzHpDnJ9ahUk%0AEjQqOTazmvFpP9A4QFRCLDwFgsfHvbKKm/lKbyDBnYUgHn9iy1nEx/bbmF8Js7IWYy2UZHk1xsiA%0AGZdno1QvEE7V/Uz4j93NSiDB7blAw99NuoOcecrJylqsrJmtbZFzaz7QcIPWbdU1lAG4V+YnFDeY%0AsWQx4FHe+GZyvHtpgUFn6311kr/f4PBu6VYv2Jxaf/nciJ0em37T+7eZrfgCCXyBRNnfuTwRrk/6%0A+MqZAX7w7t2qoEgz+9nf01YVSIaHG2ARByHbz8O+f818pVQqwWnV8eGYh0lXYx/t9kRJZ3OsrMVJ%0AZ3NVgcJKfIEEJoNK+LPPGbW2WruG22z9NukO8rNPXHxyy9sw6eBe2fiPwzc1W4PsBrbWClEgEAgE%0AmyKVSti3Xp5dS4/dwKQrVFfCAgW6rI11iIacxl33QHnYSKUSphfDnDrUiWs5wp4eIyq5lE6rFigu%0ALiw1m50SYuEpEDweSpvKYtlelveuLPKd713G5YuWXzPobG34t06rjladirsL1Qv5zbJQSplLJoOK%0A1WCSY/tt9HUa6Lbpy128U5kc2hZ5VVdv4T92L0Ub+7Tp/eux6Tl31c3lCS8uT4TLE14+HvcQjqV5%0A6+w0Lm+04d+VtLlLbJb5WWlLvkACW5sGu1lT/vnSaoyuChssodcoeP5wR9PP39djbPi7Zja5G7rV%0AC5qzEkjwb/77VX7+sYsFb4RoIsuPL8zxf3/3E946O4XLG0Uur9+uz3sidNsbB0ScVh0efxwo2oLd%0ArAFgeTWKXqMANoIiW7WfrQRY7ocHsXXBg/NZ7p9UKin/3uWN8tbZKf7Fdy+V7ROKvhLAbtbw4hEn%0AC54IdxeC2Nu1Dd/TalKjlEtRKWSbPostJjWxRKbKHu/X1gS7i0a2msrkaFFurOFiiUx5L1iL06Lj%0AHz6aZ34lzM8/dvHnP7hBIpWvXo82WQPA4/VNu9HvbWtmskAgEDxpjM8HmPdEWfBGGOhorcpOguKi%0AvN3YwuXbXqD4kDwx4iCZLjbcs61vPmv/5tSoY9u/y05kNZhAAjy1z0IumyeTK9CqVaFWyTmy14q1%0ATc3Y9Nqu1ZoSCJ40SvrwJR83MmBGr1Ey6Q7xzmU38ysRju2zNvR7cpmEq3d8WEzqLWcRlzKXAuEU%0Ar51y4A+lcC0X//bIPgutWhXJdJYXDnfy0hFnVSnhcH+b8B+7kIvjK0TimfLmsvb+2cwaItczVX+T%0AyuTwBROMTa/x3hV3XVOyBV+UsVk/YzN+RvrbODJk4fZ846y6ks2trBUDdr0OA0hgbinMyICZFqWc%0AfD5POpvl5KiDUCxdbhbr9cf5yx+Nsb/H1DBD6n71E2tLZA/0tfH0PuuuKZH9PFGrJXtxfIXbcwGG%0Auk20KOVIJHDpVkUPjZUI711Z5MWjTiLxDM8M2xjta2NpLc6/+8F1ju+3NbR/g1ZJJpfn5GhHnR/+%0AxitDfPent8tBka2WWD+KLPjdrhW6m3iQ++fyRjl3Y5mp9aDwSF8b//Xnd6oqNT68ucz/87+1IJNJ%0AGRkw4wskSKSzHOhrI57MYDdruT7pq7vHXXY93nW7LNl+I1vututp1SpRKmQs+KJ8OPZo9Z4FO4NG%0AVT0Xx5b52kuDLHqjJFI5WrWqpv5Pq1YQiWeQSiUc228jnS3KZJTs7aNbm2fj38s37cYM4keFCCYL%0ABALBA3J7Icil2x4+Hvfw7IiDD28sc3LUgVQqYXYpTLtRzeigmXNXFhlwtpLO5hjqMlY1DHD7opwa%0AdVAowPxKBKtJzVC3SSyQKC5+Dw6auTm1hkGnJJcrIAHWQgleO9nH2+dnyOTyVcH5oS4jp0Yd4voJ%0ABNtA7YJaLpfSZlBz4cZMeSHfZdPTZlDxN+9uNNdxe6OcOdxJLldgaTVKX4cBk0GFayXM8mqinNFZ%0Aen0jmYoS9nYNt2f9SKUSDBolP/1goyFnqYnPb788WPYJtaWEu1mr7kmn8j6V/r8ya+ni2DInRhyk%0A0lm8gQQ9dj1atYJPb3kbvl8pCByMpnGvxrh614vbF6fNoEKvUXFlwkuHRUs+Dx/f9tBl1eNaadDZ%0A3FQ8xISNzM//8c5dALzBBF883kUsmeWDa8tYTGq0LXLMPcaqZrGlQGGtXumD6CdWlsiazbotdZAX%0AbB8ub5RLEx5W/AnsbWr29rTxF397k3y+gMmgYmx6DaVCysHB9nI/iNIBWekQ5NasH5VCypQ7yPis%0An6FuExKJhDdf3c+1O168gUTZ1tbCCU6MOMqNimHDF5465OCrzw8w3Gsqz6mS/cjlUrLZfNPv8bCD%0Av91WHd/+oxO8e2lB+N9t4LkRO7fnAnj88fI9bHb/aiV+PP44+VzRNkpVPwNOA75gkl98NM/Ziqa3%0AJVv7+it7WPRGefGok7VQAo+/6KMlEvjRuZliQ9P11x4/YOPVk70srETwBhI42rXYzRr8oQTRRJa/%0A/LsxrG1qVAo5C96IaNb4BFIp93P8QP1BmUImZWU1xo2pVfZ0GVkLJ6oSFywmNS1KOWuhBLFEBrtZ%0AU7fnLtnbi8e6GgaEK33iP/naKJ/c8uBaidBt1/P0geI8eevs1AMdaDypAWgRTBYIBIL7pLQxCEYz%0ApDNZnhm2kcll2ddrIhRLseiL0WXV06pTMrkQ4PmjTsZn/Bh1KvIFqh6O+XyBc9eWeHa9I/zN6TVW%0AQ0m+eMz5RD507he9WsFwvxmA2aUQBp2SoR4jC55Y+TpWdi1XKWViYSkQPGIqF/37e40M95lZXosx%0AtRhmZTXGwcF2pJJiKer1u75ykAQ2qjNiiTQWkwZ7QcukK0inVctQdxsSSbAcJEymswQjKfo6DHTZ%0AdA2ziAc7jRTyBQ70met+D0V/O7MYZo+zla72om+o9K21WnVP6oJ/p9Moa3PSFeLEQRsr/gTT7lBx%0A8zZiZ39vdYadXCbFbtYgkUo4e9nNyICZuQYZeLY2NWqVnGy+wC8+dtFp1WIxqlkLJUilczhtOj64%0AXnyevHjUiaNd2zRbrnLzOrsUKlfLFCgwPuunr8NAX0cr568vom2RV82BEpXNgip5UP1EYbefjUcx%0A90tNhGPJbLm6Ip7y8bWXBrk16y9nDbcZWpheCFVlEx/a045Rp4SChN95eZCxGT9T7hAWkxqpRMqH%0AN5cZGUhj0Cqxtmm4s55JP+g0Mr0YbGhviVQOqUTC1btevvvTCfb3GjnQZ65qbNosQPIoGkUd6DNj%0A0SmF333ElHwqEji234Zeq4RCgWcPNL5/tRI/5tYW2o0aju6X4fZEsZo1xJNZbs36OdDXVmdrUqmE%0AeDJLMFZsAtnrMHDqkBG3L8a5q4tVr01lciRTWQLhFDen1zAZVEiAYCTNR2P1gcCSZv3DbogmbPDx%0AUXt4seCNFBOtkDC/HKbHYcBuVrO8Gmeo24QvkODYfis/vTAHUD6Uk0ol/PqpPvIFCEZSZHOFhn4w%0AGk/XaX5X6tYP95v58x/cQKmQ0uswcP2uj0u3PA2a7d77QGOzHiJPAiKYLBAIBJvQqMnEv/nvV+l1%0AGNYlLNScvezm2H5b1cm8Zy2OrU3Dy8edfO9nExzZa8Vp1THpaqxZtrQaI53NkcrkhF7cOiuBBB+N%0Ae3j5uBOJRIJRr8Lrj2M1aTh/dbn8usosnvFZP7/9woC4fgLBQ6QyY63kA7VqBYFwii6brlyhUbvp%0Ae/VkL22tatyeDX26Usbcsf023rlU3ZT0yoSP3//yPq7e8XFxbJkXnuqkvbWFKXeIeCrL731pLzen%0AV/H4NwJ5P3x/muP7rSyvRvE2kcJwe6P8v2/f5h+/tr/pIn5uJfJEL/h3Ko02cX/xtzdJpLKcHO3g%0Ab85O1zVd/MYX92JuVXFytJOffzRPKpPDbtaglBcDvzq1km6bvi4Dr8fRytvnZ+rs9Nh+Gx+Pe3j1%0AZG85eOwLJnj/6iLPDNvI5gu4PVEc7VrkMin/cHGeVp2yfHjRbdNz6lAHH1xf4sheK0a9iklXEItJ%0AzVdfGOTDm0tVc6CSyYUgK4FEXbMzwfbxqDb7UqmEqaVQQ9/4zLCNyxPeqp99/ZUh3vrlJKlMDrlc%0AyomDDsLxFJPzQSLJNH0drVyfWi2//sxTndyZD+DyRHj+KSeZbJ6x6TWW12LIZY3bIrm9UdzeKEf2%0AWZlfCeO06ho2Nm0WIHlUjaLEmu3RURuoc60U7afZPZbLpUzUSPwMOls5e3mhzo5fOubE40/UHbqd%0APtzB2+dnqz6z29a4RwwUm+92WLSYDCpiiQxKhZRoIr2pZn0qk3ughmiN9nWfZf6LIPRnp/bwopRo%0AdWq0g3ajmja9nEgsUyUD1G3X88ywrXxQNzJgZqCzlR+dmwFgqNtY1o6vZcETLd+30vyAYlD6w5vL%0A+MPJqqznkhRRIpVFr1GU17/3OtBo1MT3ScuoF8FkgUAgaECzxcWkO8hQt4lgJMXooBmXJwZQbg5V%0Aq4k86Qry+qk+3v5glny+0LRUu1Q2K/Tiiri8Uf7Dj25y8lAnd+aC9Dm0OC0GgpEEVyZ8OG063L5o%0A1bUeGTCzp0s0LhQIGvEgG64bs34+Hvew4InQZdNzYtjG0tpGZshTQxaUChmhaKrhpm95NcavPdPN%0A1burePxxbG1qcrk8tjY1qSYN9W5Or/JbLwygVEgZn/GXM0ANGiXnry3RZdOx4I1WZSEnM7lymfdm%0A/rXZov/zsODfiTS77sf22/j0tqdp08XZ5RCH9lirgsWBcPGZ3GXTE02kAXh62IbDrMXjjyOTSphd%0AClUFl0uHkMl0FoBlXwxbmxqXJ1q0O2MLkwtB9jiNHN1nYTWU5Px6VlIilS2PqaNdSyCc5Mhea520%0AwNj0GidHHcSS2Ya2aTWpGZ/zYzd1Vl0XcbCxPTyKuV+6f9OLYawmdUMbjiWzVQG4VCbH9GIQpUKK%0AubWFX3u2h7FZPyursXIm8k8vzPKVMwP84N27pDI5gtEUTpselyfC+euLnBhxlBuWtbW2NJRocVp1%0A3JxexRuI8/KxLmKJTJWkRmks98r4FOusnUezZ3yzRqKV91gqlTDviTA26+fmzBqdVh3z6/ajUsiI%0AJ6t9cUmLNhhNsRrc0D6+OLaMQiYllsjUfabHH+fIPkvTZ3QwksaoU/HMsA21Ss7l276G37NSs/5+%0Akm8a+VXggee/yxvlB+dmGJ/xCz+9BZrJSgB1DfdKe+l0Ls9qMIGmRY5UIql6fidSWS5PeNFrFPQ6%0ADMwth5CuZ96X9oWdVi12s5aLY8tVnz3gNJT/XerzIQFUShlqlZRsjobSLS8edfLMcPGwuGTzdxeC%0ADSurppfC2Ns095x7ux0RTBYIBIIamm0u/viNg7z9wSxatYJ4KotKJWd+OVzVHOrUoQ4+HlupewAd%0AP2CjUKBpwziLUc3pQx1C7xdY8EX51WU3TquefoehWMJsMbDkjXD6kJO//OFNDu1p59Sooy7jZ2x6%0AjX1dxs/9NRQIStxvYKr0enOrmr85O1U1v2RSquZcOpujo13HarBxRvDSaoy1UJITB+0U8nk6rXqW%0AVmO0GzVVWcSVgb2VtThP77fxH380XudHXzvVh1QCe7uNnL++UZ2wshpnqNtIIpVrKEvQopSTyuSY%0AmG+cxbSVzbbg4dPsuifTWWxtmqZNF2cXw7TqlISixaBxyX76O4383fvTZS39eDLLR2Mr6zIpeqYu%0Au5FKJZwadZBM51hZizMyYMZiVGNubWFpNcbhPRaW1uI8PWxjeTXOgidCHlgLJSkUGjeJsprUjM/6%0AMepp+H2iyQz7uk1ca9CISqWUM+UOMdLXhs2oFgcb28zDnvuV989u1pCuee8StU0cpVIJerWSA31t%0ADHYZqxqdVWbQL/mi6DXF5lL+cJKvnOlnfGaVUDRdlvwa7jdj0Cg3bU7l9kR5dsROJJGpakxVCro8%0ASMan4PGw2TO+UmO+ljuuACuBBOeuL9JmUHPHFSgf3na062jVKVGr5Cjlsrqqn2aa3CdGHCx4Iiys%0AV2LU6n83a5rW39FKLJmm3WjG7Yuyshqjt8OAzazhw5vVgcDK5Jvh/rYtX6Nav/rhzWWePlAMKNvN%0AmvIYtzL/hZ/eOs2C+KWfjfSb6OswVElXlewLKPfTAEn59yaDirVgskoWaKDTyKDTWLdurZRGAcpV%0AxVCcH1KplE6LlgVvhLsLEXoceqRSSUP9+nAszc3pVSLxTPm933hxsCqQXOn/XenG/v9J8q8imCwQ%0ACAQ1NNpcSKUS3N5oOSPvxEEHd+aC5UXN6KCZvo5WMrlcw41JvlDg5tQqsWS2Kpu2r8OAo13LaL9Z%0AlLlSfBB/96e3AXjtuV4kElDKpUglMLsSxWnVM9RjIpPNkcs31sK6V5degeDzwlY2PKXMkMpyP6VC%0AysGB9roNX212UiCcotduaJoR3G3TI5NKeeuXdzm238bPPpwrL9BHBswNqwsGna1cvuNrOLfnl8NM%0AugI8NWSp2hxYTGoy2QJX7niLsgS5Am5vtCyFcXGsGHjusukaZsZsttl+Uhb8O5Fm170YRC5gMWma%0AZrFNugLs6zHRZdOX7cflCRczjCRUlcO6PBGu3PFyaE87Tw/bG0pdlMplz15x89XnB/jRufrXHD9g%0Aq8p6ctp0mHQqVCoZe3tNjE2tNfw+K6txRgfMvHjUiS+YqNJbvji2jNOi48b0Gq8cdYqDjW1EKpVw%0Au6acv0Szg6fKv638XcmPVt6/zRqHVjZxhGLw5OxlN8+OOLgzF2h6yBKMpOjvMKDTqChQ4K/fmWJ0%0AsB1bm4ZPb3lpN7ZwcNDM3YVQ0+ZUgXCK4wds/OziHJF4BqgPugi5td1B7TN+ZS3G7bkA//Ov76fL%0AUnze7eup1pgvMdjZyne+9ylPDVk4e7k6ADc2vcZvPt/P1EIIvUYJFMp2rFLImlaNZHN5jg/bcHuj%0AVb65dFiaSxnuAAAgAElEQVThDyf4zTP9zCyGytVELUo5P7kwy+un+hr63dpAoMWo5ug+K3KZhFuz%0AfkZ6TOUx3E92tl6jRCGXMjJgrhrjxbHlez77hZ/eGs3WoJXaw9FEipePdZcPGVQKGelMts5/ddv1%0AuH1R8vkCgXCKV086qpraevxx8k32hQUKDHS2YtSraFHK+WTMw68/20M+X8Bq0vD9X2wc3qWzOVoU%0A8qpAdck2Fr1RtGpF2W+mMjm8FVIaW/X/T5J/FcFkgUAgqKDZ5uLUoQ39L6lUwheednL5tpeudQ2w%0AHkcrn4yvoJBLq064S7g9Gw+gyoZxUqmUA71GEUhe5+L4Ct5ggucOOkikMuztNaGQS8nm8uzrNrK0%0AGqHXpmPeGy1nPtRye257A0Ai2CTYqdRueEp+59M7Ra3OSXew3DRvT5cRW5uaTC7PcH8byfRGlm/R%0A53Vzc2q16v1TmRwymRSlQto0C6600K7cfKYyOVqU8obVBb5AopyAUpsV4gsk0KoVxJJZFLLiZwLF%0AzcGtFV4/1cf0YgiHWYO7RgpDpZCh09Q3etpss/0kLfh3CpXXv9l1t5rU3JxeY29PW9NM80g801QD%0A+dWTvXUbykg8w54uIzenGjdpjCez6NRK0pk8bl+04WsSqSyTrgAmvQqQ4FmLE4mlmVsO84XjXXS0%0AaxtuHJ02HT86P8NIfztj6w2mKm3TadPx6YSXLz/TLQ42tpF8vkCXVd9QDqL24Kl07W/NrvHuJVc5%0Ay26kf6P5aDZbLMmu9FvaFnlDG9a2yKt8U2pdakUhlzTVfvcFEowMmkmlsnxwfbnO7r/20iCReIYP%0Ari1zdL+VH743DWw0p4JiCTgU51gpIFKiFLDWaxRCbm2XUHrGt6jkvHysi7VggqXVGO9eWeJLT3dh%0AN6k5MWznvSuL9RUVbWrSmTzJTOMkGLcnSjyZoc2gwtamKdtxZTVm6b1K9r68GsNp1bK/x8T3fzFZ%0AZ6NfeX6AaXew3Giv0g+6vfVr+lQmR6GwEQjUtsiZmAvQ4zDw/lU3vQ4DUqmEpbU4F24uMTYT2HJ2%0AdlEHul7K4MSIA51aselBkvDTW6NZ0L1S5ufwHgufjBf7aKTSWfIFMLcW+xHBhv8am17j1KijHISu%0AlLkqva5p3wxPtKrPwTPDdi6MLTM+EyBfqA5ANwpUV64t/n696V+JqcUQcrmUfL5QZReldW4j//8k%0A+VcRTBYIBIIK5j0RLEZ11eZCpZARCCfLQZU3Xhhk0hXC3l7UYTp9qJPl1Si9Dj2ZXJ5Fb76uZNDR%0AruXa5Ib+VypTLLFVKWT84ZeGxMKDjQXa0b1WhvvbMOtVhMJJum16rs+sYdSrWPCmUcgLzLhDdFob%0Ab9y7G2QfPgpqN5VCL02wk6jc8NRquQeiaW7NB+qygNQqOW+8MMjSaowFT6TsxyQSOHfVzVC3qWrO%0AqRQyZpdDnD7UwWsne1n0xYqbSZsOpVxWlvWp3XwC3JxZ5VBN9jNAIJJkdE87Xdb6rCYocGNqFV8g%0AQbtRzctPd5HPFYgk0vzxVw9iUCuIJTKs+OMcP2BjeS2G27ORoUyh0NA3NNtsP0kL/sdNbanrS8e7%0AGe43N7zufR2ttOpVRONpfmM9i80XSOBo1+K06vjh+9NF26vQQC6RyuRY8sWqspxKTZ2WV+NNN5ve%0AQILsWgyTQdW0WZ4vmOCZYXu5uV5fhwFvIIFSIePyhI8eh54zhzv44MZGWbZKIcNh1vLF411E4hk+%0AvLFcljYo/V4qkdDf0Uo2mxcHG9uIVCpB30QOonTwVNKRvTq5SrddTzabK9/f+ZUwiVS2fCCmVsn5%0AtRM9uFaKh2LHD9iwtml48WgX4XiKxYpqiXwBju6z4gskOLzXwrVJHyaDitmlcNNKD0e7FmurmqnF%0Aarsv6dfOLIVY9MbotGqJxNL8zhf2ML0Ywu2NcnS/FYNGyVoowZdP9nJlookebTDBt948JhIcdhjN%0A9GYnXSFOjnZQoFj9aGtT8/SwndmlEH/5d2MMdhk5M+rgW39wlItjHu64AuztNnFixMZ/+8UkQ91G%0AVlbrm5RJpRIMWiXZXJ5JVxC1Sl6urAhGUljb1A0ri7rtet657ObQYP2zPZXJEU2k8QYS5T1QJW5v%0AtEr6pfxzX5Rnh+3ML0dIZ/J0WnWcv76IVCrhuYMOvveLSe4uFH2y06rjl5cWqiqwGh0YqxQyYsnG%0A2dWpdJYvHnc2vRfiAHprbBZ0r5T58Qbj2No1AMhlUsytKoLRdFVmcnkNKJHw7LCddDZf95zeSiVI%0AaU3Q49Dz334xyZ4uU0OZttpANRRto1FDP6dVx7f/06cMdBo4OWpnwRtBIZNiMqi4csdbrpZye6PF%0AuTds2zENHh/Ge4tgskAgEFTw4dhK+SQRiiedlXphZw538uP1TKiTox0oZFLuuPwc3mNpesL96W0P%0A3XY9H4+v1H2eaBi3wbwnQq/DQCqdZWYxSMdhO25vAnWLDCnFJlsyiYS1SJK+zlYK+ULjjJ8G2YcP%0AG6GXJtjpVG54KvUNVQoZEmnxNbWL5SN7rWX/Bht+7LdeGOD6XR+dFh3BSIql1RhH9lrLC/2l1Rja%0AFjn+UBKAy7eLchN/8+4UQ90mJl0BRobNePzxsp6tWiVj0lW/0dCqFfTYDA117954cZDpxVA5IPPx%0A2DIKuYxAOMWnt7x8682jvHGmn5VAgu9871PSmXxVVt633jza8Fp1W3V8682jXByv2Gzf54Jf0Jxm%0A/vL103385vMDuL0R3J4ovQ4DA87W9cylDEurMRwWLa1aJSZ9MdCmVEg5Nepgaj3A3Ijl1RhmYwt9%0AjtaNzeiwuRxwaLTZtLdruD5ZzLw/ut/aOMPYouPj8ZWyXqK2RV6XWa9SyHjjhUE+Hl/BalJjMrSQ%0ASmfptuj4H+9N8frpfuaXQ3j8CawmNSqlnMsTXv6P3zsCiION7aS4Rsg3lIOQUODGrJ/3ry6Wf55K%0A57hyx1v2p7Y2dZX0z5G91obZbK+f7ue9q26sRjVH99m4fNuDN5Cgt8PAyVEH//XnE/Q6WhmbXqPT%0AomuazXZ4TzuLq9G6TOpm+rXf/NJebk6t0uswcGfej0IuI5bI4GjXYjGpmWsQDNvf0yYCyTuIzfSQ%0A8/kCJw7a+Juz0+V732XT11VrXLi+xItHu2hRSvinb4zSplPi8kaxmDSsrBWrklp1SuaWw+Vs9ZLs%0ASqWEwMiAuXw4rJBpm/YtefGok1uz/obfZ2I+gNOqa+xfrTouT3jrft5tK1YPLK/FsLapkcmKC5hT%0Ao45N9XErJSdq/WqjA+4SvmCSHpt+0z2E8NP3ZrOgu8WkZm45xMEBM5lMnv1728pSEwOdrezpMjZt%0AgDe3FKaRDNZmmcDddn3Zj2tb5GhbFCgVUizGFlpUsqr32exA2e2pPvBQKWQo5VLUKhkf3lwmmyvw%0AtfV1qi+Q4EBfGzIpvHzUeU+bquVRNuJ9mO8tgskCgUCwTukUdXE1ylfODLDki+L2RunrMCCVSRhw%0AtlaVw1wcW+blY12kM3nCsXRTnabThzuAxo17Rgfbt+8L7mBKwYYvPN1NZj3gpVLIkMulGFvVxBI5%0AxufW6LHp8QaTtGpU3JhabbgJbJZ9+DARemmC3cCJYTsf3lwmmc6SyeXLGnCFAizUBCRKpda1dp3J%0A5clk84wOtnNt0oe9Xcvpwx0NS1hfPdmLL5Cgv7OV9HopY19HK0C5+3VfR1GaAGiYRRJLZJhbCTec%0AX3PLYTLZHNoWObk8rIVSVa8pzT+7Sc0/+92nysHhF45Y7hkc7rbq6LbqRInqI6CZv/QFEly54yWb%0AK3DqUAf+cJJ3Li2UfbnbWwwwVza1nV4MFQN0Z/pwrUQbBiV6OwzIpRIu3FiuC4Y022y2VGQy99oN%0AXL7tbSjbUpKr2iyzbWk1BhS4WXGIIZVKuD0XZMEb4fShToa6i8Fxox6eP+Kk117caIqDje3l2QN2%0AvvO9y8BGObVSIeWPv3qQf/vW9Tof9/yRTvQaJSMDZgoFyokGLSo5BRrrdc4thXjmgJ33r7qZmPez%0Ar8dUzMq/7CKbzbMWSrGvp7glb1HKy9lspbWN1aRmZKCddz9102HV0ePQb0m/dmqheFh3c3qtqjrl%0A2uQqz4zYuTG1KoJhO5itJC14/IkquZRGtpDJ5VG3yHCtRPh3f32d50Yd/PC9aXKFQnGvsxolFE0z%0AMmCm06Ln7y/O1a0FSoE6gJW1OOF4hmN7rQ3tLhBJ4bTpG/pmk07Fgb42Lk/U+9dGweRi5QZ8tJ6M%0AU5qHv/fFvSytxhp+fjJdlFColJyo9avDfW0k0rmGY9zXc+/s4tL7fTLh5dasX/jpJjQKuqtVcg4O%0AtKNUSFn0xuh1GJhb3qi2UMglhOON99TheJpAJEkknqHLZqh7ll+54+UPX9vP2PQabm8Up02HBAn/%0AcHG+SuZCKpUw3N/O7bkALx1zVj3vN8tw7rHryRUKKOUyumw69nSZuOPyl+fP3u423vrVJIlUUbao%0AZK8vHXHedyD5USUsbfbeFov+vt9PBJMFAoFgndIpapdNV3ey/zsv70GnUfCrTxaqXn/u6iIvHnUy%0AuxRq+J5ub5SDA+388P1pnhuxk80Xqsqua5tHfF4pBRve+XSBP/qtEZQyGYFQmlaFglg0jUwGvkAS%0AtUrB7HIYp1XLcH873//FHYAtZR8+LIRemmC30GvX83/+wTH+4odjddnJtYvlZnpzJ0Yc/OSD2aqg%0AXD6Xb7jQd61EaNUqmXKHyn9b6Us9/jgSNjKiGwX2TPqWhtqJUCx3ff1UPx5/nJ9/7Kr7fe3m8UGC%0Aw2LuPlyK/rJxk7PZpTC9DgMmvYpzVxernrkqhYwvPdONv6b/AKwH6BbDtBtbGgaGlQop2Wy+YTCk%0AUaDu8JCFX32ywNF9VlqUcqbcAV4+3kUklmF+JVzXvAw2z2xb8ERoN2qwmjSceaqzrtT6/avusvyG%0A2xvlhSPqKrsTBxvbR2WQ6e5CkJde7GI1lKjSJC6RyuRIJLNcvLlcPlAo+dGXj3XVacqX8AYSDOlV%0ARWmWxTCj/WY8wQTHDti5dKsYPLtyx8urJ3vxBuI8/1Qn4ViaYCTFUHexem12Kchdd/G/M4c7murX%0AVjK/EuHMU05W1mJYjOqqTD+3L8qpUQdKuYypxZAIhu1A7pW0IJVKys9aaO6TTow4yjqvtjY1UwtB%0AUpkcX3tpTwPNeR//y28O8/b52frxjC3zxae78UeS9NoNfDRWX20JxcqQl5/u4nJFtjwUfbNKKef2%0AnJ+Xj3cRjKaKAT+Ljk6LjkQqw2+c7sflibC8GqPLpsPWpuHvzs3UXYNkOlf13SspSSjUSk7U+lWX%0AN8qF60sPfKDSbdVxdNjB2lpU+OkmNDoc3dNt5D/+3VidbZcwt6pZaLYG9EY5OdrBrVk/6UyW10/3%0As7Qaxe0pBo4P9Jn53s8myOcLDHUb8azFmV4s2kkpwAswsxQmvS618l9+foevPj/A4mqMhZUITpuO%0Ag/3mKj1vWJfg6jTww/em6XUY6OswVDXuc3kiXJnwcWy/rdwwEjbmbOnAeCucv9H4+fPBjWW++YU9%0AW3qPZmzmV44OO+77/UQwWSAQCCp4bsTOOw1Kl5ZWY0glEuzm+rKaRCqHta1x13mnVcfEvJ+je63k%0A8nDljg9jxeloqXnE53khUhmc1a5nTww5jXRZtOQlErz+ODqdgv7OVlqUMvZ2G3nnEzdOm47fON3P%0A8loM10qkqAmoVd3XA/tBEHppgp1ObQnb8091cGsuUPZrjcoBA+EUBwerA8y1mU4qhYyhbiOBSKr+%0AQ1nfxOlVePxxnhqy1GVJ1QasL44tV2ku9joMyGUSQrF0w6ZYvXYDb38wQ6+jteE8azT/xHx8fLi8%0AUT4cX8Fm1jLf4H46rTr84STZZh3YC8XARCO86/IqLx514o8kWVmNY2/X0GXVc/m2l3yh/r5XBkNK%0AgbpMtsD1uz7yhXxVkzJfIM7EfACtWlH1861kL1lNaryBOB5/AnOrunxgXJmlVdIM3Sx4IWx3eygF%0AmVy+KN/5z5fL8maNKAVo3/l0AaNOibZFjl6jYC2YwG7W4PHHq5qGQrGke3YpjMmgwmnTEU/n+NH7%0AM+g0cvb2tOHyRGjVKbl824s3mODlY11IJRJadSqi8QxGvYobUxsHMh/cWOYrzw+wsBLGHy7q1zZr%0A/HjuarGJlUwmqZpj+XyBc9eWeO25Xv70fzoubG2HsdWkhcq1aCOfpFLISGey5QO0Uja9XqNgqUmj%0A0bGZtYa2nM8X8AUTzC2HUCnkm2p7hyLJssZyZeXgxbFlnBYd4Vgah7nYqC+WyJarOdZCIYZ6jNja%0ANFyf8rHgaRyovXbXx74eU1MJhUlX4J5+9WFVgYi5szm1Qfzv/myixu4KdNkNZVsqFMBu1jZcAzrM%0AWu4uBElnc9yYWuPG1BqvPN1Ft03P+1cWSKVz5aBxqRquEV3re3OAbDbP/3jnLi8d66LLpmVi3o9U%0AQsPK1+nFEOlMntVgnJmlxhV0pcz4yt/dnvfz7//2Ju2tLfeUlJBKJdxdaDz3J93BzxQzuJdfeRBE%0AMFkgEAgqUCpl63pMGx2KlfKi5MLdhSADzlb0GgVataK8wPrk1gpvfnkfNxuUDMqlEsyGFtQqOe9d%0AKS7qVypOR0XwsTo4+9xoB6FImmgyjVIpR6mQo1LKiSbSaFQyZHIpcrkUq1nDB9eXUClk2NrUgITL%0At70cHrJsy5iFXppgp9KohK3bVl26Vmqc9+x6IHc1lGBvt4lOi5abUxvZGKVMJ6lUwqlRB8l0MQDW%0AadViN2vLDUZL2Ns1zK4vsM1GdV2mXu1mN58vcOFGcR5/6UQPF28u4QskOTna0TDjtEUlK5eEP+kd%0Asnc7lXbY7H5KJBKC0RTxZLbhe9xdCNJt15PO5qqCc7DRUGctlECvUTLUbWR2KQxI2N9nYi2cqgt0%0AlIIhk65ikPj8tWJWWrdNT7tRg8WkKWcvv36qj3yheEBydJ+VXoeBH74/XX6vVKYot9Loe6mUclzr%0AmoublVqLbNCdxcV1OZVmBwUqhYx9PUZS6SxH91pZ8ERIZfP89st7ePeSm6eHbeTyhaqGUVfueGlR%0AyjHqwRuIo5DJuHHXV8wqlqswrDcArPzMn16YLa8/Sz9fW9ejh6Idf3rLg6Ndy95eEwaNkisTvjo7%0AlEokPDVkwWJUc+l2vRYtwPisn99+YeDRXFDBA7PVpIXaA6raQ2KTQYW5Vc2FG0to1xvUHhq0cHjI%0Awvh60LjWt84vRfj1031NbVkhlzG/HKbLpm/o/wxaJe98WmzCV9JYrszyLPnuUDRNOrtxqPb66X4u%0A3FhmYj6ASiHj2REH0US6YcC6v6OVE8M23rvirvv8vd0mXn+ud0t+VVSBbB/5fAG5XFoXJA5EUjw9%0ArCnbkscf48g+G9cn631aj0OPQiYlnsrSazcgk0lZDSW5MbVKAUlVZv5mGsp6jYoeu4G10EYj0qmF%0AIH0dBhRyWVlCq+SHS/bbbdNjMqgY6jatrzfqqWwuWMJp1ZWlNLYiV2Fvb9xg3mHWbnKF7829/MqD%0AIILJAoFAQHHje2nCg1Qmocehp8umL59IdrQXnbfTpsVu1jA62M6CJ8pTey102/V4/HHuLgSrus6X%0ATjE/uLHMiRE7/R0GLt4UwY9mlBbEhwctBGMpFlYiHNqTJRBNUCgUiEZyLPtjWFrV5PIFOi3a8gKh%0AtGlXKWQMdDbOWHzYdFt1fPuPTvDupQURFBA8VspZyK4gI30mkul6CQpvMMHx/da67uvxZJqRgXZu%0AzfqLm7tYit9+eZDZpTALnigd7VpkcglPD9sblMNuNLqBDd1Zo14FwDufLnBkr2VLDVIAVHIZ+3va%0A6LZlWfRG+fVTfXgDCeZXwliNarrsev7h4jxQLAn/J18bZXzGL+bfDqWylLI2A91p1SGRSLg4toxC%0AJm0YuJNKJYzuacfrj6OUy8oBjdLflPQ7exytVbZZ0lT++it7Gm5GW5RyIvFMudEUQLddT1urivFp%0APyY9vH6qj0Q6i7ZFQcEIcrmMWCLNGy8O4AskueMKMNjZSiaX4/gBG8lUFm9N9l2Je5VaC3YGlRlb%0AtX6qUm94whXEYlzX9PYVAw63Ztb48nN9/Oj96Tof+frpfn56YZYvn+hhqNvIxZsr5fseCKdYCyXK%0AGXC2to2ASmXmeotSXucv7WYNHe0a/OE0v/jYxe9/aR+TrkBZJ7TXbmDKHeDUoU5GekxEE9mGwQmR%0A0LBz2UrSQu0BlV6j4H/9ygjXJn24PBEGOlrRaRQMdZsIhFJ88ZluphdD5AsFbGYNbk+0yrfm8wWO%0AHbBWyRBU2vLfvjeFtkXOniEjF25U+3WLSU2vw8CSL8qhwXY0LUqAqqBapT2XgspQnHOzS6Eq+48m%0A0k0P7ErP+7rDuREb3RaxDtipZLN5umr0tLVqBZ/e3pCfCkZSGHVKnhm2EUtmqxvnqRUk0llWg8Wf%0AKRVSbGYtV+8Ug8K1a4nS2qNQKOD2Rsvvo9PImVuuPsR22nSMzaySzuTpGyhmSpf8cPk1Vh03p1eZ%0AdPnp6zQ2rUwq9UsA1pOeNOV/30uuIp8vMNhpaLh+uZ89brM1xsNOhhLBZIFA8LlnwRfluz+9DcCZ%0Apzowalt4/+oiHn98PVgZ4csnehhwtvP//fR21QLr6h0fb766n/HpVfL5QjnjqXSKqVLI6LTqWIsk%0AeOOlQbz+BFPuoAh+1NBt1fF//eFRphZDDPWYSKeyJNNZ9Bo1+UKBQj6NVqWkQIEpd4hsrtBwoTHk%0AbN22MR/oM2PRKUVQQPDYqM1CTqWzDcuzj+61IgFOHeqoambWZdPz335erfm2sBJFIZdycLCdc1fd%0AvPpcH9PuYBMZggIDna2Y9CpU64dnp0YdRXmMVBYJkoYNUt58dR+3ZvzFBmsdBvL5Aj88V9SVbzeq%0A6LLpWV6N4fHHGeoqaoZqVHJsbZoq3znSYxLzbwcilUq4XaGTXJmB/uJRJ3MrYYKRFAqZlFQmR5uh%0AXvv41GhR57M2oPHVFwaIxjNEEmlOjjqYXQo1tE2XJ8Lrp/pY8EZZXo3haNfSY9fz9gfVWqAqhQy7%0AWcsvP5nn1KFOzl11M+g0cn1ylUAkWa5CgqIe/0uHO6s0Ny+Oe/D44/zasz18/5d3qoLUQsJi91CZ%0AsaVSFDMvf+flPUwuBDHpVVV6w66VjcO0T297MOlVeP2Nm4EtrUZ59WQvl295sJm1OC06ClAOVCgV%0AxYzP4/utrIUSvHjUSTiWxu2LYjOpGe5v561fTVa9r0ohY7jfzMxikPPXi8GSyv4Rl297uXzbyz/9%0A2ijDZYmVxlmcIqFh59Jt1fEv/vHTXLi5zPgmTd4qD6jmPRH+7D9f5sRBByP9ZtoMLfz1O3fLGslv%0A/fIux/bb+OXHroaHwxPza6yFkg1tecET4en9NpQKKb0dBj4Z95T9usmgYtIVYH+vCW+gKPnSY9dx%0A4qCDfKHA3FK46rCt0SFJbUanL5BgOZcvyguls/iCCbpsenRqJR/dWgHsn/lwrlYS7F4SBIKt0+ye%0APDNsK/fvgGLT5b3dJt6/uliuNp1cCJLLg0Impd2oRiGTksvD2NRqeX9dstvfON1ffq/aw4d8vsCn%0Atz08O+Ignc2V//bM4U4y2WpfuK/bRCSWJp7M0qpVNc26/+Iz3RQKG7629jUjA+0UoCqx7OqEr8q2%0A7yVXMeQ0PvAe9142/bArpEQwWSAQfC6Ry6Xk8wXmViL88tOi/MS+HiPZXIH5lTAKuZTThzsoFIpa%0AR/lCgdsVmqMlUpkc1+54eXrYxt9fmGd0sKgTqpTLyg+RT8Y8jO5pZ3oxRGe7hn//v7+Iz1d/mvl5%0Ap9duKDZKKOTpcuhQyxVkcymkSAnFEswshzh9qJOZxYVyhmXlQkPToqC/w0A2m9/WcYuggOBxUdtI%0Ao5lmYjKdZXzWz9MVmq+VesiVJdUef5wj+yz87OIcZw53Ek2kGzbmg2IzlD1dRhRyCbdmAxwZstDX%0AaUDToiQcS7HojfIbp/vxBRPMLIXo6zBgMWp4//Iiw/1tPDdq56MxDy5PhC8cdXLmcCfpTK4qQF7K%0ANP3Wm0d55Wh9R2wx/3YmXVZ9OehmMqgIRdMc3Wct6mnGUsQT2XJG3IWby7x6speFlQjeYIIuq76p%0AjrLHn0DbIsO7luD0kQ5+9fFCw8+fcYcZPm3G7Y2SzedpUcqZXQqVm5u5fVF6bAasbWp8gTgnRhyE%0AYylGBy38+MIsv//FvSz6oozP+nn5uJWn91nLm61Kzc3KQEaHWSMkLHYQ9xtgOjFsJ5HKEktmsRjV%0A/P3FWYb72vFHGgfXChR4ashCvlBgZrFxybPbE2Woy0gkkSa/CtlcnlOHNmRfLo4t89UXBquy60uZ%0AbPt62hifWS0HmF0rESwmNRajmkAkSa5QPCBMpXPlv63Mohub8ZeDyUJiZXdRGxD6R6/uu2fGbT5f%0A4MP1pngmg4pffeJib7eJVCZX1kgG6noZQNGeZTIJLx3t4uNxT8P3X16NcXjIgj+c5IOry/zOy3uY%0AW4kwvxKmv6OVNkMLbm+MM091sBpMcHN6lQ6LjkVvlFOHO1hZjTO1GOTEiB2QVFVwAFWZylDMAvUE%0A4ujUCk4ctPODd6e4dGsjCHn28oZcwIMGkmslwbYiQSDYnHsFM6XAb57px+2N4vZGeW7UTjZXKPvE%0AdDbP7GK4SmaiJMVSkpko+blUJsfiapSBzlbajWqsbZqqaiFHuxa5TMr564tVNjK3EubwHguZbAGn%0ATcdIv5npxSAKuYxuu5pUhc54ZVA4lckRS2aZXw7T7dDx5qv7uTW7Vm4AONRl5L/8fAKZRFIlj3F0%0An7XKtktyFc2eUd1WHS8dcXJpwosEsLVpOF6xBtns2m/Fph9mhZQIJgsEgs8VY/MBPh73FE/Yh228%0AfX6WTC7PqVEHfZ2tvHvJzYDTQKGgxh9OoVXLOTJkobejlZ99OFf3fiqFjHwBPIEEXXYd569tnNKX%0AHhkj8GYAACAASURBVCKnD3eSTGXotetZ8Ma4NbuGRafc/i+/w8lm85hNasytGrxrcVRKOfGUBI1G%0ADvkke5xGXJ5QWUvqwo0l9BoFe7qM+IIJZDKpCCwJPjc0aqTRTDPRF0hgNaqZW94IeJgMKtaCRX3i%0A0oJ5ZKCYydSilKKQSTFolYzPrNHRrm2oW+to15LPF1j0xTk8ZCGZyvDLTxZYCxb1PW1tGhLpLMlU%0AlsOD7cRTWT4ZXwYkZLJ5nj/SzUhPG3OeCBfHVvjuT29jN2sabnRLHewFO5fSJnI1lMRqUvPSUSdS%0AqYTZpTAnDjqIxNK8c2mhquqnpI2Zy+bxBWJ8+bl+PGsxrtzxNfyM+ZUww31tDPWYePv8DPvWG5jV%0AYjGpGZ/xo1LKWQsmWfK5y8/mXD7PV18YZGzaz6XbHpxWHXusOn74/jT7etrY32PiHz6aZ39vG//o%0A1X0cPeDY9AC4WXBZ8Hi432zD0v2SSGBuOUIolqLbrmeP08TTwzbe/dRd5VNLduRZixNLZlApZPR1%0Atjb0kU5bcV041G1iT5eR+ZUIb38wy7H9NnK5PPlCAe/6fChRmhvTSyEm5gMseKPEEply1dvBATM3%0A19eXA52tZJocoE/MB6psUdjn7mCzgNBmDaZXAgluzwewtalZ9sXQqhXlg+BehwG3N1peDzRibimM%0AQaOgw9JEr7Vdy9nLC0TiGU4e6gAKJJJpjFoFVlMLbfoWbs2uMbMYKvv455/qKGrIr0RYXo0x3N9G%0Au0HND85Olb9H6fBEp1ZWzTG5TIJJp+IbLw/y/XfuVq1fYOvrgmb2XnsYfz/vKWjMVoKZH9/2kM+D%0AUi7j2H4rz4zY+Lffv1EO3sYSGdpaWxrKTNQeOEAxqaG9Vc2t2TU6rVqkEmhRytnfayKdzXP2srtu%0AnF1WHRduLNLRruPm1CqXb3v5nS8M4rToWfRG6e1s5Xt/PwFQ3s9DMav6/LWitJvLE+HSuJfnn+qg%0Ar8PA2MwqcqkEmURSNe7aLHy1Ss6+HhPff3eKiblA02dUM3+9mf++X5t+GM8BEUwWCASfG8bmA/z5%0AD26UM/Fml8Jkcnl++6VB1kJJbs36GexqJZbIkMnm8YeS9DgseP1xbpyfodOiKzedAqq0whRyKUf2%0AWrkxtYpaJS9vKFQKGfY2DTNLISbmg1hMan76wQwvHXGKxQrVD0WXN4rVpEFWAJc3zECXkXw+SSia%0AJJxI4g8nkMtlRc2qKTlH91mxmNQs+mJksnnkMglznojQSxN8LmjWSKOY6TbA/EoEfyjJ6J52AuEk%0AM4sh7O268iYxlshw6lAHb5+fbaCN2MfvfWkvcythju63seSLNtStdVp1qBQycoU85tYWbkxFkUul%0AVa9z2nRcnSwGBo8fsOHyRFEpZPzj1/YDMLcSKW8+7GYNrpXqhXCJykZmgp1H5SZSrZIz3D/I+Iwf%0AXyCBzazGpFPh8Rc3VyX7+PjWSjGoVsih02jptBn42YdzdNn0HDtgw+2LVgUcTAYVHWYtqXSOdy8X%0A9bNfPqZr3KxRKWdmKVTUAK3JMNrbbeI//aRCsmolwuXbXn7jdD8/rtEGf++Km2//0Yn7OgAWNvr4%0AuJ9sw5JMycR8gP5OA+bWFqQSCa8+18vSaqwcCF4NFg/a1KritjmRKtqStU2NUq7Fbtbh9kYa+kgJ%0AEqYXQ0wvhrgy4eP1033lsWXy+XJfjjOHO/jgRnVDU7cnyotHnPzkwzny+QKReDFw3dthwLv++YOd%0ARu66gw2Df922xhmbwj53NudvLDcMCJ29usiiL8ZAp6Eu+LTgizI256e/o5VsNo/bF+VAb1v5YGJu%0AOczIgJkrE76GGvUAXTYdwUiabpue8Zm1OskeuUxatsGhLiPTi0FaVAoKSPhk3MuxA1baWluIJ6Pl%0Ag+l0Nsf/z96bBceVX2eev7y5IfcNuQGZiR0ECBBFEiwuVSSLtcsllWTJ5bakGdnt6Rc79DTheWlP%0AuEfh6O5xhKMf2jEdjome7rG7p1uWVVJrsSyrFtXKYhWLOwGCBLEQiQRyRyaQ+z4PF5nMRGaCLKmK%0ABVL5vVQxl4t78557/ud/zne+c+763eupdhq9fGqQFf8mFoOKzVSOtXCKfLHIF473Ed3MoJCLslnP%0AP+4BaCqcV7FbXLBbUalVMf5+jtnB7rhXMlMmE9BuD4JMZPIsrW/idujotWlqkikTg+baYNJW6/rO%0A47vtWq7djpBIF5AJAgCZvKgR77Jrm3yrSimjp1tLqVQhXywzOWThwFA3M0t3GcZSQcITjznYShYI%0AxzIcGLLgcej40btLTdeWzBYJRtPs6zMz3m8GiYRURvyey67FZdWyvL6Jx67DalIx1Gvg716fv29G%0AfP0eeVfG9+dk051kcgcddPAbg/N17VFVVt4/e3aEYqnMR7MBTLoujk6KLJRcQZxA36DZWKeTBzRo%0APnmDCa7Mh/ny6UE+mgnw2KgVl1WDVCrwD+8vk8kVa59TyqW4bLrfiGTy/QZ5E4MW/us/zfEHL41j%0A1nexf7AbuVRAo1EiFQTsFvCGUtxY2mBqpJuXTw0QiKSaNDU/nAl0WtQ6+I1Bq0Eami4ZBq2CEZeR%0AFbmYJHvmiJuLN0NMj9trAbpJJ7YKttb5TPH6kpcXj/W1HCr126cHEQSBH769gFwq8PKpwSbt5aqv%0AXA0msJvVeIMJCsUyX3yiv6Fdr37z0Uqmo4rOoKi9i9VwkjfqNGUf32/nf7y9WNMbdtt1/LcW9vHb%0Ap4f46XtLvHxqkB+8tdD0/skp5/YQ27uFW0EqwaBTolLKyOSKXJwL8cUnB1gJbDW0o56b8XN41IpG%0ApeCdy3dZyfPeWMsBkNV22Z3IFUq8c8nHK6cHP+NfsYNPA/fLzKonFwA1reTjk05y+RKVcoWfvifq%0Aa1eZaccm7Hw02xj3nTns4kctfOTXzgzhj6QbWvlF3dkkJ6ecjccJVL8zzA/fvsvYtJpUvHXJx1dO%0AD3JxLoTNpKLbqOLCDVGGwG3TigU7m65l4sVqUnWSYg8ZBEHC7dXWCaHldbFw/PalNebuxPgXXxrH%0AbdXiDSV567IPtUqBzawiFMvw1KFe/v7N27zy9DAX5kIk0gV6rTou3QzTpZChU8tr/rlaAOy1allc%0A2+TDmQAHhrtxmNVcuhWm16rBblZz6WaY6TEbHoeOH769IMYH7y7V9kvtCtOtnsfl9U0MGkVLLfJj%0AE3be3e7yPDFhb1s4h/Zxwb2KSr/KMTvYHfebzNSo5Pzygk/U3nbqiW1mGXGbuLCtPxyJZ5DLpQ1F%0A4J5uDfsHzHz39Wb9+D67nkAkTb6Q3N7PB1v64/OzQZzdGoZdBlaDCQqlMpF4hulxG3+7PTepXnP+%0AWy+N81//cQ6TXkkoliYUy7S0C19QlHt7/+o6l2+F+eKTAwRKKUbcRpCIn5EKoiSjSiFjLZz8xIz4%0A+ymSfl423Ukmd9BBB78RkMkEvIG7CYrYVo7ffqoXrUrGZrLAqMdEOJZhPZTiyLidi7dCbXXFKpUK%0Aku02lp3vVdu7vMEEV+VSXnqyv5ZIrv/c4tomLxxp1v98VOANJXn13SVmlzaaKqg7F8VANEV0M8tL%0AJwbQq+XoVApKhRIIIJdIyJVKFAol9vebKZYqSIDIZratpmanRa2D3xQkMoXakI5oPMv0uI1IPMPr%0AH63WkmrheIbZpQiHRq3IpJLa56WCpEHTtr492xdM8sQBJ0trrYebBTcyXLwVEv2XFNbbBMfZfBG3%0AXcdqUAxugxtp/vgrEw1+r37z0UqmAzqDovYyvKG7A2xBZP3YTeramnpo1EqF1r56PZxEq5a1tZ9i%0AucLXnh7ip+82JylePN7HLz5cQa9VsLGVbTn8VqmQkcrka/YUiKbx2HX4ws1JYxDtvl6PsYobyxsI%0AZ4Ye2fX6UcH9JjNWw0nevbzW0uZUSoFQLEsu36iZOTlkwWJUUSiVaz4zlSmQzhVaHscXTHJ5Pky5%0AXGnwsZF4Bouxq+V37qyLcyGqxY8uhYxEusBqIIHTosEfTVIB/NtFwP39Jsb6TLz+8WpDwcVqUuFx%0A6MgXSh2bfcjg30jj7G4vM+GwqPGFkoRjGV772MexCTv/4VVRIiCVzvP+lTWennZzayXG4+M2fvL+%0AEl85PUgyW+DWnSjffHFUZBxLrKwGEjw2asVt06JTy/nua/NNfvZ3nh7m0q0gq8Ek+wdMnL3mJxzL%0AYNAo8YWSNV/bbr+0Gkw2Ja5he9ieTtnyO7lCc9G5VeF8t7jgfopKn/SYHeyOeyUzQfTRa+EkL58a%0AZC2cYC2UQiKpENxI12LTeCKH26blp+8t1xLOSrmUW94Yh/fZmnSMVwJbTA6aGO83sRZuPQjVF0xy%0AYMjMh7MB3HZtLeGslEvxBRNNvr5LIWPuThSHuYtcsUIskWPUY2r5XLpsWkIx0ScLgoRSuUy2IDKj%0ArWYVJl0XXUoZGpUElVLGtcVIy9/v5koMmUxoOffnfoukn4dNd5LJHXTQwSOJ6qah+t9isYzbrqst%0ABAq5QK5QRi8RmtpalXIpzx/1cG2htcP3hUV9plaon0YsbpZTLVlQ/mjqU7zavYV7VVB3LoomvZJY%0AIodSJrCv34xUAmq1AqkEpAoZ5VwJuUxGMpOl36Hj/GwQj0PHh9uDRnai06LWwaMKQRBpDuVyhdVI%0AkneurHFhLoRSLuXpI27+4f3mpNvpQ73cWomRL5bwR9L09+jJF8Rg9dikg6W1zYYA+tyMH7ddR7FU%0Abjt4bzWYwKhVEMgVMenFTWUrhGMZzky7uDAnMulasSN2bj7OzYhMVIlE1MLrDIrauxAECR/eCDDi%0ANqJQCAQ30pyZdjWsqfliCYVM2vL7vlCSA0NWltY2W78fTKJRNre1igWNNIdGrbjsOj687ufJqR7C%0A8UzD8FuRtanlxeN9XLkdpm97eE90M9tQXK7CZdNy8Wao6fX9A+bOevIQ4H6ZWQtrcULxZt8mCBKM%0Aui5CsTg2k6qRNRlMMLMY5WtnhlleF33m1KSFm97Wyev1SAqLsYsBp6EhSfHYSDdvnG89NDIUy7Df%0AqOL4hAOpVKixmkOxDKMeIzfu5HDb9bVzuumN889fGuPtS2u1FvEq+17TJeOZw65P/iN28Lli9s4G%0AbruWK/PNBVW3XcsvPlypyU+IusQiWaVcLmM3a9jXZ+LK7TAeuw67Rc0xpQNvMMF6JEWfQ0cuX25i%0AEF+dl/Klk60ZxItrm/Q79dxYjrGRyHN80kk8kSW4ka6t+7vpMPujKY5NOJj3xhtijD6Hvsa03ong%0ARppvf3WyIan2SQZI3m9RqTOU8tNHu2SmxaDk//jPH/PElIMBp6GhEykSz7KZyvPBNX/Nh8lkAl85%0APchqSEw4G7RKdGoFr533IpcKDXOJPA4dA04dEglcW4i2PK/1SIqBHh3HJx2sBu8Wr016JRZDs69X%0AyqU8Pe1ictjK9YUovR4tAz0GbixvNBDElHIpI24j17cTxCcmnU0dszMLUV4+NcD52SDDLiNum7Zl%0A/NFr0/B//n+X8Ni1v7Iky+dh051kcgcddPBIwRtK8uGNACCQSOdZDSUYdhlxmFX09+i4tiBWyN12%0AHRtbWcKxTMsAaiudx2ZWtaxC9nRrUciEln9/53AAfyTVkuk06jI+spvT3Sqo/Q5dw6IoCBLG+szo%0AtXJkCgmbsTQ6g5JysUypLKWQz5POFMmmCiz7N7Ea1bgcWgLRNFZT6/sz1tdpUevg0YI3lOT8zSCF%0AQhmzQcVWKovVpCG0IW7gjDoF2TYMuXgii2e7kNa3zVZbDW3xzLSHv3/zdktpgf4eA2evrrd9xvoc%0Aes7fEIs5sa0ch8esbTUYvYFEjQHSih2xc/NRLle4MBfkT39/mj57+2FDHXx+qK6zBm0XZr2KW94Y%0A8USOL530sJksNdjhbtIlHoeOLoUg2kkbO1tqk3DwR1LkiyUuz4c5ccDJVjrPzGK0YZMJYDOq2Ezm%0AkUsFDFo586sxJga6W7Lfx/pMTclkpVzKU52k3EODezGzFgIJ1iMZHBZN04b+xKSTn5+7w/EJB8lM%0Aa3+64t+s2ddAjwGrUdUyMeC2i1reZ+v0b73BBPPeGNNjtrZDI2+vxikUyw3v20wqjHolU8PWBtmM%0AfR4THquYPHj/mp95XxynRcNQr4HHRq2dQc8PGbzhJN9/c4FCqdzANHfZtcgECeXKXd1sk16JpktO%0AuQwOi5qxfnOj1FQgwemDPQ0t/8Fomky2NYPYF0q2Jr5EUvgjKbzBRJ10xSDXFqK1dT+VKeDp17W0%0AaZtRxXtX1skVSg0xhtWkIpMvwFrz7+Cyafnzv7nAUK+hIRFWHUjWjr1ZxSdp9+8Mpfx0sTOZObw9%0AmPTv3rhNuVwhmckx1meuxYQmvZJktoAvKBYmqh1EvlCSj1vIVZyYdHL22nrDnnqgR8+5mQDxZI6J%0Awe6WdjjYq0cqSIgnsvgjd7+byhTYSuVb5wFSea4vilrM1WLiH3xxnJnFKL5QEpdNi8umJZMvcHs1%0AvitDf3l9i+BGmnyxxMERa8v4w6xTIpcKfHDd/2tJsjxom+4kkzvooINHBlVG7JFxe6OecSCBSinj%0A954b5eColRV/Aq1KzvQ+G3//5u2Wx7qzvsW+PlNLh+9x6DBoFHy0I2naajhAn0PHlduNU+mrwdSj%0AiHtVUKGRiXhi0km5XMZqUKOQS1Go5ICAVAYSCQhSKYlchooAXXI5EiSYtUrOzwZxt9EJPN5pUevg%0AEYI3lOTGSoxYIsdaKIXbXmTEY2J5fYuBXj3PPu5GJpXwiw+9Lb8fjGV49nEXvnCSdL6IXq1gX5+Z%0AZf9WW2mB0EYKu1mNRCJp+YzZzI2dGb1WHUp5uOlzQy4D715a55kjbk5POVuyI9oxKdzW1sOjOvh8%0AUb/OFoppPrge4PH9Ng6NWvFHU8xv+/kqdpMu0WsUJNMFbGZ1Wztrl3CoFm5zhRIVKrhtWi7OhRo2%0AmUq5FHWXjEqljC+U5PA+G+lMCalwV+6l2i6r6ZK1tcX9AxbC4eYNagd7D+3uIcB/eX2eJd8mVpOK%0AgR4Dt1Y2agOTAfKFIs8f7SOTK7RMEAMENzI8d9TDmxdWSWbybW37wLCFG8uxJh+bSBdwdmvaDpcy%0A6eB6HSFBKZcyPW7j716fZzOZb3i9el0em5ZvPjfS0Lliteo6NvuQ4dzM3T1FPdNcJgg4LGquzod5%0AcqqHfKGI1aQmkc6z4k/gtutIpAsUSmKCVSmXYjerSO9IHFuMXW27jdoRX1x20a9WUdU7VsgFPHYd%0AcqlAKlvErO9qadPKHXuiaoxxbSHCbz81yPWFaNN3KhVY8MVZ8MV5+5KPb78yxWSf6Z4DyOrxSdv9%0AO7HGp4f6ZOb3317gjQt3OzH6HAbWQimenOqpFUty+TKDvfpaElgpl7YteuTyxQY7U8qlDDh1LK9t%0A0e80MNRr4KOZ5r251aTm3St+BnsNDPTc/VsalbxtZ50vlESjktc6AXKFErPLUdRKGSNuI7l8iUA0%0Ahd2iIZEu4LCo2zL0q13Lsa0ciUy+QVbDblbR5zTgjyRZDYrDK3utOj6a+/UkWR6UTXeSyR100MFD%0AgfupsJ2bFZlyrSqDh/fZ+O5rd6v2bruO//tH1zkw3LqK6bbruO2NN204rUYV719ZI5bI8dUzQwQ3%0A0ixtt4FVKhXev3aXNaKUS1GrZBwatZLOFmutis8f63tkGSP3U0GtLooApVIZCQK3V+N89cwAWpWc%0ASgXy5QqCBMqlCrIybGxlCcVTGPUKrt2M4rHr+OC62A6fy4u/rW17g9jfYTN28AjBG0rWhtyAyNC4%0AdCvMbz81yHo4xZsfrzLQY6DP2Z4ZtLKeoNeqrW1QnzvqYWG1jYxPMMnR/Ta6uuT84txKQ9BrM6no%0A7zFw4UaQgyNWLKYuBCCwkeQPXx7nwlyI0EYGR7eaLrmUH7+7xP/8hXFsBiVua/s2uw476OFBdZ0t%0AlcokMiUO77Mx2GPkv/78JscnnS3Z7Odm/HztzBB3/FuENkQ7UipkXJkP47bpWA0kOD7pJJnJN2gh%0AXpwLcWba1TLhUF+4vbO+xdSQhd99doQFX5z1sNjSbTWrUSmkRDezNZbPy0/0USyW8YaSfHwzhASw%0Am9UN+pwdW3y4sdOf7JTe8oWTaLpkTA13s+IXdWNH3AbiiRw/fW8JoC2b3mpS8e5lH88ecXN9IYIv%0AnGzSK7YaVcQSOe74xThopy79uesB/pcvT/DxbIBQnb1fuhXiG8+PolBI8YWS9Nl1DLkMzN3Z4Nkj%0AblaDCYIbd4sfiUyh4dw69vrwohURo8rSVMikpLIFHp9w8IO3FvjSkwMt5fmeOOCkUhH3QJUKTYnj%0AEZeJZCbf0q77e/RcvtXclSG0mA8TjmX46plhMrlijfksCJKGeNzRrcas6+K1881Fbl8wybEJB+Mu%0AY0Phx2XTUqnQwL4HuL4QQSYV+Pffu9JWPm8nOhIWewPXlzaAuz5QLoMj+20NUiuxRJYXj/fdHQ69%0Ai2xKKJ4RZSgXI3jsOiaHzMx7Y3QbVWi65GTyBf7w5XFmFjfwBhMMbO/Nf/CWONjUGxQZ+9W/tVvn%0A1M5OY4DVYJKjE3ZimzkUCikjbgOzy+KetL9HD5VK7Xms9/n1x7KZ1Pzj2TuAKLOhUsr4adPzHOZ3%0Anhl+KCRZOsnkDjroYE/jk1Sib67EWy5CO1tPqv/OF8rYdzCiBEHCySknFaBcqZDKFtGqFPijKWYW%0AoxwYshDdzNZatuKJHGN9JkY8JuKJLM8r5dz0xvDYtLgdOlaDCbyBJJODZr721BAOk+qRZ4zcq4Ja%0AXRRn78RYXNtEo5KTzRfJ5PNUKiIjuVIRN0WFYhlZl5xYOseBISvvX1lHrZJj1itRykUdTplUnJIr%0AkwpoVPLOhqqDhxY7E1jVye6timM/fGuxIfg8c9jVlhmUzBZQSKW196PxDNY2Mj6ObjVnr60z4jHx%0AhRN9eAOinxv1GCkUK/zo3UW+fHIQXzjJzEKUYbeRfoee//wPc5yYcLJ/QGzVtpnVHBq18dc/vMYL%0ARz24zzT67SqLrh6dZ3dvQxAkRDazuGwaNCo5d/xbeOw65ldFNnI7pqZcKpDOFtGrlTjMGl4/76VQ%0AKnP6YC+FUhl/IIUV0HTJ8JfKNcbx0f124sksJw44SabzDYm3+oSDw6LhwlwIo07UQ5bLBPKFMj3d%0AasKxdI3pDtTao+9VwNj5Wie5/PCher92Sm+dmHQ2tP97gwnmlqMcHrPVXmvHOK4OxYvGM7XCST2L%0AdGYxyvSYjbVwkp5uDW6brmmwU75QZG55g0P7rEQ3s1xbiCA3SfmDl8ZYWNtkeS2Os1vHeiTJldth%0ANCo5a10pJocsrEVSteejXIGJPtMD/EU7+KywGxHDalLhsmpYjyQ5ut/Bsr/1YFyrSVXTa1XKpQ1J%0AMqVcuiuT3mZUNRBfXHYtTouG//HOYtP5OLs1vP7RHdyOu/rd5XKl9hy8eLyPrWSejUSupc+0mVRM%0ADoh2Wy9d8ed/c4EFn5hQryans/kit7xxMvkSxybsvH/NXztmqwFk9egUqT9flMsVPHZdgw90WrSE%0A443ykv1OPRduhDgybieXLxJL5NrKTNqMKs7NrNPTreXq7TAf3wjyzRf3ISFBLl9iNZBisbBJaCPF%0Ayake1iJp3r2y3nCM96/5+crpQXzbxbk+h65BGgtadxoLgoSj++34wylWg0lsZhVzyxsMOvWYdSpu%0ALIU5NGbn9MGeGgltcsiCpktGuSLaq8Oi5vLNcI2kEU/kKJZaDyi+49+6b0mWz9PGO8nkDjroYM/i%0AXoPc6jF3J4rLpuXCXLAWQFWDe4VMaEgwVxPOFmMXMwtRnjvqIRrPsB5JMT1uaxLPV8qlHBm3E41n%0AG1q2fMEkB0etuGxa/tNPZrGb1XznDx8HaBj+95sWyFSTxedvhrixvNGyguqxaZFIROaEBBj1mFAp%0AFVQkIAGKpe1kcqmABInIrgxsMjlsQUDCaijByycHaozN6r2eXY7S79Di2YUF2UEHew2timYA69E0%0AKzvardvpss17Yzw97SIczzSwO8/N+HFZtYwPmDl9qJc3L6yyHkmJn93IENwQ21pNeiWpTAG5VEoF%0ACWqlnGg8Iw5zUslruoenD/bws7PNg/4eH7fzzmUfxyccFIplLt0M3R0UtRJrYAlWr3Vi0MzROkZo%0AB3sXVZ1kq1GFQi6IDJ9DPWhVCn787lJtXW3H1NzYzDLiMfLBNT+FUplXnhnhx+8stlxr1yPi4Fq5%0ATMpP3lvmxKQTjUrO8V4DPz93p9Z2CnflMt693FjAtJnV/McfzdbWh3YMtnutzd5QklffXWJ2aeOe%0ABe0O9gbqYy5BkDC3cld6pZ3/1KjkLK9t1b4jlwl8/fkRbq3EWY+ksJpUaFUKbvtiKOVS1iOpBim0%0AKou0ao9GvRKTTsmrby402fhXTg+ylcpz8WaYPqeOZKbAajBEeCONx6GjgoS5Oxsc3mfDqOsSu0LM%0AKmJbWQLRdO3avIHEPfVjO3h40I6IoemSMTHUzfden2ewR8/yRjNrUymXsh5O1b67U17oXv55JbDF%0AaihJbCuHSa8kGE2j6ZIjlwogpcayBLFzU6eWM183fLKeiXllPszBUSs9KlGaY+f1nD7U29SpVCyW%0AGeo11JLJJyadjXKFOzRzq7ifgdu/SfuvvQSZTJRCqR+2J5cJFHb4qzv+LQ4MW8TvSAUMWiW93dqm%0AoodKKaO/x0AFkR0/6jHRpZBxezVGJJ5leV2UbvPYdYCEbKFck7DYyRQWpVsq5Itlfn5uhWMTdioV%0AWAkkcHSrGe41NhVSTk45m4ZXKuVSHN0aAtEUTqsOs66Ln7zbIj7eL5KpRCb03S7BUY+xvcxGMNnS%0Av9fb8ych3H1WeKDJ5HK5zHe+8x1u3bqFQqHgX//rf01fX1/t/WvXrvEXf/EXVCoVrFYrf/mXf4lS%0AqXyQp9hBBx3sIew2yK3eWXpDSf7d313myW0dYpVS1lAZtJlVDPYa8IWTlMsVYls5Do520+c0QRB6%0AYQAAIABJREFUsBrc4vpCBKtJxf5Bc9uBfBUqnDjg5N0rd8UbbSYVvVYN//TBCgatokkIv/r/v4mB%0AjMemZXrCSTSabHn99bqbh/fZkEoFCsUSAlAqQZdSRiJVAImccDyJTqUkl0tQUVWY98eRSwUC0TSF%0AUrlBe6vXo2V+dbOTTO7goUG7otlXTg/yi49WmNwxUKRdC2B0M0sskWs5hMxqUvH2RR8ATxxwYtse%0A9ARwdMKO1aTm0lyIEbcRiUTCZjJPdDODUiHjuaMe1sMpFLIU/T16KtsMi3rkCiWy+SI6tRypVGhi%0AlFR9Y6trffPj1baJvg72Bqpr7PFJJ+9eFqeePznVwz+8v8wXjvfVdDWrhdx6puaN5Q2+cKKPcDzD%0AO5fWcNm1nD7Uy7y3WU82VyhRLJV56lAvpXKFD67fZR8XShWW1jZ58Xg/oViaO+tbWE0q9nlM/I+6%0ApDSIG0eDRtGQWNmNwbbbdd9vQbuDzx+tNtYSgYYhee38Z2wrx2OjVnzhJF87M8zy+iZvXVyjz6lj%0AaqSbrVSeZCaPTBCYHLLQ79TjjyR5+dQgy+ub4qA0mxaZVEJ0M8PUcDfXl6ItbXxtOxbVquX8/NwK%0A2VwRQZAwNdJNJJ5BIZPyhRN9LYkN9ck0j0PXSSQ/Yvidp4dYXNvCHxGletx2HaMuA8uBTfYPmLm9%0AGqfXpmlaY016Jf5IquG1czOiFFyxVCYS3x462YJJf2DIQn+vnmvbckKBaJojYzY+uO7n5VODrIUT%0ArIVSHBm3MeI28f1f3qZYLDM5ZGlKTk8OWfA4dAQiKcx6I99+ZYprtyPM++K4rFoGe/XoVfKW135i%0Aws7bl8Q4pd0gs+wOzdxWA8g6+HxR9cPeYBKTXtl0Hx3djfabSBcYdZsbpCjVXbIGmclqgrc+MV31%0AiU9Pu9hM5mtyK0fGxQGnF+ZCuB1aDu2z1Xx0tTsESYVSscJ6JMX+ATOlspinBJhb3qBSrnB4n61m%0A1z3dGorl1gxiXzBJdDOL1ahipo3PL5crDPUaMOqUDPUaavH5vDfeVmbDbdfu6t/3SnzyQJPJb7zx%0ABvl8nu9973tcuXKFv/iLv+Cv//qvAbGl+c/+7M/4q7/6K/r6+vj+97/P2toag4ODD/IUO+iggz2C%0Aew1yq69Ez/vijPaZiMSzPD3tQquWN1UPry9EOTnlrLW7jLpN/P2bt1suSq3gCybJF0u1vykOWOnm%0AP/5klseGuwl707sK4f+mol2QVy0UXLwVYmLISDCa5sCA6O+lUihXBEqlMkhKFPJlilSYXY5iMSiZ%0AHrODBH72/p2W7IWZxSijbkMnodzBQ4F2RTNfKMnBERt6jbxh89RO4y1XKIkDP+fDTUPI6tv1bCYV%0AP2vTffHeFXGT+dUzQ8QTOd7aTkDbzSpAwloo2cQqqSIcz/BHX5vi//r+1YbX6yVu7rdA2MHewrwv%0AzsSApTb1XCmXkssXmR6z8/dvLvCNF/ZxcS7UwISrJiVOH+xpSopdnAu1XWv9kRTdxi4u3RIH1z45%0A1dPg4y/cDKFTy3n6sItffORFkMDj47aG2QaDvQZe+2ilgY10Pwy2nejY68ODVhvrD677OTRqa7DL%0A3fyny6ZF3UK/8vTBniZZjJnFKMcm7Lz6y9vbA8/UyGVSPpzx83vPjxDcyBCINA4zq2I1mOTgSDfR%0ArRzZXBEQWW/1EgXeQGLXZBrA0f2dmPNRQb39Vv3Wldthnp120e/QsRpO0qUUB4ALLQbjpjIFRkaN%0ADXZdlZ6odgu5bdom/1yVwloP301EK+VS+nsMeBy6pmfhwpwoR3D22jpmfRcnp5olY2YWozw97eLM%0AY73cCST46EYAjUrOxZshPrjub9sp4rFp+fYrU1xfiHDL23r/Vx1kVj33zr5rb6Hejh0WNakduu6F%0Aouhnr843DtGbWYo0/DuTK3LxZqj2LCz64sgEoaVPTKTzrEdEdu/Jx3oa4lu3vdmGq90h1Y6qqpbx%0AS0/2sxZOMeox0ec01PTzTXol6zsKNfXwhcT8QCpQQCGTtv5MOMmIy0gqUyC4keLbr0wxu7TBLW+M%0AwR5DS5mNPqd+15hlr8QnDzSZfPHiRU6dOgXAwYMHmZmZqb23vLyM0Wjkb/7mb7h9+zZPPfXUfSWS%0ATSY1sjY3bq/AatV93qdw3+ic64PDw2C78Pn+zhOD5pb6YfsHzFgsoqO8sRzlB28tUqixmcqsR1It%0AHWypUuH3nhshmSmwuNZac2wrlW8K0gAGevTIpAIKmZQ+hw6pVOBv/3EOuVRgrN/EP3tulP0Dlvu+%0AtofZfj+J7ba7zpvbgaJRq8CoVuE0a9GoG4cSatQycsky3RYV6+EUFqMKuVTgnStrmLRd9HRr2rIX%0Azs+FmN7v/BWu7pPhYb6P94tH5Ro/qc99UNd9c8emqRo8h+MZjozb8IWT/O6zw6z4k6wEtuh36hl0%0ANQafVa33wEaK5496EKQSZhejGHXKBn1ZpVzKWri1f6xn/KwEEph08qYBpAaNgkKx3JJFMTlo4fQh%0AF91GFe9c8nFjeYP9A2bOTLsY77e0vNYqbnljD5WdPehz/TR87q+K6horSkaJutvjA2Zcdg0bW2Jy%0A+e0LPv7gi+PMLotJhK10Hl8ouSubp91a2+fQc+OOOByynSRBIl0gEEujkAuolDLevXKXaTfvjWE1%0Aqjn5WC+BaKrGRhrrN9XihvvFw2qve+ncHpTtvlo3pLSKqq63L5zkd84ME4imWAkk6HfqW27eNxNZ%0AKlSaXk9lW8cZpYrINrOb1eg1CmLb+t5L28zSnQy8Kvp79NjMavzRFB67ruk52W0AVTiW4YWjHsYH%0ALZw62Lvrb7KX7GA37NXzfJB+t95+q4legI/mgtxe22RhdZONrSwvHPcwuxTlxeN9hDbSNQkWq1Es%0A+LbSQ652C9lMqrZSWANOPScf6yGVKSCVCvzD2WUmB8y7xgrnbwSYGra2/EwqU8Bi0fL3by+SSBca%0ApIlyhRLnb4aYnmiO0Z+26nBaNWQLpZbPTp9DR2AjzeF9Np467PpE+67PCnvRfnez3c/yfOvtuFXh%0ALriRASoNseX4gIm55btSRPX+r/osOCzqtnIQq6EkQ71GRlwSqOucaxc/5AolgrE0xyYc3PFvMT1u%0Aw2XV8rMP7qBTy5lZjHJjeYNvvLCPmcUIoW1mslQqueegvnYsY5dVyx3/Jr5QikKpjMuuQ6kQsBi6%0AiG5l+MYL+5j3xvCFkrhsWnqsWrZSuV1jls8qPvmk332gyeRkMolWe/dHkUqlFItFZDIZsViMy5cv%0A86/+1b/C4/HwR3/0R0xOTnLixIldjxmLta767hU8TIO2Ouf6YBeEvW678PnbxNExG29+vNoUGB0d%0As9XO67UPVwB49oibfKHI2KCVH7+71HQsQZDQZ9dzyxujUoFIvHWg7gslsZvVDYuBWCHUsbwmLjqb%0AyTwLvjhnDrs4/ZizxoC939/qs/hd96Lt7nadYx4jK/4tCsUS/o0kA3Y9hUIZuVygXIbYVhyZRMJG%0AukSpIGHZv4XLpuXnH9zhmy/u4/WPvBwY7ub6QqTl8W8sb7SV2Pi08Hk/Hw8Cn/U17kW7hQd7b4d6%0ADaz4txoGzoRjGR4b6eZH7yzxxScHmLsTI57IMTlsIZst8sZ5L09Pu4jEM4RiGabHbfzTuRUO77Ph%0A306gue06pAINA2tatcJWUc/4WQsnyeVVXLp1lxlSTb58oW7qdhX1ftmuV/LK6UGEM0PcCSR487yX%0A//D9a0wOmmrXuhP7PKaH5lmq2sZetN3Pwm5/+bGXXKHEZjJfG8gYjmfQquRoVXIEQYLHqeVvfzaH%0AQi7Q79SzHkmi6VIwMWjm9Y9WWx633Vo75DJgt6gJbaRJZgttk2qBSJoXj/cRjokt2aF4BptRJQ6c%0AzOS4ejtSS2BU2XIjPYa2jB1vOMm5mbsSCU9MOmrr1E7sZXu9Hxt41Gw3EMvUNvMNf3tbuiK4kaZc%0AqXDldhidRkF0M8uXTw2yFkniCyZx2bUIEgkqpZxrO2KK3RK7q4EkXzo5wLXbYsJBsa0Hem7Gz/FJ%0AB0atsqWvHHUbKJcr3FwR9ejD8UxDx0c79jSI8yW+emoA2D3mfFjik096no+K7dZLshzdb2NmqdF+%0Aq/FAdCvH3HKMw+NWBnr1pLJFCsUyV+ZFve0Dw928eWGVSrnCkf02jk3YKZYq+ELJpmGl6i45iXS+%0AQQqrUCpzYtJJhQq3V+NYTSqkUgGzXklol4KGSS/KkLbyjwDeYJJYLMXs0kbL93eL0S1qBc8ednG+%0AjvEM4rNTZWpXv/d52/gnufd7wXY/S78gCJIGO96p2119Lbq9/1YpZIy4jZSKFVx2bc3ftfJ/u/lE%0Ap0VDoSjGKPV+dDffXdXHzxdF/eSLcyFePjXA+dlgTQpjdinCre2ZIZfnxaF57YayVl9rN+BSr1Gw%0AtL5Zkwir19KvfubkYz0YtAquL0a4eDPEv/zW9K736rOIT9rZx262+0CTyVqtllTq7iamXC4jk4mn%0AYDQa6evrY2hoCIBTp04xMzNzz2RyBx108OiiOsjt3GyQW95Y0yC36pCUQ6NWCoUyPVYt896NhkWp%0AipNTzprW0s4px/WoDlmxmlS1yr3HoePctQDj/Sai8QzPP+7m918Y7eh0/Ro4MeHg3SvrfOH4ADqN%0AHK1OgUwmiG9KIJeRkJMI5PMlyqUKNrOG0EaaE5MObnvj9Dl1vHlhlcP7rC3vY0dHrYOHBT3d6prM%0ARLWdXymXsry+xePjtoYWvcW1TZRyKccnnYTjYgLlCyf68AUTHN5nu+fAmlSmwNCw4Z7sip5uDWw/%0APvUsKYDoZqaBVWIzqTh9SGTIfe+thVoybmLQwn949VpD2/npgz0tA+1Oq+reRHV4mSBI+NLJAX5S%0AxzryBkT7OjnlrDE3c4US17dtKLqZ49adeFt25s611mXTMtZnokyZQrHE7HKEk4/1Ikho+X2PQ8fl%0A+TAmrRKNSkExmqr97a+eGeL9q/6Gz7dr//SGksz74vzgrcUGW3370hrffmWq5UCsjr3uHVT1vEc9%0AppbSFR67FpuxC380RSJdYGrYyrnrfkx6JUfGbASjafZ5jCz6Nnnnsq/pOLslMawmFbNLG1xdCKNR%0AyWvDnZRyKZODFt44v8pXnhrCF0zUGGf7B8z89L0l/virB/iTrx9i9k6MtUiKYulux0erJAyItpcv%0AFPGGkh2ZlYcYOyVZAtGUaGN1w3brJdyenOohEssgCALnrvtbSlSdvbaOBAkfzQY5PikyfuvZ90q5%0AFGe3mHQT/6a4pu+UEaoe8/ikk2Qm39LubSZVzde2ezbG+kwUi2XG+owtO0zvFaPvtv/rxPZ7E+Vy%0AhX6HrsGOq7rdlYpY4HDbtQy5jSTTBXzBJLdX47hsWqZGLFycC9XiiFZJaE1Xa5/otmu5fCvMxJCZ%0AQDSza1K6iuqch/pjhWIZ5DKh9tx47Do0KnntWTk34+eFox42ElkCkTQumxaJRFIr1lQ/88ozwyz5%0ANgnVsf8TmTypTGFXtrTI+i/xxIGepqH1rdBuYOeDjk8eaDL58OHDvPXWW7z00ktcuXKF0dHR2ntu%0At5tUKsXKygp9fX1cuHCBV1555UGeXgcddLAH4bFp8di0LXWD7gQTvHN5jZOP9ZDJFSkUK7x9aZ1j%0AE43VQ/H/yw2LUrtAXdMl453LvoaWWU2XDKdVQ5dSiqaswG3tBDO/Ljw2LX/8tQOcn/FzZtrNnbU4%0AHqsWmUxCuQwGvYp0NotRqeAHbyzR69AiCKBVyZld3mBqpJtKuYKkTVtfZ7PfwcMAQZCw4Nvk+aNu%0ANuoSEaMe43a7qaRBQ7GarEhm8gy5jMwsRvl4LohKIcOoaz0YD8RW7G6jih6rBpkg7MquUMqlGLVK%0AtGo5yvnmz5062Mvs0gb+aJonp5xMDVnI5UtNm+PoZrbpfN6/5ufrz40S3cxyyxtj/4CZo2O2TmJk%0Aj6JcruCyaRlwGghupFvaV7FUadJFrMIbTLCvz9TW3qprrd2sZqzPxPxqHNm2zT8+7iCymWHUbeL6%0AQrMkQY9VA5UKQy4ja+EkCpmUM4ddnJi0899fm8dhUdeelyp26ibXJyJbXduN5Q3+5bemOX8zxI3l%0AjaaCdgefP87NBkikCy1jOp1ajtOi4fxsEH80hVIupVQqY9Irt7Ur0zgsGlLZAkgkLY+zWxKjSyHj%0AoxsBnj3iJhrPoJClcNm1uKxa/NEkLpuGRV+cVKbA4/ttJFJ5NlN5/tevH8Jm6MIbSvKT7WLhk1ON%0AhbZzM35OTjkpliv4gndZpu9f86NSyjs2+BBjp9bpzj1JfcJJKZdSLpeRSkUd2d3W+GKpzDdf3Mey%0AXxzWN9CjJ5EpYFArKJXLnL22jkwQODJuJ5svEk/kqFRayxAlM3l0akVLux/sNVBBZCgP9LSWjKnG%0A4L9Owmu3/V8Hew+CIMFqUjfZjFQAJALdRlGOZT2U5q2Ld7uOY4ksggAvnxpkPZzclrOo8K2Xxrmx%0AHK11j4z3m0EiIZUp1Mhemi4ZggSee9zDmx/f4dCYg6vz4bZJaaAWc+zEnfUt8sVS7bP1BAsQ46Fw%0APCPmBVTymkZ+vW3KpQLFYpm1cIJRj5mZpQjJdJGnp12YdF3ki6W2bGlfKMmf/4uj9z1U9V6EuweF%0AB5pMfv755zl79ixf//rXqVQq/Nt/+2/56U9/Sjqd5vd+7/f4N//m3/Anf/InVCoVDh06xJkzZx7k%0A6XXQQQd7GDsDidVwkjcv+Di8z8b7V9d57nEXwY0UR8btZHKi495KibqNB/dZubI9zKeK+inH/mgK%0Al1WLUiEGbUcnHAQi4qZAr1YQ3cxwaJ+N1z5cYV+fuRPUfEq4ejuCy67D49Dg6NaARAKIgUexUEKl%0AURHaSDA2YCGZzSOhgkYlZ6zfxOWbYstRvtB4r3u6NXzhuKczfK+DPQ9BkHAnkEApl1EoVVgPp3hy%0Aqqcmc3Fg2MLs0kbDa9X2u7VQErs5x8unBvAFkxh0SuaWW7eTrgaTnDrYy4czfq4tRJges/HSk/2s%0Ah1P4IykGevVYjSou3Ahx6rEe+nv0zC1HOTezWdt0hmMZnN0afmv72ZrsM9VkAf7TP8zhsKgbgnVT%0AmxbZcrnCB9f9fOcPHwfAYtF+7m2qHbSGN5xkJZjArFMiQcLVxdaSQr5QkslhCxaDinM7NlYuu5bz%0ANwINduS2axnxmLh5ZwOPXUefQ49GJeO7r8+TyRXx2MV2So1Hji+whVwq8PR0L6lMiZXAVi2pdn4m%0ASJ9TxwfX/fzv35oGRPvyhpJYTWqy+VLteame10423LlZcTBUu83dzZUYX39mmOkJ52cum9TBJ0f9%0AoOZqTJfLF4nEsxydsBOIpvnxu0s4uzUcm7SzmcwTT+ZRyKT0erT0OQ387Owya2F17d5Wj1Pv9zQq%0AOV98sh9vIEEolqG/Rw+I9jYxYOb6QgSbWcVvnejjvatrKGQCHoeOQgHyhTLqLjlr4RSDvQY2Uzn+%0A409mcdlEGaL65HHt78Yz7O83AxLevuzDqFU0JOx+lWGSHewNtBsufm7GzwvH+qBSqWkag7iWehw6%0AKhX4cCbQ8pirwSRmfRceu46bKxt0G7ooFCuksgUisQwyqcCAU49SKSWdLXH26nqtaN1Oh7Zq+8cm%0AHRRL5VpBw2pU8f7VdaKb2dpsh999doQV/xbeYJKxvsaE1qeR8OrY+cODi9sDGqv+8+iEnZ++t1zz%0AXXKpBKm0cZBev1OPN5Dk/at+dGo5/U491xYinL3mZ6zPxG+d6Ocn7y3w4UyAr50Zwl+q0G1UoZAL%0ADPYamV+N8eFMkF6bBqNGwYkDThLpPOFYhlK5zMunBlle32zQCb98M1yTdauiPnlcJZe1KiBWNcBD%0AsczdPEIkhcumpdeqJZktMOQysby+xb4+M6NuE/OrGzgtGlRdMiRtuq32eUz3nUiuYi8UXB5oMlkQ%0ABP78z/+84bWqrAXAiRMnePXVVx/kKXXQQQcPIVbDSX7+kZd4ModOJeeLTw4QT2TRdMl566KvgZFs%0AN6spFopN0hf1U47lUoEDw91cng8TiKQ4cUBMJte3wFxbiHLigLPDeP2UIAgSbvviyGQmKAuolRIk%0A2+9JJIAgkEil0aiUFIsJVgJbDPea+O5rt3hyykmvTcPZa3eHLqUyBTQqOUatopNI7mBPo6qVKJFI%0Aav7qqUMuDo1Z+ce6KdQDPQYO7Wt8rdqC+sWTAyhlAmev+QlupHnmiAurSdV22NPSWpwRt5FD+6y1%0AwL767Fy6GeLkYz2UKxUkEgkfXPNj1CmZHOzm3IwfuVTApFfSbeiqPVs7J3Z7A43Mpt3aCzsSNHsb%0A9bIPeq2cEwec6FQK3DZtQ/tqFVaTijfPi7rI9ZIqSrkUvVrJM0fcROJZ4okczz7u4tVfLnD2mr9m%0Af1duh5gatpLJFWvHm90e3ui06lha28Jl16KQSSmWy7Wk2hMHnFy6FeKJAz0NTON6hny91MuFuWDD%0A+l1N6tyvrXZsdu+hXK7U2uirMZ1SLuX3Xxrnv/zj3A476OGj2cZ2/pnFKC+fGsQXTFDefq3+OCa9%0AEgnw/tV1npzqQbYdK751ycdLJ/obJIi8wQTXF6J8/fkRVoMpMrkSb10UnwuLsYtTj/VyayVWS2ho%0A1fKGmQ/1f/fAkIWvPzPMd9+8TTZXJLD9bFTR8aEPL+ptdufrlXKFk1N21iJpri1E8QYTpDIFKhX4%0A+bk7LaVcQPSZwy4jP3pnEYCXnuzntY8a44ar82G+8eI+lnzxGlNz3htv6/t6ujVEYhmkUoFLt8K1%0AgsbkkKXWdRSIpulSyPjf/qcjhMMJBEFSu5Z67IWEVwefPcrlCoMuA7+8sIpSLmVi0Eww2tjRFNnM%0AUig1Jkzv+LdqdphIF2oSKgBmfRf//bWbtfkH528EoVIhXyxz+pCL7752q8HOL90M840X9nHzzgYO%0AixqFXMqrv7zdNPvjyJit4e8o5VIGevQ1/zzkMhCMppgesxGOZbCbVfQ59fzw7cWG6z17bZ3TB3uR%0AywQu3gwhk0qa1pmLcyG+9dIYb11YxXc71dQ9Xf37Jybsv/Iz0uo7D+p5e6DJ5A466KCDXxfecJJf%0AXvSxHhGnYPc7dXz/zQUUcoEDQ90ADe2t3mCCnm4No33GJn2k6pTjxbVN7IsRFn0xNF1yFn2bLbX3%0AZIKk01r4KaLXqqXPrkOlFsgkiwgaOQD5fIVyuUi3TsNaOEW2UGKi38LFm+L9+2AmwJee7K8txtXK%0Acr5QxmxQfZ6X1EEHu6Ka7AI4MGyp+aOPbgQ4tt/eKM2TLxLcKDX4LLg7wETUitPhDSb4xUdevnZm%0AuGW7aalU4dKtMHazCo9D39C+XX12wttacRKJhMW1zdp3q8nB2FaOx8dstePWt+m2Ssbt1l7YKcjt%0AXVRlH8b6TBw/4GDEZUSpkHJjOYbd3Ny+unP4DBKx3dqoU6LpknFtIUwinefwPjsjbgMzi9HaprDe%0A/rL5Ikq5FIVcwGHRoFUpGgrD9dqg6+HUtsyFlos3Qw32tLN9vPp3JBL409+fxl1XaKxP6nRs9eHF%0Azjb6LqWUW95Y072s6nrXI1cosby+yR3/Jr91YqDWHl19L7aV44kDGtwOHZlckdll0X5FTfvNlsdb%0AWtsiXyiTKxT52pkhopsZupQyfvTOYoM969RyDgx3t4w1LQYV5XJlz2hidvDpYrf7Gt7Mcnk+gtuu%0AExNgOiUrATHJplK29lM6tYLVYIKqRvh6ONXSNudXYlzaHiRWZY56HLqWccOw28iP312s+etArtjs%0A74HhXgPQOFBwrM/IiQlH036pk0h+9HF6ysnZq+vkCiUi8SwRsg3v+0JJjk86GgrTiXSBXqsOpTzc%0AZIduu46l9c1tn1pioEdPLlcinszhCyVa27k3xm1fDE2Xgsf325v2ikq5lP6eu1ItVbby2jZLf94b%0AA+DizbsDqIMbaSwGFXKpQK7ceI7qLpkolQRt15lq52CuUGqSe9vnMTExaObDGwH+33+82fb5uV/c%0Az7P4aaKTTO6ggw4eCrQakhOMpikUy9vBdxd6jYLJIUtDO/i5GT/5Ypn3L/v53WdHuL0axx9JNU05%0A9gWTfPnUEKvBBPPe5hY0gIW1zU5l/VOERa+kXAaFXEZFc5eZrFBI2NjKoddr0GsVjPWbWfZvEtqe%0AAGzUKrhwo7GVqno/P5wJ8MIRV+cedbAn8d41P4VSmd860d/ASjNqFSyv32UqmfRK8sUykUibSdTr%0AW4x4jBi0dzUNf/j2AiennOQKd1vuZFIJ718TW/zzxXJLZimIg0e6jSqSmTxPTvVwbsa/rYdb5gvH%0APByvC0Z3tum2SxxfuhXi269MMbu08bnquXVw/zg3G0CnVjDiNhHcSCEIEryBBJvJHMtrouxJoVQi%0AEEk3raEAq4EkXz41yIW5IHf8CZzdGgYUBs7fCPDMETfBjdb2HI5l+OaLo9zyxrm+EKHXpuHIuL1B%0ANqNqj6cP9jLsMuCPpviX35pua5f18IWS9Nl1TetCNamzU9pg1G3k5JSzY6sPAfodOp6edhOOpwnH%0AMrx43MMvPvQ2fMakV7aVMgnHMhyf7OHv3pjn2H5HzQbsZhVGXReXboYY6zfzzuU1Du+zkc0XqVRo%0Ae7yVgMjQ7LVqmV+NE46LwyV32nMiXWhboKkmi/eKJmYHny7a3VckkM6W8EdSXLwV4nefGSabL3Fx%0ALlT77rEJO8VSBV84id2kwm3Xs+iLEUvktz8hwR9Jtfy7vlASo1bRwLz/p3MrPD3tIpsvsbS2ibNb%0AQ69NSyZX4KUnRDmslUACl12LTBDjiSqUcin5Yon3rqzx7//ucs2OqwNM6/1zB785qA5ojidy9Fib%0AB/BaDF1Nfu/n5+7wjRf2Me+NiYP6HFpGXCauL0ZQyKRMDlnQdMlwWDSENzL0WDVcqHsu6iFKHmoJ%0AxzNNshuObjVmXRc/fHuh1nVXP3AvXyw1SF9Vk9Bip3Om5b4zupkhtpXbdZ1ZDSbpNqoI9NPDAAAg%0AAElEQVQAMc7fSOSQSSVYDF1UqHBhLliL1X+d52dnd9aDeBY7yeQOOuhgz6PKltpXNySnqvdVDZqG%0AXYaWTKYTk05x4IpByfffvM2hUSv5YqmpEu+ya/nu6/NouqTsH+i0Z3/WKJcr6DRybvvinCrYyWVA%0ArZSSzhYpF/NkM0VS2TSBjSwrgS2kgoDVqMIbSGwzIbUNAXH1fr54rK9zjzrYkwjEMtxejXNi0smH%0AM+uM9d31M/FknukxW8MU6n6Hvq10hcuupVissJVM8/KpQe6si5OjU9kiWpUCQZDQpZDyy4u+2ndi%0AWzmmx21t22Srz1A9Izm4keaPvzLR8Ey1atOtJuMkEjGQr096TPaZOkW4hwDVZOxYn4mltU0Ge/X8%0A7c/mAJget2MxdnH22jo6tZxjEw7eu7LexMBx2bT8Pz+d5dh+B6MeI8vrW9gtUh4ft/HmhVUmBswt%0A7W/IZeDVXy7UWHD163dVNgPAH0khlwko5FK++exwwzHatY9D+7V7Z1JnYsDM7zw1hMPU6XB5WFAu%0AV6hURPmTHquGpfWtJr+5m5SJ3azijfNeisVyzb6/emaY770+X/OHVpOqlkiOJ3KMuA2olLK2vlku%0AFQcz1eLRQGt7vnwzzO8+O0I4lmmbLO5IBDya2HlfvaEk/+67l5kYsNDn1OELJwnHMgiChMFePcGN%0ANJlckYs3Q4z1GTk40k0yXUAmleALJ2sSGMGNdNt13m3X1hJw9UzNVLbIjeUIcpmUK/NhPpoNoJRL%0A+Z2nhyluSxJcuhXm6LiN45MOcSDadrH647kQlUrr4b/nZoOdZPJvGM7NBnj3irg3e+5xNzazmvN1%0Asg+itJrIji8URRvstWnZ5zHxvTfmkUkl9Dv1KGTSJgkLpVzK09MKVgJb5PLqJvnKKtwOLUqZjHS2%0AiN2ibtgrzi1vMLodD+TKpbaaya267RRyGRfmgrXrqH72yLi91snSbp1x27UsrYnF7hOTTt66sNpc%0ARKxbH37V56ddd9Zn+Sx2kskddNDBnkd1SE5oO7CqMojiiRwuu5bgRrpta0kuX8SsVyKXy5j3xpBK%0AhaYJ76K2o4LJATOTQ91IJDQsftXPdFoLP10c2WfnoiSEQipHphY3SeouGdmcBIU6R6koIRrLkC+W%0AWQ8nGtiP9f9f37rUuUcd7FWcve6nv0dPJlvg5GO9SAVJzYan99mQSqj9O1coIZUKKORCS+aaTJCg%0AkAtUKjJ+dnaZo/sdjOqULK9vIQGeO+rhv/3TzaZz6OnW3lOqIFco1WQH2iXhdrbplssis+JPf3+6%0AJQO0kwTZ+yiXK0yPWdBrulheS3AncLeFVCaArEv0uYl0gUyu1PR9pVyKyyZKT7xz2VfbvM0uRfnK%0A6UFyhTImnbKl/Zn1XbVEchX1drhzunqpXGmZXPtVZAE6ybqHHxODFj647ueFYx7eOL/KYK+hwW5y%0AhRKartYSAX1OA+VtpvFAjx6rSU04lkYhF1lrsa1cUxLhrYtrbXUvZVKBZCbfMh7dac/dxi4cFjXP%0AHOy5p/11bPPRRG3w42wQk05JuVKh36nDadHw4UyAbqOKgR49LpuWSoVtiZUERyccvHXRxzNH3Lx0%0AYgCJAJduijIBgkTS0jZH3KYmNqfIuFTx3pVcw+u5QonbqzGGeo2shVNMDJgplcWkss2oQi6T8s5l%0AHw6LmpU2HU+dQZG/WajvDlLIBSwGFbdX42KyNV8kFMsw1GugUC5TKYMgkdBtVGHQyJFK4fFxW43R%0AnMu3lnjbSucIxdIsrm3yz7+4v6V85YjLxA/eul1LSivl0tr7+UK57VpQHwe3+sylWyG+9dI4N5ai%0A+EJJjk44kFCpsfV3XWcc+u21IUQu3zpfsXN9+KTPz27dWZ/lsyj9zne+851P/agPEOl0/t4f+hyh%0A0Sj3/DlW0TlX8bgPCg/Db70XbEIQJPz4/TsAuO063DYdF+aCrIaSxBI5jk042UzmSGeLbKbyTd89%0AMNRNNl/i1kqM0T4TPVY1PVYdNpMKiSBhcsjCeL+ZUrnMQK+BQDRFJl/k2ISTbmMX5Qocm3DwjedG%0APrWq3mfxu+5F273XdaoUUrRaBXI55NNFlEo5+UKJUqnEsn8LmQKimzlkUoELc2FuemN85fQQRq2S%0A9XCKp4+4sBpVSCSST/0efRrX9yjgs77GvWi38OletzeU5IPZANcXozw20o1R28UvPlxhxG3EpFPi%0AtGioAOdmAhybcGAzibpsKqWU8QEzk4PdqLtkSCQSJoYs/NaJfqJbGZZ8W4wNmBj1mIhuZlkPp5gY%0AsuCwqCmXywz2GtCpFUgF8Xsum5Y3LqzypZMDaLvkyGQCY31mXDYd52b8VOpiTLlUQKuS8+Un+zFo%0AFE3XZNAomBruRqmQUSpXGp6/yieIVR/GZ6h6znvRdn+d33NmJcYt7yZXb0dwObQs+DbZTIrHCsUy%0AHB6zMuwyYjWq0KnlTA5Zavb12KiV0wd7UCoEBnsNaFUKKhUY6jUy2GNkPZzEZdeg6ZJi1KmwGLqQ%0ASwWG3UbG+s3MLEaJJ3NN5yTfLqgkM6JOrcehZ9m/xbEJBxP9pqbP72aX98Judvsw2en9nOujZrtX%0Al6KYdF10yWWUK5BM53n2cQ96jWiHY/1m+pw6RvtMdClkyKUCE0MWDu2zcmkuhNWo4uiEHYdFzVoo%0AgVatQK9RkEwXGHYb6bVqODJuQ6WUkcwUGO83oVOLtmbUdyGRwMSAhV6rlqW1TbK5UlM8Cs32/JWn%0AhpjqNwO729+vgofFZj/peT5qtusNJTl3I0C+UAaJhNC2FJBKKePqQgSXVUO3UYVRp2Q1mMDj0NHn%0A1KPqkqFVybl5J0YFsBpVPDbSjUop+//Ze88guc7z3vN3Tuecu6dnuidHYAAQiQBIgCCYJEpikGRe%0AmWvL63u1rt0qW+vauq7a8rVdVrnssr/qyruuW67rWF5biZZEUZmZAImcJgCTc+cwHafT6f3QM41p%0ATA8JE0wDnl8Vi+jB6dNnGs95z/M+4f+wHF73j206qhIM9zp49LCfG/NxHtjTismgRkBgd7eDx+9v%0A560rK03XX6VSJLqaZ6jTQaFYYTmSodNrxmHRcfr6CtUqlMoSu7bpONlunb6X+I/8238SbPfDXBeq%0AVYis5riv341Oo+D6VAydVoVCFLg6FV2fywG7uhz88uwC88E0gViWxVAGUYT+djv5Qhm7RcvcSqrp%0AGioIAgcH3BRLEmvFEp852olGrajZc4+DJ460M7WcwKTXEF+XnjhxXxtqlUguX2agw0p/u429fU50%0AWmXD+yLJXP2+aHMb6e+wodMo676K32MiuppDrVDgtOqoVCR6fNZb5+l20Oo2cmhX7Vmxce6HD/iY%0AC60Sjufp8VmwGjXMrKS2rPmbnw/wH79/qlUIrQfab+dOz7Wdfbyb7cqVyTIyMp9YlEqRmZUUXqee%0A+UAarVrB2qaMnkalYD6wSq/Pwtr6sL3NHBv2NpW++N+e2U0okaPTayS2WuDKZIR0tqYVeuZ6gD6/%0Aja+c6qVcluSs+oeIKApkM2XsBg0oRBBAQCKUzmDQaqCkwKhX86M35vB5jPg9Jl58cwaoVQe9+OYs%0AapXIH371kNyWLPOJZEO/TK0SeeJIO+lckYVAmmJJIpzIM7Oc4tmT3fzordn6ZOiNis5rUzEcFh2v%0ArktV2MwaLo6HuTge5vMPdjH4gJ3lcIpUpsLeXgeZXJEzI0Hiq2v0+W20ufRE13XGN6o3NCoF4Xit%0ApfrUQT/heK6h7XqD9hYTjx/yNQws23KMXNF5zzAVTPO3PxypVweH4jn29DrqGtsWo5qzIyFC8RyP%0AHvbz8vnFuj3ZzBou3wwz2G5jdCaGyaCi1WWgxaHnravLaFRKen0WZlfSdZ1Bo05NIJZlZDqGWiVy%0AX7+LuSbyFD6PkVAsx8FBd12fWa40ltnM+GKSF16d5rPHOpgPppAk2NPr5IdvTPPEkQ6WwxmiyTyt%0ATgMXb4QJxXP1tRRq6+pyNIPLpqVQrGAyqHnp9FyD33h1QsGxPV6KJYmT97URT+UJxfOMzsQIxfM8%0Adn87+bUSp9cr1LZrdfa5jYQSOT57tIOju2Tt4087i5EMf/fSOIMdVl6/vLJlr/LAXi/97VYujIcb%0ANFpFUeCHr880HH9+LMTzT/TjtmlZK1b4+TvzAHR6zVybjFIpV0lmCjgtJYxaFYd2uXn90hKXJiIc%0AGGi+/vb6LOjUSkZnYuzusvPIYT/f+s6VLV0kD+xt5fyY3M0pAz0+G3/7g5Gmw3NPX1shmy9hM2sb%0AbKVQqqBSKplZTlIsS1gMarzOrVrLAF6HAZWyVtEsIDI6E8dt1fD4YT9nrwe4Mhnl3LpMi82swW03%0AbJHL2JDZuDkfZ7jbychMlDPXAhzf24rTquP6dJQz1wMcHHQzsZDAoFM16CqrlCJ6rZK5QIo3r640%0AvE8QhIYulg2f/aufG+LNyyPcmE/UJS0ujIfq3S+FUoVWp4GVaLZeSf1+7p+PY2irHEyWkZH5xDEV%0ATHP6WgCdWlEPBmtUCqxmDdlNTkxtwmqexXCGQ0ONLYcalWLbVpKxmTj97VZGZuIshtL0+ax4HAa+%0A98okklRFr1VSLtd0wuTN6IfHYiRNaDXNUJeVQqlCpSwhKlRolWoK6hJTwVUKBQm3Q49KIZLJFeu2%0AsEE6V+L1Kyt85VTPx/ibyMg0552x4Lo2XBmjTkV0dY3VTJHPHO0gnMzxuQc6uToVpcVhqAfuNg/8%0ASOVutUtv1nabD6Z4+cICXz7VSyge4+fvLOCy6fC5TCyGMggC/Or8EgcG3JQrEiqVyECHDZFaoHBv%0Ar4sfn57l2LC3aUveYwffPZC8GXmN3LlsTP0en0vQ326rB2wLpQp6za12zWy+RG+fla5WS60FdZN8%0AwIZdjszEWCuWuXCjlrgQRYFnH+oG2BKc06gUPH6/n7VihVK5ik7TvDVUqRAZ7LQTS+ZZDKU5POTh%0AyaPttN+Bbcp2+eng3FgIYV0jvsVhYDGc5lfnFhlot1OpVJkNpPC5jFybita1lDevpcFYjkODbgrF%0ACnt6XJwZ2aoFXihVSOeKqBQiZ64HyK6V6G61kFi/F165sMgzD3Xzlcf7mV5axaRXbWPPAjajhl9/%0ApFe2z085C+EMv7ywhEopktlGps9j1/MPPx5vWDtNehV7ep1Nj59YSBKKN1YmXl/XdV2JZdnb6ySV%0ALaLXKrk6EaXTa0GrViJsktjaQKNS8NDeVtrdRp57uKdur//11/dvGRx4cLcXvUqUB0XKcGUi8q4S%0ADgadirmVrYkLgLOjtSCsx67n/mEPVya22qTfY+TVi4u0Oo1MLiYoliROHfLz4ltztDr1+Nwarq6/%0AL5EqML2U3PZ6Mrkyr19erv98IZSmWK7UkyWRRB6DTlV/XoiiwKEhN/PBWmK8v92GQavE4zDw3Zcn%0At8QdNj9nxmZimPQq0rkSpYqEx65juMdBJJFnuMdBT5uFULw2A+rQkIcj7/P++TiGtsrBZBkZmU8M%0AC+EMr19dYXppFZdNh91solKt8uDe1vr01Da3kRaHgbdHAmTzJdo7TVydjBKKZXnmoW5mlmuDqIZ7%0AHYxMxZp+zvTKKqFklky2xK4uB3OBFIl0AZVCBAXcv0vOpn8ULEWy7OlyoVaLZPJl1CqoliuYjRqC%0A0TVMOg1qZRmvQ0+xVGFuJdVgC8M9DrRqJZOLSbkKTeYThygKQK1K4akT3bx+aYVd3Xb29Tv5+Tvz%0APHuyh3/95U0MOhX9fuuWzZzHrmcpnGl67kgiz/F9bfzLz7YOKDm+10tFgnyhzNsjAb54sge9VsnI%0AVAy/x4ROo6xPjd4YnCcKsHjb4DyZe5vbp37fPvRuPpjmS6d6WSuWCcdzdHhNvHl5axX7Bhu2unE+%0AlUIktloge5t+bG1D5iGWKrAczuCy6XBYNBwd9pDJ19Z2n8eIz23ihdemKJelepWR06K9o0CyzKeD%0A2VCa2ZUUnznSjlat5N/Wh+ZB43q4HMnisOrQbqNBr1ErSaQLRJI5ZpebBzoiiTx7ep2UKhLhRA6z%0AQU2f34ZChA6vhcnFJJFEnhanAZNexdPr/ujmitK3rgV4/HC77Kt8ytm89rY49CyFtj7nHRYNK9Hs%0AlkCYQadqejzU1uD+dmvTNvcWuw69RkkgmmVmebVuk5duhjk46K7r2kaSawx2NPoBm+11u84PuSNE%0ARqkU60URt5NMFzi+r5VCsYJCITRUHW8EYQ8Neer7u5VIbU8/u7JKKF5bQw1aJQ6zloF2O0vhDHt6%0AnLS6jCTTaygVAvPBNP0dNo7s9pBdK9dkNxL5ptcTSeSxmTXbDuADcNt09WQMwPG93qaJ8adOdNHT%0AZqGr1czEQnPN4qVwTSLm+nSMY8NbzzMyHePQkIeFUJqFUJoL4yH+8KsH33dA+aO8F+VgsoyMzCeC%0AZhvbkekYzz7Uw4tvzmxZvL/0cC+zK6vYzVoA1Col50ZDDPfYcVp1ZHPlLRO9N3Bbbz0g/J4Sdou2%0A1ko75ObAgJvhjntb4+uTgCgKlEoVrJaaHqtWo0CtFsnnyygFAZNBSblSIZuXuDoZxes0sH/QxU+a%0APMi/fEqu8pH55CFJVdK5EkZ9bQPX3mLk9LUVHjnkZ0+Pg7VChf52G5FEnnyhzFMnupkL1HTVNqQA%0ASpVKU+fcbdMRS+abVlyUpSqXbkaAmvP747dmtw0YbgzO+/p/2sfXOpoP25O5N9lu6vdasczDB3zY%0AzVpmVlaxGTVo1Upml1OE4rltW/g7W80Ui7XzeZ0GLEY1IzMxlKLYcNxGe2ezjdTIdAyPXY9KoeCH%0Ar09zZFcLp6+t1KuMDg+6P6RvQ2anIYoCZ0eDdLdZEKgyubi1Aq1UkXDb9SgUIjazlkvjYU4d9BFJ%0A5huCvG+PBOhqNSMIwrZ+o99j4q2ryzxyyI9WrSSRWcNt05JbK2/xUa9OKPi1R3u3tEjLrf8y0Lj2%0AJlKFmqTQus0plSJffKiHtWKZq5PRLe9NpArs63dtuwZLUrVpwqS/3cZ3X55qKj9QKksIgNmg5ksn%0Ae+5INm47X0H2IT69lMsSfo+xwTZFUeDYsBepKjG5mMTrNNDjs3FuLES+UAZqXcYbkm5bA7XdVKpg%0A0Kro9ln4p5/eqL9vczB3YiFJm9uIzaQhmsihUohUqzVpoaZxgNsCxbcP4NOoFHS2WqhSCzy3Og2U%0ApWpTn2kxlKlJgY0G6W+3bStxdH06ikbVKNe5+TybB/AVShXeHg3dVWHHR3Uv3lUw+bXXXuOv//qv%0ASSaTVKtVqtUqgiDw8ssvf1DXJyMj8ymh2cYWYCWSabrozq2sMjIdo1SRODbspVgqM9xjJ54u1LP2%0Afo+pqVPl85ioQj0rf2DAzfTyKtPLq1wcD7/vbKDMnSNJVXb3ONGpa48htUqBQG26b6FSQakUsRi0%0A/Ptrswx12RmdiVGuSE1tIZzINfkEGZmPl2Ayj0mv4uEDPq5MRLGZNNy/q4WfnJ7juUf7+O7Lkw2O%0A87WpGEeHvRwdtvDTt+dI50oc39fadA2zmbXcnE80/dylUIZdnXa0GgWVbZzfarVKT5sFq6kWKByZ%0AjrHLb/3QvguZTxbvNvU7ksjT5jTw0ulZDg15ePXiEjazBrWyZodadXNJCoDLExFsZg0C8PqlWvvo%0A5uDzu22kyhWJ/f0uFAqRN68uI0lVBAH6/Fa6Wy1yxbwMcEua5cZ8koNDbioViVJFatrFcWzYy4tv%0A1pJpx/e10t1mZjVbYGQ6hs2sqQd5AQY6bPXujWb23e4xotcq+dnb80hSlWce6kYQBKLJ5m3Ui6EM%0Af/D8fs6MyK3/Mre4fe0tlCq0uYxcn6rZ4rMP9fCj9dkgzRJ3hVIFn8vA1SY2qteo0KhFPv9gF8uR%0ADIFolo4WE61OA8uRrVXOGwGsZLpAqSyxEEqjUipk2TiZ94UoCvT6ahrfG7bWLHl8ZSLCUydqVceR%0ARJ52j6lB0m2DQqlCIJqh1a4nky8zs7RaDyRvPmYlmiUUz63rIYd5/okBbszFKVUk/C2WbZMrep2K%0AuUAKr8OA32NiPrBKu8eEy6Zj/4Cbf/nZDSSpis1c6xLYjsD636VzJQza5v5Rm8vImesBWhz6O66W%0AvrmQ2BGV/ncVTP6Lv/gL/uiP/oje3l4EQfigrklGRuZTRjCRZ3xua2DEZtZs2+Yd3rTobgytOrlf%0Aw2C7jetTUfrbbfUW7o22GZdNR3erBUGskkwX8NgVHBhw8/ZIoH7eDyIbKPPeiKJAbq1IPJ7DYtWT%0ASRfQ6xWslSssBbKk80V0OhUuux6NWnzX9qGppdUd8cCV+fSwEM7w2pUV3r4eQK9T8sWHe3j9Yi24%0AplaJzCyvNnWcM/kixVCZ/f0usmtllkIZnj7RTXi9/breLn11ZdsJ6u0tJgLRLNGktO31LYVrlRQb%0AwZROr1m+hz5FSFKVwQ4r89sMvQuvb3Y2Ar+JVKEe2Lj9uepzG7GaNHWtxESqwPF9JtQqBXOBFO0t%0Aprqd2cyabTdSgVgWlUJsaNFeCmf4s6/dX59hIPPpZnMHW20Ac4qbiwk+e7QD320VcbcnLs5cr9lt%0Aq9PIJSIN7c0alYIOj4lQLLet37gUzjAfSnNgwIXHrufFt2Z5+kRX/V65nbmVFF2fH8Lvklv/ZW7R%0AbO1dK5Z55mQP0USeleitAprtEncmg4rDuzzkC+WGCvtkZg31euAqGM+iUorMB1PMbyM9AKxrv1p5%0A80pNwminBLBkPplEV3M8/8QAE4sJQrEcVZoXNMyurNY7N5r5sRsshjKkskVya2VK2/gBS6EMHrue%0AhVC6ph2+mECrViJVS4QT2Qb5jI17ZSGUwqxXs6fbSa5Q4nuvTNbltEamY1yfifFbTw4xNhtjKZSh%0As9WMIND0Wju8ZlYiGQ4OuhEEeOZkN9NLtySODFolWo3IoUE3bS4D6Xy56Xlul9kYaN8Z3YLiex+y%0APSaTiYcffhifz0dbW1v9PxkZGZk7pbY5uICrSVtVIlXA72ke1HXZdCRShfrrQqnCjfkk4WSe/f0u%0AulrNqBQip6+tMDIdo1iuMLFQC1gvBDNYjBpC8Vy91XszG86UzIeHJFVRKBTo9RoUIiAKSBIIFQGD%0AUUk+X0arFunzWzg/GsZh0TW1Edg5D1yZTw9vjwZJr1dafOZIB9/91SRdrWbCiTydXvO7aiHbLTre%0AuFJbt/r8Fn72zhzXpqI8e7Ibg07FYijN/gEXe3qcDcMoYaOCzsT08iqheG7be8Zl0zGxcKuiTr6H%0APn0c293S1H7cNj0r0WxD4HdzRbIkVevPVQCVUkEyXUCnUda1N186PYvPbeCxI35W0wVOHfTx4F4v%0ABp2Ktm0StV6HgVK5cdM50G6TA8kydd68FqivWRv2+bmjnaTShbru/Aa3Jy427PYnZ+Z48oFOjuxu%0Aod1j4uCgm88/2Mn0cpLDu9xN/caKJNHpNbO/38WF8TAXxsO4rDoSqTX8HlPTa21vMcmDnGWasnnt%0A1agUaFRKRAFUSqFBD/ntkQCHhjwcHHTT7jFxbI+XI7s9TC+lOD8WqtvoyHSMC+MhrEYNfreRclki%0AGK0N4lsIZd7VF3DbdJTKVdkXkLlrJKmKTqPiX39xk4vjYfRa5bb63puH24XiOVz25vbpcxvJrZXp%0A81tocRqaHuN1GoBbNrsUytDmNlKuVPE6jFwY33qvtDqNvHl1hYVQCrdNX0/aBGM5CqUKQhVS2QI3%0A5+N0tZoZnYlSrdLUZ/LYdFiMGlQKEbtFx/demWr4vDeurDC9XJvNFEsV2NVlb3qe22U2dook0vuq%0ATD5//jwAPT09/Pmf/zmPPvooSuWtUx0+fPiDuToZGZl7nlrQpdQ0Aw/Q5jI2zcxvXnQ38HmM/Or8%0AImuFMicPtPEbnxng5mKCxVAGn8tIq8vIv78xTavTwMEBN8tRsemgCtmZ+vBZjGRQqUVUmnWHWq1A%0Aq1WgVEIwlePKXBSlujaUoc1t4LuvTPJrp3ob2lJhZz1wZT4diKJAbHWNWHKNRw/5WQ5nKJYkDDoV%0AbruOm/OJbXVnfR4jL19YrL9WKET29jqxmjRk10oYNAr62q0oBChXKjxzspv5QLrWzuo143XqWQzX%0AzvtukgQ71WmV+eDQqBV84XgXc4EUkUSeDq8Zj11PIJatV8hsttPbKzbdNh0atZJzY0Gef7wfh0XL%0A2Gwcj13B5x/solSRWI3l0OsUiIKC6zMxrAYNrU7DNm2gBq5MRBp+JtulzAaiKDC5eKs7aTVT5JmH%0AulgIZZgLpFCrFXzx4R4WQmmWQhlanQbE2wY9QW0w6WIoXa+Km1hIsKfHgdWkoVyWePZkD+FELRDX%0A6jDQ3WahLEnMBlKcuV4bXOr3GNnVaafNaSCVLzW0cUPNduVBzjLb0e428n89v583rixTLkuEYjmU%0AKhG9RtGg8bqRANGoFJy4r5Wz6/slnUbJ0ye6CSVyzK2kuK/fhd9jxGxQE07kuDmX5PMPdhJK5FkK%0ApfG5jXS0mJv6z52tFl54bar+Wl5zZd4vSqXIYuhWZf3EQvJdfV2pUkWtVOC26djVZWdkaqt9+jxG%0A1ooVSuUqnV4TV9c7oDYf03qb7+BzG3nlwjxOq55fnJvnqRPdrEQyLIUzHBxy0++3EU7kODDgZnYl%0AxXI0zW9/YYiRmRiLwQz+FhMdHhOL4TSdXguzKyk6vRYkqcqpg35WswWWIxlaHQYUCpGXzsxhMapR%0AK0VWolkkqUpBqjR0vyyFMhTLFd66usLFG2F+59lhJheS3FxI0NtmwW7RMrtyS2bDoN05Y+3e15X+%0A9//+3+t/DgaD3Lx5s/5aEAT+6Z/+6e6vTEZG5p5nQztMFAUEAb7yeB/js/H65FaTXs3kQpxnTvYw%0As5QkvN4y0tVq4aXTsw3n0qgUCAisFWoC9kpR4Px4iFangT6fhXNjIc5cr8lZdLWaia/WKlmaPZhk%0AZ+rDZSGc4dJEBJUKOr1m1spVymWJcq5IqVglGM/R6jDyP34wwm9+doA2lxGVQlnQ+xcAACAASURB%0AVOR7r05xfK+XtVKFYDRHv9/K8b1eWZJE5iPjTts/e31WutqqLAbTtLeYODzkYTGUYaDDyvWpGG0u%0AExpVE6fYaWAplKmvfzazBotRxdvXQ7xxeRmbSQMItDoNvH55iqPDLaxmCjitWq5MhHnzSonPHu2o%0AB+s2AoCbp7Tv7rYzNhun02uWdTw/xUSSec6PhciuFTm5v41cvkwolmWww8bkehfP5mTERmDDpFfx%0A3GN9vH5pGadF5PCQm3/4yTgqhYjHrsdj1zMyHWU5kuHBva2cvrZCOlcCIJUp0t5iqk9b39wG2uU1%0A8/ABn6wvK7MtLU5DPTBx/64WLAYN8dUoaoWISa9mJZqjzWVkKZTh8kSEQ0OepomLjhYTkWSenjYL%0ADouWbKHEYiBT1/zO5kvYTFoiyTw2k5q3rgXqNqxRKdBrVfzTT2/wh189yHCHjd/9tb2cGwuxsL7e%0A37/LIw9yltmWhXCGf3xplGdP9pDJl5kPZuj0mgjGsnR6zVy8Ed5SLGM2qLGZtPS329Cqlfz49CzH%0AhltQKUVK5Qo/f2eeYkniqYe6KJQqvHR6DoBTB30sR2rJky8+3MPUYm0v1eI00Ok1M7ucxOcysqvL%0AztFd8porc3cENmkLv1tBg1IUGJ2PM9ztZGQmikGn5MhuD7m1MuH1ZLVeq0SvUeJzGzk/FqC/3dbU%0Ad4gk8g3FEa3r+sSBWK0z5XuvTPLIQT9DnVbOXA9ycTzMUye6mFlOUixXOD8a5vxomP/y9G68dj1m%0AvZqRuQTnRoMN0heFUoUju1twWTVUKnrUagVvXK7J1+XXYw/bBc83S1jkC2WuTET4L08OIooC331t%0Aiu+8PLnls3Qa1Y64H99XMPmf//mfAZicnKSvr6/h765cuXL3VyUjI/OpYEM7rNb2nWatWCYcz+Gx%0AGej2WVgIpYiliugjaQ4OupkPpplcTBKIZfiNzw4yPlfLIna2mvHY9JwfC/HAXi+iIPDqpWVUCpGB%0ADhs/Pj3H2rpov0alwKhTcfFGmHPjwQYtJa/TwJNH22l3ffIX753M+RshsvkKx/Z4KJcrCIJIRaqi%0AUqopUMBh0rKWr3Bkt4fx+Sj7etw8c7KbpVCGuUCagQ4rzx7vvqOJ0zIyHwSbhz4Ndlg5trulqZM3%0AMp/g4o0IOo2AxahFpRJ5ZyRIm9uA26ZjIZTiy6d6WQzX/j8XTLEUyuD3GOlrtzEXWMVprWm62c21%0A4Xj/9suJ+tCRdK6ERqXA7zGt687VdBdvbBrGl8wUOHWwjVS2xFI4g06t4InDPjo8pnogfLjDJusi%0AfkpZCGc4fyOMSgWPHPZzcz7OhfEIHV4TPX4ro7MxbEYNT53oYimc4dRBH+lckcVwBp/byHC3g++/%0AOsUT97fzwmvT9U1cQarUN1HFcoViSUKvVdWDcBucuR7gmYe6keJ5nFYdKoXIoSEPuzts7JbtUuY2%0ANuxBkqp0t5q5PhXl8JCbUrnCT9+Zx+c20uU1sxhKky+UyWgU3L+7lrxbDjdqznudBnxuIyqlwNPH%0Au/m7l8bI5UuIosBvfnaAyxO3tJQ31tr9A252dTkIRLPrxQxmfnluoWG+xnCHjeEOG0qlKMuyyLwn%0Ab14PcF+/m1iqgIBAtSrx2qUlfG4jSoXA80/0M7OSYm6lZrN+jxGrUcN9/S5GZ2JYTfCFB7sIJ7JY%0ATZp13WMbBq2SYDTXMPDUoFNhMmgQEPjOy5OoFGK9ynkjWPb0iW6evN//MX8rMjudclmiq9XcEEzd%0AKGioUq1rDxt1Kjx2PWWpyuxKioEOO11tVpQiTCyu4qyCXqeiv93G2GyUpXAWn9uE06ojFM+jUog4%0ArTpsJg2drRbG52K0e0z4PDX/5F9+frPhumoVzga+/ctbQ68jyTzLkWyDfzI+G6NUrlIqS3R4blVB%0AbzwTNjqoXjo9R6FU4cG9jQOyC6XKtgP4bu+mXgimUSpFJKnKyEyi/v7N1cw7Rb/8fQWTL168iCRJ%0A/PEf/zF/8Rd/QbVa+yXL5TLf+MY3+PnPf/6BXqSMjMy9y3C3gzMjARwWLcF4jlA8z8MHfQ2L/kIo%0AzYWxMM+e7CG7VuLaZBSqAlNLSX798X7GZxMshtI8er+P2ZU0U4tJ9ve71jOWOZ4+0cW50VC92umd%0AsWB9wd5oIbOZNTgtWjmQ/CEjigLBeJ6OFiM6jYJiCYw6BfFiBpVCjyAJCBKk8gW626wolSJ/9+Nx%0A1CqRPr8VlbIWnBvosMvBZJmPhM1DnwDmgyleu7TMH371YENA+dJ0jL/9wQg2s4ZnT/bw9y+ONaxh%0AGpWCQ0Mevv/qFEeHvbx1dYUT97WSzhaZWExg0mtQCCJKhYDNpEZU1Na4w7s8UIW5wK0BfBtDQ71O%0AA4HoLU06jUqB12ngJ6fn8HmM/J/P7cNuVANbdTs/6Q6qzAfPhi3bzBqePtHNP7403mCj50ZDHBry%0A8NO352sbMLeR3d12Lt/M8cSRdqqVKlcmwjx6uJ2ppeSW6jmAjhYTUhVog9hqbsvGSqUQCcdrFUMD%0A7VYG2634Nz13ZbuUga0JvN3dDqrVKk8d7+KHb8zUbSoUy9Fi13N23XZfubBUH9BnM2v42TtzHBjw%0AoFKKHBpyk86VWA5n+M7LU3Vbk6QqkwtJvnC8i8VwmmA0V19rX3htivuHat1qEwsJXFYdOo2S1Uxx%0Ay2ZfDiTLvBczwTQqhUg2XyKbL3F29JZEykLwlp9wYz7Gk8e6uDAeQqtW8r1XprAY1Tx+uJ2lcIbz%0AYyEODLqoska1ChZjbQ9ze6u8WiVyfSpaD5oVpAoTC0kMuluJvt2dchW9zN2jVNaCvJuf+ZJU5cJ4%0AiAf3erEY1WRyRbpbzfx/P7/Z4HtcHA/zzEPd9UpfgLMjQZ460U2nx0xmrcT58XD9HrGZNUwsJfC5%0ATRi0Kg4NucnkSyiAzz/QyVK4JmvhcxvxuY3MrqQa/JDZlVTDPQAws1wrzjh9bYWT+1ubVkGHN1VB%0Abw6Ur0Sy9RjDIwd8vD0a4uZCglaXAQGh7rNvsFlTf7thyDtFcvN9BZPPnDnDuXPnCIfDfPOb37x1%0AMqWSr3zlKx/YxcnIyNzbLIQz/L8vXOfAgJuqINHiMJBIrTG1tNqwGUikChRKFRZDabL5EulcibVi%0AmWS6yDe/fRWHRcNnjnQyt5KmXJbq1U4VqbbYP3zAxzf+8+FNi3ILr15cbsgmJlIFDg+6P74v41OC%0AJFVxWLTcN+BEr1Kg14goFKBXaZGqFSKpPLliCb1GRSiWIZktUShVKJQqXLp5SxPr0s0wB3ocH+Nv%0AIvNu7IRs+p3y9miw6TTqjao0gKVohkvrrak2o4rR27QJN96zVqxVGGfyRRLpNdK5EivRDLHVAj97%0AZw6tRsmTR9upInD5RgSrSUOPz4JALZi8WfOwVqFspDYqVNjS8tfbZq0HkmVk4JYta5QCIzPb2+jG%0AZnB6eRWv00Cvz8LZkSAtdj1drVa++8okx4a9mPQqDDpV/RmtUSlocRgIRLO8dW0FURT40sO9zK2s%0A1mWqtGoll26G+cbvHMUl26dME25P4CUzaxRKEmuFMqWK1GC3HruO5UittXqtWG7qO2byRZbCGUZm%0AYmhVIm9dbRy8rFEpEEWRYCzH+Gwcg05VX2s1KgVWk4ZSRcLvMRFbzdeHP++Uzb7MJ4PR+QQlSSJf%0AKFMqSwii0NRe14plMrky43NxZldSGHUqNCoFq5ki33t1CpNexUP7fXUpC5tZQ5/fQiCaRSGK9T0Q%0AwGIos6U7pL3FRCieY1+vS5YTkvnAEEWBi+Phho5fn9uIIAi8dnkZSaqyp8fBxGKyqd0vhTOY9LcC%0AvIVShXAih9OiJpUp4XcbWQimGyp4/+GlMR4+4ANdlWgyx2q2iFIUEQWBPr+VKrAcyW4J5vpcRq5P%0ARxt+5nUaiCZrie43rwb40sM9LIUy9W5BvVbFL84t1I/fkP7q8Vn4s6/d35BMbHcbcblMvH5pkW99%0A5+qW581mTf1ju1t47dJyw3NtJ0luvq9g8te//nUAfvCDH/Dss89+oBckIyPz6eHt0SAHBtz14SUP%0A7m2lz29jJZzlwb2t9YfRcI8DrVrJcjhDp9fM9ekYkWSefX1OKlK11gr+qwlUCpGjw15Wopn6wwlg%0AajHJmdEgrQ4D7W4j7W4jf/jVg/XMoazP+NHiselosRqxW24FElRqBTq1klgmiUmjogoM97j4t19O%0AND3HUiiDWq2gWNxaGSfz8XGnchA7hQ1d92ZsrkqbDaZZCmfQqBR84UQP3/7lZNP3RBJ5HBYtLqsO%0AhShwZSLCUKcDl03H5RsRHFYtsdU1RFEku1aTqUimC/zaqd56dcTmKglBEFCrFVsSaDvJEZX5aNhs%0Ay4d3tXBuLNz0uEgij82sqW/WFkJpjFoVbS4jNpOGH7wxA4AgwJ5eJ0uhDPv6XbS5DEQSec6Ph9jb%0A46gHpF94bYoT+9oYMGmYWUnhdSr5v3/jALu6HEQiW7UFZWQ2kh6iKHBs2EuPz1LXm9zY7N9CIBDN%0AYjNriCXXtvUdbWYNs8spypLEoSFPve3aZdNh1KmZXEqQzZd46ng3c4EUS6pMTbdTo+TaVJTY6hoA%0Ah4Y89UCIvMbK3CmLkVoyw23Xk86X6G2zcG409K72urEWhxN5TtzXysRCkk6vGajy07fn6gGqRKqA%0AIEB/u43ZlRTFdAGNWoHHrufFt7bOl3nsoI/OFpOcCJH5QFEqFbR5jJy+eqvjV6VU8M5IoG5rbpuO%0A6aXUe+7xN5gLpEik1FyfjvHQfa1NJSSqVThzPUg2X+Kx+9v5yXqSpb/dSkeLidNNkodmg7qhMnmj%0AE2uj00+SqpwbC/HQvlZuzCfw2LVEkmtN7xmfy7jtvbTLb31PTf2NmMT5G2FC8Rweu57Dg+4ds3e6%0Aq1GBZ8+e5ezZs/XXgiCg1Wrp6enhueeeQ62WKw5kZGSaI4oCU8urWI2ahpaRUwd8dLeZefHN2S0t%0A4k+d6OLn78wD4HUYMOpUWE0aLo6HOdDvwt9i4odvzGxZ1F02HdemYvzrLyf4r7++vx5Qbncb76kK%0Ayp2AKApMLq0iChKfP9GDVK5SLBYorpVZy0tIElyYCGHSq0lni/g8xm0nAcuB5E8WdyoHsZPY0HV/%0AtxY0URQ4NxrkyLCHcqXK1ckofo9p2yEcBq2SVy8ubVnfnnygk2A0S0WCt67VWv02Wuj+9ZcT+D0m%0Aen1WBAGMOjWtLgOLoTShWJ6HD7SxGE4zPpfg8cPtcnJMZguSVKXXb8HnNmLUq7ZdWzcPigHwu41M%0ALiVpcRgwGdQcGnLjsurquoHQKOPisGixmmqay4uhDIFolipVShLki2VC8RydLaaP7PeW2VlsTnoc%0AG/ZybSpCpSJh1KsoFiu4bLoGuw3FcxwccnNxPMznHvTykyZ2+bkHO/nJ6TmGexyMTMdYiWTRapT8%0Axmf6SefKzAVSKEWR+/pcrBXLGHVK7utzUq5IhON5lAqRg0Nu2pxGLt4I85kjHfIaK/MfYnQuTneb%0AmUKxgsWgJhjLsX/QdUf2Otzj4OxoEINOhcehIxTLsb/fRSSRx2OvDSVfjmSZD9aKZvb02On2mqlW%0AQakQmV5eJRDL0u+7NbRa3vfIfNAUi2W8Dn094BuM5Qgn8hzf66Us1ZJ3AgKHdrnfc4+/weYK4reu%0A1eYtLIXShOJ5/C1GvA4jsyurqJUK2tqNKEWRo8MeMvkyyXSBeHqtoVJ6ozsqky/S2WJGrVTU/fIq%0AVULxW8nKVoeBxw76eOygD4BvvzrdNJit06r41gvXcVq0TQto7lRTv1yRiCTXcFi0d/cP8RFzV8Fk%0AhULB6upqvTr5Jz/5CdlsFlEU+dM//VP+8i//8gO5SBkZmXuLYCLPQmiVwQ4b16dubVolqcpbV1c4%0AMtzStP02nMhTLEm1SbAKkZcvLKJRKXhofxtvXF5Go1aiUogUpK3C94uhNAadqqE1feMzZT46JKmK%0Ax65Hr9MhApIggKikTIVSWcCqUzEyneAzRzr4ux+P8fwTA1wcD295eB8YkCVJPmnciRzETuS9WtDm%0AQ2l29zgJRrOcHQ0B8NufH6p3XGx+j1GnJpsvNv2ekukCk0sJYqu1FuoH97Y2nGPD4T510IdGJfLE%0AQV89mC1JVZ56qIdYLCOvaTJNWQhncJi1/PzsPFaTmuFuR9O1dfOgGI1KAQhML68yvbyKRqXg6LC3%0A3mq6mUKpQqFYxqhTMzYbx6hTUypXUClFzo7cWhs+c6RDtlGZbdlI4AVjWdaKZQw6FZFknuP3eVEI%0AIpl8qUGCwmbWoFEpUKtEQvFcU7sMxXOoVWKDbVelKvm1Cj98fXrLGvv7X9nHN799teEzrk9F+cxh%0AP7/1+V1yRb3MfwhRFCiWKui1ahbDNd3tizfClCXpPe0VQKtWks6VKJYkwvEcbruBpVAap1VHe4u5%0AQUN8IZjm8kSknsRvdxt54lAtGCavuzIfFqIoIIoCJoOaI7s9rBUrBOM5ulvNSFKVSzcjWI1qZgMp%0AfJLxXff4G2hUClpdRs5cr0lUSFKVi+NhdnXZqEjQ57Pyr7+oda/azBpGpmOMTMd4/okBbszFsRg1%0AeB1Gfrxenb9xDFA/ZrMkjFp5S3YDYLDT3nDPVKu1rpZCsUw4kcdt06FRK4klc/Vn0rsV0GwXSN7p%0AhTh3FUweGxvjhRdeqL9+5JFHeO655/jmN7/J008/fdcXJyMjc2+xGMlwZTrGtckon3uwEwEaqkxE%0AUeCx+9u5PhVt+v65lRQn7mslX6jU9Y8KpQq5tRI+T21C91ce72N0Jt6QgXx7JMD+fhcj07EdMx31%0AXkUUBSqVKg6zlrIE5VIJEREVCrKFAjeWYvT6rIzOxChVJGZWknz1yUHG5uIshTL4PEYODLhlveRP%0AGHcqB7ETeS9ZnEsTYbJrFbJrNb3OHp+VfKF8qzIzlsXvNmLSq1EoBGZXVpt+zszKKs+c7OXqRIRk%0AukC1Wm3qcEeSeVLZIl88UfvZ5u91p37HMh8+52+ECMbzHN/XxsR8ArtZzTMnu5kPpAlEs3S1melq%0AtXBjLk67x0Tn+iZwYyMHNftTKQXCidulBmqEE3nE1TXaXEZKFYnRmfiO1QGU+fg4truF8bkEkURN%0An/i+Pie5tQrXJkJ4XXqODntw2fQshDIEo1nKFYn//NRufvDadNPzLYUy/OaTg1wYC9WHkxl1auYC%0AqaZr7NXJGP/ttw5yZqRxzffLA5pl3gdjC0lEhcBsYBWqVRbDaQY6bYxsKqbZzFIow5PHOlmJZXn2%0AZA9nR4Ic2d2C32MkGMvxwmtTqBQiHrsOUeA9k/iyXyDzYbFZ2u7Lp7rJF4r0d9iZWEhwZJeHYqlC%0AIl1gd5edSCJPn9/K2Gy86bnmAikeu9/P9akYPo+RVqeRH7zRuKa7bTpevVjr3FOINFQdb8hljM5E%0AuTGfwKBTMT4X59CQh3JFIhDNcnDQTX+HjemlW/sVQQC33cBCKI1aqeDAoIs2l4nZlSQP7/PW75+j%0Au1r4y3++CNQC0xtyHBvSR/D+Cmh2eiHOXQWT8/k8kUgEl8sFQCwWo1CoRfMrFbn9WEZG5hYj8wle%0Av7xMJJGn3WMiGMsSWV1jd7ejntE7NuzljctL9LfbmksbuI2cHQ1uGSaxGM7w7EPd/OztBVqdRiYW%0AElsGqGxUpMgDUz5eJKlKFQmrSY0ogKhQIogCmXIWnV7L1YkEXzjexXd+VRvwdHYkxBuXV3BYNAx3%0AO5lYiPPZ+9s/7l9D5jbuRA5iJ7OdLI4oCpSkKvFUoa7l+fhhH3//4/GGqrYb83Ee3NOKWiPS6jI0%0AXd86WsyoRIGJhQSdXjNL4UzTa4kk8hzZ3bLjv1OZjw5RFAjG8yTTBVQKkX39Lr7zq+kGG710I4xC%0AEPDY9VgNGiaXkkwvb018zK6kaHHot5UfUikUvHn1lkzLWrFMJJlnqMMuSwPI3BHtbiNf+8IQvzi/%0AxEIojV6nIhTPMdBh5cq6jNDtbdJXJiLs7XU1tUu3Tccv3lmgVK5QLEuMTMfw2PXbfv7NhQTPP9qL%0A3yVLocncPWOzcdpbDFydjFOtVjHq1E0lWzbw2GuVyz63aV3GxUUyXeTyzUh9TS5INVveLrG305P4%0AMp98bq+oXYnmEAUF//yTmv872GHFbtFx5lqg7mecvrbCnl5nU7v3u41cuhGiv92ORq3gxTdnGqp5%0ANSoFmvW9fItDj8OiayoZd+qgD4MuU5/7cPraCsf3ttLnt9T08MOZ+rE2s4Z+v5UX35y57TwRTq3L%0AW2xwe2HJ/gEzClHcMtxv4967E+6FQpy7CiZ//etf50tf+hL79+9HkiRGRkb4oz/6I771rW/xwAMP%0AfFDXKCMjs8NZCGf4f753rT5Q5dCQm2hyDZ/LyIWxIM892sfsSopyRSKdK6FVK5vqErW6DA1VUhu0%0A2PX8/Y/HsJm0DPgt9P/6ft66FmBiMdlQnSxXRX001DPVC0kG27cOYetvtxFP5nHZ1agEgXS2SCCa%0Ap82lp6vNwlwwSWermWy+VLeB2GqB1y/XAhSnrwf5yqmej+V3k9menT6R+E7Y7NQthDMsRFLs7nSS%0ATAdw2XTkiiVGZxMNVQobDu1yNItBp0KtFJuubx0tRqrVKr/zzDA35xNEtGvbBkaGu2xbfi4jsx3z%0AoTQWo5oWh4HppSRqtaKpja5mi+TWymjUSjwOfdNgsseux2rSNLXhdreJf399un6fnL62gkmv4g+/%0AeogWm+4j+E1l7hX8LiOPH/JxYTyEKMByOEPRqqPVaWCtWN5SyZXOlXDbdU3tUqNW4nOrUKtEbi4k%0A2dvrwKBTUyxXmq6xmxOgn/SNvMwnm3imyMzyKu0tRkwGFWMzcSLJPP/psT5aHPp60csGNckWJdPL%0AYWwmDYl0AZVS5NxYkP72xud+IlVguMfxnjYsI/NhsFFRuxGUTayukV67tW/LrVXIFWpFEZv9DFEQ%0Amq7TfX4b1WotYd3eYuSrnxtibDbGUihDR4sJg07FL84tAJDNl0hlm0vGpbJFsvlSw7lddl19MN/G%0APVMoVUikCvWuwi3nyRWb3kNKBTgsWjQqJeXKVumK/8i9dy8U4txVMPlzn/scR48e5eLFi4iiyJ/9%0A2Z9ht9s5fPgwVqv1g7pGGRmZHc5b12+1cBzf660P7vnaU7tocRjQqBSY9Kp668vbI4FbFU2JPF6n%0AAbNBTTZfavoAUikVpHMl0rkSZ0ZCfOVUD//LY30EE3lOXw8wOhuXh1J9RGzRfgo0aj+JokAkvsZ9%0AAw60SjUIGw9mHenVEq1OA4vBFC12Pe+MBJt+xk7J1n7aeC85iHuJhXCGb33/Gl95vJ+3ri7T125j%0AIZjmyyd7+enb803fE0nkqVYhvto4EMRt0zHc42RsNsrVyVrb3H/7rYNUgasTkS3r3UP72+R2a5k7%0AZjGS4X/+eJwH9njJ5Ivs7rZzfizc9NhIIo/TqsPn0SKKzTd8rS4jJr2S3/jsAFcno/VndI/PQiK1%0Axu/+2l5GZ+INa4AcSJZ5P6TzJR7c68Vm1tLrtzI+G2dPr3NbKbTLNyI8tL+NeGqtwXd86+oKT53o%0AIr66RrkicW2qFsB7cG9rUxu/lxKgMh8fC+EM58aDnDrYxrXpOKIg0N5SG847t5JGoxZ58oFOAtEs%0AgWi2ofgFarJB/e1Wzo0FefKBTsqVakPwuVCqYNA2L76RbVjmw0QUBSYWVnlwb2vdlx3qsvPCJqmh%0AjeGoC8HGZMeZ6wF+7ZFelsKZhkDxP/10HINWSafXzMhsnBaHEa1KSZ/fikIUyBfL9X2fQafatntv%0AKZLhyO4WJhaS9eF6kUS+fo9svmdsZg2Rbar7l8IZ1GpFfdj77ftbWL/Xhr2cvrZy6/V/8N7b6YU4%0AdxVMTqVS/PSnPyWZTFKtVhkfHwfg937v9z6Qi5ORkdn5iKLAxGIt+HdiXxulcqWeyZxcTNLdZiG7%0AVqTNZSSSzLMQSiNJVU5fW6lnOwXgjcvLHNvbwtE9XjK5IpFEHp/biNmg4hfnFuuftznQ2GLT8eWH%0Aunnu4R458PgRcSfaT/FUHqdVjUIBlUqVTCFHMJZlbC5Bb4sFv8fM2FxNM0uuuNhZbCcHca/x9miQ%0A5x7pZSGQrnVZuEtAlYVgCv82duuy1QZ9dLeZKZUlkukC+/pcZNdKfPtXExwYcNfvnY2k2Obg/GCH%0AjaO77s3gvMyHw0I4wy8vLKFSiiyE0ozPx/mNzwzi9+S3tVGDTsUvzy3w2GE/v/W5ISYXE8yspOj0%0AmjHpVVwYCxKI5RjucTCxkODkfh/3D7lod5vq9/xwh+2eXwNkPnzOjoUIxnNUJGhx6HDZdbx8YZED%0AA83lLBxWLW+sdzDZzBqUCpF0tsjhITcmnYofvj7T4J9cuhnmmYe6WYlmWQpn7ukEqMxHz/kbIaqA%0AxaRhPpBiJZbltz47yPmxEG9eXea5R/qYD6QQgGK5sqVK2WPX4bBo2dPj5HuvTGHSq3j+iX4mFpMs%0AhTN16aBHDvg+FUl8mU8OklTl2B4P33/11gDTN64sN+zbCqVK0ypklUJkJZLl+lSUTm9tv9fptSBJ%0AVdK5Ul2L+HuvTPLIIT9KhUA2X2aoy84768Vp71aV39Vqpgo4rTosRg1Oi5bZldW6Xr4gwDMnu5le%0AWiWZLuC2N5eb8buN9UAybL+/FQTo81vpbrW8r3tvpxfi3FUw+fd///cxmUz09fUhCHemDSIjI3Nv%0A8m4bx44WE363qWHwlM2sQa9V8a+/mKBUkfjyqV729Di3ZN0TqQI9bbVJq+VylbeuLqNRKfDY9bS6%0ADbz4xmzD5zYLNMob2o+GO9F+UipFDHoVRq0GAEEUUAoqJEmg02OhKEmIoshgh53ppaRccbFDuZfv%0AOVEUiCTy+D0mxufiHN7l4d9fm8Zm1qBWKnjiaAcXxsNb7NagVdLiNKBVKzBolJiNGsbmYliNGg4M%0AuBt01zbul3cLzsvBOpl3Y3MVTYtDz1I4w6FBDz96Y4bj+1q5ML51bTVo+q52mgAAIABJREFUlbis%0AOp4+3k2lKrFWLOO0aVkMZRAQeGm9TRRqVcw2k5ZDAy58TmPT565sozLvl3imyEIwzalDPq5PxdBr%0AFezpdjIyFUOgedX8xmwMqEkAuPboWE0X6fNbuD4V5dHDfkLxXMOA5u+9OkVPm4U/+9r9dX1O2W5l%0A7hZRrA0qPTDo5n/8+3UGOuz4PSa+/9oUzz/ez+hsjLMjQU4d8jG9lCSRKmyx5319LiaXkiwE0xzo%0Ad9HZauHbv5rk2HAL/8czww0dH5+GJL7MJ4tQPN9gs9Fkns8e6+TiJv/3zPUAx/d6EQSB2UCKdo+J%0A4R47//jSDfKFcj1wvLureYV9oVjhlfWq38uTEX77C0OMTMdYDGXoarU0lYlpcxo5OxpAr1Vx8UaI%0Afb1OTAYNFakWyK5IkM4W0agVWIwaOlrMXLqxtQtw/4C7/vrd9rdL4UzD8+P9sJMLce4qmByNRvn7%0Av//7D+paZGRkdiCbJ7kOdlh5YLiFDk+tQmkhnOHGYq2i7vLNCKF4jv39LorlCqVypUHv6PuvTvHQ%0AfW18+VQPc8E0S+EMfo8Rk05NoVTmf/3cIDcWkrS3mHDbdOg1SiLxnBxo/ARxJ9pPs4FVzHol6VwZ%0AQZQQqiKVSoWxuTjVqoRUBYdZT36tyFCHnRangflAmkA0S7/fyvG93h2TrZW5t9hw8iSpykMH2vjZ%0A2/O0uowshTMUShWy+RJ9/TZGp6OcPNBGNl9iMZTB6zTQ0WJCpRSJreZJIbJWLOFzG+lpNfP65ZUt%0A1Q63J8Vu12revOberkkuIwONVTSJVIH9/S5WMwVC8RxzgVWeOtFVq8hct9H2FhNatUi1WsXt0HNt%0AMoJCFMnki7Q4DPWhehu0t5h4/JCvqeSKbKMyd0NNRugqu7udpHIFLEY1yXSBdK7Ekd0eBEHgyQc6%0AiSRyLIYzuG06+tttLIUztHtM+NxG2j0m9DollYpEKJ7j0s0Iwz21gc82s6YhCNHdaqFclmS7lfnA%0AkKQqu7rs3JxPEFst0OU1c3M+gU6j5PS1ALu67fhbTEwuJlGI8IXjXSyFMwSiWTq8ZtpcBlLZIiuR%0ALMM9DkQBgrEMXz7VQ2+rpal00E4LQsnsXERRYHKpMbgaiudJZPINWsc+j5HBTjvhRIbd3V0EomnG%0A5xIcGHDX5TE8dh0eh56nT3SzHMmwFK69T0BoKLLI5ktcmYhi1Kro81tYzazx1IluVjbe4zbS6jIy%0AtZRgKZzdVDG9wtHdLUSTeULrcYODg24mFhIYdComlpI8/8QAE4uJ+jUfGHBzoMdR/+z32t/eTSB5%0AMzvxHr6rYPLQ0BA3btxgcHDwjo6XJIlvfOMb3Lx5E7VazZ//+Z/T0dGx5bg/+ZM/wWKx8Ad/8Ad3%0Ac3kyMjIfMpsrn0RRwOc28qPTc0STefr8VhCqDLQ7EMUq0XWd0CpV1EoF7R4TZoO6IUDz2qUlNCoF%0A9/W76PKaWSuUmYwmQYCHD/iJpXJkcjqUoohUBapwaNBNJLnG7m479w+6Zcf/Y+bdtJ827OUvf/cB%0AdFolubUiolSmuFalz28jlszzzkiQV0PLWIxqTu5XEE7koArDvU6ODLnwO+V/X5mPlmYJs8sTEXJr%0AJXr9Fl4+X5PZMenV9LRZGJuLc2MuQavTwH39Lsbn4kSTORwWHZ892sFCOM1yqEJvmwWpif/5bkmx%0ALZrkwVua5C6X6UP7DmR2FrdX0ZQqEkNddl4+v7iuE6jj3GiIcDLPE/e3UyyVuXQjjMOqw2nRUq1m%0AGei0USyUUaos/M8fjjZscjQqBY8d3D6QvJ2Nys9nmTvh7dEgiXRNnuIHr8/w6GE/wWiWa1Mx2txG%0AoMqlG2H8HhNHd7fwo7dmuTAernetLYXThOI5dnc7MOpUpLJreJ0GBtptjEzH6oOgYKt/ItutzAdF%0ANl9iZrkWfHr98jJKhUi/30qpInH5ZoQWpwG7ScMvzi2gUoh47DpUSgXzgVVWIhmcFh1atYI3ryxj%0AM2n52lNDsg8s84lAkqr4PaYGPeRCqUIgkicUzaNXK/nC8S4q5TKVKkQSRS7dmKXDa8KgVfGLKzWb%0At5k1XJuK0eG18OKbM6hVIgcG3CyFM00HAAeiWVoces6NhTi+r5U3Ltfe0+k1c306ysUbYQ4NebYU%0AaKxEsxQ3yWxq1cr6rCWAf3hpjC893M3vfWkPa2vlpr/zTtc2/rC4q2Dy5OQkX/ziF3E4HGg0GqrV%0AKoIg8PLLLzc9/le/+hXFYpFvf/vbXLlyhb/6q7/ib/7mbxqO+bd/+zcmJiY4fPjw3VyajIzMR8Dm%0Ayqdjw14ujIc2OeJp/vcv7uH8WJCB/5+9Nw2O6zzvPX99et+70Sv2jQQBAqQokqJEUpRFK7Zl2ZLX%0ARFkszyR37OTWrdRkkqmaaD7c8aRuJZmq1FSq4lRy697cOOWaxEpkeaEVL9opUZQo7gRIEMTaABq9%0Ad6P39fR8aKJJEA2KKxbq/X0C0KcP3u7+93Pe87zP+386bOwdcHPk3an6475gaoVxPdQuRuWKzAfD%0A17acfHpPG+0OA+2O7mVN9bZ12PnM3jY6PWYcDhPh8ErPI8HacjPvp5feGkejliiVSpTKFTSSgsVc%0AkY8mgiiqEpHFXN1va6jHyS8/mFl20X7jhE/c2AnWlEYJhkvTcVDUqjDUSgUumx5fIMWWNiv/8qvL%0AK2Lc3gEPx877afeY+ZuXz/H5x7rQqJV0ecx0uEz0tVs5PnxrXmk38yTfM9h8f98Mwabhxiqa/UPN%0AvPzmFfo67PiCqbrvbLvHvCzOTswvolUr+cqTvZwfi4BCgSTBNz6/jfG5Rab9Kfo77ewf8tCxShPI%0AW/HNFwhWY6mx069/eiuLmQIeh5HLvjgqpcS+Ic8y3+MbY2yhVKl7X+7tr/kkq9VK3jsX4P/4nT14%0A7Xr62qyrzk+EbgX3ikA8hz+Sxes04gumCMdzPHuo+6b3Qb7gtYZie/rd6HQqIos5+jrsuOwGOq/z%0ApRcI1hNJUtDpNXPy4nJrilOjIZ59vBtfIMXIRAy3Q8dPj66u+aWFvR8fneC3P9vH+Owic6E0Hoeh%0AYTK5q8XCmcu1BsJLFhoVGWaDtblJm8fMT45Ornhem8dEMJrl8Yda2NXn4h9+OrLs8aUE84t//8Gq%0Au1I2u7fx/eKuksnf/e53b+v4U6dOcejQIQB27drF8PDwssdPnz7NuXPneP7555mcXCkEgUCwcVCp%0AJCaurrjXfI3K9YuFJCl4+rEORiajuO165iNZSmW54US9UCwv80m60fdOq1byxEMt9ec0aqonJlcb%0AiyXvJ5fLXE/wL1XKDXQ1UalCrlBAJSkplZVY9XqKFRmnFQLRDGaDmvx1elpC3NgJ1ppGibFgLMv+%0AIS/BaJbxuSQ6jQqzQU0m31iz+WIZs0GN06bnS0/0Mh9KUpEV/F//46P6pPX5w72oVNJNt8p9nCe5%0AQHA9S1U0APlimVS2hE5T8yXMF8qolUoyuWJDzc4GU5y6HGaou4mtHTZGJmJ84UAHykeUHLvg5x9f%0AHa1pd8i7LKl8K7754notuBmyXOXxh7zE0wXmQmm2d9s4PRohmy9SLN36PHLXNhfpXImXfjlKuSzz%0Azlk/zx/ubehNKXQruNccu+Cn02uiVKlybkyJ06YlFM/dsn6NOhWSAjL5EnOhNE/u1gsfesGGQZar%0AzIfT7B3w1O0qajYTRvyRDCqlRG+bhSuziVvSvFKhYGIuyYWJWlO+Do+ZU+qVvUd6WqxkcqXa//PU%0A5h6nLoewmTScH4+i16pQKyUK8vLn2c3aZVXHzt/ZXU8Kb2m1UixX+MHrV5Dl6k13pWxmb+P7xV0l%0Ak1tbWzly5Ajj4+P8wR/8Ab/85S/58pe/vOrx6XQak+nah6JUKimXy6hUKkKhEH/7t3/Ld7/7XX7+%0A85/f8hjsdgMqlfJuXsZ9ZzNtPRVjXTs2g3Zh5ft8cSrKO6fnGJmK0e420eoy4LIbODESBGpJ5v/p%0A8wO8dsJHd4uV8+NRtnc1MT7beKIeSuT43GOdnLsSpsNjprvVypgvfvVnC88c6GZ7t6Phcz9urBuZ%0AzTTWG7kd7V7/Ogd7mkhnS2QyMl1eHdlMGYNOhUYj8dq7s+zZ7qbZaaS3zcobH801PN9lX3xDvXcb%0AaSz3iwflNd5uzHW5zIz6VsatQqnCQJcdm0XL6cth5kJpvniwm7Nj4YbnCcdzfPmJXk6NBnn8oVaO%0AnlmoT5AD0QyXpuM8uaeVd874Gexu4lO721aNeYM9TQ0927Z3N9XHvNkQY/547iTmulxmfv2pLSTT%0AJc5eqWnz+PACB3Y0I1erFIplQolcw3PMBtPYTBpCiRyBWBalUkKr0/Ddfz1X9xxcuuH6+lNb2LnF%0AVdfszTTqcCy/MdtMn70Y651xJ9pN58tUylXMBjWXZxJEEjkOPtTMsXMLDZ8XSuT4tX3tXJiI0ttq%0AZWevk8u+GG+dmsdp1RFPFrg0EyOR72Rru73hOR5E3Ypx3h13OtcFGJ6K8/vPDXF2MsT//IUBzEYN%0A//r6lYbPDSVyfG5/J2cvh2l2Gml1mbCaNIxOx+httXE6HeKhPhcvH51kZCr2sfOE9WCjfoZrwUZ8%0A7TfT7r0a79R8sl5pbLdoaXUb+WgkRKvbRL5Y5uyVCJHFxnOMUCLH5x7tZC6cxmbSolFL/OqED1mu%0AcmEiyqWZOF9+ohd/JM1csNZDaaDbwb/86jLlsoz96vx734Cb3dtczAXTDPU6UCjguUM9TPoXlzVa%0AzeRL/Od/OEFfu41P7W5jz2BzfTfff/vxeV5/d3bZ+AqlCidGQ3e9428jauPjuN0x31Uy+a/+6q8I%0ABAKMjIzwrW99ix/+8IeMjo7yp3/6pw2PN5lMZDKZ+u+yLKNS1Ybwi1/8gng8zre//W3C4TD5fJ6e%0Anh6++tWv3nQM8Xj2po+vN9dX5m10xFjX9ku/0bULK9/nFVu+F5I8sauFX34ww0BXE3PhNC883c+l%0AmRhqlYTRoOTAjmb8kUx9q9eNtLtN2E0aXDY9pbLMzEIKT5OeFqeRYqmCy6S5pc/6k67fjajdG1/n%0Avn43b5/147RrkMtVSpUSiWQZBQq8LgM/fGucTz3cisduqNtd3Mi2DvuG+Zw3k+bulPv9GjeibuHa%0A6+7vsDGzsDzBoFUrkavw4fACD/e76fKaCcWyq8Y4d5Oef33jCnsHPIxdrdKQJAX7h5rrFR1XZhN0%0Aekz84oMZ3vhodlU7l3397rrv7fXj2ddf6zq92fS4Gb9DS2PeiNq9cTdIJJEnlc7R22bFF0yhVkpM%0Azi/S12GniIzXYVzmeVg/j13P8ESUoV4HF6difO1wLz95p7ZjcKjXgU6j4vhwbVFkdDrOT49O8ie/%0A+TAdbtNNNXr9Z72ZPvsHbawbWbuSpODSVIyHtrr48TsTdY/LkxdDdDabG8bYTo+ZSllmR6+T2GKO%0A4akopbLMUK+DcDzHUK+DDq+Z//u/f8D/9hu7bju2bkbdPqjj3MjaXWI2nKav3cqZ8QB2s4FwIsti%0AurjqvLbdY6ZSrjDU24RWrcQfTnPyUgaXXY9RJ/G/PDfI3/zrWXKFWlXlzELypvOEtWazaO1+cDuv%0AfSNo9159VhqNsj7nLZQqBKJZ3js7z8GHWjny7hQA3S0W2t2mhnOMrmYLkcUckUQOlVJBh3X5e1Mu%0Ay7z85hU+vacdr8PA+fEIpy+H+Z2nt3FxMsZcKM3ubS56Wm1c9sVw2vSolRIuu5GfHZtClqv1RqsA%0Azxzs4vj5AOOziWXfHUlScO5KtOFrvDgVIxpN33EF8mb8Xqw25ptp966Sye+99x4/+tGP+MpXvoLJ%0AZOIf//Efee6551ZNJu/evZu33nqLZ555hrNnz9LX11d/7Jvf/Cbf/OY3AXjllVeYnJz82ESyQCBY%0AW27c8q1VK8nkl7bPKvm1vW384LUxdm9zYzNrkSvwo6s3Awd3tizb0rL0/L4OO75ACn80QzSRB+DR%0AQQ8fjgR58YU9a/4aBfePDreJL+xvx6jVoFYrSRWLJLIlNGoFXV4LKklBRa7yo3cm2DvgaaiXT3qj%0AA8Ha0qjhxs4tdmLJAh1eK3IFPhwJ3jTGadW1qZbZoObidKx23hs85m/0kVvNzkV4tgluFV8oRa5Y%0AZle/l1A8yxO7Wsjky7hset46NXdTzeo0Nc3qNCoeGXDzb2+Mr6rVcDyHUa+ua1ZoVHA3LMSyDHQ1%0AMR9OU6rIHNzZQqFUxmnVk82XGuq1zWPilbcmAHji4VaUkoL3zvqXaXZ4IsreAY+IrYL7ii+UZnIh%0AyY6eJuYiOUYmY5gNal49NbPqvLbVaeQnRyd59lAPR95d6QnuaTKuSGgJ2zfBelIsVuhqNnNu7Fp/%0Ao2JZJrKYW2Z9MdRraqh5qlXev1DbaeILpjh3JcLjO5s5eta/7Lgmq443T12rGr4ym+CyL0an14qE%0Agu+9erFeGR1PFjhxKchXn+zFF0wRiGTri99nRsPYLVoC0eyy786N/SWuZ1uHXVhZ3AJ3lUyWJAkA%0AhUIBQLFYrP+tEZ/5zGc4duwYv/mbv0m1WuXP//zPOXLkCNlslueff/5uhiIQCO4zjTzl7BYt4XgO%0AvVaF2agmnSuze5ubk5dqlhdDvY76BeT48MKySrx2j4lOr4XhyQjNDhMqSWJPvxuLUUMqW+TFb+5Z%0AtcGPYPPishtRKBUolWDT65nOZNHqVcxH0qhUyrpX8o166fCa+bU9bWLiLFhTurxmDu9pI5zIEY7n%0A6G23sKPHxX/90QXg5jGuzW2qx7PnDvUw1GOnWq0SjGZX9QTPX/WRu5lPp/BsE9wK4UQBu0lDNJkn%0Aky3z4cjHX5eXNJtIF3jmYBelUoVcoXJTrS5VMV+vWaFRwZ0y7l/EZFBxajTFgZ3NfHSdbs+MhZfp%0A1WXX09Nq5fSlUL36+M2Tswz1OlfVbCieFbFVcN84cyWEx2Eklirwk3dqCxxLMXdFvPWY6GmxMOaL%0A89hQM1P+xYa69QVrOzavb9AHws9bsH5oNDVf70cHPWTyNT1/em8bgWiW4+fn6jqeC6d5fGczZbnK%0AXDCN266n3buySV6hVEEhKXhiVyvTC8mr/ssm/v34NF6HgXiyQKFUYWo+ycGdrZwdC/PooLeeqF5q%0A5KdVK9GolJTLMsVyheGJKIVShT397nqVMiz/7jQqGhHFS7fOXSWTn376af7oj/6IxcVFvve97/HT%0An/6UL37xi6seL0kSf/Znf7bsb729vSuOExXJAsHGo9Hq3WK6yNP7OwGolGXmgmlsZi2FUgWvw0A4%0Anlv2/GPn/WjVSgZ7HQTjOfLF2vbFt07NYtSruTAR4bFBL06rTiSSH0AkSQFSlUKujE6tJJLIUZGr%0AXJyMsqPHwYlLQQKR2oTger3YLVoWohm6vKKTtWDtiaUKDE9EGexx0Nti4+yV8MfHuB4HwViWJouO%0ANreR2VCGExeDHNzpxdO0/HnXE47nsFu0t1QRIb4LgtWQJAUXZ2J4m4wMT4SxWXS3rNlJf80GQ6lU%0AsG+gmb//0UjD/xGO5/A0GeoNcxtpVmhUcDvULC7iyLLM1nZbvXHzkm5vnBcMT0QJx3NYTRrGfHF0%0AGhVWo5bZBlYCUNPso4NeEVsF9wVJUlCRFRi0Na/vG2PujfoNRrMc3NHMkfem0GtVaFbxuF2IZADF%0Air+LyknBWuMLpTk+EqDVZeLSdBylJKFWSjhtehKpHMns8qa+slzl6Fk/jw16AQjFs4SuxvIbmZpP%0AolbVzqWUFCxEMgx02utWRTqNioosE4qmUaskQokMzx7qwR9OMxdK1xPQvmCSK7MJUtkScG231fXj%0Auv67I3al3B2rlxHfAt/+9rf5+te/zuc+9zkWFhb4wz/8QwKBwL0am0Ag2GDsv7oKuMTubW5eP+Fj%0AIZwhFM/R3WKpT5riyQIuu37FOQqlChK14G3UqVAoFKSyJQLRbL1T98NbXWv1kgRrTDFXAUlCoaht%0AobaYNHR6LSgkBV6HAa/TuOz4pRVnp3WllgSC+40sV9nSagFgJrBIMlNg2l9bULtZjFMoapNmr9PI%0Aj9+Z4v3zfmYCSX7w+hW2tFlp9zT2H3PZ9WRyJVERIbgrJEmBw6JjeCLC3u0epuZvTbNzoTTxZAG3%0A3cDLb4zz5/90kt42a8P/0eY20d1i5fjwgqjiEdwTJEnBXCjNyFSM3f0uphca63ZpXlAoVWh2GrGb%0AdRzc2UKxVGb/jmZctsbzBbddz1B34wZ8AsHdIstVulpMOMx6pm4yT1jSr82s5e9/dIGvfGoLXV7L%0AivnvElvarcRT+WV/EzFXsNYs9U365Yc+grEs/nCGY+f9nBkL44+kmQ3WkrqN8EcyFMsVgrFcwzkI%0A1OLzXCjN6cu16v6Tl4KcGg3hC6Y4NRri5KUg/V1N2Cw6SmWZTq+FI+9OcmEigtWk4cJEhCPvTrK9%0Ay8GBHS10NVv4tb3tPDro4fjwteatjb47HW4Tzx/u5Tu/+wjPH+4VieTb4K4qkwEOHTrEoUOH6r//%0AyZ/8Cd/5znfu9rQCgWAD0uE28Z++vpMTF4MsRDNUq1WMenXNJymRo7vFisuurxvy6zSqxh6iGhVl%0AuUqbx8RcME2Hx0yn10y7x0xfm1UE8QcYrU5NPlcgGE2Tz0E6V6BKlXiyjFyp0uoyNtRMb6tVVGAI%0A1oW+Nhu//5UhcvkSvmB6WdOR1WLc1nYbO7c4OX8ltKJK481Tc3zj6W2cvLTyeds67Dx7oEvEQMFd%0AMRtOEoxnOfRwK/PhW9Osy6ZnT7+bFpeJHx+tbc9OZUt4mwwNj292GvnoYpDdfS6eeLhVaFZw15TL%0AMu2eWpM9s0F9S7rt67CRyhSQUWDUa/i3N6+wf6i54bFPPNxKu9j1JriPdLhNpDKlW9KuTqMilS1x%0AYSLCmC/O/h2r6HZnC0/sbBGVk4J15fq+SacvB9nW2bSsAZ9GJdHsbNxwb8kOq1CqYNQ1/j4M9Tqp%0AAolUAX8k3dDyZXJ+EZNOhdOmxxdI8cIzA1ycijIXTLOj11mz6jKoUSnBYdWh00rs3OpEr1Xf0ndH%0A3GfePnedTL6RalV8CALBg4ovnOZvXz6PRi2xp9/DpH+ReLJAl9eCy67n3XPzfPXJLfULxpI/WKFY%0AJpTI4bbp0V7tAt/mMvHYkJenH+moB28RxB9sIqkCNrMOvVFLOV1Fp5dZTJfQapWcHA3SZNHS6jIv%0A8+CqdbNW0bdKdZxAcL/pcJuYi6Tp67TjC6bp8Jg4N6ZsGOM8dj0Oq54Wh4G3z/iJJBrbWbx/PsCL%0A39zD8eHrbg6HPMLeR3BPmI/kMevVjM8muDKbYOdWZ/3m7UbNdnjMuO16kpkiFyYi9aY4S3wwfE2r%0Al2ZiuGx6dBoV//7+9NVqoCgOq56hTlHxKbg7fKE0O7c4OHkpyCtvT7ClzfaxsVarVlDRqXnlnUny%0AhTJwzQu8XJEJxrL0d9p5bLtIvgnuL75QGrVaIng1ri41J7tRu20uEyqlgvfO12LtUhPT1z+a5bP7%0AOoinCixEMnR6zTx1Xa8Q4ectWC9u7JtURUGre3lzvWAsx94Bb8NEcYfXXL+nk6vw3KFuFqJZfIEU%0AbW4T27ub+JfXxiiXZfo6bMwFG1c4Ty8keXxnC4WSTKFYIZEqoNeq2Npuo1CsEIhmCMYyvHPmukZ+%0AJ+b4P7+5h996aov47twH7nkyeakZn0AgeDCQJAW+UIqL03FmgmkeHfRQkat4HXqK5Qq+QAqlUkKj%0ArvkmvfL2OI/vbCZfqhCIZKlSxWLU4HUYee2Er36BafeYGJ+N098qkoSfFOajKSxaJfmyEoVCwUxo%0AkZlgmna3EYdFR7PTxM/em+KRATdajRKnTY9aKbFzq0vcBArWDUlS8P6FBZqbTHgcBgrFyrIFj3yx%0AjNWoYcdWJ//8i8sM9To4OVommy/Wd2rcyNZ2Gx0uEx2Hxc2h4N4iSQo+GF7A6zRyZTZR9+xspNkW%0Al5F0rsyrx6bZ3e+qewxez5JWu54y8zevXKgvFgPkribvRCMowb3g1FiQilzlW18a5Px4FJdNd9NY%0Au6ffzWywymKmWE8kwzVv2i8c6OI/fmlQ6FKwJnw0GmT3Ng8KhQKzQbVqzF1Ml3jnzFz9eUtVm7Jc%0AJZkpMj4XR61SEohlV/QKEVoWrAc39k3K5EpM+5PsHfBQLJUJxnK0uIxYjOpluu9utVCVq/zi+AxW%0Ak6beBO83P9PHYrpQt6eQJAV7trnI5MskUgVa3caGc+c2t4nTl4Mk0sV6U77eVittbhMfXQrWm+1d%0An9AulCq8PxwUu1LuE3eUTH7hhRcaJo2r1SqFQuGuByUQCNYfXyjNy0cnGZ6M0uoy0uww0ttqYS6U%0AwWnT8f75ANu7HWjVSo4PL3BgRzPPHOzCH84wHUjR1WzhsSEv4USOckXm349P1ydBta2JdjpFgvAT%0Ag0oloZXUoFSg1ylJZoo0WQx4mvIsRDK0uky8+v40XzjYjT+cJhjLsq3TzpZ2G7u6m9Z7+IJPMPlS%0Ahcd3NBNKZDl+PsDBXV66WizMLKSoVsGoU9Nk1fP9n4+iVCjQaVRMLySxmjSrbm+93q9N3BwK7jVe%0Ap4nLMzFsZi0KhYJToyH29Lsx6tVUqzW/+iarHoUCfnasdm22GrU31aosV3FadSu2noJoBCW4N7S6%0ALIzPJZDLMi0uI9l8if6uJi7PxBvGWpVSwaXpOAd2NnPmcniFdh/pdwtdCtYESVKwmC4RjGfI5koE%0AE7VE2lwoU4+5TrueYDTDu+eW+7cuNQfTqpVYjJpaIjma5aEtLqFfwYZh/6CXt0/PA9DVbGE2mMYX%0ATNUbSo5MRmlx1Xy/1UqJoV4HZqOaqgwP97mYC6XZ0++mzW0iWyixmC7gu1qB/P6FBT67r4OyXMVq%0A0tLuMXN6dGVM39Jm5aVLy+3jPE0GTl++9relRtaBaLZ+jFjwvn/cUTL5D//wD+/1OAQCwQZieCbO%0A3758vh6YfYHaxeKbz/RzajRIf6edeCqP1VxbgcwXaxXK5bJMs8NsQTd9AAAgAElEQVTAjl4Ho9Nx%0AxucW0aolWt1mdm9zEYrnaHOb2LnFgddmENWmnyDKZZlMIUe2pIYKGLQa8rkcyqttYMuyzOf3d+EP%0Ap4kl8zy2o5lt7RbaHEIjgvVjeCaOUa9Gp9Pw6rEpHDY947NJNCoJi7G2tW5yPsmJkQD7tntQoOD4%0A8AKPDXq5MBEhky+zf6iZfLFMOJFjoLNJeB0K7iszwRSdHhPZfIlSSa4nkqtVmA+nGehswuvQMz6X%0A5OjZ+frNVSyZ40uf6mViLrGqVpduJm+2OCIQ3Cn+aBqX3UC+LPOjtydw2HQ83OfCpFfy0FYn569E%0AOTES4NHtHlqcJn749jiPDXl54yMfewc8FIplwok8/Z3CU1awtshylU/tbiEcz1MsVen2Wnnj5Cx7%0A+t0sRNNs725iZiGJUa/msUEvc+E0XV4L7iY9Jy/WYrROoyK6mCOeLIi4KthwLPVN+nAkSCCaobPZ%0AvMwzGWqJ3GaHkUA0i4Iq5UqVcCyLpFAss6Jw2vUEY9ds4GS5SjiRY8xXm3OP+uI8e6gHfyTNXDBN%0Am9tEm9uEL5BcMf9ocZmW2XMtVfpfj1jwvn/cUTJ5375993ocAoFggzAbTnP0zHxD4/uRqRiH97Rz%0AdiyM3axlIZLl6Fk/HR4Tnz/QxT//8jIfjASQJAWHHmrFYdEy6U9SKsvs7ndxZW4Rq0HFvj73Or06%0AwXoxG06ze1szeo2KdK5IqVQmkc1jM2oJRrP4r1ZvuOw6PE16zDoVHS6zuPgL1g1fKM0/HBnhT7+x%0Ah7fHwsyF0jy01cXPj0+ze5ubbL7MfCSHQaNixxYnb5ycJV8oo1UraXNfm9weO+/HbFDz4gt78a7S%0AxVoguFdMLiTp9FiINxX4ydFJdm9zkyvUto4O9jjwNOn51zeusJgu1p9T8zS08vKbVzDqVKtqtcNt%0A4sUX9ohGUIL7wthMgsFeB1P+WsIgmsgTSeRo91gYnoyRK5TZ3t1ErlDhh2+Po1ZK7NrqIhDJYtKr%0A+ewjbXR6xLxBsPb4QmmS2WIt1mYKBOJZHFYd/kiGoW4no9Mx4qkC3S0W9FoV0tXK+nA8T75Urie/%0ADu9t58nd+vseV0WVpuB28YXS9UIzrVq5rBfDEgqFgp8cnQRgT7+bZp0agHJFJpsqo1FJaCSJaCK3%0AIils1NUaUi7ZbR15d5KvHe5Fr1VRKFQIxXNsbbdTLFWZC6Vp85hoc5l45Z2JFecRC95rxz33TBYI%0ABJub4akYoXjjplFzwTTBaJZ2j5nZYIppf807KRjLceZyiK8d3sqYL85cOE2pUsFs0NLbZsFhNfDf%0Af3oRtVLixRf2rOXLEawDvlCa4yMBRn0J+jtsHBjyMjwVQ60Fp8VEOJHGoleh06qZS6bpabUx6V8k%0AnS2RzJboabESS+fX+2UIPuEcHwlycGcz0XSRmYWryY3FLI8MuOu+blvaLLS5LVyaieG26WuTW7eJ%0ADpeJzz3auSzhJhLJgrUgspinv8POB8MBnn28m8n5RRJXkxjJTJHFTIHP7OtgNphmIZKhp9WK06rj%0A1KUQn3mk42O12uE23XYjKJG4ENwKvW1WMpkS/nBt6/NS0uLVY1M8NuRl94CLkYkY0wtJ9g952dph%0A50dvj/P7Xx6qNy8VOhOsB8dHgjzc7+K1E7Mc3NnMaydm6fKa+ehSCPrddLdaaM5XuDgdw2nTs3fA%0AjcOs4/JsHJ1GxZO7Xewf9KzwSL7X1OfnMwn6O23sH/SKxUDBLXF8JFBP0totWs6Mhtk74KntvIvn%0AaHEaUSiuxe18sdz4RAoF3S0W8kWZhUim1mhdr6bZYWBvv5tQPIfbrsegU2HQqSiXZcoVGUmCYrnC%0AZV+MFqeJ4ckoChTsG/Dgj2TY1mFnsKeJU6NB9vS7lzVxF9w/xLsrEAjqSJKCM2ORVZtGLW0deajP%0AiVYtkS9V6ltc1CoVL70+xoEdzTwy4GbMl8CoVdHmMfHWyXk+vaedx3eIScuDji+U5i++f6o+4ZhZ%0ASHLZl8BsVPOZvR3I1RIVGaKLJSbnE+i0aibnE0gKia5mM7HFApPzCdpFdZFgnZmYX+TgzmbePjlL%0Ad4sFXzDFu+cW+OqTW5gLprCatCymS6Rzca7Mxnn28R7GZhLMhzIk00WeP9wrkmiCNadahZ+8O0lX%0As5mX3xrn1z+9ldhijkl/EptZi06j4rUTPp7Z30Wz00AyU+LV96f54sFuPr+v/Zb/z63oWiQuBLeD%0At0nPZd9iffs0wHvnazF32r/Irz7wMdBl49CuVn51Ypqt7XaC8RwfjATpeFLoSrB+LEQzWObUuGx6%0AVJJEs8O4TLunR8Nsbbfy0FYnFyaidDdbGJ6OEk8W+LP/sI9yWQbu72LIivl5IMnbp+d58YU9Ii4L%0AbookKbg0E6//Hk8WGOo1cey8v+6Z7I9kkBQKDu5sIV+sFVxIK1usQbVKJl9CrZTqjdYBDDo1Bp0a%0Ap632s9dhQFJIpLIlTPra7zMLSaKLBaKLtR5tJy8F+cbT/Xz72e3IcpWX3hrnnTPXxrTUMFivVQuN%0A3yek9R6AQCDYOMhyld5Wa71p1PVc3yQim6tw7PwCChT1444PL7B7m5vFdIGzVyJ0eC2UKlV+8NoV%0A9vS7+O2ntohA/gng+pXrJXpbrezodRLNpjFoNShkqFaqBGJ5DNraFqh8scz0Qqq+kt3sMK752AWC%0A63l4m5OZQIoOr4X+LjtatRJZrvLK2+NoNSocFi3hxRyFYpm+9ia+9+ol3jvv5+SlICgUIpEsWBeS%0AmSI2s5YOrxm1UuLf3rxCsVylu8VCIlUAqgz1OHnpjSv8+J1Jjp3zs3ubm48uBZEa3vndGUuJi19+%0A6GMmkOSXH/r4i++fwhdK37P/IXhwGJ2Jolap6Gq20OW11OeWSzHXYtTQ32Xn0nSC0ZkYfe1NvPT6%0AGPuHmhmdid9T7QoEt8uTe1rxLaTpabHy9pl5Wt0m1EqJV94ex6jX0N1i4crsIoFYFrfdwE/encSs%0A1zDY7agnku83jebnhVKF4yPBNfn/gs2LLFdpd5vrvxdKlWUNpgPRLMFYlof7XZy8FOTUaIiJ+UUW%0AItmG59OolKhVtTSkRq2k2WlEp5JQqSTsZi0qlYTFpOWyL4bdrEWWqwRiWbpbbOzpd9PhMbOn383e%0AAQ9XZmtJbklSMDqTqI8vEM3W9b7UgE9w7xGVyQKBYBn7Bz38P//faR4d9FCu1HyJXHY9Oo2K48ML%0AaNVKkplCbQIyvHCtuVQ8R5UqLS4jkcU8r5/w1be67OhxrPfLEqwB11/Il9CqlSgUoFEqMGo1pLIF%0AMoUSqVyJLq+Z4YkIGvXyS1FFhuHJKNs7bGs5fIFgGZ1eC6dHw5TKFX71kY/f+uw2hicihOI5csUS%0AapWG3hYL75zxL7tBK5QqpLNFkUgWrAsL0Qx2s5aj5xb4rc/2MTwRZcq/SLvHzOMPtfDSG1fIF65t%0APy2UKuSLZQa7m+6pZm+WuBALy4IbOTcWxqxXMxdO0+oy8NwTPcyHa82X3HY9VrOWnx+fwWbSMBdK%0A17V1P7QrENwuXV4z565EmQkmaXYYUUrw6KCHbL7MlH+RFqeR/q6mem8FqC38HRhaGy/XRvPzJZYS%0AbeI7JFgNSVJgMWqWeSQfH17g8Z3NlOUqc8E0LU4jsWR+2XX//Qu1PIFGo6R4ddGkIsNMMEm7y4gk%0AKSgUK8wF08zIMt3NRuwWI9P+BOWyTBUF8VQBq1FDs9PI938xilKhWFZ13OGpJblluUp/p42ZQHLF%0A+EUDvvuHSCYLBIJldLhN/Mev7uDomXm6Wy3MhdL1gA3gcRmYu1pZJMvVZVtcgtEsdrMOp1VHtVql%0Av0E3eMGDS6MLud2iZcqfxKCV0CpVBKNZtGo1mXwFm0lLMJbDF0zVNRRP1hYqupotYnIrWFeCsTRb%0A2m1cmoqRzhQZn0tgMWqwmWuathg0jM4kViTMAGaDaaFfwbqws9fBqdEw2VyJ8bnFumZTmRJvnZpb%0AlkheIhzP8bVP9d6zMdxK4kIgWEKSFLWmem9N8L/+xi7++VeX6Wo2MzIZ5fGHWqlUKpy6FCJfKBO4%0AQb/3WrsCwZ2gUML27iZefW8KXzDFpx5uAcBp0yFX4cxYeMVcYT6cpsO9NpZuItEmuBtkuYrNrOHR%0AQQ+ZfK2ArLvVQlWucvpyGJtJgz+SAcXK5x0776e31YpBp2Jk8mqjyT1tTMyn8AVTxJMFJEnBrz+1%0AhYtTMUKxEC67nnSuTJvbRCiew2JUMxdK1fyTgUD0WsVzp/daxfT+QS9vn54XDfjWEJFMFggeUO4m%0AkWHRq3lku4dSqcznD3QyMhHDF0zhsusx6TWk88VlnspL20keHfSSyhR5fFcru3pEpcgnkRsv5Jlc%0Aie4WS80b2Z9EpZQoVyqUyhXGZhN1b8QlDS0hJreC9cZq1FKtSiTdRoKxLJPzi2xps1LMy1hNWuQq%0Ay7w9r6e/U+hXsD60eswEYll8wRSnRkM8/lALqUwRgHaPqaFe+9pt97RBpEhcCG4HWa4SjGXZvc3N%0A26dnafeY+OhSTbvBaIZ0rkS7p3GsbfeYKJVXLugJBGvJQjDL5ek4LU4jxXKFExdD7N7mJp0to1FL%0ADRed+zvX9j5JJNoEd4M/nOHoWT9mg5quZgt97TYuz8TZtcVJsSzjsOrI5kv4AivjtKfJQDCWZajX%0AgU6jIlcsY9Cq0aiUDPU66G218tJrV+raXCoy8jQZef2jWQCe2NWyrDIaavq9vsdOh9vEiy/s4fhI%0AcFkDbFHUdv8QyWSB4AHjThveXJ98DiWyZPJlpvxJZhZStHvN7O5388sPZsgVyhzc2Tig281aupst%0A7OwSN4ufVG68kD8y4CGVLdLsMmA0qGiy6rg0HUeprHlwmw2ahlrav0Zb/wSC1XDbjFTkNN3NVool%0AmXA8RyZfxqTXEIglaXEasDgMjfUrbs4E64A/FCeRLGAzaXliVwuZfJnLM7UEh6dJj8Wk4eSl0Aq9%0APr6z+Z6PRSQuBLeKSiWxEM1gM2lRUKWn1Ua+WKlrt7fNRjZfahhrQcH7w0GePyySBYL1YyqQRKOW%0AyJcUaFRKtnc3AXDycognH27dEPMEkWgT3CkqlcTMQmpZc72LUzFAQVmWiSRyGHQqOr2WhnMMlVJB%0AJl+q72z+2qe3kEwXcdr06DUq5sLphrZY8+E0ZoOaVLbEe+cX+PITPcwGUwRjOdx2PQadir4267Ln%0AdbhNdLhNYnfgGiGSyQLBA8SddOq9Mfnc02ojFM/zs/emVqwQ7h3wcOy8n+PDCxzY0YxcrfkkNTuN%0AVz2Lqnib7l11k2BzsnQhd7nMhMMpXnl3Ak+TkTa3iWy2yGKqSEWWMRs1HHl3ir0DnrrvttuuZ+dW%0AJx0uMbkVrC+SUsFcKMOvPvStiIXPHuohFMuSK1R49lA3/kiGuWDNX95lN9DlXZutqwLB9eSKcHI0%0AyFCPgzdPzq3Q7Zee6OZLn+plLpS673pdLXEB8NJb44z6EvR33PqCt+DBZSaYYmubjYtTMXparfzw%0ArfEV2n3uiR6eO9TNfDjDXChNV4sFnUbJ6x/N0uExi8SBYF3J5Mq8dWplzH3mYBcatcRXnuwlEM0y%0A5U/S37l+SVyRaBPcCeWyzL5BDz85OkmhVMHrMGA2aHnr1Owyzeu1Kp491MOUf5FwPIfLrqe7xcpC%0ANI1GpWRPv5sWl4kp/yKhWI5MvoRGpVz1/86F0nQ1W7gwEUWWq5waDbN/yEu1Wqt2fqTfver3SOh7%0AbRDJZMGq/N5fvnlbx/+PP/30fRqJ4Fa53YY3jZLPZsMCO7Y4G56nUCzXV9ffO1fb6vLMgS5OXgpx%0AcSrKt740RLtIAgpu4PGdLYxNx3Fa1YSieWS5ilGnZmx2kVyhvMx3+8JEFJtJC4Pe9R624BPMpakQ%0AJy4uELvq4X09hVKFaf8iFpOWUrnCy2+OYzaoeeLhNl4/4ePJ3XoxiRWsOZKk4P3zc3jsRkKxXEPd%0ABmI5zl0Js2urGwCTXkNVrt43vd6YuFgx51j4+AVvwYPPsQsBWl0GEqkCqWyxoXan5msxV61S0tdh%0A48xYiMFuB7JcFdYpgnVlbiFKIt14rjAXTGE2amlzGzk1GsRu1nFgyLPu90ri+yK4XQKx7DILw0y+%0AtELzuUKZaf8iY744Rr2a4YkowxNRvnq4Vol8YSLCqdEQzxzs4vRozUdcq65ZXTSyMWpzm7gwEan/%0A3t9p57N723h6X7vQ8AZBJJMF94zbTT6DSEDfS+6kU2+j5LNRr2YumG54nlAix2f2dXB+PEK7x0Sr%0A28SJkSDbOu288Llt4mZQ0BCNWondpkOugMdlYiGWRaWSmF645qd5vWfy+PyiqJoQrCv5YpVANEcg%0Alm34eCiRY+dWJ9979RIAqWyJQDSDRi2JbfyCdUGSFESTJfq7bPz8/ZmGx0z7kzz+UCs/Pz6NLFdx%0A2/V8enfXfR/bUiy/3QVvwYOPJCkYn1ukr93G7gE3P3t3quFxoUSOZmfNP3P3NjfRxQKZfBmzQS1i%0ArmBd0Wi0q943BeO1ucKYL0EqWyKVLQlbFsGmQ6WSmPZf11zdrGNmYWVPBKjF6kO7WhmeiLJ3wM3W%0AdjsXpyIspov0ddgx6lTEFq8teBdKFYw6VUMrmBaXifcvLNR/X4r14v5w4yCSyQLBA8LtNrxZLfkc%0ATxZ4qM/VcIWw02NmJpBkxxYHzQ4jZr2aZ373ERHUBTfl1GiIh/qdSEqJZCbDYrbIqYthOr3mho0a%0ARPMywXqiUklMzy/idRpAoWio0XaPmX/+1dgynYYTOV58Ye89bWQmENwqKpWEUqEgEEvT7m3crMzd%0ApOf1E766bsOJPJ2etbFkuZMFb8GDjyxXeWirg5HJGFaLZlXttjiMhOM5dm9zc3y4llwQMVew3mg0%0ASs5NRulYRbftbhPjs0mOnV+o/03EO8FmpG1ZA98qXmfjhr7NDiOT8wmsJg0XJqOAArVKhdOmR62U%0AkIGtbTbKMswGUrR7TPS22/A4jMyH0syF0rS5TfR12Jn0J+hqtgh/7w2MtN4DEAgE9479g96rDUmu%0AsVqTh6Xk840UShVaXcaG57FbdDxzoIt8oUyxVGFH99p2IhZsPiRJwemxCMgymUKRXKFKk1VHk02L%0ALNNQZ49tF1VGgvVDkhS8Pxyg1WlaNRZShXyhvOzvA51NIqkhWFc0GiUGjQa3Xd9Qt1q1alnlz1ou%0A3K0254DGC96CTw5uu4FCuYLHbqD5alPT69GqlZiNGs6MhTl23l/Xioi5gvWmWKyQK1TYscXRULdK%0AScE7Z+aWxTcR7wSbDVmu0uW11DUejOVWnR+3uIxM+VNcmIiSTBc5dt5PpVJr0ndmLMxHI0FSmSLI%0AMod2tTIXTDI2k+CnRye5MBGpJaEnIvzLry7z1O42/uZ/P8zzh3tFInmDIiqTBYIHiNvt1DvY42jY%0AbT0czy1ritbpNeO5OsE/dsGPpJDoabas1csSbGJkuUp/l510VkaZkYllC1QLFR7a6uSfXh1d0Xzv%0AsR3NYsIgWFfmImm8TiPxdB63Tc+jgx4y+XK9mUhvq5Uj7y3fir0endkFguspl2Uy+RJuux6TQb1M%0At20eEypJwXvXVceth2b3D3obzjnEd+eTi3Q12XZgRwuXfVH62ppWjblCN4KNhkolodYoKaWK/O6z%0AA5y8GCJ0XeOxV4+JuYJgc7NURT8fSfHsoR784Vr1sEYtrYjVN1pYQE3zHc1m/JEMO3odGHQqjHoV%0AJ0fDHLsQAGA2nOU3ntpKPFngsi/OgR0t7B9cf29xwccjkskCwQPGjQ1vVttKpVJJTPrjfOXJXvyR%0ADNMLSdx2Pd3NVvzRNLPBWgfVxw55sJt1xFN5Tl0KA2CzqO9L93fBg0mTSUO5XEKpURGKZzHp1FRK%0AVX7n6W2MTsdJpArs2OKg02tm71an0JVgXUmmS/S2WvnBa2M8c6CLdo+ZQCxLFXBYtahUCn7v2e2M%0Azy7e0qKdQLAWlMsyPS013T73eDc9rVZmg2mqgFmvorfNTrFcZSGSob9zfTR7uwveggef2XCKNpcJ%0Aq1FDb4ud8GKONreJUDxHFbCZtLhser5+uJfphTQzwSQDnU1CN4INQbksMzGbwG3Tkbo6l02ki5wf%0AjxBZzPLNZ/oZnogyG0yzvbuJx7YL3Qo2B75QmuMjAUZnEhx6yIteo+HIu5No1BK7t7k5Oxpmx1YX%0AkUQtVpsNGvo7bRTLMqVKlblgmjaPib52OwaNhNOmx6BT43UYmFlILks4q5USkkLB84d7hQXMJkMk%0AkwWCB5TpQKp+EejvtLF/0EuH28TwTJwPR4IUimWe3t/J+NwiChS4bXq6WywEY1kCkSw7tjhpcRrI%0AFSqMTC7wwUgAm0lDPFngyd1tItALbglJUjAfzXL4kXZmAyl8wQySVKW3xc5cKEWb28jWditqpRJf%0AMMnera71HrLgE4wkKehpszIyHeXz+zuZD6eJLeZ5uM/FllYrpYpMvljGH0lxYMjDbz21RcRCwYbA%0AaNYQSWR55kAn85EMoViWvQMedm5pIhTPc34izOGHW9nWbl1XzS4teLtcZsLhlX6Lgk8OvlCanx6b%0A5uuf3sIbJ2ZwNhmwmbSEF3OUyjIDnXb0WiXnJyIoJQUGncQffGlIWFsINgxavZpLkzE0fQ5MBi2+%0AQAqdRuLgzmY0KomLUzFOXQ7z7MFuPr+vfb2HKxDcEr5Qmr/4/ql6wrfVZaRSrbJ3wEOhWGYulMbT%0AZODlN69gNqjparZwajTI+8MLfPPpfkx6NXsH3KRzJQCu+Bdx2XVkc2UCsSy9rTZS2WsVzTqNig+G%0AA3x2r8gvbDZEMlkgeAC58SIwE0jy9ul5vvXlIf7bj4cplCp8ek8boViWH709UT/u5GgIs0HN4T3t%0AjExG0WokXvvQRypbuxgECmWxRUtwW4zOLmI1aQjE0kzOJ2h1GaEK//Kry5gMKoZ6nAxPRkhny/yn%0Ar+9c7+EKBLx3bp5fHPexd8DDhfEIdrOOExeDlMoV4qkCn9/fxY/enuLfj/l48YU9ospIsCE4fTlY%0A1+358TBuu4GLU1GuzCYolmS+8qle/t8fnBGaFWwYjo8EuDIbJ5Up4rAb+PHbk+wd8DA6E6XTa+WD%0A4QXmQhkAHh308PZpP/sHm9d51ALBNYYnojzU5+TIuzUblqf2thNO5BmdiTMXylAoVdCqlbR7RMwV%0AbB6OjwSWVQ5XKjLtXjNH3q3ZtniaDPR12jk1GiKVLXFhIgrULC2SmSKnRoP1+7t3svP89ue2MTm/%0AiEJS0NNi4fu/GEWpUGC3aBmeiFIoVfjco50ikbwJEclkgeAB5MaLANQa652+HAJqwd6oV3FpOr7i%0AuFS2RDCWxWXTE03k+MqTvUzOJ/EFUnR6zTy1p03ciApuGV8whcOiI5utYDPryBQy+AKpulfylD9J%0AV7MVnUbFpekYQ5329R6y4BOMJCmYmKttvzs+vMD+oea6p3ebx8xTj3Tw/V+MArWYenwkKOKhYN1R%0AqSQ+GA411O2OLU62ddj5/i9GKZdloVnBhkCSFIzOJEhlSyiVEsFodoV+S+UqewbctLnNvPzmFWS5%0AKvQr2DBoNEqODy9Qhfq91Fun59g/1IzNrKNUruJu0qNVq7g4Jea3gs3BUmy+novTMQZ7m/jSEz3M%0AhdLEknmm5heX9b1ZqjAOJbIMdjuZ8ifZ1tFEm9tEqVyhzW3mFx9MUalUUSoUFEoVAtEsILzENzMi%0AmSwQPGA0uggsMRdMY7doAXBY9Jy7Em143EIkw64+F16HAaUEw1NRLHoNv7a3TZjhC26L0ZkYO3od%0AKJQK5IrM2EyCUDyHL5hCq1YuW5XuarYgHRZeWYL1Q6tVMROsbb2X5SrHzvvrOg1Gs0wvJCmX5frx%0Al31x4e8mWHc0GhVT80ng43UrNCvYCMhylf5OG4Fohsn5OFP+m+t3Sa9Cv4KNgiQp2NJm41cf+up/%0Au16/gz0OQrEsvqs9aIRuBZuBpdg8E0jW/5bKlpCrCn5ydBKAx4a8TPmTDe/lOjxmntzdhlolUa2C%0AXIWJ+UW8DiPRxQLHhxf47KOdUK0yOiN6J2x2pPUegEAguLcsXQQa0eE1o1FJlMoVJheSuFbxnWtz%0Am5jyL5LJlfj39308OuDl974wIBLJgttmR6+TdK5IsSATTOQwGzV13S2tSi9VdGzrsIuJtmBdqVRk%0A2m6Y0C7p1GbWEk3klz0mNCvYCBSL5RXbqFfTrdCsYKOwf9CLp8nAhYkYnc3mZY8J/Qo2OsVihamF%0AJG0NLCwKpQoKBQRjOQD6O4VuBZuH/YNetGpl/XetWsnwRIRCqVLf6dzqNgIr7+Xa3CZeOzFNKJ7l%0Ao0sBjrw7SavLxAcX/EAtT1GVq/zGk71853cf4fnDvSKRvIkRlckCwQPI/kEvb5+eX2ZhoVUr8TqM%0A+AIpHu5zMzaboN1tRqtWrjiuzWPCbTPwuf1dfGaPMMMX3BkXp6I47TriqQLz4RQ2s55IoohRJzfU%0A3f4hscVJsL7MRTJYDJqG+jTqVCs1K7blCTYAgXiGh/tcnLwUWqFRneaaboVmBRuJDreJbzzdz7nx%0AMJUKDeOu0K9go5IrVbgym6DD0/heakm7WrWSx7YL3Qo2F48OesjkaxYW27ubuDgdqz+WypZodZnR%0AqsMrdN/XYadQqhCO5+jrsGPUqbCbdSxEc/VjluK4yC9sfkQy+RPC7/3lm+s9BMEa0uE28eILe3jv%0A/AJjcwm6WyxU5SqvvD2OLFcJxrIMbXGs8FZ02/X0d9lRqxQ4r9phiEAvuFPeOT3HVCDJM4918uHF%0AIDu6HWQLReQqfOFgF/PhDAuRDG0eE11eCx2i8l2wzoz54qRzxWU+cF6nAZ1GRbPTwNOPdYpteYIN%0Ax0wgTalc4Uuf6mFibvGqbo10ec1M+Rfp8JgZ6GoSmhVsOCpVmWaHkXPjYfYOeCgUy4TiOdxNerqa%0ArQRiNYsAEXMFG425YIZOr5lj52v3UkvabfeYaHYaOXkxxI8Id1IAACAASURBVN5+N0883Cp0K9hU%0AHD3n5+jZa3ZDH10KMNTjxBdI1Y/58dEJvvxEL/5Imrlgmja3iTaPGZ1awqhXU62CUa+mv9POqC9K%0Ah8eMy67HqBPpxweJNf00ZVnmO9/5DpcvX0aj0fBf/st/obOzs/74z372M/7pn/4JpVJJX18f3/nO%0Ad5Ak4cQhENwJHW4THoeBVreR8bkkx877648VShV0ahVqpbTMm+6yL862LjtbW+14V7HAEAhuBUlS%0AMDIZ5YsHujBqVfS12zhzJUyb28yRd2ueW54mPaDgwniEzz7Svr4DFnziUakkxmYXAQUnLwUBsFu0%0AnBuLAPCZfe1847N9lMuyWGQTbBgkSYFBp+To2TBqlcSYL45Rr+bcWJgTIwHMBjX/4blBdvU4hG4F%0AGwpJUhCK5pgOJOn0WutzA7tFy4XxKBfGozy9v4M/eG6IYrHyMWcTCNYOSVIgU8VtN6y4lzo/HmFb%0Ah52Ht7nYtdVBu1MkkgWbB0lSMD63CFyzsNCqlXgchmUV+OWyzJF3J/na4V70GhWFYoX5UJoTw2l6%0AWi20uU18dHGBo2fm6W214rTp677Keq1aLLA8IKxpMvn111+nWCzy0ksvcfbsWf7yL/+Sv/u7vwMg%0An8/z13/91xw5cgS9Xs8f//Ef89Zbb/HUU0+t5RAFggeGy/NJphdS2M1aZoOpFY8fH17gs/s6yOTK%0AzASTdLdYUKBgcj7JZ3ZvXGsL0cBicyDLVba222htNpNYzKNWKvCHM5y4GOTxnc3kSxUCkSwuu57t%0A3U10eczIclV8voJ1Q6NRMe1PMhdOL6sy2tHrwGnTo1RKKJXSHSc1hLYF9wNZrrKlzcZLr08s065G%0ApcRt1+O06QlG09DjuKXzCZ0K1gpJUjC5sMjUfJJ3zswvmxsM9Tpw2fTIMsuant7KOYV+BfcbSVIw%0ANhvn1KXwyp1MaiVvnprjuUPdt51IFvoVrDeSpMDrNOK7LnfgaTJwYji4TOsuux6dRsVHF0PotErG%0AfAkKpQqHdrVybjyMWqUkniwC4LTpWYik64lo0Uj1wWFNk8mnTp3i0KFDAOzatYvh4eH6YxqNhh/8%0A4Afo9bVqyHK5jFar/dhz2u0GVCrlxx63nrhc5o8/6BPK3bw3m/19vZ/afe/cPD95dxyDVkN0MUdf%0Ah41gLLvM10iWq0QSOba227CbNSSzJY5fWODrT23B4bg2+dko7/PFqSjvnJ5jZCrGYHcTn9rdxvbu%0A5TfHG2Wst8JmGuuN3Kp29w64OTNaq/Bsc5tp95rxBVP1rVOeJj3heA6rUUMwWfjYz3cjspk/x1vl%0AQXmNt6LbpQn0yUtBPE0GoMqFiSg7eh08tqMZk0mHyaS7rf97K7HrXrEZPysx5o/n47T77hlfPb7e%0AqN192z30tluXXdcbsZY6XWIzffZirHfGx2nXYdORK1TwBVN8OHJNu8NX4+6+Ic/HahdEnG2EGOfd%0A8XHaPTsWocVtXBZzz43VmpQd3tNGm8d8y69tPeLvvWSjfoZrwUZ87TfT7q2Mt8Nj4tzY9T7gVdwO%0A47IK/KUq48cGvfgjGQD0WhW9bVay+RLheI6hXgdGnQqnXc/ZsXD9/Nu7m24prt/OmDcim3Hctzvm%0ANU0mp9NpTKZrwlEqlZTLZVQqFZIk4XQ6Afj+979PNpvl4MGDH3vOeDx738Z7L3C5zITDK6tCBTXu%0A9L25X+/rWn7p76d2p/yL2E06OrwWfMEkY74EQ70OdBoVx4cXkOUqWrWSoR4HUwtJ9FoVmVyRRwc9%0AbG2x1t/bjaJfXyjNX3z/VP2iNrOQ5I2PZnnxhT31bTIbZay3wv0Y60bU7vj8InqNBoNWST5XptVl%0ARKtWUqrIy1a3nTY9//m/Hr/p57sR2Uyau1Pu92vcSLrVaJR0Ndf83paajrjsBrqaLfS221By+9es%0AW4ld94rNqMfNPOaNol3p/2fvTqMbO887wf9xsRErsRAbF3CrYrFIVkm1q1QqLVYkJ5ZtpR0nlrvb%0Azkm6M5M5c+bDHJ850+5z4vZ40rEzPj0z52SSmXMy7U7akziOK45tebdckqpUomrfSBbJ4lIENywk%0AQRIbsV3MBxC3AALgUuICUP/fF6lAEHwBPPe9733v+z6PIMPPej3oarPg+afri2LXZdPBadKs+znv%0AZpzmVNN3v9/aWimxq1AIqDPWABmgRlkcu+1NJiCd2fD9sJ8ttl/bWUmx66zTot6qR7w9LcVtk8OI%0AW0N+HG4xw25Qb+q97UX/u52qJdZ2wlbeeyXE7mbaKwgyqFXyggJ89XU6NDkNuDsckFJfCIIMzz9d%0Aj9za4hOH7ehqteLbP30gxbLHF4JaKcenz7cVFFI93Wnf0udWjfFVje0u1+b1YndXJ5P1ej0ikYj0%0Ab1EUoVAoCv79zW9+E+Pj4/iLv/gLyGSy3WweUdUTBBkGPEG8eXkcn3quFT99fxw6jRLB5bjUob96%0A2o1gKI4TnXbolQLmlhTwzsfgsGhxqtNekQOX3n5vwapqIJvHqbffV5HtpexAe8YfwTNHnJiZC8Ok%0AUaNWp8aZbgfqTBr85Mojqcr12PQSv1/ac4Igg8Wgxg/ffZy3s290HgDQ1WaBtXZrK5IB9l20O0wG%0ANcx6NX7wTnHs/sGnDqPVZVw3PQvjlPaCIMiwHE3AbtbgJ+89AlDc7166M4PThx3rbodm/NJuEwQZ%0AjrRb8V/efABgbZ/bheHJeZw+ZN/UazF+qdIkV1MLKeUC6kzZrAEmvQpnuh1IJEUkUiLaGo1489K4%0AFLu+hSgSiXTJWJ6eC+Ngkwlt9bUspLrP7Opk8vHjx/H222/jE5/4BO7cuYOOjo6Cn3/lK1+BSqXC%0AX/3VX7HwHtEWePxh9PZ74fGF4arT4vXn25BIptHhNkvbTHKrkqMrKRxpN+Ph5AKOtNvwmfPtFZ23%0ASBBkGJxYLPkz5lyqXKmUCGedFhkAmQwQjMbhnYugwZ7dih1PpiEIMvzGaTfuj8yVfA1+v7SbRDGD%0AQU+wYNV8ru8cmgjiuR7XlvIls++i3aBQCOhwm3FzyF8ydocnFnG6o/ykBuOU9oooZiCDDDcHS8fu%0AwHgQTx+0rRt/jF/aK/1j8yXj9tagD6e6nJuKO8YvVRpRzMA7F5VSEpqNagSX41CpBLQ1mPBwMoi5%0AuRhq1HKcPOyQdjybjWr4g7GSrznlD+NP/+2ZLeW/p+qwq5PJr7zyCq5cuYI33ngDmUwGf/Znf4Y3%0A33wT0WgUPT09uHDhAk6ePInf//3fBwB88YtfxCuvvLKbTSSqOrntUQDwm2fdSKczkAHSyk/g8TaT%0Asz0uPPIuo63BiKfabehqNgNARQ9URDGDzmYTJrzLRT875DZXdNs/yjz+MDqbzIinUrj1IABXnQ6X%0A7szA7Xi8VeZsjwuXbk+hw20uKPSQw++XdpMgyFCjVKD33lRR3/nSiUYIwtZ2S7Hvot0gihn45qOw%0AGjV4+2bp2FUohLIXcYxT2kuhSHLd2D1+yLbu7zN+aS8Iggy6GlXZuPUtbC4dHOOXKo1CIeDRbDYe%0AcyktAEAUge/8cqjk3MKVezMILsfR024teT13oLGWE8n71K5OJguCgK997WsFj7W3t0v/Pzg4uJvN%0AIdoXPhjw4lSXA2ImA4NGheVoAuMzyyW3mawkUuhsNqGt3oDGLSS+32tnu51459Z0wXtSK+U42+3Y%0Aw1ZROR5/GAMTQXS3WzA5GcLBZjP6Vlcf+xayVdp9C1GsJFIIRZOoUSmgVsr5/dKeCoZXsBxJlOw7%0AlyOJJ0q9xb6LdppSKcfI1CIsxpqSsRuKJTe8iGOc0l4QBNm6sRuOJVFnrGH8UkVajpYfL0z4Qvjk%0AM82bmgxm/FIlEcUMml2GgklhtVKOWDxVdm4hdw1X7nrOadHtWvtpd+3qZDIRba/sSjkZrg/4AABG%0ArQoLyyvSXcS1AsEYTnc7qmoiGQDcdj2+/IUT6O33YcgTxCG3mTmXKtjth37E4iKGJoLwLcTQ6jJg%0AblEnpbeoUSngsGgRWN0O1ds3i7M9LmmroKtOh996xg23jd8v7R7/4gqmAuGSP5sKhJFOb31VBfsu%0A2mnJZBrNLiMejC+U/PmUL7ThVmnGKe2FVEpcN3YnS6xwK4XxS7tNFDOY8pUZL/jDeLpj/fQs+Ri/%0AVAlyKTNn56PobDEXTAqbjWrpmm2tQDAGs1EN73wUt4b8+NwrBzEwtgB/MAabWYMalQIf9Hnx6slG%0ArrTfhziZTFTFPP6QdGfcadXi4eQiGux6NDr0JbeZtNQb4VxNpF9t3HY93HY984dVOEGQIbKShtmg%0AxlIoiZ5WC8ZmluB26HF3ODsw6e2bxfmnGpBIpeDxhSCKGVy59zg3V11tDSeSaVdpNEr0jc6j2WmA%0Ax1ui73QZt5zmIod9F+0kjUYBs14Nm0VT8rzf1WrdVNwxTmm36XTKdWO3vdG06a3RjF/aTSqVHE1l%0ArrXsFg1kssyWYpHxS3splzIznkzj5ZONuNbnK8gHXl+ngyCXlYz3RrsevoUoTnTaoatRYGx6GfdH%0A56WilPFkGh8/s7lV+lR9WOWOqIrdH1uQ7owHl+MwGdQQxQwUcgFqpbzguWqlHCc77Wiq8kk6nowq%0AmyhmoKuRQyYAKpWAMe8S/IsrkMlkONPtwIlOOxpteoRjCTQ7jAVxGk+mEVyO41Tn5ipgE22XZDKN%0AO8NzaKs3luw72xtqt1R8rxT2XbQT4vE0UqKI9vrakrF7tse5pddjnNJu2Sh2z3RtfZs/45d2QyKR%0ARmuZ8UJPWx2SKfGJYpHxS3uht98rrUKeDkRgt2px5d4M+kbnkUilcXs4ABlkJeO90a5HrV4NnUaJ%0AjmYLbg76pVzL8WSaKVv2Oa5MJqpSgiBD39gCWuoNBekDbg76caLTjtfOtWAmEMHMfASt9UY8daAO%0APasF94h20rGDdkzPRyDIZFiOJqCok+PH743j1GE71Co56kwaKOUCdBoFt/ZRRRDFDJxWLcZmlvH6%0A822Y8ocx5Q+j0a5Ho10PrUrOizyqSKmUCEGQwTcfwSefa8XsXART/jCaHHp0uM1w23SMXapIG8Xu%0AocZaxi5VpFRKxKQ/hM+/egjDniCm/GG4nQbU2/T43sWH+J/+5bG9biLRpgiCDIMTi9K/x2eW8foL%0Abbg7HCgowHdryI9PnW/D+MwSAnkpLBZCKzAbVLjzMIDrAz58/pUOTAcivK77iOBkMlGVeuQNod6m%0Ag9mglvIaSbln4yncHZnD4WYzDreZMT4dwl//sB//8786zg6ddpzbrodMBoz7llCzOgl36rAdkZUU%0AFkNxtNYbIYoZNNn03NpHFUEUMzjYZMJ333qI44fsEGQyHGwyIZ5Iw6hXQ1PD4RJVpuxuEAUyGWDa%0AH0YmA3S1WpBIphGNJ/HIG+J5nyqSKGZg0qngnYsUxa5SzjEBVS5RzKCjyYz/7+dDePaIC6e67Ogf%0AW8BKPIV//fFDTNVGVUMUM+hsNmHCuyw9lk6LONPtQGQlJU0ctzfW4s3L4xDFjJTCAgA+/2oHLt6Y%0AQourFroaBdx2PZ7rcfK67iOCaS6IqlAut5F/IYobA36c6nLg2aMuNNr0SKVFtDfWoqfNivtj8/j7%0Anw/jnVtTiMVT6O337XXT6SOiyaZHR5MVDx4FMR2IwGbWQlejRK1ejURKhNlYg7Z6o/R8DjhoLykU%0AAnrvzeJ3Xz6ATCaD2fkINGoFmpwG/M1PBtA3VrpAFNFeUygEvH93Fi31RqiUciTTIqIrKVhqNfin%0At0fxwQDP+1SZFAoB98fmYbfoimL3/tg8FApeplJlUigE9I3N47VzrYjFU9k0WQ21aG804d7oHGOX%0AqsrZbqeUwsJsVOPmgwDSIqCUC9Ju0lRaxIlOO460W6FSyHGk3YqThx0Y8gTR3WqG06LFx443Sjev%0AeV330cClNlXoD79xca+bQHssl9vo0ewyetqteO9utniZw6JFMpXGjQd+jE4vFf3ekCfIO4W0ax5O%0ABTETiMDjC63GpwaADP1j83BYtPjU2ea9biIRgOyW1Xa3Ce/cnEYwtIIWlxHv3p5CKJoEAAxOsO+k%0AylQqdm8PBxm7VPFEMYNpfwS9970waJUFset2GBizVLFKxe7lO9OMXapKbrteSjs46Q/BZFAXFEZX%0AKQTMzD2+njMb1bi/WlzP7TDgv/ujnk0XS6X9hZPJRFVGEGR4MBEEAISiSTTYDFArs3mNPL4QfAtR%0A9LRbS/7uIbeZAxzaFYIgw4OxIFpcj3N6e1aLRQJAa96qZKK9plAIsBpqYDNr4PGFcH91+15OZzP7%0ATqpMjF2qVoIgk8YIoWiyIHZb6428CUIVi7FL+00u7aBCIeDv3xqRUmh656PZwpLtVul6LpdHGQCa%0Anbx58lHGPRhEVWbCF4LNpJH+/YNLo/jU+TY8e8QFt8OAE512nDhkL13VndVUaZeIYgYmgwp1Jk3J%0AWGyw6zn4oIqRSol45F3Gkfa6kvH6TBf7TqpMjF2qVqmUCIdVVzJuHVYtV7pRxXrkXYbdomXs0r6T%0ASolIptM4ediBE512uB0GHGm3orvNUjLem7gS/yONK5OJqsz7fV7UqBTSHcNUSsSFiw9hrVXj1TMt%0A+OXVR3j1VJO0XYXVVGmvWE0aTPlCONPtQCyegm8hBodFA41agY6G2r1uHlGBg40mfOdXwzh7xIV4%0AMo1pfxh2swbHD9nZd1JFY+xStTJqlSXHCAaNcq+bRlTWlfteGPXqkrHbxOJ7VOUc5mzNBQBSSgud%0ARoEz3Q5EV1LwB2OwmzXQ1ijQ0cjruY8yTiYTVRFBkGFwYhGT/hDO9riwkshWWW2062HUqbAYWsH/%0A8DtPSRePbrueW61oTwiCDO/f86LBpoPNrIF/IYY6kwaaGiX0GiVauC2KKoggyPDurRm8dq4VM4Ew%0A/KvpggxaFS7emMKz3Q7GK1Ukxi5VK0GQ4Z2bMzjWaYN/IYo6E6BRK2G3aPHurRmcP+Ji7FLFyV2L%0ATc+F8dvPtxfEbqNDjyOtFsYtVS1BkKH3vg8nDzukeYaedivSImDUqWDUqQAADosWpzp5w/qjjpPJ%0ARFVEFDPobDZhwrtckBj//ugcfvOZFvzW6aaSv0O020Qxg8MtZvz0/UdFxfdePN7IuKSKIooZHGgy%0A4sLFh0XFdD5+ppnxShWLsUvVqlTs5grwMXapUuVfi62NXY1awbilqiaKGXS4a/GLqx5pnqFvtdje%0Ax88047MvtXOhGkk4mUx76g+/cXHLv/Otf/exHWhJ9Tjb7cQ7t6YRT6YLEuN3t5j3umlEBV443ohf%0AX58sKL7H3N1UqXJ9a34xHcYrVQPGLlUrxi5Vo/xrsVzsMm5pv8iP71yxvfz45kQy5XAyeY89yWQq%0AfbSsvfvntuuZD5mqQlerFV/+4gn09jFWqfKxb6VqlYvda4N+DIwvMHapajB2qRpxvED7QbkVxoxv%0A2ixOJhNVKI8/jN5+LwYnFtHZbMLZbmdBLmTmQ6ZK5vGHceHSGPrHFtDTZsZ/8+luOM2avW4W0YYU%0AcsBaWwOFfOPnElUShVzG2KWqkhvrjs4s49RhO3paLSxgRlWD4wWqRuvNMeRwroE2g5PJRBXI4w/j%0A69++iXgyDQCY8C7jnVvT+PIXThR09uzcqRKVit+3rk8VxS9RJVkbtwAYt1QVGLtUjdbG7cjkIn6k%0AlDNuqeKxz6Vqtdk5hhzONdB6hL1uABEV6+33FgxQACCeTKO337dHLSLaPMYvVSPGLVUrxi5VI8Yt%0AVSvGLlUrxi5tJ04mE1UYQZBhcGKx5M+GPEEIgmyXW0S0eYxfqkaMW6pWjF2qRoxbqlaMXapmjF3a%0ATpxMJqowophBZ7Op5M8Ouc3cbkIVjfFL1YhxS9WKsUvViHFL1YqxS9WMsUvbiZPJRBXobLcTamVh%0ANQe1Uo6z3Y49ahHR5jF+qRoxbqlaMXapGjFuqVoxdqlaMXZpO7EAH1EFctv1+PIXTqC334chTxCH%0A3Gac7XawqANVhVz8Xhv0Y2B8gfFLVYH9LlUr9rlUjdjnUrVi7FK1YuzSduJk8jb7w29c3Osm0D7h%0AtuvhtushCDJuO6Gq47brcaLbhfn5MOOXqkau37XZDAgEQnvdHKJNY59L1Yh9LlUrxi5VK84x0HZh%0AmguiCsdOnqoZ45eIaPewzyUiIqKNcLxAHxYnk4mIiIiIiIiIiIhoQ5xMJiIiIiIiIiIiIqINMWfy%0AOpj/mIiIiIiIiIiIiCiLk8lUdZ5kkv9b/+5jO9ASIiIiIiIiIiKij46PzGQyVxkTERERERERERER%0APTlZJpNhGUciIiIiIiIiIiIiWhcL8BERERERERERERHRhjiZTEREREREREREREQb4mQyERERERER%0AEREREW2Ik8lEREREREREREREtCFOJhMRERERERERERHRhjiZTEREREREREREREQb4mQyERERERER%0AEREREW2Ik8lEREREREREREREtCFOJhMRERERERERERHRhjiZTEREREREREREREQb4mQyERERERER%0AEREREW2Ik8lEREREREREREREtCFOJhMRERERERERERHRhjiZTEREREREREREREQb4mQyERERERER%0AEREREW2Ik8lEREREREREREREtCFOJhMRERERERERERHRhjiZTEREREREREREREQb4mQyERERERER%0AEREREW2Ik8lEREREREREREREtCFOJhMRERERERERERHRhhR73YAPKxAI7XUT1mU2axEMRve6GZvC%0AtgI2m2HbX7OcSo9dgDGxU3airZUYu9X0nTyJ/f7+gJ1/j5UYt0B1frds8+7ItbkSY7eaPk+2dWds%0Apq2M3SfHdm6vrbaTsVt5PsrvfyvvvRJitxq/q2psM1Cd7S7X5vVilyuTd5hCId/rJmwa20prVdPn%0AzLZWnv3+Pvf7+wM+Gu+xlGp832zz7qjkNldy29ZiW3dGNbU1X7W0m+3cXtXSzvXsh/fwYXyU33+1%0Avfdqay9QnW0GqrPdT9JmTiYTERERERERERER0YY4mUxEREREREREREREG+JkMhERERERERERERFt%0AiJPJRERERERERERERLQhTiYTERERERERERER0YY4mUwfCYIg2+smENEO43FOtH/x+KadwLiiSscY%0AJdoaHjO0FmNiZyj2ugFEO8njD6O334vBiUV0NptwttsJt12/180iom3E45xo/+LxTTuBcUWVjjFK%0AtDU8ZmgtxsTO4mQy7Vsefxhf//ZNxJNpAMCEdxnv3JrGl79wgp0I0T7B45xo/+LxTTuBcUWVjjFK%0AtDU8ZmgtxsTOY5oL2rd6+71S55ETT6bR2+/boxYR0XbjcU60f/H4pp3AuKJKxxgl2hoeM7QWY2Ln%0AcTKZ9iVBkGFwYrHkz4Y8QebNIdoHeJwT7V88vmknMK6o0jFGibaGxwytxZjYHZxMpn1DoXgczqKY%0AQWezueTzDrnNEMXMbjWLiLZZ/gCgs9lU8jk8zomqW/Y8/uGO73IXC6Ue54XFR8N6cdXZXFnnja3G%0AJGN4f9iOvu/D2Is4Yuzuf4IgK/qet+t73+tjhnbXZuKoGmOiGvtB5kymqiUIMohiBn0TQVzt92HS%0AF0KTw4Bjh2wYnQpCJhOgVsoLtjeolXKc7XbsYauJ6El5/GF8MOCFIAgIRRPweEM4d9TF45xonzrb%0A7cQ7t6a3fHxPBsLoG1/A7eE5tDcYpYIrpQqxAGBxlo+YcnEFyPDdt0d2JAZyY9bN2GrBoPznd7dZ%0AcLrTzhiuck/a90mx4FlEp9uEsz1OuG2bi4W9KFQ1MD6Pi9c97H/3MY8/jEv3ZjEyuQhnnQ4HGoxw%0AWXXoH5/Hg0flv/et9JnAkx8zVD3y+6jDLSZ0tVrRPzZftv+olpio5iKB8q9+9atf3etGfBjRaGKv%0Am7AunU5d8W3MqZa2evxh/PDyGP7x4igUCgH/+c0BjM8uYymSwKQvhLsP59DTbsOPr4zjTLcTDrMG%0ASoUcz3Q78fnfOLjuwanTqXftfVTDZ10tMQGwrZUYu9v5Pj3+MP78726hp70OP++dwNjMMpbCCdTq%0A1Wiy61Fn0kApF3CgyYTWeiNaXUbU6lTb8rfLqaaYe1I7/R4rMW6B6vxu92Oba3UqHD1QB7VKgbSY%0AwZlNnMf7JoL45bVJDHsWYamtgZgBLrw9guZ6I/73f7iDIc8ilsJxjE4vQcxk8A9vPSx4rLfPi6MH%0A6sr2H7k2V2LsVlMM7GVb8+Mqlc7gYGMt3E4j3r09hZGp4hjYbFsFQYbMmrkPjz+Mn1/z4MI7Y/AF%0AozDqVOuem3IFgzYbk2uf/3BycVMxvFv2W+zuVjufpO8rFzs1NQoo5MK2xl2pWN8qjz+M//Vb17bc%0A/+6W/Ra7O2W995+Lq5GpRSxFEpgOhDHsWYRMBqwkRNwfnXv8vR/Mfu9b7TNznuSY+bC28t1XQuxW%0AY6zm2ry2j3JYdPjhpbF1+4+9iIm17d7IVvvenVSuzevFLlcmU1XJr8pp0CoxOBEsmVh9JhCGrkaB%0AK/dmoFbK8enzbfit00171Goi+rB6+7043eXEo5kl6ZhXK+WIxVO4OeiHWimH2ahG3+g84sk0NGpl%0A1dzVJaLy3HY93Ha9tP1vvZVKHn8Yf3nhntRHeHwhqJVyPNPjwrUBX9HqlMhKqmxxFvYf+8vaVW65%0AuPrZNQ9+dHm8IA62GgPlVhU9SSX59QoGlfqdrT6fqkcuRhUKAamUuOHzy8XCkGcRb743ji+9cexD%0Ax912rqBj7O5/5b7jyEoKSvnjHcTxZBo/+8CDg021+N6vR9btM9dbsZw/XqjENAb05C7fmy24/ltJ%0AbG78VukxUe39ICeTqapcvjcLAHBataiv02HKHy75vCl/GC0uI+6vTixdf+DDa8+4K7ITIaL1CYIM%0AI9NLaHUZ4Q/GpMfNRjUCq/+OJ9Pwzkeln+WKK/CYJ6p+m53AeO9+dlCeu7kUXI4jnkxDqZBh3BMq%0AeG5+/7EW+4/9Y73YEQQZrg34iy7kgM3HQLkJ43//6ubPMgAAIABJREFUxRMlLxIBoP9RsGT8bqZg%0AUH57tvp8qi5bmbgtFwtqpRyZDGA2qMtOTmw2jp7k5kg5jN39b73vOBCM4WCTCQ6LBh5f9lp+bjGG%0ADDJlJ9ZkMuD9vs0dD4yd/UUQZHg4+TiW1hu/DU5UT/+xH/pBFuCjquENxqBUCOhpt0KlkEOllKPZ%0AZSj53Ea7Ho9ml6V/V2qidSLaWLaIggXjM8uwmTUAsifgQ24LGuy6kr/DY56oeqxXKG8ykJ3A+MVV%0ADya8y/jFVQ++/u2b8Ky5mSwIMoxMLuLc0XppnNDTbsW5o/WYmA0VjReCy3GpP1mL/cf+MBkI41s/%0AeYB3bk2XjJ3tKNBTbsL4kS9ccJEoCDIpNq/2e/Hdt0eLYnir7anGAkO0ObmJ2436vZy1sZAfb3OL%0AMdjMWshKFEDL/W5PmxlOq3Y1d/hj+XG03gq6rWLs7q2dKvSV/7rrfce563SbWYtzR+uhUSvwdEcd%0A5hdXSj5/cCKI//zjB5s+Hmj/cdY9vt5bb/zW4jJAFDNQKLLTnB5/GN99ewT/4VvX8d23RyoqZvZD%0AP8iVyVSR8u/E5E5MAxMLePvmVMH21eefri9ZfKvepsf792elf1daonUi2rzsjSTAYdVCkMmgVspx%0A8rADH/TN4uRhBwvwEVWIrayiEAQZRqaCeOvqBPrGgkXpAXr7vRidXsahZjOee6oeDyYWpAtNs1GN%0A64P+olVJJ7scePPyWFGai0+fb4Pbqce1/sepLuLJNHQ1CvYfFWyjeFrv5/0TQfT2e6FUCDj/dD2S%0AqQwu350u2j66UYGe3Bi01KpgAEUTxuefaoBSIUPv/Vk02vWY8C5DrZTj+WMNuHR7uiA237k1VbSq%0Ac6sFg6qlwBAVWy9+Bz1BOCxa+BaiBd9tuVXtAHD0QJ0UC2d7XLjxwFfUF9bVqnGgvrYodUUynUF9%0AnR4tTiPkcgG9fbNQyoWC42C7V9AxdnffThX6Kve65b5jmUyG0ekl6d+fONeC6wN+NNh1cFp1uDXk%0AR61eJe0uanLocX2g8KZFNaUCoA9HFDM40GDE3eEAgOwYsNz4rbW+Ft/62SA83hBOdzsLxoQb7abY%0Ai5XA1d4PsgDfDqumROeV0NZc0v3vvzuOpCjiSp8X3780hum5CIKhuHTiyZn0h/H6822wGNWQyWTo%0AabPi1WfcmF+KIZnaeqL1SkiOX0kqISY266Pe1kqM3e14nx5/GP/b39/CsQ470mkRdrMGPW0WhFeS%0AGJ1ewnQgjDPdTtjN2QJ8Rw7U4fd/s7OiiitUMxbgqx572eatFMyZDIRxd2weP7vqwa+ueqBSyWHS%0Aq/Hu7Wm8f9+LloZa/J//eBfWWg1UChlqVAqEYwlEYil0tphx7JANc8EVyAQZ7BaN9Hc8/jDujsxh%0APG9XEgCkxQxMBjXcDgNePt5YUIjl+afqcf6p+sLiLK9sXKiXBfg+vI2KNq0XTxv9vG8iiP/7+/fR%0AZNdDpZRjwhuCUiHg2SP1GJwIIpUW8dLxBmQy5Qv0AMDPr3nwvXdG0Tc6h+GpZfQ/mkdGJsM7d6bx%0AvbfH4F2I4sgBK4Y8ixAzGXzmxQPwB6PwzkfR7DTAZdXBWquGzaRFPJnGhLcw1UpazECtUqCn1SI9%0AttWCQWuf/+xRF954ufqKTVdL7G7XuKZc/Hr8YVwd9GNsNoRwNInDLRY8e8SFRpsWeq0Kw55F+BZX%0Ain7nzd4JXLk7i+ePN8Bh0SKTAcZnivtCpUKOH18ZR3erVSp2dvHWFJYiCcwtxlCjVkCtFHDuaD1e%0Af65ViqNMBvAFo0XXYQBwptuJ7hbzlj+HWp0KZ47WQy6Tbbo4FmP3ye1Uoa+JdQopAoDNooVOo4Rc%0AkKGn3Yp6mx69fbNSAce0mIHdrMXI9BJm/BGkxQxeOtkI71wUrfVGHGyshX61TtJaaTEj9eUf1pMU%0AlWQBvp3TNxHEm+9P4Du/HMLobAitLiM6Wy1QKeWIxFKoNarwymk31Co5ZJChu92K3zjtxvcuPsTI%0A5CJWEmmolAIm16xELnXe9fjDeOvmJC7emsakPwS95nH/+qTFRjf7We9lkcC1Kr4AnyiK+OpXv4qh%0AoSGoVCr86Z/+KZqbm6Wf37t3D9/4xjeQyWRgs9nwzW9+E2r17h14tLfyc3GdO1qPf3p7VLpLk0im%0AoVLIi35HFDOrdyozAGTQqBV4ML6Ajx1vxO+9eKAqtgcQUXm9/V4k0xlMBcKwGNVIJEWYjWrpIkkU%0AM1KhTbNRDe98BC1OA499ol2ylTyafRNBjM8u46dXHhWtmMutpLs24MPxQ3bceODDycOOwh1J3pC0%0AM+HKvRncHQ5If6dvfAGTvjJ1FHxh/KPvIT77sQP43EvtJYuxeYMxXLk/g//yk8FtXbFFW7NRPG0m%0A3q4/8OG1c61Fq9T7Rufx3FEXNGplyWJ85XLD5sfdX164h5OHHZjwLkurjj9xrgVKuYA33xvH8UN2%0AmAzAsGcRQXMc7Q21eO/eDBRC6cyCpVZ1brVgUP7zrVY9AoHQhr9De2O9+AWAi7emcLW/eEXxp863%0AwqCrwd2RuYJV7QAKXu+RdxmvP9+G20OBkn8/EIxBp1FKKzqHpxZL/r1Gu6Go/9uJFXRdrVbY9Kqq%0AyA1a7ba70JfHH8b1QR/mluIlX3d4agn/9PaIVMegw22Cd770DYlHM8v4g9e68EHfLALBGKb9YbS4%0ADHjvXnaF/GvnWkq2YTtSAezUam16cn0TwaJiyjce+HCm24H3V+tnne524m9+/ABAdqXyzQd+3Hzg%0Ax6fOt+HCxYebrouRu6EWWUlJz3/79hROdDrQPza/K3FR6UUC17OrOZPfeustJBIJfPe738WXvvQl%0AfOMb35B+lslk8Cd/8if4+te/ju985zs4f/48pqend7N5tEuEMjm7cie5UhU618uNYzNr4FuIweML%0AIRiKI5EUcWPIX3UHIxEVym2r/MTZZjyaWUYqlcH8UhyJRBqNa07ouQJ8DouWxz7RDiiXY7H/0QKA%0A7KRCe0Mtjh+yQaUUivJoevxh/PUP++DxhkpeeCaSKXS3WTA7F8FKIgUAZat1ryRS0vbG9+7NQhBk%0AuD08t8E4IYprq9tk1/YRHn8Y/8u3ruEn708wH+MeW69oXfbnvnV/rlAIsFu0eDSzVDJ24kkRz/YU%0ATn7lYnuj3LD5cZnLLRtPpjEbiGB8Zkm6CXJz0A+PL4Sbg3788NIYOt3mJ8rPvdVzGc99lU0QZLg+%0AWDp+hyYXcX3Qh8hK6T5vfGYZv/jgEX77+Xbpsd5+X9HrqZVy+OajZePNbtYguBzHkCcIhULA6PRy%0Ayb83Or1U1Oe77Xp8+Qsn8PEzzWhxGfHxM81PVHyvFMbuztpMmpK1z8//71reYAz/6R9u4+ZQALNz%0AkaKfq5VyjM08jq14Mo1hzyJMhtKLBG1mDW4+8KFvdB4eXwi997242u/D2R5Xdny/EIVBqyz6Gx82%0AFcBWc5PT7rg2UNxPxpNpRFay516DVomZQHj1nJ69/sv9/0wgDINWuem6GLkbavnn7UwG+MsL97Y1%0ALjaTp7wa+8FdXZl88+ZNnD9/HgDw9NNPo6+vT/rZ+Pg4TCYT/uZv/gYPHz7ECy+8gLa2tg1f02zW%0AQlFixWolsdlKF4mrRDvZ1oHxefzq6gSGPYtw1ulwsKkWRw/Y0NVqBQAMerInuVJ3kuLJNGpUpXPj%0A1KgU0mOBYAx1Jg2889GK/9yrIXYBxu9Oqaa2rrWV2P2w7/Opg1Yo5DIcarFgOhCG2aBGOpOBUasq%0A2R8YtKpd/Wyr+XvcrP3yHrfa51bj+96JNg+Mz+PdW1PoH19Ad6sFLxxvRFerVXq8b3QeJ7vsONho%0AwsCjILxzETzdYYPVXFPQnguXxqDTKEuuFFEr5UiLQI1KAWeLDn0j8+uuKgkEY6s7EaIYnlqE1apH%0Ah9uEpXBi3XGCxxsq+RlduDRW8sLl2qAfJ7pdRc/f7djYzT53N5Vqa24sCGQvvs72uLCSSOFqvxfe%0AhQh0NUpp9U7+z68P+KBSCQgsxCAIMvjLxI53IYrjXdnv9MGjebxzcwrDk4s40+XAyS4HDjSaC9qQ%0ALxd3+fEHAImUiKVwHCYDSsZReCVZNr/jx041bft3VkkxsB9jd6vtzO9DHZZswbHevuzqulz8Dq3G%0A3Nxi+T5Pp1FKEyWhaBJDniCstTUFzzMb1ZiZi6DJYSgZb3UmDeLJNI4esMJs1pWcCASA2fkIrNbi%0ASWKbzVCyT/wwKvV732+x291mwYR3uejxrlaL9F0PjM/j0u0ppEUgHE1g0hdCd5u14Lx/5e40pvwR%0AdLdaoVIKiMVT8Pge74YQBBl+47Qb90fmpF2DudzHFmNN2XP0pC9U0K/mbuAZtEqsxNP42MkmTPnD%0ACARjcNXp8JmXDkhzCE9qq+f+Uirxu18vdiuxvWt5VlNCrY2f3LnXZtJgqszE7pQ/jBaXEfdH58vO%0AHeWfd9feUFMr5WVv6m0lLoDsZ11uDF2pthofuzqZHA6Hodc/PjHJ5XKkUikoFAoEg0Hcvn0bX/nK%0AV+B2u/HHf/zH6OnpwdmzZ9d9zWAwutPN/lBsNkPVbDfbqbZ6/GEMTy0WpK3w+EK4OxzApDeEy7en%0AodcocKChFhOzy1gMJ3D8kK3gxAQAvX2zeP35Nkx6Q/AHY2h2GiFmMtKADMje2VTKBVhra57ovexm%0AB1vpsQswfnfKTrS1EmP3w75Pjz8Ml1WLy3dm8exTLiyG4jBolZDLBATDcZw87MBKIrstyWbWoEal%0AwGI4jvn58K7c3a2mmHtSO/0eKzFuger8brfa5s1s7Szakj27jF9fn8Qf/XYP/voHfdLjTQ4DvvPL%0A4aKt0hqVHE112by1faPzCC7H0dNulc7v+ZOBueNYr1HBYdHg/thCybEAkD3X943OAwAabXr8+d9e%0AR7NLj0gsgU8+14rZuQim/GGpX8iNE9zO4s9IEGToH1so+RkNjC8U9Se5z7kSY7ea4jbX1vw47Gkz%0Ao72hFt65CMxGNTqaTCW34J/tceHKvZmCImPnjtbjwq9HVgvzKGEza4piRxBkOHXYjj//r9fh8YVg%0AM2vQ5qqFw6LB5TszeDi1hPZ6I5rsekzMFk+65OKup90qxR8AqBQCWuuNGC4zCe2diyKVFnGqywEx%0Ak8GULwxXnQ7tDUbEoolt/c42EwOM3SdXrp35cXy4xSRNvFmMGmmrP5DtQ3MxDECKX7VSjmMdtpJx%0ACzyOvSnF44mSRrseDTY9bg8HpD4q18f29s0W9a0tLiNuDfnx/NP1CMdS+B//j3fR4jKU/HsdjaZd%0A+T62+r0zdp/c6U47fn19smji7HSnXeqLv/7tmzh52FFQvHHCG8Kvr0/i3366G/dH5xBZSWFuMQan%0AVQtBENBSX4t7I/PS88/2uPD+/Rm8fLIJ4zPLCARj6Gm3okalwJX7s/jU+Vbp8fxz9LEOW0G/CmRv%0AopzpdmLYswiZDNDVKDCbFlFXWwObXvWhPvetnvtL2cp3XwmxWw2xKggyuJ0GNDkMUv+Vi59EMoV7%0AI/OIxJIFY8l8jXY97o/OAQCuDnjxmRfaMT0XwaQ3BLfTgNNdDil2BEFWdENtvYUM/WML+K8/6ce1%0AAX/BuLlUegqbzYCb/bMlx9DbtaPjSZUb/5eLj/Vid1cnk/V6PSKRx1+YKIpQKLJNMJlMaG5uRnt7%0AdvvO+fPn0dfXt+FkMlU2jz+M//QPt3HIbS55hwcyGZajcfSNzuPFEw1QK+U4ccgOuQDpTlLurlQk%0AloR/IYb7o/M4/3Q9VuJp3Hjgkw5etVIOXU02nk512nf9vRLR9skNas8eceHowTqkUmk02XUw61UY%0AnlqG22HAjy6NAQAcFg0CwRiCoRW8dq61KrcJEe2m3PEFZAfO79yaLso7KwgyXL43W3JL9q0hv/R4%0AqdRUQPYcPzixiEQijR9cGkOH2wyPL1SwUiR/MhB4nNf2868egkatgEIuwO0wwLcQLfh7uZXGaqUc%0ARp0KgcUYEskMPujLvtYLxxoBAH2j8wW/d7qreEusKGbQ2WwquWJrO/IxUnm5rdKhaBIAMOkP4bMv%0AHUBPuxWRWBJipvRK33hutdpq3OXHYHA5jgabvuSKpOeOuvDm5XHpdxLJNIYngjjWkb1pkVvo8Prz%0AbWVXzwEo2BGnVsohlwtIpjIbTgS21tfi/sgcdBol7gwHcLXfC7VSXlGV5WnzyuXYbrTr8ZcX7uGZ%0AHheGPcHS1z8A0mmxIA2AXC6gxWWU+q38659czDW7jLgz7IdaKUcmA/zg3VE8d9SFS3dmpNfR1Sig%0AlAsF9SSGPUEcbrHghacb8J1fDRe0tVQf+9zR7V19THsvl6akt9+HIU8Qh9xmnO12SH3P5dVctOXO%0A575gFLeHA9BpsikEPL4QDFol/uCTXfhXr3bAuxiDdy4CuVyGl0+6i3LWq5VynOl2AJBh2BOETqMs%0AiPX883puNardnL3RF0+mC17jw1zn545bnvsrS/4E58fPuPG3P31QFD+vP9+G6w+y488GmwFqZaDo%0APN3VZoVaJcdSJIGORhP++d1RANmx7vUBH64P+ArOuQeaTNLr5/rbBre+zES1Dj9aHUNM+kOIxVNQ%0AKOQYnVqSJmWBbKqs0ZllOC3abc1Tvh3Wy9v/JDc8dnUy+fjx43j77bfxiU98Anfu3EFHR4f0s6am%0AJkQiEUxMTKC5uRk3btzAZz/72d1sHu2A3n4vdBpl2e2G0/4wnulxwWyowVQghC/+VicGJoJ4v8+L%0Af/FC9sbChDcE71wEbQdqIZNlTwKxePYg/vgzzbgzHECTw4CDTbWIJ9I41GRi4nyiKtfb74VcIUBX%0AI0cylUaDTYu0CMwvxTAxuwyzQYVnehyw1GowHYjAOxfB0QN10Gp29bRGVJU+GPBKK/sXQ3H0tFmR%0ATGVw9UE2p3Bvvxe1+ho8nCxcaZkrouObf7zqZb1VHJPeEOpqa5BIinBadTBoldKKuXRaRCpvMiUn%0Ankzj0ewS6m166e+fOGyHUavCYjiORrsesXgKpw7boVIq8MtrHijlAmR4PElz+e40zva4YDNnbzQ1%0AOw041eVAT7O5ZDt3orAUlefxh3Hh0hj6RufR4TZLK9PO9rikInZmg7rsSl9/MIZXz7hxfcAPIHtD%0AUSE8vvFQo1Lg1pC/YPdKfZ0OMkGGZFrEuaP10uMNbj3sFi1ePN6IS3emV/PTLuH1F9rgnY/i0ewy%0AGu16GLUqhKIJfP7VQxiZCsLtMBSsqjNolfiXr3YW3MAAsnF0sMmE5UgCMhkQiialyXOg9IUlC0JV%0AtrXfj7W2Bsm0CACoM9fAYlBDr1WgzqTG+ExxsTEAmPSFUGd6nM9TEGSQy2WYDITwsZON0GtVRdc/%0AGrUC9XU6JJNWyOUCevtmsxNeMhl+85lmPJxchNmgRrPLCINOBd98FP5gDE0OPRxWHd67O4NGux7P%0AH2vA+/dn8fRBG0LRBIDVPlanBjIZPNPlYLztU+UKfQmCLBs/eefz/EldQZAhkwE63GYEgjEcPWBF%0As6sW47NL+MG7Y2hyGNDdaoEgA0Yml5BKlT63p8QMftr7CM8/VY/ISgoTs8todOjR02bF3/1iqKBv%0A7mm3oqW+FreGAwWvoVLKn7hg4Np+lef+ypCb4FQpBRxsMmF4svRNuKlAGM90OzEzF8Gkbwlf+MRh%0ADIzPY8oXRqNDjyNtVsgAJJIi5oIx1KiyhXN7+2al9CkA8N69Weg0ckwFouhqNeP5p+ulAnwNbj3a%0AG2pLnstddTrp32d7XLi6WhsktygjFk9Ju6mcVi08ieLFGEDpwru7Zb1CnE+SwmhXr7pfeeUVXLly%0ABW+88QYymQz+7M/+DG+++Sai0Sg+97nP4T/+x/+IL33pS8hkMjh27BhefPHF3WwebTNBkOHBRBDB%0A5TiOHbIhkUpLOW9yW1szyODynWnU23Q4eqAO04EwJr0hnDtSj0QyjYs3JqVBd/5dqQtvj+DUYQcE%0AITsAmluM4eKNKbjqdDjkNu3xOyeiD0MQZBj2LOEPXuvCcngFNUo5RJkMkVgcweU4DjSZEF1JwWHR%0A4YeXClc+3Hjgh9umh9u2exdCXD1G1SA/zywg4NaQH8cP2WEyAMOeRdjMGrQ31uHP/+4WRDEjbbn2%0ALURhNdXgYKMZ4VgCgWAMjQ49nFYdevtmi1JX5GtxGZBMiehpt+L+yByOHKhDfZ0ONwb8OHqwDnce%0ABoobiuzKz39+5/FqkpsPspOGZ7oduHBxRFqdlFuNZzarC25ai2JGWpXX3WZFs1MPo0ZZ/IdWbbRi%0Ai7bP2lUxubHd+acaEI4lpCJ2AAriKn9iw2bW4P17MzjoNsPtNMBZp0UoksTcUgwnDtuzY8NOO2Lx%0A7M2SQ24T3C4jfnXVU3Y1/EsnGqX0Gb6FGNIisBSO40h7HS7dnoLZUIMOtwkXb0yiw23CSycaMTQR%0AxLQ/jM+81I7YSgpvXfPgX7zYDt9CFKNTS3DV6dBg10OpkOG/fb0Hf3HhXsnPZHAiWHaVa/6qIcbj%0AztrMuXxgfL7o+1Er5Th31AWHRQfvfAR3R+bQ4bYgnkij0VF6hZvdrIFWo5TiuqPJhKt9Xilly8Ub%0AU0XHyOdeOYghT3bC+JfXPFAp5Xj5ZBOCoTgGxhfgdhpgra3BB/e9ONxiRt/4Av7o9R789Mo4bqyu%0A5nu0mmbjc68cxHd/9bDobzDOqtdWxqJrnycIMrS4jLg97MfRHita62ul831PuxUdbhN+8O4YYvFs%0AEVK30yCtPFYr5Uik0rg3EsCxQ3b0tFlwbfVG31pTvjCMWiXmFmMYn11Cs7MWGpUCf/eLIXz+1UP4%0A9prVqH2j81K/nDPsWcTPrnnQ3WLZdKyu16/++y+eQN94EHceBtBWX8tz/y7KxezVB1586nwbpgMh%0AxBMixqazq8XX5kye8mXzJCdSaaiVCnz7pw+gUmZ3dNwfmYNCkK2bGitneGoRXS1mZDJAbCVd9DsD%0A4wv4/KuHMDa9hHAsCb1GCbtFi1sP/HBYtPAtRJFIpgpuWPe0W2E1aaQbi+uNjfdq5ftGhTifxK5O%0AJguCgK997WsFj+XSWgDA2bNnceHChd1sEu0gUczA7TCgyZ5dMq9SyKWcNzIZcD2vUmeTw4C//ckD%0ACIIMrz3bkt1KMxQoWLEiiplsR+IP48VjDUiLIlRKOX74buFk0p3hAAdDRFVswhfC2SNOTPmWcMBt%0AhkpQIC1mBw51phqkxQwmvGH4g7HSd1f7fHC/tPPH/8D4PC5e93D1GFW0tatxzh1xFkzarb1wO3nY%0AgdHpRXjnozi9ujonEIwhHEugRqXAVCBcNEAvV+Skw23Gt382WDSw/92XD+IXVx/hYJNZKrSS/3uh%0AaKJokF6jUiAWT0l/J1fVO5faoNSgPZ5MQyYDvncxOzG93tig3Iot2l7lVsUoFTIshgqL2NWoFNCo%0AFTh+yF4QC0cO1EGnUaDJnr1ZMTq9JOXflEGGGw+yN0qGPUF8/pVD+OdLI5DLZdIESam/P7cYg0Iu%0AQK2US/U3pvxhmAxqJJIiPL4QGh16KBUCovFszlD/QhRnj2bzeeb+fiqdwa0hPzRqRUEqi2l/BO2N%0AtSW3VNtMNZjwhdBk06+7aojnl52xlZXg796aKvn9tNYbS07Ofup8mZQpagUabXpE2q1YDMWRSmeK%0AUras/RsDYwu4PzoPQZDhMy8ewMxcGPdH5uCwaHC624nxmSXcHgqgpd4IrUaJf/3xDtx44JVu6OWu%0Ap+LJNEYmi1dMM86q04fZyZD7XUEQ4LRq0eHOFiC1mTQF5/vc2CB3k1bMZErv8jBroFUr0GDXlU35%0AM+wJokatwPxSHPNLfpzotONMlwN38tJn5eSK8OUfQzazBj+6PI4fXR6XzukbnbdL9avJtIjhqSXM%0AL8VWP7snu4nMMcPW5cfs6S47zIbHueXVSjlOdtlL5kyGLIMbqzcqckXy4sk07o/Or1s4Lz+GBEGG%0Ak512THhDWArHMTMXKfk7y5E4ovEk5hZjkMkA/0IExw/bcHvIjw63CTaztiAH+dqbH/FkuuzYeK9W%0Avm+U2uVJcD8w7RhBkMHtMBQUnng8uGotmW/x3NF6vPne+Lp3lHLVO1vqjZiYDXHQTbSP5PKsv/Zc%0AK44csEMlF7AcXclOHKkUqFEroJTL0R8LYq7M1vr8VV472U6uHqNKVypOHzwKQqkUYNKryw66a1QC%0AXjvXgv/3h/1lz8fxZBqZTAZnupyoUcvxxisdGJwIYnYugtYGI5wWLe6v2SaY+xtj00voaqlDJiMW%0ADbQdFi0MWhXevlm8Mu+lE41StfdAMAaHRQuPL7TuoD0/v+1mxga8KNw5giDD3NJK0fdUq1ehyWGA%0ARq3A3Ydz0uO9fbP4nRcP4Edrcm/2jc7jTLcDK4k0flxizHjysAOZTAYnOh0Y9ATR0WTBw8klvHC8%0AAW9dmyzZNn8whjqTBg6LFjqNEunVyb1c9XjvfFRaFTXlC8E3H8WZI058f01x6fxJl5x4Mo2lSAKH%0AW8wlY1StUuD9Ph8+/7Jh3VVDnLTYfpvJH58jCDL0j2cLduWvmFMpBYxMLpXs62bnwzjT40QqJUpF%0AQXU12bFM7vrIadVK1zbrpQ3yr8Zie4OpIB9tk8NQNj9t731vwWO5/nvKH5biOh/jrLp8mLFoLmd9%0AIiniE+daCnf6eYvP97kJOYdFiylfuOwuj999+SAOuS24NVicz/ZIuxXtDbWYmYsU5KitM9WUTYmZ%0A3wfnn9MFQYbhqaUNJ9LLrcY82+MqLI7pXcY7t6Y2PY7PpWvqH1vggpItWBuz4Vgch5otBbHS3lBb%0A8ubc5145iBsD/pL95Hp9Z34MPXfUhZ9ceVTU9+Y72/P4Ofl///UX2mAzaRFYjGExHN9w4jqXviuD%0ADGYCkYrY9bbdqV04mUw7RhQz0kVevngyjUlfWDrQcge/WilHvMzd+PwD027W4P7oPJx1WswvrpT8%0A2xwMEVWnXJ71/rF5tNUbEViOwWnSoqZGifvmCJbBAAAgAElEQVQP52DQqRGKRqHXqKBWCiVXPrgd%0A+h0/9rl6jKrB2jhVK+VQKgQcO1hXchuqIMhgN2vQ6Tbj7sO5Dc/HU/4w6kwaLIbiSCbT8M5HcOyQ%0ADRdvTEKnUUKlkJds15Q/nE0ZcDM70M6tPrGZNehsNmN8drn0SpFoAslU9nFXnQ4yZCdSevtmcWvI%0Aj3/z6W6MTS9hYHyhIJ9tDscGeye3Eil/ldHd0Tn87ksHMOUP4e7DOXS2mLI5uReyE1wOiwYzc+GS%0AsZASgdkyK4pyucC726z4xQcTiCfTcDsMuHx7pmzaAVedDmqlHCa9ClZTdpUU8Lh4HgA0OfVwWnSY%0A9IcxvxiDx1t6jLt2JR2QvZiVC8DnXjmIkcklTPnDaLTrUW/T4weXRtG4mpqJBaF2V37++PzY/GCg%0A8Fye6zd62ixotOml5x85YMXhFivevTVV8vUnvWGc7nKgb2weJqMaeo0KoigiFk9L8ZG/s2K9rdG5%0AVZ35K5fXW8mcv3sj91guNhvtetwcLD4HMM6qS7mx6PVBP1qcBum7zKa3gpRKp7ffhwePFtDhNsNu%0A1qzbl+ZiKDchB2TQ6DCWjbsJbwgqpVBwXOXOxyPTS0inRNTb9OhptyIQjKG1wYjhicWyBUzdTgNm%0A5yI40+2EUafCr29kbwiWngwunkgvtRpzveNmM+N4Lih5cmtjtr3BJN2oBbLn/aGJxZLfzdDEIl46%0A0YCHk0uwWwrjJRJLorXdWLpwnkOPhaUVtDiNSK/udAdKp6JYLzYmZkOYnQsjkRIL2pwvf+JaFDO4%0A8cCHV043wWXVIpUqnUN5N213WjdOJtOOEQRZ0QGduws5t/j4QMsdyIlUesO7ksHlONSrdyS9c1H0%0AHLBidLp4qxYHQ0TVJ7d6QMxk0OqqRY1KwEpSgNWsxXI0jnqbAeMziwguJ9DZaoZvdZXC2skynVa1%0AoxNGG+Wc4mQVVYL8OBUEGZ49kl0dYdCoMb8ch7OueBvqs0dcMGhV8AWjRekncvIHyrmJttzWxHNH%0AXYjEkkgkRSSS5SdF3E4DxmeWC3Ibm41q9I3Ow6RXlx2kT/nDqK/TIxxNQSEXpN99/fk2+BdiGJte%0Awu+92I6faZVSxe18HBvsjXJ5kl9/oQ2zcxFEVpKwmzWY9IURWUnhmR4nLLU1mA1EMFli1RAArKym%0AmiglEIyhq9WCYGhFKr4DZGCurYEMspLnDWttDcLRBC7enMaJTjuUcgGQQ1oFp1bK0VCnl1bvOa1a%0ATG7iYjLHZtbgQKMJ3/3VQwCrucAH/bg56MeZLif0GiVEMcOCULsolz9+7epKtVKOl042QRBkeOQN%0AobffiwcTQTTZDTjUYsJb1wq3No/PLKGnrbA2TI7NrIF3Pgq7RYu2BiPGp5fQ2lCLd24+nnxeu7Ni%0AvV0WOo2yYPXdZlfj5T/msGhxsMlUNJnMOKtcpcaV+ef43Dl0KZxNYRVYWsF/+NZ1HGiqRbPDgL7x%0ABXjnInj2qAv//E7hbooWlxFipvR5MT+Gcou5AODFE00FMZxvYnYZdSYNbg35C87tuZt6a9vgW4hK%0AN3FKxb1CLiCykoQNGly6PQ1RzGxpMlgQZHi2p7BfXe+42cw4ngtKnkyp6ycZsOYmrwyzc5GSvz87%0AF8HcYgyRlSSa7HbcUj5e/a7TKFGrU5eMIaNWhVAkgZk1r1uqv10vNmbnIlAq5PAtxMrXCqk3IpFI%0AQ6WQSzdRgqE4vPNRmAxqBENT+Njxxj2Nk+1M68bJZNoxopjB4WYLPN6QVHAvd4fSadVCqZBLOU9r%0AVApEYkk0uNdZMaLKrnB6725262Czy4iVeLqictEQ0ZOb8IXQaNfjWIcNi6EVKAQ5XBYDBsbnUGfU%0AQqdVor3JhMHxIGIrSYRjiZIrH5DJ7OiE0UY5pzhZRZUgu4rOjHgylS3u1O/DuaMuPJwMIiVmcKbb%0AibvDjwfiue2rP7w0BgDrro7rW81Pl7/d9ORhB2KJNKb94YL6CKXO0YeazVIhHyA7oM9NeCjksrKr%0ARxvtegiQ5U0Qru528oZwf3QerjodBEGG7hYLfnR5vOB3OTbYO5fvzZa88E6mRLx9cwqnuhyIriQR%0AXUlhLhiDDEAmk4HdUgOZICt5Y0OvUUKjVpQtbhaLp3H5zoy0VfvGAx9OHHbg570TBecNu1mDnnYr%0AHs2G8N69bEwFgjG8fLoJaqUctwcDOHfUBZdNh9Hpx6kM1ltBmj/pAmRjr1anwnTg8eq//Am+eCKF%0AV081AmAxyN0kipmyObTD0QQmfKGCmyC++SggQ8HzBUGG44ey8ZRfG6a3bxZKuYAa1eMYvdrnxbmj%0ALgxPBItWYUrboTMZTPvD+ORzrfAHY5iYXYbdrIE67zXz426jlcx9eXEIZPvQersO33t7BGe6HVAo%0ABIxNLzPOKtR6+ZBFMYPDLSY02h+vlP/Ns834ad72/Ea7Hn/3iyEA2RRSpfLDNjuNCMcSJfvZ/PN9%0AS30tMsj2j4lkCk3r7PKQywUAhed2AKiv08E7Hy1oQ24e4NaQv6hvbqmvxfffGYGuRgG7WSP9zmYm%0Ag3M3gnKf3X//2aMYGF/A4EQQ3a0WxBLpJyqOxgUlTy7/+il3o2FkehGffekgbq4WCfUtZOt1lJuo%0AvdqXTd0zPrNUEC/1dTqEylwXzi/FMOzJfmdr+8urA1789vPtmJkLY8oXRovLCJkMJf9+s9OACe/y%0Aujf96mpr8KtrHug0Sqn/zdYiWZKeU2/b/GSuQiEglRK3+ElvznbEKSeTaUfkTn5KhVzKX1fqzv/v%0AvXwQ79+fhVwAXn++HSuJlHT3MketlMNsUCMWT+Pd21PSY7oaBQYfBfE7Lx3AwvIKBic46CaqVrmV%0Aa889VY9hTxAOaw3kAO6P+HCq24GHnmXI5TIoZdlVZTKZDPWrq8QASCsfgGyRrZ3G1WNU6Tz+MGIJ%0AEboaJcRMBr/9YjvSaRHhlRS8cxHMBMJ4/YU2TPnCmPKHceSApeBCs9xA2WbS4OkOGxRyQZrQLZU7%0AUa2U41SXI5vbdnU3UaNdD4Vchgfj8+hps5Y83+u1KtSZNdKFRf7PDjQW5tHLyeUSzV0EckKucgiC%0ADA8niy+81Uo5ZgLZVUI2s6ZgAiQXP595qR2JZKZkHGprFBAzpX/W1liLCxezaSpyW7WB7CTIqcN2%0ARFayaTA63CaIYgbjM0t49/bjHMfOOi0u355GIinCYdHicIsFt4YCBSuh17uYfLrDBrVKjklfGK46%0AHdwOA4511OH/+ee+kp+RfzGGVpdRumBkMcjdUWoHZc6kP4y+8QVpVbrVVIMXj9XjvXveguc991Q9%0ALt2eLord3G6J3r5ZnDviQiotoslhgEIuw8xcBE0OQ0Hs5LZDf/J8K3wLUSTTacwEwhAEGVoajBif%0AXkajTQ+bWYPW+lqp71wvDnU1iqLHFHIZrvX5YNQqcenODF57tgVf/YNTjLMKtJlUCl2tVvzlhXtS%0AnOan3lEr5UgkUwWTayuJbH2iXGF7tVIuFdctd75/qqMONUo5vv/OCJRyIbur4kEAp3scuFHiPK1W%0ACrCaNCVfr7XeiCv3Hqeeyuntm8Wrp91YCK1IfXNdrQZ3Hwbwxm90wLsQxZ2ROZw87IBBp4JCAKLx%0A0pPBjXY97o8v4P9a/VzWfnZvfOyAlO7jyt2ZLY/juaDkwznb7UQsnkJkJRuTBxpNCIZX8PrzbZjy%0Ah+FbiMJp0ZadqAWy13y+hZjU35qNatweDkjzTbnn5E/mlhvbnuly4s3Lj68lr/Z7cabbUfp4MGtw%0AbSD7+vk3AHP58LM3RQI4d7QeA+MLONFph0wmK0i3lkyLSKZEfPftUQxOBMvm2+6bCOJqvw+TvhCa%0AHAac6Xagp3nzRfJ2a/zAyWTadvknv3/z6S688UoHRqZK5755NPP/s/dm4W3e2ZnnD/u+ETsIgqtI%0AUaSo1ZJlLbbssmtxqlzVVZV0JZ3unpmnM89Mnr7qq8xNT89Nz1z0ZT+zdtL9JNWVSiqprqrU6t2W%0ALWvfSElcJO7EvhD7jrn4iE8AAdBy4kVKfe+NLRLAB4Dn///O/5z3vG+amTE7drOWu8sJxvxWzh8b%0AIFcosxrK4HUYGHAbkclkxLe3CbhN4mLN5MsMes083Nrmf/7mNPX6Z8tGlCBBwmeH5shYdLuA06Lj%0A4JgTu0nDeMNOn8mAWV9iI5KhAaQLZbLFChdubXFmxisWqqZH7UwEbJ9LwSjgMvK//Y+neOvKulSs%0AkvDEofU+7LHrCbjNbEQyXJrrLPi+fGKAh1vbPNjcJl94dJ++OBvkpeMDpHNlgrGcaBx1fyWJx64X%0ADcb2GjetNxpUqw3iqSKHx504rVr+628WePH4AO9e32wrNDfv7TfuR3l2xt2uLes24ncZu2opwyMt%0A0dZDoFSQe3LQTVLFZtYQjOUEXeRod73O5c00qh7am5l8mUiiwNfPDhOM51kPZxh0mzAZ1CxvbnNq%0A2isWTJqj2h/eCXJmxotBp6LRgAZQrdVFRjII8Tw52EckXsDnMtDvMHJ3OY7JoO5gK+0+THocerQq%0ABW9cXqfeqCOM62ZJpIu8+myAAbeph86/qSvzSIrbzxbCBKWtKyOz32Hg5mKM0zM+IfZSBTaieeFv%0AuDNxefZQP/VGo2vsNqclVAo5MhnI5XJRO7Op8946sel3G/E5DFy9G8HnMmDWq+kza1iPZLk8Gyac%0AyIvFkRsLUU5NCwXqYCxHpVrlX7w6ye2lGFvRHENeMwGPkXKlzrH9rrZ1c+F2kCPjTrHIMrec4Lsv%0AjH4u37eET4bHkVKYe/ioIbubrWsza7BbdF3NbJvGes3nbESzbfE46DEz5DWRyBaJp4pYTRpxTw3F%0A80wcsbEZyfGNsyME4znWQpm2GHvuoJeTU26xYNjMH3RaRdfJo3q9QTRVYGEtiUGn4v2bW3gdBv7o%0AtSn+3X+6/Oj97xgDNkkj3YrBCrmcd29sfux3F3AZ+ePvzHD5bpi1UIaAx8SJA4+Xx0uEkn8YWnNR%0Ah1VLrQZ/d0Eo6J455OXKXYGlXipXieyw1DVqJdfvR0XZ0ybDuJX9fnE2yGvnRlgPZYgkCxybdKGU%0Ay9ru8dfnI3z7xTE2Ilk2I1kaPNrDm69z4XaQb54bYT2cIZwQrq/XCgzn3Q3AZ6e9lKs1scH33EEv%0AK8FtHFYd4US+Q4711LS3zTi4W5NodjUpNolAWLdX74X54+/MfGxBea9phs8CUjFZwqeOi3NC1360%0A30wmV6FYqvbUldva0cp79/om3z6/j+XgNo16g0YDpscczC5FBSOMnY5Oa5fp5JSbj2aDfOPsyGdG%0A/5cgQcJnj9aRsWgixzdODXPtfoRzh7y4TFpi6TSFSpVqvY5SruDQmJOfvf+Qer3Bezfb9Vbj20Ve%0AOe7/XA7hB4btOI2frT6zBAl/H1ycC6FWyRkPWElni2xEBS3aboer7VyFXKGCjAbjgT7xkFevN/ho%0ANsjhcUELtHnIS6ZL9LuMHSa63bARzlKuCon+g81tcSLpwWaKfrexY/2WKjW+9cIof/OWoKdo0qsY%0A8pqZX02glMt4ZtLN5dlwxwFuImDj688NdU2YpbX5xaJebzAz5miTVAHBLGdkzMJGONtTH3ErluPY%0AfifX7kdJZoptY6Mnp9xkCmU2wln0WiU04PLdR7HRWjDxu4yEE3menbKg16rYzpbwOgx8eGeLrzw7%0AyNFxJ5GWgttfvbnId86Psbie4vLdMIf22fE5Ddx9mOjKJm0eJm8tCKaVx/a72lj3Xz45SL3e4ORU%0A+5Re832eOCAVID4LPM69uVdRqM+ixec08OuPVsV9LxzP85VTg5j0KmbGnGxEMlR6nD8iyQJnD/so%0AlGpiARcgnavg7tOhatF8/9KJAO/d2ODDnYLHSijNtXsR/uXvTHJ/NSlKALbKBXxwe4vTMz6OTbrI%0AF8r85qNVzCYN33tlnJsLUT6aC3N4n1Pct1u17ZvyRCAxKZ9UPI6UAtD2mN2SJ7lChXSuu4xLsVzF%0ApBdMcscGrFiMam4vRcVpjH6ngb96c7GzWLozhTTgNvIXv5pHo1LwT18eZy2Uadvzrt2P8Idf3c/9%0A1SSNhsAG1WuV/OA3ixydcPXUBM/kK2TyFUCIzQ96SCRdnAvze+dH+ZM/PMYb1zbaitmLG0mUcvme%0A312Tmfwff3QbEOoLV+6GuXI3/Fgmes3pp8v3I9xdTkiEkk+A3U2SSk0wc27+bDOao99t5INbj/LD%0AOzuxde5IP/Vag7yjynC/uWO6TaWQE0kUuPMgjs2s4fp8lGMTLp6d8ojsYYNWSaVaY3EtgcOq7+rR%0AIdzbIxwYtlGrg1Ihp96AfqeBE1NuQrE8w/1mGvUG79/aFPdQjUrB2ICFH74u6NEfm3S1FZMfV+u7%0ANZdpfczlu+E9i8lfhDGkVEyW8KlCLpchkwl6Xm6blnSuRJ9Zw6jf0nMUJZzIMx6wkc6VkQHv7hwu%0Azx3pJ5wosBHNtXVLT055xO7QySk3g25p45Yg4WlG68jYgNuMwaTi6psRXjrko66oUSspCHhMqBUK%0ArtwP02i0mzW0dqW/iIORdBCT8KSgecC0WwQd2M1IjpkxF1s7piXdsBpK8z98fYpipUYsVWg75Bl0%0AKow6FeMDVpFhND1qR6GQ8Y1zIzzc3CaVKXW4ajexW7OzVKlxdyXBwlqSV08Pi9dqrl+TXkUsVRSv%0An8lXRO1ZpVLO9KCtU75i2k3AKeUBTwJ2F+/WIlluLEaRyWW8dm6YtXCWrWiOfQNWzAYVtTrMryaY%0AGOzrqY8YjAmxMT1qx2LQEN8uoFYJ7Ld6vYFBq8Ju1XY8v7VgolTIyBUrzK8lODLu4vp8VCysLayl%0AmN05eLYeTB9sbvPsjJfDw33Y7UauzQW5J0vw9bPDrO8UwId8ZoCOw2Rrsa6VrTY9aOvKhPsko6sS%0APh6fhJnVKolzbzXBoMeM06ZjbinGoQkn4wEb8VSR3znjI5zIc2NeGKUe8poIJ3P4nJ2sexCkUi7N%0AhcTCWJMdny1WWLufEVl3yUyJZLooPq6JUqXGnQdxnpl0YzVru0oCBdxGIskCb1/fEM9JP3h9gQGX%0AibOHfAy6jEQSOXJFQc+5VXu5+RoSk/LJxONKKbQ+plXypFKrc+6InztLsY7ny+UynFYdapWczWiO%0AYrlKv9OIyaBiwGXm4ea2yPhsRalSo9Fo8M3nR1neSov37+//Zl7QnI0KklkDHiPjAzZyxQqbkSz7%0Ah/p478aGGOMXZ4UJkXpDYBr73cYO9qhGpaDfaeCNK+tdv59mUXjIYyIUz7cxQzUqRU8d8dbvrrWo%0A2dqoeVwTvYDLyLEpL/F4VjoHPAa6NUAAdGpVW0O5Uq3htes78kOdRslIv4XFtRSxVAGdRsG/eHWS%0AO0sxNqM5BtxGJgI2fvD6QtvzurGHzx7yoVIK9/+9vA8+uB0Um4kAY/4JjDo1+wbUeB06ypWGWKj2%0Au3Ym6LaE9Wgza1DvyL32mh5oRTOm5T18IkBYL3tpKH8RxpBSMVnCp4qVUIa3r61TazT4o9em2Ihk%0Ad7rw3bVvZDKZ2LGZfRDnq88NAULgv3l1XUyO1nfcZg+ddFAqVZlfTaFUyNFr1UwP90mbuAQJTzma%0A7CAZsLyRwmPXo9AoUSAjEU6xEkxhMek4ss/JnQdxKnJZ1z3l9Iz3i/sQEiR8QViLZPnRew+5t5zk%0A5ZMD/M3bS+LaCCfynDropc+sIZxoN74RzHE9bMZy/PS9h1RqdWFsnwYb4Sw+hwGDTsVbVzvHZJ85%0A4Gb2QZypETsWg7on02h3YhtNFrCZtGxEsu1mO306ZvY5eONy98Pjw800crlMkq94AtEs3j3YTHNk%0A3MH0cB/pfIWr8xGcVr3AqozlGPSa+Npzg8TTRVZDWUKxHFPDdkb91q4a2TQafLQz7daMu/PH+vnV%0AR2vi4yYGbR0mY01EkwW+8+IY/+UX98VYKZQeXaN5sGs9eDaxEcnyO2at+LyAy8j5I36uzkcY6bfg%0Aseu5t5zk+KSLF4/6WdrcZqzfQsBj4u5KgoDHxLjfypkZb9shbnrQxvSg7TM11fltxt+XmeV3GdCo%0A5Lx9fYNcscrvvzLBX7+5SKVW55+8MMbP3n+0P6ZzZd68ssFIv4UDw33cmI92xK5KoWgrEDcba/uH%0AbJh0Kt69sUnAbWTfgK2rpjg8muzYzpY5d6SfZLpIJFnA6zBgM2kwG9SsRTK8ciLQLmUQEkai/+Sf%0AH+PFo36u3I8gl8nYP2gjGMsRcJskJuVTgMeRUtj9mGah1tWn59cfrTI53FkoOzXt7YgXjUrBd1/a%0Ax9J6ilqjQTjSfaJ4I5JlJZRGKZfj7hP29mq1zo/eWsRu0fCvXptmPZzl9lKMVKaE267nlxdX2khh%0ATpsOj91APF3EYdXRqDeYmXChVipY2EjhdxoxG9Q82NruacbbWhQe7Tfz60uP7gl76Yg3v7tP00RP%0AykP2Rmtzb3rExki/ua1JEt8uMOh9JAFVqQqs4N3yVsM+Cz/49fwu6YcIXz8zzGY0x9V7Ea7PR3n1%0A9DDLW9tEd/ZKpULe1vAFWA1lABmlSg2dpnusDPdbkMtlhOJ5Du1zMOgxs7yVIlsQ3lMqW2K034LZ%0AqGKfxkoDsBg1hBKC7GI0WSCTL/PauRG2YoIUjM9hQK7ortU/NdwHQLVa7y2J5ekuiQVfnDGkVEyW%0A8KnivdtbVGp1/sXXJrk0FxY3AF22zD/7yn7CiTz3VhK4+/QdguSlSo1oMi8u6Hq9IY6AfeXUIP0O%0AA3/683scHnMQSRYIJ/K8cPTzGWeXIEHCZ4Pmza3JDrqzHKNaa3D2UD83F0I4zQaWgykMGjU3F2Kc%0AmHaTzpf5aDYkJqepTIlhnxm7RYvfrv+iP5IECZ8r1iJZ/sNf3sCgU3FozNHGYJPLZRyfdFOp1nm4%0AmWF61C66pluMavYP9vGLD1cYD9jE51y9F+aZSTfjASs3FiIolcK4qMeuJ5kuiaZPhZJgaiaTwbs3%0Atjr07QY8JtEgsxV+lxGVUiEm9ya9inNH/LxxeY07S3GeOeDuysrYPXUg3fufDKxFsvwf37/O0QkX%0AFqOaS3NhtmJ59g1YodHgZ+8/bGtsrAYzjPktXG4pEl+5F+EPvjzB7MM4oXgev9uIu0/fET+lSo1Y%0AqijmiRqVAotR01WTGYSD12owg0ohp1RvL7Y0GrAVz+Gy6Xuy6v/9n1/l33zvCE6nSXi9XY2Mb50Z%0AFuOw9aB2bqepuVeMSoXkzwaflJm1Hsvy57+ex+cwkC9VyeQrPH/Ez/yqYL73/BE/K8FtShXBuOzq%0AvbBYVC5Xa/zigxVBtzuWYz2c7cmy1KqFI7fDoieSyKFRKUhmSqiUcnw94tfvMnLtvtBkef3ymjjy%0ArVEpqNbqxLYLrGxtMzFo7/qZL9wK8vtf2tfRfJMacU8HhjymjzWSbebOrVIPMpmc1VCamTEnPoeh%0ATWJIo1JQ6jFmv7ieQgYYtUoUHzNtJEyKqPG7jWyEs4z6LQy4DVy5G2ZxfVtsXHvshjZJF5tZI0iv%0AaJVcmguL+rcGrQpkQAMx5gHOHfbtWRSG7kX36/MR/vg7M8w9THT97iQTvc8H3Zp7u/+mkWSBc0f8%0AXN7RUU5misyMOTpiBugat5FUoY0osbK1zUpwm0GPZYcM0UlQGPKZmXsosPZlMkE2K198lL/qtUps%0ARg0htQKHVYdGrcBiVPPTlnxmLSxIu7z2/AjX7kXYiGSp1upcmg11PObktIdytcaNhShfPzvS9vnl%0AchlnZrzkS1X+7Z9eYf+glSMTTq7PR8Q8Gz5eEuuLimmpmCzhU4FcLiOYyJPKlHnxuJ//2tI5iqYK%0APH+kn8X1JCvBDINeEya9ml99tNoR2OuRrNjpbEU8XSQYz9GoN9iK5ShXhdeWxrMkSHg60W0MFWCf%0Avw+tSo7PY4SaHpVKiVqlIF0sk54Ls7iWYiMijJRdnA1y7nA/KqWchbWUUFCIZqWRdwm/VVja2mZy%0AqI9QPI/VrOHeSlL8XVPfcDer+NUzw9xaiFKu1jDoVB2mPcVyFaNexdEJFwq5XGRZNIvRF2eDRJMF%0A3H16hrxmoskCDRoYdGqq8Rx3HsTRqJVtRTwQkuEhn5nVUAa/0yhqHP7y4oqYDxj13VnO0v3+ycTF%0AuRBHJ1wdcXb1Xpivnx2mVKntMOAfMdMK5SrnDvtEqQpBu7uMWqlg34CVMb+ZX15c63r4iSQLTI3Y%0A0WoUyGUy1sJppob7OjSZNSoFg14TP/jNQgcrztWnRyFvYDKqqdfqe+p3/vKjNa4vRDm6z9lWiGj9%0A717/L+HzwydhZq1FsixtbfNwM02lWqdabzDkMZPOltGoZCxvFTDpVTisGpbvbrdpXTaLys2YCcZz%0A+F1GXjrh58KNIIfGHZw55GMlmMbvMmLWq8kUynzr+VEWN1LcWorxzXOjbEYz3F1OMOA2tq0HeBS/%0A1+5HxM9QqtR2xq0bvHFlnbOHfLxwdID3b251/cwLGynxM0vx+fRgd3783LSH77001vPvtlvqwWbW%0AcHifkw9ub1EqV/n2+TEW1pJEkgXGA1YWejDhgzvn62S6xNfPjnB7qVNapdkUGfSYUCrkyOXgtOrI%0A5MsUyw3yO8WvZq5w6W6I0wd9GHRK5leTOK06FAq5GOvNiZDlUBq7pVOuqGmEtrZjqHZguI9nD3Qv%0AqHcruk8P2no2TyQTvc8e3Zp7F24LJnkbO+Z2RyacRJI5vvfKBIvrSSrVOqaWPDAUz+Ox63vKQ6xs%0ApcXakVwuw2HVodUoWQtlMOiUXfdWvUbFoMeMQVug0WhQb8hQKuQ4rDqUCjm1OtxdiXNrMYZBpyJX%0AqFDo4TuyGszgsOjYiGTJFSpdH5MrVESpjNXgdhvr+tiki198sNIxTfOvvjnNzYXoJ5LE+iJiWiom%0AS/h7oVW8/qO7IfrMOh5ubaNSyKlU622HB1efrm2R7HaSbYXbpsOkV+Nx6AnFBHaKWa/iN5fX8TuN%0A2MwavA4D7j5dW2IvQYKEpwfdOtWFUjB6CA8AACAASURBVBWlQs6rzw2hVEE4mmVyuI9aA3weOcml%0AEiemPHxwa4t+p4GNSFYcPW3dW24tRD9TowEJEp4kzK4m+es3lwChCPzm1XUmBvrE+2wvBtJaMI3V%0ArCEcz5NMlziyY7KXTJdIpkucPdTPT99/yMlpD5dmtzru388d9FKvN+gza7i9GGPYZ2Yjkm0zGrk4%0AG+TUtJdqrU4wlsPrMGA2qPnL1xcY7bfw0jMDbY1nEY3Gx7KxJDwZkMtlPNhMYzGqu8bZejiLRqXg%0A+KS7a1OjmQc+d9BLfLtIuVpjLZwhlStxYsrNRrRTi9LrMBBLFZh7KBj2BDwmljfTnJxyU6zUCMXy%0AOyOxZi7Phtum3ESj1lSRV54NsBKMEY7nefXMMNFEntUWE6fm5FwwlmM1lObtaxv8yR8ex2PTfT5f%0AroRPjMdlZq1Fsrx1fYNLc50x+dq5EW7MRzk26WIzkmXuoSBZUq7WiCYLbUXl3U2S+ytJRv1mbi3E%0AGBuwQAPuLMWwmTSAjFAsT6Va5+QBT0fuolEp+Nbzo1y5G2bIZ8Zh0XLpTpivnR4inMizEc6KmsdN%0A1vNqKIPdqsNp684i9TkMn9E3LeGzQmt+LBTTqnx4J8i/+adHet4D6/VGm9RDrVbHqFdxcMxBOJ5n%0AJZTGoFMzbhJkfUZ85q7TP03WcalSY3lrm2d3Yju2XWD/oA0ZwnTJuSP9/PLiKgeG+zDpBRNqu1nH%0AT9590BHT3zw3yvLWNstb2wy4TfS7DGxFOw1X9/mt3F1OdP1sV+9FgAYnp7x89cRA1+9gL/mrXkX4%0AvYrQEv7h2Ku5VyhW0WlU7BvQMOQzsRnJ8YPfzKNWyTlxwEMyW2oruPrdRmSy7vIQXoeBYEyQZemQ%0AcNm1t7psQqHZZFCSL6lxWnWolHJev7zelsPoNEq+9fwo5WqDUCxHYMhEn1nbNb6CsRweu25PPeRo%0AssDUqB2f3cDtBzFRWsbdp2M91F2ffHEtxX//1f2fSBLri4hpqZgs4ROhtVs66rdQrzfQa+WE4jmM%0AOhXZfIWNSBaPXc/+wT6u3Q+3jc82UarUKJWrbWwQjUqBWqXkrWsbOwtMj89p4GfvLVOvN3DadCys%0AJfnqswGOHfASjXYXJ5cgQcKTjd2dao1KQblSx2xQI5PX0Gs1rIeFZDObK9FARqZYRq2Us2/ASqXa%0A4IUj/axsbX/uRgMSJDwpCKcKXLwTbEu4DwzYmR6xM/swxteeG+aDW90Za5FkAYdVh6tPx5EJF9FU%0AHp/DyLDXTMBjZj2SQSaXQaP7WGGj0cBl01JvyAglcoQSOQ6PO9uKyc0i3vljA6iUcmTAezcEaQt3%0AX3eWiUalEFlHki7yk496vcGRcQeX5sJdfx+M5XD36Xq6lxfLVZw2LQfH7PzFL++LGrNr4QyzS3HO%0AzHh5r4V1qVEpUCrkbXE26DZxczHKezfbR2KtRjXOPh2LGynxek0W3PEDLv7Lz+89GosNpdvkVlrf%0Aq9Omw6hTky2U+b/+2yyTQ7Y9Dd0kfLF4HGbWlfth8j1YZmuhDAfH7Pz8gxUAxgNWrCYNuUKF/oBR%0ALCpD78mP154XzEk3olnOzHip1hoUyzXUSjmDXhNLG91zl9h2ga+dGuSv315EpVSQTJd4GNzGpFfx%0A3Zf28f1ftTff/C4jd5ZieOyGruz6/YOSp8zThotzISq1OqdnfOJ9vT9gZGFju+eeI5fLxLiv1Op8%0A49wof/HL+2I8eOwGPpoNolTK+d4r46QypZ7TGMLj9aQyJYKxHKcOelEp5dxZiuN1GNBplLx5dZ16%0AvSFMJDUg4DayGc12jemVrW2xQN1cHyen3G2EMo1KgdGg6toU0agUTASsXF+IMDVkEz9vr7j+pPEu%0A5RqfHer1BqN+S0dz77mDXvLFCuVKnWyhQjZXbvPQWAmmOTLh5GfvLwMCUeLOUowvPzvYNW4H3EZu%0ALkT3JFAEYzkhjh/EeXbaTTieF66fr2DUqzg+6ebi7CP28tEJV5v3SGsD/Oq9R/IspUqN4X4z1+9H%0AKFfqPc38BtxGlAo5F2e3GPJZWNspIJerdSIfY8j3SSWxPu+YlorJEh4b3diEGpWCP/zaJDfmI6Sz%0AZU7PeFBsyFjfMY3o5SQLEEkVeOnEALNLcYZ9ZoZ9Zu6vJgm4TYLmmEJOKJYXu7MBjwmDVgnSXi9B%0AwlOD3Tezbp1qm1lDtVanWm2g0Sgx6bWM+aHRgEq1glypxKzTEM8U0GmU6LQNiiU5Sxvbuy8HfLZG%0AAxIkfNFoNnXvrSQ5fsDNzy8sixqehWKFrWiWI+MuLs+F6Hd11+JsMpAqtTpnZuSCaBygUinYzpbY%0AiuR45USAmwvRru9hPZLFpFdzdznBwTEHGpVCYM11SfTtFg1X7+Xx2A3i/bzRgF9cFEx5SuUq0VSR%0A/YOdDAppDT/ZWItk0WsVbeY5rfC7jYTj+d5snVSBkwe8/PyCoNvdZAQ3pS9AxkvHB1hcT+F1GPA5%0ADUSTBXF/16gUOG06ThxwU603WN5M43UY6HcaiCQLDHnMHcZ+Jr2KaKrQceDM5CuE4+2MOY1KwbDP%0A0sEifRxDNwlfDD6OmSWXyzDoNESSj1iQzSZEMl0ivl1Eq1Xw7LQXlVLG8laaTK7MV08NUanVWVhL%0A0h8wEk7kezZJgtE825ky3z4/Rjie29H6FiRWCsVqz/WwvJVmxGdhyGvpkBW6vesspVEp8DqEPbU5%0ABdIq5TLoMTHskeLzaUIzPz4z4+1gzc8+iDM+YGmTcVuPZpldTnBrMc7zR7z801f2oVIoWFxPtcXl%0ApbshvnluFKNexZ//4r6YL5QqVSKJHW8jjVASakpaue16JgI2/vL1BVG3dfdEidOmQ6WQU28Ixnzd%0AEEkWsJk1YiOvVKmRK1YxaFWM9luwmjQYtEpkyDBoHxmhtbL+59dSTA3bSRcq/NU7S9xbeSSP92nt%0AwVKu8dnA06frIA66+3REkwUqtTqxVIFqDaxGTRuj2OswcHLKTW5nvxwaNovaxs2fOW06IXZkQmNt%0A2GdmYa2HmWk0i8Oiw2kVZK7C8bx4fZkMDFolzx30cuHWVtv0SSsqtTruPl2b7JtBq2TEZ+Hd65sA%0AbTHchEalYN+AjbeurjPktXBwxMHsjoRMMl3qWYD+JDrHn4SR/2lDKiZLeGz0MrW4tRDBoFUS8Jj4%0AweuLbTc/086YTS9jiUuzQb79wj4y+RLr4Qwum456vYFKIcdp0+24ebqwmbT86uIqhZIwFnFsyvu5%0AfGYJEiT8/bAWyfKj9x4y9zDRlvR1G0NNpkucOewjlihi0mkplovUalVkMjAbdIQSBULJHCatmnfm%0Atzh71MeN+1s9CxhjO1MTEiT8Y8PuEdjVYJpSpcaZQz7kchleh5Gfvb/cxkjqxUB69Dw5+WJFTKpp%0ANHhm2kUmW+5pbOay6sTEv3nAPH9soMN9W6tWcvVuhG+9MMZ71zc5tt9FwGPiravruGw6rt4TGK3f%0AODvSc3xVwpOJZiz+wVcmGPNbRfOcJjQqBX6XiUG3idVwpmccvb7DBO4mgbYSTKNSyjk45uCNy2tc%0AmguhUSn42qlBiuUa9QaYDCpCiTzheJ7xgBWLScO1u2FWQhnOHvYK2oyRLBuRLANuI0fGXfz0/U5j%0ASBBIDi+fCHB7KSYeVFeDQtNytwGlNAHz5GIvZtZKKMMvLy5zeNzJRjTbVoSdHrVzZsZLNFVkfi0p%0A7mMWo4Yb81GBaXzIh9WkptGgZ1F4NZTm5ZMDJNOljqLggl7F4XFn1/Uw7DPzo7cW2xj6zTWxHslw%0A9rCPhbWUaBAVTuTR7mjT7zareumZAAOSf8RThXq9wbnDXh5sprtP3c2GCZwX/qazq0nevbFJNFlg%0A0Gsini5h0Cm5MLuFXqdqu++fPujj7koMp0Uv/qwZLy+fCPDujQ1mxpwdLPtr9yIcn3S3SVI2J0pM%0AepVYyIMGA27jno3rVkSTBRpW0GuVImv5mUkX+4dsOG16NiJZbCZNh1zBpbkwxyfdrIbSoq6s1NR7%0AciGXy7h4J9yWF04N2wBZ2764Ec5SqLQXbz+aExogiXQRq1GD2ajmyt0I/U4jqh1tY9WOtvGVuQgm%0Ag4pLc6GeNacBt4n1UBqVUkG/y9hV4uhrp4fEPbTb3n5q2svPu8i2uvr0YmOkAfz+lyeYX0uyERZy%0Ajn6nkb/49X2q1TrhRB65jLbvJOAxtRlnw946x7u1/3f7D33e60EqJkt4LOyle2O36Png9mZXOYtM%0AvoK7T9/1MOvu03PtXoTZh/GdsZkNRvst6LVKbi3G8LuMmPQq7uwyAJhfSyJBgoQnF92mGFqTvtYx%0AVLlcxqmDXqLJAh67jlKlgs2oJZPLUq3WUCgVxLaLbGcrghHYPjvzKykOTTio1xpd9xaXTf9FfXQJ%0AEj51NBPH9WiWN1sOVzazhlSmRMBtwuPQ8+uLqx334SZjrUGDjXAWr8OwM2oXRKdRMtJv5oe7msAa%0AlYLvvrSP6+tRZvY5uq4xzU4xuolSpUa2UBaLw01t2lKlxvH9Ln78zhIGnYq7ywmcVh0TARuheF5k%0A3l27H+HVZwNSE+gpwsW5EEa9knq9wfLWdpsbusdhYGq4j4W1JOvhLCem3I8dR8UWCbRmIcJq0gDC%0AWjg+6SaRKbERzjLsM7O8meaj2RD1eoMHm9viGHUwnqffaWIrmiORLvLMARepTJlfXVrt2STx2g3c%0AW4lzcMzBezc2MOnVzIw5uhpQShMwTz66/W3e39EbdvfpeeFIP0sb24QTwhRkOJFnxGfhp7uY6LMP%0A4nz97DA+px6ZDNZDWbZzJfw9Cmgum45UpsRmNNf1XOSydT8X2c1asZDcRHNNDHnMAJw66GEjkkOv%0AVfGby4JGbuuEx+SQjWcPuDk2JckBPm1Yi2R590Z3aSoQzr9KpZyrCzH+7x/faYtRnUbJd18aw2LU%0AEEsVOHvYR7XWoN5oUK5WyearGHWCeWTr9EcqW+LklId8qbcU0e5YjSYLfOfFMcKJPA6rjh++vsjx%0Aye57vHbXHg+IjOa5h3GxMV6rw4HBPi7c3iKWesRi3uv9lCo1LtwO8vtf2vf3+8IlfKao1xuMByz8%0A+tIaJr2KIa+ZcrVOItIuiaLVylncbGe2n5r2EEnkRBayIMnm5CfvPUSlkLfJTBzb7xIbFmN+S8c0%0AkkalYLTfvFNMlrMR6S7JshUVZLnCiUIHW7gXW7lUEbwhLEa1+B5kMhnLmylOHfSS2C7zV28uolEp%0AcNj1qJUKwomCmGvbzBp+dXGV45NuwV8knmPQbeKZA506x7sLx1Mjdv7Pv70jTg58UQ0WqZgs4bFQ%0ArzcY66J7o1EpyBcrHW7wrbhxP8r5Y34SmaJoqidDxo37UWxmDRuRLOMBKxqVAqvp0QHUYze0dUmb%0AmAjs7WQpQYKELxa9phiaTK7WMVSlUoZCLufmQpQzB/vRqVUA2M16lEo5lWoDh1mL3aRhOZjh6H4n%0AtxdjWExq7j5IdGVCfjQb4pXjfumQL+Gpxm6PAqNWyepOcmsza/jaqSEW1lOshTIEY3lOz/i4v5IU%0Am7XQIJwo8MHtLfb5rbx2doRbD2K8d0MYxzt/rJ+7DxNd1+rSeooBj4lostA2Vuhx6OkzacUiRtv7%0ADWdER+3mSGuzYJjJV8jkK5ye8XU1R/n2+d5O9RKePDQJBsf3u3m4maZcqbMWznB0woHdqkOnVvDe%0AjU0qO0ycv33nAWdmvCCTsbKV3jOOojtj0cl0SSxENH822m/d08gPhPit1hq8fGKA925sYtCqOLTP%0AwUYky1Ysh89hwO82cmuhs/Dhcxq4uRBlK5bnf/onB4kk8/z1m911E406lRSzTxmWQhkW11OM+MwU%0AilWKO3/XZpMgksgRiuc64sJm1gjNOKeBNy6viQVfT1/3yY8+i5b1cFbcB3fj2r0I54/5iaYKgqRA%0Anw6rScv1+91lhaLJAp4x4drPH+2nVqtTKNU4Ou4kmipi1Kl45Rk/g26TFJNPMS7OhQgn8j3H3v0u%0AI//796/jsOo67ttHJ1z89ZtLHJ1wYTVpWFhLcWzSxS9amZQ7pl9nD/WzvJVCpVQIbMlsie1suet7%0Aiu6SqQDB2PFHby1xbL+bBzv637ulVvxuIwGXiZ/smgLRqBQYtEpqdTq0od+5scnUiJ255STBWKdJ%0AX7f3s7CRkpp6TzBOTXkolKpiDnlwtI/FW6G2xzzY2MbvMoqmkM0ctnXKbi2c4U6Lj0JrjqnTCHlC%0AwG1kYS3V9Vy4uJZicqgPlVLO7aV2pnwTsVSByaE+hrw1RvotbWzhvcz1grEcHoeeE1NujHo1Rq2K%0ASrXG1XtRPA4D33lxH6vBbcKJAj6HAblCMBIsVR75OHxwe4tzh/vx9OmpVOtcvRfGrFOJReFeJK1u%0AkwOf99SUVEyW8NgYcBs7kia/y8hKML2n5kvAayKdrxBPFZkes5MvVHnv5iZHxp3MPogzPWpneSuN%0Au08vHhyaWmC7sRftX4IECV889ppiaGVyBVxGZDJ4+8YWcrmMUb+FdKEIWKjXoVCuoFBqKJUqGHVK%0A1GoFK8E0A04D+wdtLKym8LkMbaOdzRv/V54dlBJLCU81dieO65EMXz45wKDHyMkpDwadiu//er4t%0A0dZplPzel/axsJ5iI5zF4zBybNItGPg4Dfw/P5kV2UMAMpm8p/HHVizHN86O8J9+NsfRCZc4VmjU%0Aqknny13Xl9duQKtW4ncZ2YhkGfSakdHgwg4TcC9zlEiie9FFwpOJplxRrljGYTWwFcsxM+bgzaub%0AnDjgwqRXYbfqCMVyHJt0IZfJuHA7yDefHyGbr3BvOcF4Dz1Ar8OADBjtFxj0gGjAvJeRX2t+uhHJ%0AYjVpyOTLeB0GfnZBMPKZGrUDiOzl3dqLxXKNF476RY3dHz6Md71eqVzllWf8n/bXKuEzxHo0y9tX%0A13HadJj0at64st7RJPi9l8d559oGQJtmazRZoI7g47B/0IZaJbDTxcmPRoONSFaMo1qtjlaj7Mlc%0A7ncZeHvnOlMjdsKJPLeXhPPQyi7SDgja429eFd5vYruIx66nWKrx9dNDbQVkKe95etHMnUuVGlp1%0Ad91VgJNTHt68ut723CZr8uiES2y2aVQK0eSr9RrPHHDjtGkplI2EYjkUSuHebjKoerLs77TIVGhU%0AChQKOeVKnYDHJK6XpuFuMx8PJ/IMuI380WvT3FyKinr2wz4zwVhWXDu7m4PvXN/kX//uIS7eCT2W%0AbIbX3lkrkPBkoVVS4tKcnICnXaJweSvD80f8IqPY7zKyHu7OHq7VGzw75WErlhP320fbnoytaK6N%0A9ds8FwbcJkqVOjIZnJhysxHNivtlc69v0ODeShKnTUe+VOHZaTfZgrD/+xwGFDtF4N0Y8pkplSvc%0AXIjypROBjsmWWwtRjk+6WduR+zp32Nd1fdfqDS7fDYv/9rtMYlG4F0mr2+TA5z01JRWTJbShV/Cp%0A1QqiqQLfe2WCeysJgrEcLpuOw+MObj9IsBbO9L75NRp8uNM1aY4gnpnxUtsxp9SqlXjsAiPkyt0I%0A5470U683+G/vPeDkAc+e5jwSJEh4stBNE7mJVjOBtUiWP/35PTx2PdVag2MTTrQqBRq1AhmgVCio%0AVevUGoKmslmn4eCog+h2CRlwaNxBJJEX95zWLvWzB6SGk4SnG7sTx1PTXgw6FfsGbNxfSbC8ud2V%0AmfSD3yx0FEhOTrlRK4WDaPMAZ9KruL+S6OqeDjDoNXPnQYyjEy6K5SqpTIlhnxm7RUcwlu16r9dp%0AlLxzXZCrclh1KOQyKtUGR8adOwxnD5fuhjquBbC0uS2xi54ynJry8OFskF9+uAII7M6jEy4aDToY%0ARU02792HCewWYZS/V864WyuzOSq91wTcbraay6ZDLgObSds2Zu206PjeSwILfi2S5cr9CDIEyYNn%0A9rsY8pjaDpi9GqPRVFFigT5lmF1OsBnNsW/ASq5Q6XowX1hNCgy5cKZroUujUnB80s3Ve2GRDf/B%0A7S1G+y3imHOpUuPsIR/uPj2RVKFrjMtkMvFnMhmEE4IhZC/zJhkyijujzJFkgXK1zvLWNmdmvFIM%0A/iNBa+7cjeWrlMuQyeCn7z9gPNAnsjhB2L9SmRJW0yNpiG5MylPTXuSy7vvz916Z4Nq9aEfszYw5%0AUKsUbESyeBwG+kwafnN5Db/TwION7Y4copmPnz3cT71e59BIH4dG+lAq5QBUq3XWIlmMOjWx7WLX%0AdXhnKc7Lx/0d08m7ZTME+QLJI+VJhVIp58r99r/hRiTL2cM+rtxt/3kqVxKlshwWHXdXEt1ekvVw%0AFpVSjsWoZmEtKUy8HfIx6rfgtgkTrbtZv/CoCVGq1Jh98IjhDHTd62cfxDk+6Wb2QRybWcONnYJw%0At/1Zr1HhsGi5u5wUJZNasbvoe+F2kN99aR/JdIn5tSQ+hwGZTCY2z5vPebC5zSvHhaZ1z1yky+TA%0AJzHu+zQgFZMlAL3NsmZXk1yaCxPfLuBzGllcT2IzqbFbtcwuxXj72iaH9jm4pVJwbT7Cl04EiKcK%0AbMVyDLhNuPp0/OS99hGXUqVGoyEkUOeP+Xn3xiavnRvBYlBz+pCX6aE+3rmxhd9plEa3JEh4CtGq%0AidzE7qmC5jjfgWEb6XyVSCrHwXEbDUAGFEslNEYDlWqVtWiWekOG06Ll9lIcrVZJOlfhwu1HCXez%0A2OW06aSGk4SnGruLWDazhn0DFhY3trk8F2FqtI9Iqv2QuBfrN1es8nArzZFxJ4odveRhrxm33YDN%0ApMGkV7XpdGpUCpxWDVfvRdsYHu/f3KJSq/PlkwFee36E1WCGYCzHgNvIoNcsMpTcfXpUSgXv3dyk%0AXm9g0qv41797mDGPiXSu1HYIbuLzTn4l/P0hl8tYDWd4sJWiXK3vyJIJxQynVU6xXO/OKKrVOTrh%0AJJ0ro1EpOgomw/1mbEYNyUyRw+NOUTtw36CVe8sJDFoVbrv+Y9lqGpWCIZ+FYCzLsM/C+7c2xZ+f%0AmnaLcdbNpK01BvdqjO4flOL1aYJcLuPWYozjky6KlRqL690P5luxHEf3C8z6bix4AJ1GgVolbysO%0AtEr0AayGMwS8RpxWLa89P8JaMMNWPEfAbQLgwzuPpjUCO3JCw/1mjDoVrz0/QjCaYzWUEUe0W4sM%0ArUURyQTyHxdac+cmy9fdJ0gCvX55jUPjDjQqJcNeM9fvR6jU6pya9lKr1bGYNNxbflSA2z0xrFEp%0AqNXqPffnueUY33x+lPVwho1IFr/biN9p5I0r6zxzwMnQToM5rWjulzLWwxkG3KauBTanVceRMSfQ%0A3STsuy+M8m//9ErX72F+Lcn3XhoT5fDm15KM9Vvos2hZ3tom4DaJrNRxv+VT/itI+IeiWTtaD2fw%0AOAxtOt0AixuCFEWpLHgszIzZWQ1mUMjlKBVyMvlKV4N1uVzGsUkXa6EM0WSB8YANrVrJZiTLRMCK%0AQg71hrxrPBp16jad5UYDzhzqJxjP0mg0ehaAAbFQe3E2yCsnAqRzZTYiWVw2nSDjVigRSVY5OeVh%0AYe3ji771eoOPZkP8r//dM8jlMv7dn10RyZY226P3GIwLUi975SLdJgc+7wl+qZgsoacOy7/65jT/%0A73+bFQ8Kw14znj4zf/P2Escn3SQzJSaH+rCaNLx2boT1SIY7SzH8biPnjvTzwe0t1sOZrgn3aijD%0A0QkniXSJP/jKBJl8if/883u8cNSP+7CO3zs/2jPBlyBBwpONpiby5fsR7i4nmAi0TxW0jvMVSnV8%0ADj0WowaNUkmtBnIFyOUq6o0GWrWKSqXOxdkQXocevU7J5FAff3dhmXq9wcXZIGdmvCjkMhbWUqTz%0AFSYDOfxdZHIkSHgS8HEM3GbiuB4R2HETg1a+/6tHkhbhRJ5nDrjbirI2s6anZEU0WcBh1bEVy5JM%0Al3juoMBOagB3lmIcHHPg7tNz434Uh1XLkM/C65dXOTDc15Xhkc6VKZZq0IADw30USjUW15LEt4to%0AVAr2D9q4v5rE7zQS8Jg4ccDNmEcoojxOo0nCk4VmvDYLAvNrKZ454MZh1fJwUyhypfMVvnpqkFuL%0AcWK7Gh3NEdJKrc6F20H6nQa+98oEcw9jrIcz+BwGDo45uHBrk0NjDt67ucWpaQ804PLdMJfvhvG7%0AjByfdBFOdGd6Ngty/S4jKoWMn3+wzPdeHhfj0O8ysn/QRsDZWXjbay1K8fp0onWPbf7/0f0ufvzO%0AA4CesnwDHiNqpZx/9tX9/PzCStvrNRsfCzvam31mLXaLlvh2scNkbMBlJLFd4q2rG8jkMr51bgSn%0AVUeDBol0Cb9LKNSZDWpCsRwvnwwwv5KgVK5hN2tRKeW8cMzPj99Z6mj0tV5LMoH8RwYZfPv8KA82%0A0wTjOcYHrJw56OXuagKPQ08olmdswMqP333A8Uk3rj6dqIn8/BE/zr5HLOHdchk2s4Zytd6xPzcR%0AThSo1UCvUfLqmWF+9NYCH82GODXtZSuWZzOSY9BrYtRv5cZ8lHAiz/FJV0dT0GnTMewzk9gu4rPr%0AWQllutYY/pd/fuxjpxh3N/zWIllyhQqNxqNpEqmZ8mRhdjXJf/zR7Z6+BjazhvVQlrVwRjTlS2ZK%0AWI3tE0nffXFfx73+zIy3XQN857Vfe36E1a0MKqWchqzRVqj2OQ34XSaWt7ZRKxWiPv56JMvMqAON%0ASt6zubib9VuvN0jnysyvJVApFWIR9w++PMEvLq4w9zDR896yW55lbIdRX683GPKZ8dgN4hpqvke9%0ARiHu7b1ykXNH+rFbdMyvJbuetT+Pe4NUTP4tx3o0yxsti7eJUqXG9fkIIATj/sE+rGYNC2tJZHIZ%0ANpOGL58aRKNQkM6VO0Zmrt2LiHp0vTSYVCoZc8sxavUGxXIVtUrelqBLyZEECU8vAi4jx6a8xOPZ%0AjrXc2mW9dDfEd18cZWUrzVi/AVlVuGkvRyrYTCqCiQKx7Twumx6fw0i+VCVfKItahKemvW16XE19%0Aqs/bzVaChI9DN3bO7hhtJn+nEah5qgAAIABJREFUpgXTkrnlOAq5DACPXU8yXQIEncDWRDuZLnFw%0ArHcSq1LIRbaD06brmpB/56UxypUaV+6GmRqxc3DUzvX7nWOv/U4jP3nvITazhpuLwvs5f8wvJsD/%0A+Rf3sJnUvHJyiN9cWuFLxx5py7aab86vJTkw3McJ6UD4RKI1Xk/PePibtx9QqdX57otj1BoN5h4k%0A8DkMlKtCIeNHby0xNWzvGHvuGCENZbh+P8rJKTflao0bC49iLFesYtKrkMvlba/xYHMbq0nD3eUE%0A33x+lIdb24TjeZG5+auLq5w/5ufh5jYGnYqvnx3mb95ZolgSiijX7ke4dj8iFiceFx/XGJXwZGG3%0AaamnT8fFO2HOHPKwGcmKWrIeu6HrRMZov4Ufv/OgI457SV689vwIoVhO1IVvvo6rT08wKrDKiqUq%0AC+spFtaSnDvibylExDDoVOQKFbQaJUub2yTTJWbG7Bh0aqKJHC+fCBBNFlgNZ3BaO1nKY9KI/z8K%0ArEWyLGyk+Ju3H4gxKozWRxhwm8gXqwy4TAy4DYTiBQqlKlfvhTk4ahdj8v1bm/zzr04yu/SIIX9t%0APsKXTwZI5cpsRrKY9CpkMro3UlxGQvEci+sFGkA0WeT0jK8j7i/PhXnt3AgPN7cx6TWoFPI2reSF%0AtSQGnUqMzV5arx/Ohh+7WbfXNImEJwuXd8lXQLvMQ3OPG3CbxOKp3awjnS+3Pe/H7z3gm+dGCcay%0ArIezDPnMyGR0fe1oskhsu8BGJMvJKTeXdnSH3X16Ah4TP3n3Ycfe/erpIX7+wQrQu7nYjfU7HrDt%0AXPNR0Xd+PUmlWttT73y3PIurTy/+/tCYo2sB/o+/MyM+Znfu3JqLTA/a2tbE45w1Pk1IxeTfYjQ1%0AS3shHM8zMWhj/1Afv/xwmWenPTisOo5OOLm9FMNp0/HMpIulhU7txuZorVGn7rqoZsYcLG6k2D9o%0A5+JsEL/LyJ/84XE8Nt1n9nklSJDw+aNXwtdMIl1WHdFUEbNBjd9pQacVtF3lqjJmk5pcKYHPKWOk%0AX8XfvrXEyYNuEtmyMHK3FOtpyCSNf0p4ktBrAqjZ9HiU/CUZ6bdwaJ8DuVzGeMCGXqtketQuJq/j%0AASvLwTTfPj/G4nqScEJgAw15LdxZinfcb5vO6c1D6lY013XNLG+m0WmUOCxaDo06+OXFVb5+doSt%0AaJaNSJaAxySMHoYybe/HoFNhMQmsp6X1FEfGnWjVSn74xgL1eoMr9yNtWrStB0K73Ug02pnES/hi%0A0RqvGpWC+bUUlVqd3/vSOJVqjWy+jF6rpFqvo1YqWI9kmBlzIpOBWvVozLRpDNUrR2w2OJqIJgt8%0A9dQwP3p7seM9RZMFnFZBs9ukU7FerYnj/hqVgmy+TCpbYnkrTTRVQKdRsp0tt7HqH+e+sLtQsVdj%0AVMKTg257rEmv4tXTw1jNOtZvBjk946NYrnJnKcbMmBOfw8CVu2ECXhNKuYy5hwkMOpUo1dc0PesV%0AwxuRLAMuk6gL32xu3Lgfpc+iFceqtWolmXyFX15c6dDC9fQZ+Gg2SCgueECoVYL2/KvPDfGN54ao%0A1xtcno/w+uV1NiJxMQZ3FyQkPJ1Yi2T5D395QyxSAVRqdUb7rRTLVd68so7brmNq2EEyU+TBxjbQ%0AOY2kUsiZexjj3JF+MvkyVqOG7VyJm4sxnH06RvotWE1qGvFG13O5Sa/GatLypWcMXJ+PMNpv6Tn+%0AvxHNolUriaXyfOuFUULxHA+30vjsBrxOA9FkgR+8vkDAbdzTkHu3lMXjNuukffjJhFIp7ypjBsL9%0Ae2rEjlajYGbMzp/97J4YW+VqDfXOXttEtVrnR28tsn/IxrDPTKFUIRTvPvWUK1aoVOtMj9qpN+Ab%0A54ZZ3kyTzJQIxrprGId2TJ/3KgAfmXCJeuF+lzDh9GAzJeooN/OPUb+F6REHH82GRCmMRKZIKJbf%0AYepb2IhkRHkWrVrJR7MhXjnup15vMNfD6HfuYYLpQZv4s72aKa2F5L3OGp8FpGLybzGamqW7OzKt%0ArpaJ7SKheA6TQY1KqeDNXe7HqUyJStNJbxeiyQIy4Gunhwgn8myEswz7zEwM2qjUatxeirGdLQMw%0AOdgnFZIlSPgtQrPLurixjUoFDqsRVUsyUaxU0ZblpLJFTAY1P3t3GY9Tz9vXNjBoVRwed3D+qJ+b%0Ai7Gury+Nf0p4ktCLnXNxTmBQ/Ps/vybqH6ZzZf727QcMek0cnXDx//1krqsxyFYsx8FRB7V6jLvL%0ACXQaJf/k/Cgb4Syr4Uzbwa7JZrOZNQRjua7vcSOSpVytMdpv4d5qAo9dz+W5EGMDVs4d6efXl1YI%0AuI28f/MRC6mZTH/l2UGCsRzllgKfXC7j9IyP6HaRf/unVzoYEtLafHLRGq82s4Z4qsh3X9wnNhbO%0AHfHxo7cejeA3mTTPHHBTbwh531Y0R6Vaf2zTPAB3n45gj6Kt321EvaPFfe6wj/GAjZWttHg4u3D7%0AkSaj127g5kK04zX2ui98HJtHitcnG60x2ypL8eGdIC6bjueP9vOXr3calH71uUGiySILa0nUSgW5%0AQoXpKTsf3A5yfNKNTqPoqYO5Ec7ycIdR3LofHtvvQqtWMua34rQ98o6p1xsii/OFY/2USnWqtRo6%0AjVJ8TnOvnltO8N0XRlmLZrm+EKNSrXN0vxOLQUN8u4Ba1V6QkPB04uJcqMNcdDcTfsBt4odvLHDi%0AgIchrxlooNcpcVmFyZBm/IUTBW4vxfmdM8P83YVOk73ffXkfzj69uD8HYzn8biNymYxsoULAbSST%0AL+F1GAh4TFy5G+n6njfCWUAoAiqVcpRyOTRgK5ZtmzS5OBtmesT2iaQsJDy9qFbrDLg7tY5BYPlG%0AknlyRSFnaGXgV6o1hn3mroXoPpNWnJTfXa/qNTFy/pifZEaQE1re6ow9EGK4mX80pVqqtTrBuNBI%0AHOu38Gc/v4tOrRD1wj+8E+TYfhcg6Cg3c9wGDZa30iJTOb5d4P6qwNCffRDn2v0Ip2d8OKxa8R7x%0A5ZOD1OsNlEr5ng2XvQrH3bDXWUMqJkv4VNGqWbq7I3Nq2sv1+QhHJ1wMec3cXU5wcMTOdq7UkajV%0AanXq0HUDGHCbWA+nxRGBV04MshlL84PfzDMz5hQLyZL+nAQJv50IuIxoNQoUKhnJ7QqNhmDqUas1%0AyOSL6LVK+ow6coUKBoOK8QEbd5ZijAdshBJ5lHKF6Ly+G5Khl4QnBbsN9VrxcEtgGZUqtY6R0nAi%0AT6HUnREHDXQaOe/e2MRq0nB0wsW1+xHkMkAGDosOrUZJMl3iwzuPimy5QoXRMUtPOYyFtSQKuQyV%0AUsHFOyHcfXrcNh1/8av7AEQSBXE8vFkE1KgUPHvATaPR4F6LA/fuRP/zYEhI+Idjd7wWd/Q4f/r+%0AQ45OuLCaNLx5ZUM0v2ka6wga+FVRF9Ddp+PEtAe1Uv7YI6Q6jRLPLgmX5u+UchnvXBdMHh9uptHr%0AFHztuSG+/+v7XeQKzFyaC3Vcs9d94Ytg80j49LA7ZnfvPZFkp9Y2CHtpMJYnliqwnS3zlVODrIUy%0ALKylODDcB8Dle2H2B2zdpQHcRm4vxdp05ZvTIMM+MyvBDJFEAZVCTqm+69rlOn0WDSqlglyxwsaO%0ADEcTEwFbh95ss1hycsrNeze3xIKEhKcTzbhtNcvbPc3R/LdQxKrj6tNTp4FRqyKdL4s6sAadilq9%0ATjiRJxjvPn20spnG5zTwi49WsZk0gIzr81FOTLpoABduBRlwm3D16XjjyjoTPeK+1QRSrVTgsOq6%0APm5+LckffWOKN65sdOznvaQsJDzdODnlbtt7Qfh7a9RK1sJZjk642IrkxCmRaLJAwG1i2GvpKqtm%0ANqgx6FSE4nkGXCauq6IfO/WUzpfx2g1sRLL0uwwfq2HcbPK9eHyAMwe9qFUy3rq2QbVaJ1Ott+Up%0ArU3wXsXs3//yBFfuRcS8RJgi0fGLD4TH6jRK9gWs/PDtJR5spvG7jHs2XB4Xe501PkuClVRM/i1F%0Aq2bp9fkI3zg7QiSZZyMiuFoenXBxeynKeMDGkM+C3aLh3mpSfH7rAjo94+ua+Au6TFnx306blnSh%0AxLfP72PuYUyk+w/7zG0jsBIkSPjtwFoky4/ff8i//Np+cqUSSqWgDatQyOh3WUhuF7FZ1Fy+F2Jy%0AqI+/fnOR3zk9jF6rIBjL8/a1DY5PurvuP1KDSsKTgr2cmA/vc3L5brhrYmwza4gkurM618NZTs94%0A8TmryGVycoUyRydcbfrhIKyF186NcO1ehEGPCYdNh1Le3e16yGtm0GPCYlRzaTbEsf0uxgM2/uLX%0A98XHLW1u8yd/eJx3b251GUt9pH+4V6IvSdA82ajXG5w44CIUz6FWyfm9F/dxbyXJ0QlX14NT01gH%0A2g9agqFTo032ogmNSsGI34Jep2JlK43XYcDnNBBLFQjGc3z97DAb4SxbsVwb87gJv8tIn1nD311Y%0AZmbMKR5KxwdtnJn2iNd43PvCF8HmkfDpoXWP7bb3vHR8gDtL3aeYgrEc02N2PHZDVy3588f8GPX/%0AP3tvGtzmeeX5/rDvALEDJLhTIilSsjZrsSx568SO007StjvuTBL39PTc3JrJ7Vt3qrtmKjfTPV2p%0ASdekuubDVM+trju3Jt2Znp7E6TietCdxFnmTLcuydokUJYqLSIIkdoBYie3F/QDiJUCAshPJNmW9%0Avy+2gBfAC/A8z3Oe85zzPyou3Yi02OfIuG+bE6FSwR9Mi3YcW8mBDCqVCuevh9g/7BZt1GXVMTrg%0AYHapqu8tCJUmuReNSsEDo27eGWttlzVtccnPubupt9taYpfVrGnIUraaNSRSebo8JuLJPC+/Ncv+%0AYTevn/OLz9eCYp8/1seCLS1mDm9kLpCiz2dhz3YnmdXSmqxQd0u7Pzjipiy0nkcN2nX9V5/LiFIp%0Ab/l5g11WPFbdbyRlIXF3Iqdqh/5QGn84jdduQKmQixUX2dUi+3e4mnptXZmO8tTRPmaXVhokg1LZ%0AAgatin1DLkLxDF/69CCT83FWC+VNq578wWqVXSCaZc+gC42qOUjd32Hh3LVQw2OONi2nrwZxtuno%0AaTe3DEL3dpipCGDQqqjQWgZmenGFh/f41g575KhVctpMGtw2vSh78f/9zzHxtW6b/o7sY2+11/gw%0AE6ykYPI9Rv2pxOERDycuLnF0dzuBWIalcIb7R9xcngyzo89OsWQjEM1i0qvQqJV0uozMB5pPTTd2%0Acm13GulrNzO9lGjQh5kLJpm4GePN84sNJbLheE7UBZOQkLh3ODUe4NCIm0oFOlwGBAEU1Wo5EATy%0AhSKCACO9dt4dD5LLl0jnilyZitBm1lQ3+xvmn063kU/t75QcVYktg1wua9loRqdR0u01EYrnMBtU%0ATY5xJlekr3/zLOJgPIfHrufM1RAKuYw2U+vmJMFYls8c7saoU3HyclWbs15+qqfdjF6r4txEkOVo%0Alt3bnRzd3cGUf4X/9spEw9pc2xw+90h/S23Z2qYxupJr0HOsR5Kg2bpUpR6CTMzFODDiZrDLymI4%0AzWIkTZtRc8vGOvliGZ/LSDCWFUv2L1wLUyiVG4Jp7Y6q/MpSOMPZayEe3tOBTqvk+HvzpLLFqlbh%0AdidLkTS7tzl5/by/KfNYqZCxHM0STuTwh9NoVApG+ux4rDpx7v+gAYwPks0jsbWpn2PdNn3DXKpR%0AKYgmck2NIWu4bToKhTL5zbS9cyXevRrgkX2+Bh3M/g4LwXiW2cUk7Q4Du7c7uTQV5uJamX+xVOHC%0AZJi9gy5WCyUSqTzbu9qwmbVEE1nsZi3/+NYM/+qLu1vaarfbxHd/eq3pfgHCiZzUZ+YTwuHRqt3W%0AfFmFQsZqoSzaajyZZ892ByqFnEJNY7ZYaphTa+X1s0srbOtsI5svtrT1bo+Zdy4t47LpUSnkeO0G%0AgtHWmrIymQxBKPPIPh/JTAF/KI3TqsPZpuPy2sGMRqWgr8NMZCV/y2CYJGVx7/Du1SBvX1rCbtHw%0A1JEeZpbTnLiwWHdFhXAi12RzuXyJm0srYgPH2gHJwRF3Q+XG/qESs8srdHvMuGz6W2Yda1QK5pZX%0AGsZKLSa1GElzaMTTcGD93lgQoVLh3fEAx/Z0tLTpXq+Fl9+e5qE9HZydaJbSAri5lOThfR2MTcdQ%0AqxR47HrS2QKONi2T89XEzPr3rY19mawqN3c7By4ftKnlnUQKJt8jbKYF9y+e3il2kJTLZfhcBg7t%0A8vL3r1xvODE6dSXAM48McHYi1HRqWq8BNtJnx2HR8OLrUwANGmJdbhNyWdUpry8J6/KYKJVa6y5L%0ASEh8MpHLZUwtrjDcbUWpBJvRiGItuUEGhBJZHBYD4WQOk0HNzaUkh0e9nLjg5+CIR9QwrJ9/appx%0AUqWDxFagft0d7mnj68/uYnwmJgYMRvtsvDceoCRUqt3aN2jNGXQqBjqr2RNNDm27hfeuBkimdXR7%0AzOh1CsanY61uA38wzWq+jN2iYaDTIm4GOxxGdm9z8MszC6zmS+L1y5EMXW4j710N4LKuyczoVGRy%0AxQaHtNUYq980fv/VG5IEzV3E2Fy8saN4IMXccor7ttkZ7bNz4XrrjVMtGzmezKNUyBo2fvuGXIxN%0AR1mKZEQfsVAqN2TCXZ2NURIEdg04KZUFimWBpUiG+WAafzgjHhYmUnm2dbYhk8Eb5xfZO+gS3yNf%0ALKPVKDh9Nchv7fP9WlqcH1c2j8TtU5tjJ+dXOLbHw1c/M8TkfILV4nowzmrWNDTU2ziXDnbbCMUy%0Amx5+zQWSaFUKsvkSakW1pF+lkLMYzlAuCzjadA06sTX8oTQWo7rBP3nr4hJumx69TsHe7W7+1Rd3%0AiwGDelut/Xczu5T6zNz9zIfSnLkWJBRb5YuPDbAcyTK1uMLubXZcNgOX1mwqXyzjtRs5fmYBqNqz%0A3aLj9XP+hn16LYv+4o0wu7c5WlcMy8Fl13PyUtUmt3e1iZKTG6lpzc4uJ0UfYGw6yv073Bh0Kh4/%0A2C0GvJxOE4eGXe97eCfNpZ9slEo5/mBalLBIZkv4nMYGWzQbNMwuttYxDsVz4v5u93YnSoW8oRcC%0AQCiR49Coh+VIjm6PiStTzRUjWnU1c95j1xOM5cTxsTEmBTT0+Tg44mE5Us3qf/vSEs88PMByNMN8%0AIEWn28hIn51rczF6vBYu3YjSsYnMYrfHxJQ/SSSRQyaDQDSDy6ZnJV1o0keH9X3sts42vvWHB24r%0AJlaf1PFRVQLcVjC5XC6jUCje/0KJj5WaFhxUF6E3zi/yxvlF/u/n9zV0kDw86kUhl3N5MtLylHIu%0AkOTgiJtCcU0necMAyhfLyGXVDfD+YTen1roT1+jtMDc1RNGoFBzYIZVpSUjca1Q3SjbiqRwyuYly%0AqUypLEehkJErlIjE8pi0Cq7cCAEyetrN5FaL7Bpw0mbW4LQ1ZhnVDqgeP+iUHFaJj51WGqyvn6uu%0Au196bABBqHD8vL9BlmJjsCOTKzLtb51VMbe8QpfbTKlU5s0Lfh7d59s0866+ezTA3kEXVEAmk/GP%0Ab882Xd/tMRFdWeWJwz2kMkVWMnkWw2l29No/8PcXhMrHkiEh8ZuxEK5mD230/eKpVXRaFWqlnC5P%0A68Y6XocBjVoBlUrDxq9+Uwe1bDcYm441fE4ti2gpnOHQiIdsrojXUdU5FIQKp8aWeXCXF4VcxtXZ%0AGJ1uE0892MuP35wW30OjUiCXyehrt/xazWpqSLZ691GbY4tlgacfHiCZLfGzk1NN8ns1PdqNVUxO%0Aq44uj4kXX59CqajKVdxKS95u0XL8vXkMOpUoS3FsdwclQWgaN1DVUz47US2jrk+g6W038+i+Djod%0AzZv7m4FUQ+LPSJ+dExeXyNUd9kl2efczH0rz2nm/KDUhUMGkV/O1z43QbtfzwuvT/M5D/dwMJHFY%0AtMwsJYEKLpuB63MxkplCa63YTIFMrsibF5Z48kgP84FUg9/w9qUlnn64Xxwbk/OJpqZmNXxuI1qV%0AgjcuLCIIFbFqpMdr4p9/dhigqTJJyj6+tymVBPbvcPPyWzNVje7lFYZ7bTx1tE9s3tvhNqBQtO6j%0A4LTqOD0ewGrSIgNRPquGXC7jwA43c8spIokcCjnV945UpV3cNh0+t0lseJrJFentr8pV1M/BsN6z%0AoV6bvN253rhXECqcHg+g1yqxGNVcnoqgkMsafPbN+jvIZPDOpeq91wLZv/1gLyqlvEEffSN97ZY7%0Aklz5UY/F2womP/vss7z00kt36l4kPiTevRpoWQ4zfjMulvZpVArKZQGFVrHp6fxCKA2ValOg331s%0Am3hqWkOjUtDTbuEfXptCpZA36OhpVAoqQoXnHtvO1Zsx5gMpujwmDuxwM9pt/fB/BAkJiS2FXC5D%0Aq5GjUqswabVr+oIyZAACaFRKlAo1HruJKX+C/UNOrs7Gef2cn+JYdfM4NhWVNv8SW5LNNFjfGQvS%0A6aw6edOLSbEq6PCol0yuwDOPDDA5HycUzzE6YGdsOirKS23MqnjsfjuT8yto1jZ8Tz88ID5fo6Zv%0AqNeq2DngQCmXURYq+ENVfc9WjnAFeO2cn2O72xsc5/lAipOXlj5wU7KPI0NC4jdjbDbW0vdzWfVE%0AEquYDSp8LmNLezEb1Lx1aYmH93RwbHcHM4sr+NxGlHJZg87xRq3N2mO1gLNGpcDjMFAsVzvC1+QC%0ADo96G+1wbXP2O8f6OT1ezZ7XqJWcuxbi33x572/0/SVbvfuozbHHdrfzi3dvsr3LKtrI+euhhmBa%0Al8fE2HS0IUt4cj6OVq0kl6/KtHR7TZy52mzfXR6TKNlSawRVe85j17MYzrQcFx2u9WBy/eP7h1wt%0AA8mbNYHcWNEi2eXdz6Q/0XJOa3cY8Fh1ZPMlQvEsFqMaq0lLKJEAZPR4TYRi1f5GrfCH0qKNhmK5%0ABsmA2hxr0CnXpANKDWOjKSCGjJOXl8WeC51uIzKZjGgyz/dfneLaXFysdHY6TeJrpUDyvU1sZV3C%0AIrqSZ6jbzt/9bAK1Sk6P18xSMMNwn53zLSruDFolqWyRVLbYspLkwV3eJq3ly1NRvvBQPzOLK1ye%0AiqLTKMWGpwadCotB03J+3t5lRa6QibJFBq2ScLxRfsPnNnJuIiSOncxqoxRS7YCyUqn61K61A8r/%0AuRbMrpEvlvGH0gz4LHR7zIz02VqOuTu9f/2oxuJtBZPtdjtnz55l165dqNXqO3VPEneQqtabvKlp%0AikmvottrYrTPxlwgidWsoVASmFlMbprd1NduRi6T4bLqeOfSMs99ahvTi0kWAik8Dj1alYIfvzFV%0A7eotVLvN93dYaDNpxOYpapWCf/aZIZRKuSRtISFxD1MrQ37z4hKHR92EozkGOi0ArOZLVGSwHM+w%0AWhIQKjAXWiGVXc/G+PEbUzy4y8tqsUwgkmW4xyZtsiS2BB9EgzUQz7IcyQCNDW2vzMR48oFu2p1G%0AlsJper1m5gPNWRVdHhORRK6hudPZq0GeerCXaHKVaf8KXoeBLreJUCLL5akIOo2SzGqRUDzH4VEv%0A+UKJR/b5yOSKzAVT1aCcSsk7V5ZbOs7QuinZxuyH+n9L2UpbH7lcxoXJCD53c8mm3aLBbdURS65y%0A8XqEzz/Ujz+YEvUztWolr55dQBAqJDMFMZtybLpqb4dGPdVr23QYdCq06mowLRTP0dthxmbWcuFa%0AmH1DLro9Js5fC7EczXJhMizqh+YL5ZZ2GIhmqgceV4P0WXT8my/vvaVdvh89HpNkq3cJtTlWo1Kw%0AWiw3lQ5bjGrOTYQIxrJYzRp+fmpuPakmkaPTbcJt03N+IsSBETcmnYp0tsBj93eSSOXFwIDVrOXn%0Ap+bI5Usc2eVFo1aiVirwuYwM9VhJ5wqUBaGqK5st4A+uj4sfvzHN54724Q+mCESz4qHH9fk4O3tt%0ATTZ2akPzVKja+fhMrKVGvcTdSf1Bcj3VCuAUarWC1XxV1mekz84Lv5oUr/WH0zy8p4N8nYxLPZ1u%0AI0qFArVKgSAIPPPINm744ywE0qL9/ei1aR7Y6aVYqkq0BCIZfvexAWYWkw3z+qmxapVJMJrlt+7v%0A5N2xZQY6rbx+bkHUsK8deHzrfz+M0yjFge51arYN1eCo26ZnfDrSkNB434CdTK6w3qQvlMbnMuJz%0AG1kKZ0T/oFAqVZvtLcSrvT28ZqB1X5CFUAqDVkVfu4VOtwkBWF0tEU/lSWbzrav7gklRtsigU0Gl%0AwjtXGg+/5TKZ+HkbJV5hXZ6iv8PCts42VEoZZydCLefp5UiGP3pmJ4VC9f0+SYfXtxVMHhsb4ytf%0A+QpQLZesVCrIZDImJibuyM1J3D6CUCGdWw/A1DKgVgsl3r64RL/PwqP7fMyHUpj1agw6JcIm3Vs7%0APSb0GhVXZ6O0VeDmcor7BhzkVktcaiGNsRCs6oXVn75M+VeQy2VSIFlCQoKZxRX6OyzoNUpU6vVu%0A0CqFnFAsQySVx6hRYtSrSGUK1eqINQShwomL1Syj0X67KB0gIfFx80E0WK/OxuhpNxOMZVktlCiW%0ABVFn7uzVEL3tZvp8FpRyecv1WC6DQDTb0NxpoNNCOLFKoVii021k35CLv/lfV8WN3/3DLvyhtOgA%0Am/Qq/uiL3cwtrVAoCixHMwRjWQShgtXa7DjXqAXE60uyh3va2NFrZ3wm2tSbofabSGxNBKHCYJcF%0AjVop2ppGpcDZpmO0z8H1+TiBaBaf28BSOE2n24g/lG7w7WpN8S5PRbEYNdgsGhZDGRwWDf4KDdea%0A9CqO7fERTeRE2YBaluhyNCvqL5+8vMSBHe6GQ5R65gIp/rendogayTU26xGyGb/u9RIfP7U5Nl8s%0AEYrmGOyyUSiVGpqW1UqJa/Zz8vISFqOapx/u59rNOIVCieE+K5NzCcrlCl0eM2PTEfTaalBsYwl0%0Ah8vESirHkfva+V9vV8u4dWolFQFiyVUmbsZEWzboVChkMi5NhrEY1UCFsdkY+wZdhBKr/LvvnhFt%0ADWD8ZoyJm60176WGpZ99NmTWAAAgAElEQVQ8agfJNWp782JZ4Jv/5TQ+l4EH7/NwYyHRsPYLQoXX%0Azvn5vU9tR6Nqzuz0Ooz4gykclmrgeGYxwblrYWxmDWaDmtViGbtZSyy5ilGnZi4YJ5pYxWLUEIxl%0AG/Rja9SCfWajhouTYXYOOJDLZLxzpRpszhfLvHnez7PH+j78H05iSyMIFYZ72vC5jGLwtlwBOdXe%0ACBajmtnlJIuhLB0uI3KZrNoHYe31Z64GgWrg9sp0DJ1aicWgwjPsQi6D9zZUetTwB9P0tpsZm6nG%0Aos5dC4kVKEqFkdNrEm+16j6Ag6MeTo8FsJo1JNIFDgy7ePC+dm4uJenymPDYDfz4jSnxM24lT2E1%0AabixECeeyrO929rymp52M3/+3TP0d5jFeV+pALtFi7JOMfhunOtvK5j87rvv3qn7kPiQkMtlDUZd%0AnwEll8vo8phwWnXYVkt0ekyUywIvvTndcIrT6TbidRh46/wS9jYtWrWSizfCCEKFC9dD7BxwtNQL%0Aq+ng1T830NGsZychIXHvIZfL8IezfOZQN3K5HKdVT21qWFnNozdokKfyaNRKCrkiJr2aTpeR+UCz%0AVrvDopPmFYktxWYarA+MuvFHMqg1SpxtOtw2PeG1TOGNFUTHdrdzZiLUsB67rDp62i38+I0p8TWA%0A2NwJ4KmjvchlMi5MhsVAskaloN/XxrZOK++OBdjW2cZIn43/9MJF9g06ka85szUZrHPXQ4z02jZt%0AoDcXTDWUZPtcxobmbbWMpQ8qiSHx8XJkZzv/5SfjHN7ppctjYsq/Qo/XxN//Yr0Z8yP7O/m7n03w%0ATlng8KgXp1VHeC3DuFSqcGYixGeP9PLTk7N8+YkhfnZyDrtFy64Bh3htLSvolVM38TmNbOu0Yjao%0AcFp1LEeyjPbbG+TY1Co5vk2a3LRq3ryZVMBmdvjrXi+xdTg84uGdK8sc3unlZydv8tTRPjSq9aZl%0A2rrDEfE1o17+xy8m2T/s5lfvLTQ8NzYd5cuPD/L9X02yd9Al2qzXYWC4x0YymyezWuZXZyZRKeQY%0AtEocVj2XJsO4bDoyqyV2DThZLZSIJlZ58oiXSCLH3HIKp1XPgREvPz05K+ofzwWS5PIlTo9X5/DN%0AAhVSE8hPFoJQYaCzbdO9OVRtYyHYWsoC4N0rAf7550cYm4kyu5ik22Oi32fhheM3mvS19w+7OXl5%0AiWhilS881I8/2HwQuFoo0+40iD5EPT3tZl45dVP0JWqSHPVSlldnY8gf7pfsVIIdvfbGRr5r9lKz%0Aw0yuyP5hF4VihVJZIJsq4bLqeG882ODrPvVgD8FollB8lXA8TrvD0HIPCIgH3D1eC73tFtG+A9Es%0AA762BlmX0X47Bq0Sr10v+hsjvTYANGo5FqOaSCKL26YX5TKgutc0aJvXlFqyZSieY3uXlZ39jpYS%0AjG6rnhMXFpnyJ3jj/CIHRz2cuLAoXnP8jJ9nHunn5OXAXXeofVvB5EKhwHe/+11mZ2f50z/9U/72%0Ab/+Wr33ta5LkxRZCECoMd1tFzcXVwnrZ6uFRL3IZYlft2aUEX3x0G5890sPNpSSJVJ6H9/l46Y0p%0ATq7p3t0MJBsWkVS2iNumbzm4WmnjuWz6j/YHkJCQ2JIIQgWfU8/UYgy7RUZuFfR6SKchls4xvZjC%0AZtLiD6dIZUvYLVoUclnLuUbSSZbYamzUYB3qtrKj18b1hQSlcoWfnJihWBb4vd/aTiqXZzmcbbLr%0AzGqJXL7UoPN5ZTpKhWr2/qmxZZ59dIClcLXb9P073OzotTG7vILDoqveh9skBvB++OoNVAo5/+cX%0A72N6McHV2Rj7Bp0ttRsPro2pzcbbO2OBDZvRDyaJIbE18Vh1HNrpYT6Y4o1zftqdBhbD1WCGx65H%0ARoWrs+sbpHqbrFRAr1HyyD4fwViGp4728d9emeALD/WxEEgRS+UZm442aH5DtQFOKJ7lxkKeZx7d%0Axpmrs012+OUnBikUBc610Fds1bx5M63yzezw171eYuvQ5TLyJ1/aw2trG/K55Wqz0nyhRCiRQ6tR%0A8PufHebC9RDBWI6BzjZSuWpAbLP5anpxhS8c62MukCKRyrNn0Ileo0SpgJVUoTrPDrvpcBqwGNWc%0Avxai32ehr8OCSiEX59Iju9rFvRVU7XlsOsrBETeTCwniyTxAg5RQq+C35N98Mjm2y8vJS0tiFUgr%0AewzGsuwfdrc8YLC3abkyFUWnUfDgfR4yuSI3FlYaAslQtelSWeChPR04rTrOjAc5tNNDMJpldikp%0A+gZCpYKM1uu9y6qjUBSa3jdfKInX72gh2yJxbzI+E205t66u2YtaJafbY+b7v1yXbzHpqz09an6F%0Az2WkUqHJNz22u72ljXrtBhbWDkmuzsaq8hjz8WqlXaXC25eWm/qOHNnlRadW4mjToVJUK2NtZh1X%0ApqJkckUOjnoagtBOqw6ZDP7pZ4cZm4mxEEzR6TYy2m/n+nwcR5sOi1HDzeXWTbNvLq+I914bl/Xf%0AJV8sc30+QSCauesOtW8rmPytb30Lm83G+Pg4CoWC+fl5vvnNb/KXf/mXd+r+JO4AtQyper2XWsO9%0A1YIgltfmiyVOjQXx2PXEU3kcFh1XZ6LiaWSN+kkhXyxz4VqYY3s6SGYKLEcydHtMGHRq0rkC+4Zc%0ADYPp3bEAn97vkxYdCQkJDo96mV1OY7dYyGjzOC16suYynRUzUwsZsqslDFo1kXiepXCGMxPBpm7s%0APV4zPR6TNKdIbDnq9YJvBlL8xx9c4MguL+lcVdbiwV1eZpdXyBcEIolGSYmN+mz1msnheE6UAjBo%0AVZj0Sp441MWpsQA/PzVHMFa9bs92Z1PZal4o886VZSprzXTdNn1Lx78kVBjtsWHUq0lmCiwE0wx1%0AV3Xdejwm/uZn1za913qkEu27g/lwmpfemBZtoVQW2DXgEDN3Ht3v47Wz/obX1GxSrVTw2H4fl6ej%0ATM7HeWtNfqhQqGrZOtp0XJoMN8hVaFQKNGol88E0GpWCyfl4Szu8djNezVI62kswlmNuOYnPZaSn%0A3cyuDQGMD6JVfjvXS2w9DDo1/mB6bQ5apcNlRKWUc3CHh6VIhp+fmqPdYeDYng7iqTxTC4lbzlez%0AS1XdWItRjUolI5UpcHo8IAZ/3TY9VpOaX703z45eOw/u8bGSWuX7v7zOSJ/9lsHBagChgkGrosNp%0AxGM3cGUqIj5fa+ZU82929No4tOPu1dGU2JzaYfPxc36ya8GqeuRyGfuH3XR7TJydaA6eadVKbgaS%0AsLaOb+9qYyVdaPlZNUmNfKFMSRAIRLK47DpS2SJj01Fkchn3D7k4eWW5yb/u8pi4NBnBatY0yQ2F%0A6vyQh/b67vAvJHE3IpfLmJiLt3wuHM8x0mfn4A4359ea69awmrSY9WoxrmQxqlkIppvm0LcvL/M7%0AD/WzHMmIuvZ6rRKFQgYy2DfkwmzQMOVPIJfJ2LuWLAGNPjQgZv4XSmXiyTz5YpkHdnkxaKvNhjO5%0AEm9fXkalkItB6GJZwG7RUS5X9cbL5QoTszFkMliKpEU/vnYYvrFpdv048gfTuG36hsOiRCrP9q42%0AJucTd9Wh9m0Fk8fHx3nppZc4ceIEOp2O73znOzz11FObXi8IAn/+53/O9evXUavV/Pt//+/p7u5u%0Auu5P//RPsVgs/Mmf/Mnt3J4E1YHd5TLy9Wd3cerKMnKFnPlgSmy4F0nkeGCnlzNXg6ITZLdoGO6x%0AUq5UGJ9ureFV28wGolnsbVpOXFhk76CTo3vaia+sEkmu8t54oGkwPX6wW3LOJSQkAGi3G0hmilSE%0AMlTklMoVhJJAJp+n02vCalQzfjOG16nn/LWwqPVaP6+EEzmeOty8jkhIfJzUB6IEocLZ60E+daCL%0AXKHEfCDF4VGvmHVh0qsY7mmUlLiVPpvXYUAG7N6m4c3zi2TzRcZn4g3Xeux6liKZlnqzC8E0hdJa%0AQ5/NusIH0/iDaf7Zbw/T5TQ2fZ96Tehb3atUor21mQ+nuTAZIl9s/BsN+Cy8fs4vbuZefnuGwe7W%0Asic+l5FTYwEOjHgIx3MM99rwuUy88s5NcvkSOo2SY3s6WM2XmAukGho8QfUwwr9JSbc/VLXVH702%0AhUmv4vGD3fzi9BwmvbrJrj6IVvntXC+xdajpXE/cjNPhMqBSGnFZdbz81iyHRr2cHg8QjGXFRmXh%0AtU1+TX5vs/nK5zYSjGZRKuX0WC388r35Rj3utdcYdCqWIxl++e4cFoManUYp2vCtgtU1e55eXBGz%0A8WrvWe/ffO5oH5850HlHfzOJrUWPx0QgmqUsCPR1mFvKXpy/HuLJIz3MB1INiVmnxpY5stOLvU1L%0ANLHKUiRDxyZyQDWbh2rg7OZykpvLK3S6TeSLZT57pJcrU5HW/vWaLMCrZxaa3rfdacBu1nL/kIsd%0AvXbC4ebPlri3EIQKnW5TSykKl01HKJblvavLhBP5Dc9WiKfXG+Vp1YqWMi+CUOHM1SB7B52sFsoo%0A1zKKkUGny4jXaUAQ4PVzC2sBXCMex63HRYM+eHB9fr4yFRWr8Gt+9JFd7fy0ruIEqoc7Tx7pIZ5s%0AlCvaGLyuH4dQ9eMjiSweu55EusC+QRdCRWAxlBFlvm4sJO6KQ235+1+yOTKZjEKhgExWlc6Ox+Pi%0A/7fi+PHjFAoFXnjhBf74j/+Y//Af/kPTNT/4wQ+YnJy8nduSoOpovfD6FP/uu2d48cQ0l25EUCnl%0AKGRVw0+kCxj1Kvp9FoRKZT2Q3KbFbTMQTa6Sz5dxWnUt399p1RFP5sUTUgCVUs5CIIXJoGaws008%0AYQpEs+L7S+VaEhISNQShQpfXgEatplgqoVDI1rRblaTTeXKFEkaNEp1aSad7/XS2fl7Z7mvb8gut%0AxL1D/dr7wutTzIfSzIfTaNQqfnryJq+d8dPuMIhN9x7a4+PgiAdHmw6Nar0LR70+Wz0alQKzQc2F%0AyTDJTIHFcJp4Mt+0Vrd6rEZt/X6/a4KxLKfGqg7yxjF2eMQj3lu9PunGe5XW/K3JfCjNqxf8vHbO%0Az3I0x9XZGKP9do7sakenUTaU3wOksyWGuq0t/8btTmO18dhcnB29ViZmY5y9GlxrPAa5fIkTFxbR%0AaRTct83B2HSUk5eXRJuKJ/N0uAwt77NmqwCpbJHZ5WrgdzO7qrfL+nu8U9dLfPzUdK5/cXqe+WCK%0AU1cCXLgeIrKS4+CIm0KpWupfs2e5XEYonqXdaRD3K5vNV11uE5nVIhOzMcKJXEvfomaTvR3mqqRG%0APNcwl36QuReq9uxZkwncyEiP9Tf/gSTuCgShwkhvG58+2IVMJhPtoJbZDmAxqokmckzOx8Uqo5OX%0Al1Ap5HS6TSxFsixFMuzotdHrNbW0aa26KjnpWrM9p1VHPJXHZdNj0quIJnIN9lrvX7usOiyGZulS%0AjUrBEwe7eOZY312ROSnx0SCXy+h2t7bDbZ3WqgxEIEVvh7nh+WAsR7vDwNmJIGPTUQLRDN1eU8vP%0A6Gk389alRZYiaS5MhjlxcYmlUIZcvsTYVIRwPCf6LsFYjg6n4Zbjop76+bm+Cr/2ms0qTpbCGdw2%0A3S194frP02mUDHa30WbSolYq2DvoRCGvynrMB1Ocuxbi7ESQQ6Oeu2J/e1uZyc8//zx/8Ad/QDgc%0A5tvf/jbHjx/nX/7Lf7np9efOnePo0aMA7N69m7GxsYbnz58/z6VLl3juueeYmZm5nVu7p9nYUCRf%0ALGHSqXHadLw7FuDwqLfaLCJboNNj4tX3/GIX+XA8RyiWwWLQ8OaFRT57pLfp5KbW5btaTqAmu1rk%0AqaN9qJQylsJpliIZFoJpvvTpQZYjGa7PxxnsqpbHSouOhIQEVOeppUiKI7vbUSoBGQgCyGRy8qUs%0AgXiWng4zQpuOl96Y4f4d7pZaWcd2t398X0JCoo5Wzbxy+RKXpiLct80pPm5v0zE+HeXphweYXVoh%0AHM/htul46mgfN5dXCMVz9HjNdHmM6LVqktk8/mBazEp69ewCKoUcV51ERb3eZi2zyFRXNlhjo1O7%0AmU5n7ZrNyv03akKb9Cq+/uwuxmdi0pq/xZkPpfmPP7jAbx3oaqmXfWxPB9fXSlXlcplY+nzi3BL/%0A9LeHuTIVxR9K43MZaXcaeeXUTXZvc7IQTGFvq5ZP7xxwoFIqUCsVeB0GOt1GTHoVCkXrHJYOp0ls%0Anlaj1YYvHM/xja/ux7NJsG6jXb6fHf6610t8/LTSuTboVGhVSl6/7G+wZ51GKc6zBq2aNy/42T/s%0AplAs8cg+H8lMAX84jbNNh7NNx9uX1rPQ6oMCtXL+2uMATouO89dCbO+yMh9MNcyl7zev1rhwPcI3%0Ant/HqTHJ/u41xubiRJMFLkzO0eUx8uxj/SyGsqRzBRwWnSgxlMuXePxQD7NLK6iVCjwOPV1uMy+9%0AOS1qJE8vrtDjMVdtOlto8BdOjdX0YrVA1X4NOtWaRKWPK1MROtcCgE3+9Z4OzDoVzzwywPTiCsvR%0ADNt9bTy4y0uXU7JRiUYEocJcMNmgGey26RjpczC5EGclXWB7l5XtnVbeGw8iCBVxbo2tHQZmVktU%0AKmDQtvZf9RoVKqWiIet3LpDC0abD5zIxubAuXZUvlgnHc03axzv7HbxwvDFxdTN/o1aFf6uKk6qU%0ATDWZ9tTYMk8/3M/NpSShtc/rbbcQiKbpcpvwuYxs77Ly/V9eb/K96pta5otlQrHmysKtiKxSqdxW%0AyHtqaorTp09TLpc5cOAAQ0NDm177zW9+k09/+tM89NBDADz88MMcP34cpVJJKBTiG9/4Bv/5P/9n%0AXnnlFWZmZj6QzEWpVEapbD7VvZf56xcv8bN3bor/1qgUfPUzg5y/HmF8pppiv7PfTkmooFUp8LlN%0AvPzWTEMznV0DdtQqJYViCbfdQCy5Ki5OBq2SKf8KqWyBQyMetBoFK+kicpkMlUrOq2cX2Dfk4ncf%0A28Zwj/3j+AnuCiTblbhbuV3bvTob5c/+31P8X1/azXafBYtRTSJVoM2kplAsMxdIE4zleOfyMmaT%0AmtxqiVNjAR7c5SVfFFiOZHCtLdDPf3bHHfxmEp9kPuw5t9Xau3fQyX3bnfzs5E2x1E6rUfK5o738%0A5M2ZJkf50KgXo15FLl8iHM/SZtJwZiLEY/s7iSZyLEUyolZ4OJHlxIWq4ymXy3hgpxenVcdiOEMg%0AkqG33USH28TCcoq5YAqfy0iHw8iLb0yJwWG5XMaDu7yUhErTBlQQKjz5QA//4pn7PrTfTOKDcSdt%0A969fvMTYdASvw8jp8UDT8/uHXCgVct4dD3BkVztnJ4INGTWfP9ZLsSQwPhOrBvHW7OXQqIfz18NU%0AhAoHR9yMDjh487yfHo+RRKrE5ekwQgWee2wb1+fjLATT+NxG2h1G/vHtGe4fWt+A+txGZMhEO6xx%0AaNTDN//g4B35HSQ+Gu70vPt//OVrzG0oozbpVezsd/DOleWGx+vtV5zryhWCsSy97WYqFZiYixFN%0ArLJ/2MXZifVGj0qlnC8c62cpUpX88bmN9HjMTC/G6XRbOHs1yGqxRH9HG2cngqIO/mqxTCia4/4d%0AbhZrr3UZkcma7VmaX7c2H5bP8NbFRf7TDy40rP9ffWKIxXAarUbJq2cWWvoGKqWMC5Mher0Wzl4L%0ANbynRqVg37CL89fDLf2FyEqOcrnCO1eqOrCj/XZR8uXCZLhBL9nj0DPYaeWLnxq8499d4qPh44ox%0AfP0vX2M+sK4ZfGyPj5+8Od1kz199cpjxmSiLoerc2us1MxdMUSoKVCqgUsmoVGRi9YfLqkOjrsal%0ALk81JjnuG3KJEhKj/XbO1Y2N2oG4Qi4jnSuiVsrRauQMddu4PB0V5/ZW/sbR+9opV6q+cbvDgEol%0A562LS03f+YFdXs6trR012Yvj781j0KlEPeb+Dgt6rZKby0kGu6xN4xeqvlconiUYq2ZX93jN/NWf%0APHJH/i4fJreVmfxHf/RH/NVf/RUDAwPiY7//+7/P9773vZbXG41GMpmM+G9BEFAqq7fw85//nHg8%0Azte+9jXC4TCrq6v09fXx9NNP3/Ie4vGPPmr/6+iXOJ2mj1RHKBDPiQOq2uFSz64BBxNzCSKJqvaR%0AzazlxnyCfp8FuRxCscYu8vliGbVKydmJanmrNZRmR48NoCFLWaNSYDFp+enJWR68r51UpsCpsTAq%0AhZyj97XjMKg/tO/+Yf2uTmfrsooPg4/Ddn9dPmr7vR3u9Xvdira72fd87cw8AEZN1dGpAAgC+UKR%0AuUCalUyRy9MRPA4DgiCslT+FOHFxXc/t+nycXQOOj/VvfjfZ3G/Kh/0dt6Ldwq//vevXXqj6CY/u%0A99HhNCAIZXrb1zURK0KF5XCmZblcOlfAH0pRLFW7p+/st/PeeJCfnpwVbX9yPs5wj40dvTZOj1UD%0AJYJQoVKBn9XpuYnZDju97B5wkMoVSWULqBRy8kL1GkGocHo8yB998T5+GLzRtMYfGHJ96H//u20M%0A1e55K9ru+/2ecrmMsZkoIBMbM20kFM/x8D4f47PRprLOXL7EQjDD5akwBp2K2aWkuIEy69XcN+Cg%0A020kGMvyNy9f5fNH+/jB8UnRdoe6bfz9L64D1WzPcxMhzhHi/mG3qNfptukZ7rHx31+51uBra1QK%0A+totH4u93E12+kHu9W60XYCFcBpHm64pmGzQqfCHGzU2N5YlC0KFExeXeGiPj2JJ4K2LSw1z3TZf%0AG2cn1jf4B3d4GhJt5oMpzk2E+PxD/fzotRvs2e5kbDrK+XSIzx3ro1QWWAxniCZW2TPkpNtr4ufv%0A3sSgq2bSvbshUPFhz693i83+uvd5t9puDX8kzduXFhvmVbNRjT+cIbdaYiVTaOkbZHIFPHY9e7a7%0AmJxvbhyaL5Yx69VUhEqTv2Azazl/LcSuASeCUCEvVGW0oJqprFLIG/SSJ2ZjPHmw+wN/p7vF1j4M%0Afp3vvhVs98P+W3V7qprJVZst4l/TD64nXyxz8XqIK2v+Zm1u3T/s5sJkmO1dbdzX5eAfXp0Cqr7C%0AlTX/+uCIuykwbdAqxQznjVUhglDh7ESQLzzUx42FFVQqOY42A798d4E2s5r9w06UCgU/OTHTND87%0ArDoxKHxhMrxphazHpsdt04vJGBeuVf2j+uzpNlNVh9xq1hDaJMM5FM/haNPjtOrRqpXoNYqPfFxt%0AZh+3st3fKJj89a9/nWvXrhEKhXjsscfEx8vlMh6PZ9PX7d27l9dff50nn3ySixcvsn37dvG5559/%0Anueffx6AH//4x8zMzLxvIPmjptbw4dpcgqHuNg6PeLZUKVKtdHGo20qXx4TTqkMmk/HTt2cbnCGT%0Avlqycu1mnIOjbl56Y11SpLaQnLse4pF9PmKpVQKRLKlsgQMjHvGE3uswsK3TwvW5OHsHXbx9aYmH%0A9nRwdHc7D+70bqnfRUJCYusgl8u4NpfAbdOhVCjQa1VUKqDVKclkC7RZtISTBbrcJrRqBfOhNG9f%0AWOapo30shdP4Q2l6vGb6fRZOXQlwbJf3rtCUkvjkUlt7a+XOcrmM3310G6F4Fn8og89lEDUR5XIZ%0An32gh/euBlu+VzieY3tXmxjoeOeyrKF01WPXV5s2BZK8+PqyWE6YSOWprPU/qCdfLFMolTl5JYxK%0AWe2XsH/YXc32SOQY8LVxbFd1zf5nnx2Wyv0/4cwFUzjbqo1g9g27Wjam6XAZWY6kefrhAV4/5296%0A/tTYMp8+0EUstYpaqcBp1WHSq7EYVdxYSHCxrlP7YiTDV54YZHJhhWgiR6FUFp+LJ/PiBrBSqdDf%0AYaHNpMGgVZIvFDm800sqWxBLUw1aJdt9lg/3B5LY0py4tNxSQiKTK7Kts62h8dNmZclvXVrk0we6%0A8DgMBCIZujwmKhW4GVjh4Iib7GqJ+C3m02l/AoNWibNNx85+Oxq1kuVIhks3wmIm2vTiCjqNkn/x%0A9E7GZ2LcWEjwzCMDhGJZphZXpPn1HmU+lOYfT94kkmi0y2ce6ufSVDVYtvG5GqF4jkJJYHZpRfQ1%0ANhJdyXF4p5dCqdwkjSUIFSpUGOq24nMZqVQqfO5oH3OBFR7Z30k6W2AhmGaoW7JNid8MpVKOy6oX%0A5+cer3nTJs+hOgkJqM6t+UIJo16JTqOkUqk0yFOM9tvp91kIRjPsG3IRjufWJLRMzC1XJWBG++3I%0AZPDofh/xZJ6lSIZOjwmFDP7htfWKPI1Kwecf6iMQzXJ2Isz+Ha4mKQyDVklsJUcqWySVLQJw7lqI%0Arz45zMXrIULx3FovHxmvnJrDYlSLyRj7h1xi8Lv2eTUJjVs1rK5vCqhRKfjy43dHZcBvFEz+zne+%0AQyKR4Nvf/jb/9t/+2/U3Uyqx2zeXNfjUpz7FyZMn+b3f+z0qlQp/8Rd/wcsvv0w2m+W55577TW7l%0AI6OVFuIb5xf5xlf3bZkJ99R4gFS2SLfXQiiW4fh78wx1W8V7rte+e+2sH6/DwMTNGN1eE/5wuqHE%0AZaTXhk6r5PpYHJ1GyeWpKGcmQvR3VEvSL06GUSsVpHJFnGol/+Yre+lxmxpKZ6UAj4SExEYEocJQ%0AdxsTN+MolDLKgoBKqaBUqqBQK6FYJpXJM+1fIZjIUi5XsFo0/Oi1G1iMah7a42MpkubVMwt0ekzc%0ADKS2zBws8cmn1dpWW3u1auWaDEAfkZUcKqUMu0XLlH+Fty8v85XHh0jnCvzi3blNN4Muq45iaT2I%0A0eEyYDGqmfavMNjdhsdmIJ5apVgSyOVLYjbR9q62lk67XC7DrFfT39FGIJplpLdaZTQ+G+PJB7r5%0A7MFu8doul5Eul1Favz/BvDMWQKtWolTK2dFjE0sza2hUCnq9Zl58vZoR1GrTIwgVwmtNoQw6lbj5%0A2Tfkwh9KN7zf3HKSQqHMfDCJWqnAH0w3+KK1TaLZoCaTK4jvdXDEwxeO9vL25WVkgNum5/4hlzTX%0A38MolXJuLCTwh9OiXIU/tB4w63QZG4LMm23aBaFCJJHDYtQwXypDBRQKGTaLlmyuDMiwmDTcaJH9%0ACRBO5Hj2sQESqX4RFOEAACAASURBVAK9PhOXJ6PsGnCuSRNV7bkm/TI+E+O5R/ob5lRpfr13OTUe%0A4MZCvHogvGaXGpUCtUqOQaeiVCrT7TW19A18bqM4X2+myd3f0YZQETh3LSw27KuPAZj1agShwuR8%0AAqdVh82s47cf6KHLVd2/S7YpcTsIQkXMMF4tlMjkivjcxlsGTmvI5TIcbTq0GiXzgRRKpZx2h5FX%0Az87jcxqZnI9zYTLM7zzUj1y2ikIuo8dr4n++2Vg9UgsUF0sCHocehVzGiQuLDZ+dL5ZZDmcIrx1w%0Av/LOHHsHXRh1qjW9ZhUum45ANCsGrmvrzKUbIa7Px7GatHidBl4+UU3YrOmXa1QKRvsd2C06rs/H%0A1w5uqofwtc/+IJr6+WKZq7OxuyJh6jcKJhuNRoxGI3/913/NuXPnmJyc5JlnnuHSpUu43Zt3QJbL%0A5XzrW99qeKy/v7/puq2WkQytGz7ki2VOjQe3hHNby/bTqBT4gylKgoBBpyIYWz/hPDzqbdC+q2Up%0Af+aBHh7c5W1qxDI2HWX/WulhjVqafr5YZi6YpN1h4Lf2++h0GhGEypbP3paQkPj4OTzi4fxkCJm8%0AIjZk0ulUCOUKgXQBpULBXCCFWi3HbdMjo5rVOdrn4BfvzjXMU2evBrfUoZ7EJ5PN1rba2gtVZ/HZ%0AR7eRL5SqXdB1akoVmFlKcnCHhxdfv8H2LqsYeG7lTPa0W/jxG1Piv7s9Js5fD9PtNVEoVrjhT6CQ%0Ay1gIrgeO88Uyk/OJloGTw6NeXj/nb3K29w+7OXctzFOHe5oc1a3uuEr8ZtRsdSGU4vefHEallPPI%0APh/RlRzBeA5Xmw69VsmNhfgHatBYn7EDjc1qap93YMTNzeVqILmmOdjpNjX5ohqVoqF8dTmawWvT%0A88yxPinAcY9Tm3tX0gU8DgPzwRQnLi7xlScG8YfS4p7k4g0VX358kGtzcfzhNK42HX0dlpZNxDVq%0AJYl0nngyz7yyOmeeHgtgNWsY7LJh0qno8rQO6nntBiZm4qhVch7d62Nnj4Nvf+9sy2ZKrRqYSrZ8%0Ab1Kbf4vlCts728TAsNumY2wmTr/PTLEoiFmJrUrpa5waW+bBXV6Qybi5lMTjMNDjNbEQTlEqVrC3%0A6ZgeX2n4/Fa+wNh0lJHefaJNSrYpcTvI5TK6vSbevLAoSlYdGm1reWi9sdndZr7qc5/axhvnFtne%0AZUWrVnJuIoTHpqXba2ZpE7m45XAGg1bBcLetZXUVIEol1fyVk5eX6O+wcP8ON+lsgffGg+I9WM3r%0Asa8ut4mDIx5iyTxnx0MNzQZrAec3zy/y7/5gP3a7kfNXl/mL/3auYWydvx5qaFjttulRKuRiwLnG%0AUrS1FNlW47Y0k7/3ve9x/PhxQqEQTzzxBH/2Z3/Gs88+yx/+4R/eqfvbEtRvFjeyWafzj5patl++%0AWKJQEois5Ign8+wfdouDYaP2HSB2dHXadC0H5Gqh1NAhvn7w93rNPLq3g861jq53Q/a2hITEx0+X%0Ay8jXn74Pp8WASiFDqEA6mUWtUaNQQDKdp9trwtmmI7ta4s0Lixwa9VKsK5GusZUO9SQ+mbzf2jbU%0A3cZcIIlKIScUy9JmVGLQqMgUSpy8tEyXy0SuUMKgU4ll16fGlhuyM30uI0Pd1momg9NIb4eZilDh%0ApTdnsBjVzC4lAdg/7KZcFujZkL3UKttBo1KQb7Hu19b2kV7bx+67SHx01PzEWDJHKlvgtTPL+Nxm%0AYslVdvRUN11WswZ1XdOejXba7THhdRj40Vrmcj0uq66htPPBXV5efqtRZu3RfT6Sq5togq6u+5vb%0AfW1SgEOiYe416VU8fqibS5NV+7w+F+ehvR1M+1fEDOWyUEGtVIj2vBTJ8Mg+H+FErmGzf2psGZ/T%0AiNWsaSgtjifzlMoCSqUcuYyWQT1lnb5st8dMKJ6V5liJ96U2/4722zlxfokvfXo7kwsJSiWBhWAK%0AtUqOSa/m8o1IywDV+WthHjvQydhUFJdVx7YuK6lMHpNeTTpbFBv61hqAfVBf4NRYkK5HJP9Z4vZR%0AqaqyVzXbK5TKhOJZPn+sD3+oKlPocxkZ7bfzd69cE193K/ucWlghnloVY1mfO9rH9GKC89fCYm+R%0AjcwFUuze7uTtS0vvm+lfT7vDwDuXlwjGcmJyRr5YbtA+dlp1nB4PYDVpcNr0DVrjtXXk8YPd4rxf%0AqdBSQsOsU4lVK//j1Rv88vR80z3W+0FbGfntvPill17iv/7X/4pOp8NqtfKjH/2IF1988U7d25ah%0AtgC0YrDLumX+0IdHPGRyRWwmDV1uU1WM36gSjTyRyuOx67FbNOzst2PSV7W9+nwW/MHWmjbheI6R%0APjv7hlw8eaSH89erA0+jUvDInvVAMtw6e1tCQkKinsxqgXJZQKiAIEA8WyaWzRKLFViKZOhwGcmt%0AFomn8+wddKFSyjbV3qod6klsHT5Jf4/3W9sOj3jELIxkpoBMLieWXmVqYYVEepVDO6trs1opx2nV%0AAetNQarB5QpKpZzxmRgyZOze5iAQzjLUbWOk1yZqwe0fdnP+egiv04BzTZeunvPXQzz3qW3sH3LR%0A5TZxdHf7po0+wvEcR3Z67/yPJbGlOTziYVe/k6VIBmRyBrut7BtyiXYST+ZFG4WqnZ68vMTYdJTh%0AXitT/ni10/paRYlGpcBj12PSq9g54OD+HW663CaO7ekAmaxp3Fybj9/SJq1mDRqVopp1J3HPUz/3%0AGnQqMrkiB0fcHN3dTiyZ58Z8gnaXAag2CD9+Zo7HDvhYDKfZ3lVNsAknqs1Ra2X/Jy8vIQgVnFYd%0AmVyRbo8Jt03PviEX+4fdjM1ECMZyvH25qkm/b20+3bgPyhfLhBO5TZONpDlWYiMPjHpYLZTocBsY%0An4niatPywC4vg91tKOQy/KEULptOnHPrbba73cTNxSSjA3Z6OsycuLBIZrWMx6Yjk1s/oMsXy4Tj%0AOQ6OrNvurXwByX+WuFMUi2XOrslc7B9y0WbUkEgX+OGrN7gyHcFiVHN9PsaF6yH2Dro4squdvUMu%0AHj/ctal91vrkQNW2g/Esc4Ek/lCabm/rpnC9HWZOXl4ks1pELpc3+cq1Q8Gm7H+HHqiOhVpyxsbX%0AGbTVqqz5YBqtaj2BIxDNioc5h0fWVRpOjQc4cbFxPJ+4uCTuHwShwgNre4iNn3W3+EG3lZksl8tR%0Aq9XivzUaDQqF4havuHs5POLhjfOLTYZXbzAfN10uI3/8e3soCAKXb0Q4tqeD3GqJR/f7MOnV+Nea%0AV/V1WDDr1ZgMKtodJpSK6klLq5ObTrcJfzhFIJIlHM8x3GNDIYejuzsaMgHvhuxtCQmJrUEgniOV%0AKZItFDEZ1QiVCmNTMUYHbJTkFWYWk1hMaib9K9w34OCnJ2+iVskZ7rG1nKe20qHevc4nTerog6xt%0AXS4j3/jqPib91RJWg1aJViVHo1SCDH54/AY+t5Eerxm9VsnV2Rh7B111mUd6dvRamQukmJxLoFTK%0AefxQJz85McODuzvwOoxcnY3itit44nA3C4EUkcRqy+ylE+eXECoChZLA6fHAptrM2zvb8NQFDSXu%0AHXb0WfnF6Xn2DTlQKeX4QxkiiWomTm+7BUEQmqQBAEx6DfdtcxFeyfLVzwyykikyF0gRiGTo39bG%0ASjqPTqPgsft9TM4nGqRYakQTq9y33dlaPsBhwGHRStrIEkDz3JtIF0hmC1CRUSpV2NFr49KNCCqV%0AnCP3eTDo1FybizExG8dkUOMPptneZWWwy8bV2VhDdplGpaC33cy+IRdKuYwdvTZuLCRw2xX8k8cH%0A+enbN8WDlPqss3A8h8WoFvUxb/gTDHVbmQskm+5fmmMlNqJSKogn8/hcBpydbSQyeRLJPNnVEgvB%0AND63kaEuK1emo+TyJdFmNSoFHQ4DbqueX5yeY7TPgdmg5spUhGJ3G6ENTfveuVKtKNGqlTjadKzm%0AN9dilvxniTtFqSTQ6Tby1sXqvDnSZxeTgFLZIlemo3jsejLpAnv3uxibjhKJ59CplRza6cEfTjfZ%0Aos9l5Mp0RPz3zeUkKqWCfDGPx25oWT2yvdNKOlskHM+RzRX4/LE+grEss8tJOl0mdvTamJyPsX/t%0AIN1t09HbbmF5TVaivpFfNLlKIJLFZdXR5TERiufE1xWKJZ462sdyJM1CME2Xx8SBHY3NK2tr2MYM%0A5/rYWG0Pcbc2wL6tYPKBAwf4zne+Qy6X4/jx47zwwgscOnToTt3bluJu+UOvFsrIFDJcNh2/em8B%0AgGN7OvjJiTqB8sC6ZuLLb83wTx4fpLe9ta4YwNxydfFpdxro8ZgZ7m5ryEiG9eztVg6VtFBJSEjU%0A8+bFRdrMKlZW9ORyefJ5SOZWCSVyXJmK0O+z4LEa8BszWIwasUTIZta2dBy20qHevcwnUerog65t%0AXS4jyVyR/+dHl3nikA+33cSLr0816b/dv8PNUw/2Nq7Ja9qFzz85TJfbzI2FOFemoxzc2U4wlmMh%0AmOLJwz387c+u8k62uNbgw96yvG7fkKthLd9M8/ZuyXiQuHPMh9K8dt6PUiGnw2HEZTXwt/9roskO%0A79/hbjio6PSYGOyyEk9maXcayOSKFEoC/3iiufHNwRE3xZKA12lAqFSaghf5YpkOZ+sN4GcOddHl%0AvDvnCYk7z8a5d/+Qiw6ngVA8R6UCOo2SdocBi1GDTq3i7352jaeO9jXNu+evhfnSpwcZm44QSuTo%0Acpvo6zCzHM5QFiqkMgV62s3oNAoUSjn//ZVrDYdw9UGAjU2jej1mDo+4eeO8X5pjJd6Xk1eWMBvU%0AtDsNXJ2J4bEb+P6vJhvs9dxEaN1e4zlcVh1DPTbiyRy5gsBon6NBcz4Yy1ZL8gPrc23tIOTQiAef%0Ay8jr5xY4NOqV/GeJD5369X18JsqBEXeDbcaTeb7wUB9/8/JEk//w4C4vJy6u9+nSqBS0O428c2Vd%0AS7jTbaRcqmDQqlgKp9k/7CZfKIljRaNWMuVPYLdoaTNqqABCBS5PR/A5jVybi7JaKHHuWkj0n3Ua%0AZZNPrlEp+OyRHiZmYxh0Kq5MR9FqlMhloFTIcbTpUMjlhGIZVEoFhVKZM1eDnNnQx+eDxsbu5gbY%0AtxVM/tf/+l/zwx/+kMHBQf5/9t48OO7zvPP89H1f6BtHAyBAECTAS6R4SpRoyVRs2ZYtO5adjLOV%0AyexupnZcm8pu1YwrlaqtScrZlCtVqalKbU12czmHYzm245EvOaIOihQpijdBgriBRqPRB/q+7/2j%0A0U000KRo8bT4fv6SGvg1fgCffn/P+7zP8/3+67/+K8888wxf+cpX7tW9PXI86v/Q5yZXuDYXwRdK%0A0+PSN7UVk5n2+nT5Yv1kfWIhxrW5yKr5SZXlSAanRYNSIW+KgasUMn5t/+0T/V+F7m2BQPBwkUol%0ATPsS/NaLwwx6LGSyRVRyGcVKDZ2mLssz3G/j/bFlLAYVEwsx3ru6jEFbd7o+uN1NKltsTko8iod6%0AjyuPulHtR+XDnm3eUJoZf4K55RRSqYThPhunr7b/W5TLVWaXEm2/dnVmhanFGM/t9bCwnGJk9eBW%0AKpXwneNTTbOz9frIa7uXdOpWU5P1Rh+P6kG44P6yGE7z9iU/pXIVm1nDtn4tV6ajbeMwVyg3C2YW%0Ao4pKucrMUpxgJEu+sMKmLhP5Unv9+ky+zHIky9lrAXYM2tsWL8KxXEuxerDHxJEdnaKQLGjBG0pj%0ANdUPkBVKKV0OHbUavHdlGatJjU4tR6WUMT4XJWrVolRI8YfTbeNycjFGr1vPkV1dfP+tSZZXMlgM%0AKirVGslskV+876XTqkMqk9zWIHWtb0yj+PGr0mwkeLhIpRImvAmef7KbGV8CuVyGL3SLePXGmFtO%0AsH/EjbtDS75UYlu/lXcuLiFdJx9UKFXqn4U28SqTSVlJ5BjptzLljfPpw30k0gVml5IiTgX3FKlU%0AglQqQa9RNDWSg9Esblvr4XGPQ8uV6Y2TT4VSBSQSnn2im9mlBD1OPV12PT94Z6b5PSqFDGoSrs2t%0A8MQWB/5wBseqeZ3NrEG+Kr81t5RksMfE1GIcu0VDuVxhpN/Kyct+XFZt07ukoZOfybfXa44mCxRL%0AVVLZmx3F718LbvicPbnN2dJ1vHbP88vWxh7F+uKHcdcyF5/5zGc4cuRI87VQKERnZ+dd39ijzKP4%0AD31pNsJfvXaNQqnCQJcJtULO6SsbzVTW0tCn84XS9LkMVKp1pRibSYNWraTDpMLjMNDp0HFsb8+H%0AJvoioRIIBLBG6sAbZ9izUepgS18HkXgOui2Y9EpK5RrpXBGDTo5GrSCTKeILpnlqZyfvXVnm8I7O%0AZuFBLpeh1yiRAL/5yc2Ub2HAIHiwfJyljm73bGt0e84vp5DLpHz1hSFC8Szzyxs7EYC6QW68vTac%0AfyXD/lE3Z8YCbO4xU1vz5xpfiLV8b8MYrVypsrySoduhRy6XUq3W2D/iIhDNMrzmPkd7Lb/S/waC%0Aj443lOavfzKOzVwf0/zJqXl+69PDt4zRRm4YiGQJRLIo5TJsZg3xdIHBbjN6jYJpX+KW19ZqdX3b%0AdiaT3Q49c/4EwWiOHqeB3/3CKC6zkAIQtNKYcilVqhwcdfPkNgeBlWyz+DbYbeKNDxYplCq4rFp8%0Awbqu5q18FXzBNH0uIz88McPRvR4mvDGWQhlq1Kc3fKE0xVKluV9aH7tum45dm23MLiXocxs37G8e%0A9WYjwcNnIZhix+YOFAoZFoOaSCJ/63gNpem06RmbjRCKZtnsMfPWBR+haA6XTcfhHZ2cHltuxtq0%0AL3Fbo8liuX7oPB9IYtAq+MbX9goJFsE9Ya203eeO9BJPF3nt3TkADoy6ODsWbDk8/uqxYf7upzfa%0Avte8P8n+EQeRhJKrsxFkUgmHtruZ9yfxuAwYtApS2RJDHgtz/iS9bgMS4PRYsPlZaHQU/+TUPIVS%0Apdll/Nmn+xnoMtFp01FZMzVlMaqaxeX1zC4l6O8ycGM+jkohI1doX3TOFcotBfO1OuSPQ23srorJ%0Af/qnf8qrr76K2Vw3p6vVakgkEo4fP35Pbk7w4XhDaS5Nh4inS80gtpnUpLLF5olLw5FyPY1xrT3D%0ADpQKGaevLm84OTmyu4tZf4JNncY7KtqIhEogeLzZIHWw3Cp1UK3W6HfpcVn1yFafQFKZhE1dZmq1%0AGkatkg/Gg/R1GvEGUuzd5uC1d+c2jB997ulNopD8CPFxlzq61bPtgxtBMvkyuUKJl48OcnlyBY1K%0AfksfgoYJX7uvOcwajp9dbCbAJy/7m5+bHoeh7RjrkV1dKORSgtEsmXyJQCTLi4f6+I8vjWz4m/+q%0A/xsIPhqnrwUIRrN4nAZCsXr3zNRi4pZxuH6U327RYNarWAjUr3njrPeWWtyNIkYsWdigORuMZpn1%0AJ4glC1iMKqwmlSgkC9qydsrlxkIEt11LLl9hMZhCrZJTrtaaX2/scya9sVvud7odeqDGpk4j3/nF%0A5IZ84uCom3Pjweb162PXblazf9jB/mEHdruBcHjjzwCxxgra4w2l+dZ3LvK/fmGUD66HkFCPlS6H%0A7pbxenVmhe0DNrqdBn7w1kzbmD11pS4JEEnkSWQKjM1EWmSvYON6nsqWeOeSn1eODtz/X1zwsWb9%0Afs+kUXE2GG4a0XWY1JSrNU5dvrmW/subk3Q79e3j3qnn5GU/y5F6cffEJT+Hd3RyeIeLsdkIjg4t%0Ab57z3fazUChVCESzLe9bKFVYDKYZ7jWj0yhIZkrN4u/t6mRumw69RsGN+fhti85rD+Dh4yVhcSdI%0A7+bi48ePc+LECY4fP87x48d58803RSH5AeIN1z/ENrOW2aX6Bl6lkKHXKVhcPe1cOw67lsa4FtRN%0A9hrF57XUW/zzeByGX7po83H8sAgEgg/ndlIHDXocekr5MpVKXcsqEc8Si9W1YSu1Km5b3YRkOZIh%0AFM21fb9Isv1DXfDwOHgLR+KPk9TR2mebVCohEK13Aj27p5vFYJpqrcbMUuKWz12ZTNocSV3/NZWy%0AVaKiUKpw5noQqVSCQatse41WLSeTL2E2qIglC/WRu2GHeAYLgJsTA4VSBZOhPonm7NAye5sYXT/K%0Ar1PL6XHp+fInhvCHMy0yAOuv1anlODo0G+I4EMk2Y7SxgTu8s+v+/wEEv3Ksn3IZ3WQjl6uwEqt3%0AZT63twffGnPHxj6nWKrSZTe0jcshj4UPxkMtRei11zdk/9bHdSNW925x3I9fVfCYcPpagC8/N8Ds%0AUoJMrsT8chKZDLZ4OtrGa6ddT7FUpcOoIhTN3jJm117bZTcAEIhkW9Zv9bq8Alo7JwWCj8r6/V48%0AkycYyXJ4RyejA1amF+N0rZG5CESyjC8k2D5gbRv32/qtzUJyg8VgipmlJDqNkkii/X5w/WfBF0xj%0AMapavm95JcPVmSg/O71AMltg71Yne4YdODu0eFztnxs9Tj0mvYI+t5E9WxwM9pjb/h3sFg2xZKF5%0A3cdJwuJOuKvO5C1btlAsFtHpdPfqfgR3gDeU5uJUiHCi0NQ5dtt1eFwGqrUa6UyZboe+2cXUMq4V%0Ar48aGrVKUtkiXz22heWV1G1PW1440Psgfz2BQPAryp1KHdRqYO2od6SVylUqUpArZWglEhLpIq4O%0ADWNzK0239nbMLiU/tqe8v6o8DuNca6lWa5j1ShQyKXKZjImFMFs8JlRKGaeubBzxN+qUpHJFnFY9%0AB7e7yRZKBFay9LqM6DRyfnHWu+FnXJ+L8uMzC+QKxZZRwUYHaCSRI5MrYbdoee5JLfuGHR/bv7fg%0Al2ftxMC7l5fYvsnGYjCJy6bfMMpvt2jYPmBjeimOx2nAbdPRZddhN2v4h9cneHpnJ8srdbfzdjIA%0AA10m8qUyJp2qrX7nFo+FSCLfXBe29Vtv2eEpeHxZG7NyuZRel4FsoYRWI8dqVuMLpDd01TfiMRBN%0A88Wjg8wHkviC6aa0yj+8foMXD/VxcSLc9mc2OstOjy3z0pFNLAZShGI5hnrMTV1kgeCjIJVK8AZT%0AbB+0cfpqELtFi0QCKqWc7705xUvP1PVlfcE03U49fS4j074Ye7c6qVEftW9HOJZjZMCKViXH4zLw%0AoxOzLTmCs0PDQLeZV49Pbbj24zAtJni4rN3vNbqO48kC+0ad/Oidupmdx2ng7LXghtx1cjHKb39m%0AK1dmIs24H91k5ds/3yh/0e3Uc348dEeyrbcySl37PoVShU6bgdfenQXqMhc/P73A/hEnSCTM+5PY%0ALRp0ajlOi5Y9m2187lA/1WoNbyjNqcv+D81tHrfnxV0Vk1966SWOHTvG0NAQMtnNf+Bvf/vbd31j%0AgvY09BmVChlGrZK3zvvQqORs6+vgn16faI4WfPHoQPND0xjXMmgVHNndzZkxP8f29/HBeIBTV+rG%0AVlv7Otq2+A/2mBh0GR7CbyoQCH7VuFOpg8nFGE/tdCOXQSZXJluoMrMcRSlTMrecoFSp0WkzEE3k%0AbjmKLZLhR5OP+zjXWgKxHEO9FsqlKu9e9uPo0GA2aHBaZZy9FmwZk57wRvn154b4x5/f4NTlm8a2%0AFqOKWq3GSiLX9u9lt2h47d059o84OTde7+5vjLECfPHoIC8e7KPPZcBq1YvinGADh0ZdjM/HUMil%0AGLQKYqkCB7a7uTwZbonRSW8MtVLOufEgzg4tyytpLk2G2T5oRSoBo05Jj8vQVgZAq1Lw2slZUtkS%0AGpWczz69iTl/gvCqw/qR3V2M9lo4trf7Y78uCO6ehmnRZ5/exPxykpFNVqRSKflCGf9Khh6noeXA%0AolqtcW48yOefGaDLruPsNT8mvZKrMyu8d3V5Ve+yhMuqva20i0ImJZcv4+zQ8vIzA0JXVnDXXPfG%0AObKzk0uTYXpdBiQSCQqZhFgyTyZX4tU3pnhubw82s4aJhSizS4lml+NLRzbhsrWXwnB2aPjEXg9b%0AuoxIpRKGukycvhYkFMuyf8TFaL+FWg0UMimF6p2ZfwkEd0q1WmNrn5luh75ZKK4iYbnFBLWGw6pr%0AyRUaEizVioROu4ZDo27mA3GK5Sq1SmtuoFLImoaTdyLb2rhmvRH12vcB+NcTM3z5E5uZX07iC6XZ%0APWRnU5eZxVAKm1mDTq3A0aFl1p9gz2ZbM2e5XcPM45zb3FUx+Zvf/CZ/8Ad/8LE33HuUmPTFef9a%0AEKVCyvYBGwAKuYT55WTzQ1IoVfCvZPnqsS2Mz0dZXsk0u5h+dnqearXGd9+Y5Ng+D7limbmlJF0O%0APaqplY2ayTvEv61AILhzPsy5ViqVoFLWXdhLpTK1SplyoYLDaCAUy9DtMHD8Ax8nLvp5eqebkU3W%0AFv239e8neDT5OCZVawvk3lCav/rxNQ7tcFOu1jDqVXicRmKpHPFUkZeeGWDWFye02onRYVTz8/cW%0ASGVLzfdrjP0p5TI+sbeHq9Mb47wxonrySmvH3L5tTj75ZA/dtvpk2Mfx7y24exrmOEjqkma5Qomn%0Ad3Vi0ir47NOb8K+k8YXS9DoN6DQKfnHWW+/AWbNhC0VzHH2im7PXAgz3WVuKeI1NXqlSacZ2rlBm%0Azp9g0htDp1FwdSaC1aRhtFccAAruDI9Dz//+yi7OXAtQrcL4QpTN3WbkUgm9bkNz8qNGDV8w3ewk%0Ae/fSEpl8iRcP9TMfSGIxqhkdsNHt0PP9t6Y5OOpu2zVvN2sYHbCiU9enPb7+xR3Ck0Fw14wtxPjR%0AiVn+w+e28bMzXoZ7zaRyJToM6hYT07cu+Dg46qbPbSIcy7FvxIVBq8AbSDK6ycrlyfCGmO11m3jv%0Aqp8tXUaq1dotD/Ifp2kxwYNlsMfC//uvY2v07dWsxPPNrwejOfZsdbbIXABNPeW3zvnotCWYX06y%0Aa8jOS0dWu/TDaTqtOmQyKe9drTdfrJVtXf9Z6O80Ng+u1So5TquWwzs6WQyl6HHoAUnzfQDK5Sq+%0AcBqlXMbmHjPlSo2pxThjsyt4nAYuTsZIZUv0uY1Ij25sjJHLwGpSs7ZR+nHObe6qmGwwGPj85z9/%0Ar+5F8CHUON8ZwQAAIABJREFUR2XqJz4WY137zmpWA1JmfNGW7z1xaQm7RcPOQRsdJjVvrroeN6hW%0Aa6zEc6RzJUx6JW+eW7zZSRLPsbW3QzxwBALBL82HSR0E41kyuTJymRyZDAwGOWduLKJWSkEq4eRF%0Af9Oc4Z2LfjTXQxzd00UsVWQ5khFrk+CBs9aterjXzMERF2euB/jSc4OMz8aJpwsM91o4edmPzawm%0AsJLl/etBfvvFbQSiGW7Mx1ApZXQ5dMy36dr3uAxMLEQ5uqebdK6EN5BqcWOH+jP7/HgIqFEsV/FH%0AMvzo5Bw2k5qDIy7xeRBsYL05To/DgEwKEwtxookC/pUM/Z0mdg3aOD8RpL/T3HZD1OMy8NYFH6ls%0ACW8ozcFRN8VSmVAsh3vdhq9BOJZDp1E0N483FmKPxbSC4N7gDaVZCqdJZ0tYDCpMeiX/8PMJ9gw7%0A2NpvaU5+qFVyntvbQySeYz6Qor/TiEIu4+0LPlLZIjqNglA0y1IoTbVaa8phFIrl5kGfTi3nyvQK%0AkUSeQqnCUzs7+a9/e46BLqNYWwV3xdnrQSqV2uq0nY6xuSg7Bmy8c9HXYmK6dtLjuX09nLzsJ5ku%0AolLI2NrfwdE93YTjdX8Gl02LWiHjB29P023XI5dLWw4+1q+xj9O0mODBcmndIcfUYpxdQ/ZmXBdK%0AFcKxHPtHnGTyN2UudGo54ViOSKJAJFHvwj91ZZlj+zxo1XL2b3PiX8k2TfUanB5b5gvPDOALpZuN%0Akjq1HLlMSrFc4epq45HHZWDnoBW10ozVpOZHJ2ZbYl+lkFGt1nj/egBnh5ZOm44z1wIAXE3flMcY%0A7DK1XLc+pwJ44wNf0yj7ceWuisl79uzh61//OkeOHEGhUDRfFwXm+0dDBzmTK/HkE06y+TK9bgPl%0ASpXgGpH+arXG99+a5svPDbYN8IbZj1xW92Ac3WTjB29Po1PL+cbX9orRLoFA8JFpJK/rXc+9oTRv%0AXVyiXK5SrVTIFSoopFLmlhL0uYwsBOtFNAmS5ulztVrj0tQKpXKF/+MrT4i1SfBAWZ88LgSSvH1h%0AiRcOeFgMpckWKwx0m/CF0uwashFLFujvNFEsV/jOG5N87ql+juzuZNKbwKBVtO2qkErg5Fg9kTVo%0AFewfcfHupVZdNrg5ylcoVdgz7Gj+99sXlvjG1/ZgtwtJKsFN1prjqBQy8sUy1+aivLDfQzJTpNup%0A593LSxze4eapnV1oVHIuT4VbuudVinrnjkxCczOYL5Yx6ZT0OPX4wxs3fLBRs9BuVrMQTNFjf3w3%0AXII754MbQRLpEjqNnEqlxkoiT65Q5uRlP1dnVnjpyCaiyTxz/iSxVB6VUk61WkMhl9FhVNHjNLC8%0AkqHHZUAhk1IqVzbIszy/z8OJi74N8V6rwbQvzrQv3lxbH+dCgeCjIZdL8QZSDPeaOXttmc0eM9fm%0AIsRSeZ7Y4qTXbWDSG2uJPwCNUo5Zp2LXZjudNh2/OLNAX6eZsZkIFqOKy5M3p4g9LsMdd9CLQrLg%0AXtKI77WksiVcHbqWPPe9q8s8tcNNh1GNWa+iVoMOk4ofvD3Tcm21WiMczzG/nGCwy0yPy7AhX1bI%0ApMhkEnRqRV2OQqPAYdHyL29Nt3wO+txGUpkyyWyRbL7ES0c2EYxmmfMncXZo6HYamgVmbzC1QTYJ%0A6s8CR4e25R5vZzD/OD8j7qqYnMvl0Ov1XLhwoeV1UUy+P0ilEjxuAz1OA9VqjUA0w+gmG5cmV1gM%0ApRgdsDY7marVGgqZFLVSzrQvzq8/t5kb89HmSbxaKefCRIj/9KUdXJ+Lcm0uyq8d6GXfsEMUawQC%0AwX3h9LUAUOOZJ7opVioUSxVSpSIep5Fxb4yhHgvZfInXTs7x5DYndouGpXCGwEqG4b4Oiuse4gLB%0A/eZWyaNOI+fqVIQdQzZkcglmg4qlcJrBbhPz/iRKuYytvXoWg2nGZlcY9nRg0iv4nz69lSszK/jD%0AGQZ7TNhMGv7lrenme6eyJXKFjXG+VvJivUN7I5ndM+K+v38Mwa8M681QrSY1drOGkf4OLk+ucOSJ%0ATuaXU6sdOjDtq+sb7xqy4+rQ8cH1IL2dBiRImPLGOHVleYPm4Z5hBzp1+7HTtfHZaF54byzIK0cf%0A3w2X4M6QSiUEornmuH+tVuWD6yGgXsA4tq+XQDTLvD+Jy6pli8fCP//bJLlCGV8ojUoho9uhZ9eQ%0AndfPLAB17dn18ixvnlvkxcP9TW3v/i4j5XKtOQ3S+L7HvVAg+GiUy1UGuk3YO9TIpHJ8oRTHDniw%0AmTScGw/x9nkfOwbtuG1azl0PYTOrsZnVXJlaQSGX4rbqePX4FAdH3Qx0Gzk3HmxOekB9Xd23Tci9%0ACR4O5XKVHqdhg4bxD0/M8BvHhpheTNQltNwGHB06FgJJgpEszg4tVpN6Vce+3LyuoXVc71YO4nEb%0A23Y0a1QyLk+HGN1kw2JQ8dq7sy2FZJVChlal4PpchGK5LsN1eizAJ/b24LJq0aoVdNn1LVrip8fq%0ABe9y9aZsklop58xYoKmFfKcG848jd1VM/pM/+ZMNr+Xz+TbfKbgbvKE0V2bDDHZ34HHq8QXT5IsV%0AtngsTdM9qHctqxQyju3zEEsV6LTrWAqnMeiU5ItlNnWZsJk1TC3G6XUr+c+/+QQeh56tPWZ+/dkB%0AYd4jEAjuG40HsduqpcepRy6TU5RAKJqhx6nj+PlFzt0I8e9e2MIrz28mnSvx2rtzN9e3YIrTV5ZF%0Al5DggXG75LFWq3FoZyc1akzMx3h/1bH6X45Pt8SsSiHjM0/1U6uBVq1kZinO7iEbLz3VD8D/88Ox%0ADQno6bFlju3rBWrcWIgx2GXC0aHlzFiA/SMu5DJpS8ED6smsQNBgvRnqYLeJt877KJQqHN7RyfeO%0AT7Nn2MErzw/xnV9MbIjZ//DSCNfnosz5k834XKt5CHUpi+VKlb1bnRSKZcLxPFv7LHQY1UwtxvA4%0ADS1yLR6n4bHecAnujGq1htWkBuDH783xf35lN4FoDm8wxcvPDPCjE7Mt8Xp5aoWvvrCFuaUEc/4k%0APU49jg4tF2+E2T/qwmnRMr+c4FOH+lheybC8kqHbqcfZoeXc9SAuq5YD290sBpKcXp0QWcvjXigQ%0A/PI0pLF2braRyBSZWYyTyZfpcxn52x+Pb1hvf+dzI4zNRLg+F6PHqafXZeTVN6eanfSXpsK8fHSA%0AhUAKXzCNx2Vg3zYno72Wh/ybCh5ndm+xc2482HKYLJNImPEluTqzQp/byLa+Dv72J60xf2W6Pl0y%0As5RoSrd0GDSkc0X2DDsIx3IsLCfY1m9jdilBzQw6tQKXVcvsUpJIosCZsQA7Bq3N/CO0qpmsUsqJ%0AJLIt0/oA04txTHoll6dWeP9agP/tSzu4Nhtlwhuj26GnUoULE2HMemXzwPyF/b3Ndf9ODeYfR+6q%0AmPz666/zF3/xF2SzWWq1GtVqlXw+z+nTp+/V/T32eENpFkJpgtE858Yn6XXXR7YSmSILgWTbjqlY%0AqsBKPNuiZXNkVxdOq4YtfRa2eMzs3GRtue5x/hAIBIL7T+NBLJdJmF2KY1DXpZHi6QLlSoVuhx5v%0AIMVfv3Ydt1XDYLdFjBMJHiq3Sh6lUglWk5Z/+PkN9g7XOyeUCimlSqVtzIaiWYY8ZgqlCk/v7MRj%0A1+MNpfmzf77Yopu49ufWajVeOTrQUsQ4treb7709zU/eW9hwr1s8YlMpaGVkk5W3LywhkUooV2vN%0ArvZ8sUyuUObyVJhSudo2Zs+MBZj0xvjyc5u5Ohtt66DucRkIRrPoNQqOPdlN7+rU3HffmubKdKSl%0AixnEhktwZ3hDaQrFMtsHbAx0mTh3I0inTcuxfT0shdNt43VsZoXBbhNqpYzppQQqpZz/5fMjxFIF%0A/turl1djP8LuITvFcmVVfx4sRhUXJ8OY9Co6jKq29yPiVvDL0JDGKlXqncmpTJH3rwXRa+WolbK2%0A8XtpKozdpEQqNTG3FKMGLd2WmVyJ7/xikpee7ud3PzcizCEFjwT5QummaV4oTX+nkf4uE99dnRTx%0Ar6QZn4+1jfmZpQTzywk6bXpmfHEq7hrnb4SaE1CXpyKcvR7iE3t7sJvVlMo11CpZ88CvUKqgVMg5%0ANx4E6mv51VVprb1bnRt+ZrdTz/nxUPP1a7PRZo69EEzxzW/X5ewCq93S7YzeP8xg/nHlrorJ3/rW%0At/jjP/5j/uZv/obf/d3f5eTJk8RiojvmXrIcyza7j6VSCT1OA4l8EaNOyWIw3f6alQzF8s1NbcM1%0Aczmc5cKNML/zmW0P8lcQCAQCAA6NurjhjePq0OG0aghGcigyRcqVGkatEpVCRqlS5YlhF1enV9q+%0Ah+gSEjxI2iWPz+/t5vpclGd2d+MPp7GbNVgMKia97buYF4IpZvwJdgzY+MSuLqAun5HKlm7pTt1I%0ATtfGebVa48lhJ2984BPJrOBDCUYzHN3Tjcuq5c1zPqC+4YrE8xze0YlGJbtlzDYM9Ca8cToMyrYx%0A+vyebvpchpbOHbj5mVk/ki1iVHAnnL4WQCKRMuOLI5FKUMqlpDJloskCoViu7TWhaI5qDXqdep7a%0A2cn7YwG6bTreuXhz7S6UKshkUmLJQvO1QCTbEptibRXcLQ1prE/s7cYbSBCOFylVqnzqYD8nLi61%0AvcYXTOPqcFCjTO+qEWq7NXf3ZrsoJAseCaRSCVO+BHazFrlMis2socepI5Mr8uRWB5l8maEeE6eu%0AbJz2gHqOsXvIwaQ3Tp/bRH+nietzUXKFcjN3qEtmyVgMppq5yqFRFycu1X0aGvIUSCTM+5OMDlgZ%0A6DLx2sm5lp+lUshwrtM/XruX7LHf3ji+wYcZzD+u3FUx2Wg0cuDAAS5cuEAqleLrX/86L7/88r26%0At8eeyaVk05kS4OCouzlOoFLIGB2wtu0W6XbqqVZqKOV13TC5TML/eHeWbrueJ7cKTWSBQPBw6HUa%0AuDQTwWpSI5PKUCqkdNr1nL66RCpXZO9WJ44ODW+c9bbt2ATRJSR4sPS5DBzd00M4niUcyzHYY8Zh%0A1XH66jIeh4Fet5Efryaut3om2811M7IbC/XkFWBmqa73eWEixN6tTvLFui6c26bjUwc8eG5hVCaS%0AWcGdIJVKmPUnMWqVLATqGoDeYIpYssCnD7v56al54DYxu2qg5w2kKK9KWTRi1GHR4HEZWgrJaxEx%0AKvioSKUSZpaS9LkNyKQyYqkCpXIFk16FUaekBreMV51GQTRZ5OLECiMDHVSrtQ0yRafHljk46m6a%0Alq+PTRG3gruhIY3V0KLfO+zmr398nYOjbn50YuaWeW23U49aJcMfylAoVfCF0xwcdd9xXiAQPGik%0AUgldNj3ff+umtFuf28CFG2G6HHo0SjkmnRKPa6OuMoDDomkaTXuDKcZmIrzyyc1cn2319wrHskx6%0A4zcPViQSnnmim7mlBN1OPY4OHT89PY9Rq2BsJsLFyTBfeGaApVAa/0qm+T4Xb4SxGFXNQvX6vWTD%0AOP7DmpXu9PseJ+6qmKxWq5mbm2NgYICzZ89y4MABUimhuXsv8IbSXJgI4gvVu49VChmFYrnlhP1W%0AHU0SJFycDOHs0KKQy3jnYr0jxWHRsGPAuvGHCQQCwQOgWq0x2GlgMZBkoMdMPF2gVq6hUsjpdRp5%0A7eQsWzyWO+rYFAgeBHXJiSpjMxGOHfCglEupVEqMDliZXUpQqdWaMXqrmG2YkTWSV28ojbNDSzFY%0AYVt/BwDX5qKY9UpsJvWHbhhFMiu4E8x6FS6bluMf+Ohx1N3KlQopK7H8HcdsYzTUv5JBrZLz3N4e%0AIvEc58ZDZHIlDo642hbbRIwKPgrVao0nttg4fyOMx2lgsMdEKlvEF0yj1ypvGa8GrZJqtco7l5Z4%0AamcndnNdc3m9TFFDg/bFQ338x5dGNsSmiFvB3dCQxtJoZCyF0swsRdjaZyGRKd42rx32WPjp6Xl6%0AXUYkQI/TwOmxZRQyKRajqiUvELEpeBSoVmvMr5NbPT8eoNtlhBqUK1UuTK7Q12lsG/OqNSa9sCp9%0A4Usw4Y2h09QLw7BRsmJ+OYm7Q8PerQ6uz0V570rdPySbKzW/54PrQRRyKcVypcUwuPGet9tL3uln%0AS3wGb3JXxeTf+73f48///M/51re+xV/+5V/y3e9+ly996Uv36t4eW6RSCSevLtPvNhJJFfCF0nxy%0An4cr68a+156wL69k6HUbcXbUXWK3D1hRKeW8e7k+UqNSyDiyu4secaopEAgeIoM9ZuQyGXKFlEql%0AhlQhxWHVcWEixJee28zxDxaBm+ub6MwQPGwOjrjIFcqoFTI0KjkOi5Z0vkSpXGVsOtL8vvUx67Lp%0AUKya5TWS14aeYiM5Dkbr7tb7t7k4M7bMk8OOO74vkcwKbkW1WkOvUaKUyXBZdbx/PcAXjgyQL5a5%0APHUzl9wYs1oUMlkzZvvcxqa+7P5tdfmhhrGNN5ji7QtLtzVFFTEq+GXxuIx4g2m6HHp++M4MLx7q%0Ao8dlYGw6sqFj027RYDdrUMil/OS9eVQKGXqNgkKpSrVa49Coi/H5WIsZk0oh48lhx21jU8St4KNy%0AcMTF1v4O0tkiUqkEtarK+HxdArRdXrtj0MaV6frhnFwm5dQVPwatgk8d7OONs15iyQJPDjuapn43%0AFuIM95pveZAnEDwI5HIpvnVyq4VyjdE+K+MLUfLFKuFYDolUwlePbWFyMYYvmKbXZUCnUfCLs94N%0A77kYTLN/xMWkN86eYQcSiWSD2XSv00CnTcvl6Qh2i4YbCxvldfvcRi5Ohkhl6wVmlULGFo+FSCIv%0AJk7uA3dVTN63bx/79u0D4Pvf/z6JRAKTyXRPbuxxpPGgCCfyeJx6Lk6G6e80oVPJyeZLzTHFBo0T%0A9iO7u9jW10GxUkWjlPHZp/sol2uMz0fpcRjY2mfhwDbxwREIBA+XxXAaq0WJhCrZbI1coczEdJRi%0AqYrTosW7nKTXZcAbSDXXt4YZg0WvFIVkwUPj/WtBVCoZnz3cSzSZ5x9fnwBaZQLWxuwLB3oplctc%0An4vzySc9zeT1u6sjgVKppGVTWapU+E9f2iGe04J7glQqIRTLEYxm6XHoUSuk/I93Z4Fbx+yxfR4y%0AhTLTvjhPbLGjUsiJJfN842t7mPYnmFlKNq9XK+WcHlumUKpw8soyv/H85of2uwo+XlycCKPXKJhc%0AjPGpg3386ERr3K7NC8ZmIuwZdhCMZtk9ZMfjMvDz0wvsH3U291RI6t1tBp0SajWxHxLcVzwOPR+c%0AmKHbYeBvfzIO3Izd9XmtVAL//G8TfHKfB7lMzvvXAxze0Um+WObq9Ap7tzrZv9pBufYQeiGQ/NCD%0APIHgftBYV1cSeXrdrRIWmVyJSCrP+9eCzVj1BlNcmgjz2SP95AsVajVIZYttD+y6nXryhQo2s4ZO%0Ah47XTsy1fJ9KIcNl1XLi0hI2sxadur2fg1aj4NcO9PHBeLCleHxsb7c4KLwPfKRi8h/+4R/yR3/0%0AR3zta19DIpFs+Pq3v/3tu76xx4217q/P7u6iWoNYqoAilEKtkpO/jaxFp1XHe1eX2TFoZcIbZ/+I%0Ai3gqx28d2yLGYQQCwSPD+EKMl3o3EY7l0GqkdDt1zC2nGOw2MrEQwW7WUCxXW9a5QqlCLFmgwyS0%0A3gUPh4ahzvP7PAx2Wfi3c4u3lQkAsJnU6LQKvvrcUNMwp6GnCK0eCFBPuM+Ph8TmUHDPUMolTCwm%0A6HPrCdX40JjVaRWcuxGghoSrqx333/itPVCD7x2fbolVlULGwVE3p674mVyME4jlhB+H4K6RSiVM%0ALcZXOzpl+MPptnFbKFWa5nlymYRMvkQolkWtlK9Okchbim/eQD1mxfoquN8olTI0agU3vLFbrrmN%0AvPbQdh1bejv47huT5AplDu/o3JAXnBsP8sWjAxvW60KpwulrQRHPggfG2sm6/dtcDHSZObumcOyw%0AaFkMptvG6txSkmuzdcmJI7s629az5FIJ718LYjGqGJ+P1g9SVs31HBYNWrWcdK6EVq1k0htHrZTV%0AZTCKZUKrfg4qpZx4Ks9vPDfIiwc8G0ysBfeej1RMfuWVVwA4duwYdrsdlUpFNBqlp6fnnt7c40Rj%0As/rUzk4WAim29lno7zQSTRbocWo4Mxa45XhXKlekv9NEPFNk9xYH4wsRnhrtBMQHRyAQPBpIpRLi%0A6QLFYhmZDGRSOal0mtmlBNdnowz0GEnnyozNRFrMnhrmCWfGAuJUWfDAaTHUqVQoVaoto33rx1b7%0AO414nAaUMimZfKHFeb2hpxiIZMiv8UBoIDaHgnvFjcUELpuWaKpAOJZnYU330PqY7XbocVt1SKXQ%0A32XGF0yzZ9jBpi4jHvvNbvq1FEoV8sUyKoUMu0XDqavLfPHIpgf9awo+hrhsOgIraXYMOjlzNdB8%0AfX3cDnSbsJrUnLseosuub3bLqxQyktmiWF8FD4WZpQS7N9v47z+61nyt3Zq7ucdEqVxlZilOrlBf%0AS2+VF8wsJdseAE54Y6JpTPDAaNSqANQqKTcWoi37tf0jTk5eXm57bTiWaxrgnbyyzBefHWQxmGqa%0A5GnUcnqcBirVGovBNLu32Bnu62BsZgWbWYNcJqVSrTdamvRKZpYqKBVyzo0HAbAYVVxd1UR+6ZlN%0AlMvVpuG14P7ykYrJbreb3/zN32Rqaoq+vj4A5ubm2LVrF3/2Z392L+/vsUAqlTC+EKtvVms1FHIJ%0A0VQBhUyGViUnEM3ismrbjneNDliJpwqUylVGBzr47z+8yvNPekSyJBAIHimq1RoHRlzUJBIMOhWV%0AWoVQsoBBp0SprOC06Dh+bhGrWb1hnSuUKvzagV6RMAseOI0CcKFUZueQg8Vgmm6nvq1MwHP7elBI%0A4cZCFI1awacPeDa838GRuoZnOJZr+/PE5lBwL1gKp1kMZVAr5chk0OPQ4w20idkneyiXq/zi7AJb%0APBbSuRJb+yyUylUGO00t3fTrCcdyODu0qJVyrs1F+fVnB0TcCu6Kawsxuu16xuci6FTy266116bD%0AVKsWqrVaM08AcNq1TfPy9Yj1VXC/mV1OsW+bne7brLn5YoUfn5rj6J4ePE5DM9+9VV6wHMk0C3Fr%0AaZj6CgT3m425gAR/ONOcVLIYVVyYCG+Qvmhgt2iaBnjVao33rwXQquUtJnn5YQdL4RRDng7GZlc4%0APx7iwKibWX+UWLIAwGef7icUy+FxGkBS46Ujm5hZShCO5RgdsKJTy5FJJXz/xAxjszGhL/4AkH6U%0Ai/7oj/6IPXv2cOrUKV599VVeffVVTp06xfDwMN/85jfv9T1+7Lm2EMNu1uDs0OILptGqlfiCad69%0AvMSWPgvz/iRqpQyVQgbQHO+C+uiM06rlk/s8/PxMXcx82hcXpzECgeCRw2pWQ60GtRrZbIlwtN6h%0A4erQ8s6lJaxmTcs4YCBSN81RKWQcuIXzrkBwvzm8o5NSuUImVyQcz2HUKpvP47VUKzUuT0dRKuTM%0ALyep1Wh5FkulEjwOPb/zma30OA1tf5bYHAruFrlcijeYYtaf4PxEiCoSDLeK2WqNLoeeVLZEaLXb%0As9uu5/m9PXgc+uZhSju6HXr6O02cHlsWcSu4J5wdD+KwqNk9ZEcml9x2ra0h5d3LS/Q4DYwOWPE4%0ADTzzRBdf/eQQW3stbd9fxKngfiKXS7k6u0KuUL117FZrdDv0jPRbUSlkOCwavvapYYZ7O3DZdG3f%0Ad6jbTCZXanmtYeorEDwI1ucC+UKFHlc9j23s1+b8Sfo7jRviXqWQoVbKWzrr3TYd2XypZZ+nUspZ%0AjuR45+ISkUSBQqlCqVxBp1YwOmBl/0hd+14ukza7lY16FQp5/f8Vq93Lp68EOD8RZiGQ5PX3vfzJ%0A35/He4sDRsHd85E6kycmJvjzP//zlteUSiW///u/z0svvXRPbuxx4oPxYLOA4rBquTIVZvugDW8w%0AxZvnFnHZdJy8sszLzw4y708QWjP6fWEixFc+OcTf/Wy8mSANdplEsiQQCB45Jhfj7BmyI5VKKJRL%0ARJNZ5DIpV2ei9LqM2C1qfnJqvmVsymHRsGPQJsz3BA8Nj13HbxzbQiZfZmoxTodR1VaKJZ0r0uc2%0AcuLSEge3u/m3cz6CkQw7N9sIRHPM+BLNLolP7u1u0UYEsTkU3BvK5SpWsxqpVEKxVGFiPnbLmM2X%0Aynz3+BQAzg4NPQ49k4sJ3jjna8bqwREXb19Y2qhvKJPwzkWfiFvBPSOayDPpTdDl0COTSomlC23j%0ANpEusH2wA7tFw2IwxUCXiU8d6OXSVIh/fmOKwztcbTU5RZwK7iflcpXdm+2cv7FMoVxpG7vZQhlv%0AIIXHZaRUqXD2eojFYIr+ThN7hx1cngxviNundrh5aoeb09eCTHhjLaZiAsGDYm0ucH0+wgsHejdo%0AgXsDSV46sglfKI0vlKav0wi1Giev3JS/UClk9LoNqJQyQILHZUCvUfCLs94NP9MXSrO5x0ypXMVl%0A1ZLOFpHUwGJQUanU+P9+NNbsjI4l6wXoPcOOZhd0476ExNH94yMVk1UqVdvXJRIJUulHanZ+bJkP%0ApZhdShKK5/j1o4MsBJIUS1W6bHpUChkep5EOk4rLk1J+8PY0T+/sYsigYs6fpNup4Omdbv7upzcL%0AySqFjGK5gjeUFh8agUDwyBCI5ZjzJTkw4sYfSqLXqaghpdtuIJos8M5FH8/s7uTJrQ4y+TLxVIEh%0Aj5lqtSbWMsFDpVKDfKnC945PsX3QhgRJi05bI2k9uN3N2xfqxTUJML0Y59AON99/a6atC/s3vrZH%0AbA4F94Vhj4VIMs+58SBddv0GbcFGzO4fcZLNlVApZOwecvA3Px7/0Fgd7DLh6NByZizAC/t7RdwK%0A7hl7tzm5PLlCt1PHP70+wfP7PPz01DzQGrefPtzHT0/No1RIeWZ3N1DjW/94oRm7i6EUT+1wo5TL%0AmF5KiPVV8EAIpgpo1Qpi6QIDnSb+/mc3gNbYPbK7i1SmiD+c5tSV5RazvbPXA/zPnx9lyhtvmxd4%0AHHpZI5+0AAAgAElEQVQh0yJ4aHgc+pZcQK9R1HOI/E0DPKlMSodJRTSZZ7PHzFC3mWtzEXYP2ZuH%0AKjq1HItexc/em6fPbWR8PsK2fmvbuN7UZUQuk1Ao1ghEMrhsOs6OB0hlSxze0dkyyQrtu6BBSBzd%0ATz5SMVkiubWEwu2+Jmjl+mIcXyjFnq0OlsMZJhfjfDAe5OCom4VAgi8/t5kZf6Ipap7Jl5nzJ+i0%0A6Rjp7yBTKJMvVti71UFgJdt0sTx5ZRmNSiGSJoFA8Mhw6qqfLruG6YUY6WKJSW+UYqnMjcUoXY76%0A4dm7l+smJQqZFJNeRa0GR3Z2irVM8FC5NLPCjbkYqWwJqUTC+Ruhlo6j7QNWRgdtvH3Ox6Edbrps%0Aen54Yoa9WxxML8ZvaQT1ytEBsTkU3BcSmQLjc1F2DNpxdGj4+emFDTE7ssnKOxeWePaJLpQKKWOz%0AkV8qVoUhquCeU61hNqiY8SVJZUst+5+1mpj5QpkD2104O7T8+NQ8uwZtLbFbrdY4ccnPi4f6+L9+%0A+0kRp4IHwrnrflw2PflCmfFolM8+vak5UTw6YEWtlHPysp+XjmzCv5LZsN7mCmUuTYb5958avmVe%0AIGJZ8DDxOPR4HHqUShl/9dPrbOoyM+tPYKuBTqNgoNPE9dkoxVLdAO/q7Aq1mgSFrFWKYmy2frjS%0AMM2rQdtpEkeHlqVQmkqlhlIqRSKBVLYu+XJ6bJmndriRSCQsBFJs8ViwGFW8ujpttRYxtX//+EjF%0A5KmpKZ577rkNr9dqNcLh8F3f1OOAN5Tmh2/PsGvIzk9PzWMxqlDKZS0i/blChUS6iC+cbhZYbGYN%0AAMVylfG5KP6VDAatgqN7enj9zELzQyhOYAQCwaOCVCphwpvgS5/YzMxikh6HgcVAGo/TwJXpCHO+%0AYLPQsRhM0WnT4bbpmF6M0+cyiHVM8NBYXEmzsJxiYdVQ5L2r9QOPQrHePT86YEUuk/Ddf5vEpFdy%0AfjzEeUIcGnVh0Km4Or3S9n3XPqNFfAvuJXK5lMVghvlACm8ghUYl56mdncRTeeKpAtv6O5BI4NXj%0AU/WYvRHi6BPd3Ai1N9q7VayKuBXca3pdBiwmNf9yfBq4ud429j8alYJOu47z46GmydML+z1cmmq/%0AzjaMIQWC+41cLsViUBNPltBrlIzNRjl9NdAyUezskPHi4T6mF2OEYvm27+MNpJDLpZTL1ft6v6JG%0AIPgojC3EOH8jTCpbZP+Ik79+7TpKhZQ+txFqShKZIu9fq0u4bR+wkkgXW0z6GlIUHqeBPrexWUw+%0APx7ipSObmPMnCEZzODs0aFRyzDoV04UEBq2C/k4ToViWfSNOAitZ7BYNlSqEohn+6+/so1yu8sYF%0AHwqZlEJ1Y1FacH/4SMXk119//V7fx2PFYjjNO5eX2DlkwxdKUyhViCXrm9JGclQoVZj0xpuvNQrM%0AjQ/inmEHGpWcPcOO+il9sdxymiNMJgQCwcPCG0pz+lqAG944wx4zh0ZdbB+04o8kUaolXJlaQaeV%0AE0nk0WsVSCS0rHEXVzXjXtjfK9YxwUPFv5JhcjFGt73uzL72wNdiVJHOlnj/WoBCqUKuUG5eV67W%0AePfyEpu7zW2drcUzWnC/yJXKLTGbK5T5t7PeZszGU4XmGtuI2XimiL1Dc99iVRQuBHdCqVzFH07R%0A6zbgDW5cb/tcRn749kzLfud+x65AcCeUy1UcFi2vnZynw6Smx1Fffxu68hajivM3QhRKVia9cYY8%0AlrYx63EZ7mshuZmfL8Sbuvhi+k9wJ1xbiHFuPEgmX2YlnuPy9Ap7tzo5PbbM1ZkIh7a7WFhONdfn%0A+eVks461VooCoMelRyaR4nEacHZoUKnkaNQyNCoFNjNoVAocHVouz4SBGhcmQpwZC/Dpw32Mz0XR%0AaRSMzdSnqfaPuIB6nnH6arCtVvmZsYCYprpPfKRicldX172+j8eGuWCaXKGISiHn8uQKpdUHRqFU%0AaZrwrRUy16lvvtb4IDaMTzL5UrMYvXfY0fw+YTIhEAgeFt5Qmj/5+/M3dTeXk5y5FuDlIwNYjXqq%0AlSoRfQGlTEYgkkOrkkOt1lb36uCoWMcEDw+pVEI8XWSox0Jx9dm69vkcSxbQqjdqswH4gmm0KvmG%0A5zoIIyjB/eX6fJzBLjPlSrVtzA50STfE7Lw/yZZeyz2PVVG4ENwp1+civP6+l3S+xJPDTs4qgg81%0AdgWCX4ZIOs9yJIuzQ4tcJiVbLbXdv6uVclLZ0i1zg33b7l/MbsjP1+jii3VZ8GF4g+lm13H9/1Or%0AezU3p674CUZzzboW1OUouuwGVIqNppKbu818/61pdBoFV6ZXpS6qcGU6TJ/byMXJurScx2mgWK40%0ApS1C0SzFUpVU9uZescepbx7ADHlMvP7+zcPzRsFZNCfdPz5SMVnwy+MNp7nhjSMBjDolyUwRXyjN%0Anq2O5snk6bH6OFfjNKXXZcBp1XJ0Tw/JbIGlUBqXVYdcJuXkleWWD0UoXtfAs5o0wmRCIBA8NE6v%0Admmu5amdXSxHs5TKJYqVMhqFjEy+xI2FGB0GFSqlnE8f7sMfzrC8kqHbqafPbcRjF+uY4OERzRQI%0ARHK4rVqWV9I8uc1JtVbDF0rjtupQKaREErm219otGsZmIpyO1TXd5HIps0tJYQQluO+MzUawGtXM%0A+RMtMdtp1eG26/jRidkN17hsWk5e9rN3q5NCsUw4nme49+5iVRQuBL8Mr59ZwGxQ0b1aPPj04T6W%0AwummJ0yPy9A2dh0WTTN2G/unoR4zT+1wizgTPDASmRLj83FUChmJTA6VQs4Xnh1g3p/Ev5Jpdkie%0AHlsG6nv+zz8zgHc5SSiWo7/TyJ5hB6O9lvt2j+3y84YuvvisCG6HXC5tdhivpVCqkC+WUSlkhGJZ%0Adg3ZWzru//XEDJ8/MoB/JY0vmKbboafTrufERT9P7+pibCbC9gErfZ1GfvD2DNVqrSl9ATdz6QaL%0AwTRP7+pk0htvmvmplLLm9NPBERdvX1ja2JwkDhbvG6KYfJ+5Phfh8mQIXzjDxYkQX/7EIL5wGl+4%0A3lEslUiaJ5ONcS6DVsHRJ7q5NBXm0lQYi0HNpw/1Eknk0KnlvHnet+HnbO3t4KvPDYpTF4FA8NCQ%0ASiXcWGjV3VQpZETiOWxmNSqZDLVCwWQyyVIkg9uqo1aDD64HAXB2aAAJV6dXOPZkz0P4DQSCm0ik%0AEuQyCWfGAuzd5uS1d+uFjG6HHplUwolL/hY36QYqhYwtHguRRL0gd2CbUxjtCR4YsWSBmcXEhpiV%0ASiWEorm2eoKDXSZC0Rx6jYJjT3bT67x7rXpRuBDcKVKphIVAEptJQ49Lz1sfLLF3m5MZX5zdQw7e%0AveRHpZS3jd19Iy6sJg0T3hgj/R188ZkBXBbNQ/xtBI8j4VgG/+r+/uVnB3nt3VkuT4XZPmBj+6CN%0AExd9ze5KAIVMSr5QxqBV8vKzA7jM9zdm2+XnDYTPkuDDqFZrLK9k2n4tHMthMaoAMGiULTlxuVzl%0AtXdneWpnJya9kqszK7x3dZlDO9xoVHUtfLWyXo5st76rla3Tf32dRqpVsJk16NR1KYxoIt+MXY9D%0Azze+tofT14JMeGOigeMBIIrJ9xFvOM2ffeciI/1W5AoJn3mqnyoS4qkC/W4T3kCK964u8/Kzg023%0AV7tFw0CXqX6qI5Gwta+DTV0mxuejzPtTvHion1NXltuOcomHgEAgeJhUqzWGe80sBJLN1yxGFf6V%0ADC6bGq1WgT+SxmrSksiU6DCo+d7x6ZaOIodFw68d7BVdyYKHTjFfRioFt13Lj0/N8cJ+D5FkgcVg%0ACpdVi0oh2zBR1O3UI5dK2NJj2qDPJp7RgvtNKJJGo5JjNav5wdvTPLu7C4VCyvRiApdNx8/em9+w%0A3vZ1mvjJe/P859/c0yzC3QuN5A8rXAgEDaRSCVt7O7gyvUIqU6THpW+uuUqFDNg4vdnt1CNBwt/8%0A+Dr/5d89IRpqBA+Vsdk4vW4DwWiW9676eXpXJ5l8GaNOyZvnFnlii6Nl3d3UbSabL+ELp+ns0N73%0A2G2XnzcQ2uKCD6NarbGp29RW53uw24xCLqEGGHQK9o84yebLhGI5epz15ou3LviaMaZSyBjqMXNm%0ALEA8XUApl+ELpVtyk0YuffLKcvPnqBQytCo5U4txtGo5FydjFEtVvvG1PS3343HoRQPHA0QUk+8D%0A3lCaD24EWUkU0GkUAPQ6jSwGUxRLVfwrGTwuA0d2dfLBeIg5f4KxmQhWsxq9RsnMUqLpEu9x6Enn%0AShQrNb7xW3vw2MWJi0BwO/79//3mL33NX/+XT9yHO3k8WTtiBJDJlegfMLJn2MVyNEGtqiCazKHX%0AyJnxJ3jl+SEmF2P1NW/QirtDx0IgwYFhx0P+TQSPO7FMiU67DglSiuUql6ZW6HboeWLYQSCS4bc/%0Au5WxmSjeQIpOm47tgzaOn1skXyijUSnoEQciggfMwnKKgW4jC8tJntrhJpEpEo7l6HEaKBTLfPbp%0AfgKRLPFUgSGPmVK5xg/enqZarfHOJT+vHB24J/dxu8LFYJeJ7709zdhcjGGP0FEW1OPFZdUSiGpY%0AieU43OumWq1xcSJMp13Hb7ywhanFeNu1FuDdy8v0PC9iSPDw0GlkeFxGsoUy4WiOTL6ExaCmUq3w%0AlU8OcWV6pWXd/Zc3p9g9ZGeox/zACl7r83MQEgCCO2egy8jpKze7juVyKS8/M4AvnGbad1PC4r2x%0AADKJpG46ORFmzxYHB0ddLK7KXHQ79IRiWbL5clNLfHTA2mK2emH1ugOjLnzBdFMmplKpMtxr4dpc%0AlEPbO29bAxOF5AeDKCbfYxoacRajCqVcRixZ4AvP2gjH8m1Fy18+OsCpy/VO4363iTNjN7uOZ5YS%0AqBQyXjzcR6/D0OzUEycuAoHgUWX9iNGTW52UymWoSVArNEwGYsTTBfRaBe4OPd/5xQRQ72A+fnYR%0AgC9+YlCsb4KHSiCS4vp8BKtRwz/9/+zda1hc9332+3vWDMNpOAwwHAQMEljoAFZkSZas2PJBjuwk%0ArpuDk8huHjlterW7vbLbF03axLuNH9d1bT1Nmiu7aeLdnSvZifU0tVI3jaM0iRtFTu0q8kGSZQlJ%0AIBlJIBAMpwFmhuMws19gxkIMIBDMrAXfzyuY42/Nuuc/a35rzX+91DDls3vLuiL9fwfOatfWcr0T%0AHtNb5yafYISfjSLRDMOmfLdTlzttqijJ1v5fno+b25PvdOrOW8p08I3mRc3sdI2LkfCYDh4dH+ub%0A2phHGePZdWelakNVgS5c6ddzP6uflN23Gjp1+4YS3VZbrBdfuTBl+pRzLb2Mt0gaf9+Ayouyte+a%0A3E6MuT94qUG31ZaotTOoV09cid2m0z+oh+5amB1414MpADBfhmFTY2vfpKOHd24p07/857lJmT9W%0A36GP3lmlFw6dj81ZfPjkFVWV5mjLukJ19AyqtTMkZ4qhlSuyJUllRS6tX5UfO1nexP2OnvXpo3dV%0A6UJrX2ze5IlthU/eXcV4bxIJbSZHIhE98cQTamhokNPp1FNPPaWKiorY9T/96U/1/e9/X3a7XdXV%0A1XriiSdkGEYiS7xhE3PEDY2Oqao0V76eAeVnpevUOz1x54677Atq1Yoc+XoGNDQSjnub9u4BfXDb%0A1PlDeRMBMKOJHV4eT5Y6OwM6dOKKbEZU0eiYsjOc6g+Naiwc0aX2/tiYN7HxIEmX2voZ35BUQ0Nh%0AnWvqlcc9Mu0JRySpp39Y/v7hKbdZW8HPRpF4oaGIXq/zyZOXPm1uR0Yjau+eOvfhQv/UOV7jIj8n%0AVc8fPD+lLuZRXt5OXexR3YVu+QPDSnXa42a3LzSisWnyWZKfmYgygbhsRlSnL3TPuK0QHByZsq1Q%0AXZ6b8Pm9OSAN83WhpT+2k6SsMFPnLvfGzfyVzqCyMlImzRHuzk7V0bM++XrGT1q9rbZYr9e1jx+9%0AfLZDbzV06qF7blKzL6Dm9oDKCl2q9rp14Uqv0pwO3b3JM2nHB9k1j4R2ag8ePKiRkRHt379fn//8%0A57V3797YdUNDQ/r617+u5557Ts8//7yCwaBefvnlRJZ3wwzDprNNfknSJ+9ZLY87XatWZMsfHFJz%0A+9Q5ZiSpuT2gkoIMFeVlqNMf/6zwrZ1BeQuzFq1uAFgshmGTw7ApNDAqV3qqcl0pGhweVUFuplp8%0Awbj3afEF5XBYa0cilg6Hw9CZxm5VluXE/Zm+9N4JR1o6girKy5h0XWqKXbet52ejSCyHw9AbdVe0%0AsjRbF6/MnNurT5gjLd5Pnb2FLu2+p0pP/N6teuTem3T4ZHvcL4HMo7y81Tf55esZUKE7Y8bsBgZH%0A4463VaU5NBeQFIZh08DgqK50znxysnhj7h0bShJV5hS8XzAXDoeh4oLxnXbDo2PKSEuZ/jtcR1Ar%0AS7Jj/6em2FVZmiPJpvdVF+jBHav0329fiR0wOTw6psHhsC619auxxR87Ud/3/uOM2roG9I0v3KPd%0A91Sxw9mkEnpk8rFjx7Rjxw5J0saNG1VXVxe7zul06vnnn1d6+vgeunA4rNTU1LiPczW3O0MOh31x%0ACp4Hb1GWhkbC6gkMypli6OEPrNahY63yuNPjTlpeVuRSeGxM924pU31zb9zb1FTmKz8/MW8gj8c6%0ATWsr1RqP2bI7HSu9zvOtdT7zLB/4+4/M67kmWOl1vdZcspuf75Jhl1aWZmskPKqwpLQUh443dKi0%0AMDPumFdRnCW32xpHGll5PV6vpbKMc8lt32BYhTnpKvVkxt0Z7HGnq66xW7VV+VpVmq1Cd7o63j2x%0Azs5bvdpck5wviVZcV9Q8u+vNbrNvQBuq8mfN7eZ1hXIYhpwOu9ZUuPWBrV6tX5W/GKVPUlOZF3cH%0AzfpVeQnbzp0vK+XUTLVeT3bPXOzRjo0r1BsYUnmha9rsZqan6KbSnNh463GnKzPNofdVexK6zGZ6%0AfWdCnTfmesfd10+1amVJdtzt2Ykx97abi5WT6dTJd7q1flWe7tpUlpAxN1HMug4TwYzLPlN251uv%0At8ilt8+N/3LkUlu/aqvyp+1tGbLJW5QVm+v48rtjentXSO1dA3F3ZrR0BBWVTafendJCklaX595Q%0AzclmxbrnWnNCm8nBYFAu13sbi3a7XeFwWA6HQ4ZhqKCgQJK0b98+DQwM6Pbbb5/1Mf3+gVlvkyiG%0AYVN1ea7ystOU7nSouT0gX09Il9oCKi/KUmqKfcrccRVFWbLbbTrZ2K3MNEfc22xdW6jOzvhHNi+k%0AiZ+kW8Fi1ZrIN72ZsjsdMjG9G3muxajVjNmdWM6VK3I0NDyq3uCIzjX5FRgM63xLr7auL1ZqSueU%0AMe/W9UWWyJ2V3h/ztdjLaMbcZmQ4lZnmUFtPSDmZqXE/l9Oc45tPmWkOOe129YVGtK2mWLWr3Cr3%0AuJKSCyvm0co1my27mZlOubNS1dYdnDW3DsOmiuIsfXCbN/Yz60Ssh61rC/WrNy8nbTt3vqyU0+up%0A1UzZbekaPylTb3BIo2NRZWU442Y3M82hiqIs5WSlKjQ4/vPporwM3bq2UB6XM2HrxypZWKp1mim7%0A0vi429YVkrfYNeOYu3V9kdaV5erjOypjjTQrrJ/rYZWsLYa5LLsZsjvfdeV02hUaHNW2miKFhsbn%0ATF5Tkafj9VO/w60ocOnAqxfkzk6NzYPsLcpSgTtdrvQURaPRuE3owrx0nXqne9JjbX33ZOxWzJcV%0A3xfT1TxTdhPaTHa5XAqF3vsZSCQSkcPhmPT/V77yFV28eFHf+MY3ZLNZ6ydvx9/p1j+/1KC8bKdu%0AXV+ikdGIzrf4tX5Vvg6fbNMdG0o0NDqm9q4BedzpqijO0gpPhrLTnSp0Z+jZH52aNLF5oTtdd95S%0AymH9ACzt+Nl2rSrNkWHYlZnmVFZGqlpzQ/rxK43jZwLuCKqlY/wL5doKt2or3MkuGcvYwMCIGi73%0AanVZrk6+0znpc7ms0KXsTKcCAyP61L2rta7CrWJ3uu7bUsbPRpFUodCI8nPT1OUfVGBgMH5uB0f0%0A6fvXqKLYpfKCxG9bcgIoXK25I6i/f/4tPbyrWj/+r0Z9YudqHT3r063rixSJRtXiC6qkIFMrPJly%0AphhaUZCpdd5cbarKZ85XmEIoNKLLnSFVrsjWh29fqeb2wKQxt7tvUB+/p0o1785JT2ZhNYZh08jI%0AmEJDoxqLSCl2QwW56cpIMfTIfWt07rJfLb6gyopcqi7P1f9+qUHhcGTSuXDKi12KRqJ6q6FDt1R7%0A4u54qa0sUH52OtsGFpPQZvKmTZv08ssv68Mf/rBOnDih6urqSdc//vjjcjqd+ta3vmWpE+8Zhk3t%0A/gGdbBz/0jkWiejEuU4VF2TqttoVikSiumNDiUJDYfUGhlXtzVUkElV6mkPvqyxQOBxRuaQvfnqT%0AXjvjU4d/YNIRTgBgVYZh0/Fz3br3Vq/8gWG9cqxV/sCw7tlSpsw0hxpb+xQaHNWt6wsVCI3IW8SY%0Ah+QKjYZ16Uq/Xjvdrkc/tE77fnZW0vgJRE41dik/J12f2rlab7/TqVdOXNHailxtrylmoxdJ5Q+N%0A6o06n8qLXaqpzNe//Oc5SeO5rbvYrbs3lioj1aFfHW1JamavPUErlq8jp9uVmZ6ijBRDv/fAev3o%0A1xd095ay2JhblJehtq6g6pt69Hu/tV4nznfq+YPnGXNhGqPRMUWjUR18o0V3bynTwTealZmeolON%0AXcrKdGqt1y1f96D+53ffJLewlOaOoI6cbld9U69qK/NUnJ+pF//rgiSp2purV99q0faNZUp3OmLT%0AUTgddqXYDYXDkdjjpKbYlZXuVId/UNVet2w26SN3VepCS19seriMNIfys1N1583F7Ci0mIQ2k3ft%0A2qXDhw/r4YcfVjQa1dNPP60DBw5oYGBAtbW1euGFF7RlyxZ95jOfkSQ9+uij2rVrVyJLnJPmjqDO%0AtfSq2RfULWs8Sktx6MjJltielmZfQFkZKbr/tgodOvrez/oaW/uUmmLXR+6qnPRm4wyrAJaa5o6A%0AbirL1dhYRG/Vdyg93aEUp6Gzl3r05hlfbFysb/IrNcWu99cm74QkgCRd7gjGznPw3QOndc+mUg2N%0AjOmyL6jKm3K0tsKt//uHJ2LZbWrv16+Pt+qxPZv5koik8QeHlJ+bpldPXNHRsx2699Zy9QaG1dIR%0A1B3vW6EDr14kszANw7CpvqlX/v5h3eR16zd1PuVkO6eMuR53hnZuKdez/3aK/MJ0wmM25Wenqycw%0APCW7m9cV6meHL5FbWE5zR1DP7DsWy256mqGR4age3FGpK51B+XoGtGPjCn3/P85OOsL4v9++ogd3%0AVOrilT51vjuvfZrToeDgiNLTHHI6DN1cma8Uh6GOnkFFopIrw6lNazyqefdXqfTArCWhzWTDMPTk%0Ak09Ouqyqqir2d319fSLLuSHNHUG9/FaLJOmmshz94KV6rfHmTXpDSdLIaES+nsEplw+PjqmrdzDu%0AY/MmArBUnG3y6/21xRodi6o7MKp1K93q6R/Sxdb+uOPikdM+NrKRNGlpDr1x2qc053vnMPjV0Ral%0ApthVlJeh7IwUXWojuzAXp9Ou1+raY7kdHA7rZ7+5pNQUu8oKXbEzpl+NzCKZIpGo1lbkqqd/UP7A%0AkFo7gkpLcSjFbsTGXHd2qi619Sk700l+YToOh6HLLf260hWakt2ivHS1+ALkFpZ05HT7pOyWFozP%0AV3/g1fEjk8sKM3X+cm/cfF+60qdzzX5lpqeo7t2T6T1y/xr1B4b1yzeb9ZuTbXpsz2Y9el+1HI7J%0ARzHDehLaTF5K3qz3KS8nXX2BYTW29ivFYVdLR3DK7dzZqWpqm3rmakm60NrPUcjALD6791CyS8AN%0A6A2MKDA4KlvUppL8dKU4bLrY2q8Of/ydaQ3NfsZFJNWF1n61dAa1vbYkNuesx50uT266Nq/x6H+/%0A1BD3fmQXyRKJRHWuuTdubqtKc/Ta6fa49yOzSKbtNcXq7B1SQ3OvLrX3q6WD/MJaTl7oipvdam+u%0AzjX3xr0PuYWZTfxq5GpnLnZpdfl7B01mpKXosm9q30uSOnoHddctZTr5Tpc2ry1UWaFL4fCYWjoD%0ACgyMnzx1YocKjWTrs87ExCZiGDZ19Q3L3z+sdavy1NTWL3//sDzvnhH7av7+YZVNMwfomncn4weA%0ApWr7hmK1d4fUOzisMk+mfvlai7IynXHHS4lxEcnlcBgqLshUJBLV4ZNXVNfYrZHwmOoauzU4EtbY%0AWERrpzlBJNlFsjidDnmLs+LmtqtvSCvyM+Pej8wimbyFLn387krZ7YZK8uOPu1c6Q6oojn8mefKL%0AZEpJsauhyS9PbvqU7L5+ul3lReQW1jPxq5GrRWXTpfb3Do681Nav0sL42xXlRVmKRCJaXZ6rNKdD%0Akej4FK/dfcOx20zsUIH10Uyeh+Pnu7RxdYHGIhH94kiTSgtdGh4di/288FprvO4pl6em2LW9pihR%0AJQNAUtRd6FRedrqcKYZCg6Mq8WRoZDSizLSp4yXjIpKtNzCkiuKsWDaHR8diZ6QuystUJBzV9ppi%0AsgtTGRkJ66ay3Li5HR4ZU0VJNpmFKbmznMp4d2dIvPyWFGRo85pC8gvT6e4PaYUnc9L3/4nsjoxG%0AVFOZR25hSTWV+ZOy6+8fVqE7I/Z/YGBUpZ6suPku9bj06ttX1OEf0Jtn23Xg1Qsq9bgm/YL/ptIc%0AdqgsEUxzMUcNLX0aHAnruZ/Vxw71L87PVGqKXUfq2ib9xKWyNFs3VxUoPBrWn3zyfTrV2K2GZr/W%0AeN3aXlPEfEkAlrR3WvwKDUZUkB1VaHBEweGwVpbkaP/Bc9q8tlAfvn2lrnSG1NYV0k3lObpzwwrG%0ARSTV2aZeGYa0raZIoaH3fmqdmeZQdoZDG9d6NDQU1mN7NuvIaR+f6TAFf2hIKfbxeQnr3ulSx1Un%0Avjne0KHcLKf+8jNbdPhUO5mFqVxo6VNTR1Al+Rlxx9287DRtWl3AmAvT6ekLq7woS//+60ZtWUjB%0AfK8AACAASURBVFcU+/5f6E5X7U0Fauno15Z1RbLZpJaOILmFZfQGhyeNxysKMrV+VZ5OvdMV63/9%0A+JVGffyuKrV2BnXZF1RZkUvrV+Xrncs9qva6353uxa3MNId8Pe+dtyE1xa7CvIyZnh4WQjN5Di53%0ABuUPDKuhefKE4xNN5KiiuuwLaNWKbN1S7VFjS5/qm/waG4vof+yq1npvLnMkAVg23jjdrjKPS5c7%0A+1VVmqdTjT2yyabfun2V2rpDOnm+SzVVebq5Kk931JYwNiKpDMOm4+c6dfhkmz56Z5U6egYUzZWy%0AM5yqKMnSxSv9imwcz6i30CVvoYvPdJhCb3BUDc29ikSlytIcFeZlqKHZr5J8hz60vULBwRGVFWRq%0A9z1VZBamYRg2nb7kV2AwrF++0ayP31Wl9p4BRaPj4+7KFdnq7A0pEoky5sJUDMOmrsCgmtr6tXlt%0AoaLR8QZcbVW+XOkpCg2O6PDJdg0Nj+n/enSzKoqyyC0swTBsqr/k129OtcVOhHq+xS+HwzZpp4nH%0Ana7WzpBcGSlat9Kto/U+vVbXrvu2emWz2RWNSq70FK32uvX2uQ55i7JiO7lfq2vXfVvKeE8sATST%0A56C+uVc5rjS1XnOivYl5kqrKclSQm67jDR1qaPbL3z8+N8znPrFh0m0BYKkzDJua2gP64PYK5bhS%0A9dqpdl32BdXcHoid6TrFYdeJhi6lpBi6o7Yk2SVjmcvISNHF1n6FwxEdePWCygpdynE5dbTep8bW%0APt17a9mU+/CZjmQzDJtS7IYutQXU7AsoKyNFq8tzpaj05hmfivIy9JEdlbEmHJmFWTgchiSbLvsC%0ACocjevGVa8bdK33aeFPBpPuQX5hBaqpDVzpDuuwLytczoKK8DKU4DNU1dsnXM6ii/Ax98LYKrfO6%0AVe5xkVtYhsNhxKakmJi2xVuUpeb2oJp9gViDua6xW8OjY6oqzVFGmkPBgbAikah6A8OyGzaNhsd0%0AvMGv1+radVttiUbCwdh97t9WwXtiiaCZfI14e7wvdwbV1Teszt5BHT7VplKPS8X5mTpS1zbptrmu%0AVLmzUrWtplg9gWGtq8jTrTXFWluanejFAICky89JUyA0onPNPcrNccqrLDW3BzQ6FtHKkmwNjYxv%0ApJR6XLrSM6Di3Pgn5QMSYWwsqhJPpsqLsjQ2FtFIOCKnw9CGmzyy2aJSVBoZGePIOJiKYdjU0NQj%0Ab0nWpOx6ctNVnJ+p9FS7bAZNZJhPOBxRTqZTJQWZKi+cOu6OhMPTnuQJSKaxsYjePtelrTVFavEF%0AY7m12w21dIa0pjxXD75/pUZGxmZ/MMBERkbGVFbkUrMvcNWlURUXTL7MZth0+4YVikajaukIqrYq%0AX5lpDhXlZ+jQ0cuTTrgXHByRv39Yw6NjzBu+xNBMfldzR1BHTrervqlXaytytb2mWN5Cl+qa/Hrz%0ArE9NbQF53OkqL8zSkbo2pdgNba8t0eGTVySNz/9SWZotm81Ql39A3b1D8uSkKT8nLclLBgDJEY1E%0AFQ5HVOR2yW7Y5DAMpac69MDtq3Tg1QsaHYtoe22JQoOj+n/+vU43lefqzg0lzCeHpBgdHdP6lXlq%0AbOnV0EhEXb3jP+NzphhaW5En2aT9Lzeqvsk/aTsBSKZwOKKUFLtWl+eq8fLU7OblpOnFVy6qoamX%0AzMJ0yopcykh3qLGlb0p2N1UX6tzlPv3sN82MuTCVSCSqDdUF6ugZ0OjY5Nx+cudN8vUM6i//39fJ%0ALSzHMGxau9KtY2c7YtO6+noGtWV9kdJSVsTmUd60xiO7If33yXZFItHYUcv/40NrlJnmVIrDHmsg%0Ad/YO6uaqfOXnpDNv+BJDM1njjeRn9h2LvWGa2vv16+Ot+j8/sUHffOFk7PKJN8lEEzkajaqqNEfu%0ArFQV5KYrK8Opf/5Fw5THeWzP5klvGo5qArDURSJR2Q3pzMUeRRXVWCSim0rd+uidlTp/eXze+ds3%0ArNDRs75JY+zht69MGTOBRAiHIwoNjer1074pn/slBS4dPetTS0dQw6Nj036+A8mQnpYiX/dA3Ow+%0AcPtKtXcPqKk9QGZhKpFIVANDowoNheNm1+PO0Bun2xUYGGXMhamEwxHZDVvc3P7WHat0rN5HbmFJ%0AkUhU4XBYez68Tmcudqvl3ZPrFbrT9R//fWnavpg0Pi3G+ct949Ni+AKqrcpXmtOhjDS7Pv2Bavpf%0AS5CR7ALM4Mjp9kkn1JtwrKFzyuXDo2MaGgkrNcWulo6gVpZkKyMtRWmphi619ce9/ZHTPknjTev9%0AL7+j//ndN7X/5XfUfM3cywCwlNRUFWhweOzdnW7pev7gOQUHR9XhH1Rqil1DI+EZx0wgkdLTU9TU%0AFoibyUtt/SrISVdtVb5u37BChmEjqzAFp9Ou1s6gmtrjZ7e1M6QPbq8gszAdp9Oudv/gtONuS0dQ%0At28oYcyF6cy0vUBuYXUjo9K+n53VqXe6lONyqqGpR8fqZ+6LTbh0pV9t3SE1+wI6Vt+ho2d9Ki/k%0ABJRL1bJvJhuGTfVNvVMuLyt06UJrX9z7dPoH5c5OVXlxloIDo5Ikb3GOGlv6496+odmv5s7xo59f%0Aer1ZTe39eun1Zj2z7xgNZQBL0jvtAZ1p7NLNq/PV2jWgo2c6dMf7ShWNRuVxp8udnapO/2Dc+zY0%0A+2UYtgRXjOVuNDKmtq5Q3OvaukJq6w7FNoy3v3vCSLIKM2jxBWfMbl1jN5mFKbXOkt0zF/2MuTAd%0Am81GbrEkGYYt9iu8wMCoTjV2K8Vhl697IO7tJ/piE0oKMpXjcsb+Hx4d05mLPeR/iVr2zeRIJKq1%0AFbmTLjMMm+543wqVFMQ/6YPHna7Q4Kjys9OUlmpXNBpVQZZzyuNMqFmVpyN1U49+Zk8lgKXocmdQ%0Ar77VqqryPGWnpcjXNaDC/Ay98laLevqHleZ0KDQ4Ko87/gn31njd7MFGwgVCI6ooyYp7XVmRS76e%0A8Q3pq4/EIKtItpQUuxwOu8qK4v+EuqzIpZaOIJmF6Tgcs2fX1zPAmAvTsdkkb/HM2wvkFlbV3B6Y%0A9H9ocHTak6F63Ony94+fbC81xa7yIpfOX558oOaV7vg7XmB9y76ZLEnba4onHZ7//ptLFBgcUVmh%0Aa9Ll0vibpKI4Sx/avlJtXUEdb+jQ+6o9KitwTXmcidvffnNJ3KOfJfZUAlh66i72qLzIJX/foM61%0A+uV02lXqyZQ7K00tHUEdqWvThps88hZnxR0zOcsvEs0wbOruG1JVaU7cTBo226Qdwp3+QRXlZZBV%0AJN3YWEQrCjLksBszZpfMwmwikevLrsSYC3MZHR1TcX4GucWS43AYKr7mgMrM9BTlZKbGzfvKkmwV%0A5WVo89pCbaspks1mU+DdX+5PqC7LZWfKEsUJ+CR5C136/d+u0Run2+UPDKs4P0MvvdakXdu82lZb%0ArPBYRC2+oFYUZGrVimxFJb34ygX99o5K3bmxVDUV7tjjPLZns46c9qmh2a81Xrd23louj2v8qOWm%0A9qnTYLCnEsBSYhg21V3oUU2VWz7/oG4qy1VWepouXunVTWU5GhwJj59o7+QVpac6dOctpfL3D6mj%0Ad1DrKvI4yy+S5mxTr7LSUvSROyvV0hFUS0dQ5UUuSTb95lTbpNt6i7O0a0uZyj1kFckVDkfkzkpT%0Ap39Av3XHKrV1h9TiC6rQna5UpyOWXTILs7k6ux++faXaugZ0pSuowtzJ2ZXIL8wlEonKk5uubbXF%0AikSiavYFyC0srbkjqCOn29XVN6RVK7L19jl7bKeIv39Y3X2D2rKuSEMjYXX6B+VxpyvN6VBX36CK%0A8zOU5nSosjRH/3ro/KTHTU2x644NJclYJCTAsm8mG4ZNzR0BnTjfqVON3aqpzNNlX1CBgVF19AzK%0AMGxy2A0VF2SoMC9dgYERDQyH9SeffJ/WluVMeTxvoUveQpcMwzb+QePJUmdnQNtrivXr462Tjmzi%0ACDwsN5/deyjZJWCRRSJR1VbmqT84ovUVeTr4xmW9b22+ivMzNRaJSrIpNWX8JA6Dw2H98o1mZWWk%0A6LE9W1Q8zbQXwGJzOu260NqvVKehyhW5Skt1aHV5rgrz0vWjlxsn7fRNTbHrA5v5cghzcDgM9YWG%0AtGpFri5c6VNJQaZafEGdauyObXOSWZjRtdmNRqL6wNZy/evB85OObCO/MBuHw9DJdzq1blWBzjX7%0A9f6bS/Qfhy+SW1hSc8f4ub2GR8e0aY1HocFRbaspUmjovcbxqhU5evGVC5Ikd3aq6hq7JUkfu7tK%0Anf5BDY+M6eKVXu3+wGq1doRiB1ZykNDStmybyRN7Xxpb+/XB2yrU4hufaLyrdyh2m9+catP22hKN%0AjUWkqGTYJE9+ho6catd678yH6197XbyjlnlzAViKalfl6dWTbRodG5N3RZZeO+lTaaFLNkmuDIc+%0Aee9qXbzSr8u+gNavytNt64toJCOpIpGo2rpCaukMamxMSrEbystJVXvXgB665yZdau/Xlc4Qn90w%0ApTfqOlRa6FKK3ZCiUd12c4laOgJq8QVVU5mnbevILMwnEolOym5pYaYutvTr/ttW6rIvoLauUGwb%0AgfzCbC77QjpS59OuW8uVnmrXPZvL1dU7qJbOoGpWMe7COo6cfu/cXgNDYfUEhuUwDKXYDRXkpivV%0AaVdgYES3ri/S4PB4g7m2Kl9pToeOne3QzTfl60pnSIZhyOtx6Y6a4tiBlVjalmUz+eq9L94il041%0Adqu0MFPNvoB8PQPavK5Qzb6AIpGoDp+8otQUu9zZqUpLdejnR5q1430r5vXmuPaoZQBYiso9Lu24%0ApVQvvtKo1WW5ys9NmzSWTpyo4bd3VOpDW8uTXC0w3tSoKMmKTcFydVY3rytUYW6a/vC31vPZDdMJ%0AhyMqL3bp1RNTx9j7b6vQJ+6qVDgcSXKVwFSRSDRudodHx3TnLaW6430l+sCmsmSXCUzR2h2IbTO8%0A9HpzLL+hwVHds7mccReWYRi2Sef2Ghga1frKfP3Hf1+UpFiuq71uHavviGW97t1fP71/Q4n6QyPK%0Az0nTrWsLYztQ2F5eHpblCfiu3vsi2XTxSp9KPeMnghoeHZNhs02aYHx4dEz+/uHYm+JG533hzQVg%0AqSvPy1BxfqZc6Smxk5oNj46pvXsgNv7WrHInuUpgXCQS1ery3Nhn/0RWJclhN7RxtYfPbphSJBLV%0AupV5ccfY4vwMcgvTunrcvTq7E+NwdXlukisE4jte3xUbd6X3thlGRiOMu7CUSCSqtRXvjbX+wLDs%0AhrStpki1VflyOuyq9rp1c1VB3LF6bYVbj96/Rg/dWcmR+MvQsjsy+dq9LxNHIv/4lUZ99M4qXekM%0AqsUX1IM7Vqmrd1AXrvSrvNClrIxUSVE9tmczbxQAmIVh2GRIqrvQpfWrCvSRuyrV4hs/qdmq0myV%0AF7rkZR45mMg7rb165L41unClT5fa+rUiP1PekizZbNLKoiy+HMK0Gi73aM+H1+nsxW5d9o2fOHLd%0Aqnydv9yj96/n3BwwL8ZdWI1h2PTm2U6tKEyPO+5eau/TbWsLk10mcN2uPrdXZnqKgu/O/T0xzUWK%0A3VBwcFiP3LdG5y771eILqqzIpepyt9q7QxyFv4wtuyOTr937MnEkst1m0wuHzutUY5eyMlP08rHL%0Ays50atv6Yt2/tVwP76zSp+6uopEMANchEokqKqm8KEc/eKlBv3qzWempDmWk23W8vkM3rZh6AlMg%0AWSKRqMoKXPqX/2zQ6QtdWl2Wo97gsH7+m0uy2wwaGjCtSCSq0nyX9v3srC609mpjtUcXWnu172dn%0AVZJPMw7mxbgLK4pEoqoqzVZkzBZ33H3/+hv7BTOQaBPn9rp/W4WyMpwKDIxqbEp/2NC//GeDGpp6%0AtGpFthqaevQv/9mgrWvZYb2cLbsjk6XJe1+k8RPt3bGhRM4Uu95p6dOKApceuqtKK4vf2whngwYA%0A5ubOW8r0xLdf07aaIg2Njun85V4VutP1Bx9ZxY45mE51Wa621RRpYCis85f7VOhO1y3VHlWXseMD%0A5nZ1dk+c61SpJ0uryx1kF6bHuAsr2l5TrP/1z8e1ZV2RhkfGx92ywiw9cl8p27ewpKvP7XWpPaBn%0A9h2TpNhc9m+/06XPfWKDTl/oUUOzX1vWFnNCaizPZvLE3pcjp31qaPZPOjv71SfHo4EMAPO3flW+%0AvvjpTTpy2qe27gFtqylW7Sq3ypneAibkLXRp56YyvVnfIUkqysuYdDIRwKwmsnv8fKcksgvrILuw%0AIm+hK7Z92+Fn+xZLRyQSndIru3uTJ9Yrq61wT+qXYXlbNs3ka0N/9d6Xqy/njQFcn8/uPZTsEmAB%0AK4uz4o61gBlNbBt4PFnq7AwkuxzgunkLXdpcUyK/n/kLYS0T2e3uDrKdAMtgewFWN9N3s+l6ZRL9%0AMrxnyTeTmzuCOnK6XfVNvVpbkavtNcWT9nbzZgCAhdfcEdQLr1zQ6Qs9ccdewIxi2wzNvVrrJbew%0ADsZcWBFjLqyK7MKqZuuPXY1eGWaypJvJzR1BPbPvWGxu5Kb2fv36eKse27OZwR4AFgljL6xoSm7b%0AyC2sgTEXVsSYC6siu7AqthewkJZ0M/nI6fbYG2XC8OiYjpz28WYBcEPmM83Hd7+0cxEqMR/GXlgR%0AuYVVkV1YEbmFVZFdWBXZxUIykl3AYjEMm+qbeuNe19Dsl2HYElwRACx9jL2wInILqyK7sCJyC6si%0Au7AysouFtGSbyZFIVGsrcuNet8brZv4XAFgEjL2wInILqyK7sCJyC6siu7AysouFtGSbyZK0vaZY%0AqSn2SZelpti1vaYoSRUBwNLH2AsrIrewKrILKyK3sCqyC6siu1hIS3rOZG+hS4/t2awjp31qaPZr%0Ajdet7TVFzAcDXGM+8/8C05kYe9+o79CZiz2MvbAEthlgVYy5sCLGXFgV2YVVkV0spCXdTJbG3zDe%0AQpcMw8ah+wCQIN5ClzbXlKi7O8jYC8uY2GbweLLU2RlIdjnAdWPMhRUx5sKqyC6siv4YFsqSnubi%0AarxRACDxGHsBIHEYcwEAwGzYXsCNWjbNZAAAAAAAAADA/NFMBgAAAAAAAADMimYyAAAAAAAAAGBW%0ACT0BXyQS0RNPPKGGhgY5nU499dRTqqioiF1/6NAhffOb35TD4dBDDz2kT33qU4ksD1gyPrv3ULJL%0AAAAAAAAAwBKT0COTDx48qJGREe3fv1+f//zntXfv3th1o6OjeuaZZ/Td735X+/bt0/79+9XV1ZXI%0A8gAAAAAAAAAA00jokcnHjh3Tjh07JEkbN25UXV1d7LrGxkZ5vV7l5ORIkjZv3qw333xTH/rQhxJZ%0AImA6HGW8dMx1XX73SzsXqRIAAAAAAIC5S2gzORgMyuVyxf632+0Kh8NyOBwKBoPKysqKXZeZmalg%0AMDjrY3o8WbPeJtmsUOMEak2c663/wN9/ZJErAeZmLu89q79PZ7PUl09aOss41+Ww4nJTc2Ikuual%0AOuZS6+IwU61LMbvUubDMWudSzO5iWc7Lb8Zln6kmM9Y7GyvWLFmz7rnWnNBpLlwul0KhUOz/SCQi%0Ah8MR97pQKDSpuQwAAAAAAAAASJ6ENpM3bdqkV155RZJ04sQJVVdXx66rqqpSU1OTent7NTIyoqNH%0Aj+qWW25JZHkAAAAAAAAAgGnYotFoNFFPFolE9MQTT+jcuXOKRqN6+umndebMGQ0MDGj37t06dOiQ%0AvvnNbyoajeqhhx7Spz/96USVBgAAAAAAAACYQUKbyQAAAAAAAAAAa0roNBcAAAAAAAAAAGuimQwA%0AAAAAAAAAmBXNZAAAAAAAAADArGgmAwAAAAAAAABmRTMZAAAAAAAAADArmskAAAAAAAAAgFnRTAYA%0AAAAAAAAAzIpmMgAAAAAAAABgVjSTAQAAAAAAAACzopkMAAAAAAAAAJgVzWQAAAAAAAAAwKxoJgMA%0AAAAAAAAAZkUzGQAAAAAAAAAwK5rJAAAAAAAAAIBZ0UwGAAAAAAAAAMyKZjIAAAAAAAAAYFY0kwEA%0AAAAAAAAAs3Ik40nffvttffWrX9W+ffsmXf7Tn/5U3//+92W321VdXa0nnnhChjFzv7uzM7CYpd4w%0AtztDfv9Assu4LtQqeTxZC/6Y0zF7diUysVgWo1YzZtdK62Q+lvrySYu/jGbMrWTNdUvNiTFRsxmz%0Aa6XXk1oXx/XUSnbnjzoX1lzrJLvms5yXfy7LbobsWnFdWbFmyZp1T1fzTNlN+JHJ3/72t/VXf/VX%0AGh4ennT50NCQvv71r+u5557T888/r2AwqJdffjnR5S04h8Oe7BKuG7XiWlZ6nanVfJb6ci715ZOW%0AxzLGY8XlpubEMHPNZq7tWtS6OKxU69WsUjd1Liyr1DmTpbAMN2I5L7/Vlt1q9UrWrFmyZt3zqdkW%0AjUaji1DLtF566SWtWbNGf/EXf6Ef/vCHscsjkYh6enpUUFAgSfrTP/1TfepTn9Idd9wx4+OFw2OW%0AXFkA2YVVkV1YEbmFVZFdWBXZhVWRXVgV2UWiJHyai/vvv18tLS1TLjcMI9ZI3rdvnwYGBnT77bfP%0A+nhmP3zc48myxHQGErVOPG6imD27EplYLItRqxmza6V1Mh9LffmkxV9GM+ZWsua6pebEmKjZjNm1%0A0utJrYvjemolu/NHnQtrrnWSXfNZzss/l2U3Q3atuK6sWLNkzbqnq3mm7CZlzuTpRCIRfeUrX9HF%0Aixf1jW98QzabLdklAQAAAAAAAABksmby448/LqfTqW9961uznngPAAAAAAAAAJA4SW8mHzhwQAMD%0AA6qtrdULL7ygLVu26DOf+Ywk6dFHH9WuXbuSXOHSYhg2RSIJnSYbuCFkFsBSxfgGqyPDMCNyCSsh%0Ar1iOyL31JaWZXFZWFjv53oMPPhi7vL6+PhnlLAvNHUEdOd2u+qZera3I1faaYnkLXckuC5gWmV2e%0APrv30Jxu/90v7VykSoDFw/gGqyPDMCNyCSshr1iOyP3SkfQjk7H4mjuCembfMQ2PjkmSmtr79evj%0ArXpsz2beuDAlMgtgqWJ8g9WRYZgRuYSVkFcsR+R+aWFi4mXgyOn22Bt2wvDomI6c9iWpImBmZBbA%0AUsX4BqsjwzAjcgkrIa9Yjsj90kIzeYkzDJvqm3rjXtfQ7Jdh2BJcETAzMgtgqWJ8g9WRYZgRuYSV%0AkFcsR+R+6aGZvMRFIlGtrciNe90ar5tJz2E6ZBbAUsX4BqsjwzAjcgkrIa9Yjsj90kMzeRnYXlOs%0A1BT7pMtSU+zaXlOUpIqAmZFZAEsV4xusjgzDjMglrIS8Yjki90sLJ+BbBryFLj22Z7OOnPapodmv%0ANV63ttcUMck5TIvMAliqGN9gdWQYZkQuYSXkFcsRuV9aaCYvE95Cl7yFLhmGjZ8QwBLILIClivEN%0AVkeGYUbkElZCXrEckfulg2kulhnesLAaMgtgqWJ8g9WRYZgRuYSVkFcsR+Te+mgmAwAAAAAAAABm%0ARTMZAAAAAAAAADArmskAAAAAAAAAgFnRTAYAAAAAAAAAzIpmMgAAAAAAAABgVjSTAQAAAAAAAACz%0AopkMAAAAAAAAAJhVUprJb7/9tvbs2TPl8kOHDumhhx7S7t279cMf/jAJlQEAAAAAAAAA4nEk+gm/%0A/e1v6yc/+YnS09MnXT46OqpnnnlGL7zwgtLT0/XII49o586dKigoSHSJAAAAAAAAAIBrJPzIZK/X%0Aq2984xtTLm9sbJTX61VOTo6cTqc2b96sN998M9HlAQAAAAAAAADiSPiRyffff79aWlqmXB4MBpWV%0AlRX7PzMzU8FgcNbHc7sz5HDYF7TGhebxZM1+I5Og1sSxQnYla73O1JoYc8nuYi9nsl/HZD9/IiyV%0AZZzrmGvF5abmxEh0zWYacxcStS4OM9W6FLNLnQvLrHUuxewuluW8/GZc9pmya8Z6Z2PFmiVr1j3X%0AmhPeTJ6Oy+VSKBSK/R8KhSY1l6fj9w8sZlk3zOPJUmdnINllXBdqTeyb3uzZlcjEYlmMWs2Y3USs%0Ak2Sucytlbr4WexnNmFvJmuuWmhNjomYzZtdKrye1Lo7rqZXszh91Lqy51kl2zWc5L/9clt0M2bXi%0AurJizZI1656u5pmym5QT8MVTVVWlpqYm9fb2amRkREePHtUtt9yS7LIAAAAAAAAAADLBkckHDhzQ%0AwMCAdu/erS996Uv6/d//fUWjUT300EMqKipKdnkAAAAAAAAAACWpmVxWVqYf/vCHkqQHH3wwdvnO%0AnTu1c+fOZJQEAAAAAAAAAJiBaaa5AAAAAAAAAACYF81kAAAAAAAAAMCsaCYDAAAAAAAAAGZFMxkA%0AAAAAAAAAMCuayQAAAAAAAACAWdFMBgAAAAAAAADMimYyAAAAAAAAAGBWNJMBAAAAAAAAALOimQwA%0AAAAAAAAAmBXNZAAAAAAAAADArGgmAwAAAAAAAABmRTMZAAAAAAAAADArmskAAAAAAAAAgFnRTAYA%0AAAAAAAAAzIpmMgAAAAAAAABgVgltJkciET3++OPavXu39uzZo6ampknX/+QnP9HHPvYxPfTQQ/rB%0AD36QyNIAAAAAAAAAADNwJPLJDh48qJGREe3fv18nTpzQ3r179eyzz8au/7u/+zv99Kc/VUZGhh54%0A4AE98MADysnJSWSJAAAAAAAAAIA4EtpMPnbsmHbs2CFJ2rhxo+rq6iZdv2bNGgUCATkcDkWjUdls%0AtkSWBwAAAAAAAACYRkKbycFgUC6XK/a/3W5XOByWwzFexurVq/XQQw8pPT1du3btUnZ29qyP6XZn%0AyOGwL1rNC8HjyUp2CdeNWhPHCtmVrPU6U2tizCW7i72cyX4dk/38ibBUlnGuY64Vl5uaEyPRNZtp%0AzF1I1Lo4zFTrUswudS4ss9a5FLO7WJbz8ptx2WfKrhnrnY0Va5asWfdca05oM9nlcikUCsX+j0Qi%0AsUZyfX29fv3rX+tXv/qVMjIy9Od//uf6+c9/rg996EMzPqbfP7CoNd8ojydLnZ2BZJdxIL8a3QAA%0AIABJREFUXag1sW96s2dXIhOLZTFqNWN2E7FOkrnOrZS5+VrsZTRjbiVrrltqToyJms2YXSu9ntS6%0AOK6nVrI7f9S5sOZaJ9k1n+W8/HNZdjNk14rryoo1S9ase7qaZ8puQk/At2nTJr3yyiuSpBMnTqi6%0Aujp2XVZWltLS0pSamiq73a68vDz19/cnsjwAAAAAAAAAwDQSemTyrl27dPjwYT388MOKRqN6+umn%0AdeDAAQ0MDGj37t3avXu3fud3fkcpKSnyer362Mc+lsjyAAAAAAAAAADTSGgz2TAMPfnkk5Muq6qq%0Aiv39yCOP6JFHHklkSQAAAAAAAACA65DQaS4AAAAAAAAAANZEMxkAAAAAAAAAMCuayQAAAAAAAACA%0AWdFMBgAAAAAAAADMimYyAAAAAAAAAGBWNJMBAAAAAAAAALOimQwAAAAAAAAAmBXNZAAAAAAAAADA%0ArGgmAwAAAAAAAABmdUPN5H/6p3+actnXvva1G3lIAAAAAAAAAIAJOeZzp69+9avq7u7WoUOHdOnS%0Apdjl4XBYJ0+e1J/92Z8tVH0AAAAAAAAAABOYVzP5vvvuU2Njo1577TVt3bo1drndbtfnPve5BSsO%0AAAAAAAAAAGAO82omb9iwQRs2bNAHPvABZWVlLXRNAAAAAAAAAACTmVczecIvfvELfe1rX1Nvb68k%0AKRqNymaz6ezZswtSHAAAAAAAAADAHG6omfzss8/queee0+rVqxeqHgAAAAAAAACACRk3cuf8/Hwa%0AyQAAAAAAAACwDMzryOQf//jHkqQVK1boj//4j3XvvffK4XjvoT760Y/GvV8kEtETTzyhhoYGOZ1O%0APfXUU6qoqIhdf/LkSe3du1fRaFQej0df+cpXlJqaOp8SAQAAAAAAAAALaF7N5Ndff12SlJGRoYyM%0ADB07dmzS9dM1kw8ePKiRkRHt379fJ06c0N69e/Xss89KGp9v+ctf/rL+4R/+QRUVFfrXf/1Xtba2%0AqrKycj4lAgAAAAAAAAAWkC0ajUYT9WTPPPOMNmzYoAceeECStGPHDr366quSpAsXLuiv//qvVVlZ%0AqfPnz+uuu+7SH/zBH8z6mOHwmBwO+6LWDSwGsgurWszsPvj5F+d0+wN//5FFqQNLD2MurIrswqrI%0ALqyK7MKqyC4S5YZOwHffffdpbGws9r/NZlNaWpoqKyv1xS9+UaWlpZNuHwwG5XK5Yv/b7XaFw2E5%0AHA75/X699dZbevzxx+X1evVHf/RHqq2t1fbt22eswe8fuJFFWHQeT5Y6OwPJLuO6UOv44yaK2bMr%0AkYnFshi1mjG7iVgnyVznVsrcfC32Mpoxt5I11y01J8ZEzWbMrpVeT2pdHNdTK9mdP+pcWHOtk+ya%0Az3Je/rksuxmya8V1ZcWaJWvWPV3NM2X3hprJd955p8rKyvSJT3xCkvSTn/xEp06d0s6dO/WXf/mX%0A+t73vjfp9i6XS6FQKPZ/JBKJzbWcm5uriooKVVVVSRo/armurm7WZjIAAAAAAAAAYPEZN3LnY8eO%0A6Xd/93flcrnkcrn0O7/zO2poaNCuXbvU19c35fabNm3SK6+8Ikk6ceKEqqurY9eVl5crFAqpqalJ%0AknT06FGtXr36RsoDAAAAAAAAACyQGzoy2TAMvfrqq9qxY4ck6dVXX5XT6VRXV5fC4fCU2+/atUuH%0ADx/Www8/rGg0qqeffloHDhzQwMCAdu/erb/927/V5z//eUWjUd1yyy26++67b6Q8AAAAAAAAAMAC%0AuaFm8jPPPKMvfelL+sIXviBJqqio0DPPPKP9+/frs5/97JTbG4ahJ598ctJlE9NaSNL27dv1wgsv%0A3EhJAAAAAAAAAIBFcEPN5Orqav3oRz9SX1+f7HZ77OR6n/vc5xakOCxvhmFTJBJNdhnAnJFdAFgY%0AjKewAnIKMyCHSAZyByxP82omf/nLX9bf/M3faM+ePbLZbFOuf+655264MCxfzR1BHTndrvqmXq2t%0AyNX2mmJ5C13JLguYFdkFgIXBeAorIKcwg2tzuPNWrzwuZ7LLwhLX3BHUC69c0OkLPYx/WFCxMa25%0AV2u9ZMus5tVM3r17tyTpT/7kTxa0GKC5I6hn9h3T8OiYJKmpvV+/Pt6qx/ZsZgCBqZFdAFgYjKew%0AAnIKMyCHSAZyh8UyJVttZMusjPncqba2VpK0detW2e12NTY2auPGjbLZbNq6deuCFojl5cjp9tjA%0AMWF4dExHTvuSVBFwfcguACwMxlNYATmFGZBDJAO5w2IhW9Yxr2byhO9///v6+te/ru9973sKhUJ6%0A/PHH9Z3vfGehasMyYxg21Tf1xr2uodkvw5g6pQpgBmQXABYG4ymsgJzCDMghkoHcYbGQLWu5oWby%0Av//7v+s73/mO0tPT5Xa79cILL+jf/u3fFqo2LDORSFRrK3LjXrfG62Zif5gW2QWAhcF4CisgpzAD%0AcohkIHdYLGTLWm6omWwYhpzO9yb3T01Nld1uv+GisHxtrylWasrkDKWm2LW9pihJFQHXh+wCwMJg%0APIUVkFOYATlEMpA7LBayZR3zOgHfhK1bt2rv3r0aHBzUwYMHtX//fm3btm2hasMy5C106bE9m3Xk%0AtE8NzX6t8bq1vaaIydZhemQXABYG4ymsgJzCDOLlcOet5fK4nLPfGZinidy9Ud+hMxd7GP+wYPhs%0AtY4baiZ/8Ytf1P79+7V27Vq9+OKLuvvuu/Xwww8vVG1YpryFLnkLXTIMGz9lgKWQXQBYGIynsAJy%0ACjO4NoceT5Y6OwPJLgtLnLfQpc01JeruDjL+YUFNjGmMZeY2r2by2rVrZbO9N/l1NDo+ePzyl7/U%0AU089pbNnzy5MdVjW+FCCVZFdAFgYjKewAnIKMyCHSAZyByxP82om19fXx/7+6Ec/qh//+McLVhAA%0AAAAAAAAAwHxu6AR8kiYdoQwAAAAAAAAAWJpuuJk8McUFAAAAAAAAAGDp4shkAAAAAAAAAMCs5jVn%0A8s6dO2NNZJ/Pp3vvvVfS+FHKNptNv/rVrxauQgAAAAAAAABA0s2rmbxv3755PVkkEtETTzyhhoYG%0AOZ1OPfXUU6qoqJhyuy9/+cvKycnRF77whXk9DwAAAAAAAABgYc2rmVxaWjqvJzt48KBGRka0f/9+%0AnThxQnv37tWzzz476TbPP/+8zp07p1tvvXVezwEAAAAAAAAAWHg3PGfyXBw7dkw7duyQJG3cuFF1%0AdXWTrj9+/Ljefvtt7d69O5FlAQAAAAAAAABmMa8jk+crGAzK5XLF/rfb7QqHw3I4HOro6NA3v/lN%0A/eM//qN+/vOfX/djut0Zcjjsi1HugvF4spJdwnWj1sSxQnYla73O1JoYc8nuYi9nsl/HZD9/IiyV%0AZZzrmGvF5abmxEh0zWYacxcStS4OM9W6FLNLnQvLrHUuxewuluW8/GZc9pmya8Z6Z2PFmiVr1j3X%0AmhPaTHa5XAqFQrH/I5GIHI7xEn7xi1/I7/frD//wD9XZ2amhoSFVVlbq4x//+IyP6fcPLGrNN8rj%0AyVJnZyDZZVwXak3sm97s2ZXIxGJZjFrNmN1ErJNkrnMrZW6+FnsZzZhbyZrrlpoTY6JmM2bXSq8n%0AtS6O66mV7M4fdS6sudZJds1nOS//XJbdDNm14rqyYs2SNeueruaZspvQZvKmTZv08ssv68Mf/rBO%0AnDih6urq2HWPPvqoHn30UUnSj370I124cGHWRjIAAAAAAAAAIDES2kzetWuXDh8+rIcffljRaFRP%0AP/20Dhw4oIGBAeZJBgAAAAAAAAATS2gz2TAMPfnkk5Muq6qqmnI7jkgGAAAAAAAAAHMxkl0AAAAA%0AAAAAAMD8aCYDAAAAAAAAAGZFMxkAAAAAAAAAMCuayQAAAAAAAACAWSX0BHwAgOXjwc+/mOwSAAAA%0AAADAAuLIZAAAAAAAAADArGgmAwAAAAAAAABmRTMZAAAAAAAAADArmslYUIZhM+VzJ7MumJ9Z8nFt%0AHWapC8DSZKUxZrFrtdJrYVVmfI3NWNMEM9eGxFkOOVgOy2hlC7F+ErmOydPycj3r2+Gg7bkYOAEf%0AFkRzR1BHTrervqlXaytytb2mWN5CV9KfO5l1wfzMko+r61i3MlfrV+Xr9IXupNcFYGkyy9h3PRa7%0AViu9FlYV7zX2eLJMV5NZ1ruZa1uuYuukuVdrvYlZJ8shB2cuduvQm81LehmtbCEymMgcL4f3DN5z%0APeu7rsmv10/7dNkXUHlRlrbVFKm2wp2kipcemsmYF8OwKRKJSpKaO4N6Zt8xDY+OSZKa2vv16+Ot%0AemzP5klv6Im9RhP3u97nmRDvfs0d0z+3pOuqC8uPYdh0qT0wYz6uzevVmb+ex49EorPeJ14dZYUu%0AffOFk+QWwCRzGYMcDkPhcCTuddN+bj66WV7P9GNMvOefS03zMdNn/Gzj4fXUdiOPv5xd/drO9DrP%0A9Fn75P+xXUXZqdf1WTnXmmYzl/W+GEe4zVQrmVx817NtdnUup3zPaZv7OpnuOae7/HpzcD25X+xx%0Aer7I+uKbbXy++rpr/5/r+on33Wemx1hZPL5DcaHyu9jbCzCX2da302nX8fNdk75TN/sCOnrWp899%0AYkPchvL1bueSl/fQTMacTOwBOtfcp+03F6mrb0h9wZHYm3TC8OiYDh5r0f3bvBoLR3SupU/vtPap%0AvSukm8pzdeeGkljDzjBsk770GoZNl3wBvXqyTSl2Q32hEbV2BrW6LFe3VHtUd6FLZ5t6VbvKraGR%0ASNznfrO+Q+Gx+NcdOe1jI2WZmsjvO619KsrLmDa36yrceruxWx3dA7rt5mJ1+AfV2NI3vteztlhe%0Az+Rmc+wLR0dQr51pl2QoMDiiy76A1lW4dfvNJSoryFRzZ1CvnfFJsikQGlF7T0gl+ZmxOlJT7Boa%0ACZNbADFzOdJmuiMwrh6vjpxujzvG/Py1ZhXkpOrWtUWTHr+5I6gjZ3yqv+TX2gq3ttcWSVHpyGmf%0A6pv8U2qarpE9UwMy3s7mM5d79ZtTbXMeD+fyek33WjDexnf1a1tVlqPivHQdOeVTtTcn9jo7nXa9%0A09KnI6d9amztU3F+/M/an/3morIznOrpH9bljvHPyu21xaosyVY4HJmSlwnXZmjy+h7P59U7ReJl%0A63rW+9WPW1OZp61rC+eUiXhfNqfUWlM05THJ5OKZbWy4ehsuODgiV3qKBofHZtwuW1mcFdsOlBS3%0AmRZvnU93uWHY1NQR0Mtvtc6Yg+mWZfrnNt9RmmR98UxZ9+9+d3nvuonPb7dqKvN05mK3zl4av+3E%0Ad5bZ1s97z+FXWVGWKoqy1OwLqPnd7z7vry2e9jEOHmtRW1dI+bnpuqk0W9VlubF1PvFeutQemFN+%0Ap3uu185c7/ZC/DEZ5uNwGNOu7/96+4rGIlF19AwoLyct7m3eOONTbYVb6ekpGhwcjTtWSrquy64d%0Ad6eT6B1/iWp400zGdbt6D9DtG1bo315ulDs7VU6HPf7t2wP69oundVttsV585cKkvUKH376i331g%0AnU5d6FaLLyhvcZZu+f/Ze88gOc70zvNXWVlZ3vvqau8NPECA3o4XZ0YnMxppZ3fvdIr9cHFfdB8u%0AdBGKYOgUu5IiNkL6cKtTaKULaW4uZMZpOH6GQxIghyRIeNMGaFfd1V2my3uXdR+yq9CFrm4AIgmC%0AIv4RCACVmW+6fz7v497nGXOTyJSo1GS+/8Yyxye9vDG7ceu4SI43Lm1wfNLL6maWSrW+57mjySLx%0AdLnrtvlQ6mFE6ROInfz1OQ2sR/Pd94vklD/RHI8fDPCd1xZ3RT2/9NQQZ69FOTrpYStVZCWS44mD%0AAb716k2OT3p5bzbawdvXzof52ucn+PoP5zq2+5wGQpFc+9x2i5Z4qtT1uh7y9iEe4pOHe8m0+dk7%0Aq/zVd67sysD42ucn+fnZEB6HgcMjTmZXU13PtblVYDWS5efvrrfHP7+Y4K+/e/W2869zctrL6Ysb%0AHdf0e1+e4cJ8vMORfXDQsW0QKobrcNCK36knma2SLVYJx/Icn/SymSiwFsm1g81buQrfO72053OZ%0AW00iiqO7nNb3mnE6t5ruOv7sapJIKoDPrt/zGj5p6PZstRo1xye9/OSdEK+dD/Pik4NIoppvvXpz%0AxxzX6DrecjjL4VEXb15WeNSaK589FiRbrDLgt6AWmtQbUKnJrMfyRLYK2xwy8NaVKI8e8PKtV2+f%0Ao9f5nc+OYzdp2UwUuBnOdiQylKqNPb+B1jzbLZv6lXfX7irDrdNRc8vY7M7N9Y4MKUFQ7Xltc6sP%0AdYD3gzvJhtb2lo52fNLLq+fW97VzZleSvHU9SiJbIRTNEdkqMOA3Y9RLNJtNpgYdXVaarfN7X57p%0AKlf/wxcmSWUrVKp1ljey3c+5muRmxMN//cb5Xffya88O8+blCBP9Ng6NefiLf7jwwGb97id/H+q7%0A7w97cf3Xnh3GYdV35d7xSS+rkWx739/57Pi+cjKSLt12jhzvbc8HLTtqdiUFeyzsCEVyVOsNFq9l%0AuLQQ5+S0l+OTXiKJIjfDGRxmLa+eW79r/oqisCefri8n+ZFBw/SAY1fw6E4y+SE+Orx3Y4uLN+Ks%0AR/MEvSYOj7oxSGreuhalVKmzleluLy+uZ6jWG7ht+n1t/Z+eX+eXlzY5OePle6eXO3hQqtR551p0%0AF/+66b475W63gMfdBPU+yMDf/Q4iPnQmP8Qu7DWBtyJAO7MnC6Uag8MWQtHcrv3ddj0LoRTrsXzX%0AqND5+RgGnURo2/C8dCPOhYU4B0fcAHtmApSrdbQaNalshZlhZ9dzex0GnFYdq5Hdyth4n/2hgvIx%0Axb9GuWwdszOCuR93gh4T5+Zi+2YJL4Yz9Pst/OCN5fY3MR9SlK69jrm+lETSCB3bb7+O/a7rIW8f%0A4iE+ebibzC1BUBGK5TqCWDv3vb6UYLjHyivvrTG7nODgiKsjiNWC267n6mKiPX65KvP2HpnBhbIy%0AD7e2VWoN3r6yyZXt41uO7P/w+Un+7oezHQr5U4cDbSX98YMBXj7TGWy+dCPGeL+DaLK4pzzscZv4%0A4TshBBUdGU37ZUF96niQXvetZybLTSb6bV31BLdNz3/5+nv8b7915IFwvDwI2OvZtnSySq1BLFWi%0AVK7d1VzrtuuJpUq7eBRPl7i6mODcbIyvfnqc1c10h1EXiubQatScmvEzH0p3vab51RRajZo3L292%0AHFevNxDVAm6bvus3EHAbeft6lBvrmb15dCJIv8e8a1UdKCsDupWp+j/+/THevt79+zx9IYzVoKHX%0AbUKWm/R6zF2vrddruquspofojjtlLb51LQIoOlzr70qtsb++6DVxYy29i2ctfp7ukl0McH4u1vVa%0ALszH0GpE6g0Zt13f9Zx9XjO/eHetO+9DaSKJApFEgXyp1nWfVy+Eee5YD72u3aUy7qcDdz/5+1Df%0AfX/Yi+vr8QI31rrLzJ1yvGWzeOzd5WSvx8TP3l2/4zjRZJGjE+599Y3WcYVynXNzMc7Px6jWZGaG%0AnXeVtd5ynC2GswQ9pu7zuV3P984s870zyx3O6DOXu+s3O2Xy3eBh4OODhSgKvD0b42++d61Drp6b%0AjfGlp4Z48/IGTquW8X7HvtwqlGr7yu7Xz62RzFaJJkodPNBq1BTK3W35brpvS+52C3jcTSmOm+uZ%0AO5bd3K8czU58FKWDHjqTH6KNbk0Qdi7fakX8dmZPGvUarEZtx4cFyoeok0SMeg3rse5RoWiyxFif%0AFrNBQ6MhU67K2M061qK5fTM046kSdouWSKKIThK7nnu8345Fr+G18+Fd2x6d9r7vZ/UQ9xf3GmVr%0AZRa1jnlkysPcjgh7pdbYkzsWo9TOqNqXg2Zt+9gWX/fj7Xosz4Df0rH99uvY77oe8vYhHuKThTtl%0AbkVSJV6/GGYxnOWRKe+ec+16LM+JKQ9ajZpcsYbHYdhzzm79NruaxGnVEbuLebiFWJffri4n9lTS%0A9wrYBVwm1qP5O8rprXSJd65FODLm5rmjQQZ85j0zqUKRHH/z/Vl+/bmRjuam00POrnqCThLJFWsP%0Al1tvYz8u7uRCvlhjK905xzksuj351tL3dnJm53g31lI0Gs2uRp0kqvacb9eiecb6bLvOWa3JFMr1%0APXkV9Jj54Vur+2bT/c3Lszwy7eXstWg7A9+i17C4kWV2Jdn1Ws8tbHF9Odl1zFiqxOXFBL3b5bPM%0ABqnrtZkM0r71dd9PSY5/69iPv9eXk5xxGZhbTXXV5faTQ36nkZXN7J78XO7CT7tFu69dNNprI7Sm%0AJNl0O+dwj4VXz4W7Ht+6dklUs7ZHRt7yRpa/j+U5Oe3F5zRybSnB7GqKXo8Zs0ECZE5N3Z9yGI9O%0A+x7aae8Tt5eViqRKSkZwF9wun3fi9jl9Y6vAeL+9Kwd7vWbeuLRxx3Eqtca+PoKdv8VTJZpNxa9g%0A1LOnbJ9dTRJJB/DZ9LscZ9670G1ac7ogqLix1l0mxFIlri6n7uhMDsXyfPP0EteWkg9kGZmPA3bO%0Aaa0ybaVKDZ1W7CpX12N5zAYNAZcJyx5zZet9V2oNetxmtJr4rn0GfBZyhSoGncTKZmcA4m59UN1+%0Aq9QavHF5E60kML+WwbdHSc1WKY5wLI93j1JgrXGuLqXa+urOcjTd+PZRlA5Sv/TSSy99KCPfJxSL%0A1Y/6EvaF0ah94K8RFIH4f/7tWeZDaTL5CovhDG9djVCoNLhwc4utTBm52SQUzVGrywwGLGxuFajV%0AZSxGDQN+Cz1uEyqVipFeG30+C29d3aRakxnvt3VVnEZ7bWwmirjtekC1PcE16fGYWQ5n2+e4HSO9%0ANkKRnPIRxvO8+OQgJp0GUS20z53Ilnj6UIADw060kkhDbnJy2sdXXxjd92MyGrUf4FPdHx8HXjwI%0A/G0pC7dz8+CIC6tRau9nNGqZW03y47Mhrq2k+fqP524ds55huNdGOH6Lh+F4nscO+OjxmFCh8HYw%0AYCFbqLKxze29ODg15CQcy5PKVQCo1WVGglZWNnN7HjM95GQhlKLPZ+7YHo7nOTnto9ejfD96rZLR%0A4ncakZvcFW9b93+/cLec+Jc3lj/kK4EvPTH4oZ9jLzwI38eHjQ/7Hh9E3sJH+24FQYVKpSjY0VSR%0AxXBm1z5HJ9z84ys3uL6SQtIIpHIVPA5D17l2eshJKJJDpYJ8qUa53OBTJ/sw6TUIQuec3dz2Ux0Z%0A83BjLY3NrL3jPLzXb267nkKpTqZw6zm67Xoq1QaZQrXj3ztRqtQZ6VX0hpZ89Nj1aNQC08NOBvwW%0AMvkKm1tFUIFOKxLeKqASBbbSpT2vd3kjS7lS5+z1KIlsmcVwhos3tvhff+MQDbmJusuzaMhNnj3a%0A034ucIsbDyJ3PyzeNpvsycWd732ox4pWUne8g82tAp97bACjToNmh5721tVNhoPWfXmkQoVWEtlM%0A7H6nKpVKKVm1B+fXd8zRoHDPoNOwlS5xfSXZwauRXsVQK5Zr3FxPM9pr6+qMa/FI0qhZ3siyvJnl%0A/Hwcj8NANFUkFM3v4jNAvSHT5zWz2iWLaqTXxkokxzOHe5DlJtdWErhsho5r6/NZ0GoEprosvb5d%0AR7qxlu6qI+3EJ4m7LWfF+laha+mIkV4bZy5uMBCwsrKh2B6hSKcud7scGu21cWzSy1okRzxV6vrO%0A9+JnrS4z3m/f0y5SoUKS1Lw7G93F0RNTXi7f2MJh1RGO7y2XTXoRn8vUofO2MDHgIJOvIAM/emuF%0A6yspMnmlx8daNIfLZuCfXrmxL39az7X5PpMxrUaJkwcDqFWqj7Wd9mFwt/V8b/+7haurKV7+5Srf%0APb3E4mYOSVJTrjX4s2+c32VntNBNPrdw+/w90mvj3FyMZ44GcVh1qAWBiQEHY312ookiRoPUlV+3%0Aj2M3axnwW3DZtufwISc9blOHvtE6Tq8VWQpnKFcae9pSo0Eb4XiBRK7MteUUN9ZvOYRb3+lgwEKz%0ASVfdpjWnAyyE012/w5FeG6uRHE8fDuzJ8ZbcnVtN7Wub7sSDwN0HxW4JxfL8+GyIb762RDRVpCo3%0A+b+/fYXlzSxPHAowu5zaV66ubGaxmSV63Oa2jBzrs/HItI+fnQ2139vCWpovPTWMzaxFhYrpISfH%0AJ72E4znmV1ME3EYsJm0Hl/ez/+9G9603mqzH81RrDfLFWtf7kOUmsVSRWl3epSe30BonHM+zGM5w%0Afj6Oy2bgyuLWLr617IZvvrZEJl/ZNVY3XbYb9uLHfty9r5nJsizz0ksvMT8/jyRJ/PEf/zH9/f3t%0A7d///vf5u7/7O9RqNWNjY7z00ksIgnA/L/ETi70iGfF0kauLCSSNwGdO9bcjQDuj9JJG5J1rUU7N%0A+AHay2QBUEOvx8z5LlEhrSRiM8NCKMX0oLO9LOHElI/zsGcmwM4Io0YtEEuWuLKYwG7Rts/d5zXz%0A19+fxaQXeWzGx1efH3m4BOVjijtF2VpZyK9cDPPNV24C7FoeVak10GmEDj7JcpN3rkX58tPDrEfz%0Abe48fjDQlectaDVqtBo1NrO2c3xJqam31zEBt1I+4/btstzkvVnl+6nWG1y+meDd2RhfeGyAl/7H%0AEw95+xAP8W8cOxuJLayn2zVeR/tsjPfZ0XbJ3HJYdOSKNUApJdDjNtHrMXF+D9lTqTXajhSnTcd6%0ANI9WK3JgxMXpC+vtsVrHWEwS1XpDceZ1GdOoE/edm1vXdWzS07HEcOeS8b2Wj+eKNUZ7re2l4G9e%0A3kCrUeN1GOj1mPnu64scn/RiMytZ15KoptmE64tbd9Qbbs+eLlXqXF9O4rJqWY1kO/UXHi633on9%0AsrhbmeYeh55YsrN0RalSJ5EusRBKYdRr2s/4bnjU6zXRaHR//nazdu+MUZdxl96QylYY8Fna5QNa%0AvGrpjodGXSQyZYx6zR0znm7PRMoUqixvZPcsTeC06ejzmfYc02W9ZeucmvLxX75+TrnH7WsD+IOv%0AHev6HB42MeuOndnajx/0U6839nz+uWINnUZ5BzpJbP/d2l+Wm7x5eQOzQcNTR4JzH2S8AAAgAElE%0AQVT8/GwIUS0oJVP2eOd78RPYU1ZrJZEmYNSJaNRCB0cXQil0kohep0EnqfflZzRZ4tikt+s+PR4T%0AFxfigAqjXtMh+1tlCgClHMbRnl3ZmR90Pc6pQSdu095Z9580dDTyLlZZiylZ6ma9hErVZHLAQTpX%0A4Rs/me8oAXD5ZpxjEx6Fy3vIxW7yubVtp9xt/b9UqRPfIbtVwOkLYY6MuelxG+9qHEkjcvriLR4H%0APEZePr3c8a5bc4HTpm8fu6f9JYlkClUkjXpXZnHrO50adHBy2sf3dpTQamHnnD7cY+X83G7/hCKT%0A9fvy8aHcvXfs1HV3ZpQns6WOsjzJTIWg17RnKcori1vkijUCLjMvn1F6a9gtWi7fTDAYsKJRC1Rk%0AZax6XeblM0v82rMj5ApVrixucW4uxotPDvHGpU1urKX5zKl+Li10lq4w6rrz7250350lXPYr83Uv%0A+7Su6/ZyNDuzl2eG7AwHrfdUOuiDkLv31Zn885//nGq1yj/+4z9y8eJF/uRP/oS//Mu/BKBcLvPn%0Af/7nvPzyy+j1en7/93+fV199leeff/5+XuInBpKkplpViL9fw4+Wwgzw3vUYxye9lKt1wjElI3hz%0Aq0A4lucLjw8QTRWZGnQQ9JraxdKDHhOxZIEXnxxkLZpnc6tA0GtCUKk4Nxfj6Lgy8anVAtK2IhdN%0AFvnS00NsxPNKI5ZClfV4nl6PiYDLxMpmhj6vmYGABadVx7+cXkKWmx1LDvwuI6VKjTcvbzxQDSce%0A4u6ws37bXksT51ZT/OjsGvlSjTcuhRnrs+9bnuKNy5v81gtjLKyliCVLBL3KEpmNrRynZnwshjPK%0AcaomX/nUKPOr6TbPN7YKrEfzeOx6hnqsfPPVmzw64++YaN64vMmvPzvCxtYO3sbyuO16hnus/OCX%0AKxyf9FKt1Tt4PeC3IKhUnL4Y7hDoV5eT/MYzwx/OA36Ih3iI+4bb61G2Fep4nreu3nJ2rMdyHbVh%0ABwNWLi9utefdeKqE267HYdHx3vVYe/xW4OsHv1zhq58eb/cqCHpMBNwmfvTWCodH3R0OPK0kohEF%0AfvHeGkfHPe3xPXY9AwEr4ViOsT47//TKjY7ze+x6hoJWmk04PuEhtv3b4XEP3/jx3K57H+u1c242%0AtqeSvpfBGIpkO+/Fa2LAZ+Hmeorjk17Ozyv6Q6XWwG3Xo5XULIaVTNEnDvqVjI5t+auTRN66ugns%0AVs4Bri0n+Y+fn+Dnt9WA/CQtt965VLpVd7fF1ZVojoW1DA1Z5tEDfqrbS02DXhNeh4ELc3GePtpD%0AU24ST5U4Px/bxRmv08ihUcWwk8QCAwELLquOUqXOYwf8rMeV+VWrufWutBo1o712lsLpPZ0Kpy+G%0A+fVnR1gKZ4htfx86SWQrXdxlDCrJD4quudMYiySKaDVqNKISJF6P5ckVq/zqM8OEIrm74tH8agq3%0AXY9aELo7WDRq3rka5SufGuP6UqLjWs/Px/jco/2sRnP0uk30eUz8wdeO8da1KPOhFM8cdfPotLer%0ADvuwidlutDjbcla0elpcWIjz6IyfWqNBZKu46522dMQbaymePRYkV6y2m0GuR29x4EdvraBRC6jV%0Ais0iabq/c60k8s61CF/99DhXF7c63nlLVu/8fTBg5QdvKn04Hjvg39duene7duh6PN+2t0RBxRuX%0AlXup1BokMyVOTnsplG/NHUadSCKtBEBa/UFuR8vua5XD+Npnxu+6/uf7wSeNp7djZ+PPbo28tRo1%0ALz45xN/98DrjfY5djkyjXsNSWHEivXV1k0dn/DRpdnC3q3x26JkZcrG8bVvv/C52BluqNZnhHoXz%0AarVAPNXJr6DHxIDfwmo0S5/PzFDAgiw3OziZylaIJ4v89mfGWQxnWNnI4ncZ6XEbMRs1rGxk299S%0A6x4q1XrHt/PW1U2CbhOiICgNXrs44Xo9ZqYH7HzvTOfvrTm9JRdHAla+9NTQrvnj/HyM//13ju77%0Arh7K3Ttjp/O4FYCaGbJTKDc6+Pu5U728fS3e/v9KJMPzJ/o6dEdolaIy8csrCqe+e3qR/+HpYcLx%0APGvRPMcmPJgMGr76mW3dcVs2zmyXh8jkqxwYdjHWZ+eff3EDUJIXVCrVLlnpdxk5OeOjUKrdkp96%0ADeN9trZ+ebvcbV3jTufy3SRG3s0+LdxeZmNhLU21rugxrZ4kd1Mq84MMCt5XZ/K5c+d48sknATh8%0A+DBXr15tb5MkiX/4h39Ar1c6Z9frdbTaOy8HsNsNiHt02X1Q4HabP+pLaONn76zy3ly0/YEdn/AS%0A9Jr2bEayU2E+NGbpiJJ//80VnjjoZ3rYQbXWQC0IxNIlnBYtX35mmMs34uQKVVw2A5FEkaGABa/D%0AwLXlBL0eE7/zmXFmV5L0ec2ohCbj/U58LiOhSI5coUqP20ShVGcoYMFl13NtKUG9oSyjPDnt5xs/%0AnWNqwNkRgYJWPScTP3l7FVAmsLNzMY5N++/PQ75LfBy4C/eXv9eXE7x+fp1ry0mGA9ZtI9SwR4Mk%0AHT9+e4UDIy6Mek3bgbxXtpssN7mxlsJikHBZFb6P99koV7RU67ISibYpxmyzCX6XnuEeC+uxAtFk%0AkSPjbiSNQK5U44mDAUKRHL/yxCDxdImVjSwehx6rSYsgsB3Rb+Cy6zHpNeSKVT73aD/xVIlIooLT%0AqmfAb8Zl1+Ox6fjv37u+6/76vGaczgczAPIgcfejlq8f9fnvB/6t3OO98vb93ndbni0l6PWaMek1%0AFCs1gh4ztbrM904vtZ0dS+EMtYbckdGj16q5vpxpN3TamaV4aMzNyg652DK8bqyl2g7h83NR1IKK%0Azz3az3uzMaWcjtdEJFHkjUsbzAw5+MLjg6xsZEjnKoz12ajVm/zgzWU++2g/SxsZXnxykEiiSDpX%0AYWrQgdUkkS1UKVbq+JxGHBYtlVqTv//RLF9+cqit1Ac9Jsb67HzrtZu8+OQQKxuKsRb0mvA6DTx7%0ArJdsodIuVRVNFFmN5BgIWBgKWMgWq1xb2qLHbaTfb6Zaq5MuVEhkKtjMcHTc0zZ2jTpFlbWZtcjh%0AJqcvbvD0kSDQuVJqL+V8atDBsSk/f/SfHuX18+tcX04yNejg6aNBpgadHwo37hX3wt17ubYzF8P8%0A8vIGoYiS/TY95ODK0hY2oxajXkJuNvnZO6scGnEjN5ssbWQw6jRU6w3OzSqOKLtFy3okz9NHe5hf%0AS/H0kR6yxSrpfIXxfhvVWpNvvXoTWW5yatrH4VEXr18Mc3jUg0ZUkcyWOTLuxmc3cGUxQdBtagcP%0AStUqfreRX3likPWY4lhrOaLPz8V5/GCAaLKAySjhcRqYX0nhsgkE3Er5qs8/PsBGvNB2yKGCkaAN%0Aj8PQdtQN9li2VwgpjjpQGjzuXHF0Jx55HQYkjZp3rkV2OdIHAla+/dpNjoy5Wd3MYDFK2MyKs85m%0AhhOTSlDmndkYR6f87Xd4tzrr9JCjq440Neh4IHSID4u7t+P6coIrN+OsxwqUKrdqsbfqX+7MLj45%0A7ePMxY2OdyjLCr+HgzbyxSpum45qvUk6V+H5E0GWwlmWN7KcmvG1gyg9XiO9XksHnwb8Fgw6DYlM%0AkWMTHlY20wwHrbhsem6spQl6Nfzas8P88y9ucHzCy9g2FyKJPF95YZTF9Qyr0RxqQcXRMTdhp4Fr%0ASwm8DgNPH+khkSlxdNzDy28s89ufHmc9muf8fJxj4x6OjLmJp0oMBCxAE7mprOBslRjwOIx8+7Wb%0Ae2bvwy277/CYm82tfIf99M3TuzM9Pwgb60HVMe4Hd1t6wkIohcdhALo38gbYiOeVngJdSjOkshUO%0AjbkJRXNtruu0Is8f7yVXqLKymaXXa+JXnhwkliySTihzusUoUarWCHqMjPfZmVtNsbKhlBrw2PW8%0Adz3GYwf8WIwSiUyJ45PedgDmiYN+THqNUoZDpSJTqLIQSvHIlJ9qrUbQY0UlqFgOK07jXq8Jo16k%0AUK5x6UYcq1HL5laeiwtxTs0ozq6dMhuajARtbCQKHTLYbdejUt1aKXq74+y5E71MDTp3zekzwy7e%0AnY/x//xojuntOf7YpBedVo0rWeLGepqhgI6Xfu/UnnN/Cx9nufthf287bfknD/n551dutt+RXidQ%0ALHVy+9iUn7V4qW23r8cK1OU6X/v8JNeXE22f1YFhJ5lCRQlAx/L0epXnfG0lSa9byVi+sBDndz47%0AgaRWc3zSQ6GsBEIkUWS010azCeVanX//uXEu3VTG3kzktx3OqXbdbodZSxOIbBVp2sCo0+BzGGjI%0AMvOhJBpR3Za7p6Z9rMfySmDEY+K7ry+2760d2GkqJSt8DgN9PjPffq3LPtvBH49dT6/PzL+cXtr1%0AbG8PZN/+/zcub/KVF0ZZjxVY3czS7zPz6MFAh3y+vpzoGhT8o//0KG73vfPjvjqT8/k8JtOtD0yt%0AVlOv1xFFEUEQcLlcAHz961+nWCzy+OOP33HMVKp4x30+SrjdZuLx3U7aDxrdomBXV1O8cz3KWiSn%0ARGYGnR1d1UPRHFdubnFswnNXUZGdS1paEZEzFzf4j1+Y5EdvrTLaayPoMvL6xTA9bjM0Vei1Iqhk%0AnjgUACCVLdGQHSyspvA6DPjdRkx6DXKziaACUQ2nZnwsbWSp1OoE3AbypRp+u57hJwaIpyu8NxvF%0A6zTwpSeHubme2pUFatSJqFSqjqVb15eTJBL5O0YK76dC86BzFz48/nbj666Mh81sOxJ/aaF7mRS7%0AWVmuncpWODKuKFH7ZbtJGpFfnFvn1LQPGZmb6xkuLsT5n784jUrVJF+sE4rkCHpMFMsNNuJFPHYd%0ANrOTTL7KubkoVpOWF58cwmbWEo7lGe2zMtJrZX4lzc/eCfHEIT+CoMJmkrCaJKxGDZKkZmMrz9Fx%0AN/0BMzdDGYrlOj6nwu+uS2n0mrvibAufVO7eD/m6F+6XfP8o8WHf44PK2/d731dXU/xf37y8Q1m7%0AlVn08pklDoy4Opwd1brc0RjHbtGSylbwu4xtubZz9c3tS0xb5XJefGqQNy5uUCjVsJt1OKw6Xj23%0AhlEnsbmVRyeJvHs9up2lKfKDN5d5ZMrXdsTZzFqOjnuIp0rtLDidVs1zx4Kk8hXWYwWcFh12s4DD%0AqmdlI8fyRobj4x7kpqLU93nNmPQiN9ZTPH7Az+ZWHp/TgMdhYH41hUYUmB5ykMlqsRglri4mmOi3%0AM9ZvYymc5eZ6BkGlrD5Zi+UplGoY9RoassxvPq9k8y1vZDkx6aXHbSSWKvHLK5sdq0XOXArz6Iwf%0Aj13fzjga7rHy8m113LUaNY9MeIjHc7hNEr/+1BDCM8NtuduNAy1uPIjcvRfenl9M8NffvdqhE743%0AG+Wrnx5nKZzmjUsbjPXZMeo1aCVlSXGrpMrO2smtzN7Z1SQLoRQzQy7GgjbWo3lOX9jocMKq1QI/%0Ae3eNF58YZDGsBDGGAhb0ksiN9QwOi4TZYKdSldFp1SyG82zECzx9JAAYaTabiGqBdL5KtdFAva1L%0A5AtV1iI5Do66CLiNXFrYIrQdnDgw7MRh0bIQSuN1GtiIF0DV5NmjQWZXk1zd4ajLFat85VOjhCJZ%0A6g04NxfjC48PsryhrFwa7LHQ3JFt17qvoMfUXrHUpNkRnPn2azfRqAV0ksiZS5s8cdCPqFJjNWnR%0AqAUasmJM9nnN9zTnt/DIhIdX3l3bpUO0eL0XT+4XPgzuAtsrO6LMraZ4/KBizL9zLdpuQNc+/20J%0ABrlijVJlt6NOq1EjiQK1uszrF8I8e6yXpXCaYrnO//eTBQA+c7KPV8+vc64mY7doubKYwGnWUa41%0AoKk4mHo9ZpY3MySzFbxONXaLgfNzcSaH7BwcceJ1GJldSXBs3E2+pARdpoed6CU1b17aZHLIzsyQ%0Ak0uLCeLpIg6TxDNHe1CjYj1RaI/7q08PM7ua4LkTvdwIpViLKnzvcRn5+bl1joy6KVfrpHMVpoec%0ASJLAe9eiHB1zMxCwEkkU9rT7AAJuIxcX4giCYj8BXFvq3kTybm2sbrjX9/5vgbvQmYncWlVZjeb3%0AbP7VatyYypW7JsxUag36vKaO5frlSp2fnw1xasbP4VEX+VKN772uOKgGe8wcGfPw/V8usrCa4dED%0AfiyGGgIqRnttoAKLQcOBYSc3wmnsFi0TAw5WIzmCbhN+lxGXTY+kUWMqVplbSVGq1hnrdfCjt1bQ%0AatR85QULOo2axw/60GpEtJKaSze2iCSKfOqRPmIpJRnn2ISHoR4bmXyFaLIETTg26UErqvmXM0uU%0AKvX2fbYCyA1ZcZz96tPDFEo1ZldS9HpNmPQSr74XolSs0ucxtef01WiO//z3nTbmK++u8QdfO8Yz%0ABwMdK3LgzrbFx1Xuftg6/U5bXqtRb/tzbj2jqQEH6/FiB3+/84sFJgZd7dJmlVqDG6EsfqcRm1Fi%0A9FiQeKpIvS5jM2qJactKfXkBHFatMmY0z4ERF1ODTgqlCnKzycpmDrNBgygKqARgWzzJjSaVmkw4%0AmuXJw714nHr+2z9fxmQQmRlycXVpC0HVxGM3IqoF7GZtu9ZwsVwnkblVk3hnmcrrywkCbmNHkmNL%0AN//y00MkcyUu3dhiatDZdZ9/99kJlsIZriwmlNWDXZIlu5WjuT0o+ualTaBJtS5z9nqUs9ejGDRC%0AO/P4F++GugYFf/HuGlODzj313r1wXxvwnT17FofDwejoKAB/+7d/y+/+7u+2t8uyzJ/92Z9x+fJl%0A/uIv/gKNRnPHMR+EIuL74cMudH57AXOLUcJqlNqG7PJGlkyhSrFcQ26yq2Nlr8dMIlPm+kpSaUa2%0A3URv9Lai9a0asQGXCa9djygKjAZtfObRAW6uJxnvc5DKldGISoH+5c0Mg34L+VKNptxEbjaJp4vo%0AJQ1GvbLE9vLNLQxakbF+OypUFCo1JRtGJ1Gr1pkadJJIl0nlK6jVKrQaEYdFh1qtQhRUhLfyOMxa%0AvA4D2UINUS1gM2tx2wx85/Rih1JzctrH9MDuxiW340Eojv8g4YPm7158Bfjx2RDzoc5lQw25iVEn%0AcmLKh2G7htyBERfjfXZevxDGYtTgc5kIRXKMBG1sbhXajRlPTvvo895qrtfisyQqHdsvzMc5Ne3j%0A+nISQa3C5zSRzFaoN5pKLSa3geGgjY14kdmVJHqdyFPb2W4XZuMcGnPR6zGxGM5iNUg4LVoOj7pQ%0AawTOzcUw6iX8LgPVWoPrS0lEtdKNPZIooFIpjTRMBkXGDQetWIxa1IKK6WEnQY8JSezebGcvPIjc%0AfdiA7+OPhw347g2hWJ7zN+Kcm4uxdlv2kKgWMBs01Ooy2UK13XCjVpcJuk3otGK74UetLuN3GQm4%0AjSyHsx3NPrQaNU6rlueP96FSKeO25uxCqcbieoZiRWnocWMtzfEJDzaLjnSuilYj8Mi0H71WJJoo%0A8tyJIJl8hbVInscOBSiV66xGc1hMEqdm/ORLNcLRPD0eE1uZMtlilWYTAi4jOlGk0WxwfNKLJKpZ%0AjeSo1WR8TiOSRqTZbDIx4EBuyqhUKlwWHXq9yHJYMS76/RYiW0Vmxhx4bAau3kyyEsliNUuM9dnp%0A81kAFfVGk+GgjSNjHpY20kz2Owgn8gz5Lfzwl6ssb2RpNmErXeKrnx7HoBOhqdQsVbKaG2jUAiaD%0AhoMjLvxO077Nnu62QcmDyN275e36Vp4zlzZ36YQNuYlRL1KvNylW6lSqDbbSZXo8Jox6DSubWYYC%0AVmLJYgcnRbXAI1M+rtxMsBjOcHU5yfMn+jAbNKgEpenNRL+dWr3B00eCVOsNSpUGGlGg12dmI64E%0AOvLlOulcFb1ORBBU3AxlGO614rDoMGhFvHYDqWwZSaNGrxVZi+UZ7bMhN5qgUqECzHoNglrFcMBC%0Atljj3HwMq1HLwREnajXIwM21DDqtmnRWeVYum46xPhubW0UyhSp6rYZKvcGhUTfnZ2O47XpOzfjQ%0ASQJOqwGDVklamB52cmLKSyRRwG3Vs7lVwGzQ8OSRIJuJAisbWQ6Nujgy7mZ+JcXUoIOhHis/PbtG%0AtdZoN/FrNu9eT70dVqPEwRFXu9n0Ywf9/Nbz/3abmIViea4sJ/lv377CfChFuVJvG9RrsXy7IXKr%0AQV1Dbu7ibKsBc79fadR1eFypAfvG5U0cFh1Hxz2sRXMEXCa0khq52WSox0JdbnJ4VFlKXSjVGe2z%0AMdRjJZkrE3AZ0UpqFtbSygq47RWfLfmcyJYJuE3Mh5L0eizotCLliiKbetxGag0Zi1Ei4DRydTsb%0AT6VS4XEYcFp0oFZhNUjYrTrWY3mMOg1um55YqsB4vx2dVmR1M0ePRynhFtq+/uOTHsJbeRZCaQ4M%0AufC5DJy9Fm3PBS6bnmaT9jeaL1YZ8FsolOosb2TbvNyvCee/lrv38t537n+/8GE04GvZQf/yxgqx%0AdKndy6BWl5VmnBvdG9ArjRttLIaznJrxs7ie2aUXHJ/0YtCJHY3F+3wW3ryywWokx/PHg/S4FVme%0AylbIFMvMDLnRaUXWIjl6fWaq9QapXAUVKnSSSNBrwqAVKZXrHBhxkkiXEAQVPV4DfpeR+VCatUie%0AJ48EqNZkljeyTPTbeeGRPm6sJZUa9GYtxXKd+VCarXSJA6MuGg2Zhtzk2IQbs17D8oYSSB7qtTIY%0AsHD2WpRqvcEzR3uwmrU0ZaV55NEJD4VSnbeubqJRC4z323lk0s25uTgLoTTzoRQ31zubkzWbe9uY%0AWklkZtBBs3nnuX8nWnLXoFd0uo9L88gPW6f//lur7aaIPW5Th64LcHDUhcUgdfB3PV7ksQM++nwW%0ArCYtKpUKm1mi328mmiqTK1Spy016HHpkFdQbDaYGnBTKVUx6iWq9Tp/XAoDdpMWgE0nlqui1IipB%0AhcumU5rxNgEVuOx6DJJAMl9jdiVJuVblhRN9NGSlpMxQj5WZQSeCIJApVFGhHNdK7nBabzWE7vOa%0AeOPyRrsUjNeup8dtaq8GGem1MRiw4HUY+fnZNRpyk8WNDF/73ARaSa00BRx28szRIN/46TyZfJWG%0A3GQrXeI3XxhFs12bf6TXxskZP5l8BVEtcHLax7EJNz9+e3UXb1uNgltj7eS5IOzfpO/zjw3ecwO+%0A++pMLhaLvP7667zwwgtcvHiRxcVFvvjFL7a3/+Ef/iEAf/qnf4ok7d1BtnPMB9uQ/7A6vKpUKlaj%0AnR2cW50dD4+7OH1xs6Nr8SNTPkKR3K5ukYMBCzazlrVontVIjtFeG+l8FbfdQLFSQxQEZoadnJj2%0AMruSwmLUMBSwcmTMwyvvraERBab6HZRqDUrlBgIqev0mgh4L0USRcCzPiSk/oWiGwHYtOKNOg0Ev%0AcmLSi92io1Zv4HMYsZo0OE06JFGg2mhgNuoolaoM91jx2U1AE0kU8ToM6LRqkpkqRoMGQaVifi2N%0AJAqY9CI/fSdEbbv2HygT7FdfGN23K3ELD4Kgf5Dwfvm7s/twKN6drwdHXJSqDX78dqhrN1NRLVCt%0AyVxbStDjNpIv1qg1ZDbiBcrVBscmPCxv18r8d5+dQFSrlLqFkhq9VrNtLDRZjeaYHnRweNzNwmqa%0Ag6OKUj0z5CSRKVOtyahU0OczMTPkAGAhlMagFTk45sJhVrLoHGYtkwN2PDY9a1sZXjjeTzJXpFpt%0A4nMZKJXr9HstTPbbMehEzs/FcdoNDG0XxV+P5RkbsNPrMbG8keXK9vIUn9NANFXiRijNRrxw15zd%0A+a7uFx46kxU8dCZ/MOPfL3wYzuTbZdx//YcL2ExaQtH8LnnmtusplOpAk4D71lLVhtyk329BqxGI%0AJIpt5a/fb6FSrdPjMbeNw4kBB8cmPJiNWjSioDhuRRVWk5ZSpU44XuDpIz247QaaTSVQNdHvIFes%0AbNeVl7m2nMBjN3DqwLZzzKJH0qq5sBDHbJSY6LdDs0m/z0I6X0GvEwm4jQRcJpwWieGglXi6yDvX%0Ao1iNOkwGxakR9BhxWvWkMmUOjjpxWnQksiUsJgmnRU8iWyaTrTE97GSsz042XyWWKpIv1rGZtDhs%0AWgw6iVS2TNBtRqNWMTPsxufUUSrX8ToM0Gwyt5LCYtRiNWkx6TVtp97xCS+1hkypXEcnqbGaJPLF%0AOsubity1GCWOjXl4fMbHs0d7mB6w35OMvZ0bDyJ374a3gqDi4mKCSze2undLR4VWEglFcgwGLKzF%0AlNr+fpeRm9tL8E9O+9od1A+Puzk67qZQrnNgxIXZIKECJElQHKmjbtK5ClaTlmKlTrnSIF+qYzaI%0ADAWtGLUaGnKTWKqEUScyPmCntl1fU9QIWE0SmXyVbLFK0GvG59Az0e/AqFMz3GtDUCllJlw2LdVa%0Ag3ShitkgcXMtw1DAzFifHa1GTTpXIZIooZPUHBhxcnFui6MTboI+M1dvJsjmazx+yI+oVlEoKauU%0AdFqRE1NeMoUqSxtKtnKv14RWhIGAjUyuyvWVJGa9hNuux+swMBiwcOmmkn13eMxNn8/EeNDKrz0z%0AzE/PrlGuNAjH8m1DD7b11E/d25y/E1ajxMygg2eP9vDUsT40qjvz5H7hg+KuICh2z+lLG4SiuXaw%0Azm3XY9BpiKdLZArKMx3usbZlKex2Ho8ErQiCQNBjYi2aZ2kzw+MHe9DrRMKxAgGPEZfNQLlSZzNZ%0AYGrAzmivjViqxPXlJB67gRce6cWgFVnZzOF3GNDp1OSLVewWHb1uM4JahdykXT4glS1xcz3LUMBG%0ArqQ4MYZ7rUwPO3jz4iZqtXI9qXyFgMvIWK+VyQEnxVKVt69FSWQruO168qUKOo0Gp1WnlJypyVy+%0AucVIj43HDvgxGSTKlToqlYo+n4lUrsJGvMDBERc6rRoVSkmgX16JsBBK0ec1E/Qq8jaeLqNRC6BS%0AtZMvduqiFqPEW1cju5yY96qv3st777b//cIHyd1m81bW5nwojaQRyBdrbRnckJscGHawspmjz2fp%0AGrA7PuljcT3D7GqSLz01jG3b8TY97OTTJ/v4p1du4LEblMSufjvVmkwomoEuAugAACAASURBVGM0%0AaOXElI8b60lGgnaaNEEFGlGNUaehLjd4+miQTKHKaiTHzLCTkR4bsiwzv5rGZpIYH3BycSHKgSE3%0AHoeeqzeTVGsyQ34zz53oY3Y5idUk8eiMD7ddTzJXxmszoNGIXFiI43XoefZIEItJ4tpiArtZx6Df%0AQjpf5dpSkoGAhWOTHs5ejZIv1XnmaACdVuTs9WjbKWc2aIhsFVmP5ZkactC3Xeag1mjy+oVwx/O6%0AFwfas0d77smR3ILVKPH08T5OjrvvSp94ELj7Yer0gqDiW68ttjltNUn4XCbC8VuJFclMiUOjbnSS%0AusPhOuI2IupEMoUaTqsOjUbAYdHRRObIqIdCpYJOp0ENuB06jk/4qNarVGpNMrkqdrOOcrWOzaJF%0AApL5KhajRENWVpFk8opeUG/IuO06RBmShSqiWkCrEXHb9TQaMscnfdQbDcx6pSlotqCMU2/ImAwa%0A/A4D6VwVURQw6EQmBhxImltO4ZlBJxaTlnxJSXI0GTRMDDhYWEtCUwmsHxtXym9cuRFnJGjDpBeJ%0ApYrYzbr28xjwm0lmK1xYiCNpBEKRHFcWtzg04uJ/+dUZpgfsiGqBX17ZLY/7fBaWuyQKPHu0B1lu%0A7hsUfGTa92A7k4eGhjhz5gx/9Vd/xZkzZ3jppZd48803uXjxIiqVipdeegmtVst3v/tdvvOd72A2%0Amxke3r8B1YNuyH+QH20onufd+Tg/eXeNH78TIpYpdziMQSGL227g2lKyw0jIl6oM9VhZi3ZmSuVL%0ANY5Perm5pkSIVqM5XjjRR6FSI5YscWDIidOm49L8Fi+cDOJ3GsmXahQrNY6Ne4mnS1TqDQIuI4N+%0AM8M9Nq4ubWHWixwec3N82oUkCvisBvoDFupNGVEQGPSbcJp1INQJui1YzBrUTQGbVYPNqsVjMeCw%0A6sgUqxj1IvlyDY2oplpvUKvLRLYKuBw6tGo1i+EMye0O3B6HgcOjd8482gsPgqB/kPCvzs6L5/nx%0A2TW+/foSNVnm7FyMq0tJVm+ry92Qm6gEFd89vUifz9Ix4bQw2mtDIwqsRnJk8lWCHhM6SSSWVJqI%0AuKx6pTmj28S1xSSnDvgw6jWsx/KYjRJ2s1LH2O80MNprJxTJoVYrDVN8DgOiIDDQY8XvMGC3anGY%0AdESSBSRR4PHDfhwmLUadhl6vidXNNIMeC2P9duKpEr1+I0JTjUmv5uC4m0ajgV4n0uMz0lQ1aQpK%0A9n+mUMKoFZkcsNOUYXUzT02WcVv0GLRqzAaJVK5CNl/l+KT3nji7813dLzx0Jit46Ez+YMa/X/gg%0Ancmt7KJvv77cIeOKlTqFUh2nVbdnZtHNtQzHJ70shTMdzo5+n5kj4x7MBgm1oMJqlhgJ2tFKanKF%0AWjvjqFaTCcdy5IpVHBbdtiO5gUmvdEOXZWV528SAA1lucm4uht2i48CwC4teWemRL1SQNGosZh3J%0AbBm1WuDZo0EmB21YTVqcVh3VWhOXTcd4r50GsqLYq8Csk7AY9eglAYdFcWoLgoposohJr2EoaGYk%0AaCVbrCI3wGiQkCQRq1Hi0IiTcq3Budk4C6EUB0ZcjPRaiSYKrEby9LpNjAVtCGqBeqPBRrKA3azj%0A4JCT+VAKraSh0WiyvJFFlpv0+80M+Cy8cXmDC/NxZldSPHU4QNBjZj1eYHkjy6DfwokpH8fHPW25%0A+q8xHG/nxoPI3f14q3B2jdMXN1jcyOBx6LvW3pwZdiKoVKxGcu2MzuXNLI9Me5kZcmI2SIQiSnbO%0AIzNe3DY9G1tF/E4j4XiBZrPJ0QkPGrWKVL6M22ZArRbIFWs4LBIzQy6KFcWw02nURJMlbCYJt0OP%0A06Yj4DDR4zHR6zbjc+npcZuZHFAyxxwmHfUGbGVLVKtK88W1mOKg6/OZMOgEhgM2svkK/QELmXwV%0Ap0VHwK0kMtTrTWp1mWq1weSQg0S2TGgjx5OH/Bh0Ij99N4RaJTA15MDnNOB1GNiI5zHqRfxOE4lM%0AebtplZHlzSwbWwUmBuyMBm0UKnWuLyepNZpMDtrRqNWUq3VmBhz0uk00GkrNxNcvhjuc8SO9Np48%0A3MOREdf74ggovL4bmf1x4m5L1r785irpQhVBUHUE62p1mT6vGa2kbsvctVieLz89jEErIqoFhoNW%0Agh4zb1/b5JEpL16HgXyxxtxyimeOBdGoBS7d2CLgNvLFpwcplKrU602agHm7drjNqDSMDLhMHBhx%0AkC/USGbLuK16LEaJHpcRvU5EVKnxOfVM9ttxOQxUKg0kUWwHBQvlKjIyJya9OC1aRLWasV4rLoce%0AUGE1SlhNWlCpSGfKmC0Sj80EaMpNUvkSIwEH+VKVmtxkK12kUm/w4uOD5EvKSpSNrQIWo4RWUmMy%0AaLgwt8V4vx2HRctmoogoClyc32IgYFGyVi9vsLqZ5bc/NcaBISdbmTKL4QyPTO22n27Pgr9XG+te%0A3vt++98vfFDc/fbry8jAuYV4Zybyjgx6gHC8wFdeGCOSKDA16MRjNygrOwaVrPFIIs8j036sRonZ%0A5SQ2k5anjwZJ5ytcnNviV54YIJ4uEd0qMtJnxWyQlMxgg0Q8UyKaLKOTRAZ7rAz4zJTKVXo8JsZ6%0AbUSSRWxGiZPTAfQaAZddh9MmcWjEw8ZWHq2k4fiEVynPV6xxYsLNsUkPgkrFteU4PW4TY30OcuUa%0A15eTaDQCfqeRUDTLgM9CTW6yEEqjUcNnTg1QLFWp1GQK5RoeuwFBpeLMhQ2mhx0YdCIrm3liyRKi%0AWqA/YGYrU2Z2JYXTqmdiwL7tGFZRb8gshDIdZcJauFsH2r82q7717guF3U7qvfa9X/gonMkqlYrZ%0AtXTblt+Z8NXSdfOlOicmvFhMWgrlWw5Xn1VPXQVGncBzx/soFMuIohqjVmB62EUmW0KtEpBRVh8F%0APEbiyRKlagOPXcuTh4OUq1UaslLD12mXeP5EH5VqFbmpotlsMNHnJFeuYNJpkFVQqtQZDFhpyA0s%0ARi25YhWLUUu2UMFslBAESOUUXblal3HbdGiAxHbWsyCocFp1VKoNpoecyA0ZnU7Jslehwu8yIG8r%0Am/mCwnNZblIo18gX61xfTrEaybG0kaXHbUarUSOKApIo4HebeP1CmHK1Qb5UU4IjGjVfeX4Ui0EJ%0AWnSTx3tlK+/k+X5BwYDHfM/O5PtaM1kQBP7oj/6o47edzuK5ud2dwB9CmYw2EkXmVpPtTu8+p4G1%0ALg3zAC7f3KLXa+qoR5PIVHZ1VQeo1mScFm1HN9OVzQyHx9wcHHaxGsly6cYWI31WDCqBigp0WhXH%0Ax30UCjVGghbK1TrVapNKo47LruWpQz3odQJaUU2j2cSgU+O2Suj1elw2PXIDatU6ggB2ix6LQU+p%0AUiUnlGnKGorFOogyVFV4rBI6SYtKVqJMC6EUBr0GtaAiHCtwdSlBrlDFqNewEEph1Ik8dzTIc4d7%0AHnZT/QgQiuUJxfJ84yfzVGoNHj8Y4FuvLu6qYbcTi+sZNKIah1nasyN269+tesg7uxGvR/McnXCT%0ALVY5PuXhxnqGVK7MCyd6sZu0rG/lkZsqstkq/X4Bp03i2KQbq0FiK1NGpVLhdyqZLbl8VWnQ02NC%0AI2mo1WpYAhZq9RqFcpM+j5X+oAWdJDIxbCeVK6BuqmjU1VCHUrVBrlDHYpIolevUatBoNJFlWFzP%0Aks5XqTdl1mI53ptTvmWzQcMffO04Prv+IWcf4iE+BthZE+52GdeqKdutbjtAj9vM+bk40WRxVxfx%0AegN+djbEs0eDeB0GMvkKr763ziMzHo5OuFndyDG/kuLUQT/FSp2b62kajSY+p55er1FpZpMoENkq%0A8tyRHuLZMvVGjf/pxWkEmmwmCphMOvRagfFBOw6LDo0aBvxGaIJJp2RfRCpFAh4DkiBSrFUQ0BBd%0ALWKSZJwmPRvxLMN9Ntw2L/lSFZ1OJJWpEE+VOTHppVSqc3UpjUEvMtijZ2ElRSJXQVA1uVJNYLNI%0AjPXZSGR0pDJFVjdzvDsX5bMn+6hUa7y3lkKFCodFMTZm+h14bXq++NhgW0YKgorNZJH//PfvdfRH%0A0KgFhvwW+jwmHtvRvfqTLld31vB++kgQQa3aNl529yMY7bWzFE6j1ajbjWHK1TqvnQvzzNEAfreB%0AoNuI3JSRRDVzK0kCLhPLm1kqlQZDQTPjfVaS6RKlepPVaBq/y0zAqcdk1FCpyBwccpIt1NBpNIz3%0A2dlMFak3QCU3kDQw1GOlUm2QLWopVyuoBRjptyAgkCqU0WkEgh4bkqTiyYNB0tkKka0CZoOWeg2m%0Ahp2EtwrU6k3OzcXp9ZkY9Fvp9xkw6LTEMkVOXwjT7zPz5BE/uVKdSCLPiQkP+XKNNy9tIggqgh4z%0AZ69H+Y3nxri6mKBcrWM3a4kmS1xfSTDkt5LNV9nSlXjzUhiNqOadqxHeuRrB6zDwu78ySa/7lqPt%0A0Wkfr50PdzSzXgilePGxgY+AFQ8+dsraLzw+yOZWgUxeydBt2TiVWgNRrUJU35K5sqzUqn7maFBJ%0ANFhKEI7l+M3nR7mymOD6cpGjE24eP9zD7HKCUqXO5x5THFz/74/mOTDiYKLXwWo0i92kZXzASqbY%0AoCk3GOm1YTRo2lnu2WJVkS9qFf0BE1pRQ3yriFYr0qw3CHiMGLRqjDqJQrlKr9dAPl/HYhaR1CKi%0AWsX/z957/0iSn2een/AR6X2W99VmutpM9/S4HkNPkRRJrQwl7Yra3btd4IDF4bC4HxYS7t843OJO%0At8Di9ha3WBHSylIrihSderxt78qbrKz0GREZ/n6IquqqNsOhSI44VD1AIzorswJZmW+88f2+7/M+%0Az1bHwrVDkkUFRRJZb5j0TIfZ8RyeG/LG9S1sN2S4mECWBWRZ5PVr2+TSGroq87/9n69Qzet85cU5%0AXr++yVAhwQ9eW6dv+eQzGt96fSVmgo5k+bN3lvjcxXFcL+DGSpvPXpzguVPV/Tj9tZdm+I0DuvEP%0AYqIST5kerVc/GA+uE7779vqh5/cMPg+uE2zHZ2mzw9xYjp22TbM74PRskXxKY6tp0eg4KHIfXZU4%0AO1/CHPj8yffvMV5N88UXJ9FkiandBqsuS2zudJkeylLvWDw/NYLj+bhu3NQbK6c4OZ2jbbqU0gYj%0AZR1VUnCDCKligAeBENK3fMYraWRJZqdtE2Y0ZkczNDs2tuMRBjBWzSEIEQgRy5ttZkcyJAyNpa0u%0AnheRTen4vs/SepcfvrfBN76zSD6j4fkBzy6M8O03lqnkE/yrLz+B6wX72sZ7OfLmSot/+eVTLG10%0AefvW9r5MB8C/+fUzXL3X4PrSw3rexyfy+zG6l3sfvN89d2CdcISfHGOV+7rdjhdQb9k8c6qKOYhN%0Aact5g9vrTebGCjE7OavTtz1cEQjjSZNyzqCUN+hZAdMjabJJhemRNCubFhFQzMkIu8dGzyWlq2iq%0ASEpXcT0XD/DdgIEb4LgBoiRzYqSAkVBZ2+zR6Q+YHS2QMCTGKylMJ44lUbz/d0QRiBFUcirPLIzy%0A6pV1ogj+4C9u8MRUlq+8NM/t1R2aHYeBE7K23SeKwHI8jk/kuL7cijWbkwqZlEatacWFaVlkopw+%0A5N+xp5n87MIwGzuxD9S7d3b42qfnqTUtbiy3OD6R57lT1Ycadw/m45Xt/iO1lg/G+UQlxe99/QKX%0Ar9a4ufL4c39YfKTM5J8F/iFYYQfHWn8UftIO0Mp2n5urbW4utxjs6oFB3NF8lKYSxNIVZ+bKXLnX%0AONR1uLvR4Z9+/sTumFNMx//8sxPcWW9SyiVJJxQyKZVMQmWtbuK4PiO7AvuVvIHtB0iRQCGbJJNU%0A6Fs+siIgSlDK6PFnI4i0ezaiINLte6hihKrIEAh4YUTftGNWScfC9AI6XYcwCvBDgXdubmOoCpom%0A0et5bLcHvHevRbfvYHkRluOSTWk0uy5X7jaYHc1iaDK2EzBWSfPswvBPzDz6eega/jzhx9IBqx8e%0AP9QUiUJW39ewe1y8npgqsLTRZaXW52ufObavD3T2WDw6e3OpRSal8OmnxlHlmHnyqYtjmJZHvWPz%0AxHTMvht4Qaw7qkqkjXjEtd62GSklyaV1/CAkCCKCKGBqKEvgRWQzGj3T5d56l3Z/QD6l44cR/YGH%0AHwYkNI2B59M1fZpdh1rDZrttQSTQ7TvIkoxPiCbHjKa7a10mhjK8cW2LxfUeqiKx0TTpm7F5xE5n%0AQGmXxTJwA545NcTXPjXHaCkJ/ORsuY8KR8zkGEfM5J/O+T8q/LSYyX/6d0vcWes8MsetbveZGcny%0A1s1tLpyo7rMP9/Qomz2b5xaGafcdhF0NtkxSZaNukstonJ4t8dbNOrIUa8admimw1bB5/XqN4XKC%0Ak5N5lre6LMyVODdXYnWrRzqpMVZMI4gRKV2jZ7u8d6fB2HCK+fE8i2tNVFXBDyIyCQUQ2GxY3Ftr%0AM1RIocgiPdPnndt1Gp0Bhi7z1s0d3r65g6GpSIJAr++AIBAKEe1ubGAVRQLNzoCVrT5vXt/m9C6j%0Ated4LG12cVwPEOjbHrYT6yWmEgopXeG1qzXSSZmRUjouCkUgSQL5jE6taSFJIpV8gvPz5UML3L0c%0AGUWQ0hVOTRcfy5Lb00D8SfLqB8XGz2PsPhi3exre15db3Fvv7PtfFLMaf/PGGl+6NH1oVPozT49z%0AY7lJOqGyMFskZais1/sMF5OcO16KtTVrfVwvZLiYpNEd4LghMyNpFmYKDBeTDJyAV6/VsByPsXKa%0AnuVRa9ggCEQh2F5IszOgN/AQRRFNhZFCClmEWtvm++9sEkQQhsSj3oHIrdUOt5Za3Fppo6kSoiCg%0ACBK+H2INPLZbFoubfULi0ealzQ4iIrm0iiIJmAOPXFrj7VsNfvDuBlEEz54aQpYFeqbHlXs7GJqC%0A5QTcXm0zVkmR1GUa3QETQ1k6psMLp4f43MVxsimV//gXN+iZHut1k9XtPkubPf7VVxYQBRHHC3jq%0ARJWvXJp6aHN2kEnkeAGnpot87VNzPxGz80fFwONe81HhJ2F3/smBXFvM6GiqhCQJ+9Npe3uc1e3Y%0AJ2N2LEspa4AQGz0ldBnb8bl0ZoSQiE7fZbKa4tRMkeuLLXJplYQmcXIynnzYbg44M19icijDcq3D%0A3GieUIAfvlOjbw5YmKvQ7g2wnZDtRp9QgGxaI5/Wqe2Y9MwAVRKJhNh0NZfWCcOQjR2Lvu1BJNDs%0ADjAHPlfuNunbHku1HrdX2liOTymX4N5ml7trbSaqGbYaFvW2he0EbDZMrIGPIECtaTEzmt2XMTg7%0AX+L0XInvvb3BeDXDmZkin3hqgiiCTt/lzGyJk9MFri02OX+8wtMnKzz/AXI/HyZn/rTy6i8qM3lP%0AO3ZvnbD4CC3kPQb9Qd3qdEJFlkWSuoquydxZ7VApJrAcHwGYGs5g6Ao7LZu17T5n5kqcnM7j+wGr%0A9f7+hGPaUMmldbq2gxDB8ckChga5bIKBHSAg8O7tOqIgYVoe791p0Oq7WKaLIIg0ejY3V1qkDBU9%0AIVNvWjhBhByBqkpIokC97XJ9pcl208Ye+FgDn5Utkzdv1OnbHhPVWHN8pdYDQUCWJPJpjSCMmNv1%0AQXjnVp1z82W+9Nwko8XkY3Pk8bEspUKCIIzoWx5PTBf4Jy/PsjCZ/1DyKz8LVv3jvvsPeu1HhY+a%0AmSyKAqIocHOtTT6t7UtYFHM60yM5TNtDlkVShsLsWA5FEuhZ9+UpRlIargBLGz1aPZflWjeOPVmm%0AUkiwsW3RG/iIgEAs8ba00cdyAnrmgFw6wa3VJqIkIQN9x6OYSbC63UNVZF67WeNbr62SzeicmirG%0An5HjUcomaHRtErqyK2kRM5MzKRVJgFvrPV67WsN2Q0bzBqePlWh0Xb771johQixH0dtlpguxrBFR%0APPlfyceTgoWMxk47ltM0NJl0UuHYZB5912RvbjzHc6eH6ZgOpuUzPZJhajiNqkj8+suzvHxu5EfK%0AqOzl4w8b5welsQ6e+3Hx8XPDTP64Y2W7z+WrW9xYbnNiMsdzp4Z+qgvAg13ePVfRt29v4wU85PS+%0Ax9B8FJNzuJQijEJ++3PHub0au6GP7Roy3FhqMD+a5YWzI2w3TG6txN2hVm9A13S4dHoY2/ERERBk%0AESEUEDGZrKRBCcgZBpIckdQTFNMaOz2TXDJN1xpQyajkcilGyykGthePwyYPmyhGxFp66aSKCHh+%0AgKxIdHsWC3NlNElCkENSKYnhcopyQcXsByxtdUnqKuuNHi+eHeJ/+tUz+26TDzqwHuGjxUq9zxs3%0AavTtmB2yvetCfNCR+IPidaSc5NWrWwAsb3bIJFUqxQQ3l1ooksivvDzDe3cafOfNNc7Ml7h0dpgr%0A9xq4Xsj5YyUmh7PcWmlj2T5DpQQpWyGhysyOZag1LerdAWdmi5ybK9C3fUzbZbiUpNmx0FSFkRNl%0AdEVGVkSiME7IYRgiySKSAL4vUckl8ANYSTaZGi0gAp3+gCAQIIzwopAvPT/FTtMmFODcsTKOGyII%0AIhuNHsOlJP/lb24T+CGfuTDGhVPDf2/n6yMc4Qj/cBBFgTtr8ajk43Lc5SubPH96mDCKaPccnpgu%0AkE2rmJbPe3caFFI6N5abaKrMLz8/Tc90eOZUlfUdi2uLTb784jSr2x3mxwsokkzP9nDcJCPFJJVC%0AghPTubj4e2uHS2eGGB9KIwohiqLQswd8qjKKqkqEro+aUBkrJQABQYTAj1AVieMTOVRFxPOhZw7I%0ADxnMjGRwvYCQiPFyCp8ARZIZuB7jw8OYpocb+KR1hYHrx2zR8QyOG7Awn2dgR2i7DebRUoKu6VJv%0AWRRzCbZaFhdOlPGCiPfvNZgdyzJeSbFc69E1XZ45NcTCdJ7xcorPXoiNTj9MfjxiyT0eK9uxhvfL%0AT46xtDtavRezY5UUv/mZeW4ut2h2Bzy7MEQxq3N9uUnggyJJlPMJBCHiiZkcw8U0mixwZ61NMaNR%0ALSbJJVQmhtJ0TAdDkWn1HUzL4+KpMi+eqxIEAu2+Q0LNMTmcwRwMABFZgmwqAYBpu4RRSFJXyaZU%0AKgWdT54fI4oiIML3kwRRxMxoGlkWCXb9MCRJxB24+KKAaQU4XsiJ6QLdrstmy2RuJEcmrfLWjU0S%0AhoIii3heRCYh85mL48hibCL5zT9f5LMXp5isZliu9ZgdyfDpC2Pkk+ohFnyxmKJe7xGG8bXxOFbP%0AwmT+R8biUcx+OGx3bO4eyLWW4zMxlAYiXr9+fzqt3rIZr6ZI6Ap92yWbUhmPUlSKBilNwXR9HC/W%0AEG71BowPpXA9n7nxLH3L4fhkAdcNOTWV5+RMEcIQxwtJJyVKmQQTwynOzRepN2ySSRivlpBFODNf%0AJPDitaIgQHc4haZIKFI8hee5PpIs47ge2bRGu+OQy+iIgoYiSxQzBpmUTBhE6CcqWIPYNFVTJU5O%0AFSjvjk/fWGpx5liZmdE0l9+v8YN3Nnnh3Ag9yyWdkLl4ssKZmSLj5RSff2p8P6bK5TTllHoozj73%0A1NihmDuKv58NRFHg9mpsQraXcx0voJDRD+2DwjDiz3+4yG98epbTs3GDo9a0cb2QJ2aKDDyXLz4/%0AyTt3dsinNc7OFemabjyRVEogigLVgs5IJcl7N2tMDqeZKGdwPQ+fkLnRLOeOlZBFgQiwBwq6JhNF%0AoMgCY5UUggRRAMcm8kiKQBiA63iEWQ1ZhKFCAt9zyU4VMR0HQ1No9R0CJ0KRYLSQIJ/T6Zkerh/w%0AKy/PcHVph3dvN/mj794lqasszOS5t96hs+uTkE/rfOr8KOPl1EMxCY/PkQuTeRYm88iyiH/AG+nD%0AMi2Pcu9PHwdrY7/z+WPslmRQJJFSzsDzAmRZRJZF8mmNCNDlWK5isprgqSdGeOPaBnvfxpeeqVAs%0AFGg0dd6+ZzFciE84XBDYbkMAjJfiHDtekqh34dRslnJOY2E2y80VixCYG84xUU3S6+XYbNucnc3z%0AP/7yKV6/trFfeC1nNKZHMzQ6fSIgaUgMFxM0uiYCsVlvpaDx0tkRbqw28AARmB1N8eufnOPtW3Ht%0AIpeRqOYyrG13EQMIJZAlgXRC3b33xGuWfFqLCQ5AUpfRVZlSzohljYAwiPaL8ACCwKE4/7D4ceL8%0Ap3EdHBWTPyQOjqsALG91+du31vm9r1/4sQvKD365exfirZUOz58ZIggjVra7PHNiiP4gYGmjS7WQ%0AODTWBeyPH0LEaq1POW+gqzLffXuN508PkU3p3Fpt8T98eYFX399ip20zPZrBcn0WNzqkDIXJoSx3%0A1lqcP17FcnyWal2KCY1yMUE+LZFNp+h0DRo9j6QkIgoCnuviih6SDKPlLGEAhq4wGMSbywhIpeIi%0AchCy/zMBcJwAUYgII4EgijAtG1XXqXddXC9kudXjxnKb0bLBuWNV1jYtfvjeJsWszrt3VrhwvEIl%0AYxz6PI9uCD9bPC4ZrdT73Fpt843v3OUzT0/QNe1D44etrsPCbHE/Zg+Oy9ZbNpNDaarFBFsNa39x%0A9f13N/nVT8yxXu9x4USFnc6A7727QS6l8blnJ7ix1OLf/9EVfufzx1HHJFa3eyxvtbl4soSmjvDa%0A1Q0unR3BC2LB/UpBJ51QMRSZnY5Nve0QRj7ziQLpXc0h2/VRld3Zlt1DKIjxzUYAWZZwvQAQGQyg%0A3XdjypQo8u03l5kYisXza802ju+hqSpCFPE3b65y/lgV0w549/YaL54ZObS4OYrbIxzh44W1HZOO%0A7TK06+j8qBz3wplh/DBiZavH1HCGTz81Rr0zYHmjx0bDZGG6iBeEfPLCOLWGxbdeW+WTF8fYapi0%0A2gN+6dkJtpoW+ZSBJsd67C+fHcLQFRpdi0ougSTJ5BMeo6VxbCfA0CS8QKRtDihlDDIJFdcLkZIq%0AgR+iKmJsPpJScUOPMALHdZFEnZ5poWkqoR8SKCL9gYPthhCCLIsst9skZZnFjR4DJ2CknMIPAsxB%0AwI2lBqVcglxKo2M63FptIyBQKRhoisQrV7bY3DH3102aIvH7v3uBokd5ewAAIABJREFUr+6O9Idh%0AxFdennuosfb3yY1H+fRhXL66RdJQYpPjB2L2taubnJopcWIqT7PrsLzZY71uMj0SGyi/drXGX/5w%0AiUvnhillDNJJCc8NOX+yShSFhCF4Xoiiisxk0qiKgjVwd2WpBJpdi1zGYLiQwPN8FEVACePJN3fg%0AIUvgB2BoChDhhyGeFxJEETtdk2xCJ4wiREnEtT3avQGKIqNrIhIiPcul13eRVBnTdClkDdZ2LJbW%0AOxiqRM/2+ff/7X3yGY2Xzo6xbXvcWmnRszwSukKj4/AHf3YdRRIZyhs8fbz80Fpn7/+Piq0P2qx9%0A2Fg8itkPxs2V9qG4nRrKUGuYDJeTfOG5SdbrJu2ew8JcEXvgo8kiewrgQRCR1BQ6poeiCAzcMNbr%0Ani6iKNDtu8yP5zASAqoYk1yCMIhzpWlTzGYoZlQkWSYIAkBgejyLJMT7msAPsCwfVRUJQ7AdD0US%0ACf0QL4wQJQk/gkbLpGe5iIhYTkiv1mV2LI0YibRMl9eub1LNp1jb7pE0lHg6I61ze6tD5okhnj5R%0A4aljZZZrPf7mzTWu3GuQNBT+81/dBHhISuVRMXVUPP7oIYrCI9cJP3h3g6++PMv6djzBWckZaKrM%0Af/rmLf71VxfYapo8eazCylaX2yttXD/eF5VzOgszJW6s1Cnn0hRyMqNSiktnqqQNBU1TKSdVkkkV%0AURIRhTi/KgfUBT0/QlVEZEnADyKCEBBhMIinPIkiirkku2oD1NsDPA8WN3v0bBdZFEnqMvfWe6xs%0AxY210UqKG8ttSjmNiyeGGC0mWK71WK/ZNNoDnjoxtD9ef/lqjWbX4fnTI4dkVT4oJh/33KMKbB91%0AAe0ID9fGohBShkLtwGt0TcH3QxRJIGko9C0PA+gDiiyi7BaavSCuE+15xz7KQ1YkLiY/CHuXa2lZ%0A7MevIMRn2DsePOFeTao38On0XcyBT8KQkCWRpKGgyiIDN0SRRCRRiCdiRAEiuL7SJqlJbNRNOn2X%0ApKFh2xGm5uEHEaEEfdshoccSGpYTy2CosoDnR7heEPt+5Q3eu1MnaSgcm8ixUe8/NO2hKtJP1Pj4%0AqOL8qJj8IXF5V6v4IBwv4PLV2ocuJq9s97l8rcaNpdY+s1kUhUOaSqu1Hq9erfH1L57k6mIDIqgU%0AjIf0wOC+xsqvvDzD8akC//Vbt/a1A5OGRjqh8qXnZ/jbN1c4M1tmvWHy1s06k0MZLhwroogiEgJT%0AQ2k6loMswXg5Tac/oNdzUWQFUfJo2gMCImRRQhJFwiAOcN+PcN14A+D6IYYuEYbguAGKItHtDDCS%0ACoosMRj4uI6LmlCJAjAHLvWWjQSk0gKN1oC26XJ3rcvA8enZKt9+Y41a00RTZf769VUUSeTiicpP%0A9Xv9x4APm4geanLU+/zh9+5x9V4zjteFIaaqaVbqJjeWW/zpD+5xetcwptG2UWVxX7/toL7xQQ27%0AH763QTqh8NKTY7x1Y4vZsSxv3ogZJhERa7U+jY7NE1MFtps2jbbNS0+Ostk0+e+vrjBUTPA7v3Sc%0Aa4sNskkdVROp5JNcWWwRhRFPHqvS7LqkExKKIiIJMp2uy4ZrM1IwyIwa9K0+ogADJx6xda0BHV8l%0AnVIZDDzCEGRZIPQj7IFP3wtwfI+UqtFzQ959ZZHzx4bY3OkjShKNjkWtGXFnrYMkilQKCf74e3fx%0A/ZB7a11+/3cv8DufPXa0eDnCET5m2MuJV5dbNLoO3/jObZ4/M8xE9b4m3IM57nvvbPCpC2N85ulx%0Alja6/D/fvMmXLsVSLNVcgoXZArWmzdV7DY5P5jh/vMw7d3YYKSb48kvTvHG9hq6KnF4YxnYCVms9%0AxioZWj0TWZZZ2TIRRZioZBCiCAQfy/EwTZdKIUUYhmw2+uiqSkqX6VtunOcCn17NJWGoiNEAUVFi%0Al2hZpFyAnu1we7WDKkqoisTttTbbrQHphMqZ+SL1tkWr43DlXotyXqfTdxivpnlhdx0ThhHHx3P8%0AwZ9e443rNbwg5LmFYUpZnXp7wInJ/P4G8u9bfDvCh4csi1xfbtHqOpi2/1DMNrsuUyNZeqZDp+8y%0AMZzaHTf1uLcRG0POj2cRgHsbLYZLY4SRhz0IuLHYIJvWmBrJ0Gq7CNmIoqrgeAFrdQtdE0mnVBot%0AG0WRSBgy3aZJLm3Q6Q+o7VjkcwrVQhqz73Fns0spp1HMaLhOiOvA5sBEEASiIGKzYZE0FFIJgTur%0Abd6702RmNMtQ0SC0PV55v0YEzIymWZgp8taNGt9/9ybVQhJdlfk//uh9FEnk93/3Aoos8cP3N7m7%0A3tnXiv1JGrxHsfvThygKvL/U4vKVLRZmi/txK0kikgg7LZu3b9X5zc8ew1Blri01ubvWwXZcnjxW%0AZd3rE0YRGzsWJ6fzFJMaLdulb7nUWiYnJvKk9VhqbGCJdH0LWZEw+y7lgkY5m2F1s0skQTlpoBgS%0A7a5FJqERRhFda0BC15GAtukQBQL2ICQIA3Ipjf7Ao2P6LG80OTtfRRIlBCkEIt660eD1a3XmxrK8%0AdycuDI9VRDw/5O56l2xSJQjh4okhxkqp/aLZeDnFp86PMVZJc3e9g6qYHBvL8cKZ4UOa3Ef4h4Mo%0ACixt9bh8dYu7613Onyjz7q36oXWC7fisb/c5MVmgmNXpWx4dMzYWf/dOjZeeHOH9Ow22GhanZnQm%0Ah1JEUYTrhXz/7Q3GqwnGSkkQQ4oZA9f1sd0Q27XQVRnL9kgYGq7vEwQRoqHg+T6iICKJIh3TRVUk%0ABFFk4AasbPSplAwcP+Tuapeby8tMVFM4XkDf8pAkgfmJPEubXa7cbTA9lOHFs8NMVtPcWe/y+vUa%0Ax8bzXDxVpZRU9yc3fvOTDxd1PypG8FFO/mggyyLff2/zUG1sqppkp2szVEyy1bBw/Tjv6ZqIF8Qy%0AQ9ED55DFuJgcBBGP+ua6DhR2jx6gAJvNiEIhPgI0+wM8H5rmgIi4oLy202WokmJ9p4sgydTbDqu1%0APjtdh3zaQCKe+jdtD9cPSQC1psMP3t2gb3vMjGpIQKvr8fatWLallDY4NpHj+lKLb7+5RiqhMFIG%0AwxAp5wy61oAogJShsVHvcPnKFhGQTyfo2y7WIESVRVRRpNG26VkePcvjD79zh199eZatZvyZqYpE%0ApZCg2Rl8LOL5qJj8I7Cy3efqUvORwu4AN1daj0yOD/7srbsN/q8/vnKI2fx372/y5PHKvsh8EIT7%0A3fNbKy0SmkzCkClmdf70B4v88gvTfOnSFOt1k80dk7FqClkSWa+bnJzS+MJzU/tmPs2uTS6lkFBE%0ATs+WWd+JWU///AsnaHYHhAh0PZfRXIJizuCYkUWUJMy+Q1hJMXA90rpCKqWQSeTxfY8IEU2VsAYi%0AqiKi7ipYaKp46G9XFBFBhEJBj7tDERgJGd2Q8N2QnhM7DlfyBn3TxW2FWAOX+bEs1xebeEHA999d%0A55knhpFEkbXt/kOL/iP8aByWZXm8uPqD8i2nZopsNS2+8e07DzHx/+nnj/OH377NsYk8+bTOWq1P%0APqOxsWMyXk2jKuKh8cP17T5fujTFTmfA0maXSs5gaiTLn/9wMZZTEQW+/MI06/U+9ZbNpy+Osb7T%0ARxIFqiWD0UoShHjk6rc/c4y+41LNx/rexZxOMaXiA51ugsmhNEEEURgSBsSdRFncH7kBCCMQAhAF%0ASOhxAOuF+5+JpikIwi6LnoBkSkV0PDTVoNW16fdNnnliCN+PTa+u3GthDTxWa13KhSRDeYN2d8BY%0AObU/ZvWo4skRjnCEn1+sbN9vpH36qTGWNrt0TZfp4TTXF1t88qnRfUOR9e0+X7w0xXbTYnW7z9Rw%0AhsnhDIooMj2appRPsLLVpZSLDTa/88Y6F5+o8NzpIRzXp5jT+fKlCUrZJM7Ap/D0OIWchiQIqLJC%0Az0ySSWmEUYgoijF7Tpb2mRW6HrMpKN5//9lk/KQfxJJSiiziuhKuEpJMKgxcEdv0yaVVJFlCkSGK%0ABDKGRqWQoNEbsFzrsjBdpNl1+etXV5gZSVNv23T6Lq9c2QTg975+Abi/eavmDL7++eP7o6YpQ+Fz%0AF8eYrKaPcuBHhGuLDb79+gq5jMp4Jc3KVo8IkESBZ05V8cOI9e0+X315hturDU5OFDF0hcX1Dqos%0A4fgB9abNycksk8M5EHxGKzk6PYuUomGkNMbKCYIwRJElylkdz/NJGTJJI814NY3vQ0iEkItQ5Hh9%0AGGX1XWKQQiapI4kQBpBMKZyZKyKKAo7roSgyBYXYAV0SaXUspscyZDUV23Vx8wnmxjymR9LcWIn9%0ARF48N8JkNU1ud9poqpLi+dMj/PD9Ta4uNn9sg7Ej/MNgL3anRzLcWG5TzBoIgnAo1z5zukoYRnzu%0AmUmu7srlzI9mOD1bpNa0eOtmnSAI+cpL04hEFHIG9R2b09NFUoaEKEr4no+my/i7EhVRFMWsswOY%0AHc8Cuww3IFFKEQQhXgCj5Qym5ZLQVQIzJJnQCEKLCAlVFkmoEo4bcGy8CAJs7JjUmn0kUWRuLIMg%0AwvHxPMcnsnzjO4v8f399k6QeE286fYdPPDnyyALxHvPyc099eBmgI/zssbdeCEP4zpur+8baujr0%0AyHXCer3PSNmgWkiiKoPY6AuBJyaLXLnXYGIoxZcuTdNo20SiwGgxQaVg4LoeCV1DFAWCMEIUBB7j%0Aa44i3y/vSKqM64UIEhiavD9JnM9oaKrAdtNmY9tElUXOzhfRNIVSWiOTVEgoMrIs8uRMkX9yafpQ%0AzFWyBi8sDBGGEeVyel96cg8/iiV/hI8nriy3ePVqDc8P2GpYh54TVRlZFEjoyr6sxV6taKJqcOHE%0AMG/e2Nx//clRA1URODlq8O4965Fs5Ix2+BjCIemLzTZU8zqKDEN5nbt2fJ5sWiOTUMmkNXpWwFgl%0AydxYjrZpYdkhB7nte1GZz8jMjxa4sdqIWdBRLH0xM5Ll7kYLP4zvB7mUwsJMkfXtLlEEg0FIvW3j%0AuCEB8F/+6hYpXeLiE8O8cWML3w8QRWn33QOCwNxYFl1VuLnSYm40y1bD5J07O0xW07x9q4Xrhftr%0A7J93HBWTPwB79H3g0CjrQRx0Ct37nb3C3MmpHGfmK7R7Nm/dqD/EbE4ayiEduz1d5ItPDLO23cdx%0AAmTFY6SU4Dc/M8/t1VjUvFo0iIhQJJFqIcH6Tp/vvrnGp54aQ5rIUcoZrG72mBvLcWerw0tPDLMw%0Am0NTJKRQJJ+RMXQNRQDHjTcEkiwhiaBpEqIYX4R7a6sgBFlR9q+2hB6HTUS8GYj2HkgRsiBAJNCz%0AXZodG1WWECWBwcCjZwVcW9whZejcWGlxZ7XF//IbZ5kayjAznAHg809P7I/C+H7IF56dONqI/j3w%0AaFmWNf7Nr59hYTL/ga/7u/c3efJY5aF4hbh5kjSUXZ3QiKFSindv1VmYLXL5yiYvnh3mS5emWK31%0AafccTs8WkSSBY+M5EppIOZfk3maHl58cpWu5fO+tDT7x1CjNnsxLT45AGDE7kqOST2ANPMarKdzA%0AY240TRBAOhCoFhK4A4/xShrH88H1magmURVpV1ZFIghAemCR5XkhCAJWEHc5g1ipAt+PEASBMAxx%0AA5+u5bK6aeL4AYWUzmbDZHGzF5v3BRHr9QEXjpcZL6f4xLkRLl+tsd2yGS4k9wv2R3pcRzjCxxMH%0Ac2I6oXBnrYOqiGy3bC6crLDTtvmT7y/ya5+c59ZyiygLzc6AhZki2bSKLAoIQoQfBSiSRD4lMvxE%0AhfFqBkML+eoLU4TAwHMxJAlZkRF3DaVUGbI5HVkEy/aRZchm4ntxGMSsPEmME5vvQ7RbYPYDkCXo%0AWy7bnQESIiEh7Z5DNqmi7Wop207I8laXq4tNfu2Tc9xeaXNzuU21YPDsqSGenCsRhhGeGzBRyfL6%0A9TrHJ/L81qfngftjqp84P/bY5uSjRk2PcuFHg4Nr1n/91VM4brSv4X3pzDCzo1lWa32ePlWl3rI4%0ANl6g1rGYGs4yWh4hqcmUshqqImEYCt7uVI4qixRzSXzfRxIEQlGI15O7xnbZtE4Yxc3aMAhQFQnP%0AZ1enOEQQRcIopG+66JqEqihs7HQwrYBiPoU9cKk1LJKGjCSI1HsON5eaGJqEoSksbnTJpTQunqgg%0ACOB4EX95eYVqweDXPzHHUN546LMYyhsfWDQ+ismfL+zFbiohxyZ06x1++YVp/uNfXOcLz02x3bKI%0AIqi3LI5PFliv9xEQ6FsehaxOz3Q4MZHj0pkhbDsgYQikkjpRFHJqrrDffAtC0Hf3MMquvFm4W8II%0Ad806bWuAKCuIhOi6ErM/BwGaHl8T796uI4oy5bzKWq3P9q4erizF2slr2yaVvIHjBvzaSzNcmC8B%0ApX397YOx94VnJ7h8VYsLCmO5Q02Px+Eodn9+8GCdYG/f9KkLo9xabnNsMstGPY7d7abNSDnFcwtV%0AWn2XexsdxkpJhueKiEAkBvzKS1OoiowuixTSMtm0gSQJiIAsiihyHKsPNj8g9iBS5HhCOBKgbw4Q%0AxViGxfd9nCCi0XIIiOiaHpYd/9tu2SQTCu/c3qFvOfyvv3Weodz9nPpBmq1HsfiPC1eWW/zvf/ge%0Ajhdw4XhpX8plD3/8ndtMD2f25VRShoLrxxPz2ZRKPq2RTakxxfgBfNhIEgF7NyT3jjsdh/EqbLed%0Afa1jPwgJw4ggjF/kugFeEOC6ARHxNTVRTTE/nqNr2fSs4JDMhBdA13QI/AjL8Qn8iFbfQRSg2/fZ%0Akkw6fZ9Wr8kT03lur3Z55/Y2rd4Kv/WZYzQ6A967s8MTk8XYqPtgDTGKGfyXDkz2rWz3MbS4uLwn%0ABfNxIVAeFZM/AJevbu3fGB5nHvbcQnX/8YOFubFKiv/7T97n2YXhfVOyg2h1HZ48Xj6kB1bOG7x+%0AbZP5iQKuG1DJG9QaFrIkcnq2SDFrxAYSlTRX7jbomi6yJPLUqVjvrZDRODGZ49KpIXoDjwtzJSrl%0ABH3PIqHrJDQFxxERZRXfc0knFfwDusayEgvzC8Q6SrquIMvgeyFRFKCqCq4b6+Q5gwBVk3A9j5Va%0AH0OTERF553adjR2LU7NFPM/nzlqX9+7Ueep4lZ7t8/q1NY6N5/iff+3soTEuONqI/jSwWu/zrTfX%0AHinL8r2318kmFcZLcYJ6cEQFIJ/WWdrsPnTefEZjrdbf1/+6crfBhZNV3r1V33ck/e7bG7z85Bjt%0AvsOnnxpnu2ViD3w2dkzyKY1Gb0Df8jh/vIzvR6yke+y0bcp5nZnhDFttm60dk6nhDKN5hXTGoGeC%0A64OuCmhKClWWyOYEdEVElVUC7X6jQwBcN0QQhdhEErBcHyGKizCDgU+nEzFSiuVYNnb6vH1rh5PT%0ABVKGzH/4s2uEAYyWk1xbbKCpCp+8MEq378ajJ3K8Kd674TxOo+soZo9whI8nDubEqeEMfdujU4+1%0A4F95f4NPXBjntas1On2HiWqKMIpwPJ9ay2RqOMvadp83b9T53DPjpFMqURAxWk4SBhEQoigSmiqR%0ARoUoLgLvFTpkVWbgeCArJAyZft8imUrsMkvB8wIQJRzHY7XWI5VU6fVd8hkdURRod11uLDdAAC+I%0AWNzsEgQhn3lqiiv3dri+1GS4lOSrl2YYySUYySX45LnRh+61j8trP06j7CgHfvT43rsbOF6wWzTu%0A0jF9vnhpilbX4d56B1WROD1XRBTiRurdtQ4vnRtBlkUMVSCTMQgcH9lQCIMQXZVQZAnXDZAVAU1R%0AYpLB7vSOF4QYuxM+YRR/54Ig4gcRju/TNQOcYEBSS9LuDOhYXrwR9HyCMMIa+Lx2vc7NlTYL08Vd%0A/c0mlVyCr31iDlEU8P0Q8fxhg6bxcgrx4lEc/iJhL+++MD/C0kaX8Wqab726xG9/7hi3Vto02jaf%0Afnoc3w+RJJGUoTBcSKEnROZHsoRhSCFj4PkBmaRKFEFSk/cLFHulN0kEz4+bcLseR3Es+xFd08Yw%0AVFRNZeD5eF5I33IJJYF3b9YZuOD5PpIo0TMdbq+KJHWFZneAH0QsbnSpFhMICPzl5WX+3T87D3yw%0AZvGRIdjHG3txO1RM7JvxApydq/DddzYIApgfyxGEIZEQEfjwytUaZ+YKfPbpceotE11VkcWIqZES%0AAhFGQkXi/rpgD6Jw/5EfxMUyXRUxBz6aKuP4IdYghDDC9X38CLo9h9WdLrIoEiFy5e4OfhAxVEyQ%0A1GWmR7N0TJd3b+9wYnea8lHNuSP848Zefnr12n3J13PzZVqmty9DBPBnl1f4t7+6gCeCrooMFZNs%0A1ON6QiFpoKsihaRBvW0/xEI2APNHvA+BWDO524XRUnwE0CQZWQJdljEJYu8uTUVVBJKqijVw4skS%0AP8T3QxxfQJNEVmp9Mok2K7U+uZRBp+9zbalJ3/ZJG3Ftqtl1MQctHDdgRFeIonhyammzR8pQGCom%0AubrY4vvvbMTvRZE4NpZl4vzoPmN/ZbuPaXvUmhbFrM7FE5WH5LU+zveCo2LyYyCKAjeW2/uPHzQP%0AGyolmKxm+M///RYzY1nOzJR45dr94rOmSAxcn4snKtxYaj1kngdxcW+imubtm/V9PTBVEWl2XY5N%0A5Lm13KTZsREEKOZ0Gt0BXhAgiRLLWx3On6wgCTBwAizXIwhDcgmNzK7TekKRSKYkAj9ECEUI4wVT%0Az/KR8Mlk4lFF2/JQFIko3O3kBCGhIhEIIn4I3Z7L9bUm1YKGJiu4nksxm6bbd9lpWui6xPq2yVbL%0AQhJFMgkVTRXZqpvcWm1Tb9kMF1O0+06s3egHaKr0gR2Xj9uF9POCle0+/+HPrz/2+e2WzeUrNV4T%0At3nh7PC+2/BhxIzjB+O11XU4f6LCSq2Hrsapo96yeeZUFdvx+eSFMbqmy/JWl/PHy1xZbNDtufzS%0A81NcX6ozPZrl3nqboUKC1a0e2bTKqekC63WL60sNFFlmfjjNWDlNGHr0BiKq7iNLMhCiKxIhAr2B%0Aw2bdpZDx9ydGFCUe++5ZLo4bUmuZZFMaghBLWjTaLpIikDJkriw3uL7aIaXLlLIG546VeeXKBq4X%0A8cRUkdVan9urHaZHc8iSyO3VDm/fqpPPaLS6Do4XYGjKofg9itcjHOHjj4MO7ABLm12ePB6zIfd0%0AZlOGyte/eJKbyw2mhjOIkUApr6NKMq4fMD+eZ7SS4uZii6dPVxDl2OQznYhd3PvWAFkW8MMITY6n%0AKTwvwBrY6JqB6wYMBj6r2xYD12d+TKJreXT7LkTQGzj4Qdzxdf2IetuibXk4bsDSZpup4Rzv3Nph%0AtdZjaiTD2GiKb7+5jKGpBGHEZ58aO8R8+3HNb45y3c8nRFHgzloHiBlAlhMwN57j1nKT6ystfveX%0AjvPenQZLGx0qhSSOF5JKqGw2TErZJAlNRRFFfEGk27fJJHQkUcS2bBIpgzAAx/chjHk/kiTR6Q2w%0APR9BkEjKApIq0+q63FtvsbJtcmIqT7s7YKOxwfljVW6utljd6pM0FEpZnWZvQD6tkdIVthoWthvw%0AypUt/u3XzhGG0QcSCo7i8BcHB/Puer1HpZBkajjDG9drKKLAeCXJk/NFgiDEDyL6toPjBoyV4zF8%0AQgFdFHF9D1mUSGgyrhfgBRHBblPEGviAQLtvkUsa8RSaaVNIJ6i1LFa2+qQSGkEYr3sFoGu6LG32%0AGComWdzssrLZ46knKjQ7Jl3TYWo0w92NDmu1PlMjGV48N8Ll97eYGs7w7/7Z+R+LVXYUzx8/HIzb%0AVtfh7Hxpf9/0x9+7zYWTw9xbb7MwVSASBFZqPSaHMzx/ehgvCLiz2mJmNM1IMc1m08TzA1K7heQQ%0AIAJBiNcPhipjOgNEQUIQBNZqXZpdF8vxGSqk8MOQjXqfkVKSds9hdbvHxo5FPqORT8cTlmfny/zL%0AL5zYf/97MTc7lD6S/TnCI3Fw2v5LlyZY3bpfF5AlCUn09qVc6i2bcj7WIgZIJWQmh9LYbiyF0Xdd%0A/CA+RsTNEn/3tT5g82jTvfVGSKEQH/f0kLdafcbtDFutPiByb6tDMqlzd7NDJqkjA3c3O6SSOotb%0AHVIJnTvrJlvNJfq2x+xoBoH7esjmwCOfvt9Ecd24uLDVMPGDEKvno8oitYbJmbkyA8dHU0QSusxY%0AJUXXdJkazuzLWz6Y+3/RzSGPismPQRhGnJjMsbzV3X/8w/c20BSJF8+N8OrVLbZ2LFw/oGd6fONv%0A7+AdYNjmMxr1ls2zC8P07PsF5geZzWEU8ZufnefuWof17T4XT1X48ovTXF/aYWGqRLM/IAxhc8di%0AoppClUVShspUNYNj+6STCqOFJMW8juMEaJpPNp3GtlxkVUKWhJgp4isIgoyqCOSziX2dpdANMVIi%0AsgiRCIEfMhi4qCioioAgwPJWi5SsQijxxrVt1rZN5sdyiCIs13rkUxprtR4zYzn+/O8WUWSJdt/l%0AV1+exdBkSjkDRRIJQvjBe+uxodFi8+jm9TPA5as1ak3r0KLmIMp5g9urbcyBx0g5+dCICkCtafP0%0AqaFD3cY9zI9neevG9n5zxXF9ilkDEOJi88kyxZxGMqGg92VcLWBlq4uiiJTzBuWURiKpsl7v4/kB%0AqizyzKkSX3hmDEWV6fcskGR0LYFyQO944HpoatwRTAkyVlFFFiR8fBQ5Np2A2DjPCyJ8L2Jxo4eq%0ASpiWyxs3tjl3rEyra9Pte5ydz/H2nTqvXqvx4rkRrtxt4ocwN5oln1aJorjQY+gy33xlmTCMDmlD%0APU4r/QhHOMLHGyOV+zmxZ3mMlJJs1Pv7WvDv393mybkKp6aLuEGAJsXSUPOTGXRJRlVk/NDl0kIV%0ATZEQBHbld+Lz53clASQRojBClgUEVWLgyQRBiKzKNNoDri/vkEpoiIKAKIj0bI+OOSBlKOhqPGVh%0ASh6N7oCd7oAgANMO+YP/dpWxSopy3sBQJdo9h1bPJZ82+BdfOHFk1vQLClEUGK+mWan1uL3a5vjk%0ANKbtcHKqwFApyeUrW1w4UaGaSxIScGIiTSGTQBQEVEUijECaPNF8AAAgAElEQVRRBJKGfGhDl0ga%0ARFEsG6Ui4wQ+qiLj+B6aHutv9i2Xq6sdFtfa5NI6AAtzBVIJhWZrQDWX4Opik57pcu5YCccJ+NYb%0Aq4xXUoRBRC6tsbjRxXZ9njs9wtTQkbTZPyZstSwmh+PYXdzo8cK5Me6sNvnqyzPc2WwxO5LnymKL%0A+bEs6ZTCuaEi2bSGabokkgr6vsRZzJCH2CQ8JNaCd70IZVdnvpiJjZCESCCIRK4uNSjldCoFgzdv%0AbJNLG0RhyOq2yfRommRC4W/fXqPZGZBP6xiqTDYdcm2pwft3G0C833v1yhZpQ+H3fuf8Uez+I8Le%0AHio22ZP29/nv3W3xwtlRjk8U6DoO6YTOSEXn2EQOQxZJphQUSdnfi88ncofOu6fXGgkgi3EMhx6s%0At/v4bkQI3Flrc/5ElcHA55VrW6QTaiwvIEtUCwlKOYN6y6KUNXhiMsdY6fH+LUcxe4QH8eC0/VbT%0AZLRyn2j2zVcW+aXnpqk1LBRJ3K/17GG4lGCimma73cO0Q+aHNGQJ5oc0rt2zCLhfhNw7PqqYHO2O%0AAoe7RxGoFlKkDJnhQoq1hkVSk8lnNFK6jEhcnHb9kJ7pMvBCkhGcni3QtwKuL67Q6g5QFZl8SmFm%0AJMuNpQY7bQfXC2m0e1QLCSYrKfJpjbdu1nF9F12TOX+8zMJknidni4dqAAuT+V/YQvGHwVEx+QEc%0A1C4ZLaceKgAD2E5Az/Ji9vBKC8eNeysHC3N7UgB/dfken3hqgv/3mzf3TcnqbZvpkQzRboFKEkFX%0AJT719Di3llvkUiqVYoJ0QiGRkClnDRqdPqOlDAPbQzcU8imFUs6gbdukVRkRgVRSQpLikX9VlQiJ%0AkKVYPzYkQpHiyzTWVvSRFZHNuknHDCCKyGRVPDdkq9lntJym33Wp9x06fZszM2UqaZ3jUwW6fY+t%0Apkmz67C23adSMJgZyfKf/urm/oWyR/Pv9AfcWWvvMzr38KDW9BF+Mhw0inxwUbMHTZHQVZliTqC9%0ANuDmSpvRcvKRMX7Q9GSv25jUZRY3ujxzqgqCwNJGl7nxHKOVFI22jReErNb6MaMogDPzJSoZjXRK%0AYW3bJPRDJFlAU0TGyilMy2WonCKKArwwRBMhkVBRFBk/gDAEQYLAB1VRaHVsJCne9O40I1rdFqmE%0ATOBH+EFA3wlotW2eXximmNNZ2+lz81obXZWZH8/zJ9+/x8WTQ/z/7N1pcGPXfef9Ly5wsYMEQIIA%0AN7Cb7GaTTaqlXiVK1tayHVu2K5rIkWK7LFfZNZVKOTOT1LxI5HHyJKmpOC4/U6nkKcVxqrLU5Jly%0AFDtOHnnGdrx0S7alttytVqv3Zi9s7gQXAMS+Xjwv0IC4gEt3cwHJ/6dK1SIBAgcXv3vuueeee040%0AkeVbJ27Q1ebi+Sc7gOIcd+lsnsHxCCa12BD7wse7eeviRMWcSn6F2H40rUCbt4Z356xx8O2TN/jC%0Ax/fT4LYWV4IOpxkPJmhvraXT48BptxCKJnEYjSgGBZvZQDpbnFO2RLnTvs5mi3NmhmMJZmN5nDaV%0Aock4ql6HzqDws3NjaPkCs7E0oViaQ50NFJw6vv36DdKZPIFg8YJWY72NF57Zy9BElOFAnLoaM163%0AlR+cGiSdzXNztDhC1aTqeeGZvbzw2cNSX21z/cMRWr3FNms0kSWXL+Cym4pTURj19PX6aKqzYzWB%0A0WQBLYfNor7f+TZnHeVsroBq0JHXIJnIoFMUQrEUsUQGi8lINJnBaNRz8cYMkUSGGquJUDRFcDZN%0AKJrliUPN7PE5OHlulPGZBANjERrrbLT6HHzzR/1EYhlMqp42Xw0n3hnBpOqL02hNxnjqkEWyuoMM%0ATcb47pu32Ot3l9ui/UNB9u9yMxNNoUfPxFSCDx5rpKHWgV6vw2jQYTAo1DpM6PWlOWSLr6foip1w%0AyXSWZDJLOqcRT+UYmYiiFXTsarTirrEyFU3zw1NDqKpCoQA3RsMUNDjYWc9/eLyd8WCCH50eZjae%0AoaBBp9+FzWygo6kGi9XI994cfL+TZSaBSdVztKtBsruDaFqB3Y01vNdfbC/8/Pw4v/bUHiZDCW6P%0ARxgIhOnwOlH1JhocFmocdjxOK5qWx1JalWyBVKY4ZUVprtbZeJpgtLjYYzabZzgQZSaSIpfLYzGr%0AfPOH/dgsKrU2Iw901PGX/3yOaCJbPo9RDQqHOhtoqZeLyOLuLJwG02kzUmM1c/bqZPF8ORBHD3S2%0AuekfChWngjS+3+6tMZlQDeC0mogn50/1mqbYKTyXBqhA5s7PGSrTgHO3pkllC/SPzOCusRJN5QhF%0A0sRSxRHDql4hny+QyuTJ5wukMxp//38ukMkUP88TDzXx9qUAAGeuTRGKpAH40kuHF63T1dvmwmBQ%0AFs0dvrCu38l1/47vTJ7beVwayv/Yg41892e3ONTVwLOP7SIQTDASiOFxWTAbDZy6OF7umLNZ1Dvz%0AIRdoabCXR3MWO/QMXJxMoCo6PvexLs5fnyEcTfPg3jr8HgeZvMb14TAWU/F1bo6E6NvvJU+BUCwB%0AugKapqE3gLPWQiKVRZeH2hoztQWwmFVMRpVEMgV6HYl0BpPRhNUM2byOcCxFMhXDaFSZjaQJJ3Mk%0AkzkK+RytzXasRpVQJMv1sRDJlEYileXJh5o4vKfYIGpwmNmz4EpLi8tKocvDxYEQ4ViEh3t89O52%0AUSjAh476uTYUWjTM/8enRxZ1avb1eBd+FeIeKIqO24FoeQGII91ehgLRcqPm9tgsk3c6g81GA2ev%0ATXK0u4Gmeju3xyJoWmFep3GD28KhfQ2c65/EXWMBna4495BFxWIykM7m8LisvHdtmmeOtDA6FWM6%0AHGdPsxODXofDZmJqNomW02hymbFZVXQ6aPFasRtNxDJpzKoBixnC0WLlnUjmyOcLWExG4qkcwak4%0AFmNxRJO91shMMElBpyMYSWJSDdhtRkyqjv/7m+/icpiBAoFg8UD18p1OE6fVyJMHmnj6oWYGA1He%0AuhjAalKXXNTx5c8e5tSlwLz8tnrs9PX4eP3sqORXiB0gGE9SV2PmV59oZ3QqxshkjPamWgw68NVZ%0AsZtVBlQ9rT4HbkdxRJxZVWmoVbCYDWRzBeKJLBrFURQ6nUIinSGdLs7VZlENDE5ECcUyDI7PcmS/%0AD5vZUO60KF24q7UZ+bUnO8pzF37mQ52cuhRAUXTzjq9dLbXz2jBHuxsWXQDsaKrZ0Y3cnUKv12jx%0A2vnUh/cxOB7h7JVJnjrSjF3VY6s1E89mKZBHrzej6sFqs5LTiqPjE4kker2K2aySSGYo6GB6Ikkw%0AmmF8OkKbz0md24xOB3/xz+8xGU7y8H4fJrU4qvn2RIRAMMGhzgZ6d7uKcxorOn56bpyJmTh1TjN6%0AvUL/UAinzUR3m5v25hr+7Y1bQHHKt1KHnBxbd5ZTlybw1dlQFPjss91cuT3D0ESMVq+NRrcNj9NK%0AKJykxmKhkM9jtpgw3OlATuY1jIqeVDKHqirEEilmE3lGJ6NEEjkSyQzpXIGxyTg6HTx6oBFvbfG8%0AJJfJMzBezO3c6QkP7vWgaQW8TgtPPNjE6auT6ACv21qe59LjcVRsM26VxZLE2vE4zTzc4yWnFRid%0AjBGcTfJgh5uDe+vRZTWyFFAUhfo6EzaLCVVV0OuK3WgFilNcpbMas4k0NpORobEI790KEpxN0dla%0Ai8tp4epAELvFgF6v59pQiJlwikce8BGOFO9UmpvN//obByueywhxNxZO+QbgcToIRZP86hPtjEwW%0A28dXRmbY56/DbjGwu7GGqXCivLZe7s7Cd9ns4gUcFYpzH0+EwO0u/gvFzuQzV8Ic7rJw9moYk8nI%0A7UAEZ62V24EINosJheIClCZjccoXTYNIPMvblyYIzqZpcOv47s8HsJr1BGczXBkM8tTBFo51exma%0AiOL3OTja7eX4oZbyvvLUIU95X6nUXl5uEUqxgzuT53ce+/iXEzdJZ/OYVD23xyO4HGai8SwDoxEm%0Aw0meOdLKTDjJ8GSUR3p86HQ6Tl0cR9Ur5cXIYH7HnE5X4FefaOfmeJjuRieHuj1Mh1NcvhHE57YR%0AT2bZ3eRgT7OTbEbD2uuBgo58Nkf3LhdGvUIum6G21kYsUbxambhzm2tBo7gwXg7sdjORWBpFp8Ng%0AgGA4QTyTJ5XRiEZz3ByboWuXC5OiEExn6B+eZTAQo3t3HdcGQwSCCbxuK7/StwuP3bjiQmKtHjut%0AHjsfe8S/4uI8/ga7NLrWwdBkjP6RMLcnYmh5rZzd3U3FeebS2Tzfef0Gjz/YzD6HiVtjEVwO+Nhj%0Au/nO6zewmQ08sKeety6M88RDzdgtKjpgd1MNN0fDPNjpYTKUpLHOik4PBp2CViiuDO9yWGiutzId%0ATrGnpRa7w4zHoeKusaAadHQ016LTFadIKRSKJ6uFO3MsKgYwGlRSqSwWkw6H1QhoDIzHGJqIU+sw%0AktdA1WuYLXpuj0aZnk1xbSjIgfZ6mutM5SvscxtNTx1q4fjRVjx247ztpGnFFVNffHr5RR2XW3BK%0A8ivEzqAoCpOzUWxmI22NDnr3OjHrDHdWQY/w1AMtPH2oCb1BV543HgC1uNCTatCh16toGoSiMRIp%0AuDUySySZJRrPMD2bYmImwcFOD329vvJJXqVOi7mL4Cw339rcxTs+9oF2fnp2ZFHnh9jeDAaF5noH%0AN8dDWI0K3f5ajnTVQ66Ap86M12PDpBrLt1SXKDrAoKOmxkosliKZLhAIJbl4a4YGt41UJkehoGBQ%0AdNSoKjUulU8e38NP3x1lYGyWpnobdU4D14dD/O4LB+dldu5UcWNTccam4uURyDrg3964xaF9DeV1%0ASPw+Bx883CJ53UFKa9O0eGz4G2xcHQ7yUEc9+3e5CUZjeGpdNLqt1NYUL2QspKM4AhkKhONZrg9H%0A6B+a5ertIH6fg8Y6G5dvTXJgT335IkdJq8fO5z/WvWzbbrl6dysvliTWhtGoZzaWYleTg7HpBMeP%0A+agxmqEAdVYTPq8Vs1GP1VJ5FHIupzE+HcNoNDI1k6E/Okv/SJhgJE2t1Ug0meOtC7d54mATQxMR%0Arg6F6dnt5vk5F5ornbNILsX9UhTdomkwX/vZdZ54qAWrWcVsMrC31Vm+667FY+HI/kbOXB4rL3ra%0AWl9scLTU65mMzH/90uKSljtNBosFCBU7mD0uCx6nhXqXhWgij2pQsJgMGA3FN5uJZ4jGctwYmSUa%0Ay2ExaiRTeSZiSbxuK/vbXLQ02Pnl5QADYxE6W4s/f+Ro66IRxrKvrI0d2Zk8dx4Yk6pnJBAvX5n2%0Auq2MBGJAAavZUF447/+8OVDsrGt20Op18G9v3ETTCqS1fPmkcjKYRNGBqldocFnw+xzFVa0zxXkQ%0AjarCUwe8HD/cwvXhEF6nlSaPBU0HoVAKp9mI2aySTKUxqgo5rUBe0RNLZcmk8uQ0UI0qs7MpjBY9%0AZHRMheL8n1PDaFqBVCbHldvFK5i//9mjeGtMNDqtdLbWlneUfa21PPXg+6u3z53npbTq5GqtdlGU%0A0sGt0m0C4u4NTcY4cXaEty8FcNWYMN65ndpVY2I6nOATj7czdmdUXTafx2E10b3LRSKV4zuv30DT%0ACkQTWVo8dlS9wutnR3jxg52kMtk7c2wl0SsKTqtK524nBmA2lmU2kaHF40CnaDR6XHS0arzXP0FL%0AnYtIPEM6k8JqriGduXNdUqdDVyhgNBoIRpKoegM3hme5OVacSiIST/Paz4cwGRVAx7N9frxO6/sZ%0AsoCnxoKi6PiVIy0rNuZXyu/drvxeel1pnAmx/SmKjkQqi9VoxKSq2Ew6bGYDmUKWVoeVRx/wYVAU%0AMrkc5jm3qOY1yOZyxOMZRmeSTIWTnL8ZZCac5NMf2lu+9blUf9xPx8RK9c/+3XV47MaKryP11/Zl%0ANhv46XvD6PUqegUsqh672YhqgmZfLYqioJ/TkZwvgJbXSKRyjE/FuDwU4sLNGcam4nQ0O/m1J9tp%0AqLVUzExvm4taq8rFgRDnrk9Razfxxf9wYF5HcsnCO3vS2TyhSJrOVoVkOldeh8Trti5aGFJsf5pW%0AoHuXizfPj9HbXse+NjdXhoMc2+elo6mGhjoLNpNxXkdyNl8gnc4STWUYHI+RSOapqzWz2+vgwd11%0AHOyoR9Pay7n9cIW2Y8la1LvLPSZ17vZmUPVMz6bw+2rY2+Kkxlxc8L7Oaaa1qRYFHUbj/Jv5Y4kM%0AwViG0akEJoOCrqBjb4uV2tYaNM3BkU4Pyp3FYjStUB609Uh3w7IXkxdaqq0hxHJKAy0PdjbMu9se%0A4MrgLMcPt5LOFTDoddgtKulc8XzfVWOm1mbEVWMmGS9O/bpwuopEHtx3/tUAIzARStHSUPw3ldFQ%0AjAaCMwnGpuN3poFV+cWlCQx6I2+cHWN0OsmLH+wkEo+RzsZIZ/LMxsO4HEY+++F9K05PUakPSvaR%0A+7djOpPnVqqnLk2Ud46WBju3x+deMingq7fzXv8UR/f7mAolyvN4pbN5rt4O09fbVL6tZSQQI5PN%0A8akP72NoIoJR1aNTcpCCWquJbD5PncuJYtCRyeWIpvPkkzkcVpVEUmM6kkI1KOTzkNHg1u0QjR4L%0AqUSabKbAZDBFPJVDp9No9jhodFqKnYc50DSNOoeFpx5q4tSlAEOBKI8+0ERfjxeHufjVrubAs947%0A0txR4F1tTvp6fDL65C4sbBCcvhognsqRzubRUcDvdTA0ES3OF5TIYbcaMd+Zt8hiNKDodLxxbpQP%0AHWujr9fH8J0pW8Zn4nz6V/YxMDbLmcsBnjjcTDiapKejjnA0hbvGzOR0ojhJfY0Rq0XlzNVxHt7f%0AxGw0gVZQsFpM6HQK+UyBYLTAtZFxaq0mAsEELoeZmWiCWDxHl99Jq8dIt99Fzy53eeqJiWCiPCLE%0AU1N5rsSNntB+qbzKAUeI7e3K7SA1NjP6AqiFAoVEFlSFcCyL1Rynsb4Wk2JgNpZCNRgIBONEE3ku%0A356i01/P+etTXLwVZJ/fxYeeaZm34M1Sd0XMtVZ1zNzXkePv9qdpoFMMGBSwUDxhCsdSuA1mMuk8%0AVqtCKpMll4FYOks8lePa7Rl2+WopFGAmnCEaz3Gky0dfj5eGWsud162cx6XuTltoqTt7AIwGPf0j%0AYRrrbHQ011CQw+uO9IEHmzj5zgjhRJpWu4meNjfT0RR5dHhqVApmI7k8pHNZIrEsF25OodfruXA9%0ASJPHSs8ud/kihKYV7mkey41qQ4rtJZnJ0uqtIZfXqDUopJI5THod6QwkkxlstuJipNFEhnA8ze2x%0AKNeGwrgdFgqFwp3zIvui3K7m/5cj+RN3Y+5UaaWBlqoCFqtx0dpJBsBsUub8bfHfQDDBZChJIJig%0A1lS8Q3h8KofXXfwX4PZ4gvpaJwNjxbU/8sDVG2EGRuPEklnam500OM1MBKO8eX4MdBqNdVbqa218%0A/9Rt/D4HH3m0nb//35fJ5TRcNabyXMcvL7EuiAxg3BjbvjN5YaX65EPNXB18fx6YWrsRi0ktD+UP%0ABJMc7vbyXv8UgWCCZo+NTzy+m+FAjPHpOLuaatArsH+Xm5tjszzS6yMQTPD62REePeClyV1cAKW2%0A1kgmm4NCcfX2RDJPOpulqd5OPJ1mOpRG1RfIZQsoaKgq5PIa4dkkyVSOgg6a66z07ipeWUmlijvj%0AciN/F3Y6VsNVyYWrgQ5ORHj97Cgvf/awHNxWUKlBsMvnYCKYZCpUnCO40+/GZlHLFzwKFOcSymsa%0Ah7sbGJ+OY1QVfuURP1OhJO4aE51+J7fHotwcnSWb03hwTz2drbX4vXZqa0xkMgUmTXqaPQ5qHEYy%0AaY2JmRgWs56PPLKL8ZkYwXCadK5ALqMRS2aJpLPEwkky6Rx1dhN9+713rozXVmzcV5p6Yq7Nyq7k%0AVYidyWQyoKoGVO4s4qTTYbKa6GwyU1tjR6+DTDZHJge5vMK1wWlsFiPtPge77tQNe3wOPvlkR9WM%0ACpb6bGcwGEDV64odyYDOqKejxYTP7S4/J57MEgxniSQyGA0Kjz/QXH7sXtuPq8l0pfbp0GSMty9P%0AYLOonOuf4u1LE5hUveRyB+pqq+ULn+imfziM2ahQYzNzcK8dr7sWgFyuQDyVJZLMcGN4lslgmnQm%0Ax7N9bfNGw1fD+Q5InbtTKIqOTDJX7HRTFLQ8qBY9bS1WPK5a7gwuJprIEEvkuHxrhi5/PQ/url/X%0Ac/W7yV+17DNic8ztY+htd5HKaOXcNNTZMRkVAjMJVL1CvdOCqlfQ5wE9uGpUend76B+ZAqCj0Ulj%0AnYWORiejwUSx01k1oLvzL2SIxbNEE1liiSw6RcVXZ+VwZwN2u5FYLLMou1Ccx/6/fe4wB7sby3ce%0A13/q4KK5jqVu3Vwb2pmsaRp/9Ed/xLVr1zAajfz3//7faWtrKz9+4sQJXnnlFQwGA88//zwvvPDC%0Afb1fpUr1rQvjHN3vY3CiOBr5+nCYZx/dPW/08VQoycM9XvKFApF4hlq7kd52N/VOC/2DIZo8Vqxm%0AlT3NtegUHS0+Ox881kIsniUUS5OL5LFYajCZVMKzaUKRWXJ5UPQ6bp0Zxm4x0t7kwG428sa5EeJJ%0ADa2gUWs3oup1tLvttHvvLBKR01Z9ZWVuQ71arkrOHQVeks7mOXUpIDv/MpZqEHzppcP43MUG9FAg%0AysVb03TtcvOJx9u5PTbL6GSMVp+N3U1Obo3OQgGaPTbGpmN0+V1Ek2ka3XYy2Tw2s8pjD/n45eUJ%0AdIDHbcOS1ZgMJtG0AtmcxtsXxrFaTdTVmBmbSfLvb48wMB6hd3cdHS01eJ1mvDXF/yrNSXy3J6Ob%0AnV3JqxA7VyarYTBCFjBbVNobLVgtZrS8RkYrMB1OcfLMCAaDnvbmWlrrF9+xUE2jgqU+2xny+eIt%0AozlAMyj4ak04rDXk84AC1waCXBuOUCjk2dfqqjidxHq3H+fuF6cuTRBNFE8sSySXO1M4lsUIPNDm%0AwmIz0lBnpNbmIKdBKpVlNpHm/PVpLt4K43NbeHi/b14n8mbXsQtJnbszaFqBd29OYdUpxdv4zXqc%0ANhO1djuKrjhqORBKc+KXxWkoH+nx4bIZy38L65Pd1eSv2vYZsfEW9jGkszmMcxZVOHd9kq7dTrp3%0Au7lyO0Qmp2E06sneeYrbbqTJY2NsapYCEEtnyGvFf/UU2yL9oyFsNhP9oyEsJhPTkRS/vDRBLJWj%0Ap614sfDVkzcqdmaXpLN53rwQ4GB3Y/l3MvVk9dnQzuQf//jHZDIZXn31Vc6dO8ef/dmf8fWvfx2A%0AbDbLV77yFb797W9jsVj41Kc+xfHjx6mvr7/n96tUqUYTWXxua7nzOJrIohUKfOrD+7h4c5rJUJJ0%0AJkdPez23x2dxOow4HWbGpmJ4nCa62nZRQIeO4txHJoOCqigMjkZ58/IEz/a1EYmlOXVhinQ2x5Fu%0AHw/sri8HfmH4D7TX87f/+wqhaAqbRZ03ZP9eKvdquipeWlyjkmtDIakIlrFUg+CtiwH6erycODuC%0ASdUzM5tmb4uLV3/cz7H9PpwOE+9dneGJQ0143CY6m11EUlky2QLoCjTXO7BY9DgsRsKxDD87N8pD%0Ae7xoBY13rgRwOcx0tznxNzjQtALPfmAPMzOx4vekFXi3fxLVoOcHvxgszzleytb9fpebnV3JqxA7%0AVzqdo8ZqJJMHnarD6TBgthbvKro5GmY6nCKSTPPezSAT03Fg+eO01GdioySTWTRAK4DdbKTeYUWn%0A0zE8GePmcBibVeXn58cIzibp/A3Xkq+zEZmVXIq5Tl8cx2xQyGgF9HkNq8lCTtMYHpklEE6RzmgM%0AThTvDH32Ef+ijuRqOd8ByfZOU0ChQLHjzKwDv9dBLlfgnRtT5AoF6p0mXnh6T8XvfD2yu5r83Z6I%0AVtU+IzbHwj6GUCRNb0dd+S79S7dCHNvv4/JAkBqryrFuL1dvz5DNaWBQSGbyJO5Mt2k06rk5FkHV%0Aq9wci+C0W0mk0pw8M8JsLM/py+MEIxn+0wsP0tvmWjSlBizuzJ7r2lCo4u+lLq0eyspPWTvvvPMO%0Ajz/+OAAPPfQQFy9eLD928+ZN/H4/tbW1GI1GDh8+zOnTp+/5vZarVH9xcYKXXzrMrzzcxq7GGmKJ%0ADDVWlQf3eujtqCMYSXNjNMyeVidmo4ErAyGcNhMmVeX1s6PcGAkzGUwQjKYxqypvvjfOD08P0+y2%0A4TCp9HX7ePF4B59+Zi+PPdi07JxHb12cYCgQJZrIMjGTKI+OPnUpcE+fe7mrkhuttJp3Jfv8LqkI%0AlrBSg2CXz8HxQy08//QeHunx8fNzY3zmI/vI5vMMjEXYu8tJTisQjmS5MTpLPJHhcFcDM5EkVwaD%0AfP+tQUamYxzs9PDJJ/awp8lBZ3Mtv3F8Lx86PH+eT3g/s2+cG2VmNl3OKaxttjY7u5JXIXY2A1DQ%0AQyZf4NZIlLHJGLcmZkHRodPn+dZPbjI4HlnVcVrqM7GRDEBOB9eGZhidTjA2EyMcz2Ax6PjOyWJu%0Ao4nspmdWcilKFEXHT86Ooae4INNwIMLEdIzboxFC0RxT4STBSIoT74wydGedjbk2u45dSLK9cyiK%0AjhNnRtABBWB6NkE0meXi7WnyFCCdxeOovA4MrE92V5O/attnxOZY2MeQzuYxGw2YVH3556tDQbp2%0AuYkkc5x4Z4RIModOUSgUIJnJE46miafzFAqQSuUZnoyRSOSJxNOYjSpNHgfn+qdo8jg40u3l4s2Z%0AimuXQbEz21NhEV8oZldUtw0dmRyLxbDb37/ypdfryeVyGAwGYrEYDoej/JjNZiMWi634mi6XFcMS%0AVzN62t3l6Szm6trl4vD+Rg7vb6zwVzA4Mcu71wJksxoDYxFyeY18oYCiK9DidfD4Q02YDAZOvDPE%0AP//kOgf21PFrx/ewt7Vy4D0eR8XfA1wdWrrTcLm/W6/Xu5f3XM7xo/55q3lDcQ6c40db7/u91rqs%0AG+1esrt/t5u6Ojt1dXYO9xTze2MkxM/fG+FwVwOZjGlSOrcAACAASURBVMZbF8aIxbMc6fYSiSfx%0A1dmxWVUGJ6LcGAlxYE89h7oa6N5Vt6pylrbzWmd1obV4/fstx3rmdaGtnN/lsrvRNns7bvb7b4Tt%0A8hlXym0sN4JZr5LL5WnzOcjlC9weC1NjM/PNH95a9Pzl6qb1ri+XMve1N7I+ux/VVJbV2ugyr5Td%0AcG4Eo0HFbjHgdpm5HYiQzWlMRxOM3hlJD9WR2a2Sy4WquWwLVVNZl8tup9/Ju0NB9rW68bls1NVa%0AOXV+jEQ2j8Wk51snbpQ7IBbmcLPqWFh6+1ZbtqspB8up1nIul909rU7eHQ7S1VZHjdWIouiYDiUw%0Am4zsbnJu6Ll/yUr5W899plq/w41QjZ/9bvsYTl0c51Mf7iQUSXN5IIjNXLwzv6XBitthIRhN4nCY%0AmQoliMZz3BiZJZbIUWuDVEZjZDKGogODXuF/fv8qep0OV42JizdnSGfz7GqsWbI/YW5ndqXsQnVu%0A49XYiuW+2zJvaGey3W4nHn+/UatpGgaDoeJj8Xh8XufyUkKhxJKPHetq4CenhxcF81hXQ3ki70qs%0AeoXH9jeiKDp6djsZn07y7vVpbGYDR7sacFuK8x594pFd/Oqju8sNnUqv6fE4ln2vLr+TwfHFnYb7%0A/K5l/249Xm+lst4Lj91YcTVvj914X++1HmUtve5GWavs1poMfOzYLhRFx8h0lKcPt3B5IMjQRITu%0ANiet9TYAPny4hY8cbV02rwvN3c5rndWF7vf11yIT65XXRe+zHvtalWR3o61HPbBa61UPVZP1/ozV%0AlNtdnlpOnB3BajJgsxmJJjIEZzPoFT3xZHbR85erm9a7vqxk4Xe1UfXZ/diK+1CpzNWUXX99Mbtu%0Ah5GpUJKB4TDBaAatwLx2RDVktpTLX16d5PJAsCpzudBWyulqylot2T3W1cBX/9dZMhlw2VVMqopW%0AKKDq9Xzzh9fnjexcmMPNqGNh+e1bTXXuVsns3Zaz2rKbToOn1ojLYSUcydDeYlvx+16v7K6Uv3V7%0A3y2StfVwN5+9GrLr8Tgq9jGoeoW9TbX4H7KjPPX+QtJdzTXzpuixqgqzsRTxZAaTqqfJbeWRrgYM%0ABoVcTuPVkzeK630BEzPvl2Fuxirl8NTFcX7jg53MzKYWZRc291zvXm3F/WKpMi+X3Q3tTD506BAn%0AT57k2Wef5dy5c3R2dpYf6+joYHBwkHA4jNVq5cyZM3zhC1+4r/fzN9grVqqrnRdI0wrUOyzUOyw8%0A2FFX8XaV+71tqa/HV/EqYl+Ptypeby3IZOl3716yq2kFmtx2mtx2Du2pX/O8rne2qiW7klchdiZ/%0Ag53jh1o4fXWSt94bx+u28mhv8Q6QSiMmlqubpD4TG6mU3bPXp/jBLwaprzUD8NaF8fJzqimz/obi%0A3VXlNRnEjuRvsPN7nzlUbOsOz2IxG2lrdPDKt8/Py0WlHFZLHbuQ1Lk7w9zsXrodRlVVDnY2VFzg%0AdKH1zO5y+avWfUZsrJX6GJZbWHqpfOVyGrC6jFV6jqpX6GypxX+oWerOLUZXKBQ27NvSNI0/+qM/%0Aor+/n0KhwJ/+6Z9y+fJlEokEL774IidOnOCVV16hUCjw/PPP85nPfGbF11xtj/9mBXM1VyWKK6ve%0AW4f3Wr7eVrqCsh1GJld7dmHxdl7rrC50P6+/0/Nbjdn9/J+dWOeSwN/9/vF1f4+lbKXM3avtNDL5%0Abkc/3W/dt9715Upl3gq2cpmrMbsej6PcQVvtmd1K3/12K2u1Zrf03NXmcKPr2IXlrGbbtZzVnt3V%0A2ozsrtf7bpWsrYdqHZm85N0TC8q7Hn0Mq8nY3eRwq+ZrK5a76kcmK4rCn/zJn8z7XUdHR/n/jx8/%0AzvHj69MxUM1XONb6KrZcFd9equk7XO9sSXaFENXoXuomqc/EZihlTTIrtqrV5lDyKraqzcqu7DNi%0Ars06l5ccbh/KZhdAvG+tdybZOcV6We9sSXaFENXoXuomqc/EZpLMiq1qtTmUvIqtarOyK/uMWG+r%0AyZjkcOuTzmQhhBBCCCGEEEIIIYQQK5LOZCGEEEIIIYQQQgghhBArks5kIYQQQgghhBBCCCGEECva%0A0AX4hBBCiLX0+T87cdd/83e/vz4LvQohhBBCCCGEENudrlAoyMzXQgghhBBCCCGEEEIIIZYl01wI%0AIYQQQgghhBBCCCGEWJF0JgshhBBCCCGEEEIIIYRYkXQmCyGEEEIIIYQQQgghhFiRdCYLIYQQQggh%0AhBBCCCGEWJF0JgshhBBCCCGEEEIIIYRYkXQmCyGEEEIIIYQQQgghhFiRdCYLIYQQQgghhBBCCCGE%0AWJF0JgshhBBCCCGEEEIIIYRYkXQmCyGEEEIIIYQQQgghhFiRdCYLIYQQQgghhBBCCCGEWJF0Jgsh%0AhBBCCCGEEEIIIYRYkXQmCyGEEEIIIYQQQgghhFiRdCYLIYQQQgghhBBCCCGEWJF0JgshhBBCCCGE%0AEEIIIYRYkXQmCyGEEEIIIYQQQgghhFiRdCYLIYQQQgghhBBCCCGEWJF0JgshhBBCCCGEEEIIIYRY%0AkXQmCyGEEEIIIYQQQgghhFiRdCYLIYQQQgghhBBCCCGEWJF0JgshhBBCCCGEEEIIIYRYkXQmCyGE%0AEEIIIYQQQgghhFiRYSPfLJ/P8+Uvf5mBgQF0Oh1//Md/TGdnZ/nxEydO8Morr2AwGHj++ed54YUX%0AVnzNqanoehb5vrlcVkKhxGYXY1WkrODxONb8NZdS7dkFycR6WY+yVmN2t9J3ci+2++eD9f+M1Zhb%0A2JrfrZR5Y5TKXI3Z3UrbU8q6PlZTVsnuvZNyrq27Ladkt/rs5M9/N5+9GrK7Fb+rrVhm2JrlXqrM%0Ay2V3Q0cmnzx5EoB/+qd/4nd+53f48z//8/Jj2WyWr3zlK/zd3/0d//iP/8irr77K9PT0RhZvXRgM%0A+s0uwqpJWcVCW2k7S1mrz3b/nNv988HO+IyVbMXPLWXeGNVc5mou20JS1vWxlco611Ypt5RzbW2V%0Aci5nO3yG+7GTP/9W++xbrbywNcsMW7Pc91JmXaFQKKxDWZaUy+UwGAz867/+K7/4xS/46le/CsDV%0Aq1f52te+xt/+7d8C8Kd/+qccPHiQj370oyu8Xn5LfllCSHbFViXZFVuR5FZsVZJdsVVJdsVWJdkV%0AW5VkV2yUDZ3mAsBgMPB7v/d7/OhHP+Iv//Ivy7+PxWI4HO8PobbZbMRisRVfr9qHj3s8ji0xnQFI%0AWUuvu1GqPbsgmVgv61HWaszuVvpO7sV2/3yw/p+xGnMLW/O7lTJvjFKZqzG7W2l7SlnXx2rKKtm9%0Ad1LOtXW35ZTsVp+d/Pnv5rNXQ3a34ne1FcsMW7PcS5W5aqa5KPnqV7/Kv//7v/MHf/AHJBLFsNvt%0AduLxePk58Xh8XueyEEIIIYQQQgghhBBCiM2zoZ3J//Zv/8Y3vvENACwWCzqdDkUpFqGjo4PBwUHC%0A4TCZTIYzZ85w8ODBjSyeEEIIIYQQQgghhBBCiCVs6DQXH/7wh3n55Zf5zGc+Qy6X40tf+hI/+tGP%0ASCQSvPjii/z+7/8+X/jCFygUCjz//PN4vd6NLJ4QQgghhBBCCCGEEEKIJWxoZ7LVauUv/uIvlnz8%0A+PHjHD9+fANLJLYSRdGhaRu6XqQQa05RdJtdhG1H6gYhhBDVRI5LYq1IloRYf7KfiUokF8vb8AX4%0AhLhbQ5MxTl2a4OpgmK42J309vg2dxF6ItTA3xz3tbo51NeBvsG92sba0SnWDbFMhhBCbRY5LYq1I%0AloRYf7KfiUokF6sjncmiqg1NxvjKP75DOpsHYHAiwutnR/mT3+zDYzfOe65cORLVqlKOf3J6mJc/%0Ae3jegUkyvHoLt+nETJwrt0N84ePdtHrkYC+EEGJjLdVmXXisXy1pE+xca52laidZ3/6q8TveafvZ%0AdrXW2ZJcrJ50JouqdurSRHlHLkln87xxdoRPPtEOyJUjUf2WyvGpSwH8DXbJ8D0obVNF0dHX20gq%0Ak2MqlOSHp0f40JEW2X5CCCE21ErH+tWSNoFYqyxVu8sDM5w4PSRZ38aquT7bKfvZdrVe2ZJcrJ50%0AJouqpSg6rg6GKz52eSCI8lQHtyeicuVIVLXlcnxtKMTQlFz9vFtzt2lfbyNnrgTK228oEOXMlYBs%0APyGEEBtmpWP9akdOyYgosVZZqnaS9e2vmr/jnbKfbVfrlS3Jxd1RNrsAQixF0wp0tTkrPrZ/txtN%0AKyx75UiIarBcjnt2uzl1UTJ8t0rb1KTqSWVysv2EEEJsquWO9fv8rlWffEq7VqxVlqqdZH37q+bv%0AeKfsZ9vVemVLcnF3pDNZVLW+Hh8mVT/vdyZVz5OHWlZ15UiIarBUjh97oFEyfI/6enx43VamQsmK%0Aj8v2E0IIsZGWOtb39XhX9ffSrhUl95ulaidZ3/62wne83fez7Wq9syW5WD2Z5kJUNX+DnZc/e5hT%0AlwJcGwqxz++ir8fL/t11TE1F6WpzMjgRWfR3cuVIVJOFOd6/282xrgZ8Lotk+B75G+x84ePd/PD0%0ACEOB6KLHZfsJIYTYSEu1WVd7y21pRJS0CcT9ZqnaSda3v63wHW/3/Wy7Wu9sSS5WTzqTRdXzN9jx%0AN9grzlHT1+Pj9bOj825zkCtHohrNzXFdnZ2pqWIHqGT43rV5HXzoSMu8OZNBtp8QQojNsVybdTXu%0Ap01QDSP9xNq53yxVO2n/bn9b4Tve7vvZdqQounXPluRidaQzWWwZlXZkf4OdL37yAL+8HGBoIorf%0A5+DYfrlyJKrXwhxLhu/e3NV7u3c5+eInD3DpVlCuHgshhKgK93ryeS8jouYeE3vai3c+yTFw+7ib%0ALJWzMBSmy++kr8dXtVnwN9j5k9/s48TpYWm/bVOl+uzn58fpHwnTWGejo7lms4tVkXQYVr/NOP+T%0AXCxPOpPFljY0GeOVb58HwFVj4vTlAKcvB6pilVghVkMyfHcqrd578p1RvvTSYT71zB456AshhNjS%0A7mZEVKVj4k9OD0sbYgdalIXxCK+fHa3qLOzfXYfHbpTRf9vc25cnsFlUzvVP8falCUyqvqpzKaqP%0AnP9VJ1mAT2xppZU809k8EzOJ8v9XwyqxQqyGZPjuLLV671sXA9KQEEIIsW2s5pi2Xivai61nK2dB%0A2m/b16lLE0QT2fI5DmydXIrqIed/1Uk6k8WWMnc+uK2wSqwQy5EM352F28uk6vHVWTGpetleQggh%0AqsJGHYukDbHzLPWdShZENZJ2u1gLc3M0N0Mg9dtmk2kuxJYwNBXj1MXiHDldbU6OH/XjsRurfpVY%0AsXNVumWv0lx23bskw6tVXL3XxfBklL7eRlKZHFOhJL0ddbK9hBBCbKiFx/m58zl2tc2fr3Y9buNf%0A7xXtRfVYLlvwfvvofrIgU02ItVaqo+6l3b5UHiWnO4+mFeje5aSlwT4vQ2ajAYdVlfptE0lnsqhq%0AQ5Mx+kfC/MvJm+VbGyZm4ly5HeILH+9ediVPqTTEZliqwb9wrqeJ6WKOX/jgXk6+U90rHVeDockY%0Av7g8gcdl5QMHGnn7UoB0No9J1ZPJ5ekfCtHZUivzrwkhhLgnq203VjrOA4vmc3z97OidBYJmys99%0AtNdHm9exZu3T9V7RXmy+SnOFzp0LuZRHnU7BpOrnZcFhVXnyoaYVX39ennt9+D3Lt6XkHEusVl+P%0Aj2Q6V263AwSCCaZCSfb5a2mtn3/BbbnzqOUuqIjtbf/uOl759vlyhoYCUUyqni9+8sCy9dHQZIzT%0AVwNMBJP43BaOdlXvIp9bsV6VzmRRtYYmY/yPf3qXTr+LdDaPoujmXdX84ZkRDu/z8Eivl1iy+DuP%0Ay4LNbOD6aJi//95VOdiIDVWpwf/WhXG+9NIRfn5+vGKOT10Y57Mf7aJ/KMzt8Qh+n4Nj+6v3QLcZ%0AhiZjfO2b7/Lrx/fyr2/coKe9jmxe47EDTeXt2Oy30z8yK9tNCCHEXbmbk82Fx/nhySjZnEY6p1Wc%0Az/Gn745y4eYM2bxGS4Od1968zVQ4SXeba03ap/4GOy9/9jCnLgW4NhRi/243x7oa5Fi4jSw3F7JO%0AB//jn97FZlGZjWU40u0lnckxE0nT1+tjIpjgG//fpSXPh5bqqH7+6Q46W5wVny8demIplTrD/A12%0AVIO+4jnQD94eZlejA0UHb50P0PeAd94AstJ51H964SH+n38+RzSRLf++2heXFGvrvevTFevBd65O%0A8trPBuhorll0N9BgIMqJsyPEU8W8AZw4O8LxQy2rzs1GdPBu5Xp1QzuTs9ksX/rSlxgdHSWTyfBb%0Av/VbPPPMM+XH/+Ef/oFvfetbuN1uAP74j/+Y9vb2jSyiqCKnLhVXfi3t/H29jZy5Eph3RerM5QBH%0Aur1cvDmDq8bExZszpLN5Dnc1MDETl4ON2FBzG/xzG0zfOnmT6fAyOb4yyTNHW+n0O8nmCnz9Oxf4%0Avc8ckszecerSBJ/4wG6uD4ewWVRGArGK2/HizRk6W2tXHFEjhBBCQPEk7m5ONhd27PX1NnJjZHbJ%0A158MJXHVmOhods4/Zk1E16x96m+w42+woyg66ursTE1F7+v1RPVYaS7kNp+dTr+LqVCS/buL58+X%0AB0O89NF9/P13ryw5mrlkqY7qa0NhvvvzAf7rbxwsP3+lEdJi51ppip9SHVmp7X726iQP93jx+xxc%0AGwpXPI/6f79/lU6/C7PRwKmL42haoXxBRbK3/SmKjuvDlevBgbHi1D7//vYQPz03xm/92gPlu4GO%0A7vfOGxFfGs3c0uBYMTcb1cG71evVDe1Mfu2113A6nXzta18jHA7z3HPPzetMvnjxIl/96lfp7e3d%0AyGKJKlRqPIUiaXo76ggEE6QyuYoNnlQmB8DETKL8+6k7jffSyrFysBHrbWGDf26DyaTqV8xxIJjg%0A4s0ZAI50eyWzdyiKjqFAjCaPjeFAjL0tLtKZ3JLb8dTFAP6nZbsJIYRYWf9IeNUnm5UWk0plcgSC%0ACXo76hgKLO7E9bgs9A+Flj5mreGxfqvdHitWtty82Htaavnmj/rLozVL2X3uyQ7OXJ5cMW+KouPK%0AYKji+06Fktgs6rznLzdCWtqrO9flgZllO8NKGZ6YiS9ZD8ZTOTxOMwNjyfLvK3U8m1Q9fb2NvHl+%0ADHh/8TWp+7Y/X72t4jG2sd7G+HQMgEP7GspTYZhUPQNjsxXzdnN0lg8faVl2aoyN6uDd6vWqspFv%0A9pGPfIT/8l/+CwCFQgG9Xj/v8UuXLvE3f/M3fOpTn+Ib3/jGRhZNVJnSgSedzeOwGvG6reURIwuV%0AOo7n8rgshCLp8s+y0qdYb6XMwvsnmKWDQzqbx2w0rCrHpQskt8ZmJbMUt+tjB3zcGo3S1ugglsxQ%0A57QsuR1lXxdCCLEaiqLj5mhkyZPNhceSucd5AFeNialQknQ2j81sKK8uX2JS9ZiNhnl32S0kxyyx%0Akr4eX8VsNbgs5Y7kknQ2TzSRYXIVedO0Aq0NjorPa2mwE09my89faYS0ZHjneuPsyJKdYSV9Pb4V%0Az4GiiSzNdzrPFp5HzX3dVCZX3h9kodGdQdMK+L2OivVgq9dOKJpelJnS8bmS8Zn4su+3XAfvWtoO%0A9eqGjky22WwAxGIx/vN//s/8zu/8zrzHP/axj/HpT38au93Ob//2b3Py5EmefvrpZV/T5bJiMOiX%0Afc5m83gqH6irUTWV9fhRP6+fHSUUSXJgTx0zkdSSV6TO9U+Vfy413udWAvt3u6mrq66rO1shu1Bd%0AmVjJZpe1lNlKB7BTF8d5/MFmMrn8kqOXSiOTp0JJHj3QWHWZLbmb7K7Fd9K7J8fZa9PsaanlFxcn%0AuDQQ5NA+T8XtuNH7+mZnbiNsl894t3XuVvzcUuaNsdFl3ug6d6NUQ1nHpyufVI7PxOcdS0plLR3n%0A09l8+e65oUCUGyOzPH24halwkqlQEl+9lT3NTv71jZtoWmHJkcvrccyqhu1ash2zu9Hl9Hgc/Mlv%0A9vHG2REuDwTZv9vNk4da+OvvXKj4/GuDIXx11lXlzWEzLlq0z6TqqbEZsVnUec/vaXdXHCF9vxmu%0A1u99O2Z3PVwaCFb8/bWhUHm7eDwOrDYjr/301pLnQA6rCugwqfplOwJLg29CkTTHj7Zu+rbf7Pev%0AZLnsVmN5V+LxOIinsjzc4y1PSVVaJyuezGKzqNgszMvM3OPzQvv8rmXrrKtDS3fw3s32W81z16te%0AvVd3m48NX4BvfHycL37xi3z605/mE5/4RPn3hUKBz33uczgcxQ/w5JNPcvny5RU7k0OhxLKPbzaP%0Ax7Fl5i6rtrJ6a0x86aXDnO2fYjKcQtUvXqXYpOppa6xBr+gYmYzR6rWjV3T8/Pz4vOcc62pY1Wfb%0AyAq22rML1ZeJ5VRDWT12I//X54/x9uUJxoPJeQcwTSvwxrsjvPDMXs5WyPHcCyANLgvdfuddfZ5q%0AzO5afSc1RgPuWhPDgSgtXjtDgSi6Ow3Ohdtxtfv6WqiGzK239f6M1Zhb2JrfrZR5Y5TKXI3Z3Urb%0AcyPLutxt0HtanRVPNjtbisfghfMQe+zGeQve7fO7uHhzhpnZFFPhZHkNjysDQQpagUP7Gkhlcnic%0Alg05Zq1mu0p2791mldNjN/LJJ9pRnuooZ7mztZaBscXzdTfW21B0rC5vBY0j3d7ygmgelwWz0cDM%0AbJJ4Mjvv+ce6GvjJ6eE1zfDdbk/JbvUo1as9u90Mji/uDNvnd83bLvU2Ix883MLpy4FFGbKZDSTT%0AGolUcRHJfF5DgyUHkdXXmjna1YDHbtzUbX833301ZHcrZrVU5oKmkddA1SvUOy2oeoW8BtPhJEaD%0AQiiaptlvL2emdFdwpXrwsV7fstuhy+9cVaZXU+6VrEe9eq+WKvNy2d3QzuTp6Wk+//nP84d/+If0%0A9fXNeywWi/Hxj3+c733ve1itVt5++22ef/75jSyeqBKVJjyPJLN8/TsX5jV4GlwWdjXV8t2f3eKZ%0AIy001lk50FFHoQAWk1pu5Pf1LL0qtxBrZW5uu3c5Obbfy3v9U4sODlPhJE8cbCYUSTF5J8emOwtK%0AlJ7zxMFmWmURubKhyRgNLgtjuQKapmFS9Zy6OD5vRejOVicfONAo+7oQQghgdQvoPHGgkTffG1t0%0ArD6wt55XT97g6mCYnnY3x7oayn87d8E7TSvQ2VLLz8+PYzAUZw8sreFhVA2cuVK8Lbau1szDPV4S%0AqRxT4RRdbdI+FXdv7kWRnva68ij5EpOqp7PVyTd/1L/onOmJg82L8vbIfh9f+cd3AMoLmQM8//Qe%0APta3a97z/Q32RRdSJMM7z8J69cHOBk6+M0IynSs/x6Tq6Wl3L/rbUoZ+en6MG8OzNNbbaPU6qLWp%0AvHF2jGM9Xv7l5A0AnjjYXLEj8KOP+GWh7R2gnLOhMF1+Jz3tdbzy7fMA5ZHpAJ94fDeBYJIH9tTz%0A0F4PlweC5SyeujjOBw40YjTouTE6u+o6q6/HV7Fu7evxrvnn3Or16oZ2Jv/1X/81kUiEv/qrv+Kv%0A/uqvAPj1X/91kskkL774Ir/7u7/LSy+9hNFopK+vjyeffHIjiyeqwFITnv/2Jw9wtLuBeCpHOFq8%0AbUHRwfhMjKPdDZy9NkU0keGB9rpFjXwh1tvC3LY02Pnb1y4tasi3t9TS6rFzZTDEbDzDI70+/D4H%0AF2/O4Pc66Gpz8cj+rXMA2QilbZvNa3zu2W5ujYZ59rFdjE3FGQ5E2d1UwzNHWulqqd3sogohhKgS%0Aq11Ap9KJXE+7m69/50L5hHRwIsJPTg8v+tu5bcy3L0/gsBrn3YZrNen54icPcOlWkGtDISwmlWcO%0At9DmdUj7VNyXoclYxUE27c21/M8fXOXh/T5SmTvnTHvqSKVy1FjURa+zMP9PHfLQ1+tdsrNOzrF2%0AtqXq1f/4XC+/uDDO5JzR7V//zgV+7zOHKp7TnL4cwGZROdc/xduXJjCpel5+6TB+j53OllpOXQpw%0AfTjM80/vYTKYmN8RKB3J296inI1H+Om5sXnH08cedJPLaXzn9eJUUkOBKO9cmeQ/PtfL9aHwoo7Z%0Au6mzNrqDdyvXqxvamfzlL3+ZL3/5y0s+/txzz/Hcc89tYIlEtak04TnA25cDnL4cwOu2AgV+dm4U%0Am0Vll6+GM/3vr1g8d+XLrbYziq3r1KUJAHx1VuLJLKlMjmQ6x5vnx8pzf124M9pDQcdvPf8gMzOx%0Ackb3tzq35AFkI5TqBIdV5dpgiLcujGNS9XjdFlSDnoGxCDqdTjqThRBClN3NCukLT+RePXlj3ii7%0A5f629F7RRJZoIsvYdByHVWVXYw1Ws4HeNhe9ba55x3hNK8xbBE3sXPfa9jt1aaJiO7MA6HW6eb8P%0AhlO82z+FatBX7LC4l44Mye3OtFS9+t71KULRFAAXb85UPC+f+xrRRJZMViuPME1n85y6GMD/tL1i%0AHuUcaedQFF3FnCXTOS7dCvLi0x0YDAp//72r/PTcnXrO9X6OzvVP8fmPdi3KzN3mZzM6eLdixjd8%0AzmQhlrLUipZ1tWbsFpXejro783lZafXWcOriODazSqffSf9QmHQ2X175civujGJrUhQdOp1Szqd/%0AlwN3jbmcw3Q2X77ldTKURK8o/K8fXKHb75w3lYVkdrFSnWAwKHzu2f289rNbAGTzGq3eGvJ5jUyu%0A+N/IdJyWetsml1gIIcRmW80K6ZWOuaVO3oV/W+qUuzU2u+hv5z5fUXTzpl8aDyYZmorh99jLfzM0%0AGeOn58e5MRzGV29jT3MNnS1OuSNph1nNFCxLWZjRue3M0uJkpZ8BpsJJPnTMT75Q4NWTN7k6GKr4%0AntIOFctZrl4dHI/ySK+PgbFZWr0OTl0cR9MKi+pbRdHRPzTLYweaym34Xb4a9HqF68PhRRfdSiSb%0A21+pTpyeTS25+OLVwRDf/+UQt8YizIRTFXM0EohhMCjkctqalEuytzzpTBZVQ9MKdLU5F61ouael%0AlpPvjJSvUA0FolhMBn7tqT2MTccYCcTo7ajD+xDc/wAAIABJREFUbDTgsKqy04sNdXsiysl3hufl%0A06Tq6ett5M3zY+XnKYqOw90NDE1Eeev8ONeHwzx5sJneNtdmFb3qleqEo/u9fPNHV+n0uxgKRHn0%0AgUYUHaQyGtPh4i11Pz4zzPFDLXJCLoQQO9xS7UkoLqCzXDtx7t8u7BxucFm5PRFd1AFXen5fbyNn%0ArgTmtQfe658qT4+x8Nbd0uMP93jl+LWDrHYKlqUsl2+Py8LlgSCPHWh6P7duC7FklkJB4413x+7p%0APYVYKXffP3WbA3s8nLkSKJ8DLaxvNa3Aowe8DAdi89rwRlWh7wGfnMPvUHPrRJOqp7ejruLiix6n%0Amdd+NgDAxz6wi+lQclGOjvV416wjWaxM2ewCCDFXX48Pk6ov/+ywqvN+Ljm0r4Hv/uwWb50fL86R%0Ac3WSM1cC7N+9eLJ/oHw7oRBrbalbvvJ5Db/XUc7vBw408r03b/PO1clyZl/59nmGpmJLvrbkFh57%0AwMfYVIyZ2TTNHgcOq0qDy8LblwK8c3WSQDDB6FSMSwMzjM2sbuVtIYQQ29vc9qRJ1eOrs+KwqvMW%0A0FEUXcXjbOlvS53DpeP2m+fH+Mo/vsPQ5Pzj9pMPNVNXayKVyS05tQYs3V6Ip3Kcvjq5Jp9bVL/l%0ApmCB+W0/RdGVF3aca+H5EhRzbjMbOLSvYV5uT12Y4NSFcdy1lnl/M/c9hViNpXJnNhqIJorT/AGk%0AMrlF9W1JXqPchi+dD719KUB+wR0fS1nNuZGcP20tc+vEdDaP2WiomDOT0VB+nqLTVczRUt+95GZ9%0AyMhkUXWef7qDwYkoDquRZDrPTCTNwU4Per3CqYvjqHplyQb7pVvBeSM97+c2MiFWUumWr9JIpmy+%0AeFX0wU4Pfq+D8ZlY+Yrr3DnCvv+LIeprTRzten9if8nt+3b5ahi5c+L+2s9v8ZvPPcAvL02QzWs8%0AdqAJTdPw1tmYDCb4wduDDE5Et9QquEIIIdZeaQGd/pFZbozOMjEdZ//+OqB4jO0fCXNjNMLEdJw9%0ArU6eONBYPm74G+x86aXDnHx3bN7xGubPnTz3WP30kVZujUYwqfrysb60zsetsVkMBmXJW8SnQkl0%0AyLygO8FSUwUoig6dont/GopdTjqanZy7PsVIIEar18HDPd7y/NuljF4cCHHu+hTtTbX09XjRKfDv%0Abw9XPEcan4rjdVsYCrx/MUSmBxR3w99g5+WXDvP9XwwxPh0vL7Z36uI4AOFomp52N3q9jv/2uSP4%0AXNZF0wINjEUqng/dHo9wdSTMe9enK57/rObcSM6ftp65dWIpE+9cm+RId/FCRDqTw1dnJZeHH/5y%0AEJOqp6fdzXCg8nn1wFgE5ahu3tRSkpv1I53JomrMvcXhQ8daMRoUwtE0s7E0u5tq0LQCjz/YyLWh%0A8JJz6cxtFN3vbWRCrKTSLV+PP9jMwNgsoWgKm0Xlvf4p3uuf4oPHWufddliammV0MsbgRIQfnx7h%0A5c8eBpDczpHLabR6HQwFojy830s6nWV8Ol6e6qLBbeN7b95+/7bhiSivnx3Z0O0lJ2JCCFGd/uXk%0AjXnTSuRyxf9/+9L86SjefG9s3nGjACTSOYwGffl4PXce0IlQkv/xT+/isBrpanMRjqSZjaY5sKeO%0AXY21jN6Zhs1Xb8fvdTAwHim3Fxae/HpcFrxu66LjiBxbtp+lpgro623k5JlhsnmNvt5GrGaVv33t%0A0ryMnrkS4D881cGpCxN0tNTic1s4c2WSTr+zfBHdYFAIBCvfpTU2HeehvR5GpuLlXK007YsQC/k9%0AduprTQxOROgfCuFymGj1OtjdWEO908zwZAyX3cR33xxkIhjnUKeH3t3u8joxgZlExfOhGpvKX7z6%0AXsXzH1j53EjO+7cmTSvQvctJS4O9nIme3W4a623MzCZJZaBQKFBXa+LRBxpJpnPoFd2SORq9c8ev%0AwaBwaywiuVln0pksqsapO6MNn3ioiVQmz7XBMK1eBwf21vPu1SnqnGYe6KjDoFeIxDMV59KZ2yi6%0Am5W8hbhXfT0+Xj87Sjav8YEDjWTvnKj2dtRRazMxM5vEqBqwmg38+JeL51Z+9rFd5c7Q01cnyeU1%0Aye0C+/xOzt+YYndTDTdGI7Q311DvtPCjXw7R0163advr8sAMJ04PyZVsIYTYZP8/e28a3NZ55nv+%0AsO8AQRAbCYKrSEmkZK2WZMlyZMd2nMSddJy0b5JJ35lOVff0ZOrO/TLV3elMpiYfbmqq636ZqfTt%0AnnvT6+3bnRtns9vZvMuyZa2WKYqkKK4gSKwESAIgdmA+gDgCiANqsSTL1vlVuUomgIODc57zvs/7%0AvM/zf8QCr5v9QI1KQS5fIn+DeVZM27i2F8Kg10p0Lc2ebXY6nSau+uIbDaJ1dLkt/Os7s6SzBeGz%0AH0xGCMecHNzhJJ0tkMpcX/watEpkMji43SGci5Ql9cmm6jdW7UujUpDdqLg8urud0ZkoQ4j7NtcW%0AVggup5gPrmHSqzi+18Pr5yu+pVIh49rCKh6HEZfNIGx+VHFYdbxx0S/YsUalEJUhkJC4EQe3O0mm%0A87RadCxGUgSjKYqlEsn1Ajq1krfeX2TfoIMWo4YzV0LMBtY4sc/Djs4WDu9y8bM3pxvG12cf7Wk6%0ALisV3NDX/zDrfmnj7qNlZ4+NH7wwItw/fySJQaukWEJIIDTo1FyYCFMqlXG26nh4yMVLb8829NR6%0A/skB/svL4wSiKZw2/Ye2G8k2tkYKJkt8pFQf0GqJw7GH2jkzGmyYYA7scPLOyBKj08s8cbCTXS4z%0AI1PLDYuEod5W4bi308lbQuJWqJYafuvLu1kIJ3nx5Iyo7Z4fD/F5m7iTVJtBEoqtE1nJiH7Xg2q3%0AcrmMty4u8bWnBhmfj1Mqlziww8XpkQCPPtTByFRU9HN3+3pJO9kSEhISHz0NgddhF157ZQE4vbiG%0Ay6YXMoCtZg25QqVZjxgTG/PG6Zqs5SrZfFHQATUZ1Lzw+jQPDzkbMp9Hp5cFn7X2s6lMgVB8vSEj%0AWqNS8K0v75aypB4gqhIsp6+EuOqLc3CHkzNjQTQqBZlcgWMPdXC5iW8TiaextWjpcVvI5Apcnory%0AuaPddUGVavZ7bSNojUpBp8uERq2kVCrxuUe6ObjdIQVLJG6bcpn6ysCaoPDnjvbw0tv1a6LLU8v8%0A3hP9hGLrouPrQigpyATVctUXx2bRip5D1dcHbmvdL23c3R9cmamP6Tyyy90wV45OL/M7j/Yys7TK%0ASiJLKJZusJV9gw7++TdXyeaLuGx6/CHxvkQT81vbTYPs0MfQNu7VuC4FkyU+EsQG78f2upkNJJs6%0A8NUJZnk1QzKd52tPD3B5apnwRjaIVq3kP/30Mn/y9X14Hcbb7uQtIXEjau23t8OMjIqdNrNdAH9Y%0A3Enyh5PYWrQsRVI4W/XYLFrJbmsolcr0d5p5fzICwGCXlYm5GNGVNBq1ArtVd8MqhbuBVPkgISEh%0A8dHSLPD63Ik+XDYDLpseX7AolL9euBqm2yVvOm90u038+qyP8bmY6PdF4mlO7PPw0zenUCnkgvZn%0ALZt91ioriSwzi+Lvr+33Ic0tDwZeh7EukLu8liGXL7KSyKJSNLdRj8OIVq3gnZGAoBfazA6hTF+H%0AhRaTBq1ayS9OzqBSyDmxv5OvfKqPuWCCH70xJQXSJARuNgB1+kqQVEa8f9F8YA2FXC6u2728zrR/%0AVfSYgWgKq1lDcFMz7UGvFaVC9CN1vv6trvuljbv7g80JgBqVglK5LGo/S9Eko9PLWM0a5gP197q6%0AGVf9XHwty3CfTXQc7XQat7SbquzQx9E27vUGSWN7WAmJu0x18P7NGR/zwTV+c8bH9//xAqupfMPA%0AUCUST2M1a4DKZJNcz7MQSnJ5eplcocjo9DLvjCyRzhaEzsTNOs5KJV0SH4bN9vvGBT/zwQQLTXY/%0Aq7ZbdZI247Eb2dHVikal4OB2h2S3IhwZcpHNF+l0G1lN5LjmW2Go18bc0lrTjr9Hhu/e9bqZygcJ%0ACQkJiTvL5rG1WeD1qm+F//yLUcplhC7v58dD7B900GLSYNCKzxvlUpmfvTWD3aoT/f5Op5HfnPFR%0AKpWxmjVN+3fU+qxVetqvN5PdTHXekOaWB4+5YIJXLy5SKBRJpfP0tJtZiqaa+jYum4FkJi/Y/VZ2%0AuBBK8vCQS1gjlUqVAE1iPct8KCG6FvM1sVGJTza+cJIfvTHF//k35/jRG1OCHYiNOcF4mshKpqnd%0AhWJpcoWS6GuzS5VqETE8TiOpdL7ub9X1z8HtzhuujW51/fT2xoZMLdl8kVMjAdH3N0Malz8cVR35%0AKs7W5hnFC6EkztZKtdHmeXrzWJjNF5uOo0a9Wrhvm+2mVnaoluqmLty/97xZjO1ujutSZrLEPaeZ%0A8x9ZyeBxGEV3kOxWHaPTy8K/NerrO/GbdzCrDvfmMrJBr1VoUCEhcbuI2W++UMTVtrXt7t/haChb%0A1KgUmA1qlAo53/79/UJzCsluG3nioAetWsVP35jC0apDLgNXW0UT8MiwW2jAYLfq6Hab6Xaa7lpm%0AcrMGOvDgZpBLSEhI3C3EMm26XaamgddIPI1Bp6rLEM7mi8hk8Miwk6sLK9hadCxFUgSiKTqdRpyt%0Aen5+coZSqSwsQDdLqZn06pvKenJYdVze8Fmrn61U2bTcsJJGmlseHKaCCf7zLy6zrdPKe6NBjgy7%0AaTFrsFt1or6N12Uinc0RjF5f92xlh642PbOLjVmgC+Eko7NxKQNeAti6wuOdkWBDduOZsQDaLSoD%0Ana06FHLxfMVKlrxCdHyVy2Ts7rdXbH4lzY6u1rr1z43WRje77q8GAq8tiM8fk/6Vm8rQ9oWTvHBy%0AhiszMSmz/0NSryNfbrqmdrcZCESTdYHirebk6jhaLpfxh5NCJTvlsnB/m8kOiTExH+dXZ32cHQs3%0AveeCv+JbYbv33trFR1HZJAWTJe4pW2Vd+EMJnj7cxYWJcMMEo1UrhXIug7Ziti2mxixPqHe4N5eR%0ASUh8GJrZbyiW5sBOFx9MNjpHWnXFXuUyGXsH7BRKZfyh6xPa8mqalWSOLz/WK9mtCL5wkrdHlrBa%0AtAx5W+lyV2RF3rjo58mHvXwwGREayVjNGiY3HMi7fd02N9ABKYNcQkJC4k7TLNDx7d/f3zTwWt3E%0AVSsVdWXT/nASr8OEUqHgP/7LRQxaFSBjIVSpLhIaOG8K5HW5zHichrrvElvMQmUe2DNgR6NWsBBK%0A4m4z0NNuZntnC2vpPO98sNS03wdIc8uDQMWvCXBtYYVnjvTw5gU/pVKZd0aW0GmUfPGxXiGbuNa3%0AMWiVuNsMuNoMQsBkKzvUqhTMBRIN0gFdTjMXr4ZFz+1B7c/xILNVhUe12WO1xB8ZBGIZ+jss+MMJ%0AUbtTq5TCv8XWRKdGAvzuY30shpMsRVPCeujdy5WGkRqVgl19Nr76RH+dHd7M2mir99RuSh4ZdtY9%0AR7W4bYYbXjNJIuPOUhvQnVlaxes0iq6p2+0GLm3IHm4OFLvbDPR1WBidvq6/XCqVOT8e4vCwW6hk%0AB/jWl3c3fH+t3aylsviCIgliLVpe3NCnF7vnDXYRuHd28VH1C5OCyRL3lK0y+jwOI5MLcb5wvJeZ%0AxVXC8TSejWyR9yciPPpQe6WkQQY/f2uGI8Nu0YlKzOGWnCKJO0Ez+63upB4acgpd2j0OI2aDmnSu%0AwDOPdJNcz5HLF7l4NUKLUS1MaAd2OOlt14naqGS3lQwBg06F3azlvbEgVrOWaf8Kw71tlMr119xu%0A1WHQKhnwWO76eXkdRr73R0d4/dyClEEuISEhcZdoFuh4dzTUNPBaTUCorWoD6O+w8OM3p7jqW+X4%0AXg96jZJ3RgJ02E3I5QiBhWpgT6NS8NjedmQyGZO+FXraLWhUEeH7To8GOLbbjUwuY3ZxDVebAa1K%0AzqtnFyiVS4CMQDRJm0WL12Hkv785xYEdzrpsU61aydjsdc1kqaruk00wnuY//sv7JNbzaFQKJufj%0AdRme6WyBH716jcf2dgAwvbiK22ag02lEJpPx27M+nj7UxQeTjXZYTVZwWHV0t1v46ZtT7BuwN2TJ%0AmwwqbHkt0yJZy1IG/IPFVgGoqlxPcLnSMG/Sv8pP3pgCoFwqoVEr+dzRbhY3Kjw8TiNymYx3LwfQ%0AqBR84Xgvy6sZ4oksaqUchULO6dEAKoWcVDqPQadiV38br5711Y3h2XwRm0V8XQQ3tzYSCyTXBvmC%0Ayyk+e7RbNI7Q12G54XdI2vZ3nmpAV6tV8k+vTHJoyMl6pkA4nsZh1aHXKomtphsCxc8e7yGTK6JS%0AyJkPrTXMsT3tFgLRJGqlQuifUDvn1lK97818C82Gb1Fl8z3fSjrla5/edsev2eZz/ygqm6RgssQ9%0AxRdOYrNoRQdvR6ueixNh3hkJ8M1nh1gIJbg6H0cpl/PUoU7eGw2ws6eV2FqlOcXmzJGBzhaO7XZL%0Ag7jEXaXpBLOhwSSTySiXK5nI7jYDE3MxLk6E6XKb6OtoIZ0tEIqlhQnt4tUwf/L1fR/hL7p/kctl%0AzAeTdDoN2Kx6zo2H8TiN9LRbeOnULA/vdNDWoqcYW6etRYfNouGRoXs3BuzssWE3qqUsHgkJCYm7%0AwI0ybb7+5DZO7O9kbT1bV/FzejQgVLJV52qNSkG+WCSdLGIxqrkwHsZu1XFkl4tAdB2rWSPaJLeM%0AjOhKhuhKmg+monzxeB9LkST+cBKPw4jHYeLCeJhcoSgE+PZvd9RlR8nlcp5/vJ/xuRXmg2tCtmn1%0APd1uc908IlUnffKoZkWOz8UZ8FrRqpXMBlZZiqbodJoE25PLZRwZdrOWyrGSqJRtD3RaefXMPNf8%0Aqwx4W7gwHubADidlKhl5nQ4jjlY9H0xGGfC2kC+UhSaR27wtlKFOKiMYTTWVGpAy4B8MqmPLVgGo%0A2s04jUrBzOIq2XwRl01PKJbGF0rgdRppbzPy5CEvV6aX8UeT7B2wo9MoCcbWKZXKRFcqCTYmvYr9%0Ag3bUKiW/PVvRnj++p134vuq4mErn77gdbg7+ZvNFIvH0bSWkfFQZoJ90qmPk9OIaHQ49jlYD4dg6%0AbS2g16nw2I0shBPs3+4gEk/T3W6GcpmfvjEtXO/je9o5M1bRNa7OsaPTy3WZyWJz7ma8DiPf+vJu%0Azo6F8AUTdLeb0WsqdruZ2n4GH1Y65cPyUVQ2ScFkiXtGdVcwXyyJBoHfvRLY0Ds18Xf/OgZUBoIz%0AV4KcuRLk88d6SOeKvHd5id/79DbGZ2MshBJ0Ok187pFuVlMZZPenHrrEJ4znTvQxs7TGUjRFt8uM%0ArUXL6ZEgDpuevnYzkwsrtJhU/LffXBUGdF8owdkrIb7wWB8Wo4bZpTXa25T88Zd2SRsgW1AsltBr%0AVUTjKQa8LUzMVSbtrz89yD/+akKQv7GaNVxbiPPIkPuen6PkNEpISEjceW6UaVMolCiXS1yZWebJ%0Ag178kSQLoQSHh1yYDWoS6RyfOdzFeiZPu92IP5zk/Hiobl4enV7myC43vzg5U+ebepxGZMg49cES%0AewcdQvboC69fw6RX0e02c3k6Sr5QZC64Vhe01m7KXqqea/W3bO730SxrSJpbPhlszor0hSryAIeH%0A3STTubrkGHuLjjcu+IX3Ti+u8ppqgW98djsajZJIPE2Hw4BCDuWyjMHOFt67EsQfSbFnWxuh5XWW%0AoikOD7lwtxn45btzWAwaoMzo9DKReJpd/W386vRcnb272ww8c9iL1y75o59kxPTnb1ThAZX1+NJy%0ACqjXpg3F0titev72X8d49KEOBrwtzC6t4XWZ+OU7cw02f2jIyclLS8L3VCQveimXwR9JsbySZv92%0AB8lsAeCOBOCaBX/fvRzgqUNdmA1qZFQavx3c7rjhmkzqm3Ln2TxG7h208+LJmQabPLjTyej0Ms5W%0APblckfeu1GsbVyVUQrE065k8A51WiqUyb3+wWHdfqvepmX35wkl+8MIIapWcbreZKzNRut3iGeu1%0Ax/ow0il3go+iskkKJkvcM2p3BWt1wDRqBTIZZLJFLAY165nrHTRrne1ANEUotk53h4X1TIHVZJZd%0A22yk1gtcmoqwGE5x1bfKY3s7REsXJCQ+LLWTnUal4GtPD/LC69dIrOeRy2V4nJWGASuJrGiGUzZf%0AZMa/QjyRpc2iYz64xtmxkKSx1YRSqczeQTvheAqZXE4uX2IhlKTPY2FyYUW4vrULc6nETEJCQuKT%0Aw40ybYZ6bURXM5wdC9HdbmbPtjZ+e26BzEYwwqRX8cyRLi5NRjDoVKLzciZXwGM3cH78ekZTqVjm%0AymwUi1FNp8NAIJoS5vXEep7L08toVAq63BZK5UrmZ0+HmXKpzKmRgOi5SnrIDybNSuKT6RwGrRKV%0AQs47I0uY9CoUCpnoey9djQhZddXA3JdO9LGazDHgtRKJp/GHkxi0SgrFEpF4mt4OC/2elo2sSz2D%0AXa0US2VeO79QJ+ViNWsqUixSIPkTzVY6v7UBqP4OC7lCsW4cyxeK9HW0EFquVHEYdWo0KgUALpsB%0AgzbOW+/70agUOFt1+MNJUTtOZQp166NSqUwqXeCt9xfZN+igxaTh8tQyweV14okMr59bZMBr+VBN%0AzJoFf0ulMuVSmS891nfLQWtpLL+z1I6RGpWCxYi4/ZTLZYx6JT3tZvzhpPB+q1lDfC1Lvlgilc5T%0ALJWIrqTRaZQoNvWC1KgUbPO28KM3puo2VWrt672xYJ1cRrfbQk+7hbHZGOkN36J6rOo9L5XK9HeY%0A6ySIqu+5GemUO8W9rmySgskSd5Rmhiu2K1gNAF2ZjaFRK3h3NMjvf3Y7r55ZED22P5wkVyjy9qWK%0A8/P8k9tIZwq8emahIctECs5JfBhq7bj235sXBJenoyTW8wAcGXZzbiwklIBVJ7nNhONp2lp0yBXQ%0A7Tbjj6SkAGgTFiJJQrF1MrkSpVKRa/4V2tsMbO+28vKpOdHPSCVmEhISEp8cNmfaDPW0cnSXG5dV%0AJ2QPbc5+O7DDWZft+d5oiN39bYxMR0W/Yyma4vCwm9mlVdQqJWfGguzZZmdHdyvB5XUWIyl62s3Y%0ArTr84Yo+aE+HmWLxupzAUK+NXK7I04e86DQq0awgSQ/5waFa9gxsqUkbKJY4NOREJpexvl6oS6Kp%0AJVyjXwuVNVQuX+K1cwui9t/hMPDj1641vPY7x3t5eIeDUyOVZmfZfJH4WpaD2x138udL3IdspfP7%0A/Im+ugDU6HycUhl8wQS9HRZOHPBwdS4uBNeSmRxff3qQCV+My1NR9gzYcbcZOHslxGCXlfG5mOg5%0ARFbS2Fq0LEUqWc4alYK1VI59gw7RqpFDQ05+c8bHu5cD/Nk3DuCy6kSPeyO//0bB31tdM1TH8rMT%0AYcZmY9JY/iHYHCNyturxh8TX0AuhJEd3d3BpMkKny8jeQQezS6tE4hX5yJ52Cy+9PdMw7v3uY33M%0ALq0J2t1nRgOMTC2LNtKrjN1yUXt87vF+YqsZJubF5+8BT8sd7+Vzu2vae7UOvqfB5Hw+z7e//W0W%0AFxfJ5XL88R//MU888YTw+uuvv84PfvADlEolzz33HL/3e793L09P4kMgVjZT+3BtVRKyvcvKB9ei%0AHB5y8eNXrzHgtYqWCNRqN2XzRcZnY+i04lkm741JwTmJW6fWjvs8FlytOk5fDjHgtfDYng5hspPL%0AZXz6YS+XpyoLU41KQTZ3PaO+tgRsM1U7rmY3Hxl2SwFQEXzhJH/z8jgqpZwD2+0EYxk8diPbu6xc%0AmYkJWeCb6ffcu91fCQkJCYm7R3VerGba+CJJTo8G+etfXGG410omV2qaaXxst5szV64vBkOx9cq8%0ALNKh3WM38tp5H9u7bJwfD/HF430NC9JzYyE+f6wHl02P06bnzYt+1pK5yneWishk0GquZHd6TzTP%0ACpL0kD8ZbFUefXIkwNTCCq42A/0dZo495GIhnGh4v7vNQJtFy8EdDrx2I5OLq7xybkHURh1WXUMj%0AvWbZn8ViiXBsXbw6bnGVSV+cL32qn/PjISkI9oBwszq/pVJZ2KSTy2Uce6id2FqGM6PBho2L0all%0ADuxw4gslhKDdc0/0s7Ja0UgWteMWHWaDWggmO1v1hGLrtJg0dbJ18bVsZSzPl3hsr4dkOsdf/XyU%0AHd3WuhhDQ/xh2CWaYX83NvK8DiP7h9wsLyelsfxD0BgjKtPpMouu8bpcJi5NhvGFknQ6TXXzdCi2%0AjgxEx71ANMVqMovVrEGhkBOJZxo2585NhOltN1MolEimc6LH8QUT/MEz21GrFeRy9a9DxSYe3+fh%0A3ET4lqRTxLhRbO1+4Z4Gk1988UVaWlr4i7/4C1ZWVvjiF78oBJPz+Tzf//73eeGFF9DpdHz1q1/l%0A8ccfp62t7V6eosRtsFXZTK3RN9sVPDzkJJHOo5DLSKzn0aqVok0hNmvQhWJp2lrEz2liXgrOSdwa%0AYnZczfCo7oof3OliPrjGkWE3J9/3CxsfVrOGcDwtHCubL96UHVcXvUM9rZKtbuL0lSCh2Dp7B+yY%0AjGr0OjVyGeSLRRbDSXZvaxNv5GnVf4RnLSEhISHxYRFbRAF1c3Q2X0CtVIh+fi2ZQ6dp7LrebF42%0AG9SolAoyuUr56lKkMSsqmy8yF1hj0hfnmSPdQiC5egyDVlmX3XmjOV2a8z+ejM0u8/o5n+gCX0wb%0A+YPJCIeGnBzb7a7TitWoFHUaxXK5jFMjgaY22uU2o9loLlkqlbGaNQSiKdFzzBVLLC2KvxaJpzHo%0AVCxFk/xPn9tOZ9v9F5yQuPPcis7vuYkQVrOGgc4WTr6/KPy92cZd1V6z+SJX5+KkMjl621tE7Vij%0AVpIvlOnrsNBi0vBQfxu+cIIp3ypHd7cLmc/VJuWL4SSlclkILPpCCSHGAIjGH5470ceAp6Uh8Ha3%0ANvKksfzDUxsjSmXyuG16Uftx2vRcuhZBo6rM17Wvb16L11Ktbp9eXEWjUvC5o928/M4cgND0NLKa%0A4Tv/+QxdbhNGnUrUThZCCX7y9iyXp6JQTAgkAAAgAElEQVR0Ok0cGnI2SKtW7cxuNxGJNAbEb4ab%0Aja3dD9zTYPJnPvMZnn76aQDK5TIKxXUncHp6Gq/Xi8VSSQPfv38/586d45lnntnymFarHmUTZ/J+%0AwW43fdSncNPczrm+sEkgHSoTzNmJMPtrmmHZ7Sa+90dHeOuin7HZGDt7WvnUfg87um0k0nl+/PoU%0AQF1pYrUphNmg5rXz9fIXDqsOtVrchHf2tGKz3V8P22Y+DrYLn3z7rdLMjquOUmI9j7tNj0mvIpMr%0A1G18iGUiV+24XC7jjyRx2wwoFXJOjwbqviMST/P1z2z/WF3nW7Hd2/1dE/Nx8sUSw302VhIZimXI%0A50ooFZXn+/2JSJ2eld2qQ6tW8t5okK8+vf22vvN2+Djdt9vlk/Ibb3XM/Tj+bumc7w33+pzvxZj7%0AUSB2rmOzyw2LqHcvBzg07K6bo7eqADqy282bF/wNfz89GuCph73EEhmC0XVh3lheTRNfy6JWVrLi%0A/OFkXdZSlWogbjGa5PjeDuaW1nC3GehwGElnC3U+70fJ/WQDnyTbHZtd5rt/fbphgf+9PzrCzh5b%0AUz8ylSngsOr4nUd7GJlaZne/jU/t72Rbp5Wx2WXeuugnt5H15o8k69ZAdqsOe4uO05cDLK9mODLs%0A5p2RJVLpPH39FlH7N+lUyGRsWR3nVyb54UvjfOsrD7Gzx3Z3LthNcr/e90+S7QI8ftArmtT1+MFO%0A4fzHZpeJrGYxaFUUimVBui/SJEgXiacZ8LYw6av0MYnE07S1aCmVy5zY7yGykq7z0U+PBvDYjbS1%0A6DDq1Lx+3s/xfe2Y9GrRhn3PPtrDS2/P1n1nNl/kzHgImUxcX/yqb4WXTs3ynT84dE9s+36891vZ%0A7v14vrUxIrlMxvnxsOga7/xYGKtJi8WobrDJm6kKhoqNRFczwmtHht0NkhbVyuF3RpYajvPqWZ+g%0AXX9+PMT/9m/28uiejqa/63a42dja3eBWz/meBpMNhkonw2Qyyb/7d/+Of//v/73wWjKZxGQy1b03%0AmRTXS6klHhfXlrpf+DC7Evea2zlXuVzGlRlxXaSx2VhD6YfdqObLx3uRf6qPuWCC1876OHlxkWKx%0AKJTEbG4KoVEreG9jJ75KdXfT2aoT3bl6eLvjtq77vRxg73fbhU++/VbZyo4jNTp1p0eCfPvfHuA/%0A/XQUuVyGTAbPnehjLpDAbFA3NJU4Px7i0T3t7NlmJxxbb5iUoFKy06JVfujrfD/a7oe5Jx6HCY/D%0AxEoqg06j5qovhlIu56F+GyvJHLYWbd04UZUO+czhrntmsx+n5+N2udu/8X60W/h43lvpnO8N1XO+%0AH23343Q9N59rNQvo9XO+hkWUQadicj7ecIxWs7bBBzTpVSyEktituoZFZalUJrqS5qovjkGnEhaX%0AB3Y4yeYrfqhKqaBQKnJ+LNx4zhsL0oXg9fWJ1aTmlTPzPLKr/b649jdjA5Lt3h5itpnNF3n93AJO%0As2ZLP1IG/K9f2sW+ATvnxkP8068nsFm0ZLIFTo0EMGiVQiBks28z3GdjeTVDNl+kUCxxfE8Heq0S%0AvVY8i7lcLtPjtjC6oQla+1q1Oq5qy6+fW8BuVN+V63Uz3Op9l2z39rEb1aJSD3ajmkgkUZcN6bJV%0A5Cfa2wxs77KSzhXFZQfcZoLRlJBJnMsXmJiP0+dpYWZxldHp5TofHaDTaeL8eIjhPhvd7Wb62828%0A+f6S6LMVaqIhHoqnWV7JiL5W3fS7F7Z9K/f+frDd+9lWqzEitVrB/7uSFl3jPbLbTalYJrKSpsNh%0AqLPJm60KBphbWhMkVjZnOFePlc3VN4vUqBRoVI0VT++OLLG9w9z4e27zWt9qbO1O0uyct7Lde96A%0ALxAI8K1vfYuvfe1rPPvss8LfjUYjqdT1kpxUKlUXXJa4P7mVspla5oIJvv+PFwB4dE87s0trPLqn%0AnQvj4ToJgPhallKpzO5+u7A75WrTo1IouHg1zP7tDj53tJu1VI4p/6qk/SVxW2xlx642PeOzMeRy%0AGYeHXZz6IIC7zUCn08S5sRDnxkI8e7yH81fCHBqulOIuhpNs62zBaFCRyRYrjQKcJtEJzm7VSZIs%0Am5DLZVhNGqIrabKZEpHYGjq1ijarhtBKmosbWclV56KaPVaVzZGQkJCQ+HhQL2lhRSaTN8yJ8bUs%0Aewbs+EIJoSQ1kytwzbfCs4/2EIimWAgl8TiMWM1aoQRVbM7d5m3BbNSwksjS7TKj2KgY0qgUyGQy%0A3hsN8I1ntjcEk2sXpLX6tZ1OE7l8SWjkJPHJ5Eaas0BTP9Ju1eFs1TMfTvD6Bb/QnAnAoFXyyC43%0Apz5Yottt5uJERJAMCC6vC3YH4LLpia6kyRdKwrNwbLebYqksbKBo1UpOjQTYP2jn0JCTMjLmA2t1%0AmaG1tiz17Hiw2ErqodqgTy6XMdDZQr5YwmLQ8MYFPwd2OEXHU5VCxkCXlVfP+gD46lODnBsPo1TI%0A6OuwMDq9XFfhoVEpcLfpkcllROJpnnusj3abnunFxucGYD6YEK0S0amVbO+yNn3eRqeXJdv+mJLL%0AFdnR3cqlyUjDGk8pl3FypFLh67IZGmzy4tUwzz7aKzTl8ziMyGSyhqpgd5uBHreZKf9KU2mM8Eqa%0ALxzv5exYiO0bUha/3bDzWgLRVFMN5dvhdmNrHxX3NJgcjUb5gz/4A7773e9y5MiRutf6+vqYn59n%0AZWUFvV7P+fPn+eY3v3kvT0/iNjkyvHWHVDGqE5bLpmd2aQ2HVUcqk+fZR3tYCCUJRFN4nEbkMhnv%0AXq5kJWtUCp54uJMZ/yoGnYp9gw7evRyg02Hk//qDhwFJt0ji5tnsYDTT9G41aRnwWunrsPCTN6bI%0A5os8c6SL+FpWaBKRWs/jdRlJZ/I4rHo8DiNjszHcbQY8DiOdLiOnLwcaShe9LhO5fFGy202USmX0%0AWgW5QgmzQU2JMtu7rOTyJV4566PdbuDnJ6f50mN9+MNJ/OFKEGHAaxVtvCEhISEhcf/RrFfB5vLS%0AbL7IUE9lcXlgh7OuJHUuuIZJr+Lzx3o5eyXIhYkww322Bsk0u1VHl8tEcHmdQrFEdCVNp9OISa9i%0A/6Adteq6Hu3o9DLPHu8hHEszt9QYiGtr0XF42IVOq4Jy+b7UMZS4s9zMAr+ZH2nQKrGaNYxMx+qa%0AQlbLqT93tBuTXsW5sTC//9ntjM3GhOCwTlNZqg/32YjE0zhadagUcvyRSnbayUtLHN/bgUwuq8v+%0ADMUqAZLeDgt7trWxkswxF1hj74BdsOXac5d4sNh8z2s3S44MV5qXAuwdsFcyQ2eifPZoN75ggkg8%0AjbNVR5fbwuzSKlP+VSEz+Zo/js2iYT2dJ1co8fljlc0+fzgprOvPj4V54kAnK4kM+UJxy2erp93M%0AxauNG3tdLhMDHgtvXvQ3zUKVbPvjiVIpZy64WqkYyhUIx9O024102A387K1p4X11cpLhJF0uMwad%0Akp++OYVKIcfZqqfTaeTnb800VLf3tJt5ar+Hzzzcyd/8clw0677HbeYzBzv57CEvpVKZH/5you44%0A1Y3tMmX+/P87c0eb5DWbS+7HTet7Gkz+q7/6K9bW1vjLv/xL/vIv/xKAr3zlK6TTaZ5//nn+9E//%0AlG9+85uUy2Wee+45nM7774JJXKeaTTLpW+W5E32EY2mmFm+cHSyXy4iuZgSt2Q67kT5PCz9+7Vpd%0AJ9fLU1F299vrJ4IyqJTyOoep222WJguJm6ZZd9TaTr8T83HsLVo0aiW/PetDpZALHWLlchllZJQA%0AtVLBcJ8NuUyGvVUPZfjXU7N1C4VLkwqefbQXlUJeV7Iz6Ytj0Cp5fJ/nI70e9ytel5lwLEMwvo7X%0AYSS5niOTK9LlNiMDHhl28YuTM0Cl6cKFiTAXJsJ0u4xSQFlCQkLiY0A1saCWzeWlGpUCj8PIYiTB%0A4WE3+UKx4TOJ9Tyzi6tYzRqmF1fRqpWic+6uvjZeFtHlPDTkrGuOthRN4QsnSKXz/A+f2c4HU8v4%0AAmsc3eWmy21iZ1crLqmq6IHjRgv8qh95aiTApH8Ft81AT7uZ1WSWM6NBWi26BtvNF0vIZDL2DNiZ%0ADyS4eDWCxaDm2ENuXjo1y+5++w31POeW1shtei46XSa2dZj5h19fpVQq89jeiq9Zu366X4MTEneP%0AZmNWNaAbXE6RyRXIF0s8caCT1VSustbptXFhPEwoto7VrEGnUfLS2zMNdnliv4fPHO7mJ29Os2/Q%0Azuvn/ThbdYBMqD7ev93B8koajVrJu6Mhnj9hbPpsOax69g7YhWx+u1WHQatkwGOpf94WVho2/STb%0A/nhRXZ+vJHOEltfpcBhRKuS0teiwWTScGw/V2W5VFrWvw8K2TgtzgTVsLXpKpTLZUpFQbJ18scSh%0AIWeD/SjkMuEY7XajaNa9u80gvAfg0FD9RvZmreXbaZLX7HmsjUnUStLcj5vW9zSY/J3vfIfvfOc7%0ATV9//PHHefzxx+/hGUncLpuzSWYDq5j0Kv7sGwdwWXXC+zY/JL5IktOjQaFTa0+7BZmszKQvXidv%0AUS1pKJevd3zVqpVE4uuCyD9UO3sa8EWSUgBJ4obcqDtq9b9fnfXx4tvXg8JW6/UOscd2u3nj/EKD%0AA/U/fm4Hl6eXRRfGs0urHB52k0zniMTTtNsN9LZbBGdIoh5fOMkPXhjhf/7dYX51ep4jw07en1wm%0Avpahw2EkEl+nUCoL17q2/O30aAjvCemaSkhISNzvNJMNiKxk+MLxXtbW8yRSOfzhBPFkHnuLjstT%0Aq6KfWYqmePxAJ5enlhuykr0uE3sH7VycCIvO0alMvTaiw6rDoFPz1vt+zo+H2Tdo5/NHvLis+obF%0ArMSDg9dh5Ht/dITXzy00XeB7HUa+9ultyOUyArF1fn1mgdmlVVxtBqwmTWNV3LC7IQlBo1Lw3ON9%0AfPWpAUZnYls2h94suwIbayOrjoFOKyqFnGypyNsfLHJk2I3DqiOykmF71/0bnJC48zRLpKll/w4n%0AU/6KPMCRYTcn378e3A3F1gVN7/hallRGXGd2bT3HXGCVTLaAw6qvfHfousZ8NXN4IZSgUCqhUiiQ%0AbwT2njvRx/TiWl118s9OTnNopwuVQk6bVYerVc/BHQ5hzV993oLxNO9cDnBlNsaTB72SbX/MqF2f%0A93VY2LfDwcs146JmppK85Qs2ZhB32I2cHQuRy5fYvc2ORlVpPDjgbeHieIQOh7FiPy2Vqo5iCU5f%0ADvLk/soG25nRkGizv7NXQnzmYCdQmeuHu6x868u7OTcWYimaAsqiz8CpkQAatZzR2TjbveLP2s08%0Aj1tJ0twp7sSx77lmssQnA7FsksR6nrcuLfH8ib66h2RHt5WdPa0El1P85I1KeYKzVUcknmbSF+fE%0AgU6CMXGheH84icWoFpqkPPtoL6VyRVzfYdUx4LWytp7j+/9wQSozlLghzbKg3hsLCbYTjKfryhA1%0AKgVqpYIOu4GedotoVlQ2X2RmcRV/WLxpaCSeZjGSJJXO82ffOMCugdtrEPmgcPpKkHS2wPmrYXb1%0At1EowsR8DK/ThFIho9dj4dUzC6KflTTSJCQkJD4eNCtt3t5lZajHyn/4+9rN3wQmvYrd/XbRklSH%0AVcePXp0USmMXwgk6HSaefbSX5dU0v3hrpul51DbarTZ4TqZzaFQKAtEUL0dThGLrkp8pwc4eG3aj%0A+oZ+xshsjB+8MNI0o1ijUuBs1ZFt0vxpIZhiKZokXyiJHr9qs/G1LL0dFtRqBf4NaQyvy8RKIku+%0AUKzLbjPqVDx10EOX0yT5SA8QN0qkqa7Zx+fi9He2YDWr8YdSDY3Gqs3NrGaNoPm9GX84yd4BO5ML%0Aq6wkMnX6tbWZw4eHXVwYD3Nwp5P5UEI4v83VyYVCSXhehvtsmPQq/vbliYYAnMuq47njvXzlU32S%0AbX8Mqa7PNSoFbRYty6vppva3OYO4t8PCyUuLAEQ3dI4jK2k0SgXr5gIn318U7Cq+liWbL/LpA52U%0ASuWKPrjXwm/O+Bqa/X36QCc/fnOK0Zm4YG9mnQqzQYVGbWZyQXwzfHJhhVyhkhg5H2jMVr7R87iZ%0Au2HPNxPMvlmkYLLELXOjJhTBeLruIfE4jPz9L8fo72zh4E4ndquOxUiKYDTFrv42TFolHrtRdLfJ%0A4zASiq2zZ8DOts4Wrs7HWElkGe63kVovcG0hjkIuB+D0lZDk5EsIbHb0t7LbsdkYv9Kr8DpNvD8Z%0AocNhwB9J1mU2qVRy+jxmXj0rHsScWVrDZdOLLnLdbQY0agUeu4HcpkWDRD1yuYzx+Uozm/Y2AzqV%0AgsR6Bo/dyKC3hVK5xBvnl/A4jaLXenuXpJEmISEhcb8hFnxrVtpst2r57Vl/3eJPLpexu9+Ou00v%0AuqDUqJWkswUh8HB8TztajYL/+utxhnptdZl1m6n6mvu3O4Rgh8duxGrW4HVVmu1m80XJz3yAERbf%0AvhXRbLNa+16IJDnTJHkhly9wfE87qUyBcpmmzZ8qmyxl7NbmfqVSIce5S8dSNMXFqxFajGpBQg3g%0AP2wk2jx/oq/u/CQf6cFhIZLk1Qt+UVs8vaGL/P1/vEC+WOKRXZU1z+xiluhKo12eHg3w1MNe1tZz%0AFIrlpmOpXAZff2oAjUZBbDVbsUmdSgjSVTZS9KhVcixGNe+OXk/gqa1Ors2+z+aLyICfvVWR1mgW%0AgJNs++OHXC5j0rfK0d3tGxIrZQIiDRmr9hdLZAhG14XNiSuzUcFOZJUkd7K5ItP+VbrcJo7vaefU%0ASKCukZ/XZeJHb0wxMb/C0d0u4fO178kVirx6vrLmnw+ukc4WhGQzk15VaQosFrtyGrkwfl3ne7Pv%0A0Cyx7V75F1sFs+120y0fTwomS9wypVKZPo+laROKdy4vCQaq0yhxtOrQaRwoFXJy+aKguZTNF/GF%0AEvhDSXb2tIouDpQKGalMHpfCQCCa4tCQm6XlJL98d55yqcyBHU4WQpVOr1JGogQ0323bqsGD3arj%0A1+/N8+TDXt4ZCXBgh5Nju911GcqdThM/fu0aA15rnQNV3cm0t+hQq+SidjzQ2UJbq458rsjITJT9%0AQ+67fyE+psyHEthbdISW11Er5DhsBhKpPJ0OIwqFHFlJhtWiRYZM9FofljTSJCQkJO4btsqA2awx%0A29duwWRQE1vLUAba24x0u8xo1EpMehVvve/n9GihbqO3y2VCLpdzzR+vCzxc9a2ws6eVYw91cHkq%0AumVmU9XX9IeTwmt2q47JDb+y+jfJz3wwaVh812SbQSU4ML24xt6BNoZ7WgnG0yyE6ivVqr6is1XP%0AK2cXhKBasw0Od5uBS5MROp1mUZvt67Cg1yqYDSQolcs4WnS42wy02w1ksgU+uBatC1BINvvg4Qsn%0A+ZuXx5u+PrNUkQzK5osc3d0ubJo1s8tSqUxkpVJV/MTDXlG7dLXqWc8UCMXTFItlisUS+wYr1SLt%0AbSXUSjkKhZz3JyKc2N+Jzazh7Q8CoucnVjEC4LLphU3GmwnASWP2/U2pVObQsJOfvXm9el1sE63W%0A/mo3J7wuk7Dx3OM28y+vXGuoCPnyiX7eGw1it+roabfwz69Mks4WAFgIJzi2241qo5eXxaCmp93M%0AP/x6Qhi3U+l8nbSL1aTBYRXf2Ha26ht+48zSKmq1gkKhtGVC5r2w1a2C2bcTn5CCyRK3jC+cpFAo%0Aij5AR4ad/O3LE8Lfjj3Uzi/fmUOrUfD0oS4WwpWBodr19fRogFBsHY/TwIEdTsqUhTItrVpZ0Z1R%0AKRjqbeXKzDIvvj1Dh8PI7z3Rz+zSGu+MBNg7YGd0eplP7bNLk8UDzo1KR5plQWnVSqwmDYuRFPli%0ACZVSTrFGk1ejUpDJFUis54XFaL5YqlvQyhUySmU4uNNJOlv5m8dhRK1WoFTKOTMaxB+qdDN+5cw8%0Ae3pbP5JrdL/z7mgQrVqJs1VPJl9kPVtAIQe9Vsns0iqpTIEuV0U3+fkntzG1sCp0iR7utUna6RIS%0AEhL3CTebAXNuIsSRYTdrqRzTkxE6nUacrXo+uBrlocE2wrE0I1NRBrxWwXdUKeTYLFrcbQamF1dR%0AyuV1vqW7zVDJVCqUsFt1+EKJBi1lj8OIx2HkpVOzwsISKnN+l8tMT7uFn745Jfx90CtVvjyIiC2+%0AAeZCSX706iT7Bh1YjGrOXAkxs7TG7v423HYDvlACuVxWZ3OxRJYDO5ycHg1sucHR4TBy5kpQ1GaV%0AChn/8uokKoWc43s7uDAextmqJxBNcmkywnCfjeXVDCBtgDzInJsIsVV2+55tds6OhSr2VyO3spVd%0AatVKEut5gtEUv/upPpaiKeaW1vA4jSjlMsLxNBcmwuwbdFAoFlleydDpMhGOFYlGK1IXCoUcj8tI%0AOLbOpWsROh0mnK16To8G6uzU6zJVqpO32ZHJZCTWcwz32YS+S1q1kmsLK03t+06W8kvcXYLLqTrd%0AYq/LVNcsFOrtL7GeF/7ucRhJpHIc2G5nZikhGigNxtZx2/SMzcUA6uZ7gGIJitkC0ZU0WrWCZCbP%0Alx7rY2ZplXAsTVePuU7zXqVUcGE8LKq1/P5ERNgEqY7/Zcp8+6/fw+sycXjYxUI40WCz/R2Wuz5O%0A30hd4HaQgskSt8zpK0FOjdQ7N3arjkGvFa/dyPYuK/PBNTQqBSuJDNl8keN7O/jFycaur1XtsBaj%0AltfOLSCTy3jiQCfLK2kWQgkOD7sY6LTy9y+P13324kSYZx/tRaWQo93YqZS6tkrcqHSkmgX13liI%0AsdmYMPCfGQvy2SPdXJqM8OhDHaylcnUlXrX6YFXH3tGq45ciXeEP7HAyOr2Ms1WPSqmg22Xmv/3m%0Aat37LoyH+bef3UG7TS85NjVUJ7mFcILH9nbQYTdwzbfCI7vcxBNZiqEyOrUSmUxGqQQ/euUaULk/%0AF8bDXBgP094qXVMJCQmJ+4GbyYA5fSXIcG8bb9SUYlfn02cf7eWltxt9x+N7OpiYj9HvsYj6lsd2%0AuymWYHwuhlqpoNNpEgIj1/VqK3P0C29M1fmz7W0GdvXb8IcT/ObMgrC406gUkp/5ALJ58V0NDhSL%0AJcbnYuwbdHB+PFRng6PTy/zuY31cuhrhwA5nw+vV9c/58RCzS6scGnKSzZcILqewt+jQqJWEY+ui%0ANtvpNPGjVycByJaKrCQywnHhesCl+n3SBsiDiS+SJLKaBWRNA3PDPVbWUlmy+UKD3Ep1rSOXVfTq%0Aa/WOqzb2L69MYtKr+MoT2xifjXFmPMxwn63umTi6u110rfSF473899cqPrwvWB8TqJ7fwzud7O5p%0ApVQq8+pFP6+LND9/7kR/00DyrejSSnw0KJUVqVKtWsnpy9d9AH8kybHdbsrliv11OIzs6LLyz69M%0A1n1eo6qss5PpPMurjRUhVRbDSfo9FqymRr3v6lhcZ1sTCg4NObk8tYzVrOHSZASAR3a5OfXBEvlC%0AkU6XmXc+WGrQWj6w3SE0RBU99oaPcvLSUt3vcIhkNN9ptqrSHvRab+uYUjBZ4paoOlWlUllwbqoP%0A0PJqhqcOeDgy5OTkpcWNrtoVHZv4WqZpN+JP7fNg0Cn53LEeFsNJLk9F6e9sYXd/G2fGAlBG9LNL%0A0STPPNJFJluUJgcJoHln+NrMjGpQ+Vd6FS++PSs4O2+97+fpw90shNZYTWbpcBgE5zy+lhVKvkql%0AMheuhtk/6BC1y0KxxKFhF65WPW+97ydfFG/YNzq7zEunpvmjL+ySbHeD2knOZtFRKpXY1tmCxaQm%0AvJrBZFARjmUqjWWKJeG6VjWuQNJOl5CQkLgfuJkMGLlcxtTiKi1GjbifF2lcGGbzRXKFIi1GDYWi%0AeDf1QqnMxasRyqUyw3020exOmUzG2x8s1vmzTxzsJJsr8sqZBY4+5ObxfR6mFlfZ2dPKw9sd0tzy%0ACUcsw3Hz4rsaHLCaNRi0KlpM4rbrCyV47kQ/c4E10dfLlNk7YGcpmiKVKdDfaaHFpObNC4uCRnit%0AzXY6jaiUCmYWV+oyRkOxNE883Mno9DKOjUD06dGKbIC0AfJgsjmQGllJc2K/h8R6noVQAq/LxKf3%0Ae+i0G9nmtfLu5QDbBlrqsper4+KRYRePH/BwdT7OQriS5GXWq1lbz/Llx7fx85PTjFyL4rLpsZo1%0ArCSytJgQ5DIyTRpMTi+u1tlxNl+kXC7T12GhxaRBq1byn356mT/5+j68DiOhWFr0OOHYOmJ81Lq0%0AElszOh/nzJUQC6EEg94WUtl6OymVypy8tMTxvR10Oo242rRcXYizb9DRkAk8H1rDH1xDqVTS6TLV%0A2XFtZvD4XByPw0S7vdIXqVQqb2mjhdL1MbqaCQ+Vz4RiaQ7scIpqLe/cqDyOJ7KUy819lMNDLpai%0AKeF3vDca5KkDnru++desSvt25wopmCxxS2x2qmofoOrut9dh5Ju/M8TfvzzGgNdKrlBs2mAiEk/T%0A0WbgxZOzNaL8OuYDa3gcJlytBvxh8V0mfyjJ//LFYXI5qaGZRIWtdts2D85D3a28+PasMJEM97bx%0Ai7emhcHVZTPU6S/Wlnw9sbFRIkYgmgLgzGiQrz01wGvn/aLv84eSDHhbJcdmE0eGXJyfCBGIJtk3%0A0AbyMqHIOsViCbVCQTKdhzKizUFAKumUkJCQuB+4mQyY+VCC3nYzV5sEnf3hpFAuWvf3UBKLUS3q%0AH2pUCjLZIo4WLb5QEq1aiUohr0uA0KoVvDMSaJgnkus5Tl5a4uhuN4OdFp7Y24FcLsNmMxKJNJaJ%0AS3wyuFE5fHXxDQiBh1Q6z0P9bYzPiZcG+8NJMrliU1/FH0qSK1TWUKHYOuUyrCazgg9au8mxZ5ud%0A/dsd/PXPRnG26uueCYdVRyFfZKinFZ1WSXB5HY/dSJfLxBP7PZJ/+QBSDaTWbkiMzcbocpvYO2hn%0A37Y2Ou1GRufj/PDFKzy800VPu5mzNX1iAEx6FfYWHbNLCXraLWTzJS5PRQWJAY0qwheP93H2ShBH%0Aq55UOs9wr41JX2U8r63q3EytHmff3DcAACAASURBVHIVf7gyrtdmUZ++EqLbZWLKvyp6nKnF1Vtq%0AuC6tET56Rufj/OCFEeEe5wpF1EqF6HvnAmvs2WbH06bn3FgUXzCBzaJhuLeN0Zkoy6tZvC4TLpuR%0A8bkYewftdZsUN8oM3spGa8fo6udO7PfwpU/1cXo0iEol59CQk/VMJbPfYdWh1yqZWVzj8vQyA96W%0ALWNY1d9etfenD3XdE7usVmmfvhLiqi/OoNfKkSHnbc8VUjBZ4pbwhZPYLFpxveSaHY3QcopcvoRW%0ArSSVztPhNYrqNXW6jITjaWHSq9WeyRUKOFv1GPUq0c92uUxSIFmijlvZbasOplfm4ly8GhZ20qtc%0AuBrm0w97SaRyzAXXkMnKfOF4L75ggpVEVtBg3IzHUcke8UeSXFtYxeMUt32P08joTBSTXiM5NjVU%0A7stB3rrkp1gsoVepiBVyXL4Ww6CXY9SpyOWKdde/GiCIr2Wlkk4JCQmJ+4QbzckVjXwFA94WoTFz%0ALR6HkQsTYTbjcRq5MrNMv+d6Nt3mTE67VU+n08yZsSBfeLQXfzhJYCMLqMWs4dljPQRi6yzUlHBX%0A+3R02I2USpXvkuaTTzY3Uw5f6y+eGwtxdHc7mVwBlVLe1BesNnAc7rMRiq0LPkptg8crszHhWJF4%0AGo/TiMtmELRjq+siKPPzt2YY7rPR5TLxq9PzQOVZ2rYRsCiVi1yZieFuM/DIbjfdbosUSH4AqQ2k%0Abg6khWLrOFv17NvWBsDFq5GNTbkE2XyBgzudlMpllsIp9u9wEI6vMzK9zP7tDhbCCaIr6Trd+mr1%0AiNdp4qovjtWkJV8oC89EbVXnZuxWHaMbUgCb/1Y7D8wsVYLFw73Wm04WutFGpjSmf7ScHavftNjK%0ATrrdZoLLKfo6LfS0m3h4p4vFSILZpTUGvFY67Caiq+uk0wWsJi3nx67rGK9skRmMTMbxPR0sRpI4%0AbeKa4pttNJsvspbK8bVPb+NzR7r4v//rRQa7WwnH1mlrAaNejVat4LdnfZRKZSZ9K01/l8Oq43KN%0Ard/rKpJqlfadiD9IwWSJm6bqcG1uPDbQ2cKx3W68DmNld38sxPhsjOE+GzI5fPZoDzq1QlSvqa/D%0AwpsXKrv9zXaPvvrUIBcnIg2f3TNgv7cXQOJjwaEhJ6nM9RIYg7b5MFcdTAHOXAmiUSmwWbQMeK2s%0AZwtcnorS22Hh+J4Ofv72DC6bEYdVX2kYUaPBWEWjUiCTyXhvo6TWF0rwzCNdXBgPN7xvZ4+Nd0cC%0AHNjukhybTbQa1Thb9ZTKZZZXMqTSOcoy6PNYueZbobfdwsziCjqNsq7kabjPxpDU2FBCQkLivqBZ%0ABky3q9J8TyaTE1xOE4qv1zXPq5afigWTNSoFSrmM4d424f+z+WJTH/JLj/XhjyQ3AiEtlEplwrE0%0AvmCCAzsdWI0aoht9Oo491I7Dquenb02zur9TCsY9ANxsOXzVX1Sr5bzw2pSQBPPlE/1NG0WlMgV6%0A3BZy+VJd07CLV8No1Ur2i+gta1QKHn2og6u+GIPeVt7bCNpVXx+dXubEfg/xRJahnlZS2UJdRqkv%0AlODSZIRDQ060Sikz+UGjGkgNLqeELPrNG22vnPdzZJeL9WwBrUrJY/vbefWsH18wgdmo5mtPDvJP%0Av5kgsZ7n6O52/vXUbNOeR/5wkqMPtVMolehwGFgMpxj0WoVnolkjP4NWKfrMVP9WPWeA/+O/nKXP%0AY+H4nnZO1VSUbBWAu9Ol/BJ3BqVSji9YH1zN5ovotPV2IpfLOLbbTaFYIri8zumRALv72xp6aGlU%0AEb7x2R2cGQ2ws8dKPJETKjq2ygyeW1pDpZSj1yrxOk1cUDWu02vtsXpOZoOaf3rlGhPzcbxOI4Fo%0AitGZKF6nicvTEbrd15vobWX/h3e5sVl0N5UZfDcTzu7EcW87mJzL5fjhD3/I7Ows3/3ud/m7v/s7%0A/vAP/xC1Wv2hT0ri/qTW4aotF9SoFXgdxoayheqEYzuioVgs8dmj3SxFUgSiKTxOI3KZDF8wwc6e%0AVuKJTFPNmmv+OF95op+ZpTX8oSQep5GBTit/869j/O9f3Ss5ShICp68EOXmpUQxfp1E1tRNfOIlO%0AI2f/Dgf+UIJtXis/eX2qwY5/59FeXnx7BrVKzo7uVi5eDXNifwdrqTz+cLKuOUWpVCaTK9DvaWFs%0ANiba7fWDyTAmvUpybESQy2VEVjIMelv4YCrAUJedPk+JhdAa+WKJqcU4bpuR5z+9jX/+7WTDQkvS%0AUJeQkJC4P6jNgJkPJXh3NMjf/HKch3e6eONCTUOljSZMTz3sZW09h1lfyZj76lODXJ6O1s2fp0YC%0A7B2wc2VjflUqZGRy4v0JZhZXhQygqk7nwZ1OOp0mXj41J0isWc0acvkiL709Q6FQksqhHwBupxy+%0AVru1VCrz0qlZvv6ZQSbm4/hD9b7gkWE3P3mj0Z98/slt/Pi1KXb2tDYEKw7scJIvVsq+88UiB3Y4%0ABb8SKjYdS2QYn42hUSvIZMXXTqlMgXMTYckXegA5MuRifC4ulO9v3mjrdJr4f370gdAzJp0u4rTq%0A6HRUNvl++e4cA14rBq2SdBP7yuQKaFQKOp1Gllcrmt4Xr0boaDNSLJX42tODjM3GWAwn+ezRbmKr%0AGWaX1nBYdWg1SkplOLDdQXglTW+7meG+Nn744pXrv2HTOc8H19CoFPybTw/w7uXADQNwd7qUX+LO%0AUCiU6HSaGrJ13TZDXTLYw0NOXnr7+iZGPJFBLpOJ2uLYzDJmvYZ3RgL87qf6uDRZSUCszQyurWDN%0AF0vs3+FgIZQgHEszvbjCV58aZHIhLsSZ2tsM/PTN6brvOjLsrmsUXLXJg0NOTm000xvqqQ8enx4N%0AcGy3G5lcxuzSGl0uMwd3OBjusrKvz7alj3Ej+aX7hdsOJn/ve9+jtbWVsbExFAoFPp+PP//zP+cv%0A/uIv7uT5SdwniDlcVb3kK7OxivbM+4uiD/laKs/5cT+J9bzwMF+eivL04W6WoinWUmmO7nYzNiuu%0AO7YQTDLtXyWVzrOt00qP28w//GqcUqks6c1K1FG10Votb2i+KKhm2x/c6eTcWIjDw27mmzRLCW40%0AeSgUy/R3tlAslQnHM6wms3WaR1DZdSyXod1u4OT7i3UTWfV9XpeJP/vGAVxW3d28JB9L5HIZo9PL%0APPmwh+3dbZTLZfQaOZMrGY4MtzM6HeXXp+fY3mWVGmxISEhIfAyYCyYEOQGtRkkgmhIdv+OJLGOz%0Ay4Iu54WJCIeH3SxGknXzbCSepsWo5vx4iGePdfP+ZKUJVK2UAEB4kzZnNl8kky1g1Kvrmj8Fl9dR%0AKxXCe6Vy6E8+pVKZPo9FtBy+v+N6hlnVf5TLZVxbWBH8uZVkjmMPtTPpW6HNosUfSjLpi2PQqSqZ%0Al02SZKb8q7S3GRq0Optl11ezQKsEo+sYdCqS6/mmmsyReBoZdzerTeL+orbR+Dc/v4PfnvMTiq3X%0AJWvVNhzTqBTIgMVIisGuVn782rU62zPpVTxzpJuRqeUGO47E0zhb9XTYjfzi5Azf/J0h8vkSZ2r0%0Amj+1t4Ph/laMWhXLqxnaWnTodSr0GiXLq2kMuv+fvfcObuw+770/6EQleiHBzuWybeFWbZcsW7Il%0AryWXxHFiOzeTyc1knJtM5k6SyeSPe9Mmk0xm7ryTZDI3ea9fJ37fJK6xrVi2Za1krVZabW8su1xW%0AECQ6QRIAQfT3DxBnAQLY5i1c7fnMaLREOTg4eM6vPOX7KMlGEly4HqRQKPBbn9nG1ZthvKE4Egk1%0A753I8hr/89f23pVNP8hSfpEHx/4BR8U4p9comA/Gef9aUWbq8I4mvMF4RaC3yXqbHlrBOH3txT4M%0Ak/PLFQlcbS492ga54KQe7LLQ1dzI909OVdj61ZsRPnGwjWarlmuTEQwaJQqZlFT+1n1TbzyXSSVs%0AaTHS2dTIgQEHH9nlFoIYvW0muluMXJuMYG1UI5VIKt5/O0fyneSXNgv37UweGRnhP/7jPzh58iRq%0AtZq/+qu/4vjx4w/y3EQ2EXfSH7o6Ga7bZG/Su4xWrSC2mhEW7MWBPU86kyW8lEQqpZgZut5ds5xy%0ADaWLN4JIJAg3uJg5IlLOvWpknR7xA5BMZQFQq2SMTtdu8jDrW+HjB9pQyKW89u4UWrWCRDJDT6uJ%0AyfniezaWkl2fjQp2vdHB3ddmFh3JdZDLpTTb9YSiKYx6JcFInEadGoNGyY3ZELFkhqND7rpNEMVx%0AQURERGRzUd4U6gsf6+HEubmar/OFE8KasYRCLiGRzFRs5FxWLTKZlIYOKXqtCodFgzcQr5LLqKXN%0AGVxKshBJVH126bViOfTTg9OsrlmGbDdrqjLDDg46ObzDxfX1rM9dW22k0lnev+ZDKpXwxY/3cmM2%0AynwwztBOGyNTizU/0xuIc3iHi2lfTMjQ02sUZHK1s+tLWaCl51qdes6NBmh3GrCba/ePsJnURbkw%0AcR30oeB+Mhg/tsfNXCBWEbQobzjmtGjobTcxPrfMzbmlKomJtXSWD4b9VWMqQHuTgS1uI//8ozGy%0A2TyXb4YqdO/z+QJvXfDyqy/18e8/Ha+6v1451sU33xwXHosns4x7orisGmQySd3Gljc8tR+/HeI9%0AsLkYbDPxlc9t5+xoAI8/xuGdzZy6PC88v5bO4o+sVujJS6US9g048IbiKGTSCg16t0PHrD9GX4cF%0AvVrJG2c9aBvktLsMLMXSnBmp1A2XUDtQEYom8UdWabJp0WuV7O13kEytS7q2GoXGkhuZnl/hz39j%0AP9lsXnis1a7DZtPzs/Me/q6sah/gg2EfX/ncdgbbTHWv0d3KL20G7tuZLJFISKfTSNY97NFoVPi3%0AyIeTuvpDgw7+35+M121C0WTVshCOo9co0KoVRFdS7O138MP3ZiqiQtcmIhze0cTJS/MVx9+oWVPe%0AAVbMHBEp5140skrZ9qWFVWliclq1VXasUsjo7zQzs7BCp7uRnlYToWiS5lYd27qsjE4vkkxla2aV%0AXJsIC11j73ROTzulBbFOo2DHFguxZBqLSUGLU8+Z4SBatYJ8Po9eI+XkJS89raaq8qVUJieOCyIi%0AIiKbiNJ8q1LIeHF/Kz94d5J2V2PNNaPTqmFserHCoTHuWaKv3YxCLuP0sA+FTEpHk4FzowGGttr4%0A15/cqJnNeX4sULWGhGJjv43BSJVChs2k4dldag4OOmhz6MV55EOOVCrh9LVATSmyaDxVlRmWTGUr%0AHBMlWzu6s5mOJgPffuumEAQJLBZ1wDfqg0IxaDEfWqXNoccXTtDmNKCQS+o6K8r3PSqFDLtJjVIh%0ARSYr/lerf0RXcyP9t3FWiDwZ3KnU/U4ZjL9+vI8fn5kTxtroSort3RZaHHqgwBtnPDgtGsyGBsFh%0AfacMeZVChtOiYXJ+WRgjvYG4sA4v/V+pkHJzrmjT5VUjqUwO73rmc+l+CUWTtDn1fPPEBEDdxmXi%0A+v7DgUGtwGJQ0qA0ksmmaXXqaXHokQBGnZImm44fbMgevjYR4XPPdTM5vyyMc9oGOU6Llvev+gBQ%0Aq+R85tluvIEY6WyeTLZSKshkUNVNfpwLxElnc7y7Lpe5f9DJuCdKu8vApfFg3TWLy6pFKq3tAz2z%0AodkgFJ3CZ0cDdZ3J9yO/9Di5b2fyl7/8ZX7t136NUCjEX/zFX/Dmm2/yla985UGem8gmo67+kE1H%0AV7OBZCpbM7rf4tRhbmxgOZ5mLhBjsNuC06Ihk8tXHL/0vmcGnCyEE9hNajqbG/n22xMVrxMzR0Tq%0AsdFGBzrMHNrmqpkBXMq2/9nFeQa7LAxPRuhrk2MzqbmyrrdUvpkdnV6k3aknsrzGpfEQ+XxB0Og9%0AfqQTbyBGdt2mNy6akEg4NtTM9MIKrU49B7c3bbrI4uOmfEH8uee6iCdStDkNxGM5ZApIrGUIL6Xo%0AazcR9iyRWMvS2dxYVb6kbZCL44KIiIjIJiKfL3Bou5MbniUu3wzT7mqkq7lRCMSWUClkmPXFJrgd%0ATY388L1p4fnA4ioOs4bPP7+F+VCcb564iUImxahX1dysFSjwuee6+e47lbqHKoUMuUzK0SE3kaUk%0AvkiC3jaz0Bhwxr+u6/zD64LzxmbTP/yLJPLIyecL9LQ28pMzngopMoC9/Y6q/Uxi7ZY8gMmgYjme%0AZtdWO7l8nhPn5uhpNQkZnLdrvqRTy2lz6ZjwLpMvFEims0gkchzm2kk5bruOwOIqu3vtxQZ+10Mc%0AHXLzo9MzRQ3mj/bwb29UBlSGJyP0f2n3w72AIg+Vuyl1v1MGY4u1uEe/eD0o7EnaXI289u5UTWfx%0A1YkQapWs6lxSmRy5XJ5nBpy4HXrODgfIF245nndssbK6lmEpnhbW4267jnQmx2CXpaIB5elhH95g%0AnHaXgWvr+/n+DnOFRFG9e0dc3z/5bLRrvUbBFz7Ww1I8jTcYZ2J+GbtJU7cHQqlaXehpdLRTeM3u%0AXjvBxQSZXJ7wUhKJRI22Qc7BbS5OXVkgupKqqaOcyuSwm9QEo8WAXSaXx2nRsK3bijcQZ2urmf4O%0Ac81mqy0OXUVWcsV3rRFMLD0ul0trvu9OagCbyZEMP4cz+dVXX2VwcJAzZ86Qy+X4h3/4B3p7ex/k%0AuYlsQurpDw10Wnj38jzP7XaTWMsy61+h3WkACVCQcOLcXOUiZyJSpQEGt7prprM5rk1GkMmkVZo1%0ADrMGh1nDvl676JATqaJko55QnNPDfv7390fqCtcf29nM+9d8aBrkvHK0E28oTmw1zf4BB9l8AYNG%0AWSG2X2oQVG67qUyO6YVlVuJputyNNRdNMwvFCSGdzXFuNMC50cCm1D16nJQWxCqFDKVChsnQgMnY%0AgC+QYClezMoJRJIsrqwx41vh4DYXEgk1s4Q+ssv9mL+NiIiIiEhpregJxvnO25NVzq7PPtfNbGCF%0AuUAcu1GNSinnjbMe8vkCw5MRIaOoXD5qNhBDvp4FVF6yvRFvIE48manI2HRZtWzvtnB1MsLMRJg2%0Al57n97RweNAJVOo6wy3nzZ/+5gFsOrHB+IeR8oq2khRZa40GUSaDisjSWkXp9ScOtFVVWZavEU8P%0A+3hhXyvxZAaPP4bboWOL28hqKss3fnqzam35hRe2MjxVHWCRyyQk1jKCjujB7S6uzyzyzKATpVzG%0AtcnwE1MSLXL3nLseqHB2QeXvercZjE6Thl96oYcZX7GR/UI4XmUvmVweh1lNX4dFaFy2UdpiIZxg%0A5xYrs75lXFYNl26G2d1nZ1u3hUw2z6krvqoxfv+AgwvXg8JjpfujUCgwMh0R7qfR6UWcVi2Htjdx%0AethXNe73tJo4vG1zNiATuTc2BkC2tBhJZ/OCjvG2LgszvmpHKtTugTAfLFa/pzN5bCY1r9cYk186%0A1C4EJzQNco7ubKpKRHKYNeQL0GTV0eLQ8/13KgMul8ZDvHKsk0nvslDFom2QI5FI+B9fPVfT11Cr%0A2SAUpYrqOaDh3iqtHzf37Ez+3ve+V/G3VqsF4Pr161y/fp1XX331jse4cuUKf/M3f8PXv/71ise/%0A9rWv8a1vfQuz2QzAn/zJn9DZ2VnrECKPmXJHsicU5+/L9GA+stuNQiYFCUiQML2wfFcaYFAsFfCF%0A48Ig4YskOLKz2NzCblKjaZAz0GHm6K4WQqHa0R4RkTtF88vLxvb2O+l2N/LPPxwTspF/4SNbCEWT%0ALMbWatpuaoPthqJJ+jtMlY7nskXTWjpbFc0UF/m3KF8Qu+06kukcVoOaYGgVh11No17JcjyDXCpj%0ALhjD7dDjtGqY8tYeW8RrKyIiIvL4KJ9jBztNrKXzNcfqG54oLQ4tGqWck5cXKl5TWice3u6qGTQs%0AZcTVK4d223VcmwxXNH/WaRT8+0/HhdJqTyDG2ZEArQ4drTZd3Sy/dy56+dxRcT/yYaRW1eXBQQfv%0AD/srssqiKyleOuQSHBUqhQx/mUZsiY37m/BSkhvrTfkujAW5NhFmW7e15vuGJ8N86kgnE96l9bJ/%0AAxJJgVNXbzn0VAoZbrueqfllrk2EOTrkZmq+dq+PzVgSLXJ3eEJxQssplHJZlWO3/He9Uwbj8GyU%0A82MB5DIpqXTRkeYNVDcyOzDoum1gBIqVwW9f9HJoexM6tQKpVMrr780ARVmKWjadWKvcL5X2UDt7%0AbBi0yrr7pveuLgiSGp881M7Lz7Q9sGsr8vioGQCRFJicXxHsYCEcp7+j9rxeqwdCKct9OZ5iIVS7%0Ase9CKLFe+RHHZdVWOYpVChmf/9gWwktJmqxaAtHqsT2ZyhJYXKVRq6JQAINWRS6X440zs7Q69Lx/%0AzVdVOXBgm7NCMgaKY/i+/ts7heuqAWzCve09O5PPnDlz2+fv5Ez+p3/6J37wgx+gVleXnQ8PD/NX%0Af/VXDA4O3utpiTwGPME4564HCC/fipiqFDKWE2ky2TzzwTgdTYa62jShDdEllUJGk03L5fGQ8Bq3%0ATcfIVJhdvU7ePOshlcmRL8DRXS0P/wuKPLHcruxLIqHC0RyNr1V0OlbIpESWkyzFU3W7ZG+MjDZZ%0AtYSX6juedWpl1XPiIv8W5QviRp0SrUrG1akgB7c1k8rmSKVyxNfSzPhWUKuk9Lcb8QYTdccW8dqK%0AiIiIPB42BnNTmSxKeXXZNBTXgR0uPTc8S1VzJMBSLIVMJqnrsIP65dDtLgPvX/MJr4+upDDpVRWN%0A/UrPnR4O0P68vm6W3+j0ItJnu8Q55UNKrarLWplhwTLnscOsqemUAyr6cKiUcmKrGcHuTAZV3fcF%0Ao0mMehXjnij7B5ycHQuwrdPKUI+NUDSJ3VTM3p/1LwvZqpGlZEUTvnI2Y0m0yJ3ZOIZudLKW/663%0Ay2CcC8UFLVmlQsZCKEFgcZUdW6wV9qJSyCr2QSXKAyNQHGuLtpzm2mQIp0VHKpPDadHUrRDZuNcH%0ACC0lOTzo5N9OTNxVstm2Tst9XUeRzUVpfO1yN1YEQJxmXYWDWNugwG7S1JzX6/ZAmAxj0jfgC1c3%0A1oViY1+nRUurwyBUeJSTyuSYmFsmGlu77XeYnl9Bo5ahUSlIpTM02fT0d+SZDybWpV303PAu8eYF%0ALx5/jFannl//1ADXJsPM+op/7+t3CHrJt9ur1lMD2GzcszP5L//yL4V/ZzIZpqenyeVybNmyBbn8%0AzodrbW3lb//2b/mDP/iDqudGRkb4x3/8R0KhEM8++yy/+Zu/ea+nJ/KIKE10JoOqYpNwq+SwQHeL%0AkYm5pbqN+dqcBjLZHEq5TCgVCEWTFY5po17Frl4nPzo9I9xI9fRnRESgODCPzdbu9nt9NopBq6iY%0ARF4+2MF7V27JrZgMKqYXVrAZ1XVt125Sc2194lMpZFiM6qpmPiWCS0myNbrGi4v8SkoL4ln/Coe3%0Au1hOZNBpFSz51lhaLUabY4kMW9vsRGNr3LzN2NLbJl5bERERkcfBxmBudCXF7j573WZ7w1OLdcfy%0AziYDN+7QlOz0sI/D210UkDDrW8Ft19HTamQhHOfQdhdzgTg2kxqzoYHzo8Gax7rhKa4Z6mX59XeY%0AxTnlQ87GDXurXccffXk3P/7Aw0I4wbZui7DuK1LAadXVbcikUsjQNBRlW8qJrqQY2mqrm3U3vbCC%0ASd9AMpVjJZ4WsjMHOi0Eo6t4AnFaHXrBQbcQSfD557dwbaJay3MzlkSL3Jly2bdymYu1dBa9RlHx%0Au94ug/FHZ+dIr5fSl5zIV26G0GsUFY6628kFhaJJjuxsIpnKcXq46JieC8YxG9TCe8p1aDdSK5O0%0At61YgX69zl4ttJRkW5cFS6N602Zjitw9G5tItjv1qFVyQc4nl8vhtGrL7EfChbFgVWPUbV1WvvHm%0AeMWxVQoZW1qMeINx3A4dcqmkph22OHTMBWJYjZq6iWLlGc63G9tbHDqiKylcVi3fOnGzIuhzdKe0%0AqpLq3GiA//YL2/nNTw2QTudqXpNaUpwlNvva4741k4eHh/md3/kdjEYj+XyecDjM3//937Njx47b%0Avu/FF1/E6/XWfO7ll1/ml3/5l9HpdPz2b/82b7/9Ns8999xtj2cyaZDXyXjYLDxJjTvu9ly/9960%0AkOlRPoGU/h6ejLBvUIFRr6qbNdLlNjDri2E1qtGqi1GoWd8yrQ49brsOg1bJUnwNuVRa8dltTv09%0Anetm5UmwXXiyrnPpXFsd+ppBh1aHjuHpReFvjVpBZDlJs11bYcPNNh0ymRSlQlrTdttcBoJLSdw2%0AHe0uA/Ph+IaJsPwz9Vy5Gap4TKWQ8ZG9LU/UtS3nXmz3br+jzabnT3/zAJ7ACi6rlvmIn0QyRatT%0Az8T5ZaQyCU12DW+f92Izq2myacnnqfn7PLfn0V3bJ/U3vBc+LN/xXsfcJ/F7i+f8aHjU5/wwxtyH%0AxfUy52+pz4XLoq2dZaSQkVMr6q4Tm2xaEqlsbRkLh45AZJXdW3Xk8jA8FaLVoeeGZxGDVolSLufk%0ADR9GnVJwZuzqtTFTx1lssej4yN7Wmll+x3a5H/t1vRc207ludtsdnY7wzkUvI9OLDHSYObbLTX+H%0ARTifuUCcdDZPZr1BU2ltGVhMsrvPUdNuu1saWUtlmPHFqxwBqUwOt11XN+vOYZGhkMl498p8xXsk%0AkuJnQqWDbrDTwtFdLVhNGt656GV0epH+Dd9js7OZ7LWcx2W743PLFdrcJZmL+VCcP/mvB9jSYqr6%0A7N0DLuHv0ekIJy7Nc/FGELtJTYtDTzCa5MrNMM0OHd1uIxajGm8gjjcYp8mqRSqr7YRzWjWcGfFX%0AVHS47TpaHDrmgwk8gRipTP1mk9oGedVjH9nbgsWiY6DTXDN4N9hp4bc+e3t/0mZiM9rv7Wz3UZ7v%0A6HSkSnaypA8/Nb9MPJlhsNPCXDDBlfEQqUyu2Gy0zy4E0kqNUa9NRfjyJ3oZnV7EGyg6j3taTCyE%0AY/S3m1lL57CZG2raoUQiwROIE43VD3yUMpzTmXzdsd1t15FIFitlkxuy+cubtJaTyuR4f9jP996d%0ApqfFyGCXlf/r3y/V7M2wYTIq4gAAIABJREFUGcbse7WP+3Ym//mf/zn/63/9L8F5fPnyZf7sz/6M%0Ab3/72/d1vEKhwK/+6q+i1xe/wLFjxxgdHb2jMzkaXb3t848bm03/xGj73ulcy6MoDotGEMkvn0BS%0AmRzahqJZ+cOrdDU38tqp6Yrokt2kZkurkW+8eZO9fQ7cdh0riTSvvTvFM4MuIMmF9a6zQEVpj0oh%0AY++6zszDuK6PcoDd7LYLT479eoJxzl4PMjK1SG+biVanHtVo9SSg1yqxmtSMTS8ilUr4tZf7ee3d%0AKfYNOFEpQoINNyjlXLwRZHevnZcOtbMQSuALJ2hvMpDPF1gIxaEAapW82B02tsYzg66aE49UKmF7%0At41UOktoaY3eNlPRkaxTPtBruxlt917tJ7maZngiwupaGqtBh0omJbSyikwhQZGTYjdqCC+tYTNq%0ACEZXuXgjUDW2HB1qfuDXth5Pyv3x8/Cwv+NmtFt4Mn9b8ZwfDaVz3oy2uxmuZ1dzI3OBWEXzJG8o%0AXmxyGyw6L0rl+qeuFpssXbwRrBrL25saGZ1eZNdWOxfGglVzq1Iu4+hQM1PzKySSaRp1KvRaJX06%0AC2vpLBeuB1lLZfGvZz+pFDJa7Hours/15cfa12sv/qY6Zc0sv/4Oy2O/rnfL3diAaLtFqvpr+FY4%0AcW6OP/7V3bQ7DVydinDdEyW8lESrltPfYRYygFOZHKFokv0DDqGRU6nKsqTbWc/Blkxl+cILPQxP%0ARgiuv6+07jx+pJPvvzNZ4YQuL+/e+O9y2/3c0U5KciybYSy4G+71PJ8G2z0w6KhqWKpSyPjsc90Y%0AG+R33Ku/ddFLPg99nWaazFr++fWxW32N9rTwtfUeMceGis2qL42H2FPHedagkFU4klUKGRIkfO9n%0AU3z+Y1s4NxpYlwoqjuWpdJbgUhKXRYtJ30A8mWZ3r73mGn1fr50T5+bqjsdPAvfy228G233U48Jb%0A5zxVztVMLs9KIkUylSW8lCS0lKRAoWIs7XY3CvN+SSLl6M4mvv76dZQKKe0uA9cmwlwYC/KFF3p4%0A67wXm0lNh9rA/kEnq8kMwWgSt12HRCIRJK9iqxmabXphz1+iGLzWCa+rN7brNXL+89R0TbmiOzUE%0ATmdznDg3VyGXVCKVyfHWubnbNvq9l2zm+6WefdzOdu/bmby6ulqRhbxz505SqdT9Ho54PM4nP/lJ%0AXn/9dTQaDWfOnOGzn/3sfR9P5MEyF4rz1R+OEVi/AUqRpQODLoanwhw/0lG8UXJ5dBo5z+12E1lO%0AEltNC88txVIMdltYS+V45+I8cpkEqVTCD96dQiqVcGRHM5lsripalMrkyObyHN3ZjNuhY3uH+TFd%0ABZHNyMbNgD+SwGXR8uljXdxcb2JSmgRMehVSSXHSOLyjiWsTYWwmNT85M8uvvtzH8GQEbzCOXCbh%0A148PMDK9yNWbYba0NOIwa3jjrIdCvsBLh9oJRpMkyzKmTpyfq9g8tzh09LabOHHWi8XYgMuq5Xc+%0At51sNv/ELPIfNadH/EABmVSKTFYAmZT5YJzt3VbePDNHIpUtdtg9OcVLB9t5+VA7/vAqcpmUff12%0AtnVZaLGK5XAiIiIijwunWV2zad7lGyE+tq+FGf8KWrWy2IRpiw25XMKvvLiVyzdDLMVS9LQayWQL%0A/PC9afb22Ulnc7xyrIsZ3zL+8KrgeDt5eZ7YalrI0Dw61MQHw37SmTwvHWrnEwfamQ8nmAvEcFmK%0ApalyuYTn97YQS6TxBGK0OPTo1Eo+GPUDTkGj8EnQKRT5+SmuOcBp0RBdSZErFDh+pJMfn53D1tjA%0ApfGwsO/xBGKcHys6e6cXlglFk0glEtx2HVPzy1iNahQyKbk8nLo6zwv7Wnnn0jz7BxysZXL4w6vY%0ATWr6O82cvupHr1GwpdWE2aBicn4FkwFePtTBzMISz+12s5JI4w3FaXPoabbrODsS4KN7WrCbNXww%0A7OfF/W01JQBEm33yCSwmazqbgot3dm7fnF9CLpfRoJKt2/CtQJylUcX4XFFawmnRcHbUz66tdmwm%0ANfOhOK8c6yK4uMrU/DJ2k5oGlZx8Afb02glGk7isWgxaJSfOz5HPF0imsoLDbSmWQq2SoW2Q4bJq%0AWY6nefvCXIVcx7XJCJZGtaAX+yQ1GRO5d+Ryac0+BBubPZ4dC7CWytNs06FWyulvNzPri7Gnz1EM%0ATkSLTfGy+YIQyCuXHLo2GSGwuIonEGN4MsKePgfTvmUGO600KGX87OJ8xbj4o9MzfOmlPkanI3gD%0AcVocOpptOr77zqTwmgvXgxw/0oFnvYJeIStWySfWsigVUpRyGU0bKpLvRu7FZFDdV7+fqsDnejZz%0AebO/x8V9O5MbGxt58803+ehHPwrAm2++idFovOfjvPbaa6yurvL5z3+e3/u93+PLX/4ySqWSAwcO%0AcOzYsfs9PZEHiCcY56fni9Ik5R1lS/pNW9yNxNejluGlJHKphM6mRt65NI/NqKazqZFUNseurVaQ%0ASAkvrSGXSdnZY6O9Sc8zaScLoQRajZzhydodiX2RBAqZFLVKLi6URCooaYtJpZIKZ+5sYIVGrRJf%0AJMHwZDGT5KN7W/CFV3nxmTb0GgVnRwLsHbCze6uN0elFRqYjPL/HTWhpjR+8O4XLquXANhfpbJaz%0Aw0F2bbXhtuuZ86/Q7jJwc+7WJJnPFyq07Vodem7MLrGWyTI8GcHaqCa7rl0mUk2pw++W1kYUcgmd%0AzUZkeSnNNgNyqYTuFiM/+cCDpbGBoR4b+XwemUxGgWJjBaVCyqB4eUVEREQeG1KphPNjIaymhprO%0AkMWVFNGVFNlcnkwuT3gpiUQCy/E0Xc2NrJqzjM4sYjWqeflQOwUKLMfTeEMJIktrgqP5zKgfu0nN%0AUiwlaMfemF1i/4CTZCrHpeshLMYG2lx6vME4vnCcy+MhPrq3hV98tovZQIz/859jXLkZQqtWEF1J%0A8faFyo2ZuNb8cCOVSpBIpAx2WQQpgW1dVr7zswk+caAdb7DoECjf9yRTWaYXlpnxLdNk1SGVSLjh%0AiQpOgpK2LcByIsXxwx3MBWNEltYY6DJj0Kg4dcnHS4faef29Gfq7zBj1DWxtk3FjNkqhsIxOreTq%0AZJhYIs2xITf7+my4rTo+vrdFsMmP72sR15MfUqRSCRPe2nvhifnl2wa5pFIJcpmMWCKFRqUhEE0S%0AWEwKztxdPVbyBYlg8/0dZjQNcoanwuzstiIF1tI5rEY16gY52oaiFKBWrSQbSSABTl4qOuZUChke%0Af5xzYwEOb3chk0oY9xR7mbQ5lTTqbvWnKc8uvT5b6TATg3cfPkoZtJPzxR4G5VImtZo9ZjIF3A4d%0AhTwk08UkLadVi0ImZdy7RJtDT2gpSabOmFfe5DFXKNDlNpAv5JleWKHZruULL2zlhmeR+VACt11H%0Ab5uJm3NRlDIZe/rsrCRSGPUq9vc7mFt3Lvd1WPiXH40hKSCM7Zlcnk8f66Kvw4I/nEAqk3B0ZxOn%0ArvrIrzu6tQ1yoWFl6X2AUE1yO4fz7XopbexFAevNg0cCT64z+c/+7M/4/d//ff74j/+YQqFAa2sr%0Af/3Xf31X73W73Xzzm98E4Pjx48Ljr776Kq+++ur9npLIQ+BOHWWXYikObXfxjTfLBMj9Ma7cDLN/%0A0IlKIWM5kSa0PpnJpRLOjwXI5wt4AjHOjgTYP+Agnc1xZthHb7ulptatzahm3BPlSy9ufaTfX2Rz%0AU3JAQjHSeX4sUGWre/ocLIQSxUWWXIa5UcXl8RDtTQYODzWRSGaZ8a3gDcT52L42Xnt3qjKbajzE%0A/gEHve0mbEY1X//x9XUdSDU2k6ZmJn2DSsZcME42m6er2cjFeFBshHIH8vkCvW1GetrNdDh0LITj%0AGNqMaFRSFpdTBKOrdLuNXJ0I0+rUI5NK+f47lWWAZ0cCmyJKKyIiIvI0ks8X2LHFwpmRQM3nvaE4%0Ax4aaefuCt2LsHp6McPxIBw0NcnL5Ak6Lhp98MMv2blvFvD7tKzZo3bXVhjcQx27WoJBJCEaTtLsM%0Agrbn7l47CpmUyFKKWd+tjezI9CK/8GwXp0f8tDj02EzqCk3SD0Yf/8ZM5NEw448JmZNwyw6/8MJW%0A/u2NGzX3PaeHfdiMamRSCf7IKuoGBT2tRkanFwVnGdxqCvWNn97aG03OL6NSyDh+pJN/fn2UF/a3%0A8Z+npgH4yB43mWxeSHwoHWNrqxG39VZw41GUOYs8Xkpr4Vpawndq3D0TiPHvPx1nT5+DqxMRVApZ%0AsfmpP0YomiS+loNCgUvjIWEfrlLIeOlQOy6Llv/zg5Gq0v/9Aw7eueRFpZDR4WqsaNrnCyc4MFhd%0AhTI8GeG/fLKvpoPYZmxgNhCjxSZm1H8Y2eg3cpg1d9HssUB3cyP/9sa48DpvKM7h7S4GOy1415vo%0Atjr1eEPVOvTlGvKvHu2qGHc9gRgXr4f4wotbyeULKGQyVhJpcrkC2WyOGV+aXVtt/PMPx4TzOz8W%0A5PxYkE8d6eTbb90UxvZD25v4z1PTVXPDZ57t4uxIALddR5OtzHkdTLC7z06TVcf3Thaznm8nf1TP%0AT1Du69jI7bKZHxX37Uxub2/nW9/6Fqurq+TzeXQ6cTL7MFIvErKWznJsyE2+kGdqYaXmawA+GPYJ%0AWksbHdGl1yXWskI032XR1LzBdnRbOX6wXVw0iVRQWnT5I4mqSCfcstWSU/nt87c2DoHFVWxGNf95%0AappnBl3sGbAzM79c8xiJtSxIJIINF0se47Q4DDXtVS6VkMvDByN+VAoZX/ncdtF274KDg07CK0lS%0A6WJJaF+LkUgii0JW1Md0mBU02bQ4rRqm6vxWmyFKKyIiIvI0Ub6ZaXMZmPHFambetDsNxFYzNcfu%0A6YUVxj1Rdvc68AbjpDP5qnm9luNCpZBxeLsLi7GBdCYvNH3K5SGeTFfM0VtbS42rpDWDz8/taXns%0AGzORR0Ot/Y1SIa27tlhLZzmyozoQcmU8VKEHbjOp0amVTHhrH2chXLTt4HozvVQmx0/OeDgw6MJt%0A1+ENxmlvMtBs1TLQdqvR2mYucxZ5sBwYcNZsBHqnpJRTV4uyLblcHigw2G3h9TI5gXr7cF8oIci5%0AlFOUFMjzkd0tZHM5Tl31Cc8lkhl6tppIJGuP5yNTizw71MxbF7wV30GllPPuFR+//NEt935hRDY9%0AG8fVkpa2RALeYJzBTjPReHrD+kDC9ZnoHef64ckIh7e7OHl5QXhduYa8XqNgIRSvaY/jnihj04vE%0AVjNCkOTSeIiOJj2jM4tlUpm3goILoTh6jUJ4Tz0/gy+yisuiRamQYdKr+eprI1X33P5+p3DPXbwR%0A5Fde3Mp8KFEl71Jr/fHzBJgeBfftTL569Spf/epXiUajFAq3vsS//Mu/PJATE3l8lAy5XiREpZBR%0AKIA3GKsoOSiV0ZQcwzMLK2jVigrh/nLnXulGKy9POD8W5OhQM4sra4LWbYNSzlwwxuFB58P/8iJP%0AHAcGnIzNROuK3oeiSRxmDakNk4DDrGZhXR5BrZKRzuTq6hiFoklKw5zDfCsb+fSwr1jeJZMy6V3G%0AZdXSZNMSiiY5PVxcdKUyOc6NBhj3LLJnq6gFdjvaHHqyBWhokNHtNqLSKLDLZGSyOZbjafyLq8Uo%0AdTBe9VuVxp+phduXAYqIiIiIPBg2ZkoOdFr4398b5vPPb+HqRLhiztVrFHS3NPLOxfmaxwpFk2jV%0ACgoUBPmK8nn9dpu5bL7A8ESE53a7UTfIhTnYbdMJ68uSMyafLxBPpmseJ76aFueODxH11gL19jdb%0AWozM+Ko37FC0T7uxoUrOouggThBbTZPO5gTJC6VcVvM43kAck0HFrH9FsM18vsD5sQCvHuvE2tjA%0AG+fmcJo1vFgmbfHuVZ8YQH9KuFctYU8wzqXJMBNzSxwdamY5kUYhlxFeWqvtIE5naXXoBG3mdDZP%0AOFx7/+MLJzh+tAOpRAISCTMLK7gdOhxmDQ0KGe+VOZgrzskfY9dWG88MOFkIJ4T9fGlc9keTOE3q%0An+9CiWwqao2rJQnILS1G/vw39pPN5nnt9GyFFATAQiQhvOdOc33JptwOHXKphHNjQZwWDU3WYjCu%0AFoHIKru22vlg2C8cZ6jHRotDV7+SKhgvNvpbH9Pr+Rnm/DHS2aKERXy19tqiUCjQ1dyIUa+iQSnn%0A7Qvz/I9f2yNcI08wzjfenqhbdXK/AaZHwX07k//wD/+QL37xi3R3dyORSB7kOYk8JkanI7x1ziMY%0A8sFBJ71tJiESslGT1mZS47JoCC2v0eLQC4+XygVz+TyXboSqPqfceQyV5QkOs4aTl4obDZNBJZR8%0AtTr1ooNIpCatdh2//sk+3jjnrZkJ5bJqsRkbKsT6AWQyGY1aJX3tZkanF3FZtezus9csoXFaNTQo%0A5WQyOTqaGoXSWKdVg9OqxWnWkM7kyGYLFVkAJWb9MbZ1W/nLr1/gj760+5F29H2S8ARjFCig1ciR%0Ay6RkswVy+Szz/lWa7Tou3gjhi6wil0qwmdR4ArGqcclu1jDjj4mbKxEREZGHSL1MyX0DDlKZHMeP%0AdDC9sEJkaY3dfXb8kQRvnp3D7dDhtGg5PeyrmGtLa8Hp+RV6Wo28e3mhQlvwTp3Snxl0cnUixPRC%0ATDgnt11HYHGV3b12traahMyfWmsFgLlAXFxrfgi4kxxEvUyv1bUszg1NlaC4/9k/4MQTiKGUyyp0%0AlPP5Ah5/rKiJrFVxOuq7q0ZMz2xzkssWUMpltDj0tDp1vP7+DGupHCaDioEOs2CH/miyokdHOZuh%0AzFnkwXO3WsKlcRgQtLhTmRxOi6ZC4qecYDSJ1ajBZirubfL5PG67rqbdP7PNydWbYWZ9MVxWLVvb%0ATJy6skA+X2Bbl5kWp77u3ssXWcUXTghBltK4bDOpee+aj88e7bzfyyOyCbldBq3DrOF/fvUcXc0G%0A2pwGXjnayVwwxnwwQavTQDqTFWRO7zTXA6SzOS7fDPPSgXZ29tiYD8Zp1ClpUMkq7LG0RyxQYHph%0ARRi754Nx8oUCMqkEt6Pa9gFaHEVd/FaHniarFqms9trhbprredfPr3QfHN7RJNzXd1N1spmbVd63%0AM7mhoYFf+ZVfeZDnIvIY2WjIc8EYyVSWJptOyCKup0n7pU/08vUfXa96/PMf28IHw/6qzyp3HpeX%0AJ6gUMtx2HWfWuyuXlxq4N8HNIrJ5Ca2kcNaRSDFolcikEra0GJldn6ikUgnP7mrmX39SrYtXq4RG%0Ao1KQz+dpcej55ombQhbs2PQi3c1Gzo4EaHboapbXQNHmI0vFCeb0SIDdA66HeTmeWMZmo+zstaJE%0AwnQwwZYWOZl8geBKHLlcTkezgQ+u+dndZ0eCRJAv2TgunR8VtZNFREREHib1ZNAcZg3ffmuCV451%0AMe6J1tUZLC+1Ll8Luh06MtniJqtcW/B2Djq3XceF60GMehV7+hycHvahkEmRyyQk1jJ4g3Eiy2u8%0AsMdNPl+gr81Usz9Hb9vjLxkV+fm4WzmI8kyvksMhl8vTZNdxZbxyLXl4u4sfbOinUW7DNpOat84V%0Ay/lLj9XTxWxQFrfezVYtp64sABKuToSQy2Cw0yoExpPpHJ5gnFa7jveuLQgB9I1shjJnkYfHnX7b%0A0jisUsgqpCqiKyn29jtu6/wqve/4kaJTd6O9Ht7u4vvvVNv9nj4H711d4NrkIi8daq9p5002Lcm1%0ADKPTkYoK5dI9UNKvF233w0W9DNpCASa8S8wFYrx8SMEPNyRe9XeY72quL7fdQ9ubqvoc/eLzWyrs%0AsZ7v6viRDqIrKWb8Kzy3282FsWDVOW9pMfFvb9zAZFBxab1/Ur0x/U7nbTerCS6uCu/RaZRCoOhu%0Am+tt1maV9+xMXlgoLvz6+vr42te+xvPPP49MdquUp6mp6cGdncgjY6Mhl7RqMjmfsMDK5vI1HWVj%0As4s1b4IJ77KgNVNCpZDR5W4kFE3S5tTjsGg4Pxpkd68dbYMcqVRS80YVF0si9RiZjfJP3xsmk8tX%0AZKi6HTokSDh1ZYE/+tIuxr3Lgm09O9TMtQ0luFBdQmM3qenvNDM1v8L713wcGHRybKiZad8KbpuO%0AJpuOb751k2w2j2pcxitHO7moCNWcaOYCMUwGFTc80Ud9iZ4IpFIJ0wsx9g1YyUmkWAxqpFIJCokU%0As0FLMLqKw6wpvlYi4cL1IM8Mushkc2Lpp4iIiMgjpJ5MgF6jYC2VxWHWcGE0wBc/3svIVO01YoHK%0Ass/Tw76iE8Kq44fvTbOnz0E6k+W53W5WEmm8oThdzY0VGW5QnGMlEgmT88vC368c7SS4mBS6rEOl%0A020zl4yK/Hzcddd7CewfcJBYy2IzqgUt5MPyJuHxUDRJk1VLLl+oq6Os1ygEZwJQtGt3I+lsli99%0AopexmUXmgnHcdh0GjZLIcpLndrtZiqeAYpVVf4cZc6OK77xV2VT4vSsL/NGXdzM8FcVt19XcHx0Y%0AFG32aaV8HDYZVELWZjGT3oHdXDvJptxeU5kcM75lYvH0LXsNFMv7JVLq2n3puIvLyYr7xWZSo22Q%0As7ic5LldbsyGBm54liqkK08P+/jY3lZxX/8hZGMGrduuo1BAkH50mNXMhxIb7KpAfC3Dnj6HsIdv%0AdeprzvXahlsJiLWkML77ziRf/Hgv454ogcgqBWqP3YHIKqGlJL1tJhJrGb7wwlbG56J4A3HcDh09%0ArSZkUtjda8cbjLOnz47DomFvv4Nkat3PYNchkUgqZC3rBRE7mhoJLibZ3Wenp8VEMJqokpTdKBdb%0Ar+rkbu+bR+V0vmdn8he/+EVB1uKDDz6o0EiWSCScOHHiwZ2dyCNh46Zg4w16etjHJw91cHm8WrLC%0AZFAx56+tT+MNxPnCx7YyPB3BG4zjtulod+mZC8Tp7zAzOh3h8s0QWrVCGDD29Nl5ZtBFPJle17pV%0As2OLjRab9uF8eZEnltIgebYsmvje1QVhMJYgQSKB3/rMNi5NRLh0PcTxI514AzFUKjlB73LN43oD%0AcZwWDdu6rRQKeb51YoJkKgsUS2AlUgnbu6ycHl7g/Wu3tMJSmRzTvmVeOdbFrG8F3waNsKEeG8OT%0AEZ7dZXv4F+cJJJ8v0GRTI5PIIZtD1SBF3aAglsygkkvxL64yMrnInj4HqXSWY0PNSKUShidr/45i%0A6aeIiIjIw2E2EMNt11XIoB3c5sJu0uANFdeETXYt+UKhrgatNxDn0I4mpueXmQvEOLTNRb4A3zs5%0Ayf5+J2vpLEuxFDaTBrtJRWgpSTCaZE+fg0KhUFxXbtjMQXEu9gZiXJ2ICOP/RkfxZi4ZFbl/7qbr%0A/Yw/xvsjfpbjac6M+NFrFMhkEmEd+f41Hwe3udb1u8GoVzE6vVjzmKFokqNDbn50ekZ4zBuMY9Sr%0AuHozQiEP075lnhlsYjmWYnR6kcDiKjt7bISXkkL5/4FtLqbmY7Wd4MMBBjtN/OgDT5XU4NZWE602%0A0WafVvL5Avv6ixJCpazIwOIqR4eaOXlpnlyhwKePdhFYXGXGv4LLokUuk1aMlwDBxSRWo5obnija%0ABjlGg4r5ULyiL1I5oWiSgU4L2gY53S1GYqsZQovF3jINSjl2s4ZGrbJomwV47dR0xV5fDNx9uCll%0A0MrlUv70a+eZ8JaPyRJ84UTF66OxFPsGNLz27jRQ9C39+PQs+wcct3S67TqabFr8kaJsVaFATSmM%0AbDbPW+fmUMgluO16phdqrz9mAzH6281cm4jQ3qTHadaiUcp5breb+WAcCvCvPxknny9gMqg4Pxbk%0AFVsn50YDwjkq5DI+2CDXdfFGkONHOpleWBYS2+RSCd95e6IoiRSIcWEsyG+8OggU7+G+diNuu65K%0ALlavUdzXHvZOMk8Pmnt2JqfTabRaLQcPHuTw4cPs378fnU6cyJ5kyjVuVAoZPa1GlmIp4fkDgy7e%0AvjBHT6upKnU/upJiV6+tZkq/w6zmxx/MEI2lMOkb2NZt5bVTUzjNWmb9MTzrEdTyzOXgYpJ0Nk50%0AJcVAp4Umm47/7yc3+PSxTgoFxIX+U45UKmE2EOP94eIguafPVlcTzB9JcGyomb//9lUABrssfPdn%0AE7xypIOrE5G6GklNVi1WYwM/PeupWti7HTq8gThjM4soajRXCSwmmQ8l6HYbUcilFQunUmmjuICq%0Az6FtzeTJo9Vp8M5GsZk0XLsZplHfwKR3mRanjncvlwcMCrS5GsXSTxEREZFHRElGYE/frZLPA4Mu%0ApBL46dlZtGoF0ZUUnkCMy+MhtnVb65arfvftCQA+srcFbyAm9DYoDwzfmI3S0WTAbtJw8vI8+Xwx%0Ao7mjyYA3GBcykssJRtf41JFOzo0F6jqKN2vJqMj9c6eu97OBGH/59QsVDfK0agX+8GrFMQoFGJkK%0AM9Rj572rC3Vt2GFWc20ihEImJZUvrhcdJjVXJ4prv2A0yTODTbx1fo5dW+1CiXWTTcvl8ZCwPmzU%0AKZmq0WMGik7w//qpAd485624L8Y9UY4fbH8AV01kM3K75pH5fAFPKM77w37Cy2sM9diQy6VsaTGi%0AVsqRSYtJf4e2NZFKZxmZDrNzi41kOi9IC5VjM6kZ90TRqhUkkhm2d9u4MROtX7JvUhOMrrKskK3v%0A52McG2pmOZ4ivLTK+bGiw63FVhxj//svDYmBu6eQbDZPV7OhwpkcWFxld5+9wq60agXnR4Ps6XMg%0AAVRKGQUgm81xdjSAUafEG4zhDcaFMdRhVmMzaW4rheENJqo+q0RHk4FzY34iyym8oTiHt7soAG9f%0A8OJ26IQmvfl8QZBd/e47k/zyCz1MzC3jDcbJ5nJ84YWtePwrTC2s0NtmKr7uZxMoZFIcZg35XIGT%0AG5pUpjI5Lo+H2NVlAaC/wyL4Kkr9wgC+8rnt93zN71bm6UFyz87kU6dO4fF4OH/+PG+++SZ/8zd/%0Ag8lk4tChQxw+fJgdO3Y8jPMUecgcGHCSTGWFMpVmuxanRcvFG0HSmSzbu23YzeqqkgMAt02PqkZp%0Av9uhJ7CYpKfVRINXt8F6AAAgAElEQVRSzvBUmEI+j1Iurav9ZTepubb+GVIJ/Pj07Hqq/xKvnZrm%0Av//SkDgBPYWUomxjs1FsxmK271wwhj+SEBY7GxuxOcwaVlNZMrk8+XyBBqUchUzK6+/P8sygC3Oj%0AqmYpikwmJRpLV3y+VCrh8HYXufWFncOiQS6VEIwmKxZ7bruOG7OLdDY1ks0VyGTztDr16DRKKBSe%0ASh3fe9moSySgVyqQSCVoVDKy2Ry9HRbGpkL0tBlRyGSoFDIyuTxdzUbW0lnMhobapZ+i015ERETk%0AgVOSETg9fEsGTSIBi1FNT6upIrPm9LAPx21KraHYmMdqaGAlkeLQ9iahqVkqk8MfWWX/gJMzI/6K%0AxAO3Q0cuW8BiVNd0Jve2mfjEvhZefubOpdSiI/nDxe0kTN4f9ldpW0ZXUmwvcxaXqjMVchnTCyuY%0A9A24LNqaNlza55Ts/eKNIG0uA22uRr53cpImq5bYappfeL6bU5d8gqSfXCbBYdZgM6mxGdVcHg/d%0AVhPZaVKLmfRPCfWyCj3BOB+M+gEpeq2CQCRBOpOHQnHt3NNqZGJuiXQ2x/WZOC8daie8lOTyzTDt%0ArkbyBehpaeTCun5sKSiRTGXpaGoEipmeza067OaizFy9kn2VUo4nEGd3r53hyQgqhYxcvlA1Fpek%0AZcTA3dPLllZTxXicyuTY2mqq0CiOrqTY0aPDZdUyH4pxcy6G26Gjyaojm8vjj6yiUsgqghvpbB6d%0AWnlbGZei07n2+sPaqKbNaSCyHBKkXW/X1wGKzvGfXZxnd68NtUpOoQDxZAYkrH+OlMhKqrh+yedI%0AZ3MsbMjCLuHxx5DLpWSzeUanIxUSH6X5ZHR6kcF1B/XdctcyTw+Q+2rA19raSmtrK5/5zGdYWVnh%0AxIkTfPWrX+Uf/uEfGB4eftDnKPKIqHUjHR1qRiaV8PYFr6BJm87mCCyu0tlkwGpUE4gmeOVoJ95g%0AvFh26NDhtun47juTZLN54VjP7Xbz4jPtLMXTLC4n605QpQFAVabpFIom0aoVog7qU8jGKJvHXznI%0AlxY7tRqxXbgeFF53erhYuiiTSdjaYuSNMx4+daQTfyTBrL/YpbjJpiUUTfLBiJ/9/U6yuTy+cII9%0AffaKZgH1GggZNEo+82w3J856kUiL3WYtBhWfPtL51C2gPME43z45xcjU4l2V2XiCca5MBvn0sS5S%0AmQxarRKJREI6l8Fm0SGTK5j1r7B/wIHFqObHp2fZtdVOKLoqaGrOh+L0tpnFTZaIiIjIQ6BcRiCf%0AL/De1QVaHXp29dp5vc4ceel6iKNDzSyurBGKJmlvMmBtbCCZyrKr18Z8MMHo7CIdrkZ++N501bxq%0A0quqem+olXLevubl6FDzbYOJT9u8K1JfwqTdqef/ef06UK1tOdhl4ep6Hw2TQUVkaY2eFiOZXJ75%0AYAJvKF6zdPn7J6eE0uVSI7NSVtpnjnURjaU4eWmeM8N+PnGwncWVNfL5Am+c8XB4RzNvnvUw2GXB%0AH1nFbdff1pZFh9yHn3pZhV/53Hb+/ttX2dPn4OpEiBf2twKQyeUJLyXpbjGSzuSEffyh7U1V4/HR%0AnU18482b7O13YDMVdWv94QRbW00EFxNcGg8Jtjw8GeHoUDMnzs9xYNAlyAq1OfWYDA3853vTqBQy%0AbEY1O3tsmPQq3jjrqfo+G+XmRLt9upBKJVy9GapwlLY59dyciwqShcFoErtJzfZuO19/faxqDfHq%0A0S6+/dZNUpkcapWcozubhMTHeDLNK0c7mQ/HmfPHsZvUtDj1fP/kFFDM8r10vfLzS/KTF8aCyGSS%0AutrL5Zr4pWqrVCZHu8vAyUvzNFl1zPhWiK1maHXoSWdznBnxc3Rn0101Emx16slm80ilEkBas0ng%0Ac3ta7mm8vxuZp4dxD96zMzmbzXLhwgXeffddTp06xdraGgcPHuR3f/d3eeaZZx74CYo8GupFMlbX%0AMsikUqHbMYBGJcfaqMagU7KWymJtVFfcuBfGglwYC3Jw0Mn43JJwA66sphmbDiORSNnVZ+elQ+0s%0AhBL4wglhc3Hxeog9vXZU6xktJUolC6WbQeTpoZ5tlhpAnB728dKBNhZjqZqvy+XytDr0BJeKjVRO%0AnPeQzeVpdenJ5vOCbvfl8RBnRvyoFDL29zt57+oCH9nTwr5BB8HFZO0GQoXKBkKxZJp//+k427qt%0AQtT1ykSET693Sn5auNcym7lQnJNXF9jRZUWpUJAvFFiJraKSS8ms5ZFKpMz4l1lJZLgwFmRbl4Vd%0AW+0Vk28pAn1w0EGLqCEoIiIi8sDZqJUMEI2tEVxcrch2K6371tJZnBYNHwz7MOmLGoPpdI7wUrIq%0AgWF4IsL+AQfZ3K15tc1lYDm2xsFtLryhOE1WLUq5lMhycU4uOTvKG+++sLdF1JF9yqnleC2XwJBK%0Aiz01Pnm4g9BSksn5ZcH2SmXY339nqsI+LytCPDPoIhRN1i1dnl5YLkpeZHJ4Q3GGp25Vc/rCCUan%0AI0JgxB9JoFRIhSy6UqZ/yZabbFo+vr+1ypZFh9yHl3r7nbOjAZQKKWvpLCa9CpBwZiRwq/F4KsvN%0AueW6jclUChmJtSzJVJZCgbqBv1IQr+gIW0MhKzq5jh/twGRoIJ5MM+6JMtRjQ9sgXw/AZNnWbatp%0Al6Lc3NNJKbs+vFwMIJdszGRQoVRIuTm3XPHYtG8Z5YZAGhTtcCEUR69RCONm1bphMsLxwx0k13LI%0AZVJkUqkgO1R05uoq5IFKFfZHh5q5dCNYIe26cf0SiibZP+Bk3LPEYFdRI9xhVnPpRl6Q5IJipdSF%0AsSAAp676ePVoJ3OBGIHFJB1NtZsG7+u/FfAuSWps/O7x1fQ93T93knl6WPfiPTuT9+7dy9DQEB//%0A+Mf5u7/7O9xu98M4L5FHiFQqYWw2WvO5uUAcq0kNwMFtLs6N3rqJR6ZkPL+nmfnQmvBYSVemiIRW%0Ah552pwGZTMp8KE4qW8AfidHq1HNpPHRrUhz2o1RI+S8v9/MvPxpjOX5LZqC8ZEGcmJ4ubhdlC0WT%0A9LQaGfcskQehi3H5ew8Musjkig0k9vU7mA8lMOpUNCjkbOuycP56kNhqhthqBpVChtOiIbqSEqKR%0ASrmUpZUUM3UE/L3BOI06paBvdPxIJ+dHg0glt5q5PI02ey9lNp5gnK/96Dov7m8lX4C1VBqlUo5U%0AIUGhkGExavjxmRl2bLHzbz+5gcmgYjmexmaWVTkvPIEYp0cCtDwrOhJEREREHiS1tJIB9FolC+EE%0Ah7Y3CY6woR4bFqOa8dkonzjUjkQK88EEPW3FOduoU9UOEmdyRJbW0DTIGfdEaVDKOT8W4Isf34rZ%0A0MDYTITJ+RUObb+V/VPaKDrMGra4G0VHsojAxrVXSQJjT59D2M985tkurtwMo2mQk8vl6Wk14g3G%0Aq+wTQCGXoJBL6pYuh6JJTAYV/sgq3kCcNoeea/Hi+tAXTqBV33KKhKJJPvf8FkE3vJTpr9coODrk%0AhkJBtOWniNvtxT3+GFtajISiSRRymWCfh7Y3cX4sUKEBbjKoqhqTlR4rOZoBYb+TyuQqEnRKdh+M%0AJjm6swkkEn54aoZ8vsCXXuplX7+Tc6MBpuaX6W4xsrfXjt2i5fRVnyg3J1KRTKRSyATN4pJslUou%0Awe0wVDy2rcuCNxiveTxvME67y8C4Z4m1VO0M4hnfCuGlVQKLSa5MhDl+pJOZhWWC65nQw2WOXwC1%0ASo7TohVkuZrtWoa22pn1LVfIFqUzWc6M+IXmkQDP7W6h3WUQnMmltUeJfL7A+etBdmyxkMtDMJrg%0ASy/1MTodwRuI0+rUs6/fIchXSKWSmpnLUPTB3Ws28e1knh4W9+xM/qVf+iVOnz7Nd77zHfx+P4cO%0AHWJoaAipVPowzk/kETAbiGEzqvH4a6fh5wtFQ8wXChXGmcrkaGhQkFlcq5iABO3a9UHCZlKjaZDz%0A3J5mTl/102zT4bBo+OUXtnLhepBgmT7M//2DEX7rM9u4ejPM+NySUI5wetgnTkxPIbeLsrntOgKL%0Aqwx2WWjUKGl16isG5AODrorM1Xy+wNGhZqTSYufYZCqLx39LazmXy5PO5ml3GjDqVbisWl5/fwaF%0ATFq3TMXt0BGIrLJ/0InbpsMTKMownFrPWHkabfZey2xOj/jZ2mpkOZGi2a5BpVIgQUIuXaCQh/lI%0AgumFGEa9kjaXnrMjAV7Y38bJi/Mc2t4kNGtIpXMUgHHPklgGKiIiIvKAKQUJL9wI8tF9rcRW08ws%0ArHBgm5NcHl57d+pWplw6y/WZRfo7zIxNRzgzEiCfL2Z9HtnZxLin9hzhD6/S32FmdS1Ls01HZDnJ%0Anj4HNzxRnFYt3mDRiXd62McrRzuZ88eEMtnO5kY6nIZHeUlEnjBa7Tr+2y/u4Nxo0QFXlLVowG7W%0AMB+Ms2/AwaUbIRp1t3pqNKjkPL+nhchSknHPEs12Hc02Ld5QvGqdUaqihOIa9dpkuOZzUOwRc/Li%0APF/+eB+nh30Ey0qw3zo/xx/+yq5Hc1FENgW324u7rFokwO4+OyPTEXzhREUG8kYN8I17ltJj2Vwe%0Am1HNYJeFpdj/z957Bsd553een845ojMajUgEAgTFJIoiRUnUWBqNpJmxNA5yKu/NXa1rd+/F1Vat%0Ax67aqqurq/Ob3dq72nNdbXnPe17veDz2zOyMJysnihIzCYAEQMRGA53Rjc6570WjH6KBBiVKJEWK%0Az+eNxEaH5+n+/dPv//t/v0XG+jooV+q8f2WVZLooFOgUy1X6Ok1UazAXSHBgyM6Qz8KP3pnnyLCT%0AP3p2UNB7BbDbDaKmtwiws5hou2Zxh1mLUduqdbwWyzDUbd11nb2+UeCZI11MLsR3/B0aGx82sxa3%0ATY/FoCYUzyKXSbGZNYTiWV59doj51Q2y+TKDPgt7eyz8zS+myRcbGyuNKunGyZNSJSP0068+O0St%0ATouOcTpfpMOowec0CP315Fy8pe04zBpe+2hFuL+PJ8N86+kB/sU3xyiVWpPhtVqdAa+5bbvf4zXd%0A9lp2N5mnu9kWbzuZ/Kd/+qcAhMNhTp8+zXe/+12+853vMDg4yIkTJ3j11Vfv+EWK3F3euxLcVWS/%0AXgcJjUnR1srPZgIuHM8TS7aarWxN4kmlErqcBjayJd48F8DVoUOtkHLuWoRHBu1MzMdbjh0ATC2s%0A83tf2UMokef0RJCpxXV+44hPHJgeUkb7OtruskkkEsHsYXI+zu8/PyRUmrQ75nV8v5tAJE2uUCGW%0AzDOxEOfQiINutwEJUCg1tMfsFg25QhmJBEFEf7f2IZdKyBaaR29CSCQSDgza8TkND+1k6naO2Uil%0AEuZXUxwetlGrgUahaMjY1MFt0yKR1FHKJIwP2DkzEeLAoB2lQspSMMWhvXZkEikrkYZZQ6dDR5fD%0AQK/HICaSRURERO4gUqmEWf+GUH08MRfD69Az1t+BRALB2M1KuYszEQ4OOTAb4MqNGHaLhpefGuBH%0A78xRLFcpV+q3NGF2WrX86J25Fp1Cn9OAWa8WxmCFTIpCLiWRLrK310qHSc2eTtNDN96K3B7+SIZr%0Ai+sUy1UODjnQaxX8t182dJTdHVpqtTpmQ6OKc3ygg263ibVYhom5Rhx3OQ2cmQyikEk5Me7mvcs3%0AzZm2Gz957Ho+nAju+Fvz3yqlHIsBXjvr5/ee3cPkQoLLN6LYTBr+9PcPirH8kPHhZGh3wzuFlPcu%0AN05g/NHXhplZTlCqVIUK5O0a4Nvfp1iuolPLGemx8O6lVaF/nvUnsVs1/NHzI9wIJFgJZYTj/FaT%0AincvBuh2mdCr5STSRXrdRiQSCVKpREgkNxE1vUW2FxO10yz2OfWsp4stjw36zDgs2hZTPmjEfp/H%0AhEIm5eOpIMPd1rZJ195OI+lsiVgyR6dDz9sXbiZyT+z3sLCaFNb+EglcW1zn0LCDD66sCdd9eMRJ%0AqVJBKZcJOa2pxZiQn9rq/3VtcZ1Spcq1xXUODjmwWdSsRrJC26nDjuLL1ViG//Wvz9HfadzhIeSy%0Aatq2e8eWiudP89032929boufyYAPwOl08uKLL9Ld3c3Fixf5yU9+wpUrV8Rk8gNGOJnnxkqSQDTT%0Aqjvn0CORSATd4pdO9BKM54TJ/4nx9s6XJ8bdZAs3k3jbq0Ob5mnfeLJP6DRapTFuVi+6LBpeOdnH%0Abz3VLw5MDyn+SIb/50cTLYPO9tiERkd9fWGdf/6bY5y/HqFQujnJUilkDPpMVGv1tjH7O7+xh++/%0AfmPH41873iN07mcmgzz7qI9svsxyKC3sRn5wteE6r5TLMOmVeGz6T+0g/2Xm0xyz8UcyzK9tsMdn%0Axm7Vsbi6QZ2bztQ1oF4DnVaGSiFhj8/M2akwJw94mV5ap89j5Huvzbb8bhcVUX7vuaF7fbsiIiIi%0AX2pqtTrH9jn54dvzO8bKV54eYCWcETZxt+vZN3UNm8m396+s8rtfGWyrI/jIkJ3vvTZLNl9uMd3r%0A7TRSKFfwuQz0uI34nHoGvSZefKybWq3+UI+3IjvZbRE9vZLk7QsBXjjey68/WmK42yLML7uchhaj%0A5S6ngZ++v7Aj3pvastVanWNjLlZjWXrcRhwWDeevRXh8n5tBn4W51YRQvdbrMRGIpPE5DXgdeuQy%0ACeeuNzZdOkwaumx6umz6h37u+LDSTMKtRNIta3G7RYPdrOHq3M0K94W1FHt8Fi7NRun06YV1+cWZ%0ACF873oM/lCaRyvOtZwaYWUoIFe8KhYxKtda+f56Lc3jEiT+c3pI06+LgkKNRFS2Bf3hjjnyxIYXx%0A2F7HrpsdYvw+vGwvJmqnWTy9nGS0r4OffbAINBLOH0+FGOmx8NITfaxFMwQiGbwOPR67nqXgBsFY%0Ajl63iQGvifNtEs4dRjUfTTTkUpt+Cs2/2S2athrhW9f4O3JVWxLHTdkiaOQaUtkS2UIJhVzGo3td%0AfDQZ3PG6rz/Rt0N/eWE1hUIu5dcf+1s8hKRSCWcmwm1NAj+aDPHsYe8t21RTn3p6ObnD7P5etcXb%0ATia/8cYbXLp0iQsXLhAIBNi/fz/Hjh3jP/yH/8CePXvuxjWK3CX8kQxvX1rDZdPhD6eFxj7oMxNe%0AzwlVnyqFjMn5GAeGHEzMyTk25qJQqrbVralU6y1C5rs5ZIbiOXwug/AZW9levSgOTA8vZ6ZC5IuV%0AXWNzK6uxLKvvLhBez+G0anB16Oh2G+j1GKlU68wHNtpq4M2t7Hy8IfqfxWnV4A83jjLGknmGeyzc%0ACCR3LIK9Dj0z/nVeebIfEGO2eczm7HSEa4vrO6q0/ZEMb10M8PFUmKcOdhIIZ0iki6Ry5cZpCCnI%0AJRLypRIb6TJatQKZpKFr9cZZPy+c6BaOE22lWK4ys5zgyXH3Q/8biIiIiNxJwrsY0S6sbtDvNVGq%0AVEmmi5gNtH1eYbNis1iucmMlwbF9bnLFMqFYjl5Po+LtjbMrdBjVZPM3E8kqhYyRHiuXZyIoZFKe%0AOdRJl60xlmyvjhN5uLnVwloqlRCIZHh0r4ultQ10GgUdJg1vXwggkUp2VA7vtn5pasuuhDPYzGps%0AJo3g+9LQ0ozx4USQ/k6T4KlxYTrCY6MuFHIpVqOKjUyZF4/38rPTiy1yFp9m3iJWfn752JqE224W%0AdmjYwZ4uC6H1HHZzY2Piu7+a5tCwA1eHVliPmPRKLk1H6fEYUStlvH9pDY9Nx74BG2+eX8GsV6JT%0AKzAbdtGr36KZ3EiaFZnxr9ObMqHXKlti7tpyQqycF2nL1mKi7VXyoXgOpVxGrlDm6KiTUrkhL6mU%0ASxnsNvP912+09KMXpiMcHXWSLZQJRDKoVXKOjjrJFyuE1/M4rRo0KjmRRGNu4rRqWVy9eSrWadWw%0AFs3eco0fXs/v2tensqWWuQhAIJrh0VE3U/NxytUqh0ecnJkMCu2jXK1Rp86+gQ4iW/SXq7UapS0n%0ABZoeQrVanUGfiV9/7N9hEvjc0e5PTCTfjtn93eK2k8l/93d/x2OPPcaf//mfMzY2JmolP6BsDcCn%0ADnpbBpBZf5LxARuLwZSwQ1qvg1op4/e/OswbZ/27BncgkmH/HhvzqxttTQCaLAdTPPNoFx9e3VnW%0A/7BpzIq0p7FTf9OMohmbY/0dbZ/f5TRwflPmwh/OcHy/h2q1zvdfv4HXoafcZtFpMap2Ff0PxrI0%0ARF4acXlw2AH1urDL2ESlkDHcbWk4yIuTKwGfQ8+hUTfx+E5dwXPTYeEEQ2yjQDaUZrjHgtWoRiZr%0AfOuX5yIMdJoIrec4OxVhj8+MTFpCqZDisek5fy3a9nMDkds3LBARERER2R2pVMJcYOcmLsBaPMsz%0Ah72cvx5mrK/jlnrIzUodr9PAhesRPDYdTx3y8pP35tnIlHjqYCcjPVau3IgRiGRwWDQcHHZwdS5K%0Ah0nDV492C4lkEZGt7Law/vM/OkS304BUKiEYy9LrMRJJ5Mnmy6RyJYrlKi8c72ViS/XnrdYvTZO9%0AXo8RjVpGNl8R1k8TWzSRzYabSYGG7IUOn9tIMpXn8o0I+7HznT84SNenNNm7VaJc5MFnexIuFM8J%0Akn4fTQY5Me6m22Xg8kyEfLGxLn/9rJ+Xn+7nhj/JRqbE8f3uHSf2VAoZh0ecnL8eZl+/jZldTP62%0AmkdCYy6tkMuIJPLU6tBhUtPrMVEoVfhoMsRGpvRQSvmJ3Jrtmr0KhYRvnOxjfnWDaCLPSK+FdK5E%0AvS6hXL0pLymTSjk65iKbLxNN5NnXb0MikQgngAE+nAjy8lP9BMIZbGYNGrUC6nVBTgjquGz6LRJa%0Aks21/E6aa/xb9fWBSKbFNBXAYdbw1rmVFumL5mkVaJzI/+n7izva4KvPDvLDTbNVaPUQ2tr2m+3v%0A0+TDbsfs/m5y28nkv/7rv/7cH3rlyhX+3b/7d/zt3/5ty+NvvfUWf/mXf4lcLueVV17ht3/7tz/3%0AZ4m058xUiGq9zrdO7WEtlubpQ15SuRJr0SyPjTkx61W4O7S8fTFAOlfGoFUw1G3m8kyEbpeRfKnS%0AVu/ObtFQ3zTsa2cC0MTr0PPDt+ZayvodFg0nD3SKA5MI0DCj6HToWd6URmkuQnfTFDNoFC1VJdFE%0AnlyxglQqYdBnJl+q7ojFRKooOM1up9ttZC2a4dCwA7tZw6WZCCcPeHj1uSFm/QkC4cYxnL19HZwY%0AdYrJy13Y/r1IpRJC63lh8E6miwz1WPHYdJQrVWp1kErAbTMgk8rQqBQMdpsJxXKcngjy/LEe3joX%0AwOvUt/3dfC6DWK0mIiIicofwRzOcux7G2aFtq4U/0Gnig8tBxgfsmI2qXfWQmyZS/Z1SfnVmGZNe%0AydRiHJlMykam1Ei42XT8px9P0us2cny/G7lMwnd/PcO/eHkfI13me3C3Ig8q2xfWTR3M184FCETS%0A9HWaODrqYmohxkivlbmVJOF4Dp/TwEa62BK3t1q/2C0aZv0J6vU67g49s/5k2zlpn8dENJHHY9PR%0A4zESiuf4eCrEwSEH6Vyj0q7b+ek8Hu6XCjSRu4fPoefP/ugQr51dIRDJtBjQ12p1FHIZ8XSRSCIv%0AVM4Xio0im8n5OKcOe1s2L7YesS+UKjw25sZh0bCeKuwa11sNIpv/HuvvQCGTMuA17ZAKfOdigFee%0A7uf0RIhhn7jBIdKgqdkrl0v5L7+cZjWaRaOUs6fLTKddy1o0z9sXAjuksA6POJnc9NJSyGV8tKXi%0AFxpeCcpN/XmdRkKpXMVt0/H4Pjf+UBqfy4i7Q8uV2SjFcpXwem7XNX6Px0ipVCWazOOw7uLhYNUw%0AMXezTTS17rfrITer+oFdq5wX1lKUyjfXpltP4X8W07zbNbu/m3xmzeTPyl/91V/xT//0T2g0mpbH%0Ay+Uyf/EXf8EPfvADNBoNr776KqdOncJms93rS/zS0wzAb57sb9ED06jkvPxUP8VylUuzMYKxLIM+%0AC2qlnLVYhmyhQiJdpA7o1O0TemqlnESmwIsnelmNZDAbVG2f5+rQcfpqsOU4z8R8nA6ThrFuy73+%0ASkTuM5oT5yN7nZx8xEO2UBEMUbwOHW5bLyvhDMFYlh6PEalEQnzj5s6i06ql221gNZLlq8e6eeOs%0An+eOdu+IRWhsbLSL0QGviflAkkAkI0ymLs/GOT0RpMdl4NRhLyvhDIFwmtqI4559Nw86tVodl7XR%0A//vDaQKRDN98qp/YRh5kUmSSxsBbq9fJlYtYTWrUajkfT4Wp1eq8eX6FQ0N2PLb2v9uje8WTDSIi%0AIiKfF38kw2wgKegkn3jE07bPrdUblZynr66hUcn55pN9bfWQR3utLIdSJDMl7GYNbpuO/k4jH14N%0ACZu271xcpVar02FWc2k2Sp/HxD97ca+YSBa5Je0W1tt1MFciGU6MuzEb1MwsJ3h8n4vFYJrVSIZS%0AtUavxyTEbTsTM2jEsc9lEDwzKtU6MqmkRevT5zIw1mdFKpHwxy+McHUuxrlrYcwGFQeHHILfx3ZJ%0Av1txv1SgidxdepwGwus5SpXqjj60223g3Yur2C0awXxva1VluVIjliwIJqnRxM0j9qvRDNFEnrPX%0AQvzWMwNt++ftMi/N9qBTy5FIpGTypfbScv4koViW5aC4wSHSSq1WZ3E1RadDL1TyatVS0rn2sVQo%0AVQAIxXNEEnmOjbmpVGsEY1kcFg1qlZxKpUa5WmVhrVHQVauDXC7B1aFFIZdgNqg2pTEabcBl1baf%0At9TqXJqNNhLXMl3b5zyyxw51iCTyuGxarAY1r53177jPZlts/n87ltZSQuV/u6rj2zXNux2z+7vN%0APU8m+3w+/uN//I/8m3/zb1oen5+fx+fzYTKZADh06BDnzp3j+eefv+X7WSxa5HLZXbveO4Hdbvii%0AL2EH+/otrEUzLQ3nyIiDlXC6rUnZH78wwhvnVuj1GJn1J7kUzfDyUwMsrW0I4v5qpZyLMxGOjDj4%0A4dtzDVF0k5pj+9yUK1VWwhl6O41oVAouXI8In7u1rH/Gn/jU39f9+L3eDg9C7MIX8z3/4L0FALRq%0AOe9uMXLrct+EzCkAACAASURBVBr48bsLws6706qlVKry0VSI4+M3F7patZxsrqG1POizoNMoOH89%0AwktP9O2I2Z+fXuLVZ4eYWogRXm9UyKuUcv7+9VmOjDiIbxTQqeVUa3BjJYlZr8SkV/HDt+colWv8%0Ab//82Gf6jh7k+L2d2G13nycPdvHzDxbQqOQcHXVRq1Wx6lU4jerNymQJ719c5aWnegnHUo1j0Q49%0A/lCaQ0MOZFL4xZmlHWYNh0ecPH3Yd4fv9vbv78vGl+Ueb7fPfRDvW7zme8O9vubP2+feLtcW4/z7%0Av7/EoM8ijL9eux7HcQ3LobRwmqzLZeAn7y1wYtyNSiEjX6zw/TducGLcTbHcWAQ2x9rvvT7Lif0e%0AofJIAvz0g0V0GoVQARffKKBSyFDIZFgNaj6eaiTennus53Pf0+flQYrT++la71XsjvZZhYV1O83j%0AY2M3jcOPj3t2mElOzMUac4pYhkA4Q6lc4aUn+lhcaxzP7nIa0Krl/OrMMvliI+kRiDSOW//0/QUe%0AG3NjM2sol2uUqjWGu62M9HSg1ym5OBNtSeCpFDJOHen61Pc7vYt0zCetme6nOLgV9+t13ut+F6DX%0AY+SNcystj6kUMgLhDB5743RHNl+m06cX+s1SpcriWooDw/a2ZmMvPdErHL1fWE216NXbLRr6O02s%0AxjINg0inHgkSQvEMv/lkP06rlkgyx+kr7WWOtspjFMtVzk5HODTqviPfxYPC/Ri/t4rde3m9h/Y6%0A+NkW2Yc9XSZWdpGX3BpLtVqd01fXeGzUhc2sZsaf4MCgnZ+8t9MU9ZWnB1iNZpheilOqVKEuQSGT%0AYjNrCMayvPREH6F4Fn84TY/LSF+nke+/cUPIP0USeU6Mu0EiYWktJcxZJhfiJNIFSpUq1xfX2Tdg%0Aa5uk7fEYWY1k6LTrqVNvW+Xc5dQTiud4fNzN4WHnHWkjp4742prd387Y0o7bfe09TyY/99xzBAKB%0AHY9nMhkMhpsXr9PpyGTaB9tWEoncHb2+O43dbiAa3RlUd5LPoqM14DXzo3cWhH+rFDIqtTrFXYz1%0Awus5OswaypW6cBTsR+/M8dxRH+4OHdeW1rEY4KvHuvnJZiKwWK6yFsuyFsty8kAn3zjZx3/95XUK%0AxSoHhx0s7bKb8mm+r7v1vd7LDvZ+j124e9/zJ5mk1GpwYNDORqbUMvneujgolquUKo0YAzgzGRQ0%0Avt1WLYvBFDqNgmgiLzjK/uidOZ460InDqmVmOYHFAIeG7EwtxLg6Fxcq5JufUa/DSyd7CcVynJkM%0AcmDQzqw/Qaddh1mv4tioE7teedvf0d34Xu/H2N3tPu16JacOehnwmklkiuiUKmoS0GoUSCWQK1Qa%0AO9m5MmqlgvB6EqNWiUGroFCqcGk2yrExN4trG2TzZY7sdWDQKHmkz3rX+9tPc39fJu72Pd6PcQsP%0A5m8rXvO9oXnN92Ps3qnv861zfmH8BDBoFaSyJSbn44TXG9rHkURjEVar1fngarClwKBSraNWyqnU%0Aai1JtESqsPnfIv2dUtK5MulcueG6btYIlXQXZyKc2O8hvlHk2uJ6W+39e8mDFKef5lq/jLH76LCD%0ANze1LLfrYG6dP+5mrpcvVlhc22AukOTE/k7iyUYlp89h4JkjXr73+g0Km0nkJl6nHikNOY33r6xy%0AYNCORAIzS0lOjrmJRtPYdEr+hxdGdhxhvp2547DPzHLw9tZMD0rM3u51Puix649k+OhaCGhUaK5E%0A0ox0W4R10Il9bt6/vCbEp1Qq4elDXtL5MiPdFq7ciHJ83INe29iEUyvlZPNlelxGwuu59mv4+M37%0A+HCisVaSIsFm1mDQKkllS0iQCGZ9hWIFn8vA//jC3s1+18r6RvFTyWPcD/31veR2fvv7IXbvZb8g%0AlUqIJ/Ot0iuZAu4OHf5QG1kJi6ZFd16lkOF16jk7FeaRQTsSqaRtfC+FUqSzJR4ZcjK1EMe/TR7z%0AzGSI/k4TvW7jpg6ynCMjDqF62W5pnJY16RTYzBphzuJzNn6vZjWxc5cqZ6dFS6VS49JshPEBe9vn%0AuG168sUKF65HuHA9glwm+dwn8e16ZVt5jM+SlxDec7d1+y1i954nk3dDr9eTzd4Uyc5msy3JZZH2%0AfBYdLalUwmtnV/A69YTXczitGmxmLYVilViyfXn+xHycQyMOfvr+Ii8c7xUa2lvnAxwcsjPcY6Va%0ArXLheqTtALK0lsKoVQq6eCPdFi5OR0TzvYeQT4rZpVCa01dX6XEb2ciUhNe1E8nfqmvX3MVUKWTI%0ApBCK51v+rlbKUcikvHUhwJMHvFRrdYw6JWqVnKVguqVCvslyKM1yKC3sfvpcBoZ8Fp497H1oJkp3%0AC59Dz7npMBqNHKR18vkStRpIZVCVgsemoy6TMrUURyGXkMpWOHnAy8RcrOW3thhV/OyDJdw2HU89%0A4hF/FxEREZHPQVMyYOv42eM2MrOcEIoJmourrePvj96Z44n9nRxxG7g8G2N+dWclWySR57lj3eg1%0ACpZDKXwuA3azhn6vmUQqTzJdpNOh4PnHe/jlh0vAvT+yKfJg0tSdfONCgGAsi6tDJyS/ts4fP8lc%0Ar7/TTCieRa9RMuwzc2YyhMumo74tBlUKGT0ug1DhrFLI0Kkby+qlbYmS2z3CvJ2tBk1bP19cMz1Y%0ANNc/TUM8ocIylG5ZBzUTRNeX1zm618VrZ5d59bkh3jkfIFeocHUujkar4I9fHGF6OcHxcQ8eh443%0APl5p+7nLofSOik+VQsYzR7q4NBPGbTOwkSnywZU14TXuDl3Lexwbc/LOxcCOGFRv05AV+2uRZsFY%0AJl9hNZJpkV6Ry+TsG7BxeVPXuEnT6F6llLESztDjMUK9zo/emadWq1OqVFHuUmkdCGcw6ZW8dW6l%0AMScJ7VzTO61aLs40TsV3OnRUawjVywqZlGoN1tNFphZubn73eIx8PBkCGuPGpeloi9dXs4L53LUw%0A3W4D6VyZizMR/vjFES5cj7Scgj5/LUytXhfe++y1MGPdls+tbfx5x5Y7wX2TTO7v72d5eZlkMolW%0Aq+X8+fN8+9vf/qIv677ns+ho1Wp1rEY1e7rMOK1aVqNZ4sk8nQ49Egm7GubJZBKOjDhYDm7wzJEu%0AUtkS/lDDJO2n7y+iVEgZ6bG2FzrfXIg8OupErZB9JrFxkS8HnxSzs4Ekw90WnFYt6+niLQ1R2una%0AVet1+jvNKOQyIYmsUsiEyuVqtUY2X+LoqJOVSAajToHLpmtvwucysBbLcmjYQbfbyPuXAvzLl8fF%0AidIdQCqVENso4lHKSeWKGFVK6vU65XINSa1GbKNAOlfCH0zT4zHS7Tbwo7fnGeq2CL/V1smCOIEV%0AERER+fxs1eIz6pSoFDLWYhmGuq1IkAjj7fbxt1ar8+6lAB0mFfv67W2TyV6HnmyuTKFYQauS85Uj%0AXcwFNvhoIki/18zJA538+L159vV1kC9WxISZyG3R4zIQiufIFsoo5FIhNpvzx/B6DpVShtduaG+4%0AZNEQSeQIrzeSzYdHnKRzZX783jwvP9lPIJoRzJfH93QwvZzAadXitunocurJ5itcuRFlb4+17Xzk%0As85RxDXTl4MzU43E1G4mXc11kM+hRyIFhUKCRArjAzZ+cXqJTrueHreSLpee0d4OfvDWDY6MuLix%0AkiBbKNPlbB/XvZ1GLk5HdjyuVSsIxvPs6bJyYyUhPK5SyOjvNLXEq8+u55Wn+5nxJ4km8nideuRS%0ACR9cDba8TuyvH262FowdHLJzcMTBzz+4KXMRXs9Rr9U4POKkWq1RqtRQq2QMd1uYWV6nWq1jMzcq%0AhatbvNRvZYrqdegJrzcKUnfTuvfY9Xw4EcTVocXrMPDDt+YAhOplgCN7nS2noR0WDQcG7azFskIe%0A7P3LNwuZmoWVj4+7WU8VeHzczd7eDlajaRLpYov2+ePjbkHiVSqVoNco+P4780wvJT61qsCt+CLX%0Av194MvmnP/0puVyO3/md3+E73/kO3/72t6nX67zyyis4nWKHdCs+q5OjVCrB5zQwH0gK+mEqhYy+%0AThPU60IjbDaWbL5MvV4nmSqiUsqRSqQNXVqVnOPjbjayRb7xZD/zgSRWo3oXwz0tBp0C6nWOjDjx%0A2RsN5oveTRG5t3xSzAZiWX749jyHR5y8fnaFwyPOXReuTS7ORPjjF0a4vpQgky+zf4+Nv/v1jPDa%0AM5NBntjfiUohQamQkUiXWItn0WoU+JwGUtkCe3utgvtrE5VCRo/HwHKo4TIbTeb5X37nAC6Lpt3l%0Ai9wmtVqdXrcBi0lDl8OAWqWgXq+hVMiQSmXU63Um5tZ5fL+b6aUEUqmSV57eQyZfYmKuVXvQadXy%0A+Jg4XoiIiIjcCZqVkN2blcPrqQJymZR3L60KlTnJdBGTTs6f/OYYH0+FGwsupx6nVUu1Ums7F5RK%0AJbx5fmVT57Cf7/5qBqVCyrdODbAQaOjWfuOJPt69uMZzR7vFhJnIbVGr1envNPLrj/1EEnm+9fQA%0AC6sbxJIFxvo6AEimi/R7TVydi5LOlYXXNk3HIpvGZQOb1fL9nSa8Dj2VWmMd9Ph+N3KplL/95QzH%0Ax93YzGpiyTyXZ6OM9XeQzpUa+pt3mPuhAk3ks9Nc/9yqMn5hbQO5XMpiMMX/8V8vcPJAJ69/vEUj%0AdvP4/lce9ZIvVBjq7iCSyOO06tCpFWTy5ZZ+tzk/Nuka8+cbKwlWNjdDPHY9P35vHpVChlat4Oio%0Ai1l/ErdNh8WgYtBr2nF9g16zoHN/cSbKoSEHBwftRDcKDIsbHCLA+1eDQg4pV6gQ25S5aNKI/wKd%0ADj3lao1YMo+rQ0utVufstcbp9q0J3mNjbk5fXbulKepQt5lCqYrdrEUigacPdZEvlllcS+F16hns%0AsvCDd27g6tBSrlRZDqY4POKkWKoQSeTZN9BBj9tEcFM3/GY1cYRavVEVPTEf49Vnhzi7mTdrFjKp%0AFDLG+jqIJfOcmVjjw6tBHt/nBuotz5FKbkp0HBtz8/aFm1X+n0ZV4H7mC0kme71e/uEf/gGAl156%0ASXj81KlTnDp16ou4pAeS23VylEolwuvWYlmyhQrlak04frC0luKxfU6cHVoq1Tqr0SyhWJa+ARO1%0AOqRzJeQyGaVqlcBahh63gWK5xrWFBB1mNXqNksmFOK8+N8TkXKylvP+nHyzym0/2U6pUhETy1vsQ%0AeTjYLWZVChmPjbo4PdHY4W7u2m/VQY4m8iCp8wfPDzEX2GBxLUWvx4hGKSVbqFCqVPHYtMz4G7vr%0Ai8ENju1zYzGqWI1mWQxmsZs1aFRyfE4D2XyZD68G6XLqSWWTfP1kX8ORONSohO1xG1iNZIRd0JFu%0Aq5hIvsPs7bEQzxTJ5ctksmU6jGaq9UZ1udehx203kEoX2ciWSOfLXLge4dCwg68d7yEYy2LWq0jn%0AyqxE0nw4GfrcO7siIiIiIo3E1Z+8vA+pBN46HyCRLnBgyM7BIQe1Wo0etxFpp6Sx2fruAl1OPcM9%0AFj64GuTwkB27RdviqG63aNCp5TSne8VylfnVFEfHXACkc2WsZhU9Wj29LgNP/bPD4txQ5DNxfJ+L%0ARLpIfKPAxZkow91mDu918Dc/n+bgkAOzAd65EGB8wIbHpufctTCdDh1Oq5ZEpsD4HhsqhYzFYIpQ%0ALCtIsbx+zo9GJefcVJg+j5En9nu4OhcTfDtUChl9HhMvPd5zV+chYrt4MGmuf965uLqjwlIqlXBs%0ArLEB8W//81m8Dj3H9rnJF1srmKXShj63Vq1kOZSiWGok6+wWDblCGYkEjo46KVaqWPRqNrJFVqNZ%0AkukiapWcXL7MN5/s49riOmenQjwyYEOllBPfyDG9nECnUaBRyTk26qTLvjOGfQ49//p3DwgV8nqN%0AgmePeDm41/1A6HOL3F2kUgnzgQ0hr1SvN2ROt5JIFfnacfcOo8grN2IthqdN/4RSuSIkkM9MBnn5%0AqX7WolkCkQw+l54Br4WrczGhHSgVUgw6OVduhLGZtUwtxJFLJezvt7MSTuNzGTFolbx21o9CJm14%0AJc3FOX89Qn+nCZNeKVQTHx5xCMVLPqeeyYVGQnl2JdE4obKZqJ5ciFEoVllPNaQ5A9EMh4cdlCt1%0Aej1G6vW6UMGvUsgo3uJkQp/HSKVS40HiC69MFvl8fBodLX8kw3tXg8ytJHHZdOztsZDJl4gm8hwb%0Acwu6TT6ngbVoDoVc2rJjIrhlnhrgh2/N7Xj88IhT0F86Pu5mPrDBxKZb91bjlaVgqrEAEXfVH2q2%0AxmxzAlUoVZgNJIltOrk2d+23a+NG4nkMGiXFYpUuhx6rUY0ECf/45g0OjziZnF9nuMfCWH+H4Arb%0AMmCF0px8xCNU5MPNOH756X4u34ii0yiQAEq5jLcvrgLi0a27hVwmQy6VYDQoSaVKKOVSAAqVCjK5%0AFKUMLkwnN7XdtRwccnDuWuO3O/mIp7Wf2qY5JyIiIiLy2bi2nCBfrLASTtHtNhBez2E3a4gm8jis%0AOqKJXNtx9KUn+vj1R0sM+ixcmI7sOA56aNghLAyDsSx7e63kCmV63UZGu28WQYhzRJHPwuRygvPX%0Aw4TiOVw2HQcG7UzNx0lm1jk45GjVqd2M2acPeTl9dY2XTvRh0ClZXN1oG9vNtc6joy4+mgqxb8CG%0Az2lALpPS4zai1yoY67W0TcKJiMDN9c/2Csuta3FoVCr6nAaQbHv9mJurc1EcVs0u/W8vgXCGDpNG%0AMKOEmxXNv/2VPfyXn12jVK4JhuNwU86lVK7x1COeW8awWCEvcisOjTj42aasxVZfha3sZhS5tLYh%0AzBW29s9NvW+FTEowlmNiPsZIjxWf08D3XpvZ0Q6+8WQfmXyFYDzOif3t1/yP73PzwZW1Fl1ls+Hm%0AXEWlkPHIHjsSILyeZ2+vlWuL63x4NUSHScVYn43JhRgfXg3icxpwdWiFBLhcLuHMxBp1JHx8Lcyj%0AIw6e2O9hcS3F+ICNq/Oxtt/d9aV1/s9/vIpGJefoqPNzG/TdK8Rk8gPOJ+lobTc784fTXJmN8vUn%0A+pBLpS26TRIJGHQyIonijkYOsBxMtW38hdLNXSO1Ws7c5i7OdjOzQLThoCnycLM1ZiVSCW+fbxhG%0AOK0a7BYtk/PxttrIoXiOY0+5+dWZZQ4OOajUalQqVVLZxjHFQqmCz6UXEowqhUwQ4W+iUsjIFtrv%0ACM76k5TKNdK5hrGQyaDC69DT7TTwzCGvmKC8C5yeWMPr1KOWS6nplFRrkC+UqVTqhOJZjDoV68ki%0AQ91WZpbWMRtUwm+72+94K714EREREZFPJlMs8zc/v45aJeP5Yz04rWkKxSqXZqOM9nZQrtba9r9r%0AsQwWw80N4e1zweYmbyiew+vQU6vXeXSvk5Eus5iYEPlcTC4n+MsfXN2hzXloxMnrZ/2Y9aq2Mbue%0ALlAq15j1J/C59Ei2HEfe+rxCqYJBq0Ahk1Iq1zBqlRRKVQ4M2VErG8biYiJZ5FY01z8fXQvz9OEu%0AMrkSoXgOiYQdMRdez3F4xIF/08xRpZBRKFWwGFSsRbNtY3QlnCGWzO3aP8/6kxwZcVKu1lkONk6G%0AdJjUXJqO8vg+N88+2rXj9PBuiP21yHZqtTrxjZuyFu2kKSxGFYFwpu3rI1vmB83Xp3IlzHoVXrue%0AvX1W/vHNOfLFCpVqjfnV9nmp5WCaPV1mphbWW0zvtj6nvkXWFZoyR8YWY73JhTjpXAmTXsm56yGG%0Auhu+YPGNIu9eWhXez+vUc+F6RFif/v7zQyyublCq1KjX6rx3eY0XHu/hf/+fjlKp1ChXqkK73ord%0AohGS2eevh/mX3xp/IBLKYmbvS8Ctdgl3MzuLJHO4bVouTEeFx7tdBtwdBi7OxHd8hsWoYmWXxr91%0AcTCzlKDb3d4AwGvXo5JLxQFIRIjZf3hnvsUZ1ecyMDkfb6uLZNAqCK/nhOqSwyNOJBIpi2spLEYV%0AyXRDX2nrgLVdl+yTXLybcdzlNNDZoeWqRMJXDnvFBcJdQCqVMOPfQKOWoVEpkckqyKSg1ypIbhRw%0AdugIxXOM7+kgV6xQrda4vrgO3Pp3vJVevIiIiIjI7qxEM6yni1xfSlAsV/nKoz4uXI/w4okeJubi%0A6DQKSpWGzmE7GotECXaLpu08sLlYUilk6DQNH429vvt/sSRy/+KPZLh0I0J0o7UQxmJU0WHSMLeS%0AZNBnYWp+59oGIBTLNU6+JfIM+MwsBqNtnxdN5Hn+WA+LaxscHXVSq9Xw2LREkwVKpZ0SfiIi7di+%0AZpfLpfzb/3x2x/OK5SoGrVJYC92c90oIbkqrbCcYy2LbPEHS9u/xbEPaQiXDqFPy5vkV6rU6Tzzi%0AQaeWizEs8rmQSiUsrLbKWjTlKivVGsFYli6nAblccsv5wVYC4QwmvZKJ+ThqlZwjIw6yhQpqpWzX%0AvFQwlkUhl+K0andNXK+EMzx9yMu1xXUheXxlNtYic+FzGdjbYyWSyLPHa6HTpm/vBbFlA7JYrjIf%0A2MDnNJIrVuhxGZHJpFxfSgjr0t1UBdRKecv7nL0WfiCSydIv+gJE7hztNJJ3MztbXEuhVcvp9RiB%0ARhDnS1Xeu7xKj9uw4/mJVJHOXar97BaNIJRuMagY8JpRKWQtz1EpZHgdeg4Pi1IBIg0aGt4Szl8P%0Ac2E6gj+c5ifvLXB01IlMCk8f7uLEfg/dLiMn9ns4ecBLOJ6jUKoAUK3WSGaKQvw1dxSbJFKNv22l%0A3WNNmu+jUsgY7DLz//1impef6hcTyXeJWq3OkRE7nTYDpVIFvVZFqVKnVK5Rk0IqXWRyLr6pgV3H%0AqFMKv92tfsd2evEiIiIiIrdmcjnBO5fXmFxYJxDOoFHJ0ahkuO06PpoMsxxOk0gVUcqlu/a/DVf1%0AnLAhvBWVQobdrOHQsIOjo07ePL/C7MqG4OchInK7NE9fLqyldyQN8sWGL4xRr8KkVX7i3M9u0XB5%0AJtqQF2iD06rho8kgV+fifDwVpstl5MfvL/LepVWO7nXd8XsT+XLTnKdWKjUG2pjdAcQ38hzb5+bJ%0AA53o1Ao6N/tXr7P9usTr1HNjJbFrrDelM372wRI/P71IodhYT5XKVQ4M2u/AXYk8zEilElw2Xctj%0ATbnK5igf38hjM2nazg+2JlOb2C0aZv1JiuUqH04EcWyaTVY29Yjb0eMxEohkgPqO62nitum4sZKk%0AVKkyOR/n9NU1jHql8FkAXQ49yXSRWDJPuVojnMjxe88NcXjYgc9p4LFRF4dHnHy46ffU/A40Sjml%0ATXPBcrWGTArH9rmENu9z6PmX3xrnxH4PPpeBo5vvc2Yy2HKN/lAaufz+T9WKlclfYm5l0Ofq0KKU%0Ay6jX62hUck4d7mJiPsZgl5lut5GPJ8M7GvSeLhMXpyO77qSoFDJ6PCbevbjKC8d7CK/nWQmn8Tr1%0ADPksdG/uxoqIQCM+M/lSSzzVanU+ngrz1WPd/OaJXmq1esP9/WKAH7+3ILgNW4wqavU6/mCaw3ud%0ATM7HKVfqLdVQ7Y7XFMtVdOr2brB2s4ajYy76PEa+/+YN8sUKUwvrD8Su4IPKeL+NQDyDRi2jVCqi%0A16qpVEAhkbGRKZPMFBuV4g4DUKe/0yTsGO/m6itqW4uIiIjcHv5IhvPXw4JhXqdDx7F9bv7xzRvC%0A/O7Q5pFrmUyKUiFt2/8Odze0kreb53qdeuRSCdNLCbrdRt69FADEzT+Rz0fz9OVyOM2+Ppsw/5NK%0AJbz81ACpXIlzU2GiyTx/+Pxwi48L3FzDAMJ/jTpl29judhsJr+c5sd+Dx6bj7fMBnhj3tEgLioh8%0AFrqc7SseVUo5NrOGX3+0hE6jQCFrpOSkEsmuFZLpXHnX+bHXqWctkuHRUSeLqyncNh0euw6tSqxK%0AFvn8VCo1fE4DV2ajO2JPJpPiD6fxOQ1cmI60nEq2WzT0ekz8/PRiy/ttTzArZI3E6tRijLE+2y3n%0AIZVqjXA8h8+p58rszud02nVc3nKd2z9LpZAhk0o4vWmc19RatpnUzPgT7OkyI5VJOX11reWaj425%0A2/qOeba0L38kw1/+4CoA+/d0oFTIeP/yKtvxOvQPxPxITCZ/ydmtlL7XbeTaUoILMxH+4Llhfn56%0AgWcO+1iLZ5laiHNk1IlUImFpLYXHpqO/y4RWKW9x5/Y69bisWi5OR3l01IlaIeNH78zx2KiL+EaR%0AyYUY335pLw6zBoep/S6pyMOLVCpp62ZcKFW4NBOlUKxybNRJj8vA+1eCjA/Y8dh1JNJFJufjPLLH%0ARrfbyLmpMCf2uylVagz5LC2LhTOTQU6Mu0EiYSmYwuvQ47breOF4D6H1HIFIhh63kbFeCxML61xb%0AjFOt1snmGzrMomTC3cVp1pDLV1GpFeTyEupAtlAmEEmTypbo9xjRqRVMzEcZH3Aw61/nxRO9BGNZ%0AViMZXnqil/VUgYXV1A69eBERERGRT8dsoNV0LLyeo1q7qTUolUoY8Jq4cL2RKH58n5uvHe9hLZol%0AGMvS22kEJFxbjvObT/YTXM+yuJai32NifKCDDy4HcVg1dDr0vH9FNLYV+fw0T19KpRKefbQbnVou%0AmJidfKSTTK4syAHs7bUS38jzjSf7WYtm8IfTeO16jDol8Y08h0ecXJyJcHDIQTSR45kjXaSyJfyh%0AND2b1W8/P73EqcNdPHWokw6tkmcOdopzQ5HPzXqmxNmpEC8c7yGSyOMPpfE6GtrdCrmUpeAG6VyZ%0AdK5MJJHn2JibYqnC04e8pLIlAtEMDouGR/bY+e6vZ4Cb0gLFUoVIMt8wiFQryObKvHd5jcdGXSjk%0AUoKxDHOBBP/6dw9+wd+CyJeFbqd+R65ILpXwwWZSNpEusG/Axumray0GvVfmYvzes4PMrWwQiGTw%0AOvQM+iwshTY4OORAKZcil0up1Wv0uE0srqVwWjW89EQfgWiGtWgGl1VLt8vI3/5yGq1axlifjWS6%0A0HI9dosGnVqOSa/i0LCj8VlOPYNdFqYWYvicBtw2HV6Hnv/+7nzLvRXLVVajWU4e8DC9lKSv07RD%0Ad7lYNOnRKAAAIABJREFUau/ns7SWQn5USqVSa5GgvXIjzu/8xh7OTu1MeO/pMt/Nn+qOISaTv+T0%0AuAw8faiLaDLX0qjfv7KGXCrlxLiHuUCCrzzq40dvz2MxqlDKZfjDadQqOc8d9RHfKPD+pTWObE76%0AFTIpNrOGWrVOMl1krL+D18/6heqVgS4TUwvrPH+sh7Fu6xf8DYjcr9RqdUa6LYII/XY3Y384zTsX%0AA/zPvzWOx67j9NU1ltaS/MZjPVxbXMdsUOMPp6nV65gNKjK5MjdWEnzjyX4C4bQwGDmsOiZuxHjx%0ARC/Ti+v84nRjhz+bL6PTKLg0E6HHbSBXqDDc3dFyzESsmrq7hBJ5kvkCxVKZpUCa0T3WTZ0rHVfn%0A4wx2WbEYNSyspvhvv5rm4JCD1UiGeh2Geyxo1XJefGwIEM1ARERERD4L4WSe+dWNHXqzodhN47wT%0A+z3845tzQjWRP5SmUqnx2KiLSzMRFlc3CK/nOTrqpFytcXE6gsOiZbjXwkJgg/E9HcQ3ipTKVbx2%0APQNdJp57rAe7XvlF3LLIl4Dm6ctut4Gfvr9AtV7nW08PEE3kcdq0/PDNuZb55OR8nCN7nSjlUvb2%0AWFArZZQqddbTRTpMUg4OObg4E+HJAx5iG3nmA0kUchnVap2VcIparc7eXgvD3R1Eo2lxziHyufBH%0AMrx3NcjcSpJOhw6jTsXrZ/3oNArUShnnrod54kAn84EN4TVNyQCVQsZoXwcbmQKlchWjVsl3fz3D%0AwSGHUO1ZLFXYN2Dj+uI6H0+GGOvvQCFrVHKuxbI4rBoGuyyE1nP8p59MMdxt5tioSyzIEPlcjHZb%0AyJeqTC7EqdfB59SzFs1yYNBONJFn0GdGLrtZUdw02zv5iIfvv34DaMw/LkxHuDAd4aUnelkIpLBb%0ANHidBn5+epH8pjyLP5zm6lycbz7ZR61aQyqREE7kePFEL4urG0LCudttEvTEVUoZWrWCv/nFdXRq%0AOT1uIxqlnO+9NiN8diyZJxjLtu3jg7Es3S49Jr0KmUzSkqge9JmZ9beXl12LZ/nL/z6Jz6nn+nJC%0AeLxYrrK4luIbJ/sIRDJC7sLr0FOt1R6IcUZMJj/AfFLFZPPv9XqNyfk4TquWWrXOe1eDqFVyHt3r%0AxOcysL6R58amRkwi1UgO+8NpDg05+NWZZSFJvLSW4sJ0RNhJSqQaZhePj7vxOvSYDSrsZg2xjQJm%0AvZLhB2RHReSL49hYo3IeoLDLbt4HV4IN/SNnhlyxgl6t4A+/Oszf/OK6EJuXZ2P0dRrpdhv5yeZO%0A4tbB6OtP9PHO+QBmo0rY4QeE/wYiGfzhFNFEQfhssWrq7nN6Yg29VgZ1O0azknK5BtRJZorkSzXy%0AxQrXFtep1erki5WWnezLN4o8NuaiNn7/D7QiIiIi9yP+SIa/f/MGWrWipcImkSqyb6BDOKKZSBV2%0A9MGXZqNUqjX6Ok0gkXBiv4fVaIZcocwjexy47ToUUqlwOk6lkPH1k718/UQPDpMGu91ANLrThEdE%0A5NPy+JiLty+t0WFWM9hloViuYjYqWVpNtZ1P1up1zl0PC3M/lUKG06rFZdWwFs3y5GbyzmHVEt9o%0AeMEo5Y3E3aOjSka84rpG5PPT1PreehKkKVGRzpWxGpW8dKKXi7NROh26HWZlxXIVtUrGRkbCYJeF%0Aaps58sR8HKVCxtRiw9BMrZSzEk5jMapwWjU8fcjL//X9K8I1LIdSvHNxlT/7w0NiQlnkMzO5nOD/%0A/acplAopj+51EYrnee/y1nlDhKFuS4vMhdepp1ZHiMVmghkaHl/h9ZywIXh4xNkiLVEsV1mJZLhy%0AIybMM47sdTIxH8diVHF1Ls656xFOHeoiFM9yYyXH4GahWDpXZmI+jlS6zrExN/V6nUAkg92sQaGQ%0AtjUJ7PEY+eWZZXQaBTP+BC883jjpXK9DrQbdbkPb13kdeibmYlyejTbybKG08J2cux7h0JADtVLO%0Ani4zxVKVUDzLqYPeu/AL3XnEZPIDiD+S4cxUiOnlZNudxO1/H+3r4J2Lq5QqVdY2j3wdGnIw5DMz%0A699Ap5ETSeRRKWR0mNX0e83M+hMtyb2bLrK07CTBTafNyfk4Y/0dghPnE+Oee/WViDxgNGN0xp/k%0ApSf6KBYrXJmLtX3uWjyL2ahib68Vr9PAUnCD0HqOcrXGkwe8KOQSFtdSVKp1osl828EokszR02li%0AcpfPmFvZ4JWn9rAUTDG9nBAlE+4BoUSeiYV1/uSbY6iVCmx6CRIpKKUKiqUang4d/kiKQrEi9FvQ%0A2v8sBlOiDImIiIjIZ2Q2kESnURBN5Bnr70CtlHNmMkixXEWrkguLncgWc9utfXAkkcfVoSOSyGE2%0AqJDLpBh1SpQKGR9NBnlksANnhxaPTUefx8Sg1yTKnoncMepArlhBLpViNamIJfKolLJN86WdBMIZ%0AdBqFkEwulqsNyQuHnkS6gEatwGO/KcUC0Ntp5Oy1EEdG3KJZpMgdYesxdwCnVctKOCPI/UkkUChX%0A2L/HTjpbaqsL2+cxYtAoSKSLLeudrf1zIJrh6KiLfLHKmckgBwbtzPoTPHnQKyTftlIsVzkzFRbX%0APiKfmYszN/WQE5vmdVvRqRUYtSrevtDwTbAYVYTjOcqVWtv3iybyjZNS8RzFcpVCqbKjPQTCmdbn%0AbFYuN9uBSiHDalJx+mqmredOrVbn/PUw33yyj0q1cR39XjNnp8I72p2rQyts+hwf9/CT9xaE+4gl%0Ac+zt7WjbXo1a5ebYk0OjknPyEY9Q0Tzaa0UmBa9Dx7XFdZxWLUeGHQ9MOxSTyQ8Y/kiGf//3l9Bp%0AFCRSxR07idt3O5dDKaq1Gr/9zB6iyRx1JCTSBarVGoFIhnSuxFo0IxirRBN5FleTfOvUHt48tyJ8%0A7taK5e3YLRohgbxVvFwckB5udkvy+aOtMboUTNFhUjHSszO+VAoZQ11mKpUaUwsxcsUKKrmUWKLA%0Ay08NsLi2IWggadUKJnZJFi+upjh1uKvFoG8rdouG2ZUkf/CVPWJy8h7gj2R478oaPocBuQLyxTL5%0AUhmNRktwfYNIIkedOiq5nLH+DmrQ9ndzd7R36RX54hHbkYjI/Y0/muGHb8/vMIo5Nubm9NU1/KEM%0AXz3mw6JXc2N1o20f7LE1EsnDPVZS2RLFUo1ANMOF6ShHR50UizVcVi3/6uV9lErVHa8XEfmsbF3v%0AqBQyqMPHU2EADgzaKVWqwgnKJm5bw3RpO4FIBoVcilwmEZIc0JiDdhjVDHd3AHVxTBP53DS1vrei%0A1yrochro9Zg4ey3EwSEHkfUC/lCaLqeel57oa1nv9HpM/PDtefLFRmJtt/W5u0PHx1Mh0rlyYz3l%0As/DS4z30uAz845tzba9P9IoR+azI5dLGhvREQOiXxwc66HIaWsz29FoFR/Y6qVRqlCo1tCo5crnk%0AE3NM0Jpc3u05kUSeJx7xMOtPYrdoUCvlnL8WEV53cSbCN072Mb+60aKjnMmXcXXoePvCCiqVjMMj%0ATkrlCuH1PE6rBqVCTng91xhvaD1RHYrnNk+65HeYC6qVcuIbeRKponCNWz0qmnOvUwe9nDrw4Gnx%0Ai8nkB4zZQJJBn2VHFUkzcbt1t1MqlXBivGFMFk8VSOcqrITTjPR24LLpmJqP47Hr6XEb+PnppZag%0Anl5OMD5gFxp2u50caEy07GZNy7U0EQekh5PdKuf9kQznpsPENoo7dsPjG0XsFo0QX1vN+Gb8SbxO%0APU8c8LISSlOt1jg65uLH77Yugg1aBfsGbLsORjPL6/R7zbu6ec8HNsR4vUecmw6zkS0x2teBzahF%0Aq1ZQqdQpl6tUKzIy+RLlap14Kk84kd/VjbfXYxR/r/uMTzo5IyIicn9wZjLUtjKtUq3x9CEvvW4j%0AqVyZ770+y9FRZ8v8rzm/rNTqrIWzaFRy6jSqko6MOKjX6rg7dPzDmzd4fJ9bTCSL3HG2rnecVg2R%0ARJ5ytdY4rkwdpVzWsjZRyKR47I3k2nZ63EakUgl2i4YT+z34Q2kcFg09HiNXZqP4wxn+7A8P3etb%0AFPkS0tT6Xg6lWiqRry+t02nX8cLx3h26sCqFjMfG3KxGM8z6E0hA+Put1uf9nSbC6zke3+fh2JgT%0An12/4xq2I3rFiHxWarV6Y1N5Mw6L5SqjfTa+99pMy3r92uI6L53oZX51g1gyj9umY6DLgkYVFuIa%0Abq7Pt8a1w6JhYkviWKWQodMoWuRXvU49H0+F0GkUwpr/8X1uwus5Dg070KjlKORSdBoF9TroNAr6%0APCbm1xJkcxWePODl6lxMaHtNuYxiuYrPacDr0JMtlIUT+02K5SpKRcMIFhDMBQGOjjqxGFVk82Xy%0Axfayng9qEaaYTH6A2K2K5MS4mxl/Arlc2rLbeWzMzcdTYY6MOnnz3MqO133teA/FUoXYRmFHUKdz%0AZRxWTcvgdGYyyIlxN7U6+ENpXDYd/Z1GNrKlHQk6EAekh5F2lfHvXFzlX31rnP/7B1cFg8d2XJqO%0A8vQhL/lSBY1SztsXAjti9usn+7g4HUEqkbSNWadV23ZCpVPLqdbgB2/d4FtPD7AcShOMZYUdwzOT%0AQX7jiE+M13uAVCohtJ4nmsgTTWSRSRrHRsulKlq1Ao1KSh0p6WyBTrue9y6vYTbY2rrxysQjp/cV%0Au7V/UYNPROT+ol11XJP/n703i27rvvM8P7jYVwLEShIEN4mLSMlaKEuyLcnymthx7Cq7KnHSqUxV%0Anz49c7r6oaYeqtMvtUxPneqHfujpnlPn9HSna6+kslWWduI4kWxZtixLshaSkrhvILERBIiV2O6d%0ABxAQQYKSbEuUZd3Pi45A4OLei9/9L7/l+wsspXnm0Va+9+txun1lHdozVwP85pM7mFlcIRzLcqDP%0AxRsbkhC0aiWvnthBIpPn68/38FdvXEetFHh0l9x7QObustF+1Solc8Fk3UbOWrWSl491El5bd9Rb%0AI6KAs0MBDg14OH8tVNWcDcey7O12cnjAs+3XKPP5pSI/OdjnrrXXYBKtOlJXF7ZQLGHUqdndaWd0%0AQ5Ovs8MBjgw0USyJBKJpvC4T7R4Lz+xv4blBb929zZF+T1XPvoLcK0bm0yAICvyRmxJDZoOasbnY%0Apv36/h4XPz49VTNOXx6L8NLRTuaCCYLRDB3NFiRJ4szVm0mKWrWSzpYGJKjZCzqsOmYWy8FDo06F%0A06bn4nWRZOamzIVKqSC9WsAfTjHY5+b7J8uZ+RUn9LnhIF9/vofz10NEYlk8jrJW+UZp1yaHkUKx%0AhD+cqlsRcHY4wFef6Sa6ssroXIyjj9hpbNAxvbhSDnD227ds0vegJmHKzuQHiK2zSCSOPtJMsShW%0AI41atZLVfBGFoEApbHa85QolwssZUqt5Yiv5ut936UaEY/taWE6sEoll8XnMAFy4EcZq0nBlLMKH%0AI0FePbFj02flCenhZKMOGFSibUEODzRx7lqQ/o7GutnDHrsBq1nLlY/CtHosdY8ztbBCoVhiNli/%0Aac+lGxF+48kuJubjhGNZmh1GmpxGIrEsZ4cDiKLEB8NB1CqBfLFUDYLI9rp9iKKEp7GsmXmgx4VS%0ABfmChN6gRkKiUJIolUQUCjg3HKK3zcZH1yO0uEyolQIOqx61UqAkwtmhIM8eqL9Qltl+tn7+H8xo%0Au4zM55VbZaa1us1cm1quailX3v/Dtyc4+kgLu6w6ApF03Wd9JpBgejHOkd3NHO730NtmY6DNti3X%0AJPNwUKlyc9sNVfstFEt43ZYtGznPB5MMTUarmcvFkkgwmqbFZcJi0JDM5hnsc3PmyiKiKFWdB20e%0AM4JC4q3z8/xTYoJvfeMATqd5269Z5vPF0MQSj+9pYrVQqmuvdXVhwykee6SJkcnopqZ8oijx3tVF%0Aju1rQaFQIJYkelobqn+rh89l4lvfOMDZkRCjc3KvGJlPjyhKtHnMzK3t0dubLJv06yv+qXp2P724%0AwthcDKNezfkbYV440s7hAQ/+UIpWj5kWp5Hvn5xArRSqWb+5QokDva5qkz6tWsmJwVaePtjK8GSU%0AVo8ZpQLOXC37ALRqJbkN8hQVbszFWIpnSGWLPH+4rW5FbKvbRHApg7vRgM9j3pRMqVYKdHsb8O1v%0Awek089G1AH/+N7XNNreSpXlQkzBlZ/IDwq2ySPzhFP5wiq5mC0cGypHGSsO8Lxz28dGNzfpglc+9%0AcryTs8OhukZtt+o4fWkBjVrgqcFWrCYt33lrrBylWStDKJcglB/cVCbPfChFb5s8IT2M3NJGQ+XJ%0A5ECPC6BuuWxJhPevBujvdGwZtStvbBVbah87rDoCSxmGJqP0d9rJF0s12VMArkY9j+9pZnQ2xo3Z%0AGL1tNg7vku11OznY6+b0lUVUyrK+lgQoUJJZzZFKFVGrBUQJfB4zCspj0fou1ZVSpi8cbnsgJ97P%0AI7d6/h/UaPu95vf+4uS2fM+3/91T2/I9Mg8WW2WmtXlMnLkS2NQrQxQl3rnkx+fe2pnmD6eQUBBc%0AzjC9GOe5g633/DpkHh7WV78c3+fF5zYTWs4QWs7y5IFW3l6nd7ye8DqdzfeuLnK430NfeyNXxsM8%0Ae6idhryWf35nsmaOKjdbMjITWKmuOc6OhDjQ37RdlyvzOUQQFIzOxymWRFRKoe57ttKFPT8SwqBT%0AoVYKdTPsSyWJ2UACJIk2t/m2ay6fy4TPZZLXZzJ3BUFQYDZoqrY5E0hscpxW/FP1iMSy2Mw68sUS%0ApaLIT9+d4ivP7GR/t5NoPMt7Q0FEUSIn1mYLb2zSl8zkUCnKSWMXb4Q50OPiyICH+VCKXR2NXJte%0Arvv9/lCKXR12fn3Bj0KhqFsR67YZWIqv4rDqiSdz/KtXBhifi28ZkHl/QyLorWRpHtSkNtmZ/IBw%0AqyySivD42ZEQXznRxasnupheTKDVqEikCls63lpcJhQKAa+rvh6p06pnX7eT7jYrqWyBn5yZ4ivP%0A7mTCv4I/nKLVbabZYeTpfS3ViUiekB5e7sRGnTY916aXb4rTx7Mc7vfUlLuEljPs3nHrZo+tbnPd%0Agbi9uYEfvj2BKEoY9Wouj4U3vefY3hYG2mw0mjSYDWoujS0hSRIga7tuFz6XiWcPtpJcLa45kmFh%0AKYHHbiJXyqBWCsSSq/S1NTI0FaWjuaEa/V3fnffwAzrxfh6RNfhkZB4sOpstfPXZbsbn4/jDKdqb%0ALLR6THw4HKquG+ttemLJVfbcoj/B8GQUvzrFv31tLx6bfjsvSeZzztmRIIWSyON7mkll86CAA30u%0ALAYNGpWCVrf5tk2ctGolSqXAtellXny8k3c+WsBtN/DS0U5mAmUZlya7Ea1a4GfvTbO/x1W1/9G5%0A2LZer8znkya7EaNOxUo6X83iXE89XVidRoXDKnB5LFLNsM/li4TXNfmq9C3qa2/8WGsueX0mczco%0AFkU8dgOH+t1kVsu22eOz8dGNSHUM3RikXk9HS7kPzmwgyf5eJy1OM2cuBzAaVMwEErddd1SYD6Uw%0A6JQEoxkEQYFSAIWgxGHVk8mVaGuqP094XSYWImkA3nh/htef62FiPo4kgdmgYX+Pk4E2Gwd2OtBo%0AlNVeEPu77Fv6v+ol2ZwdDvDcoTaQJG7MPvhVAdvqTBZFkT/5kz9hdHQUjUbDf/gP/4G2trbq3//q%0Ar/6K733vezQ2NgLwp3/6p3R2dm7nKd4R98thWsk6rtc8LFcoVbO/BjrtIAASnLkSoNVV3/GmEhT8%0Aj58M88XH2jdFX8wGDc1OA2qVgh+fnuKpwVZ2d9qJJ3JYTRocDQ7e/GAOj93Ii4duas3KE9LDiyAo%0Atsx0qthoJJalwaThvauLmA1q/v3vDPLWhflNUTubWVfXZivHqeiDSUj4w6nqwr/iSNaqlSgU5Y7e%0ACoWC6UCC7lYbT+y+2QxwvbbrhD8ua7veB9rdRnL5IjqNimIRctkCl26EkRBoc1v43slxnjvUxs/O%0ATHOo381qoURwKYPLpmf3Dke1mYjMZ4OHWYNvu7KMZWTuFlOBBN95awyAZx71cfqSn3MjwWrTMq1a%0AWZ1rK53J2zxm3HYDjRYdF65vDtZW5ui+tkbZkSxzVxEEBddnY5t1kYPl0uYvPdFOR7OZC9c3rx3b%0APObq/qbidNvf7eRH70zw5aNd/ONbY6zmytICzz3qY3whjlGnZn+Pq6axeI9PlmyR+XSIosSeHXZG%0AZ+NbZigOdDkAahzFH42GeeloJ6IoEoplyReK9LbbWFpZrSm116qVHJZ16mXuE6OzMd67GkCrVvLi%0A422cHQrw0tFOFiOptUREEztbrZvkIbRqJZIo8e7lslZ4WbIiwktHO7g0GqHHZ2Nnq+2W644KTXYj%0ADquWTLa0qb8DwLG9zXWfu26flQ+Ggwz2ujDoVGiUAkpBgc2sBcqJT1s1Gd/K/1UvyUYUJSRR4isn%0Auj4XSZjb6kz+1a9+RT6f57vf/S6XL1/mL/7iL/jLv/zL6t+Hh4f5j//xPzIwMLCdp3XH3K8u9ZXv%0AHZtb4bee3sFMIMlcMFmzKBIEBYcHPHz7jevEkjnsVh2dTRY8diNnhwMc29tCvljCH0rhdZlwNRoI%0ARdPs2eFcy8qkRo9UFEVCy1mi8VWO7/Pyi7OziKLEl492El1KV/Vne9vkjLOHnfXPRV+7ld9/bQ/n%0AroU22SiUZQtCyxke2eGsOpgm5lc2HfODkSDf+GIv12eWmQ+VM6bgphC/KEpcuB7i5WOdzAQS6DQq%0AUtk8XqcJr8uExaghupJFr1Wxd6eD3/1ib42dytqu95e5cIofvjPO157vo8GiA6CxQc/CUgqrRc+5%0AkSCOBh1fONyOKIkc7HORXi0ST+bo9lkRRYn8ht9P5v4ja/DJyDwYzEdSnFoL/JgNanL5IoWSxGCf%0AG1ejnl+cna1WEM2HkjQ7jDxzyMfVsTAjU1FefKyNf/VKP0OTUaYXEjVz/cMSQJLZXmZDSTqaLKSy%0AhU3rt5IkYdJrGPfHOHGglUyuwMxigiaHkVa3iVhilaIo1vTJ6PQ2YNCp+Os3rlfXh7lCiaGpKL//%0A6h7+9NvnSGYK1e+Q7VrmbnBlMoooScwEEvgjqXKGcaGcxdnqMtHmKSdSDPa66TZrmV5MYDPDS090%0A8P2T42jUSn776Z2MzcY4cznAvl4nPo+ZmcUELpueY/ta5DWXzH1Bp1MxvyZrmSuUGPfHcTca+P7J%0AcewNWgY6HWVZomiA15/rYXw+xnzopoP5794crTlerlAiHMtSKJYYmoxyeWKJ335qJzPBBP5QivZm%0AC9Rp0tfqNnHq4jxGnZr5YHLTfFFuKNzFYiSNP1z2i3ldJsKxDJ0tDaSzBTqaG7g4GuTy2E2nd6Ek%0Acm6dbMWdNBm/XZLN58GHtq3O5IsXL3L06FEA9u7dy/DwcM3fR0ZG+G//7b8RiUR48skn+df/+l9v%0A5+ndkvvVpX7j904HVnjqgBegJqpzbF8LPz49xf4eFz6PBQUw7k9g0qnwOk0k0jlanEYcFh3hWJaP%0AboTX9F8E0tkCBp0aFEXyRbH63ZdGI+zwWhmZitLf0chAl53v/mqc7Dq9ZHlh9XBT77k4dXGBf/vb%0AjzAXTG6Klj9zwEu756aO1/nRME0O46Zyky8cbmNsLkapJOGw6ikUS7S6zVUhfqdNj9OqZ2phhcVI%0AmsVIuqqnOzS5xM5WG16XEY/dyL4djppjy9qu95+zI0GO72vFZFAgiRIoFUhSEZfdwLh/hZ1eK4Wi%0AyNmhAANdjXjsRoLRDJIE+UK5jCqWysm/1WcQWYNPRuazzVw4xd+8OYooSjy+p5lCSWRsLs7+HidK%0AAX56ZppDuzys5ssBvEd2ODDo1fzVz64hihLH97Vw/voSSkGB2aDi1RNdXJ9Z5sZsnGcP+uQAksw9%0A4cPrITq9Fn59frMu8ivHuvjOW2PV8v9SqbxOcNv1LMVXKZZEmuxGVIJAW5OFLm8Ds4EVTq9lwa2n%0Ax1eWQfvDr+6TA6Myd5WFaIrwSpZiScTZqMcfKTveDDo1jgYolSTmQkn2dTtJZ/PEkjk6mi3oNMpq%0Ac8gDPS6+u9a/CGAmmMBsUPP6sz20OAy0yhV7MveJfL5Ei8t0c08vgdtu4NjeZtKrRaYXE/jcZnb6%0AGpj0x6t7/FJJYmphhcP9Hs5cqR2TZxYT5ItijdTQTGCFZkfZAexfe17W6xqbDRramxqQpHJ2/0ZE%0AUeLDkRB7dtjRa1Xk8iUWImkUCsisFhiZWuaD4SAnDrRis6QIRjNo1UqKJbFuItqZqwG+9szOuvfk%0AYUiy2VZnciqVwmS6efOUSiXFYhGVqnwaL774Il/72tcwmUz8/u//PqdOneLEiRO3PKbNZkClUt7T%0A8wb4/jpN1wq5QokPb4Rv24zh03T+rfe9b19a4PXnuoklcoxML9PbZmU1V+5meWU8wq72RlrcJowl%0AFfFkDodNj8OiQ6tR8dN3p2+Whq11vXzpaAdvfjBLf4edpXiW0HKmGrnf262mo9mC06YnnSuwr8eJ%0AP5Sip83GM4/62NVh/8TX9ml50Dsqb5ftflpudZ+3ei6uzyzzb37rEd75yM+16WV2dTRyfL+3xl6u%0ATUeZWFhhX7eDy2M39ZTMBjWSJHFuJFRz7I9GI7x0rAN/KMXwZJTDuz01zSvW6+majWqKxbL4fzCa%0A5spEOSBSOYf+zsa62q67Ohqx27dngH+Q7fd2tnttOso7H/kZmV6uue8VbszGcNp0OBuaUSohky9S%0AKIlo1QLXZ2IMdNkZn4+zs9WKQafmx6enyt+71nwP4MtHO7ftt7oVD/LveKd8Xq7x4465n5fr/qxf%0Ax2f9/Oqx3ef8cWz3duf2/dNTHOxzAxL//M7UpjXhoV2emoankXgW4lnUSgGUoFYJ5AslNGo1rkYT%0APz49zX/+wyc/0XU9SL+9fK6fjLtlu0uJHGqVkhansaozq1Ur8bpMLEZS5AolHt/TXCOBUXnPYJ+b%0A4ckoTx9s5dxIgHcvL/CFw211S52fOtiK02nG6TRvub/7LN3fWyGf56fjbo6716ajxFJ5kuk8kfgT%0AfntZAAAgAElEQVQqHU0NGLWqTXudir0OTUY5ureZcyNBun02oiuraNVKVvPFTfuuZKaAP5LipWNd%0AH/8i7xKf1d9wO/gsXvutbPdenm9/RyMf3QgDsLPVRjpTrLFxtUqBx2Goa/cvPN6+aUzeqHev06iI%0AruSIruS4PhvjlWNdLK+sYjVpkQCf28zf/uIGSoUCd6Mep81QVx/ZZdPzzqUFjHo1K6k8B/tcSMBS%0AfLUq9ZXNF0hny9Up7kYD/rWs642M+eNb3tPbzSWfRT6ufWyrM9lkMpFOp6v/F0Wx6kiWJIlvfvOb%0AmM3lCzh+/DjXrl27rTM5Fsvc8u93A0FQMDJVv/PjtellotHUlhlYTqeZSGSzEd8JwVi2RlC8gihK%0AvHclwO++2AuAShCYWUjwSLeTbK7c0EopCGRWCxRKIkuxLC6rjvlQqq7jbz6UwmbWsriUpttnBcoP%0AmUGn4vJYhGQmz6snuvjwcoi+dhtfOtJe1cL7pNf2afk09/V2x90utsN2Py23us+3ei5Gppb5reNd%0AvHasE+HJLkRRYi6c4r/+06U1mRgbTpuOVreZXKHEiQNeUtkC/lCKFx5v5+KNcH1bDaaA8rNWKkl4%0A3Wa06xzRUJ5sDDo1vz4/z6F+N788NwfAbCDBr8/P861vHODRXhe/Pj+/6XOP9rq2xabvhf1+Vmx3%0AU7b6uvteicR6XWYODbgpiSJKpYBBoyJaBCVFzEYNgaUUZoOGyYWVmpLW9d1750LJW46928G9Goc+%0AS9zra/ys2O1GPk+/7Wf5Oh7E+1w558+i7W51PyuVAsFYlpnFBB0tZlLZzU6JXKHEar5Y3dAFoxk0%0AqnLjmuP7mmlvamApkSW8nCW1WuAf3hzl+N6WT/QbPki//eftXB8E210vobZ3ZyM7vWaWkwUajFr0%0AWhX7e1ys5otIEvjDqS0dbRWb1qgFUpk80ZVyQDqayPLy8S5mAwmCyxl61zLGnCbNLe/fg2ILn9fz%0AfBBstx7vXZlnh9dGOJYlurKKoACFoNjSXgHG5uLYzLqqJqzHbiBSJ9MSbu+PuJc8KLZ2L/g41/5Z%0AsN179VsJggKNRsnkYpyXjnayEEkyE0hg0mtqbNzRYNjSH7UYSeNu1DO35rTVqpW0N1mIxLK4bHo6%0AWhr4wamJ6mdEUSKwVPYrzoeSeOwGRElErRTI5orMhVK0ui11g4adLQ1IQCSW5QtH2mp0lSuB9RMH%0AvLhsBpKZFUDC4zDVdUw32Y38398+R4NJUyOB+yA+F1ud861sd1udyfv37+fUqVO88MILXL58me7u%0A7urfUqkUX/rSl3jjjTcwGAycO3eOV199dTtPb0vuR5f6uXCK//SdS3T7bHUNt8VpYngqxq/Pz+N1%0AGXnpaCf/4ycjJDMFulostDVZNkV9tqL8ICpw2vRcGgvzjS/2ceF6hJlggs6WBlw2PT96Z4rnHm3j%0Ai4+23vVrlXkwEUWJzhZL3ediR0tDTVPG9Q5GrVpJoVTii4fbiKfyjExFcdoMFIsiO31W3vxglsI6%0AuZX1BJbSDHQ5aHXneX+orJF0bG8LkiQxHSiXz7gbDeTyRV490cV3fjVe8/mKLvJXTnR97stO7he3%0A06MWBAVOq5aiqECjLmeWF0swOhOnxW1Eq1YhiiWSmTx97Y1cHovU/Z5ANF33dRkZGRmZMusdcl3e%0ABhRIPDXYSqFU4ufvz9b9TCSWxWbRVoN3Tpsey1rZ6OnLfqYXy2vSwT43kihV5c5kaRuZu0VlzViR%0ArfBHMhxvbeHs0BSNFi2/cbyTH5yarK4pB7rs5IulLR1tkViW157ayV+/cR2oNOVr4Psnxzm+t4X/%0A618+SnGLdaeMzKdFEBT4PFbe+nAeh1VPk8NAKlNkfL6+5F5lDPa6TfS3N3Jtdhmfx0x7k4WSKNX1%0AC8g9jGTuB+vXGF97vhutSsVP3y1XPPncZpbiqwDVSqeVzCqZbH3fVGApzd6dLkCBy6ZHq1GxuCYF%0AMzQZxWTQoFYK5MTy5zc1Yw0luTK+xMvHOplaWCG81qjy5WOdBJczzCyW+zvotSqKYtnp3GQ3El6r%0AyF9PrlAikc7jaNAxubBCaDnLgT53Xcd0s9NYdUZvhwTuZ41tdSY/++yzvPfee3z1q19FkiT+/M//%0AnJ/+9KdkMhm+8pWv8Ad/8Af8zu/8DhqNhiNHjnD8+PHtPL1bst1d6s+OBElmClt2em1yGliIpBjs%0Ac5MvlvjhqUm6fTZ0GhXhWIa5DYLjoeUMB/pcdScgr9vE0MQSj/a76e9s5K/fuM6hXW7USoEr4xH2%0A7HCymivR3y53MZa5yVw4Rakk1rVPV6Oh5r1nR4IUSiKP72kud4WPZxmdKwvzzwaTnBj08ssP5iiU%0ARPzh1Ja22tZkwdGgI5HO0+oy4XOb8TQaMBtVOK063jw3xx++vo92t5k//vb5ugurii6yrO1697lT%0APWqDTkMgnMLrMFAsSCQzOQwGFYvhNLHUKs4GPaHFBKIo4XXXjwR3e63y7yYjIyOzBfV6Gjy538sP%0ATo2xq9OB06avO7ZuLCs16lQIAqyk82RyJQZ3uTHrNYDEt75xAIDvnprY9ubUMp9fKkHpimyF3arl%0A4o0IHocBr9PMTODmHidXKKHTqEhnC7T46q8XOlsszAQSeJ0mPA4jOrXAD9+eKDsTHEbZkSxzTxmZ%0AjXFlLEI6W2T3DiOzgSTBaJpWt3nLMXhsLkab20w0uQqSgv5OO43msuxQvX3X4V1yDyOZ7WXjGuO9%0AK4ENusISTU4TrW5zee8fy2I16nDblHXtvqPFwvnrASQUDK2tQV462sFCJM2BXhc7vQ0ApLN5lhM5%0AJEmq6wQOLKWxmrWIEuh1agAu3AhjMaira5tD/W4ujUXo9llZiebrXp8/kuJgn4tANIPPY8brNHGo%0A3016tVij0RyJZWvmo0ry1MPCtjqTBUHgz/7sz2pe6+q6qe/zyiuv8Morr2znKd0x2ymgvd4hc3Y4%0AUO70mi93evXY9ezqcBCOZ7AYNJy66N+Ulv/84bZN2Xy5QglBoag7AbU4TTga9LzzkZ9uXyOZbBFQ%0A4HEY2dlqo7JheJgeDJnbc3YkxJmrZfusTBIeh4FWl5mLN0I8N+hFFCVUKoEbs7HNEcRgsqoNdmMm%0Axq6ORq6ML93SVj2Net67GuDI7iY6mhuYXlhhcSnFToOV2WBZhB/p41UTyA7Ju8ed3HdBUCBRoqvJ%0AjAJQqRXkSkWsZg3pbJE2j5mfvz/DsX0tDE1E8XnMdW3hiUceHP0pmQePl/7wx/f7FGRkPhUbq0R0%0AWhUlUaLJYWZ8Pk6rq/7Y2tncQCSWpclhpNVtQqMWsBm1jPljfPmJdlpdJtxWw6aqI9i+5tQyn18q%0Ae6D1shVfe7aXH70zyeOPNPH2xYVNn6nslTx2Q03jZyjbdF+7ncWlFZ4+6GV0Ns5MoLxeNOpUdK85%0AKGRk7hUlSWI2mOTw7iZ+cHKiap8tTmPdMdjnMaPTqDg7FOQLR3y8fzVAOlvgpSc6effyIoN97uq+%0Ay2XTc2xfizzeymw7714N1NhuOJ4ms7o+kTHLkwe8fPet8Rpf1ZP7vXXtvsdnI5UpEIllGeiyY9Sp%0AiCVzNJg0DE0uIQgKBEVZynWHt4HrM7G65zUbTLK/x4kkAYrya31ttpvH1avZ4W1Ar1UztbiyZVBn%0Ah7eBFw+18fLjHdWAo1ol8NFoBEkCo06Nq9HAP5+erPlcJXnqYWFbnckPOtuRyVg5dsUhY9SpSKRz%0AFIolHFY97c1WfnBqHJfNUC7nrxORCS9naK2Tzff+UIDXntrBYiTNXDCJz2Omr93G6UsLOGx6DvS6%0ASWbzHNndxLG9zXisejlrU6bKelsoL/ZjiKLE2eEARx9pwWbWMr2YQKVU8tyhNkLxDENTSzSY9PR1%0A2FhO5LbUBrs4uszLRzurmVLvD9UGUbwuExq1EoUCju5rQSnA1fElzEYtnkY9b56dIxIvRwb1WjU+%0Al2nbqwlkytzuvs+Fk3Q0N2Ax6wCQREgk8mWNLAlMehUH+9yY9GqcNv0mW3DZ9HT7bPjkjtUyMnfE%0A7/3FyY/1/m//u6fu0ZnIbBf1qkSeHmxlaGIJtUpBq8tcdcBVnBJOm542j5lYcpVdHY3MBBIcGXCT%0AL4qMzcfxuiyMzcXZv8NZXQvcTtZIRubjUtkD5Qplu9RrVaiVAv1djYzOxgktZxjostfscURR4r2r%0AixwZ8HDigJeleJZwLEt7s4WulgYKxSK/OOvn68/3oFAocNj0OBt0HJaz6GXuMZenlvmfPxvhkR1O%0A/KHaquEzVwO89tRO/KEk/nAKl02PzaLjF2dnyeaKPLnfy6kLC7Q4Teg0KmLJVf7o6/s5OxIiHMtw%0AqN/DQIeNVnk9LLPNCIJik0xLoSDS5jFXG6QCTPhXNq0RTl9euOmPCiXxuc3saLWikMCkVyOt/Vss%0ASZy56K+uN94fCvCbT3YRjmWJp/K0NdV3Anc0WxiaXCK9WiSeynOgx4VOo8Jh1aNWCpRKEqcuLPDH%0AvzsIwND0ct3GrXt3OgGqjuS5cIr/9/tXgdqG8JWmxRXulQTuZxXZmfwJuFsGst45Nx9JMTy9zKWx%0AJbpaLOzutNNg0jIfTrIQTtPWZGGwx0FgOUu3z1ZtOFGPxaU0ve22TVEftVKg0awlkc7R125Dr1WS%0AzhY4tLuJyHIas1GLSqlgsMeFx6q/q9cq8+BS1kMKcWM2VlPC2ttmJRhN88yjPk5f8pNeLfLY7iYk%0ACX787hRel4nOZguZ1SJqpZLgUv1mAJFYFqtJw/dOjvPaiR3VrJJKN3l3owGf24zdqkMlKFhOrqJR%0Aqji+v4XhySj/8MuxmuOtl7GQdZG3n1vd97lwir99c5R/8WxP9f3FksRsMMWZqwEe2+1BoVDQ3mzh%0A5Hk/g7vKHdgrtmCzaBmdi/Glx9vv3wXKyMjIfMbZWCWi16ow69V43SYujUY4caCVC9dDNWPr2FyM%0AjuYGTl7043WaePWpLtLpPGq1io4mC3/7i1H+6Ov7q99xp7JGMjIflyP9Hi7cCLHD28Cxfc2cv1Fu%0AAH55dKkqa1Evs83rMnPuWhCf28wrJzoZm4mhoNycqZItf2xPuapJtk2Ze4kgKJiPJLk8HiG9WqS/%0Ay87P35+peY8oSnz/5Dhff64HfzjF0Lqseq1aidOqZ2phhZm1cbxiw7JEn8xnAY/DWOPMLRQljDpN%0AdWy2WbT4Q5t9VaIo8cFwkIO7XLhsepKZPJnVAhlAgYL2JjMalZIfvTNZY+NqpUB4OcOlsQg7W620%0Auk115wF7g44Phm8Gut+7usjhfg9L8SyhNX3kJx5prlbLjs4tl2VjC0VCy1ncjXo0ahXXppcZaLsp%0A8bo+eL6+Ifz6psUPY9Ka7Ey+D6wXK+9rt7Kj1cbZoUA1MySVLTIXSfPj01PV5hOZ1QLXZ+NVWYtK%0Aw4m6XSUdRpLpPN94oY/r01HmQynamiz0tdv4u1+OUciXeP5wG8ViiTfPzXJkoJnfOr7jgew6KXNv%0AeffyAv/5O5c2lbD++985wJ4dDpYTOYYmluj22ehsbuAna6L7UNY06mu38Xc/HwXY0l5b3SZUSiUa%0A9QrzoSRfe76HyYUVZhYTtHnMeBwGfB4Tc8EEeVFCLJZYCKdp9Zj45Yfzm463PiIoL7ruD5X7vnFM%0AOTsSxGhU4bDrUKsU5Asi2VwevVFLo0VHKlvEqFMzG0jQ7DLyw7cneGJPE6uFEsGlDE6bnh45K1lG%0ARkbmtlSqRAolkVeOd/LDU5Mc6ndzsM/F3785yqEBD8WSiD+UwuMwoFMr+eHbE4iiREeLhVxBRKVS%0AIooiM4EEf/T1/TXB2PvRnFrm4cDnMvG//+Ye5gJJkpk8E/MrtHks1eq1jVn1rR4TvW2NXLgWZHeX%0AnSa7kVQ6z9JKlq89012jiSzbpcy9pLLHn1xI8NrTncwsJjgy0MQ/vHmDbp9t0z5IFCXmI0lOHGhh%0A3L+CP5zC5zbT7DSWy/Qp7596fLZN46+MzP1CFCXam8xcGYtU9/2x5CqZXJ7BPje5fJFYMofbbqi7%0A93dZ9fzs3Zma4MnBXW7OXwuVG/WlyseRkPCHUnhdJlqcJiQk+jvsLC6l6fJaOdTvJpu76QTWa1VE%0AV7KbHMxKpVA9j4qUzHdPTXJjNobbbkCtFBiaWsZq0nB1ohzUaW+yVP0HtwqeR+JZdnfZsTfoH8qk%0ANdmZvM0EY1n+03cukcwUAGjzmPj//nm4RkvG3qBFQqppPgGwu8u+qeFEvYhMV0sD50aCKKaj9LXZ%0AMGhVfDQW5t3LC9X3KJUK3vzAD0C3z7pt1y/z2WWjw3U+kuLk+bka+xIEBYN9boamY9VurVBu8Kig%0AbJcqlcArx7pIpnOMzd0sb9nKXtubLQSWMnjsBqxmDbl8CZNOicduoFAUMRs1/JfvXUUUJV58vJ14%0AqogoSUz6EzVdXSvHqxcRlBdd95/KRPzlY50oFSBKoFELrOaVNOg1WAwa3vpwjt2dDk5fXuDY3mbU%0ASoHTl2sz5156rP1+X4qMjIzMZ55KlciNuTjjc3FyhRKzwXJJaTZX5PSlBY7v8wJwZWypZlPX7DCi%0AkCBbKLCrzcHBHlfd75DlpGTuBcOzMXIFkWhiFUeDjiO7PYxMRWvWkeur11qdZlZSqxze3UQknuVv%0Af36DXKHEM4OtcnM9mW1jvYZ8V0sDCoWA120mXyiSzBS23Ad1e62EY1mQYHeXA5NehaNBz3dPjqES%0ABIYno0RXVnlusDxey3samfuNIChQKKhpSPfIDgcFUeLUhXk0aoG+9ka8zvrZw1qNqua1XKHEaq4I%0A3Mz6vXA9xON7mqqayRdvhPnKszsZmY5i1Kv5X+/P8KXH2gnFsjisoNeq8TgMIMGBXlc1SbOjuYFg%0AtBykqfz/R29Pkl37vtlgotrDaSu5ilsFz/vaGnn96R0P7XMpO5O3iUqk8vpMjG6fDZ1GxcXRMKuF%0A0iYtmWaHCX8oVW0+USiJfPFIO0MTSzXvq0TmiyWRQDSN01ruKvn+1UVECS5eDyMIClSCQHtTA0bd%0Azc6Tq7kiB3pd7O911aTwyzx8rM+UXy9jMTy9XF7crOPIQBNXJyLVpigVbBYt4Vi5w/Drz3WznMhh%0ANqhrxPE3ZpJ4HAbUSiWT/hWanUZmAgk6mhqYCSQILWfoabPR6jbxq3PzPNrv5tFdbhYjSc4OlQX/%0ABUFx83jxLAOddh7tdT10EcEHBVGUGOi0oRIklEoRQQGZXIlisUQ2lyeWyvH47mauro1zG5s7NjmM%0AfPGwT85KlpGRkblD9Dol8VSOcCyLICg42Ofiw+vh6t/fvbLAkYEmnDY9kViWtiYLCgWYdCpGppdR%0AqxQ80d+85fFlOSmZe8FHoxGcNh0KBeSLIrlCicWlNP5IapPOt9OqZyWdw6hXMzob5/TlBURRKjfq%0A3SM36pXZPipl8IKg4NUnuwgupXl0l4sfvl1u0LVxH9TkMLKz1cq1mWWcNj0eu56FcAZR1PDdX43X%0AHHtHSwPfe3uC4alayUEZmfuBIChIpPJAWX7CYdXT4jQyPBPlpaOdhJbTaFRKroxFeOloJ4uRFP5w%0AijaPGaNezS8/nNt0zHA8y7G9zYzOxatOX384yUoqX/WdzYWS1czkvjYTwWgar8tESFBQKIkkUnl+%0A+eEcaqWAzaJleDLKxRthuloaaDBpGJsrSx9VHMkVKj2cbiVXcavg+cPqSAbZmbwtbOx2PRdKolUr%0AeeZR3yYHsSAocNkMmI0aiqJIJJ7lsd1NrOYKm4TGKw0nDvd72LvTyamL89WMZygb+E6vlWQmT6Eo%0A4rDpsZq0GHSqcqS/343XIU9EDzNbdmL/nQNcGluqlhQC1eCGUa8mssHJvJLK88JaxujU4goGrZpY%0AslCjp1SxV61aydG9zZwbCZIviHzpiQ7iyRxHH2nmxmyMlVSOQ/0eREnk3Ut+UIDPZabPa8WouTlk%0AVY5nNqj51jcG2d3tkmVaPuM8vruZQr6EXr+myS5JpFeLgIIWp4mV5Gq1eeh6e7FZtDgadLIjWUZG%0ARuYOmQuniCRWGZ+P47HreWqwlcmFOB67sdogZ/04+9yhNvLFIl0tVkbnljk7FOBb3ziw5fEr1Uyy%0AnJTM3USlEsjkCqSzKjKreYw6NUvxbHU9uX5dMDwZ5ZFuB5P+eNl+CyW8ThM7Wq0c29MkO9tkto31%0AZfDPH25Fo1Gi1Si5eCNcHXM3rmsVwI9PT/L84XbUSgWL0TSP9rv57z8ZqTm2Vq0kXyzxqwtlab/q%0AXm1NQ1lGZrtRqQRWUnneHwpU7Xl6UUd/u53rM8tkVovMxpK0NZkRFCBJEg6rHkmCZCZfd63gdZn4%0AYCSIUa+uOoEP93sAqv2UfB4zu9obyRfFcjM9EaYXEyxE0sSSq3SvZRPnxFKNrrHbbmB5ZZVD/R7G%0A5j6ZXIUcPK+P7EzeBrbqdh2NZ3E26mscxEcGmjhzZZFvvNCHSacimy/hsOqJxrMooG6pgFIp8LP3%0Apjky0ERuLUuzo9mCvUHPqQt+mhwGHn+kmesz0XIaf48bj02/XZcv8xlmy07swyF6fA0kM4UaIf1I%0ALEsskdukf3ywz0UkluHcSIjBPndV2/vxPc2bbBZApRTo9tkw6lSkV/NcHg/jsulpdRvZ02VnaDLK%0A4lIap02Pw6qiq9kCbD2Qy/b8YOCx6dHplOSLImiUrKQyJFJFUtk8WrWAzaJDUChqbCZXKBFL5OiR%0AKyhkZGRk7pgb83ESqXKArr25gX98c/SW83JHs5lCocRMYIVcQdzSUbFVNZPsSJa5G1wcX8Jj0xNP%0AF2hvsvDdt8Y32W2uUHYUaNVKvE4TPreFf35nipee6KC92UKPt4FWOfgss41UyuDT+QL7d7oJx7L8%0A9f+6XnfMraxrj+w2olELCApYXQuE/MNbo+zvca3t51fpbbNhb9DynQ2ZyrlCibMjoYfekSWzvVTm%0Af51GhT9Sbq5XGY+tpiQNFi3nRkKbEigH+9x8NBoE4NjezWsQrVqJSimQzBSqiZEbtY4BXDY9711d%0AxKhXE0vkAHjpaAcLkTS7uxx0+2xVx/P6Y1sMGpLpPOdGgnW1y+HO5Crk4PlmZGfyPWK9kW0l2L24%0AlOapwVaG14S+dVoVEhIatcDEfAyLQYvTZmAmkGQ1X+TSWGRTeVeXt4FQNIPXZUIpKNjhtXKg18nI%0AdIzLYxEe6XbgsRuw6FX81vGHV8/lYWarAe92ndi/9nwPpy7M8/KxToLLGRYiKTyNZSH9iu5XoSRy%0A9JEWJCTS2fLgv14CY2NJV1uTBZdNz2wggdWkRa0SiMaz7O5yMj4fYyVVoMVlwmRQl0u+Gg0c3CBd%0AIQ/kDy6zwRQdXjPatQxzpVJFeCWJSqVEoVAQWMqQLxQZ7HPXjHM6jYrrM8uyJI+MjIzMHSAICkLL%0AWbKrBQ7v9vDhus3dxnm52Wni0C43kUQKm8nAtekYrz21Y0tHct1qJjlDTuYu4F9KceF6iO42K9FE%0AufHeVnbb6jbR2dxAPLVKLJXl6N5mQrEMHwwFeXK/l6+ckO1RZns50u9hf7eLRpuWU5f8txxz25vM%0AzAYSqFUCoiQRjWfRuUxE46u8Fy9nL3/5aCcvHvbxx98+X3e/MzoXk/dCMttGZf4H+NpzPXQ2W6pV%0AThVmA8m6SWrrJSTOXA3wG8e7iMSzzAQS+Nxm+jsauTEXq2ode90mVIKCM1cD1eNo1UoGuhwY9Wqm%0AFxIc2e1BFCXe+nAOn9vM0OQSl8YivP5cD0OTSzV7yOhKlrG13hFbaZd/HLkK+Zm7iexMvstszNh4%0A+lFfXcFulUrg+cM+pgMJ/rcv9TE0ES2n9w8HaW+ykEgXmA+lGOxzks0VWYpnN5XHDE9GicSyqFUC%0Afe02jHo1M4EEi0tpWpxGfuN4F6c/mmP/Tgdex+asEXkC+nyzVfZQhVuJye/0NvD+1QD5orhmk2ae%0AHmxFUMCF6+HqwsjVqOfi9TAOq56leLaavbz+Oyo2299pp1QSWU7kaHaaODu8yL94vpe5kIql+CqR%0A+Co+j5mDfS76Wq2b7HPj/2XbfbC4Nh/H5zJhNKhRrL2mkgSy+SIaQSCbK1THukokuzLOVbvqnpDH%0ALBkZGZnbEYhlWEnnQILxuTj+cKr6t43zcm+blZX0KgathpGpJV57agcDbba6Y+2W1UxyhpzMXSCW%0AyjMfSuFo0NHVYuHtjxaqf9tot08PtjIyE2FocpnAUhqAg7vc5Aol2ckmc19IZApYDGp0KiX+0NZj%0AbpfXwsTcClqtsqz5ncqxw2vlb35xo/qZXKHE+eshXjxc348AtQ3CPi7y8yHzcfngWrCa7LO4lMRh%0A1dc4ZQ06VXUs3kgkVvYRBKMZRFHi/LUQDWY1HU0WhqfKTuDfenonU/4VJCvoNGVJ1n3dzqpT2KhT%0AkcnlMepUDPa5iCdztLc0UBIl5kOpamby906OUyyK1T0kwGCfu3qeH42G+Tev7WFkalmWq7gLyM7k%0Au8hWGRu//9qeqmC3Vq3EbtXxwpF2VnMlGs06pvwrLCdWUSoFnDY9Y3Mx9nY7UShgKZ6jwaRBoaCa%0Akl8pJ4Byuv/oXIwvHmnj8vgSkXiWA31OmhxGrs1EeeGxzk2lXrdzMso8+MxHUnz7f10ntJxZ6+Be%0AP3toKzH5VreZv39zFCg31zs3EuLcSIivPreTLz3RQWApTTBanjBCyxmanUacNj3Dk9FNEhhQtlm9%0ATsWujkZOXpinzW3mN4518asP59m9w0Fvm40mu56+tsaqvVYWObK9PnhUf7O5OL0+K7t3OBifj9Ht%0ANaEAShKUCiUuTwYRELg2u0xfu4PllVx1rFs/zsGnWzTLyMjIPEykV0sYNCqKJZGVVB7vmhb9esoZ%0AOkqsZi0nz8/y1Wd78dpNnB0J8r1fT2yab29XzXQr54TsuJC5HZMLMRYiSdqbLSxE0iiVii3tVq9T%0AsZLOEVnOI0oS+7qdNDmNRNYaTcrrBZn7wfxSkl1tjcST2VuOuZHlDIFommcf9YJC4PJ4hENVMQcA%0AACAASURBVOVEjkO7PJwdDlRtt2LHt2r89XGR91QynwRBUAACF66Xq5yeHvRy4VqYwT43heKazIVZ%0Ah1GvrishUfERVOhosSCgYHJxhV3tdtx2AxPzcZDAZtaSL5QQJTDq1UgSaFQCAEatmsVQhmAui0Yl%0AMLUQp7PFgk6jIpcvMeGP8/whH3PBJOFYloEuOx3NDYSW07Q3WWocxwNtNnltcheQncl3kY0ZG4Kg%0A4FC/m3g6x+99qY/IyipzoRTBaJrRuRhKQUCjUjC1mKCj2cLYXJxWt5l8QcTdaCS8nOb9oQBfeaab%0AqYV43ZT8Tm+5O+XPzkyj06qwN+jYt8OBz2VmcIdz0zneqkTR6TTf+5skc8+ZC6d464IfgIEuOzqN%0AirPDgbrZQxs1iHe2Wultt/HRaLhGaqBynGtTy4SWy9nwDSYt8+Gy008pCGh05YF+q/KRvjYbGqWC%0Aw/0eCiWRH52eRCkI/ODUBADf+saBuoEPuaT2wWLjbxZcSqMQFCTTeSwmQ/lNEsRTWUwGPelMgc5m%0AG3/zxnVePlbu+LtV+ZGMjIyMzK2ZDaeIpXK47AaWYuWAXLPDVHdc7W2zkV0t8pvHd5LPl245396q%0Ammkr5109xwVQE2yUnRkyc+EUvzg3R4NJQ1+7jZ+/P8vI9DLffKGXi9fDm+y2v6ORy2MRdvpsjM3H%0AuDQW4YORIFq1kif2NMnrBZltZyaYxGLQcPKiH4tRS6/PVtd2e9tsTAVWeOGxNsbm47z90UJ17NSq%0AlRwZaKpmMVfs+G41/pL3VDKfFFGUSGbzVdu5Nh1lp89GqQSCQoHDqiefLzHQ1VgjqwVlu9ZpVNXX%0AtGolnc0N/OTdSQY6HQxPLdHkMHL+WggoJ7FV9JBfOd7JeGYFtUqJx25Ar1EiKMv1rRqNkm6fjX86%0AOYZBoyKWyJWb9LnNgES+KDI8GWV4MspvP72Tf/lC36Z1iuxI/vTIzuS7hEajrGZsVLKPn3ikhV+f%0An6XbZ2NkerlWkDxYLuN+9tFWrGYthaKE06avygfMBVfY2WrD1WhgdG6ZLm8DrkYj86EkgaU0nS0W%0Aun1W/u7NMTJrWrUVbGYd3i20wm5Vonigv+ke3BmZ7WTjQqEiF1BZnGzMHlKpBAQB9u104nHoMem1%0A/PidKXZ1NFab6K0/zokDXkLLGewNOq6MLzHY52YumOTscIDHH2ni5eOdzAWTnDjgJZktlyu2uc20%0AuEykVwuAiuByhl+fn9907vXKZOWS2gePjb+ZzaIltpJjR6sFlRLSq3lyqyViyTznr4XxOHRYjXpe%0APtbJQiSFxajh5WOdzAaTBKJpur1WnpC7ssvIyMjclomFKOMLMTKr5SCvUingatQjihJffbabcX8c%0AfyiFz2Om2Wnib35xg6cPtHKo18V3T03cdr79OBlyWzkuDvW7OX15sfxaQHZmyJTXDQ6blmJRIl8o%0A0dZkZi6U5PrsMt98oY+R6SjzoRRet4ldHXaS2RzdPht//fMb5PM3bTFXKKFRKWVbktl2Urkif/fz%0AcpNTs0HNwV0uXn+uh3F/jPlg2XZ7fDZ0GiV9Phux9Con1xJ/KuQKJYolkRcfa78n/WLkPZXMJ6Gc%0AlQzz6zKOJcp9uv7+F6O16wEtfPPFPkamymN2q8fEQKedkakoPreZVreJvg47ycwqu9rtTAcS9LXb%0AsZu1vHy8E38ohT+c4kCvC6/LhEYlYDNrAbCatSwls8wuxjnQ5yGRyvPffzwMQIJ89Ry8bhNiSWJx%0AKV1NhnvvaoCn97dsx+166JCdyZ+QyoPlj6Y5dy1Ai8NMq9uI12ViNV8knszhDyfp9TUyG0yQXi3W%0AHcCXEzmMOhUfXgvy4uMdDE9GqxHJuVAKpQBff34X04E404srPNrvwahvZjWb5ydnZjc5kmHrcsPb%0AlSjKPPhstVCoCN/3tdswmdQMTywzMhvFbtaznMoxG0jibtRzfTpGLLlKIp2ve5xEOk8smaO9yQKA%0AQkE12+ndS2W77W5r4MXHO0ASGZuPEY6tspxYxec2k8nlGZ+7szLZT1NSK3N/qPebZXJFHFYtRwbK%0AGWk6rYb4cgqdRsP0YoKSKBFQZDFoVTyy00k4miaeXOXVE124LDr5N5aRkZG5Q8QCzC6mkZAQBAWC%0AAmYXk2g1SvradAz2uuhts/K9X09w5krZoTs6F0OlEu5ovv04GXJbrUfSq8WaLGnZmfFwE4xlmVhY%0AoavFQqNZz9RiAlEsry3fvRygWAS9RsXzh9rQqKFQlLgyukQqW6xxJFeYWFiR14cy28psIMqlsUh1%0ATEtmCtgbDPzjL0cxm9T89tPdFAslkukCi5EU4pqWfT1Cyxn+j5f7t7TfT6ORLO+pZD4O6yuLvvRE%0AG16nqdpwL50tcGMmtmmOP3UxQINRT4NRw4kv9jI8tcRf/ew6jRYNB3c1cf5agAvXw5w44KXHZ8Vp%0A05POFhAlMOjU6LUqdrZagfL/lYJIT5uNKX+cGzPLKBQwG0ozG5rk8T3NdSuuFCi4NBau6bvz/KE2%0A2b7vEbIzeQOCoEAQFBSLIoKgWMvcLP9bKkksJbLMzsdJFUWGJspRl0f73fzPn13n9ed6+MdfliM0%0AHrsBfyjF3m4n/kiKpXVNydbjD6cQFAr297gIRFM8fbCVZDrPbChJR7OFFoeRS2MhdGqBx3Y3MzIV%0A5eRF/1pHy83atLB1ueHtShRlHmzqbQa1aiXuRgMqQcDrMmHSa/g//5/38LpM9PpsXJspZ8wDPHmg%0AhWA0g1GvrmnWsx5/OIVRr+bM1QC/+eQOZgMrPD3YSjpXYHohgddlosvbwDsf+bk2s0wynceoVxNL%0A5Dg84GFhKY3Tpr8ju/0kJbUy95eNv5leq+KbX+xFr1Vht+oAyOUKLK6k0UrQ4jLx/lC5GiOeyvP+%0A1QAalYDXbZIdyTIyMjIfg7HFBFqVgN2q4/JYBH8kxWO7m9BolCSzBa7PxiiWpBpNTijPp8WieMfz%0A7Z1kyN3KcbG+EU8F2ZnxcDIXTvFffnCFpwdbmVhIkEgVWIym8YfLtitKEvOhJD63GZVKwY3ZGL++%0A8Mn2QDIy94Jr8ysMdNqY9K/UvP6jdyZ55VgXwWian707TbPDiN2q553Li0iixECXnZlt3N/IeyqZ%0AO0UQFMwEkzWVRYGlNBajBq1aCUB7k6Wur0AUJS7cCLO328HpK4uURLEqm3l5LEKz00xni4pkNs9y%0ASgAEUEC+JDLhj6NRKbGaNawky5nGEwtJkukCJoOavvZG8sUihaK09t0Srz/Xw6Q/znw4RY/PRn9n%0AI3/5w6GavjuyVOK95aFxJm+1SK28PhdO8c6VRSb9KzS7jAx02hmbW2ZHq43xuTizwSQtThMNRg25%0AQpFSSeLscBC1UmBmMYFGLTA2dzNCE0vkGOiyE42v0mDUoIAtBclNeg2pbJ5EKk+Pz0ahKNJkN+Cy%0A6WlymHhq0MtiJIXTakCrFnjvamBNxL++Nu2tHpi7KeIvsz3cbsMWWM4wG0oyOhfHbTcwG0wgCIrq%0AQtwfSiEpYF+Pi+ByeZEeS6yiUgrVjHmP3cDE/ApNDiOXxyJbLtJdjXqGJqKIosQP357gyX0tKAUF%0AoeUMx/Y2sa/HyUoqzz/9arwmQq9VKznQ60I3tYxCUNyx3cr2+uBxpN/D6cuLDPa5GOhsRK9RYdCq%0AUCsFVnMl5sNJgtEMWo2KnjYbH90IV6sxbBYt6WyBvo5GeWErIyMjc4cE4ynC8QwriTzJTB6fpywT%0AcObKYjWo7LbpOXnBXzO2rp9PP+58e6sx+laOi42NeEB2ZjysnB0J4rTpaXObQaEgsJTGYzcyF6y1%0A3blQgmJJRKMWquvHT7IHkpG5m1ybj5PNFfmHN8fwOIw1+6ZiUeT7J8d5Yk8zhwc8/PzsDMnMzWpi%0Ao2777VfeU8lsZL2PoZKJPLmQwOsy1tiJWq0kl8zx0tFOFiJJwsv1m0wCuGx63ruySLPDxGCfm394%0AcxSgmikMZSmMuUACt11HIpUnnS1wfmSzZvLrz+6kUIIzl+c5NxzkpaOdCAoFO1ut5PIlxufj2Mwa%0A/uWLB6vX8Udf3/+p9cVl7pzPvTN5q66l619//BEPPzg5WX1oHu338Ldv3OD153r4+5/f1IKp6BwP%0A9rm5cD3EkYEmJhfihGPZTRGaykLnxmyULx/tYtJfv4Fem8fChRsh2pss7Gy1Ek+vsqujkVgyy1Is%0AW5bLCKXwrTUm2+Wz8a1vHOCDayHG5uK8emIH4eUMEwsrd/TA3C0Rf5l7z6067s6FU4z540wsJNi7%0Aw8Ffv3GdXKHEa0/t5MpYhME+N+evrdPoDiW5MhbhUL+bIwNNJNI5UpkCS/FyxnwskaPFaUKrvnUT%0AvT1dDrQaFfPBJF63ifYmC1q1gNmkolCCUxcXGOxxbWljlc6ph/tcd2SDsr0+ePz/7N1pcFvnmS/4%0APw42YiMJkli4gaRIUaRIU7IkW1YsK7ayuO3ESbrtjuPkKpmOJ5WaSmamOh/S8a1bGVcqFTtVSVVX%0Audy53a7u6m7fmRunnXu77dxOJ7ElL1EUWbtEShQpSiQIklgIgiT2fT5AOAKIhYsIEKD+v6pULBAE%0A33POg+ec8573fV6LUYv/48/uw9y8H75ABM16NZr0qVHJLq8XAX8cmho5wrEEamQCPn9kB2zOVI2s%0ANqMWbUYtGm/XxyKi8vv6y8fX/Tv/8L2jJWgJrVVDvRrOYRd+d9qKcDSOw3vuTP8MR+OwOrxwLQbx%0A9GM9sDq8mHb40NeRfT7d7PNtoY4LTY2MnRkkjl7v66hDOJbEv71/E+FoPGvqcjp2lXIpPv1QJ25M%0Ae/DY/jb4g1HYnP513wMRbaZAKIa/f2skJ27TlHIp2oxanB5JlbJ0egK4YVtCc6MG7SYdDvSbMHJz%0AoWz3N7ynorSVfQwDOxrx6puXEY7GMdTdgJsz2Q+CJUii16LHP/7qmhjj5kZN3pgf3NEEhUwKm9OH%0AiRkP/rfP9uPKhBs2hw/7+43Y3dUIXyiMRV8EzsUQFDIB0Xgcf/FUvzjr/0C/EUM9BkzOLeHapAd9%0AnU14+mhq1HEikczqcH7h2P51z56izVPWzuREIoEXX3wR169fh0KhwA9/+EN0dHSIPz9+/DheffVV%0AyGQyPP300/jiF794V3+v0OIf33pmSPzCKOVSzDj94nt0ajlmXT5o1TKMT+fWgknXnwWAUCQGfzCK%0AVosWY1ZPzmjO9GJ6EkkSPe31MDdpMDWXWkCvq7UW5gYNzl93YndXA5ob1Gg36XDduoDfnJ7CjpY6%0AGPRqtBs0YkdyWr4vyXq+MPySVb5iK+4CwPHzNpwecaChVgG5VCLGsnsxiD97rBtWu7dgrUK5VMDs%0AvA8DO5ogkaQ6mtMPP85cc+JzR3Zgbt6XWkQvEMG004eWptRo/VtzS3AvBXF4TwtqtQooZAK6W+qg%0Aq5HlxFOhGEvXXVxrDDJeq8/1qQWYm9Rob9LC0lKLaDSOhQUfpu0hyGIJSBJJKGVSXJ1aQDSahFRI%0APWWOROOYcfmx7I9gdwdL7xARrUYQJBCSAhaWQ+J5P10+KByJwbkYRFdLLQZ3NKKtSYNP7msteD7d%0AzPNtoY4LAFAp5ezMuMclEkn0ddbD5QnCH3KKsZu+dwpFYnB5guhpr8OeHgPk0jiO7muFxahDIpHc%0A8D0Q0WZQqaW4NO4qGLc7Wmuxy6KHukaGzz1iwf09JjFugTszO9KDbMoVv7ynopV9DHa3H+6lO9cP%0Ah/c04+x1d3af1uU5dLbWZ/UtpGM+idQs6DZTakCQRABq0rWPJUA8ATTqFNjZ3gb3YgCCBNAqlVAq%0AAojEElAqpOhqqYNWKcfzT/ajpkaGUCjV1/ZAbxMMz+jgcqXakjnq+NF9hqLXD4zv8ihrZ/I777yD%0ASCSCN954AxcvXsTLL7+Mn/3sZwCAaDSKl156CW+++SZUKhWee+45HD16FE1NTRv+e/kW/wCAjzJG%0AbLYZtbg1d+fpS3qE8eCOJtyazZ2eB9yp9+byBKFRyVGjkCESTaDVoINSfufEkkgkcfaaA+0mDXRq%0AJaSCBO0mLSxmLULhKHRqGZ441AG9Vokusw4ymYBOoxZPPNgh/n4xK+vLrhe/ZJWr0MI1Z0adAJJi%0AeYoHdjfj4pgLQGpaiL5WCedCENOO/DWPXZ4gmupVkMukMOrVcCb94lPF9ElhcnYJpkYNFDIB3kAU%0ADw2Y0WfRQyoFNDUSfGJfO2q1cmiV8lVjcD0xvBrGa3UQBAlCkQR62vQwN6gRCSVwzeZBMBiBRhAg%0Ar5FhcmYJnc31uGlbFkcdpZ8yh6NxdDbX8kKXiGgNtFo5fvfRNGwZ5/1EIimWDxrsbsTR+9sAJGGq%0AV4k/L2azcm+hjguLUQuD4c4NIt2bPr63Ff/6wU1xUScgN3Y/dl8L4pE4drbrxZ9n/v/K/yYqB7lM%0AmnWvtTJuH+g3IBwDvIEAbM4w9uwwiu9baSvil9+Ze9fKPgZ9rRLOjLW9zAYtLIthXBrLWCg3lszp%0AF0vHfHdrHQ70G+HyBOFcCKK7VQ5J+k1JQCoACkXqFcnt/0UTCahrUuvpBEMxNNQqxUFE6Y7kfPgw%0ApPKUtTP53LlzeOSRRwAAe/fuxfDwsPiziYkJWCwW1NXVAQD279+PM2fO4Iknnij6mXq9GjKZNO/P%0ARvOslKqvVWZdtNRpFVDIpOJrk3PLGOxuxPDNefR1NBSsczw84U69b8KNU545HN7TgoXlAJ5+rAeT%0A9mXYHD50tdaiuVGDUDgGvU5Ab2s9dFo5fKE4zPU1aDXXrbLHys9g0G11E9asmtqaz3pjF0it8ptE%0AqlMYAM5cncOO1npYHV54lsNYWApDkErQZsxfx8igV0EuFeBZDuPXpybx7Cd3pup8zXkx606tAH9f%0AdyMa6mrgXAhg8IFW6DQKLC1FYDZqsK+/ebM2vySqKSaqqa0rFYtdAIjGk5id9yIQiCGaSCIWT0AQ%0ABEiSgDcSRyAUw/CEG+0mnTgyPnMxpt1dDWhsrI6RatV8HNdqu2zjanFLG3c3MVKN8VXuNq8Wu+O2%0AZbTnqV8YjsahUsoQ9Ifx8AMdBX5761TTsWdbN6ZY7LqWfNi7swnDsoW8satVyxEMRPDog5UVu5W0%0Af4thO+9Osdi9eHWuYM7VqRVQSOUYn7PjNyfn8OI3HqrYbdws2337iqnEbV9PH0N6na90LJ8bcaCh%0AXoWDAyb4Q6mR9i1NGtQopVl9aGmmBjVmnH5IJEAiCdyaW0adVo7mRh1szmVIJMD1qWXs2VmDyzfm%0A8duPbPi/v3Q//vTRnWvenkrcx2tRje1eb5vL2pns8/mg1d7pIJBKpYjFYpDJZPD5fNDp7jReo9HA%0A58s/ujKTxxMo+LM+Sz2m5rKfoniWwzjQbxK/MOPTi3j8oQ4obz998QaiaDXocH7UhZ3tepy95syp%0ABVOjSO22rpZauBaDaDNqoa6Ro14rh0Ylx87WWhzd1wa5RAJzkxo6jUJ8yiIIEjRoUk9SKm1ERjWN%0AEilVW8v5pV9v7AKphA3cLpTv8GLOHcRnDneLcRqNJ7CzpR6BUDRvHSNNjQzqGjkO9BuhUytw9dYC%0AdrTU4pMPWqBWSBGNxaFVKyBI49jb3YS6OjXcbh8a1akatpUcH/d6/FZK7AJAm0ENz1IkVcJCkjrR%0ASAGEJUAknkR3ax1e//V1HBww5Y3TB/uMVXEsqynmNqrU21hJcUsbt9EYqcbvULrNlRS7vZY6LPui%0Aea9Zh7qb0NvZUHH7uZqO/XZra6XE7ulrLpgaNOjr1ONcntgd6GqETqOoqH1fLbGwXdtZKbH73qU5%0ADPU05s+5PY345Xvj6Giuw199ZR8M2sqK4c1WLbFWCuvZ9kqIXYNBl9PHsHJB0+PnZ3DsT3bB3KiB%0A3R1Ash5QyKXos+hx6oo9J95lUgluzi6JNYz/9NEdGLcuYO9OEz66OotFbwSNdSp8eHEGFnMdnj7a%0Ai77W2nXtt2qMr2psd6E2F4vdsnYma7Va+P1+8d+JRAIymSzvz/x+f1bn8kbkW/wDAA4OpBbQS3ce%0ASyQSHLqvGYlkEpOzy5hxeXHsyT6MT3vwlSd24cb0EibnltFm0KJWo0AoGsPnj+zA7LwP3/qzIWjU%0AAqSCBBqF4vZ2JaFUyhAMRnMOCofk01oUWrjmgb7UNKnj521i0v9vvxnFV5/sx3WrB9Y5L1qNaui1%0ANXju0724ObOMybllNDdp0Nlci3qtHL0WPSCJo1mvQyyWQCyWEOsTZU4biUTulGshWo/etnq8d9GG%0A3R0NUMQBSIEwUh3J/kAIe3oN+L+e3YML11147EA7fIFI3gWhiIhodVqJAEErx3Of7sX49CKmHT5Y%0AzDrs6WnC/p0bLxdHVEpDOwzwzfsgkQl47vFdGLd67sTuziYYamt4PUAVac/OJsT8vtSiYRNuTNtT%0AcTvU0wSZIOB7/2k/75+oIuXrYzh/3YlvPTMkLgiZjCXQUKfE/FIIep0SSaTKVfzFU/24NunB5JwX%0Anc069HfqcfXWQmog0IAJAzuaoFWm1iP7+7dG0GFOLTQ52KGHTCYgFkts3YZTSZS1M3nfvn04ceIE%0AnnzySVy8eBG9vb3iz7q7uzE1NYXFxUWo1WqcPXsWzz///F39vWKrlma+7gtExJIV7SYtdrTUoUFX%0Ag7/4k37IZAI+ua8NMpmAeDyJZDKZVa8r/T8AWV+QYDB6V22ne9tqK+4e3deGNqMON2eWMOv249rk%0AAloManzsvmY01SthrFVBJhMgfUgAkIrVcDjVWZyO08yaROn/5oUPbQaLUYtH97bh4oQLep0K4WAM%0AdWopHtzdDKkABEIRGHVq9LfViw8wWP+KiGhjdu9swtnxeZgaZHjiY3vgXEwteNrXWrvVTSMqyGLU%0Awgpg2R1Ag06Kbz+zB/5QCLa5ACwmdiJT5Rrs0OPqFLC8HMZje5uxZ5cR044lOBei6G2t5fUsVaxi%0AfQyZC0IOT3nQVCdHb3sjxqbdqFHKoVPJIe8GvvL4Lly54USjTo0HHzdCp1PA642If2N3ns5jdiRv%0AT2XtTP7Upz6FkydP4ktf+hKSySR+9KMf4e2330YgEMCzzz6L733ve3j++eeRTCbx9NNPw2Qy3fXf%0ALLb4x8rX93U3ZgV+IpEUR2cSlVuxIvPizw60AUBOZ1x6xPFKvLihcrEYtdg/0Ay324dEIgmZTEg9%0AfIsnoZErxPflW0yHiKrL118+vu7f+YfvHS1BS+5dB3Y2wWDQwesNQiNVoK9VsfovEW2x9PWswaDD%0A0lIAQkJgRzJVhfSCYQaDDh6PH/UqFepbVVvcKqLVFetjSP97sEMvjijeYdZl/a4gkeD+bqP4WmZH%0Acho7j+8NZe1MFgQBP/jBD7Je6+7uFv/76NGjOHq0NDcXhToqVr7OwKdKU6yTjatZU6XLN3ODiIhK%0Ao9hK6ESVjAN4qFrxGpeq0Vr6Djg4jYoRtroBRERERERERERERFT52JlMRERERERERERERKsqa5kL%0AIiIiIiLWWSYiIiIiqk4cmUxEREREREREREREq+LIZCIiIiKqeBsZzbxeHP1MRERERFScJJlMcjlG%0AIiIiIiIiIiIiIiqKZS6IiIiIiIiIiIiIaFXsTCYiIiIiIiIiIiKiVbEzmYiIiIiIiIiIiIhWxc5k%0AIiIiIiIiIiIiIloVO5OJiIiIiIiIiIiIaFXsTCYiIiIiIiIiIiKiVbEzmYiIiIiIiIiIiIhWxc5k%0AIiIiIiIiIiIiIloVO5OJiIiIiIiIiIiIaFXsTCYiIiIiIiIiIiKiVbEzmYiIiIiIiIiIiIhWxc5k%0AIiIiIiIiIiIiIloVO5OJiIiIiIiIiIiIaFXsTCYiIiIiIiIiIiKiVbEzmYiIiIiIiIiIiIhWxc5k%0AIiIiIiIiIiIiIloVO5OJiIiIiIiIiIiIaFXsTCYiIiIiIiIiIiKiVbEzmYiIiIiIiIiIiIhWxc5k%0AIiIiIiIiIiIiIlqVbKsbcLdcLu9WN6EovV4Njyew1c1YE7YVMBh0m/6ZhVR67AKMiVIpRVsrMXar%0A6ZhsxHbfPqD021iJcQtU57Flm8sj3eZKjN1q2p9sa2mspa2M3Y1jOzfXetvJ2K089/L2r2fbKyF2%0Aq/FYVWObgepsd6E2F4tdjkwuMZlMutVNWDO2lVaqpv3Mtlae7b6d2337gHtjG/Opxu1mm8ujkttc%0AyW1biW0tjWpqa6ZqaTfbubmqpZ3FbIdtuBv38vZX27ZXW3uB6mwzUJ3t3kib2ZlMRERERERERERE%0ARKtiZzIRERERERERERERrYqdyURERERERERERES0KnYmExEREREREREREdGq2JlMRERERERERERE%0ARKsqaWfypUuXcOzYsZzX//Ef/xGf+cxncOzYMRw7dgw3b95EIpHA97//fTz77LM4duwYpqamStk0%0A2oYEQbLVTSC6K4zh9eH+IqKNYO4gIiIqL557aTMwjiqHrFQf/Nprr+Gtt96CSqXK+dnw8DB+/OMf%0AY3BwUHztt7/9LSKRCN544w1cvHgRL7/8Mn72s5+Vqnm0jVidPpwasWN0ahF9HfU4NGCGxajd6mYR%0ArRljeH24v4hoI5g7iGg7E3OcdRF9FuY4qgw899JmYBxVnpJ1JlssFrzyyiv47ne/m/OzkZER/N3f%0A/R1cLhceffRRfPOb38S5c+fwyCOPAAD27t2L4eHhUjWNthGr04eXXj+HcDQOAJiyL+O98zN44dh+%0AJheqCozh9eH+IqKNYO4gou0sJ8fNMcfR1uO5lzYD46gylawz+fHHH4fNZsv7s8985jP48pe/DK1W%0Ai29/+9s4ceIEfD4ftNo7gSCVShGLxSCTFW+iXq+GTCbd1LZvNoNBt9VNWLNqa+ubH9wUk0paOBrH%0AR6NO7B9o3qKWrU01xC5QfTFRLdJtrcYYXk/sbvYxqbT9VU0xt1HbZRvXm3OrcbvZ5sI2M3eUez9v%0AZc4tJba1NCqprdsxdiu1nZV2fbRWlbo/t2Pslkqx7a/WuFyrSjz2xWK3Etu7mmrtkysW+wAAIABJ%0AREFU86nWfb0eJetMLiSZTOJrX/sadLpUQz/+8Y/j6tWr0Gq18Pv94vsSicSqHckA4PEEStbWzWAw%0A6OByebe6GWtSbW11u30YubmQ9+dXby3A7fYhkUiu+3PLpdJjF6i+mKi2tgqCZNNiuBJjd7OPyWbu%0Ar81QTTG3UaXexkqMW6A6jy3bXNhm51qXy1uRsVtNMcC2lsZa2srY3bhKbWelXR+t1Xr3J2O38hTb%0A/mqNy7Vaz7GvhNitxlgtVZ9PqVXrvs7X5mKxW9IF+PLx+Xz47Gc/C7/fj2QyidOnT2NwcBD79u3D%0ABx98AAC4ePEient7y900qjKJRBJ9HfV5f7bLoq+4pEK0EmN4fbi/iGgjmDuIaDtjjqNKxLikzcA4%0Aqlxl60x+++238cYbb0Cn0+Ev//Iv8dWvfhVf/vKX0dPTg49//OP41Kc+BYVCgS996Ut46aWX8MIL%0AL5SraVTFDg2YoZRnT+NQyqU4NGDaohYRrQ9jeH24v4hoI5g7iGg7Y46jSsS4pM3AOKpMJS1z0dbW%0Ahl/84hcAgKeeekp8/Qtf+AK+8IUvZL1XEAT84Ac/KGVzaBuyGLV44dh+nBpx4LrVg10WPQ4NmFiI%0AnaoGY3h9uL+IaCOYO4hoO2OOo0rEuKTNwDiqTGWvmUy02SxGLSxGLQRBwmkOVJUYw+vD/UVEG8Hc%0AQUTbWTrHVWO9Ttq+eO6lzcA4qjxlr5lMVCpMKlTtGMPrw/1FRBvB3EFERFRePPfSZmAcVQ52JhMR%0AERERERERERHRqtiZTERERERERERERESrYmcyVQVBkGzKe4jKab0xyRjeOEGQcP8RbUPl+l4zfxBR%0ApblX8tK9sp33Mh5jKpV8scV4Kw8uwEcVzer04dSIHaNTi+jrqMehAXPOqp1reQ9ROa03JhnDG2d1%0A+jBmW8SNmWXY5/3oaa/HkaFm7j+iKleuvMj8S0SV5l7JS1dvuXH8jHXbb+d2JMaodRF9lsLH7l6J%0AZSq/fLEFgPFWRuxMpopldfrw0uvnEI7GAQBT9mW8d34GLxzbD4NBt+p7mDhoK6w3JhnDG2d1+nD8%0AvA2nRxzi/rM6vDh5aZb7j6iKlSsvMv8SUaW5V/LSvbKd21HOsZvLf+x4jKlUCsXWwQETPrg4m/Ua%0A4610WOaCKtapEbuYINLC0ThOjTjW9R6iclpvTDKGN+7MqAP+UIz7j2ibKVdeZP4lokpzr+Sle2U7%0At6O1HjseYyqVQrHlD8WglEuzXmO8lQ47k6kiCYIEo1OLeX923epZ03tYK4fKbb0xyRjeOEGQwL4Q%0AhMsTzPtz7j+i6lSuvMj8S0SV5l7JS/fKdm5Haz12PMZUKsViy+UJQl+rzHqN8VY67EymipRIJNHX%0AUZ/3Z7ss+jW9J5FIlqx9RPmsNyYZwxuXSCRhblDBoFfl/Tn3H1F1KldeZP4lokpzr+Sle2U7t6O1%0AHjseYyqVYrFl0KvgWQ5nvcZ4Kx12JlPFOjRgzpqmAABKuRSHBkzreg9ROa03JhnDG/dAnwmaGhn3%0AH9E2U668yPxLRJXmXslL98p2bkdrPXY8xlQqhWJLUyPLKn/BeCst6YsvvvjiVjfibgQCka1uQlEa%0AjbLi25hWaW2t0ygw1NMEpUKGeCKJgwNmPPfJnbAYtWJbi71nIzQa5epv2iSVtK8LqbSYKKZS2rqW%0AmMxs62bFcCXGbqmPSZ1GgYbaGpgaNVDXyCGVSvBAnwlf+XRvWRZaqJSYK6VSb2Mlxi1Qncd2O7V5%0As8/thWzk76TbXImxW00xwLaWxlraytjduHK0czPyXzXszzqNAgeHWiCVSNaVf8tlu8XuZlprjJbr%0AXL5V1nPsKyF2qzFW13ud2NVcWxHxtp32dbHYlZWyQUR3y2LUwmLUQhAkBacnrOU9ROW03phkDG9c%0Aet99+kAbAHD/EW0T5cqLzL9EVGnulby0u6sRBq1i22/ndpSOUYNBB5fLu+r7eIxpsxWKLcZb+bDM%0ABW0bTBhUSTZyEmMMr67QAgqJRJL7j2gbKvS93uzFVJg/iKjSlCIvVeJCVMy/1W+1uOIxprXYSH7K%0AF1uMt/LgyGSqWIIgwaTdi1MjdkzMLOOBfgOGuptgqs+/4BbRVpPJBNyaW8Yfhu0YnVpEX0c9PjZo%0ARodJx5PaXbI6fTg14sDolAd9HfU4NGCGxaiFTCYgFktsdfOIaBOtfBiX+W+r04czow7YF4IwN6jw%0AQJ9p20yZJaJ7S7rjpNg14maNsEtdR925Pk1fRxEVspbYu3rLjeNnrAXjqthncPQopa0nPxW7RiyE%0AsVYaJe1MvnTpEn7yk5/g9ddfz3r9V7/6Ff7pn/4JUqkUvb29ePHFFyEIAv70T/8UWm0qaNra2vDS%0ASy+VsnlUodLJRCIR8P4FG/b3GWFsUOHkZTsmZr3Y2VaH/f0m1NfwWQhVhuEpD06PODDt8MKgV6FG%0AIcPMvA9tRi3eOjkJ12IQ/R36dV1g0R3DUx68+uZlcUGFmXkf6rRK/O6sDXa3H32dDejv1GN3e/6V%0AfYmoOmTeTPR31mN3VyNGbrrFm4uBHY04N+qALxiDyxMEABw/b8PRfW05Nx3Mr0RUqaxOHz64PIcb%0A04swN2nQ01qL3rb6rDy2WZ2/giDBlMOLl14/J15HTdmX8d75GbxwbD87lCnHWmPP6vQVjCsABT9j%0A2uXD8K0FXBibR3drLR9s3OOKxZHBoMt6X7FrxHxxxAEIpVWy3rjXXnsNb731FlSq7FGkoVAIf/3X%0Af423334bKpUK3/nOd3DixAkcPnwYyWQyp+OZ7i3pZAIAg92N2LfLiDNXHQhH4xAECdpNOoxOefDh%0AxVn0tNfjyFAzEwJtqZUdnVaHF0q5FF840o23P7x553W7VzwxunyRok/x6Y5plw8fXJjJWpn3C0e6%0A8fbvb2HfLiPqdUpcuTEPu9uPUCSOfd2NW9haItqolTcTbUZtVm5N31wcHDDh3Kgz9Tu3822bUSfm%0AUI6+I6JKtjLXWR1eXBpz4eCASXwwVqxzZa35LDMXthm1ONBvwqnhOfEhWzgax6kRB/MjZVlP7J0a%0AsWddnwOpuBqzLeGXJ27k/YzlYBTvX5iByxOEQa+CLxjDj//f8/irr+xjLN6jCsXRqREH9g80A1j7%0ANWJmnFqdPhw/b4M/tPoABNqYknUmWywWvPLKK/jud7+b9bpCocDPf/5zsZM5FotBqVRidHQUwWAQ%0AX//61xGLxfCd73wHe/fuXfXv6PVqyGTSkmzDZsl8olLptrqtb36Q6nwzN6qx6A1Dr4OYJA4NNuPs%0ANUfWxdfJS7P4wTcPYXdX9XUgVUPsAlsfE+uxFW098+vRnBMgAMy6fHlPjOOzS3jz3dwLrGqK4/XE%0A7t0ek9+es8F5+wIAAHRqOWZdPuzbZczJB8MT7rLvx2r6fmzUdtnG9ebcatzuam5z+vwPAEq5FKFI%0ALG8O9YdiUMql4s/C0TgmZpbw3ON9uHrLnfcmeLPzQrn3czlzbjmxraVRSW3djrF7t+3MzHVp6dx2%0AftyF/QPNBd/z0ahT7FwpJl8uVMqlODTYjJOXZ8X3Xbd6tny/b/XfL2Q7xu5arCf2Rq2LOb+vlEsx%0AMbO0pnug9APhA/2mNcd2panEY18sdiuxvfniCEjlJyDV5rVeI2bG0bsXZ3B6xJETb+1mXVlirRL3%0A9WrW2+aSdSY//vjjsNlsOa8LgoCmpiYAwOuvv45AIICHH34YY2NjeP755/Hnf/7nmJycxDe+8Q38%0Ax3/8B2Sy4k30eAIlaf9mWW2F00qy1W0VBAlGbi4AADzLYQzuaMTY7eRSLGkcPzO9aSsBl/NLX+mx%0AC2x9TKzHVrRVJhMwZc/9m/paJWxOX87rSrkUN6bzX2CdOJuK442qxNi922MiCBKcveaEQa+C1ZH6%0AnM7mWjgWAqjXKUuyH9ejmr4fG1XqbazEuAWq89hWc5szz/9AKoe6Mh4iZXJ5gtDXKmF33zmec24/%0A3G4fjp+xFr1O2Mw2V2LsVlMMsK2lsZa2MnY3bjOuazJzXSaXJwgJAI/HX/A9V28twO32rXq/8/55%0AW95cGIpkP4zbZdGL27MVpYHWuz8Zu6VVLD7zxV6fpR5Tc8tZ79PXKjE378/5/WL3QKFIDM7pQNbn%0AV8OaKOs59pUQu5Uaq/niCEjlJwBwu31iXOrUcuzbZcSt2dz3A3fiFEDBeLsxvbSmPHo3KnVfF1Oo%0AzcViVyhlgwpJJBL48Y9/jJMnT+KVV16BRCJBV1cXPve5z4n/XV9fD5fLtRXNoy2SSCTR15GqeRqO%0AxhGNJWFsSI1gL3ZjOTq1gF9/ZMX/8w9n8MaJG7Dm6cQjKoVYLIF2U26C9SyH0WrU5Lxe6AILSJ38%0Afv2RlfGbIZFIoru1FjUKGZRyKWQyAfd1N2FXp75IPvBU5ErlRFRY5vkfSOVQgz7/YrsGvQqe5XDW%0Aa71tqd8dnco/uuXa1ALsBXIGEVG5rMx1mQx6FUwNasRiiYLv2WXRr2mhqZGb7rw/Sz+MA1Kde4cG%0ATLA6fXjjxA3eR1HR+MwXe4cGzFDKs0fA+oNR9ORZw6TYPZDLE8TenQYkEkkMT3nw9/8+iv/y2mn8%0A/b+PYnjKs8GtoWqRL47S+QlIxeXurno8c3QnBrsbYXP60GbKX6YiM04LxducO//rtH5b0pn8/e9/%0AH+FwGH/zN38jlrt488038fLLLwMAHA4HfD4fDAbDVjSPtlBmMvnw0gw6m+uglEuL31jWq/DWh7cw%0AZV/Gb05b8dLr53ghRGVzcMCUcwIEgJ3t9XkvsAqd/Az6VBwzfrMdGjDj/HUnDvSb8OVP9+KXJ25A%0Ap1IUzAdrudEiosqTef4PR+PiQ6RMSrkUmhpZ1kgTpVyKw0PNqYdPbXV5P9tQr8JLr59lbiWiLVeo%0A40RTI8MDfcai70l3rqTle3g+5fCiqT7/NZLFrINOrcDjBzvERdJeev0cfnPayvsoArD22AMAi1GL%0AH3zzEB4/2IHO5lp85mOdeOHYARwZal5zJzMAGPUqDHbpxXVoTl6eTZWzvDyLV9+8zA7lbc5i1OKF%0AY/vFOErnp8y6xt1terz94U2cumLHxMwSJJCs2gFdKN562+p5r7hJSlbmYqW3334bgUAAg4ODePPN%0AN3HgwAF87WtfAwB89atfxTPPPIMXXngBzz33HCQSCX70ox+tWuKCtp90Mjk14sB1qwe+QATffmYI%0AF8ZdUMikWVOzgFTSUCqybyy5oASV02CHHt96ZggfXXXAaveiq6UWrQYNRicX8Oef6IF9PoAbM0to%0AM2qRTAISCfLGcU1GHDN+77AYtfirr+zDhXGXOF3pl+/dwH96vA/DE+6c/ZjvYpeIKt/K879OLce3%0AnhnC5fF5jNkW0WbQYkdrLUx6NVRKOa5bPdhl0ePQwJ2Vuc0NqoL51RuIMrcS0ZZL57rfX57DmG0R%0AzY0adLfWobetTsxPK/NhZq4TBAmmHF78YTj/QqN/GLaLD+NW5sJP7m9Dp1kndqS8kbFIWhrvo+5t%0AxWIvn91djTBoFbC6fDg1bMff/tsI+jvr8e1nhjByawGjU3c+AwBOXprNicsj97ei3aDF7/KsQxOO%0AxvHRVQcGO/Sl22jachajFhajVixvkp4xMWpdxN6eBriXI1mxcWp4DocGm5FEErMuf944PTLUnDfe%0ADg9VX23uSlXS3tq2tjb84he/AAA89dRT4uujo6N53//Tn/60lM2hKpFOJunaXVaXD1cm5vH5R3bg%0Ai5/ciXHrImbn/bCYddCqFPjtR1M5n3Hd6tmS2l90bxrs0GOoqwGzCwG8c2Ya162LcHmCiCeAOo0C%0A3356CP/1X4cx7fCisa4GBwdM4sqyzU0a1GoUePfstPh5jN9sFqMWO1pq8V9eOw1BkODgbjNGbs7j%0AUwctWPZHMDm3jN2dDXhod+GLXSKqfPluJhLJJHrb63FrdhnhaBxWuxefONCG5z7Rk5UjBUGCU1cc%0AOHJ/K5b9EczN+2HQq1CjkOHU8ByAteVW5l4iKjWLUYsvf3KnOLI4X84p1LlybcoDQ30qt007veJC%0Aoy8c249Osw6jU4uYdnpxaLAZoUjqWtOgV8GgV2d1JAuCpGBpIF6H3ttW3ouvxury4aV/Ti34KAgS%0AtBm1eO/CDBZ9YTzQb8RgVwPaDanr88yO6r4OvXjtLpMJsOZZhwYArHZvyWsoM963ltXpw6mR1AOy%0A7rY6xGJx/P7yHBKJJGrVciz5IlnvTySSOHl5Ft2tdfjhNw4iEsl+CCGTCet+MJIP46I4Dv2lijVp%0A9+LsdQeUCjl2tuvx29PTMOhV0KoUiCUSuDTuwicftOT9gnOqO5VL+uQ3MbOM+3sNOHl5LmfV2Faj%0ABgf6jajTKuDyBOEPxaBVKTDn9kMC4IMLM1nxyvjNNeVYRptJi3aTDmevORCNJ3BoUIZ4PIGmOhUS%0ASe4vomqXeTMxuEMPnUaZlVOB1KgSg16Nj6468EDfnZuCRCKJrtZafHBhBvf3GhCJxXNmLxTLrZl/%0Ae+VIPyKiUih2rVesc8VqT11fHhpsxsnLs1mjifs66jFlX8bJy7NQyqXQ1yoxPOHGo/tUWX8vXR93%0Ayp5/4Steh9Jq8TlmW8Sk3Yd4PCGeaw8NNuPsNYf47wnbEt6SS8WyBYU6qtPr0KQX3M5kMetK1pHM%0Ac//Wszp9eOn1c2LMTNmXs/Lb5NwyBrsb88ZGc5MmqyN5eMqD0yMOTDu8aDfpcHDAhGcf6153pzDj%0AYm3YmUwVRxAkmLR78dLr53Dk/lb87qNbOZ1zB/pNOHl5Fo6FAHRqObyBqPj7nOpO5ZJ58rOYtLA6%0AvHmnZwVCcfzq97lxfPB2nLJUQ3FWpw/nx1zobqnDtckFhKNxPDzUknWxCgDv3x6Zw5M9UfVZeTOR%0ATCbQ3KTNm1NtTh/m5n1454xNHI03afciFku9VyoVxEX6zI1q8b8L5dZ8NzLvMZ8Q0RYp1LnyiQPt%0A+ODCDMLROMLROEKRmFjOIj2aeGBHI947f+c9dncASrkUAzsacv5O5nvTCr2XKM3q9OG9i7M4dWUO%0A+lolFLJU7VqlXIpQJFa0dEq6Uy9fx97BAVPOtb1SLsWDu0tzX8Rzf2U4NWLPGzPp/OYNRNFq0EEp%0AdwFILeaYvq7b22sQYypdczvzfvvsNQe+9czQusqkMC7Wjp3JVDEyR3iaG9UAAM9yKG9ySSKJGqUM%0ANocPX/mTPly9tYCpOS/6OtY/fYFoo7JPfpK8q8Yq5VLYnL68cQyJBFJBgkf2tGDa6dvQ9Jt7wakR%0AO/zBGOLJBJyLQdQoZUgiyTp/RNtI7s1E/pwKpFfoliAcjeOdcza4l0JorKvBH66kauhFYzE8/VgP%0AJu3LsDl8ONBvwsEiubXQjQzzCRFthUI5adkfwf29BkilAk4Nz8HlCUJfq4TdHUBPax0SiSSu3nLj%0AQL8pq8RFjUKGq7cWcjpU1vPeTJz6fW+bmF1C5PbDCs9yWBw1qq9VwuUJ5rxfECSQCBK8cWICo1Oe%0AvCM9BUGSsw6NxazDg7tNJauXzHP/1itWbiczv731+5v46hN9uDq5AJvDh/39RvS263Ft0o0zVx1o%0ANajg9IQ3peY242Lt2JlMFSHzCZC5UY25+SR6LfXweMN5329z+PCJA+1wLwUxbV/GjNOHne11uK+n%0AkV9yKgtBkODa7dWFU6vJJtFu0sGxEBCfmIajcehrlQU7RCZnl3FfTxNGJxfw2P5WdJp0Yk0xSrF7%0AgnAthgAA9ToFDPUq3NfdhCs35vO+fyvq/PGmiujurLyZSOfUrpY6RGJxMZ+mtZm0OHfNCSBVS7FO%0Aq4DV7hVr6B3Z24JfZiwslR6dkm9UCeuGElElKZaT5ub9Yk5M10QennBDKZcikUzCvhjEuG0JE7Yl%0AscTF5NwSWpq0WFgOZeUzQZDg2uSiOOo5XQ4jHI2js7k2b+7j1O/tbS3nO6vLh/cvzGa9Zm7UQKeW%0AZ3UsZzo02IwTZ6fzjvQEkBNTX3+iryw1knnu33rFyu20NGkwO+9PzebdbcLrGQs0Wh1enLvmxGcO%0Ad2Hc6kCbUbMpNbcZF+vDzmSqCOknQIIgQW97PaLxBGacfrSZtDA3anBqeC7ri2vQq+BeDKK/S4+f%0A/24cwXAMEzNL+PDiLKcgUFkkEklYTDq0G3UIRWJwL4bQ3VaHUCQOlyeIwe5G1ChkGL45j53t9Xnr%0APKXj2FCvwv/3mzEAYPyucPLKLBQyAWqVHIv+EA70m3BpzAWDXpV3n5azzt/VW24cP2PlTRXRXUrf%0ATKQXjYpEY2isU8EfikIhk4r59NTwHORSAYIgEW8oDHoVxqwe9Fr0Ygkhf6j4NNt8f5t1Q4moEhTL%0ASQa9SuzwDUdiaG5UQ5AAHc11uDW7hP/6P4fRbtLB3KDBmVEHDu9pxYzLK95TXc4YcZz5d9LlMNLy%0A5T5O/d6+1vOQ4NSwHY6FAIZ6GtFuSt0DXbkxj/t6mtDTVgd/KJa1XoFSLkW4QOmL31+ew+mrdrFc%0AZTljiuf+ynFowJxVbkcQJDg81Iz0ETjQb4S5SYNoPLszOByNY2puGY6FAH572lqwrvJ6am4zLtaH%0Ancm05TKfAB0abMbpEUfWU6fMAuxA6qRUo5Bh2uGFfSGAfbuM4s/C0Tj+eJVTEKj0BEECi0knjn57%0AeKgFb/xuPCd2P39kB5rqVfhoJLcGWDqO7+tpEn/GKTR3CIIEwzc96GqpRbtRC6kgwW/+OIVEIjUK%0APF0nMC2VK8pTb5o3VUSb69CAGcFwDKdHHDjQb8KJc7a8+dS9GET6Wj6dR72BKDQ1MnF0Xb5ptkDh%0AUSUrb2TSn8369US0FQrVMq5RyMTXnJ4gejv0WPZH8PaHN3Py5Zc/vQv//bfXc0byZdYPXU/u49Tv%0A7Wk917Ppe/ZwNI6O5rqcuDt3zYkHdpuySqc8sNuIM7dnEq00ZltEZ3MtxqyL4ueUM6Z47q8MFqMW%0ALxzbj1MjDly3evBAvwlv5clpmf1BaS5PEL2WeoxZF8W6yndbc5txsXbsTKYtl34CZHf7CxbtTyaT%0A6G6tQ71OKY5Our/XgOEJNxrrarI6lUanOAWBSi+RSIoL7hV76j4xswS724/Pf3wHJmxLWTXpTg3P%0A4aFBM949Oy3+DqfQ3JHODQq5FBfHXdCo5Jib92OwuxGnhufEKZ7pfbrLooelTGVCeFNFtDkEQYIp%0AhxfXpz1I3k57ha4Fpu1eXJlwY2+vAZ840I5QJI5Tw3MAgBu2JTy2vw2L3jASwLpmLqy8kWH9eiIq%0Ap8zrPqvTh7/912E89cgOzLp8sDl9WdeNaW0mLX518hZ2ttXnzZdj056cv7Oyfuhacx+nfm9fxa5n%0AO826rOOaec9+a3Yp7+8Fw6mRyUBqobRYLIH+Dn3eEgRtBi0cC4Gs2UeJRLJoTG1mrPHcXzksRi0s%0ARi1kMgF/+9bVogvyrSx7trAUwmB3I+wLfjxztAdWuxdTK2puryduGBdrx85kqgiHBsy4NukpOJrI%0A5vShTqsQp80o5VJoalJP5zOLswOcgkDlIQgSsbNCX6uEs0DsujxBJPUqLPsiGLN6oFHJs+JYAglC%0A4Zj4fsbvHVanD0a9CuFoHLu7GnDy0hzC0ThqFDLIpQJOXp4VRyKOWT146mOdZWkXb6qI7p7V6cMv%0AP7yJOo0S162pjuT5xWDRkcXO2+f7uXk/Hhow4de3ZyoAgHspBNdiEMMTbhy5vzX/zIUio0rSNzL8%0A/hJRueQrL/DHq3bs3WnA2x/eBAB88kELPrhgE0sBAKl8JhMkUCtlhe+dHD5xDY/MtTxW1g9dS+7j%0A1O/tqdj17LWpBbzyP66gqa4mq+zFavfsmffldncAF8fdeGx//nOyRCLBxMyS+O/0yNNCZVZKUa+b%0A5/7KkD6+8UQS03kGAwDI6fNRyqWoVStwc2YJo1MeKOVSNDdo8BcZNbetTh/eOHFj3XHDuFgbdiZT%0AReg06zDU0wT3cjDvaKJ2sw5SQQJTgxptRi1qNQq4l4J4eKgFMqkENqfv9oI94BQEKotEIometnrY%0AnD7ssjQgEosVrIusqZHj/Qsz2LfLiHAkBoVMCqNeBYtZh1+fmhLfyyk0d6Sn3Zmb1DjQZ0JjrRJt%0AJi1sLh8kEuCzh7swN++HzelDZ0stjt7fWrYnxrypIro7VqcPP/35BTw81CyWClLKU7WRx6weWLpq%0AC+bT4Qk37utuxIXxebxw7ADevzgrjhwZ2NGA4Qk33j07nTVzoc2khUyQrKlt/P4SUTlklhdIdbTF%0A8Icrc/j4/a1Zs91+fWoyK5+1m3ToMOvQ21YHtVKGBV8kb75sM2khl0rhC0ay1vIQBOStH7pa7uPU%0A7+2naH3u+jv1uTPLXliMWjx+0ILhW+78cWfUQi6TwukJIpFIwlBfg//5/gSO3N8Kz3IITk8QFrMO%0AySSyRtqnR57q1PKcknXlKC3Hc//WyTy+OrW8YO3jzpZaIAkoZFK0GbVoMWhhtS/BsxwGgNu13/0Q%0ABInYkXy3ccO4KI6dyVQREokkorE45DJp3ieXmhoZTHo1JmeXcW7UKS7Wd3ioGclkEtFYAgf6TTjI%0AKQhURuYGFQ7vacEfh+dwoN9UMHbVNXdq3MmkAprqVZBJBQRCcTx1uAsfXXVwCs0K6Wl3MkHA/GII%0AoUgMtWoFHtnbgmQiicm5ZSx6w+i11KdO9GvrJ9o0vKki2rgx2yIGuhqx5I+K36FoPIGuljoAQE9b%0AHS6N5da929FSh+EJN/S1NWisU8GsV+HZx7qzRo68cGw/3jlng9XuRUuTBvf1NOHds9MIhWNQKeXM%0AsURUEU6N2BGNJ/DwUIvYUdxq0UKvq8HwxIL4vkQiKc7EGtjRCJ1ahjPXHPj0gTacve5Ad2tt3ny5%0Ad6cBf//WSE7d0W98YXBD7eXU7+2p0PVsZn3uzDJugiDB5Qk3lHKh4GjjPw7P4WP3NePcqBOdLXVI%0AArg+5UFLkwYP7jbh0vg8xm25I6JdniCe+9SunJJ1LC23vWUeX28girYCtY8knmLCAAAgAElEQVQB%0A4PSIHfpaJc6NOnFu1InPPbIDH129U5N7KqMTmnFTeuxMpopxaMCMExdsODhggj90pw6qpkYGc4Ma%0AEzNLWU+p8i3Wd/aagwtg0aYqVrPrzDUnmhs1qRPTihq+7SYtzI0aBEIRzC8GcWiwGWev5S7C98Kx%0A/XjyoIVPPjNkTruLxhKQSSUYnfTAqFeh3aTDv31wZ1GGiZklKOVSGBvUZauXDKRuqn7wzUM4fmaa%0AN1VE62B1+fDLExPQ1yqhkEnF1w8NNovTujuadXmvBSBJ4qkjXfjdaSv+8ot7xd/NzJ+dZh3s7gAi%0AsTgurOhgYRkaIqoE6eucldeGVocXwxNufPZwFyZXjBYNR+OQSIDx6SXs22UEAMTiEvzr+zezFjwz%0A6lXo69Tj5kz+mrbj1kXs627cULs59Xv7WfmQwNSghkwqiKOG0+Xkbs4uQbg9w2du3g+by4cje1sR%0AicVhc2TX9U4kkpAKEjz9WA/+5d0Vi5OPSfGZw115O5NNDSq0NqmzXmNpue0t3/G1L/jzXgMmEsnb%0Ao48D4ntn5n1ZDzV62uqQSCSzPjcdw+lSP4ybzcPOZKoYFmNqOtY7Z6fFL316eo26Ro5ph098r1Iu%0ALbhAD5820WZYrTZXIpFEf2cDLo65xH9n1vC1uwMY6mnCOx/NY8+uJkzOLDNe1yhz2p3HG4IgAMYG%0AFZqbNJiye/Pux1uzyxAeKO+Fwe6uRhi0Cl6QEK3Dh7drn3uWw+JURp1ajmg8jnA0DotJixmnH6dH%0A7DnXAgcHzNjXa8BffnFvwbyZSCTR3VqL35y25vyMZWiIqBIkEkkcGjThhi1/h699IQCdWp5TJ7lG%0AIYNeBwx2pXJZIBxFMBzLuv68MuGGVq2Azelb+WcBbE4HHPPo9pL5kOBf3ruB//WHKQiCJGvUvFGv%0AxqTdC4tRiwO7jdixVAd1jQzTU15EYnHxPJ1mc6XiL198uxeDeeP7kb2taF8xMISl5ba3lcdXKZci%0AEIrh3Kgz5xpwf58xZzS8zeGDqUEtzrwwN2jEz+3vrEebUSvGcLrUj04tZ9xsEnYm06a6m4sTQZBg%0A3JYqwr/yqdP49CLMjeqsBc9cnmDOkyaATynp7tk9Qfz05xfEi5x8NZYEQQJNjRzmJk3WiPl07B4c%0AMOO3p63Ys7MJoVBcXKCPT0fXJj3tTqOSQypI0d+pg6FejbMZU5ky9+XcvH/L9iOPHdHa2D1BjE8v%0Ait9dnVqBI3tboJBLMWZNj0yRYG7eDyD3WmDO7cfB/gEAxb93LENDRJUqPVjBtRTCfIFFzKbtXjxz%0AdCeu3VpAJJaAQiZAKhVw/roT//vnBpBMAr/+yIrJ2TsdbJn58ubMEh4cNMEXjGTdIwHsgKPCEokk%0AHugz4Z0zNhzoN2WNmre5fJAKgEwmRY1CilNX5mBqUMHcpMXEyFLOZ+1sq8fVyYWc1wFgcs6L//zV%0AAzg/No+L4y50t9bhod2FZ/fxnL69ZR7fzEWYV14DrlyADwDaTTroVHJ0NtfC2KDG6eFUCaBEIond%0AXY149c3LOaV+vvXMUHk3cBtjZzJtis1YYTWRSKK7rQ5T9uWcDrd6nRI1ijv1lJd8EfzJoQ5Y7d6s%0AJ02nhud4kUQblo7ja5Me9Fr0WdO1Vo4iTiSS8AZCsJi0uDSWWzOszajF3Lwf80shjNycR19nA9pN%0AOj4dXaP0tLsL4y54fBFIAJy95kBHsw42ly+rpMhgdyO62+ryLihDRJXjD8Oz2N9vhNXuxaI3DI1K%0AhmAoho+uOTDQ1QCrwwvHQiD1nhWLrwiCBB+7rxn//d3xrGuNTrMuJ4eyticRVaKVi+4VWmjKoFfh%0A1uwypFIB8/N+NDdpYG5U42P3mRGOxPHTn19AJJrI+/uCIMH+fiOc7gAUMmnWPZJcKmBgR0O5Npeq%0AkMWoxX/+6n787qwt697m0GAzzlxz4sHdZix6U/fnHm8YHxtqyVuzW6uRw1CvgtWeG58PDzXjvQsz%0At8/l+qIdyek28Zy+fWUe35uzSzDoVXnzolGvwpUJNwDcWTsLwNXJBRj0KjgX/NjfbxDLXIzcdOcd%0AGT9ycwGDHfpybNq2V9LO5EuXLuEnP/kJXn/99azXjx8/jldffRUymQxPP/00vvjFLyKRSODFF1/E%0A9evXoVAo8MMf/hAdHR2lbB5tks1cYbW5UY0je1vEGjn39xpg1KuwHIjig4szODTYjFg8Ab1OiX8/%0AOZnzpOnwUDOfUtKGrIzjdEwdGmzGycuzAHJHvR/YZcpb57u7tQ4z86npXaFIHA/0m2FsUOGN340D%0AgDhlBwCfjhZhMWrRadbh3fMzcHlCGJ9exMFBMw4P3amXrpRLEYnFMWb1YLdFzwtLogqTzpmCIEE8%0AIcG7p6awb5cR9Trgyg03DHoVPnd4B9xLQfGBsSCRZE1lVMqlePygBf/r5K2cGSOP7W9HMpnIeYjN%0A2p5EVGkyF4QKR+OoUcjyLmLW01aPU1fm4FgIIByNw+byQSkXEE8k8R9/nBIHPGhUub9/eKg57z3S%0A54/sgHMhiKu32JFyr1rr+bDDpMtbXnLfLiNuzS5BkNwpgfHHK3Y8+XAnHAsBsXaypkYG+3wgb3wf%0AHmrGL0/cAJC6H3rvvA3vnbet2m/Ac/r2lj6+MpmA356dxrlrzpy8ONjdBIVcCpvThwcHTHj7w1sA%0Asu+rP//xHfjlBzdhXwiII5xX4qzgzVOyzuTXXnsNb731FlQqVdbr0WgUL730Et58802oVCo899xz%0AOHr0KM6fP49IJII33ngDFy9exMsvv4yf/exnpWoebaLNWCnT6vRhZHIB3mAMp0cciMYT4sjDi+Pz%0AaDNpcWiwGaeG53B4T4v4RHTl31TIpOxMog0pFMehSEy8EGozajHl8Ir1vCxGLR67vw3O5RCGb7iR%0ArAe6WmuzFohL1wO9v9eQtUBKeqQIL+qLSySSaKqvwc2ZZbQatZhfDCKeSOZdAX3MtsTvP1GFWDlj%0A6eH7zAiEoti3y5h3wanPPNwp5kibw4cnH+6EyxOEViXHsj+Ci+PzeWeMuBYDGJ5wF3yIzZsFIqoE%0A+RaaSi/eHIsn4FgIoK9Dj53t9Th3PVXSK32tKJEgZ9FxpVyKhwZNePLhTnGmZkuTBrHbuTFTOBrH%0AtN2LKxNuNDdp2JFyj1nvDOKVdWz1tUosesOo1wGOhQCefLgz64HFpH0ZOrUcTxxKxWI8AXEBv8z4%0AHuhqQCgSy3s/dPLKHCyf2LnqtjBut7dYLAGb05cVIwa9Cjta6vDGO2NIJJIwNagwNbecN46sdi9m%0AXT44FoIFZ35wFvvmKVlnssViwSuvvILvfve7Wa9PTEzAYrGgrq4OALB//36cOXMGFy9exCOPPAIA%0A2Lt3L4aHh9f0d/R6NWQZq4FXIoNBt9VNWLONtHXUWniF1bV83tVbbrz0+jk01CrQ1VqPcDSOh4da%0Acm420yOPzQ1q/HHYnvezbswsVc3+robYBbZ//KYViuN0fSbPchjJJPCjfz6HH3zzEHZ3NYp/87V/%0AvQxTowozo768C+1pVHKoa+Q4cc6WE9OPHWivqn0MrC9273bbrk26cfXWAoyNKkSjcYQjcUw4fAVX%0AQN/TaxCPTTlU27HbiO2yjevNudW43ZXS5vR5Pf39tLv98HjDcC+FUK9T5l+QZzmEyzdciEQT0Nem%0AZh8duq85b97MnDGSWUPvo1En9g80l3z7yr2fy5lzy4ltLY1Kaut2jN27aefhPc2wu/1iTksv3vy5%0AR7rwX75+EFdvufH9vz2Vk/OefLgzb970BWMAwhizeqBRyTF7u958Pk5PEI31Ndjd1YDGxsp58F6p%0Ax327xO7K83F6Vk/mvUw+Rx+wiHVs/cEo9vUZMHwjVQM5PWI+kzcQhcMTwMgtd9bCepnxDQCv/stF%0A/P72QrxAxv3Q/raK3o+FVGKbi8VuJbZ3pZszy2Jc6GuVGLN6AADBcAwAEIkl0Finyn9fvb8NLk+w%0A6MyPow+U5967Gvb1Suttc8k6kx9//HHYbLac130+H3S6O43UaDTw+Xzw+XzQau+c2KRSKWKxGGSy%0A4k30eAJFf77VDAYdXK7cJyKVaKNt7bPoMTWXf4XVlZ+X78noH6+mRoT2Whpwa3ZZnEqT76Iplkji%0AP05PYWdbfcEnTXezv8v5pa/02AW2d/yuHJXRZ6nPG8fNTRpIAHS3CmK9ubNXHTBoFeLnXBp348EB%0AEwa6GnBxfB5A9uJw/mAUy/5I/huBQGRT9nElxu5mxM/Zq3a4FkM42FqHGZcPN2eX0dKkKZgjjp+Z%0AFo9NqVXT92OjSr2NlRi3QHUe21K1eSNrIhw/Y02Vq7hd0y4UTcC9GERvhx4jt6cirnRrZhlH7m+D%0A3e2HyxPEA/0mJJF/hF3mjBGDXiVOb7x6awFut6+kI07S+7kSY7ea4pZtLY21tJWxu3EbaafV6cOY%0AbRE3ZpZhn/fjQL8REokEf7iSmmGhlEuxr9cAl8sr5s5M4Wgcsy5/TqcIkHqY5l4K4eGhFni8Ycwv%0ABmFsKFxvtFajwIN9Rrhc3qwSRFs1Sm+9+5Oxu36FYqrY9bLV6cPZ6w48/VgPAqEo5twBNOpUMOhV%0AiMTisGWUwMhkc/qws10v1qpVyqUwNaixv9eAcyNzGLctFrwfWvZHSn7+3mzrOfaVELuVHqsAIJMJ%0A4uL26QX4zI3qrJIVxe6rvYEIgFQMrZz5ka61bdAqVt0Pd7seWDXs65UKtblY7JZ9AT6tVgu//85T%0AU7/fD51Ol/N6IpFYtSOZtlb6SyaRCHmf+qysXVyotvJj+9sBAMM357GrowGRWLxgjRubwwe1Ulbw%0ASVPm3+QULsqn0Mmh0ErBtRoFPrgwk1V65fSIHcv+iLj4w66OetycWcLwhBtDPY05C+2ZGzW4cmM+%0Ab3umHb6KuKCvRIIgQSAUh0IuYMkXgkopQ0OtEv1dDXj3zHTe32EdLKLNs5E1EdJTuQVBgqcf7cFb%0AH94p+9Nm1BVcWMWgV+Gdj6ypDug9LUgmkxhbw4yRGoVM/PyVUxeZC4hoK1mdPhw/b8tbouLTBzsQ%0Ai8ZhbFDhn/79Og70G3BtypP3c+bm/eIMjEzNTRoo5ALMjRp4AxH4Q1Eo5bq890hKhQyCRAKJBPjF%0AezcACPAGIph2etHfoRevh5k3t498pVXSCl0vW50+HL8wg1g8gcs3FmBu0mBHcy1uzS2jRiGDPxhF%0Aq0WbdR4XBAkODTYjkUxgxunHvj4DuprrYHV4YXV48f6lOcRicVgdhTuLba78HdR0b0jfn0/MLGNv%0AryFrUUfPcjirZIVGJYfNmT9epp0+yKUCgDszPx4easEPnn9wzQu1b+Z6YOtRjbm37L213d3dmJqa%0AwuLiItRqNc6ePYvnn38eEokEJ06cwJNPPomLFy+it7e33E2jdcj8kqVPIOFIDK7FEPo68q+wWqgm%0ArS8YgVIuhS8Qw+CORly5MY/unvwjjy1mHaz2ZZy/7sSBflPOkyaLUXvXT5Jo+1rt5LBypeDGOiV+%0A/s44EolkTukVx0IA1yYX8LkjO1Ajl4oPQAa7m/Dm8XFxipdjIYBFbxgdzbq8Md3XoceUw4s/DDNm%0AV0okkljyhzHQ1YhFXwjnRl14dF8b/sd7NzC4g3WwiEptLWsirLz4TSSS6G6rQ2dzLWZvL0RqblTD%0AsxzGh5dm8GeP9mB44s6oJX2tEv5gFA21NQCAfbuM+ODCDAAUrHe3csYIkP1A2e4J4uSVWQzf9DCn%0AElHZrMyHZ0Yd8IcKzLaMJ3Bh3An3UhhKuRSnR+IwNqhhtefmvM7mWlwYc4r/To/4rFHI8MfhOUzN%0AefHwUDPOXnNizOpJTfVeDIr1RtO15tuNOoxNL6LdpMsuFWb34r3zM3j6sW6cvGxn3twmVtY+zlTo%0A4euYbRGnh+1Zi1y7F4OIxlO1bA8NNsPYoBLP4wDylp47P+rCQ4PNiETjOHkpVZbqocFmROPxvOf1%0A3vbC1+/V2MlGa7fy/vz+XQYcHDAhEk0gEktAIRNgMevEWWgKmYB2U/776g6TLqvcj1IuRYdZt+aO%0AZODOtW/mLOP1rge2HtXcd1W2zuS3334bgUAAzz77LL73ve/h+eefRzKZxNNPPw2TyYRPfepTOHny%0AJL70pS8hmUziRz/6UbmaRhuQeYOZfuqjlEvxuUd24IkH23PeX+zJqNXhhalBDblMAqfHhy9/ehfc%0Ay6G8T9XNjamLrN1dDQBSyeT/fGYIek1qms5WPUmiypPvwmO1jpGVKwUPT3lSTzelEMsqpB+epEce%0An7/uhEYlw4MDJtyaXca7Z6bRa9FDpUyl11gsdSI0N2ryxvTAjgb86J8Zs/kIggR1GgXcy0G4FkKw%0AmHUYt3kw1NOEXRY9zuZZ6XfljAgi2pjVRjTZPUG8f3Em5+LXsRhEg06BWCKJUDiOwe5GuDxB3N9r%0AQGO9Cv9+ahKffLAdKqUMVocP9nk/dvbWQyoI2LfLkFXaotAspCceskAC4A/DDlhMOvGBMgD8t3fG%0AcWN6EQa9Cm1GLX53Zpo5lYhKKl9nQKdZB/tCsOBsyzGrB20GLQa6GuEPpa4p2006XLnhzsl5giDB%0AUI8BkWgMpgY14skkxqYWEY3H8eTDnbgw6oLV4cOXH9+F8elFLHjDGJ5wQ1+rzOr0azdpcWncBYNe%0Alfd6+Lp1EXa3n9ei20ihmZfpc2Zm7B4eMmNyzpuzyHW9TomullrYnD6cveZAc5MGRw+katN6vGEk%0Ak9klqQRBggP9JkRiMShkUnFxtEAoAlWNPO95XSaV4I0TN7I60qq5k43WLvP+XCmXYmpuCRZzHWZd%0APswvBtFm1OL/Z+9No9s6zzzPHy42AgRIAiRWgrtEiiKthdqtxZZsx4kdJ07iVOJKdaqTmjo9lVR3%0An07mnD41vVQ6qYq7O7Wc6jndOTUnnZmeJOV2OklV2ZXFKcuyZS22tVqixE0USRAECYAEQKzEPh/A%0AewkQIEXZliNZ9/fFFnABXALPfe/7Pu/z/P8o4J88sYVRd5hYIkOztfq62taox9akI5PNYzHpqK1R%0A0e2q3/C5CIKCUfdiWfyL8Ts2HX7fNzbu9dzVuslkr9e77oudTue6z7tcLn784x8D8NRTT0mPHzt2%0AjGPHjpUdKwgC3/zmN9d9P5m7A0FQVG3DSmVynBvy8eT+1oqLbL2dUUuDjk2uBjyBGHW1Nfy/Px8i%0AVyjw9JEuvIEYHn+MFpuBZouBn70+Tjabl1rEvvB4D69e8PCZI53AxqqoZD7crDXxuJ1Wr3y+gNsf%0A47s/u8ruXhs6rVJqt662+35kh5OXLk6UPabTqnjqUAfjM4vMh5MoBfjkkU7mggmm5qJsWU5+iJrh%0ApcgxWySfL1AA9Bol9XVaXMsaWvUGDWPTIZ442I43EGd2Pk6LzcBAj/W+/85kZN4N1SbH6923NzXX%0A89wPzksdGNP+KEvpLI4mAxOzEUwGLXUGLb88M1UmEXT1xjw7NjfRVK/jx8fHJDMV8Z5+ZGczIyXz%0AC1HvTpzQb+0ws3+rjVZL8Tr/3NGVzb/VE/LVZn3ymCojI3MnWCsZ8H9+cReN9cWOi2oVdC6rgQaD%0AluPnpqXXegIxDm1zkM0X8PhiUjIkm8tzdnCWzz+6mRF3WKo4VqDgV2enGOixcvqKl/NDPv7oi7vQ%0A6TS8Mxook8XQqpUYdBpqdeo1E9ylhqbyXPTDQbXOy9Ju3ud+cEG6T/tCSan6ePVa5/pEkGeObmJ8%0AZpFAKIk/lMSo19DdZuLU5fKcUbXXi+Zog+MLPHW4s7jGD8SwNujQalT8+m03+XxBSqQB93SSTWZj%0ArF6fm+q0mOv0vFQikeb2RXlI5WRuPk58KVu2rvYEYtJYWaNRcX7Iz0f3t9HUoJPkLm6HfL7AgQds%0A/PTEeEX8fubopve9Qv5ez12tm0z+nd/5HRQKBalUioWFBVpaWhAEAbfbTUtLCy+//PIHdZ4ydxFT%0AviiWBl3VNqz1WszFnVFAahkA6HDW83evj2PQqyjkizubB7c5eemNm9Kx54f8nB/yc2S7k0A4yeRs%0AhGgiw+h0GF8wgSAoAKomC7VqJQuLSblF5j7gVrt7G231guLgns8XmPZF0OtUdDjr8QUTFcZvWrWy%0Aagvj3q123hyckxyP3b4oV24s8NSRDmb8MR7st9FmM/L//GK46t9y07uISiXcVlvOh41QPM34zCJH%0AdzZj0GuZnIuQzRbI5Qu8OegDwGbWAQqGp4J0t5p+sycsI3OPUbH51m+XErWwdkWT1awjmshILYA9%0ArWYKhTx/+9o4+/sdjE2HMRm10v189aLywpCf/f0ORtxBqX0wlckRiizhXN40gpXOJ6NezTPHNnO4%0A317xN4hj91oTctGsT9ZTl5GRuROsHnuKEhQ6pnwxllJZamuqd1iolUppjiiSzxc4ebmo8Wlv1DE+%0As4hapaTdXseRHc1VExy7e21lpqSn3pnlXz47UJZA7Oswc/ABB2cGvRX6o6WUGpqC7EPxYWF156WI%0AGLvifVqjFhjosZFMZyrupwM9Vn55dpJanZpQJLWSIN7dUnbf1qqVa5pkR+JpulsbeOmNmxj0Kh4e%0AcPHrt9zSxrR43LlhP9lc/l0n2eSYvXdYXbgQT2aIL2UqxktzvY5fnJ4sG/+u3Fjg6Yc7WUrlGHWH%0AiCYyHNnZzCtvT6KrKRYeRRMZ9FoV7fbNG44JXzBZNfb8wY0beW+Ed6NpfrexbjL51VdfBeBf/at/%0AxRe+8AV2794NwJUrV/je9753589O5q7kzODchgzwqvGFx3sYmgox44+xq9dKq83I7EKM3b027I06%0Azl33l92EtGolAApBwa4eK0uZHIuxNP1djTRbjFwc8rOr1ypdaKWDUakcgT+U5PnjY3J7zIecW+3u%0A3arVS0QQFAiCwBMH25kJxJmbj1MwFXh8XyuXx8qN9Ex12rIKD0FQcGhb0YSiqUGHs6kWpbKo65nK%0A5Jiei5HJ5jgz6KPFUpngFuMW4N997+37uq3r2s15ulsacPsj1GjUzIeXsJlq8Phj0uIpEkuzq9fK%0AtC/G8XPTeOfjHNhaqdkuIyNTzlqbb5852kW3q0FafFZUNPXb+MEvR8taAPOFPPlCoahxl81Sb9Di%0ADyWrLirXan89OziLP5TkgU1N0vyi9D5+/Pw0074ohx5wVFzf603IxUo7WU9dRkbm/aZ07BEEBQ8+%0A4MBi0uELJrk2EeTckI8HH3CUdVK1O+vI5wuMeUKohPLKOXGDzh9MsGerDa1GxdRslALQ1FBDJlde%0AYCBumIWjKamieNRTPB9xDHcHYpwdnOOv//4aXa569vXZyBeouo4rNTQF2Yfiw8ZqjeThqXBRFzmT%0AZW+fjQ5nHaFIignvYtnrdFoVVrOO7lZTWdv/2cFZQpElDDo1R3Y4OXVltmJdVIonEGNrh5ndvTYy%0A2RznrvvpbjVJ75XPF5bPJ8fEbOVmB6yfZJNlMe5NStfnJmMNU7PlhV82sw5vIF51LumeK0phdLea%0AqK1R0eWqJ53J4Q3E2dJuos1eNIL84++fu2VMiMWJNzyLVZ+/MbP4viZ4b0fT/G5lQ5rJ4+PjUiIZ%0AYNu2bUxMTNyxk5K5exFvPNP+aFnrqcWkw2LS0243rjm4V3MzvqD285mjm/jpiRtotUp2bLZQb9AQ%0AiaU5ssPJUjrH3EKCgR4LapXAqDvEwuLS8m5ogM8/1k2n0yh9TulgVK3FRm6P+XBzq9299Vq9Spmc%0AixJPpnn1fHn8GPVqdnRbyqo5Vld4HNnRjL5GxfziEvPh4rXRYNRyZEczr130MDsfBxTSOa1OcK+O%0A2/u1rUsQFHgXkpjrtLQ7Gjl+zkONVkWrvY7CXJTXL82wp9dKu6OOv32tvFLntQue++77kpG5Xdba%0AfBtxh3np1ARf//xOKRnRbi/eZ8X7+75+a1mFXDqbY8dmCycueKSN4P6uRtLZHIHlpLLYkbS711Zh%0AZuqyGvj4wQ78wQTHz0/zxMF25kNJanVq6T2haBL1xmUvX31mG/1tK50I60ppmXSMukOynrqMjMz7%0AiphUEMeeA/0OBAX84vQkpjotGpWSfL7AqXe8UrVyU4OOGX+M8ZlFaZx0+6IVfhzbu5v46YkbZXOb%0Ay6NKDm1zcHKVpEAglKR/UyPH354GwNFYKz03HYjx/X8Ykiqgp+YiUru2Qa8hlkgz7Yux2VVPOpvj%0A1JVZ6bWyD8WHGzF2U5ksjfU66mo1vPCPY0Cl+e2h7c6KqlCtWsnh7c1EE2nGpkP4gkk+eaSTK2Pz%0A2Br10rqp3VEndRRvbTejEhRVJTAefMBBoVD0qBlxF00ibWa9lGQWWSvJdq9rz97viIZ7jfVa5hdX%0AKt9NdVrUKuXy+nmFtaRUUCi4NBLAVKdFp1GVyWWsFROrNyEObrMz7Y9WxNlasfdeEswbLXS7W9lQ%0AMtlut/NXf/VXPPHEE+TzeV588UXa29vv8KnJ3I2UTppE0z3R3OHhAd2aF9J6bsaTcxEEQcFH9rbh%0AC8aJxjM8vKuZ5389WlVrKRBOSjuYN2bCPLTNIb2fmCw8N+xnfnHpntagkbl9NrK7t1arVylrxWs0%0AkcHSoCur5khlctTWqNBpVezdaqXdYawau08d7uDIDie5QoHz1/08POAiny+UJbhvehdRKJDjluJY%0Ao68RiMRTzAbjqNQCnQ4jE7MR4ksZPn6og1+dnaS71SR/XzIyt8mtKnlrdWrevF6UkqkmgyHqaYrE%0Akxki8XTZuFijUZFMZTnwgAP3XFSqZrKadWRy+bIqvplAnMujAdodRg702wlFUmg1SoLR6vfxk5dm%0AqNeradmAJEdPq4mnHmyXxwMZGZn3hdWJh77ORt68Nkcul2cpnV+W7CkvNCjKncXwBZMMbLEyPrMo%0AjZOiVIWYGNGqlUx4I1XHvmyuwEM7Xbzxzow0h7WadOhrikt6rVpJV3O9dJ7/eN4DUFZJmsrkWFhc%0A4tlHivqfpbrzOq163WILmQ8H4m9+oM/O+WEf6Uwejz9W1fxWq1YSioArrnMAACAASURBVJTfi0s7%0AjIqFM3pabHUEI0tk88WE4G89splpf5QZf5z+rkZarEa2tpl47bJX2lwunTNYTJUyBqW+B7B+ku1e%0A1569n3nz+hy5PGTzea7eDPLIbhdatSAZk0oGkIGYVL1eTUolk8vTWF9Df1cj4WiKbK5wy5iotgmh%0AVVdu3FWLvfejEn6jhW53KxtKJn/nO9/hv/yX/8LXvvY1AB588EGee+65O3piMncvpQu2VKZYObze%0A4C4IinXdjD2+GA/tdEo7Rw/tdJU5D4ukMjkC4aSk5XWg38H0XLRCV1asovrj75+r+nn3igaNzO1z%0AO7t7a/3+t4rXi8MBju5qJhLP4PEvC/5rVXzqoS7mFuJrxu6EN8KoO8RH97cD/rJzEhPcKpXAv/ve%0A21U/936LW7c/RlO9HqtJz8nLXja76tHVqLg2EcLZpMcXTKxrInO/fV8yMrfDrSp5B8cXQKGoWuXz%0ApY/3VrQA1urUePyxsscujvj51ENdFdV1g+MLkpSPWMVXYXJybBOjUyH8a1zf/lCSwYlQWTJ5LUmO%0AUg1oGRkZmffC9YmFquPi178wwK/fnCIQSkqJNqtZV3VO2NNm4uKwv5jUGJzl8PZmMtmcdNy6MgHL%0A46yYYNOqlbQ76zl/zcfRXS50NSocjfqK81ydmBtxrxid3k6xhcy9iyAomPJFOTNYnvz6P54dYGxm%0AkVeWK9uh3Py2UKDiXryewd72TRaaGmr40a9Gyp6/qA5gfbqfRKpS4kqtFCpkDKC4flIoYHNLA53O%0A+jWTbB8G7dn7FUFQgEIo20xbjKUrutkHxxekBO9aY+SBfoc0p7Q36ivmpSKlMbHWJoRGpeTJB9u5%0ANhGsSPAKgoLJuej7Vgl/L4+9G0om19fX8/Wvfx232013dzdLS0vo9fo7fW4ydym3u4OSzxewm3VA%0AdTfjdmcdkXhGGkDUKsWaC8hSl+GldJbO5vqqBmUfBg0amdvn/djdu1W8NltrCUZSLCwukc7mGBxf%0AoEarZKDHhlJYP3ZrdWrmFuJ8638/QFOtpuKYbDYvxy0ru8ROi57H9rRgbaxh3LPIfGQJl6UWtUrJ%0ApHdhXROZ++n7kpF5N6y1+VajKU4NY4l01Qn29clQhdmOVqOk1WYsa9fO5fJS9d3q90ils9RoVGt2%0ALI25Q/R3mrk+GVrTJOryWIAn97eWXef38oRcRkbm7uf1i56qY9Y7owF6280UCNJiM3J+yEcmly+T%0ArmizG3FYDCylszx5sIOZQIzZ+Tj1Rg2XRwPS+23EIM/RVMuD2xyoBAU/e+0Gu3utnL7iJZrIYNSr%0A2dfvWNeQdL05kjx2frgQqyeHpkJYGnTUaFRM+6P4QsViMEOtmpffnGJrx0rMiea3NVoVX/hIN8NT%0A4Q0b7DmaahieClV9/uKwn6GJBaKJTNkGx/hMuELGQMTjj/HN39u7riG5vO6/d8nnCySSK4Z7NnOx%0AW61a/KBQcGRHMzOBmCSlIrI6LjeyRlxvE+LGzCLf+NIePvtwlxQ/4rU0PhPB3qh/3yvh78U4FW59%0ACJw9e5ZPfvKTfOUrX2FhYYFjx45x6tSpO31uMncxrVYDnzvaxTe+tIfPHe265UWzZ4tNcjMuRWzH%0AEneOTHVaJrwRLCZd1fexN+kJRVJAMTm3d+vaejIH+uxVP+9e0aCReXfcbmxWY714bbYaabEbcDTV%0ASq3eh7Y3sxhLrRu7FpNu2f04Rm97o/S4KPYvIsdtsVUtk8vzu0/0otWocVmMTM1FmQnEaLEbSaQy%0A2Jtqy1pES7nfvi8ZmXeDuPn26O4WWm1Gdm2xsrvXxtnBWWxmfdUJOMCkN0Jjgw6dVsXBbU76uxop%0A5MFm1ksLw/NDPibnImsuDv2hJFqNcs3qO18wKSVFql3fNRoVnc56ORkiIyPzgSEICq7dXKj63Ig7%0AjHc+jkGnIbWc0BATcoPjC6SzOZRKAa1K4G9PjPN3J8eprVHR225idCqEq2Suut7cRjTIm52P4/HF%0AOHnZi1opoFYqiSYyQLFTZHQqRDUCoSQ2s16eI90niMUZL7/lxj0X5cKwn4sjfj798CYGeixcmwgy%0A6Y2SWMrR1VxfEXN7e6388FcjANJztzLYExRKPL7qFaEef4x2R530b3GDI5PNsamloeprelpNZYnk%0A1esmEXn9dO8hCApUKoHJZcM9rVpJU4NuzbnjpDfC5LLcoUpQlP3eq+NyI2tEcROiGmLCuTSRLF5L%0AsWQa99z6BpH3CxuqTP6Lv/gL/uZv/obf//3fx2Kx8MMf/pCvfe1rHDp06E6fn8xdzkYXbK1WA/bG%0AWj5+qIPZhTgef4wWmxGlAn762g36Osy4fVFCkRTNFkOZVpOIVq2kpuSxDmcdl0b96DXKqgnDe12D%0ARua98V6SCa1WAy02A1aznmlfsXKkzW6koIBofAlHk4FAMCndoBbCSTQqgQajdu3YXV4AtNqK8Tcd%0AiFW0molVdfdz3Iq7xIe3N5NOF/AEYhTyBdodRuoNTbx5ZQ57Uy2tNgPvjCrLWvECoSTtzjqO7Wy+%0Ab74vGZn3QqvVwG8/upm5UJLTV2e5NhHksT2tPNhv48zgXNXJsqOpluPnp/nk4U7OXp3FF0yQyeXZ%0Ap7BzcJuDpXSuqmZoKe3OOlRKBfbG6klrq0nHlfEFvvREL232Oq7cmMe/bPZbo1FxccTPv/7CAPDe%0AjE9kZGRkNko+X6DFVtzcXs2WNhNXx+fJ5PLoNCrsjXpJE1YcDyOJNPPh4nj56Yc3lRlDHdnhLJs7%0Anh2c5dA2B9l8AY8vhstqQKVUSAZ5LqsBfyjBvj47KqXA2cEV47xQJMX2VWbRIq12I4/tdpVJBMl8%0AeClt4Rd9jrpbGqTYE6UADu9w8sIrY+zutUnzaWdTLdl8QZJjEefa4WiqoipUxGU1sBhP02ytXfP5%0Aq+PzZY8Fwkm+/vkB0pkcp9/xrilVuJ4+7e2YrMv85in9LR/e6cBhqaXFZpTiq81hXLczI5XJ4Q8l%0AOdDvoFAo4PHHcDbVIigVZa8T41ahKG5kVIuJjUpkll5LcmfsChtKJufzeSwWi/TvTZs23bETkrk3%0AudViTqUSeHNwDr1OiYDAI3tcjE9HOHl5BnujnvpaLTqtioEeK1azjl+dnSq7oVlNOtqd9fzstRtA%0A8SIvFApcHV/gzcE5vv7szqq6iHLLq8xGWB0fgqBg3FPcJZ2dj6HRqFCqFLTb6xmfWeTazSDnhnwc%0A6Heg0yq5Mb3I7q02/ME454b87O61UaC4ABCTH2cHZ4tu3o16/vA7r2JrrKVGLTDtj1boLN3PcZvP%0AF+jvNKFQQDKdwR9MAAraHAZ8wSROSy0qpRKlUsG+PhvxpSzTvijOplp2bG6ip80kTxxlZG4Tu0nH%0AZ4508tmHu4DidXigv3KCbdSr6es0odOqcPuKY2R/VyObXA2Mz4Tx+GNoVMVNttKqkNL30GlVbG5p%0AYGQqhLmupurmm1ajotusx9moJ5vL4Q8lMBm13PRGaDDCnl4r0WSGF07ceE/GJzIyMjK3QpyLCYIC%0Ag15TdczSaBQ8sKmJWCJDKpNlxp+nv6sRnba41E6miusZtVLgmWObmZgJk8rkJFmgZCrLZ5cNyyZm%0Ail1uuTxcHAlgbdChVil5/ZJH+ryeNhPtzjqmfTHeuDxTdi6mOi09LQ28MxqoOM9Hd8mJ5PsFlUpg%0AeCosxZiYqCs1JQvH0uzdaiOezJJMZTk7OMvRARc2s17yKIIV2QsxvhoM2qrXgUopsJTK0tNq5uJw%0AZfx1t5p489pc2Xn2tpmxm3QIgoI/+ie7ePO6j+Gp8mRwNZO0k5e9/MGnH+DazYWyecDnjnbdl+un%0Ae4XVv+WJi3mO7m7hf5aY1+/qtVaNL51WJT0mxmRXcz31Bg2XRgPs7rWVvS6fL3B+yMfTD3WRTGVR%0AKalgI5sQq+Uw1prf3o+V8BtKJtvtdk6cOIFCoSASifCjH/0Ip9N5p89N5h5goy6W2WyevX12YokU%0A5jodx9/2SM+FIikWFpM8ebCDl964WaYxFo6m2L6pCatZx4i72AZmadDR4axnanYRjUpJc6uBqzeD%0AnB/2sbun+g6kfEORqUa1+IXi7mM6m2c+nMTti3Fwm5MORz1/8/IIpjotGpVSuokZ9Woe29vGz09P%0AsGuLlY8eaMMbiBNcXOLRfS2MTy8y4Y1weIeTQr7Az14bJ58vMDVX1Ar79MOb+NlrN6rqLN2vcXvw%0AASenrsxy5sos7c115HMFNGqBsekwnc56zPUqamvUAKiVAk0NRWmRcCxFrXZDtzUZGZlVrB4PH+y3%0A87tP9DJ4cwFvIM7urVYCoSTeQIKzV2fLjFHE1sLV1RqrOwc6mutosxv54S+HyxIpqXQWfziJa3kT%0ATamAZDrHH3//nNT+fWHET4NBIznOJ5ayXF2uUHkvxicyMjIy1ag2JioFyopdbGYdbY56fME4tTXq%0AirFRq1ayr8/GhWG/9Njl0QBHd7kAOLy9mQnvIqHoEt1tJi6PBji0vZmFcJJpX5T+DjPbNjUx4g7R%0AajPSYjNQq1MzNh3m3HWflDxZrc88F4zz1We2cWVsnlFPGEdjLc1WA2MzxYSIPE5+eCnVdXVZDbis%0ABknD+2MH2rl6Y6UyeFePlcY6LReGi5rdB/odjE0XY8QXTFRUX6YyOeYWEgRCCfb12UgsZfEv64E3%0AmXQEQknOXJ0llcnyxSd6uTTiL+sqeuGVUckEEoqby32dZn782g1AIJpIMxeMs6fXSn+HWdr4qGaS%0ANtBj5b/+5Mr7YoAm88Gx+rcMRVNMzkbKKuh1WqVUMBRYjp/aGhXVlsUNRq1UrXx5LMCzH+lh1B3C%0A44/R5qhDQYH/9eqYtKZ+5ZynaoyolNBYX1M14VxNk1uc34qV0eI53m9s6C/+5je/yZ/+6Z8yOzvL%0AY489xr59+/jWt751p89N5i5GdIRdy8Wy3W4sS4S5/TFeeuMmBr2Kvs6mshtUKpNDX6NhanbFqKd0%0A9zMQTvLrt91o1AIfO9CBL5goaw0THT6P7GzmuR9ckG8iMsCtq+Wr7XInU1nJPVarLjoN+4IJFMDI%0AspnE6mRJOpNnLhgnmcpy6p1i3NrMOkDBhCdCLlfgsX2tXBtfqNiNT2VyTHoXOby9mdcveWTH4WXs%0AJh1tDiMqtcC2zkZCsTTZXJ7m5UmlAgVXxuY5P+yXxgmxnVSnVcvXv4zMbeIOVI6HqUyes1eLrdNH%0Adjbz0hsTQLESefWizhdMMLCl2FZdWq1Ruun2u09s5fl/HF6u3CuvLNGqlTy6t5VxT5gd3Rb+9rXx%0AsnPRqpXs7rVJC1Ao6i6Lhrzw3o1PZGRkZESqzRFfuzjDv/z8Tv7qf14CihqdOq2Kl964CVQfG1OZ%0AHPGlbFkFm2hUdmyXi2Q6C8DBbQ7GpxdZjKX5+ekJaW5zdXyBAjDqDmEy1tDprOfNa3PU12rK5Aes%0AZh2/OD1ZtjY6ecnLwW0O0pkcl0cDvHVtTkpuHxtwyWPlh5DVcdtsMRBPFs10D25zcvKSh+5Wk7TR%0AsZTOcnE0gL2pFl+waG5fukZfq/pSo1Zx8vLKWl2jVjIyGWJ8ZpF8voClQc+lET9Xxxcw1a0k+wAK%0AhQJdzfU0GLX0tJn4rz+5wu5eG+eHfNIx455FXlQrpZzCapO09UwA5XnA3Us1wzurSc/EzEqS1mWt%0AZcy9yJmrs1J8ifGze0t5xbJWraTVbpS62Ld2mnn+10WNb5tZTyaTq7r2PnVllt9+dDNQec1A9YTz%0AajkMser50HYn9QYNo+4Q0UTmvluHbiiZLAgCf/EXf1H22IkTJzh69OgdOSmZu5fSXXqX1SCZ9YjJ%0Ar1QmxysXPMwtJOhqrpMqlc9em+XIzmaUSvCHlgDKblBjnhAqodwPUtz91KiU0oLR44+Szxeq3jxC%0AkeL7yjeR+5uNVsuv3hnVqpXEl8onJua6mqKplEYp7dSvbm0x1WnxLSTK9PHcJcYTapVAjVaJdx0j%0Aqm6j9pbu2vcTnvkYbl+U/o4mbnrDhGIZHGYdjXVacrk8i7E0/uVKSHGcEJET8jIyG8ftj3Fu2Mf8%0AYqpiPEykMtLGWjCyJOkrlhqclG7m1NcWx7HV1cgtNgMqpZKLI37Uquqme6lMjqvj89jNemaWK49X%0AP7+ULk/IiNp5pcjXv4yMzPvBG1dmq45D127OS6344zOL5AtUHRtLCaza+IKiURmFlerlpgYd8+Fy%0A8yjx+EAoSa1OjdsXZWI2wqN7Wvj5mUlgJaGxbVP1RPZiPC3NTcXH4ktZzg375bXSh4zpQIxXLnjK%0A4kBcX4vJ1/hSlg5nPYPLSd5AKFncDO6xMjcfJxBKSusco17NhHexrEK0zW4kX0DS6C5dq+/vt6Or%0AUVFbo0IQBPzL71Ua91DUrhWTb6IMzK0Sw6urQtczAbzVPECeI/zmKK3wFeePNrOebL4gFWk11uvw%0A+Ivr6NXx4w8neXx/G5fHArRYjQD86uwU9QYNI+4QGs3KHDGdza259h71hKU4qFb1Xm1TYrUchr1R%0Aj8tqZMJb3ATsbjVRo1ExNh2+rwz4hFsfAl/60pcIBoMABAIB/sW/+Bd85zvfuaMnJnP3UepiOTUX%0A4fQVL+eXdWPLjpuLEkumefktN//pRxe5fDOIoVZLKp1lPrzEfChJf1cjapXAY3tb2d9nR6dR0WKr%0APqmxmHSEIimgOPnK5vJVjxOrlO43F02ZFVbH6MtvuXnuBxdw+8tdhavtjIoTE0FQcHCbk/6uRsbc%0AYfb22ygAzdZa6dizg7Ps73fwkb0t7N1qw9aoR6MqVjIf3OaU4s9lM5AHJrxF/btq2Jv0THgjsrv2%0AMm5/jBdPTTIxEym6nysE3hmbR6NWoVQKLERSjE2H1/w+t7TJCXkZmY0gjpcXRgIVztmmOi1z8wnp%0A/0tlLCzL2obiOCmOffoaFfv7bezstjDti6JWCjx1uJMLIwHGPCE8gZj0+mq4rAYa62uYXt6M06qV%0A2Bv1ktGpmJARnxNNTUuRN+RkZGTeK3OhpFRAUIogKMjli0UrNzyLHNruYHo5AbLe2Fa6jhFxWQwE%0AwklpHF2MpTa0DnLPRZmai7J7ixVBUCAICh7d24ovuH4ie/VjvmBCXit9iHD7Y/z3fxiqMM1dCC/h%0AbKqlu7WBwLJh2c9PT7C710Zncz32plpSmRyBUJJNrnpabEYEQYFCAQ9saipqIGfybHLV8/FD7WRz%0AeU5f8VbcZ11WA95AnMHxBd665kOrUWJvqqUaFpOOUXcYk7EGty9KY0PNLRPDB/rs0lwA1r/eXFYD%0AU1WM0dz+GC+cuMEff/8cL5y4UbY2lK+FD44DfXaO7FiZP5rrNLTaDCum9otJXGuMhR3OOqKJNE31%0AOpRKBc2WWjK5PHMLCWp1ajwlxVzrxYijsRib1fIBImvlk1TKYtVzq72Ol964yYVhP25flAvDfs4P%0A+Xh4oJnnj4/xh392oiLOPkg+qJjeUGXyH/zBH/DlL3+Zp59+mu9973s8++yz/Pmf//mdPjeZu4y1%0Adm7WqxY6tL1409q+uUmSDxAEBS02I9FEmpszi1hMOja3NGAx6Tg/5K+ojipdMFobdLQ313F+WXus%0AFPFzHx6wyIvJ+5SN7i5W0z4S5Ss6nPWSfl2tTs1LJyc4tqeZDmcjF4cDki5dLJlmwruiA+YJxKQK%0AkwP9Ds4P+VAJCg494OD6ZHDNVrGaZVO+x/e0yKYoFH/DeoOWHd0WxtxBOprr6XTWEU1kaGqoIRxN%0A4bIayOYKVb/P/VvlhLyMzEYQx0tx7PMFE1KVcTafZ5O9AbcvSjiWZlePRZKlqtGoOLTNId3TYUVu%0AanevTap4ujQaQFAKWBt0dLc2EIqmcM+t3TarQMGr5z184kgHzVaDVNnc39VIjUaFIMDcQoLtmyz0%0AdZr57s+ulv0996PxiYyMzHtndaXi6ateLCZdmVYsFPVkT5yflsauaV+U/q5GpuZWxsZqY5uloTyh%0AoVUrqavVMNBjlbRsRamKqvPEknWQxaTj+LlpAA5tc5DLUyZdsBqX1cDV8fmyxywmHTazXl4rfYg4%0Ae22uQuNYpSpu6PqCcRLhLF2uepTLsX76ipc2Wy2Hd7bwzmiAM1dnOby9mQ6nEaVAxf39ndEATx3u%0AQFiucl4dow3GYuW9WIF/c2aRrub6qiaQPW0mmup1PPiAjTNX51hK54kl01XjVywQqWaS1tdpLpPP%0AEN+/UIBv/3/lspe3Y+AnV+zfeUrjyxdM8PmPbJYq4MPRFFs7zFyokhOymfT8+PhY2WO//ZFuXrsw%0Ag7OpFqVSIcXRemNyh7NOMlVdnQ8QWV2cUBpDWnXRCL5azuHKjXlG3CFqdWpeuzizro73naiS32iH%0A9vvFhpLJjz/+OAaDgX/+z/85/+2//Tf2799/y9fk83m+8Y1vMDIygkaj4U/+5E9oa2sDitXNX/va%0A16Rjh4aG+PrXv86zzz7Lpz71KQyG4h/scrl47rnn3s3fJfM+s97OTWn7ljjpEQQFH93fRjSRwdKg%0Ak1pdACnRJl6M6WyOUXeIJw6289lHNjM1G2HKF8XaoEOrUUmtNKLDuzcQx6hXE01kpHMw6tXYG2sZ%0AdYfkxeR9zK12F0sH7FLtI61aSWN9DT2tDUzORdjaYWYxnmI2kOCJgw6CkSVOnPPwucc2k1zK8eIq%0AzW4xgXz6ild6v2eObebXb0+SzReo0ai4OOIvM22xmnR0Ntfz0qkJvvLpB+REMsVxZnwmgt2sZyGy%0AxNE9LVwY9rGvz86lkXluziyyq9eCSinwwitjFd/njh6rPAmUkdkAKpXA+LJGXSaXp8NZj0IB86El%0AnjriJJ3Kky/ki1rFW6wIiuV7sFZJp7OOmfn4mpvLUOwUOtDvIJPLo1YJJFJZaVK/Wgaj1W5EUMCp%0AK0XJLIVCUaadKI6xX31mG9s6zNI4/q+/MLCu+7aMjIzMelRbdLfbjQzeLBp+r9bmTFVpxTfX1UjH%0AnR2c5ciOZmp1KoYnQzibarE16jk/5GdXr5U6vYZoMk2zxci0L0I6k5e0bEuTyqXzmtXroNLEcqEA%0ASkFBOpPH3lhbsTYqJq211OpWHteqldTWqNizxfpBfMUyHwDiGn118uzpI12Ssf3DO5upM2iYDSQY%0A6LHQ02YmEI5z6h0vzxzbhF6r4vpkiLcGfTittdJaptSTZNoX4+rNBZ463Ik3EMPjj+GyGmh31LGw%0AmMBqqmFsOgRAOJrC7YuWzdPF4htfMI7JqOb7/zDMkR0OhiZDayb9BEHBCyduSAmx1mWTXnEe8Ef/%0AZBevXPDgnotK7y/Kb5YWEskGfncPqyWEUpkcN2ciOBprmVtIoBKKhuu7e21Fc+aSsXDCu1ihP3/D%0As8gDXWYi8QxdrvqywsSzg7Mc2uYAhYJJbwSXzUB3qwmVAC+cuMHwVJiD2+xVY0/MJ1WTwzDVacuq%0AoEUEQUFTQ7F7b24hIRVDvHm9vKjtTiV819L6v5MxvW4y+dixYygUxRLpQqFAoVDgD//wD6mrq0Oh%0AUHD8+PE1X/vKK6+QTqd54YUXuHz5Mv/xP/5Hvvvd7wJgsVj4wQ9+AMClS5f4y7/8S37rt36LVCpF%0AoVCQnpO5e6hWySnSajfiCybY5GpApRTQqAU+eqBNMoL49MNdnB8qVhKLmk2ZXJ6D25zSDaa51UAu%0AV+Di0BxOi4Gnj3TinosQS2bpcNTRYNRKNwiXxcCRnS7mFuIshJfY1WvFH0pw9cY8e7baP+ivRuYu%0AYqO7i7CifTTqWeTGzCJmo5afnhiXTJ5qdWq2tJnLDE1aHUayufyaSRS9Ts1TBzuIJNK8OTjLJpeJ%0AdnsdP3ntBnu2FCdU4WiK7tYGajRKllJZ/uDTD9DXZrpzX8o9RD5fYGd3E5F4mqGJIDs3WXA2GYmn%0AsuTyOR7cbsfrjxGOp3nyYAfeQIxwNMWO7iYsJj0jU0GOPGAnm60uhSMjc7+z2vfAZtYjCEgLzk8/%0AvImJmUVp4feZo5uIJTMspTP87pO9DN5c4PVLM9ibajm4zVnmmQDFzWWbWU+LzSglhO2Nejy+GJ5A%0ATEqUTPuidDXX09fZyNkrs9QZNBzod3BhxM/UbLQsgSMuZq/dDNJfMlZWW1jKyMjIbIT1Ft1b2hr4%0Ax3PTHOh3UKCAxxeju7WBUXexYEEQFBze3oxapWA+lODZx3u4Nj5PY72O+FKGqzcWaLUbUSoFfvba%0AOPl8gcnZokboRw+0odMo2dph5h/fmq4wEhMNSRsbauhy1eOdT+CyGMoSZSJzwQT7Hyga7F29Mc8D%0Am5qwmfVcGg5ga9RjMmox1WnYsamJ6+oQjsZauprr6XbVy8myDxGla3Rxs1YBeAMxcoUCX/xYL2PT%0AIS4OF432mq0GJrxhmi0GHtrZzE3vIlOzUeyNenrbTVy5sVC2RhcTYjP+GEcHXJLhpKlOy4VhPxeG%0A/Tz7kW5ePe+RdGONtWqu3wxKm8GlJmqtNiNPHmrHZU1x4uIMgkKBdyHO00e6KpLUJy/N4AnEyhJi%0Apff7druRuYUE6Wyuokq5VKZgPQO/1Ulz2XvpziEIiqoSQm9d9/E7H+kBBRj0asY9izRbDaiUAk0N%0AOlTKojJvILRUqT/vi6HTNJBMZ1EoFOzrtxNPZqR5LECzpVhweGHIz4UhP/v6bJy8XDR0nvZHObTN%0AQTZfHOstJl1xAy6Z4acnx5kLJrGb9SgUgjTfFDv6qnavlOiWi/F/dHeL9No7mfDdaIf2+8m6yeT3%0AktS9cOEChw8fBmDHjh0MDg5WHFMoFPjWt77Fn/3Zn6FUKhkcHCSZTPLlL3+ZbDbL1772NXbs2PGu%0Az0Hm/WW1iyUUB+NHd7lotxu5OhHk5myEV952091qIpXJodOqqDdocTTV4vZFJe3F0upkWGmRPbrL%0AxZUb86iUkEzn8Phi2Bv11GiUUtWSxaTjlbfdQNFh/h9OTZS9z+l3vPKu4n3KWjG6ulq9NPnw0xM3%0AgKILtyAosJp1dLeaCISSpLM59vXZuOFZJJpI02o38toFT9XPuJLUBAAAIABJREFUXggv8exj3Vwe%0ADUg3MEGh4G9fH+cThzr5yatj0oTljcteDu9s5rePbbpD38S9S3+HmUs3AmxpNzE4GWDnZiuXx+Zp%0AtRlJpLJotSrqUfDSGzcRBAWHtjuZCcS5PDpPi93IzdkIrXKVt4xMBdUmsFq1kqcOd5DK5Diyw8lL%0Ay10XohzVTe8iDQYtziYD/+PnQ2t2ZIg4mmpRAFazjsyyv0HppFtMlDy+r5UTFz2cuLgynmrVSh7d%0A28rVG/NFjcSSCr3+rkYUy/qgqxPHciJZRkbmdllv0f3wzmbOXJ3l/JCPnd0W0tkcb12bo7vVhCcQ%0A49MPb2JqdpHGeh3tzfUMTQTRaVVVkwilY2Qqk2M+nGRwfAGbWU+bw0g6m6vQi01lcngDcc5enWNv%0AnxVjrZrjb6/Ia4jjoyDA6xc8WEw6WmxGzg7OolYKHNnZTDSe5sQFD4e3O/ntRzdLSTWxtVseNz88%0ACIKCB/tX1j+nr3jZu9XG3EKCTz+8ied/PbJKskLJQzudaNRKnv/1aNlzRr2ajx5o58WTlR2Ynzjc%0AybRvZbO3NKF3dXwBXzCB2xdFp1Xx2x/pIRJPS/JYpcdaTTqujQcZnlqgv9NCLJmmxWasmqTe12fD%0AE4itmRDL5wt0Ndfx8lvuiu+ltJComoHfQnipatJcNFCTr5H3F3EMsi/nhEr5xKFOfvTyCAA2s45d%0AvbayYi4ozhGfONjOL05Plr3WZTXw9vU5ooniRt4nj3TinovS1KBDvZyEpuSnFE1IxWrkfL7Aycte%0AjuxsBmBwfIE9W22cG/JJxpMAtTUqHnzAwal3il3IopHlrbpXUpkcsURaiqc7lfDdiP7znYjpdZPJ%0Azc3FL3V0dJTvfve7/OVf/iXj4+P8+3//7/nWt7617hvHYjFJrgJAqVSSzWZRqVY+8tVXX2Xz5s10%0AdnYCUFNTw+/93u/x2c9+lsnJSX7/93+fX/3qV2WvWY3JpEelUq75/N2AxWL8TZ/ChlnvXC0WI9/8%0AZwd4/aKH6xNBtnaYeWjAxdaORq5PLPB///0g3a0manVq6cI7tN3JT14d46lDnVweDRCKpNjZbVnT%0AtTUST7Oj28Lxc9NVJ2Tnh3xSi5dWrSS07DC/+n3eHvazq6/cGPBu416IXbi34ndXn2PNGAW4PrHA%0A6xc9jE6H2bfVhm9ZfkV04T603Vl285J2FHe5gAI3PYvYG/VVdb129Vr54S+HK167u9eGNxCT2g9F%0AOZiBHus99d2Wcjuxe7t/o8ViJJUpkEhnSKczaGtUtNkM+MNLhKNpbCYdQ6GQ1Bp68tJM2Xd+/rqP%0Ab/6zA9Jvfqe5V3/D2+HD8jfe7ph7L/7da53zmSteXr/kqXq/nPYVx6elTK5Cjqo4oZ6jp9V8S88E%0ArVqJSilICeNS6Z/amvIW1pn5eFk7tvh+C+EkLTZjWWUzlI/FH9S1vR4fdGzcyTH3N4l8rneGu+lc%0A79bYHXZXX3QPTQWZX0yyr89Ol6ueX56ZkuZtLqsBR1MtL71xk929Nk5c8NDXaWYxlqbBqN2Qr8y0%0AL0Y6m+PM1VmO7HAST2ZobjVUnVdaTDpeftPNpx8uLzyoVpBTOuaGIkvU6jTFFvCZRel7FefA1yaC%0A9K2aH/8muZvitZS7NXZFhiYXuDjs5/ywn+6WBv7l53dyfWKebA6WUlk6m+sJhBJV47KpoYbR6XDF%0Ac+lM0cys2mt8wQSB8PpGj3MLCQZ6rPzwV8Ps7rVVlQ9osRtJLmVxWQzEkmnqazVE4umqSerSpN+I%0AO1T1ez62p7VqIdGxPS3S8auPCUVSPHHQUXXN98wjm2hs3HhS726M3/Vi94M+39JxZ/umRrqa68q0%0AtI16NbPzMUkSJRxNEVwjv+MPJsoe06qVdLeaOHN1VjpmfGaR0WXN4sVYmoEeK1O+qGQWLVbZr65w%0AnvHHaGrQEYouYTHpqsbGkwfbMerVmIxapmYXy2RcSrtXVjPtj0nf+1r3nrXi+3bo6zRX7dDe2mHe%0AcEzf7jlsSDP53/7bf8tXv/pVALq6uvjKV77Cv/k3/4bnn39+zdcYDAbi8RV38Hw+X5EUfvHFF/ni%0AF78o/bujo4O2tjYUCgUdHR00NDQQCARwONZOCoZCiTWfuxuwWIwEApUThLuRjZyrxaDhmSOdCA93%0ASbsbgUCUX785JSWRS818QpElookMS5ksHz/UweRshFa7kTcH56q+vy+YIJuvLiNQKBR4+qEubs6E%0AabUZ6d/UyOCNharvc30iyMJC7LZ3YD7IAfZuj124N+N3rRh1+2P8px9dZKDHSn2thqHJEPPLk6JQ%0AJMWeXlvZZEYklckRCCcJR1NksnnaHcaKyZFRr2Z+MbnmQiIcTfGRfa2cu+5faVW86qVWI7xvWsl3%0AY+y+2/iZDcZIpDLs3GxjcCTAQJ+VfEHBm4NFcz6PL1bRGiqSyuR49dw0FoPmtj/3drmXro93y53+%0AG+/GuIV787dd65wvji/w4smba75udj7O5pYGstmiqaVGLaDXFv+bLxRwNhnwrOFGHQgl6etsRKGg%0ArAVbHPtqtCp29VhJprIc3eUiEk+zlK6sxBPxzsfp7zLjD1YfTz+oa3s9pHvNXRi791Lcyud6Z9jQ%0AXF6OXba0NjA1W7notjTopGqzt67Nsa/PTofTSGO9nrlggkKhOK8U5x9j02EeHnDxzth8xXtBeZIN%0Ayk3KT12Z5VMPdQFUNRKr0aiIJjKMuEM8sqcFfzBBKJaiQGHdxLU/lCS7UFyD97SapDlwWWfKbITj%0A56Z/452ct/u732+xu1Y14eBUiNcvzUidkIuxNP/Xjy/zB59+gP/+0jUObW9mS1sD/+v4jYrXFmVU%0A9Jx6p3ItbqrTVr0uACZnI3S3NjA+s1jxnBjXpXPz1f4I4maML5jgwrCfTx7p5M2rc2SyecKxVNXP%0ALL1+xFiu+GyDpsKc70CfDYtBIx2/+pi+DjOL0VT1pPl8YsO/5+389ndD7H7Q42y1cedzj62Y7QVC%0ASfb324ksd1KIMigTM9VjcNof45E9LQyOL+CyGnBaDFyfmC9blwdCSWp1auYWEpIe/eqkcGmFs9jp%0AkS8UmPHHOLjNgTdQ3RdkJhDn2O4Wpn0xfMFkmYyL2L1S1UiyJHbXuvesFd+3w94t1rKCTChe73u3%0AWMveey3N5rXiY73Y3VAyOZlM8tBDD0n/PnjwIN/5znfWfc3AwAAnTpzgiSee4PLly3R3d1ccMzg4%0AyMDAgPTvn/zkJ4yOjvKNb3wDn89HLBbDYrFs5BRlPmBKb2xzoSRj0+Flx3crbl/Rrd1m1uMPJdGq%0AlfiCSTa76qmv1RBNpGi1G6tebB3OujV3dTz+GDe9i4QiKUx12nWrRKtp5MrcX6z+/c9em5Ocs8Uq%0Auv6uRjyB4m5onVHD4I2FCu0sKN6YFAK0OYycujLLZx7exOxCXDJ8aG6q5fKNtRcS/V2NvHbRg1ql%0ALNMM++//MMSXn+yVJVlKUKkEFApoqNWRyWVQKBVE4kssZbJ0uhq4MOKj2VpbtTVU5E6288jI3EtM%0AB2K8eXW2wuW9lM2tDahVAuPTizx5sJ2FxSVG3GH29dsZdYdZjKXYtqmp6mvb7EbSmTyXxwIVE+9A%0AKMkju1t45W13WRugy2qgxVZ9DmA16bg+EVrz2pWvbRkZmfeDtWTRxO5HQVCwfbOFLlcDs4EY//h2%0AsWhGo1JiM+soFIrHJ9M5XFYDwWXDsdWUJo9XG+jl8wXOXfexo6eRjz3Yztx8HO98vEIf2RuI4w3E%0ACUWX+MThTt54x1vxObCSeHPZDFwY8pfJvP0mtDRl3j1uf4xzw75lvVYde7asGMy6/bEy4zgxoXVs%0AdzPTvhh9nY1cvTFPLJGRfI1MdVrCsTS7t1ixmfUMjgdpqbIWD0VSDGyxVI1ll81Ap7OezuYIM/5Y%0A2X1djGux0xOK8S12KpnqtPiCCWkdv7vXxo3pMLv7rJw4P832zVbcc2tfP9UkC0vZiIdC6TEAf/z9%0Ac1WPuzGzKM8z3idWjztatZJpX4wzV2ZL4iJOJle6QVbA3rRGt0aDjreuzeJsMnB1fJ4zV2dptRmr%0AbtitV3RUWuG8utNjPWbn48zOx8vm1KUyLmsZSZbG7kYlOd8Noh/UeubU62k2v5sNjw0lk81mM88/%0A/zyf+MQnAPjFL35BY+P6bTGPPfYYp0+f5vOf/zyFQoFvf/vbvPTSSyQSCT73uc8RDAYxGAySwR/A%0AM888wx/90R/x7LPPolAo+Pa3v72uxIXM3cHpq7OSXpdSKF4QF0f8HN3VjL5GzYQ3wrQviqAABfDa%0AWzMc2uaoerFlskVN5PUmZOJF22wxUKNR3vKilZERBAXjMxHqDRopVlKZouvxoW0O3rrmQxAUfPRA%0AG+65aJl21tnBWawmHRaTjmSq2K4t6t7ZG/XMLcSZnF0s7kZWmQhZTTqMeg0Li+W77mI8yxP5cuZC%0AcQSFQDSRwqCrZ8dmKwvhJJPeCJtbTIQiS7gsBgbHF9ZsDZU3k2Rkily5GcS/LOezepIrCAoObXOw%0AlMoy5o7hshmYDyclfwJxstxuL04uq91rezvMDE+Fqk7CW+1Goqu6PcQWxO2bm6q+3/4HHEUDwMUl%0A+dqWkZG5Y4iL7lNXZhmdDuNoqkWlFLg44sfeqGdLmxm7Wc/VG/N4/DG6W00Y9GqsJj03l01K+7sa%0A2dlTNAFXCoqqY1qHo45AKInVpKPdWc/PXrshPWcz69jaYUZAwfFzbnb2WKsaibXZjeQLsLev2EFn%0AN+vXTLyNuotGe4/vb2Vgs0VKnv0mtDRl3h1uf4xXL3rK9Fpfvejh2ICLVquBs9cqE1+pTI5anYYX%0A31jROvYuxPmdx7eQTBXfZ6DHgrOplpdOTZBMZfmtR7vRqotSCGIRjUYt0NXcwMXhQEUsO5sMXBz1%0Ak83l2dVrpU6vIZHKQqHAqSvFjY9qxmTiun3XFiue5SS02LXpTOX50sf7MGhVnF7Woi39TEuDjj1b%0Abezvt9NuN94yTjcSx2vpKIvI84z3h2rjjs1cNGQue8yk581rPgApHl2WWt6pMp7qtCoWFlNla2px%0A80w8Rlynl25srGbaF+PwDicT3giFQnmnhy+YYFevdc0NlQtD/qpzaoCLI8WK+/ESI+vamvJc5kYS%0Avqu/x9uJx1ttrKy3sfhuJGI3lKl97rnn+A//4T/wn//zf0atVrNnzx7+9E//dN3XCILAN7/5zbLH%0Aurq6pP83m838/d//fdnzGo2GP//zP9/oucv8hnH7Y4xMh7g6vkBfp5lQJMXsQpIvPN7DsDtEPg8v%0AvVFijjdX3DkVjSvElteZQIxmSzHoc/k8rXbjmu1eq3dBT10pb6HZ2mFm/9a1L0iZ+w+VSiCbzbOz%0Au4m3lm9WIoM359m2ySLp71bTRzq0zYHLZiSTzaPT5tnZY2XwxgJHBpyMTocBBTu7raiUQtWFxECP%0AlR/9eqTsc0vjWZ7IrzAdiHFzNkqdTkUwkmEpk0Mp5PCHE0zNRdHXqKiv1eAPJ9jZbaGxpB1VRN5M%0AkpEpIggKLo8GpA1aseU0lc7iDyXZ3Wvl51XGPLFKo7Ghhp5WE5OzEd68Nld2r7WYdHQ464ome4VC%0A1bGv1Wbk1JXqFXQXhwN87MF2/MEEnkCMre0r9+6BrkbcgViZpp74nvK1LSMj837RbjdyaayYhNCo%0ABOoMWrZvaiIQLrbk/6/jY2Xj45EdzgpjssHxBZ482E4+Xyhr3XZZDdTVapgLJtjRbeH1S0WzUa1a%0Aya4tViwmHTOBONcngrQ5jHzySCfJdI63Bisr+Tqb64km07z0xgT9XY0VGvTica12IzUaFReG/PzT%0Aj2+ltUkPFJNncuLs3mHUE+ata5Wt+TZzLdlCgaHJYMVrxIrP0ph4+khXhfme6OVy+oqXvzs5zhef%0A6OXazXlmAwmeOuzEF0xw6rKXpw534g8lmPRGsJh0dDrr+YfTxSQ0rKzpn3mki1Q6z85uS8ncoP6W%0A63hRY/baxAJajZKP7W2REmzDUyEsDTXoa1QMji/Q2VzHiQsefnx8jN42k9SS/165kxWiMmuNOwUc%0AlmJ3mjif9C4kaLWXP2asVZeNp2JStqQGFRA3OWrxWQ001tfQajdKGxfhaAqruXqBostmIJstsH1z%0AE+eXE9EiqUwOQVF9c7DZYuDM8saJOKfO5vL4gkUZlsZ6Lf/zlTHUSgFTnVa6DnRadVnMbqSSfi0p%0Aitv5/ldzq43Fd8OGkslOp5O//uu/flcfIPPhRNw1zedha6cZQVBQALK5PFfG56mt0RAIJ8uSv+Ku%0A59TsIr5ggis3Fji03Ul3SwPpbIFCIS9ViIqJZo8/Jt2YpmYXabUZcdkMaFRKTl6eKWuh+cThTj62%0At+U3+8XI3DUMToV465qPaV+UFpuRXVssOCwrDrJatZI9vTaCkVTRfGqNVhgUCqLxFIuxtDS5e+bY%0A5jIHZF8wwUCPhSM7mwlHl/AFiwsJjVrJqCfE/j4byVROiufS9kV5Il/E7Y/xg5dH0Neo+Gef6iOd%0AA71aSTqbo9NVTzieQamAbK6oXX3myiw6rYqju5oJRdPMzsdpsxt5ZJdL3kySkVmmsUFHjXplo+v0%0AFS9dzXX0tpvW1IRTKGBntwXvfBx/KIEvmMBq0nF+qLgZJ06QHY3FChO3P8r+fgexZFqa9Lfajfz8%0AzASbXA1VK+gaG2r45ZlJoFipcqDPVqYf324z3lblhoyMjMxGKV2k25v07O2z4wvGGZ4M0tNuotVu%0AZMK7WJFISCxVnyd6A0V94jevzfHQTheBUJILw35JUs1m1vPYvlZi8QxPP9TJjD8mFS9ol+c5l0cD%0APHGwg2c/0sPQZJDZErmLvzs5ziePdGHQq6RCmkPbHGRzBTz+GFaTDlNdDb86O0UylWXXFitvvDPD%0AFx7ZLJ2nnDi7NxA7KavFmdsX5er4fNUOXptZz+z8ileVUa/GG4hVfZ9UOkub3ci+Pjs/+MWQVFDz%0A0hsTaNQC7Y46Xn5zEoAjO12cvOShVqem3qAhn1+p4izGfqJo5rdseDY4vsCl0QCHtjlAoZCS0aXr%0AHih2bWayBRqMWi6PBXhyf6uUYPvl225eXC5GO7jNWZ5Yn4tKLfnvdT5wuxWiayEXBFVHEBQ82F8+%0A7oSiKY7tbilbQ7t9Uf7px7fy/Msj0pg4Nr1YJoUhJmUPbnNwaJuTRCqLRiWgUQvEkxkGeix4Awli%0AiQznrvukOG6311Wtsu9uMTE8GcTjz9DmqKu4ns5cneWTRzrx+KL4gsXOEq1GhXe+aFhdq1MTiqQ4%0AfcXLwwMubGY9JqNG6uxL5XNl5n5rFY6tl0heS4rivcT9rTYW3w0bSiYfO3asTI5C5Pjx4+/qQ2Xu%0AXcQLYWymuKuRTGcx6DW88vZ02UDfajOCYkXUXNxp6u9qpLG+qDVmMemxN+oZmQox6gnzQFej5Ip5%0AfSJIu7OOHZub+PW5aS4M+zHq1WxuMdHf0cj/+MVQxQXY1/7uLgKZDx+DU6EKPbHzQz7+t0/0cWVs%0AXqoKmQ8nmQ8XXbvX0uqe9EY4ttsluRsb9Wr8y/pjoUiKTC7P7l4bKAooBQU1WhVNDTry+QL5fJ42%0ARx0/+OUwj+xuoamh2IIYTWQAeSJfytlrc0CB3k4TiWSGZCqDqa6GxWiaYGSJxjot+UIBpVLg1fMe%0ABEHBvj474Via+XCxwqFGq9pQG5yMzP1APl9ga7uZazfnObrLRTSZxqjTEEmkCYSXJAPS1bjnomTz%0ARUf3docRq1nHjD9Pf1cj5roaTr3jRRAU1Bu1+MNLqASBWDJNbY2KeUWx4igcTaHTqtbUjyutUHL7%0AopwZ9PG5o4aKSowH++08+8gm+ZqWkZF5X1i9SHdZDfz89AQDPVYajFoGbyxgMenoaTVxdnCOfL6A%0AICh4dG8rV9fwxvAuxGmq16FVK4kl07h9UQRBwcFtTmn941tIYGmoIRhZIr6UJZPLlz3f3Gognytw%0A0xuW5jTZXIFsLs8mVwOvXfCwtaORZf8/Tl728k+f6MXjj3F1OdEidoQYdBrG3GF8i0ls9Trg/Uuc%0Aydx5SpPC1R5vXI41Udv7QL+DXC5PHqSkWLujbk3jXH8oyUM7ndz0RjHVaYknM2SyWZ463MlMIMqM%0AP05/VyPNFiPTvkUO72hmfnEJjUpZJgGYzxcY9yySyebZtsnCUjqLRqXEYtKRy4M/GOfJQx388JdD%0ApDN5rCYdoUhRnqC/q4kXXhlloMdKU71OuscLgoK3r69sxKxV6PPKBQ+P7Xa9ZxPzjVSIroXbH+Mn%0AJ29y7WbwXVWOflhZPY/76jPbGHWHJBPFcU/lRt3Y9IpcWqkURqkeMRTlKbZ2mIryKkAuD9FEGl8w%0AgVqlpM6g5hOHO/Esx/GUL8pThzuXCxmLxQ46rYpIvLh+D4SSuGwGjuxwSolgALVSwB9McuXGAqY6%0ArTTGti5vwoy6w1KXSDaX561rc1weDRQlXqoUUPR1/P/svXlwXPe13/np2xt6RTcavWHfCBAgCHGT%0AKJoUKVKybGuxZVne5OVlqlJ5k/dezVRqknrl5I9J3rzKPFdeKlXJpDKTqfK8PMdxHMuObUXyszbK%0A1EKRFHcQIEEQO9Ar0EDv6+3546IvutG3QcoiJVDq719kd9++F7fPPb/zO+d7vqfpQ93De6lxf7cL%0Ai3eUTP7xj38s/zufz/Paa6+RzWb/oBPWcf9BEFTM+GOyYxjssmEx6mXJgP2D6iqDD6wkOTDopt1l%0AUZyieXDYQ6FQ5MZchOBqip2dTXS6rfz339/aaKFZ/+wzj3QTT+ZYS2RYDCYYnV7m208M4F9OcH22%0AHhDVUYmFcJz3azjhK5Nh/t5Tg0wvRSskLQIryZoDppx2A784OcnhkZZ11nw7/pUkOo2aB3Y00+W1%0A8tI70kakNIm2BL1WjaAWODzSwmo8Q3hVKqg0mvQk0jke21dn0cJG202xWGRnWxOiqMJs0lLIi6Tz%0AOeKZHAadGgSBV9+fp7fNul7Z3mjfu7W4JrXv9Tvr97SOOoC5ULziGTm6p0X2UaUBpLWG4JkMOrq9%0AjYqttk8e7sJi1PLzNybl9XohFOfIiJdWl5mFQBxXkxGtWsV7o34eP9BOJJbBF07IuqTlDCWQWBv+%0ASOqeMDHqqKOOOkoo36SXklXlw5lhQ77iyIiXU5eWODTs5dTFBWk2hoLPbHdZKBRE7Fa9rNFZkgvK%0AFUQODXtJpvN8MB6i02vBaTPwud1ezo1Vn/Po3lZuLa5xa3GNo3taqj5TLkUUS2c5MORm3h/F0WiQ%0A90nxVJYHh9xcmVzm8/vb5Ov8KImzOj4eiGKRvnZbzYG3Z8cCLITiHBr2ks3lcTQa5HX98EiLnGSe%0A8UVrrvEdHjNFIFcQ0WnUdHRZGO5x8JPfbZbECPGdLwwovC7Z4LtXlvA2m9jV3cT/+5trVa39R/e2%0AcvVWiC883CUnqfftdNHuMjO5EOGhIQ9nx/z8+Xf2VVzfoWE3/uVExfO0GXP+2F0dYv6HJJLr8Uo1%0ANt+X+WCMVCaPRqMmtJqmu6XArAKrfr5CR1l5AJ8gqDgw6GLWHyO8KiWGdVoBk0FHNicldPXaFsW4%0A9fCIl3S2wMRchJE+p6LE23OP9nL2WoCWZhMtLjO/+v0tRLFYkcx22Qy8fWlJ7hTQa9U8OCQlYct1%0AlEHq4luLZ3lw0EUqW+B//9G5Oyo63GuN+7tdWLyjZHJra2vF///+3//7PPfcc/zJn/zJH3TSOu4P%0AlCpLKpXAyfPz8gbU0agnlpQqhR1uS5WQOkgPlKfZyOyScqtOviBydTIsMzTn/DEuT4RkHafyzwIV%0ASbq5QIzz40F+8P39fOtEnbH0WUfJTm8tRTmxr5VLN8MVjr8cs4EYdmsDkVimYgjVgUE3boeRK5Nh%0ARQZdLJkjmshyZMTL796frbDFyzfDcou3kq2LYpErk6ENW19ffB5/qL3Ool1Hqe3mrQuLZAp5YitZ%0AvM1GsgWROX+CjhYz8Xiedy776Gqx0NPaKA9AKMfdqtrWUcenAW9f9lUkTRJlLdqZXKGm7qZepyGT%0AzZMviMqttv4YE3MR9g245PX60LBXMYA/OOQhEsugVQvs6XcSXElWrPElDHTYeffqUv2ZrqOOOu4Z%0ANm/S7VY9q7EMNguKvieTE2UZtFgyV7PTQqWSBo5em5YGAwdWkjKj8vBIS1Wi2mLUsruvWfGckWha%0ATkYkashqFItFnj3Wy6/fnuKZI92YDLqqfdLorWUef6j9Q7VW17E9cHTEqzyMzm6Q2ciA3OFT+tyF%0AG0G+dryPW4tr+MIJdrTXGKTntPDzNyYrCDXl8hUlZHIFrivoqGZy0gA9i1FLm8vMf3n1hlx4Ke2/%0A9Fo1NpOObF7kpbcrdcYvaNUc39+Gxajjz7+zjw6X1JV06oqPyflVPM0mnjzcRSSaIZbM1iT6fJJD%0AzO8lc/R+xub7sjk29C8nqti7zbYGGvQaWYcboNVpqvK1R0a8ikngZx7pJhrPVsW5sLHHT2XzrMWz%0A7Op2UETZ1heCCQ4Ou1mNZdCoVWjVAhlRIT4uOzaTK5DK5OVrPTPm5xsndjAbiDHvj/HU4e4K+7+T%0AosPHoXF/NwuLd5RMPnfunPzvYrHIzZs3yWQyWxxRx/2OUmUJYLjXUdWO5WlWc3ikhYVQDHeTSdHR%0Ai4UiwRpttAuBOCaDVk6wwcbiVO48lAYKlD57ejRAx0dsb6nj/sZcMM4Pf3KBfQMuGk06/u79OVqa%0ATXR6LcqMO5uBSxNBYEO253O7vVy+GcKypOOxB9tZXktXaNWVGHSBlSTNNoOiLWo1qprV85mlqKKt%0Ar8Wz9YC+DId2eTh1aQmXzUgilaNBo0FVEKUBNsEkkXiGm/OrvPDETq7cChGscb/rAw3rqAP8qylu%0Azm8kTdpc5gofJQgqrGY9x/e3EVpNyVrHJZ+3Z4ezpgxGKJLCZNDK6zVQsxU1k81jMuj4/cUF9Fo1%0AL3xhgItKg/WG3fx/L19XPF/9ma6jjjruBjZv0hOpHHuoa1dsAAAgAElEQVQHnFy7VT3QDMC3nOBL%0Ah7p4f9QPbAxcKu2F2lxmVCoV712V4sTnT+ygsN46HYqkarbpmwxaRSIOSBIEdqseoGZcuRCKsxhO%0AkM7kUasgly8o+t96nHl/osQcfOeqj4m5VVmvNbhuUwcG3XwwHqiSXnHaGlheS6FRC+RFkflAnG9+%0Avp/J+VUWgnFanBKLeHwmUmEvdqu+Zky9EIhjt+qrSDqh1RTH97URXksRS+YoiEWO72tjLhBjR7uN%0ARrOO374/y3C3Q9E2E6kc33i0F0FQMRuIVbBZ5WL0LjcDnXbFYX6mhk9uiPm9Zo7er9h8X5T8Xzl7%0At/R6l9dCKlPg6J4WeeCeSkXFAL52twWxqFz0mw/EWYtnFJnspS6O0nHZfAGdRq14/UuhONmcNDek%0AydrAwWEPyVSOYCSFt9mE3aLn1bNzVceF1n22fznJwSEPvzg5KRMwN2vvl675nSs+Xnh8R9V3ydf9%0AMWnc3w07vaNk8r/9t/9W/rdKpcJut/NXf/VXH/nkdWxflCpLHoeRUCRV9TCWHP2xfa1YTTouT1RX%0A6nP5Ap0ei6J2jLfZxKWJUNXr5Q8kSAtcLe2o67OfXYddh4TT1/yK7YlH97TUZNwFVlJy65dBr8Hj%0AMJLK2AlFUsSTOfQ6aRhKaZhEqTK5s8vO1VvLitcxvRTF4zAqJrBr2fpcIIY/ksJjN9ylu3F/o8Nl%0A5h8+txuTTqDJauH9q0t87gEvapWAoUHDyQuL9LRaOX1tkYVAQnEACcDOzvpAwzo+u5gLxjl3PUAi%0AXaC3rRGxWOTwSAtL4Ti5nCg/MxJbxMdgl4PRW8sVrakAOo1Q8xkrMYJ0GmmwVDZfqJn0CK6mEFek%0A9TyTK+ALJ/iz50c4MxZgzh+j02PhwSE3HU7zPWdi1FFHHXWUb9JNBi1qlaqmr+v0WEmls3S3SAOa%0Ayod+26162t1mfvX7Kdk//fKtSb5xoo9H97cyubBW0zdGohke6HfW9K8TcxFcdiMtTmWyTpvTjEYt%0A0O21kkjnma+hjTsfiNf3SfcpOlxmXnhsB/5Iinev+rg2vcLOTjv/yzce4OyYJDO5FsvgaTYRXE3x%0A2IF2lldTTC6scWx/K3qtwLtXfOQKi5zY38aXH+khXxB5ZX3wbTki0UxNSYw2t5nz48Hq111mrGYd%0AawmJXLgYTPDEwx2kMtLcI0+ziUceaK2pMz4XiPHbs3OcHQvS5jJzYNAt6zDDesI5nSeWyPBnz49w%0A+pqfhUCcNreZLo+VyYUIh0dasBi1H7t9fxzM0fsRm+9LLZmS06M+nniog1gyJ0lgqMFi0vHmBxvd%0AFSXptEaznmIRXE0GRTuEDS3xzXaslMzeytZLsW0mV2BseoXvfGGAG3MRmm0GjA0aEumc4m/rshsI%0ARpJYjFoyZefbSqZlYmF1S998P2ncf2jN5Do+/SivLEWiGfb2O2uyjvQaNYlUrqJ6VKqgvnJ6liMP%0AKCf12t0WzlzzV53bZTdUJOwSqRw9fY3KD72tgdlA7COL79dxf6I08bjRrKuyzXeu+Hju0V6WQgkW%0AgnE6PVZMBg2vnp1DFItyVfTY3lZeWp8YDFLFcv9OF/3tNtmeSwL7iVQej8OkWByxW/Q06NSKtt7i%0ANCnautNm4P/88Qf8b9/auy0Xh08C16aWGeq24w8naHGaUQsCKpWkpzXS2wwqFe+P+nA7jKhQKd7v%0Ah+sDDev4DEIQVIxNL/PDn1zg6N4WurwWphbXEAQVk4ur9LY0YjRoubhe2CoURI480Cr3aJSzjvRa%0ANW1us1Rc22J4nrfZhArQ6zTy0KnNcNkk/eXSIKDxmQhj0ysE1oeYnh0LcHYswA++t/9jY2LUUUcd%0Anw0obdbLN+lTS2usxrN0tzQqsh+ddgMfjAU4caCd90c32rclOYoMxgYtTx7uwhdKsBROsH/QxS9O%0A3pL1YhOpHK0d1dqfmVyBNqeJywr+tbulEZDINWKRqsFQeq0aq0nHpZshItEMXz3WKyXDFWLTenH9%0A/ofHbuBrR3v4+qO9ACwtJ5n1xTi6t5VoMstIXzNatYqrk2Ha3GZGdjTz5tkFWlwmDgy6UakgXyjy%0A09eus7PTQWAlWZVMU2KLgmRrXV5rVRJPr1VjNep48/wCXR4rx/a24WjU859eHleUc1Hewxv4zfr+%0Aa9YfrdBhLqGUiLt8c1mOGc6PBzk/HpTZ2X/6/Mjdu9kfAvV4RRnl96VW4lYQVLiaDEQT0gD13b0O%0ApjfJoopikVOXlji6txWNWkUkmqGrRtdxqeCRyRXobd3w5UrJ3EyugEGvbOsG/YaExb4BFz/+7fWK%0Az9QiqnW1WAlGUjyyt5XRshzWVolrr8N023t5v2jc31Ey+cqVK/zoRz8iEolQLG78MX/7t397zy6s%0Ajk8Wwz12Zv3Sg+2wGbg+s4LHYSQSzVQ8RGOzK7jsBgSVgEGnYai7qUK3a3J+la8/1sfN+bUK6YBQ%0AJKH4QO7qcWDQa5j1x/A0myRN2WKxJsu0NAG+js8eRLHI3v5meRBkCSXGyMUbIbQagR3tNhyNEtu9%0A5IxPj/p45IFWEulcVcXSatLx+tn5Ci0xd5OR4d4m+fs322JPayP+5STH97cRTWRZCMVpX29/LLU6%0A1tJi/qzra5Xgj6SIpXKEVhMUxCJmg45UKkOTTUcmK9LusfDa2TncTSZ2dDTyk7+7wYFBN5lsnmAk%0AhbvJwL4BV136po7PFGTN+MUoXoeRfQMucnmRn746sbGp88cw6TVcngzz5WPdmHQaJhaipNJ5rs9E%0AODDoltu2S2v01Zthjh9o5+uP9THrjzPri+JpNtKgVfPOFR96rRqNWpBZet/8/A7FZIyxQUo0l3xg%0Au9ssD5QqT2Cfvhbgm8d77xsmRh111LF9UfKL12dXFQcelTbpk/4YE7MRXn53mod3exFU0jDfdpcZ%0AtaDilfdmcNkM3FpY5anDXcz6Y7Kf7G1t5L++NkEqk6e31cpQVxO+UEL2ge9clgb3uZsMir4xGElV%0A+F5Xk4E9/S5+8nfXqwaRf+VoD+fHg7J/Xl5LyfuxyYVVDo94GZ2sPsdnPbH1aUH5Ot/qMrNvp4uX%0A353m4C43P36lMoFbksEorc3ffqKfiblVWprNzAdiNRPHF24E+crRHm4trsk2bmrQUBBFDu5yk84V%0A8IeTFTa4vJpGIwhoNQLFYrUObSyZw91kxGLUYjJoZZutpT27WerSaTdgMerk56c8ZkhnpWfk2tQK%0Aw532e3bva6FUlDp7PcjY9Eo9XlmHEqN2s/977lgvP3vt5kauaCHCfEC5C31mKUo2L/32R/e2KpO2%0Amk0sNBlpaTYRWElyYNBNoSBK+SOdWjGZW06CLNm6SgUehyS1WCJRlnIKkWiGd674eP5EH9OLawRW%0AUnS1WKFY5JdvSYP65ELNemFvqyJNh/vOZyZt50Qy3GEy+c///M/57ne/S19fHyqV6vYH1HFfYmx6%0AmTfPzXF9dpXetkaO7mnhvVE/sWQWt8PIQiDOcK9D1lQUxSJuu5FWp5nfvD2Fu8kIbOjZCIKK/g47%0AU0tRwqsp+jtsFIswPrvCSjTDU4e7mPPHCJYFZpOLq/jDSQa77KSzIi+enKS3tZHnHu3l5vyq/NnS%0ANXS4Ldu+YlPHvcNwdxNTS1HmAjEEQVWhZed2SLZ57lqA1UQDI73N8hAAUSwyvbSm+J1z/rg84KL8%0A+yKxLK3NJl74wgBXJ8OyLfa12YhEUwQjSdpcZhyNekSxyHwgxtx6i+GhYS/5gohvOYHLJjH3S1rM%0An2V9rXJMzEfo8lqk9nqnmYm5VZrtjSSzabKZPGvJDEuhBMHVFCqhyNNHuikWiwQjaXaY9QgCRJPZ%0AT/rPqKOOjw3lU7M9DiNL4SJOm4FCQVUVuKYyeR4a8lAowE9fu4ndqsfUoMVha6ho2y4F/V873svY%0A9DKpTJ5Wpwm7xcm1qWUcNgNfOdpDKJKSdUIzuQLj0ysc3OUmmxPJ5kV0GgGbRc+VyTCa9QnvkWgG%0As6G6kwQ2/OD9wsSoo446tifK/SLUHng0F4zzr39ygQeH3Bzc5aG31cqN2VWGex1E1tKAil3dTYQi%0AKYwGLR+MB2V25MRcBLVa8rOleTI3F1bpa7dxbG8bb19elM/jCyd4+nA3wUiSWX8MV5OBdreFX5+S%0A5DEa9BoeO9DOWizD1cmwnEguIZMrMO+PAUWZ9XZg0C3/fcFIiqVQvCqBc+LBdpxm3b292XXcc2xe%0A5xcCMfJ5EYB0TlkruzwpOz4TIbyaYjWeZqhbYkkqaX97HEZePDmJdn29LsUCx/a1IopAEYa67aQy%0AImfHJInBTK6A024gFEky46uWfBAEFal0gT39TmZ9MR7od9LmMpNK5/jdma21Z0u6yA2bks6bP3sn%0Ae6h7FU90uMzs3+VleTlej1fKUB7HzQZiFYnbDreFhVDlLKzltTRt7uoODtiQngCpQPfs0R7mAzEC%0AK1InvLFBGhjdaNaxFE4gqFS0uszk1rXr293miu4OvVZNOpPng+vBqrj36J5WOtwWNGqBRrOOIw+0%0AkMpsdCk36DScvRZALajQagQowqlLG0x6peTx6VEfR0a85MUiC4G4nLiOp3Ofmjj3jpLJDQ0NfOc7%0A37nX11LHJwil4EuvVfNHTw7yn8to/qWqZ0lD2WrSYTRoOL6/jXgyh0pAdgaf2+3l9FWfnJjzOEyk%0As3k0gsCu7iaS6TytbhNiEbpbrfz61Ma0y1uLa/J5VCqIxNMEI0lAVVHh+ixrE33WIQgqOt0WHl1v%0AKym1PNWq0I9NrfD1x/qYC8SZ8UXZ1WVnOVbZmu1uMjJfpimq9H0Hhz30tklsZ6fdyPhMRK5spjIF%0A3r3i44uHOuV28pLG3sO7PHiajPiXE8yVDV6p27D0W/pXUpgMahrNBgqFHPm8iCCosFv0FFUqRj9Y%0ApNNrYXdfM1cnw+TzRQQVFZXlTLbAXCheZyfX8ZlAabaBXqtGp1Ez1G2ny2Pl129PV3zObtXjaDTw%0A7pUl+jvscvthq9NcEfiWWD8WoxaVSsW58WDVJOrS2nxg0F3ht0KRNDs6bCTSacKr0vNoaNAQiWUY%0A6WvGaWvgwZ0urs2sVLE0oNoPftZ9Yh111PGHoeQXy5HJFSq6wDQagdlgnCarjgadmoVgHJNBQzKT%0AJ5nJ47IbKrosy6UB/MtJOtxm8vkiR0a8nBsPsm/Ahc0C49MrOO0Gnnu0D/9ygvPXpfdm/FFWYxn6%0AO2w4Gg34l+PyPI79Ay5ePzuH3aqvORgqGEnRbDPitBsrBkODlGy5OBFmX7+Lbx7vlRMUTqeFUKg6%0AOVPH/YVye45EM+zZ4eTm/Cq7eprwh5OKx5QnZX3hBP0dNibmCniaTPL6Wyoiu5uMkpzLeBBRLJIR%0AKxnA04tR+jtszAViFMQipgYNTx/p5hcnJ+WE7+hKSlED/NCwl5Pn5yv2UZcn1Dx1uLtijS8l9Xpa%0AG5kPxtaLO430tzXy/li1TCBsJBkf3eesGS/crkPhbqEer9TGe6N+Tl3aICwkM/mq4c7JdIF9A1ZZ%0AqqKEclk1kO7zB+NBhrrtFETQqAUKIqzEMuTyIi3NJto9Fn5Tlk8q7d2fe7SXs9cCDHTYuDEnSbmW%0A4l5BUElFwfX/lxjxb11YVOwSmVyMYDHomV6qLqCcGfPzjRM7mPFHZY3vnlYbU4ur7Gi3kckWKIhQ%0AFIufGrvZMpm8tCRl2wcHB/mbv/kbHnvsMdTqjYWupaXl3l5dHR8bNgdfgqDi4WEv4zMrikFZsVjk%0A4WEvb11cxN1kpMtjwbecYE+/E0ejnk6PFbWwwY6qlZj78iM9rMUzzCxGFc+TyeV5YIeTm3MRQBqS%0A0e62cHrUh1Yt1Fu4PoOYC8Y5dcXH5PwqnmYTOzsb+d6XdjJWw1ZLFfpUJk86WyC4kmSoq4l3rizx%0A+Yc6uaxVkyuIHBr2Sm0xSBuHQkGU2XTlOnmJVA5fOEGby8TP35hUTF4HVyoDPL1WjVotkM/mCayk%0AKl6v27CEm/Or9LVZUYkiBkMDriZpAU/nRAShSEODhrZGE1OLUXrbGrFZ9Lzy7oycTMvmpd+mzWWp%0AJ5Pr+NRDEFTcmFvl6J4WMrkC7iYjBr2WizfDeJorhzbl8gWiiSwmg1bWjysxKC7cCPLwsBetRsX0%0AUlTeWM4H4jw05GGmxiTqdDZf0bq6b6eTl9efR5D84eitZQ7uctPTaqXLbeW9UT/js5GqDqe6H6yj%0AjjruBspnvmzGjbkIU/4YC6EEE/MRFgJxulttaNQC+3Y6OTMaoNVlRiwUiSakLqdyeb8GnQaDXsP+%0AnS6KRfAvJ2jQqRWHQI/eWubpI93yeyAV9d5eZ7E9c6Sb4/vbSGbyZLKFLfVFAdxNBg4MefjPvx0n%0AlszJr5eSLTYLvHvVx9eO9nxqEhSfdQiCSp4NU/r/w8NuGi169g44WQon8TYrt/CXszmd60O+Txxo%0A460LSxwYdFNkgyXZoNPwuzNz7OpuUp57YDfw9qUlMrmCvM95+kg3Dw265e6jTK5Ah8eMP2whsJKU%0A4/JMjXlLofVhZYl0voIhLQgqvveFAbrKJABUKg9j0xH5e2HD7oGascOddijUcfdRSuKH19IVMad/%0AOUkilavyc4GVJHPBKM880sNSKM5CUErCqlBVFM5Assd3r/jk2BPg+P42GrQaikAoklS0OV84gddh%0AIpUp0LlJe1kpR1UiqZVreJf+hv52O6vRjcGs5Tg45OEXJyfRaQW6vFauToY5Px7kycNdslSRqUHD%0Aw0N3HvNudwbzlsnk7373u6hUKorFIu+//37VIL433njjnl5cHR8PlIKvQ8PemjIAAAvBOLv7muUW%0AsHyhyEO7nJga9OzsbGI+EEejUXN4pIULN4I1B/jNBWLs3+nk/dGA4nmCkRSvnZmTH9bSQvbtJ/rZ%0A0dJYXxA+Y9gcHMwFYjRoBWZ8tdkXpQp9JJphPhAnlxcZm14hlsyxvJbk4C43Lc1m3rvqI7CS5OFh%0AN8f3t7ESy6DTqKsSH6FICo1DYNoXq5lkWY1nOLqnhRtzq3KwduFGkGeOdGMz65lcXKvra5VBFIt0%0AeCwM9jQjFiGRyrIay+JuMnL+up+hTictDiOoiuTyIgMdNkanVsgVRLnFNBRJ0dphljshtvPCW0cd%0AHxWzgRiP7mvl529O8vUTO5haXOV378+RK4h88/F+/OEEodUU+wZcWIwaVqIZTA1anDaDvJ6eGfPz%0A7NFeFkMxppcStLstDPc08eb5BUSxSPf6UJHNEAQVTpsBtaDCv5xkd58DjVogVxArPpfJFSiIRbQa%0AdaXf9kvr+BMHOxFU8NBOV90P1lFHHR8ZolhkZ6eNWX81Y6yn1cqtxTV++datamLL0W7cDhPNtgbs%0AFj2LwQTDvQ5WYxmGexzk8kXevbrEN07s4BcnJ2XJgcBKEptFXzN5USwWK3SRS/HkfCjGpRthWR6w%0AdEztIWiNjN4K8fUTO7hSJrNWii33Dbi4Nr3C1x/trcc+9zk2E2b29DvxNhvxNJkIrCTwheIyG77F%0AaVK0F7NBh92qpyCKjOxohmKRG3NruJqMvHtliQa9hi8c7CCTLXBzfpV9A07aXBZFbW8lbeOFYJzw%0AaopcQSQSk/Y7geUkqGDfTieNJj2iKNYs7Mz6Yxzd24ZeK1QVod+9vCQnfEtJSVSStIvFqCORzmIy%0A6KBY3DIxfCcdCnXcfZTv0/VadVXiOJbMMdDRxIXroQqilqASeOntKcxGDcM9zWg1Am9fWqpisHe1%0ANKJRC2TzIl0eK2q1QCqbhyKkMjn8y9UxK8B8IE42LxXtnjrcJT83eq26Zo5qs4a3IKgwNmhYDCWY%0A9cXo9FqqJDSyuXyFz+/vsNOg07AQqJQqOrGv7Y7u5cfBrP+o2DKZ/Oabb/Lmm2/S19dHR0cHr732%0AGi+++CJDQ0P8yZ/8ycd1jXXcY5SCL/9yAneTAa1GTaEgKk58LaHNbebUxQViyRwajcBDuzyIoqpi%0A8mUpSDu6t5UbsxHFc/vCCdYSaTwOo/J5nGbOX6+cIluq4Hfs2X4PVB33FtdmVir+r9eqSaTzW9qq%0A025gYi7Czk4bjsYGVICIZJ+nrwX4e08Ocm1Kcu7DvQ46PFb+2+s3q+y4NGXY02zEYWtgdHK56lyA%0AvGGwW3QYGrRcm1rGZpEmw754cpIvPdzJv/vHxz8z7Yd3omU2G4jR6TbjsupRa6VhHkuhOL0tFgwN%0AOsZnllmJpTFoNbjsBq5NreALJ2pWk3f3NNXZyXV8qjHli3JtaoVnjnRzfUYqrAiCihceG2DOHwUV%0APH2ki8BKilgyh385SYvTRIfHgl4n8PZlHweHPLKERYndf2UyxFeO9rAWzzK23rKt3Lq6UPHcXZ1c%0ArprEDlIAbzFW6yRncgUoFvmHz+/5zPjCOuqo497j0C4Pb11YrEqKuexGZv3KJICpxSgdbjMUYWox%0Ayvujfh4a8mC3SK3MNoue5x7tYzaw0UUZiUqJ5ok55YTZQijOvgEXv31vpiqePL6/DbtVXxW7btay%0AbWk24XWaCEYkLdCfvjbBU0e6sMnXJcWWp0d9fP7Bjnoi+T6HEmHm8kSIQ7u9BCNJsjmRXEGUGe+l%0ArsqSvfS0Wel0W7k+F2HPDiexZJY3zs3jtEmFB51G0oJ9aMjDQjBOKJLC02yip6WRVDbHV471sBCM%0AsxCI4202YbfoefVstbaxL5xAqxFw2gx86VAXr52dxW7RAyouXJck/g6PeBXjB5D2ZacuLjCwLrtV%0AjlLCFxWKRegffG8/XZ6th5fdrkOhTji5dyhP4mdyBbpbGiuKFHqtmsmF6sHPKlWRP3pqkOuzEWLJ%0AHBaTlm8/McDVW+GKoaf+lSS5gijLqem0Ah1uM3P+OLcW1+jvsMt+try7uMTWt1v1XLgeks9fLCKz%0ApzejXC4GlGNfvVbN8yf6eP+qn+E+B2KhqPiZ4/vbKIjIUkXvj21d1LifmPVbJpN/9KMf8fLLL/PD%0AH/6Q69ev80/+yT/hn/2zf8bk5CT/6l/9K/7pP/2nH9d1fmqwXR3YcI8Do0HLYiiBP5xARKoCatRU%0AVT0tRi0DHTbOj0tJ3q8e62V5NUU6qzwIIBJN07Kp7baE7lYrmUwBm0WvWF21mpSH9YxNryDUK/Af%0AC7aDzUrVuQDjMysys+PCjSB9bY2sxjZaEJVsqLulEQCnzcAb5yTtrsMjLei1ap450sN/enljEnJw%0ANUWDrlrPs7yt26jXIgBtLuVhAS67AUEF47OrDHXZ6W6xkssXefvyIqJY5Nr0StUxn0bMBeO8eGqK%0Aa1MrihXV0m+qUqnQaVR0tzWSK4hoNAJFVIwMNKHTaehra+S/n5yipdlEaDWNRq1Cr1PT195Y0+ec%0AHg3QcXx7LbZ13N/YDn6wBEFQEU3m0Gs1xJI58gURp83AFw918vM3bsrJ4XyhyJlRf0VQe/GGlCz+%0A9ud3MLUUU2T3J9N5nLYGbFY9DdpKv7pV6+pmFgeAp9nIzXnlTd31GkXmOuqoo44/1Od2uMxVw+gO%0A7/Zw6vISC8F41edLnRbhtTRFETK5PE8d7mZ6aU1OYjToNLz09hTH9rbKx2VyBfKFYs2EWXdLI8EV%0A5ZbraCJLIpWril1LMzYsRi1H97bx+tk53r/mR69V8+AuN6lMHl8oyZXJECaDloVgXPb3damg7YM/%0A1HZrsWmTmRwaQWJjrsUz2Cwbw+7LB+h6mkz88q1JHt6c9PLHMOg1PH24G4/DyEtvT1clrA/ucnPm%0AWoAvfa6ThUCcselldvc1K/4dnV4rWrWKtXiGRouOxx/qkPMH+wddCCoVyUyeLq9Vke3coNNgMmgV%0AO58AJhdXiSazfzCzeKsOhfqcmnsDQVABVCTx9Vo1s761isRxae5NecJ39NYyXz7aw/WZFRJpSVNZ%0ApYKpxVUsRh2LoTijt5YxGbRVMa1eq8bTbCKWzLGjzS6xmtWCPE9nuNeBqUGDWNwgIw73mss0ww04%0A7cqERpfdwNV1JvFWse9CMM5IbxPnrwfobrHV9Pk356VEuV6r5viBdvmeKdnj/cSs3zKZ/Ktf/Yqf%0A/exnGAwG/vqv/5oTJ07w9a9/nWKxyJNPPrnlF4uiyD//5/+cGzduoNPp+Mu//Es6Ozvl9//mb/6G%0An//85zQ1NQHwL/7Fv6Crq2vLY+5nbGeq+uhshA/GA5y5Vq1p/NThLo7vbyeZyTHni7F/0MXyWpo3%0Azi0w3Oug0aSjWCwyuVBbEiMYSfHwsIeLE6GqBcXZaCC0mmZ0arli2mdpQufymvJCM9TdVF8M7jFu%0Alwz8OK9jc6Ver1XL+kOtLhMeh4lz1wN8uUxvqd1tZrC7iZ/83Q1Eschwr0P+jtOjPo7va2MpXDlR%0A9rED7VydDCteRyiS4rtf2snVyWVeOT3LoWGvcjtiSyO+cByHRdLHm/VXMpsHOuz38G5tD9yuojo6%0AG+Hfv3gFgL39TjRqAV0gTjajp7/DTjKdQVUUyGTz6ASB7lYrK2sZbi6s4nEY2dnRhE4n8PI7M4rn%0ArzMP6rhb2I5r97XZCL5wguEeByfPL7Cn38mrZ2bl4XogaWz6QgnFYHQxJGklLgbjNdn9zx7rZe8O%0AJz/53Y2KjcBAh40bNZLDm1kceq0ao16L2avj1mJ1jPBZ8IV11FHHh8Pd8LkdLjMdLnNFHKAWVLS5%0Aq0kAR0a8/P7iIicOtOMLJ9aTbdUDnA4MuoklsxVxX74g0tvaqJgw622z8vrZecXrkwb+aYklc5we%0A9fHs0R6CkRRz/hhtLjMqlYrfnp6Rr72UaNZr1RXsZWnwahMPD9Ul07YDPortbsWm9YeTPLDONG6y%0A6qvY8JlcgbV4llxeZFe3g2iiOhG7b8DFq2dn2dXjUIwLMjmRZ4/1sBhOMNTjIJHKYWrQKu5zVCp4%0A8/wC336in8VgXDF/cHx/G1duhnnqcBdz/liFNEtp7lGtjtJur7Um4/9O4/taHQr1osvdRbnND/fY%0A6W1rlJP4UvdFirlADItRS5fXylxgTZ7rUdIgtrNHDioAACAASURBVBi1FItFRTt65pFuTAGtFC+q%0AUE7mBuLrRRY9a4mM4vc8uK5RvLmANxeI0+62Ktp5T2vjug5zan2IZY0ulEAcg66RIirFgiVU+vxc%0AQcRi0PLTN24q+or7jVm/ZTJZpVJhMEjC7WfOnOGFF16QX78dXn/9dbLZLD/72c+4dOkSf/VXf8V/%0A+A//QX5/dHSUH/7whwwPD8uvvfrqq1sec79iO1PV50Nx3rviI1cQFR/QWX8Ms0HHxfUhPf/jncpq%0AZm9r421lBtpcZub8MZ57tJdoMsf1mRWarHo6vY388q1JtGqBA4Nuedrnrh4HkViahVCenZ1Nig/4%0AsTvQmqnjD8d2stlTl5cUbXPOH5NE+8uGOb709hQgLWBXJsNksgVSmTweh1FuY5FbX2KZiomyeq2a%0A5fW2mc12rNeq2TPg5MU3bxKKpIGNdsRischCMI6n2UiDVs3L705zbG8rriYjp9aHrZQzmz8LgcxW%0AFVWVCk5dXJQ1B7N5key6jvUff1VaD7RaDblEilQOTHodLQ4z49OrdLgtuOwGfOEYa4m8/Fttbmfa%0A2VlnHtTx0bGd/GApeJwLxvm/XrzC04e7+dnrE+zqduBbTlQM1wPQ6zQsLScUv2s+EGc+EKel2VRT%0AK+7Wwiomo5Z9Ay7S2TyJVI6HhlzkRZH29TV9Mzo9FgRBhU6jxttskqexA7y7yY/XN3V11FHHZtwt%0An1vyl+VxwP5BNxeuh+Q9hSCoOLqnlWy+wL4BF6cuLvBAn1MxEVeK4VbjGdxNRjnuSGXyvHhykiMj%0AXtK5Av5wEqfdQKfHQi5bwOswKfrKUsu1xIwzsryWwRdO0N1iZSEYVyy+LQTi8rlLrLovP9LDlx5q%0Av+P7Use9w0e13a3YtC67gbcuzPPVR3tZCMRxNVXvU4480ML/eGcau1WPTqOueK+kC3vkgdaahBnf%0AcgJfOMFcIMbhkRauTIawGHUc3OUmmc4TjKRo91igCOfGAvS2NhJcSZFI56vWdrtVTzKdZ/cOBx+M%0ABQmsJHn8oQ5ZHhMgIxYwNSh3lObytRn/d8osVupQqM+pubtQsvmje1rk3zQSzTDS56DdbdmQYmlp%0ApNnewOWJjd99R7uN+UBc0e/OB+KM7GhmfGaZZKq6Ux2kRG02LzGEVevHbd4XpjIbnXMXbgR55pEe%0AuftEo1bxlaM9TC2tEVxJ4W4y0O628OJJKUdlt+o5c80vS2hsRneLlcVQgkQqR2uHctdy+VDMQ8Ne%0AflNWsNzsK+43Zv2WyWS1Wk00GiWZTDI+Ps7hw4cBWFxcRKPZ8lDOnz/PI488AsCePXsYHR2teP/a%0AtWv8x//4HwmFQjz66KP88R//8W2PuV+xnanqo9MrZPNiRVKtHKFICqfNQDYnshJNV/0dubyILyyx%0An8wGHR1uS9XEVa1GhU6rZWopii+coN1jodVp5pdvTSKKRTLiRntsriDS02plPiCQCyfIFQp85VgP%0AK2tpJhc2hpYNdTvqOov3ENvFZv2RVE3W+2YWXDnL2L+cpMNtRixKNqi0oBn1GtrcZgIryfXgS2Ap%0ALA2hKt9slBggl26E6HBb6W9vkofxvXtlid62Rg4/0MLZa36a11vNNWoV84FKbb7QaooffO8AnvXJ%0Ayp9WbFVRnVpaw2rSya1tkWiGLo8VlQr2DXjQaQREUUSrFhCLKiyGBmZ8UaaWIrgcBuxmPVduhhHW%0AB391eKThB4l0Xh6UI4pFHq4nqeq4C9gOfrCc9THQaSNfKPL5hzqYD8aIJXPs7mvmd+/PEolm2Nvv%0AJF8Q6WtrxOUwMu+Pb5nI2DvgZD4Qr9rMgdRR1FyESzdDHBnxohZUnB2TJlEPdNi5cCNEKpOXP6/X%0AqjEZdahV8A+/Ooy3yVgR8NY3dXXUUcft8FF97lwwzrnrAfwrKTxNBh7c6Zb1Vfs8FqYW1+QuSK/D%0AyFI4STKdw27Rc3RvG66mBt44u6D43aFIipE+B4Ig0NJsIpsXCUVSiGJRJsOUWrZDkRRD3U0c2u3h%0AkkJXZqfXgtNmYC2RYTGYIJ7KMrKjmTc/mKevzaZ4fm+zCV+4kvW2q6ve3bFdcDfihUPDymxaY4NG%0ATrjl8iJ7dji5OlmpQ7saS5e18VeSu+xWPauxDFq1UDNJW5pRVEo8x5I5YskcS+GEzCqVuo3U7Olv%0AJpMVK0g55fulUCRFOlcgnSngXk98//b0TMX7EgMfHhxyk87kCa6m8DpMaNQCb19erNn9+WGK0Eod%0ACnXcPSjZ/DtXfHzr8X6W19LcmIuwq6eZn756Q/6cx2EkkVJXdKO3NJu5UqvIEU4QXk2xEIyzf9C1%0AZaLWbtUTXk1XSLeVpDGDK0mOPNBCLi/S1WLhv7w6QaNJy7G9rVydXCFfKKIRBJptBhyNDXwwHpRz%0AVKU8Qy05TafdwEIwTn+Hnd29zTWlXUpJ7lokjnJfcT8x67fMCP+Df/APePbZZ8nn8zz//PO4XC5e%0AeeUV/s2/+Tf86Z/+6ZZfHI/HMZs3nKdarSafz8tJ6KeeeooXXngBs9nMn/3Zn3Hy5MnbHqMEu92I%0AZlMFbrvh+hatGk6n5WO+mkqksgXMBi0qFYoPqLfZRDSZ4/GHOhSrmYGVJA/uctPuthBPZYGNSa6x%0AVBa1SkVB3GAiwkbLwcEhjzysp5QY7G+3VWk56bVq/o//+RD/a5ej4tyf9L37qNjOtrsdbHZ8ZpnX%0Azs1vOcChVOWzW/UsBKQge3NAU1pIdrTbKha0peUE/9NTQ2SyBVkXr8Nj4aV3pjk45CGdzeO0GRSF%0A9B870C7bdHOjgYs3giTSORYm4pwp6dsNVTr84R4Hu/tdG9d/H9vv7Wx3V0+TYkV1/04XH1wPyr9p%0AJldApxVodZmJJXNEk2ns1gY0akAFgkpiS1jNDbQ4dZy6sIhOp0EsiLS5pbWiNNXaZoGJuVWcdgPJ%0ArPix3d/7+Xe8U3xa/sYP63M/aT84Nr0ssz4EQUV/h41EKidPef/GYzuYXFil02uh3W2hSJGRvmbe%0AvbJEf4e9JuvHoNdwYNDNQkiayF7ykaUiGUhMKI1a4NCwt6plcPTWMl852sOtRYnV0e620OI08f0n%0Ah2r+LU6nhf27vDXfu9/wcV/zh7Hd++l+1q/13mA7XeuHsd2P4nPHppd588KCnKAAePPCAiajjlyu%0AQHerxPp976qPo3taWYllWFlL8+CQm8BKgquTYVqaTXR6LVUxpyCoODDoIrSaYtYXw2k34LI3oBY2%0A9k6llm2Q4tOb86tEYukKmSCX3cBwbzOz/ijvXfFV+dXj+9uwmnWKyYieVivuJgOCIDDU3cSxfW0M%0AdVfuizZjO9nBVtiu1/lx2W4JTqeFbzy+g7lAjOmlKF6H1OFzcz5CeDWNRqNGqxYIRuI8dbiLWX+s%0AqgU/kytg0Feu/eXDIssJMyXotWpcTUa5Y7D0/GzeTxkatOg0AmeuBdCqBfb2O+V4XkkyS69V85Vj%0AvVxZT3xv6NQa0WrU/P7ignz+4/vbSGcLvHVBem3zMMpOr5Wnj3Tf1uY/CWxH+93Kdu/W9SrZvCgW%0Aee+qj3/3j48D8K9/8kGFramAtUQWFSq0ail5G0/mFP0uQFeLlYs3glIcrFIp2m4pURuJZnjysJdX%0A3t0YeroQinNkxCvP73DaDcwsRfneF3dyfXaFyzeXaXGaeLusIHhzPqLIQj496uMrR3uY3yTb8sFY%0AkHQuz63FNcamVypYz21uMxpBxTtXfICUr6jqlF5nT5f7CqfTwl/88SF+f2GBsemVO/b5dwMf1j62%0ATCZ/8YtfZO/evUQiEXbu3AmAyWTiL//yLzl48OCWX2w2m0kkNlosRVGUk8LFYpE/+qM/wmKRLvbY%0AsWOMjY1teUwtRCLJLd//pOF0WtjZYWPWp0xV/yTZtXPBONF4BofNAKtFxQdUoxbkYRC7+5qrHqxM%0ArkBfa2WSrnwB+fXvb1Vo1ZYfVz6sx9tswmbRkUgpV2veODtPs0knv+Z0Wu7Jvfs4F4TtbLuftM3O%0ABeP86OVxgJqBT2nxAClQKlUslQIaR6MejUZV8R3PHu3lb18ZrwrmPzfs4dQlyebVapWiPUYTWfb2%0AO9FpBdwOI785Vck82dxSo9eqeWinS75398J+t5PtPrTTJQ87LEGvVTPYYSMSTRNP5THoNewbcJEv%0AiGRzBXK5Imq1CvV67JPPFhCL4HGYOD8eJJNdw9CgwW7VoxEEwmtpovGMPNV68+9o1Ar3nPl4r/zQ%0AdsK9/hu3k92WYzus3W+em5Pt+siIt6ooWxqa09PSyH99bQJAGjZi0LIak9qmv3Ksh6mFNYLriYx2%0Aj4VQJKW46Svpuuu1avQ6DRq1QCKl3PJ9a3GNGd8aX36kl5++NsFC0MhTBzuY8cc+lGbk/fgMla55%0AO9ru/XQ/69d6b3An17pdbfej+NzLE0FFrcwnD3fxzqVFhHXSzJERL6evSoncwyMtFe3Gc4FYRZt2%0ACUdGvLxclqAol1e7Mlmd+DXopQFjF28E5YFLdqueq7eWMRt1iMWiol9NpPIURLGCtee0GzA1aBho%0As9HhMvPcIz1y0W+re3K/2OyHvc5Pm+2Ws2bngnGWQgkWAnF29TRhM+n5xclJxf11JJpmYi4iDSXb%0A1IKvUQsVyWan3YDXYSQSy1QlaZ12A11eKytRScKvnNlcK0FcihXUagGdVsBi1NZkWy4EYjx7rJep%0AxVUCKym8zRvs4/LPjU2v8M3Hd8jPZvkwyuP72tg/4MRp1m07m/4w9rsdbPdu+oXb2bxGIzC1VPn+%0A2MwKXzvex09flWJWu1VPWKNmqMehuNc36rWy1vB7V308f6KPmaUo/pUk7S4zoOL0qE8+JrBp6KkS%0AIUKvVdNsM3DhekjOQZXOXSoIKpExtGqB4EqKq+ss6FLRb/9Ol0xuS2XyTC+tyc+mTqNGFEX29jvX%0AWdgmNBpVRad0idBhMWorfhunWcfzR3sQHu29I59/N1DLPray3a0ztYDb7cbt3mDYHTt27I4uZt++%0AfZw8eZInn3ySS5cu0d/fL78Xj8d5+umneeWVVzAajZw5c4avfe1rpNPpmsfcz7hTqvrH1YZROs/E%0AwipnrgXIFUQ+t9vLk4e78IUSLIUTFSL5ALFkDq/DVPVgWYxabs5HlBeQYIw9/U58YWXdxhIbORLN%0AsLvPwWoszfiM8nT37Sg4/mlGLZv93LD7Y/kdTl/zE1hJMtLnQKWCJw93sRSS9Ly6WqxQLMpVvhJ2%0A9zq4OhmuCGhKVXWDXi1X7fVaNW0uM0shZX2mYhGO7WsjlsjiDysvxr5wgmxeqoJ+7URf1feAJGux%0Au9eBo9HwmWvpLmmVnb0eZGx6RW5rb3eaObTLww9/coFnjnTz61NTfPFQJzqNGkejBqfNRKEAolig%0A0aolny+gFVQ47QbOXw+xs8tOviDy0tvTfP6hdmb9UWxm5YEM74998jJCddzfKPlBQF6rpNfvfZuZ%0AJBcjrXuPPNBKLr/RIlhiMWRyBQoiTC1FZUbR8mqa/nYbuYLIYjDB9OIaO9pttDjNXJtaprvVSjqj%0AvOnLF0SO7W3DoFfz+4uLcuFGCaFIisO7W/hPr4yv67vZmfHHto3GdB111HH/4dAuD+9d9WEyaGU/%0AdyetvYKg4tZiVNGvLYUSDHU10eo00WwzsBqXuihrtRu/c8XHV4/1ElpNMbMUpctrRSUoxxmBlSSH%0AR7ysJbIViV+VClpdZk5dXJQ/W0pSRBNZwjWGi8/6o+RFkYO7PKijGVSAu8nIgztdsg+t74O2J8r3%0ATaXiQSKVq2m7m4f17epx8O9fvLLBqAzG2V2DjLUQkJLEXzzURSaTRywWadBr5ISWRq3ig/GgLOM3%0AemuZ8dkI3zjRx+itZblobLfqmZiLsLu3mWJxg1RWSmzVShCXyGCnR318breXrx3v480PlOVhFoLS%0AUPQur5SMatBpZEZyOfrbbQy22/jB9/bzzhUfEwurMjO7v62Rdmc9hthuuF2MLIpFOj2WCrm1WDKH%0AIEgaxf7lJPFUDk+TgbVkhgODbjLZvEx+0Os0LK8l5e+ViGRqBJUKT5ORNpeZX/1+SvaJ5V3Kpc/X%0AsuHFUGJdgiXOBzeCfO/JQcaml1kIxGlzmxnqbqLFaWLOX7JfKz2tVn72+s0Kf76Z3AZSfFxaw2LJ%0ArCwfY7fquTgR4pn1GU+bE9x/+vyIYo5l8/+3Wz7stsnkPxSf//zneffdd/nWt75FsVjkX/7Lf8lL%0AL71EMpnkm9/8Jv/oH/0jvv/976PT6Th06BDHjh1DFMWqYz4NuJ0I/N2aFn874yo/z6FhN9O+DU3X%0Ady5LC8ueHU6a1+UDNj98s74ox/e3EVpNEYpIAuW7ehxbLiCPPNBCXhQVWxdanCZpWE+nmuszEc6N%0ABaRqqILG43YUHP80Y3MycGennaHuJt4b9fOjl69/JDsth5LNlmvu9rXb+OXJWxXB2eWbIb56rE9m%0AbbgdRkb6mrk6Geb7Tw7y0tvT8neVqupAhWZysUjNiauzgRjtLjOdXgsmg2ZLiY1MrsCsL6qoOTrY%0A2cS3H+v7zNpth8vM/l1elpfjFfegw2XmT58f4b2rPlSCipZmI7cWorS6HOi10iYslc5DQSBeyGCz%0ANmCLZnDaGgisJMgXiuwbcBFcSbGjzcbY9Iri+UuJuM/q/a/jo6Nkq2euBZgPxDgw6Obgx1QYEsUi%0AHR4LbS4Ls74oO7vsDPc6KlgMp0d95AsiuYyIxSi1n+7d6axo8ZsLxLgyKclSJNI5zo0Faz4TvuUE%0AD/Q1c3kyzJ7+ZhzWBpajaUUf6LIb+N2ZOUSxKBca3xv95DWm66ijjvsbDw55mJxf5YF+J33riaQ7%0A8R+1iCu+cIK9A04KRZhcjOIPJxjuddBkbWBmKVpRoAPJ9yZSOS7fDHHkgVYKBbFmnDHji8rEgnKm%0A2tG9rcwsKc/70GkEXHZDTT37ibkIy6spHtvfRqfbUo9h7hOU9k0TC2tMLq7hDycYGlJuSd88uCwQ%0AkZJq5eun3aqX54tsxlIowY4OG1PrUlNOuwGDXsODQ24adOp1/VYbgZWknPQ6POhmemmNQ7u9JDM5%0AeVhkb2sjP3t9gkyuIDOWF4Nxnj/RxxvnauuHl66vWIRZf4xW19aDx5x2A5FYmud39vH+qK/ib9Vr%0A1RwZ8cr38YXHdyAIKqBePNnOuF2MrNEIuOzGij2yXqvm2lSYwa5mCmKR8GoKi1HLQLudn742gSgW%0A5S4OkMhkgRXJxrtbGvnZazcB6O+wceF6qCIB3eo0odEIsh2WS0pshrReSDb2rcf6+fEr4/Ix58eD%0AnB8P8u0nBjh/PYjdqmcxFMdk0PDgoEvOP0i635XMaIA2l5mrt8IV5y8loPVaNdNLa4qx8rmxAL95%0Ae5reVqtijuVu5QvvNu5ZMlkQBP7iL/6i4rXe3l75388++yzPPvvsbY/5tKCWCPzdmFx8J8a1+TyC%0AWkUhL1Z8JlcQMdeoRAI06DXEklmuTa/w2IF2CoUCb19a2lLM//1RP3sHXIwqtIENdjUxPr2CvUnP%0A352elauhH1Vwv467g/Jk4N1mnG1ls6JY5PCIh6nFKFNlTJPySuDVW2Em5iLs6LAz0uvgP//2OgBD%0A3Q5Zd2lzRXJzYnrzgIoSXDYDH4xL+kxK7Y6bq5DzwY0J2+WfObTLXQ+CqA4E54Jx/tvrUjDwhYMd%0AxJM5GvQaItEM0bUkTU1GGi163r7iY7DdzqwvRiqbo91tJl8o4l9OcvKqpGN9bG/bR574XEcdtTAX%0AjFcwheYCMT4YD3wsTNtLUyt4HSamFtfo8JirtNsNeg3PPdqHL5zAtywlR+yWBpbXpFbVzQzmWX9s%0And1RPZynBJfNwKtnJGmNOf96O+3RHi5oqwdI9XfYCa+l5eJ4p9vCj16+rvi31DuL6qijjtuhXCMe%0ANqR8fvC9/bc9VhSL9LXbFP1au9vMWjwr7zOgUkcz4ytUFOi0aoFoMstwTzOvn51DpxUY7GqqOVem%0ANGCvFJ8CzCxFeezBds5fr/adarWAWi0oxpZdXisDHXaZiVn3mfcfNstSvHt5qSJmmA/Feb1sPQd4%0A7EA7VyfDFRqqSoP0SlAqGpdmtRSLRZqsDUzMrcp2feFGkHQ2z8WJEIeGvQio8DpMUjdTNC0P0y1n%0ALN+cW8PVtPXMmnIZjMMjW++XQqspfvD9A3hshjsayFu3/e2P28XIoljkymS4IuE71N0EqKrkUd8f%0A9fPlR3qYWtca3r/ThUql4u9Oz9Jo1jExF0FQUaFB3+oyAXBteoVGs47FUJyh7g25jK2eoU6vlbHp%0AMDs7bUysd9jrtRsa05lcgYn5CGajRk4Ce5qNUNzQem5zmfn1qakKW9Vr1VhNOg7u8jC9FMXtqMwP%0AbJXgnvXHyOYL/O7MXFWO5W7kC+8V7lkyuQ5lbHaOd2Ny8Z0Y1+bzHBx0Mx+MVRj4oWEvM74oO9rt%0AigtCf4eNdKaAWlDx+tk5AHb3NUv6igqf160fA8UKmYI2txlBpWJ8ZoVr08sshRM0mnWkMnlOj/p4%0A4qEO8oUikwur9anv2wCiWLwrU4pLULLZ9676+MH3DuCxG5gLxvnFyVvYrXp0NYYHlFpI1Cq4PrtK%0AJldgZ6edtUSGLq+Vs9cCVSL3N+dXKxLTtQoX7R4L+vVNxTtXfDz3aC8LwQRLoXiV/AuA12HC3SRp%0Ajs34o/S32Tgy4q3bbA2UJEz29jvJZAvMxTIcGHJRKIhoddLvnUzmUAsCWrUKjVrAatTzwdgC0UQW%0Am1VPJicNJCuIIrt6mhSH1dQLUHV8VNxNv/dhcG02wv/z36/Suj7tvEh1i/W+AVdlm5xfSjB/9Vgv%0AiXUG8wM7mmnQqXnnig9fOIHdqse/nKzp+/SbWvUyuQJzgRjPPNJDKJJkxhdjZ+fGmvzEgTY5ppGk%0ALmyKgzfrhZ066qjjdvj9hYWP5G+Pjnh59/JSlV/TatUU8uId6WgeGvYyH4gRWEnSZNHLiYsma4Ny%0AvOg2c+aav+paXHYDP31tgqN7W4kmsvgU5AOfeKiDZCbPbMmvDrvpqjOR72vcLmYonwdTgl6rZmUt%0AxUO73EwvRSu6j1QqFOUlgyspxfN4HEbFIfZf+lwXF65LXUmnR30c29tKviBycSKEp9nE4ZEWeQBv%0AqTCi06gZ6FTOB3R4LKzGMhTLtL83azGXZApK9t7ptvCj/zEusy6/eby3XmS+z6Fk77mCyMTCmkwY%0Aa3Ob8DpMLARiNNsMZPMi+YKoaL+L4TgzvjVams0Y9BreWffnqUwej8OIo9FQRazQa9UcGHSXDXdM%0AVSScOzwWxT1iu9tMJpunzWXmwvUQh0daqjSMF4Nxhnua+f36vBIVKs6tdzu7m4zotULFuUo+Pp7O%0AYjXq6Gqx4rQZOK8NyuffKsFdKtKU7sc7V3y88PiOmvd6u3T+1ZPJnyDK2/k3406ZPHdiXIKgYnx2%0AQ4vYYtQyF4xVTMUssTjzBRGLSVsx/KHNZUajVhGNZ3nt3By7ehzkCiKHhr30tln59akpju5tZS2e%0Awb+clFsRZn1rNOgM8sImD6CYDDPS52QplMBk0FY8PKJYJF8QeeGxHfVFZpvgbthpOcpttnxS8P/9%0Aq1F29zaRzoq3rSiWWgEdjQ2Mretsd3rMiCL85u0pnj7STSiSIr2eDLFb9QRXNiqBpTaTg7vccotW%0AaRH49akptGqBz+328s7lJc5eC9Bsa+DEgTZ+cXKSWDJX8T0dHgs6jcBzj/QA9Wr6VijZUiZXwGEz%0AcGthleE+By1NJtLZAvoGvfRBNTToBGaDcQqiyNlrQbRaNX3tNi5NhAD43G4v58YCvHfVx5ERL+lc%0AAX84SX97PZlfx93B3fR7Hwbn1ydXD/c0rTM7liver6UDt2/ApTis57lH+/Atx7lyM1zh+5LpPMHV%0AFJ1uK/8/e28aI9d5nm1ete/71l29793s5k6K4i5KXqXI8iInVhzb3zhfgMkEMz8CDPL5GyCjAYIk%0AQH5MgAAJAnzwjMdJbCfK4siLZMtaSVMSd7LJXth7V9faVV37Xqfmx+kqVnVXt0hZFJtU3X8kVled%0Aes+p57zneZ/3fu5bp5Hzi/VN4lp4Qym8oRSBSBqXVcuxMVdVu3Dj+d+tP0QTOwvf/svX7/kz3/1v%0AT96HkTTxSYVUKuHmFlISdzvfVmQGfnXZw6IvQbfbiFYlGolen1mtvm87Hc0yZU7saSWSyCGVSqpG%0AwpVcNZcX58y+NhNalRyh3Ni8XKWUk80VefvKCvsHHeSLpU0FjXS2yH/53FDduTXzx4cXd7NWqpAp%0Aatc2FqMKi1HdsAj8+JiL55/qxxNMMr8Sp8OlZ7DTwq8uLG/6DpVCxnKgsRdMOJqhr92EJ5Tky0/0%0AN9RrfepQR53Jr8Oi4ew1L0dGXUgkEua98aqJ7yvnF+lvN9XJBVYM81QKGaO9NoJraZbW9WtVChlC%0AGWY8UWY80R3DqGziw2OreD861lqXh7Y79XXx1una2sjNE0yyf9DJ9FIUpULGsyd78a0mWQ4k6XQZ%0AiKcbG0KXKdPXZsJl0zLWY+N7NZIVr763xHOnelkJicdpd4r30L+8fhupBBRyCY+NufjxW5vviWdP%0A9nDu2kq1069iAOgLpVgMJHA79Pzk7Hz1uyq1rDMH20Ei4fZSlGy+yDeeHmFyIcKSP4HToqG3zdSw%0AwL1Re3naE63KvXzQ3AIP7vnRLCY/QPymTJ67LfItBhI4zHf0uQY6LHgCSTyhZDU5kkol+MNp+ttN%0AeENJzl33oVbJeepQBxq1jCuTIXIFAY1Kjicgfm58brWqmzy1uEZni4HHx1oIrmV4+Z05QHSWbyRT%0AkM0Xcdt13JwP1908KoWME7tbq9eniQePj5JxtjFmNzoF54ulKht5O/Zwd6uRvg4TmWyB/nYzS/4E%0A3nAKXbJALJmnUCixEkrS22ZCpZCRyhQYGDRXY76yi5gvCOi0ik2Jfk4oVRcJLXYtE/MRtGoFB4Zc%0AKOUS5rxxzAYVOrWccCzDqT3uZrzeBWpjRHzDhQAAIABJREFU6VcXl3nyUDsOk4bVZBa1TIqEMoIg%0AgbKEchk0SjmJTBGrWYVWpSCWztNi1xGMZpBKJNXf6+2rd1rz5DJJM0Ft4iPBx8m0lUolXJ+PcHs5%0AypxX1GGPpfL0t5txhNMf2CanVskpU26YaC94Ywx2WhjssDDjibLoS1AUyoz22jiglCKTSnn/VqDh%0AOdXqwy8FEvx6PMDvnGl8f32QP0QTTTTRRCMIQpnRHiuLvt9wvpVASQC7WYNRKyeWKlIolOrksLZr%0AM/YEkuTzJQ4OO7k1H6nOp7WFspP73FyZDvKZI128fnGZZ0/04Akm8a6m6Go1IuGOQXSuUEKpkNZp%0AMoOYx2o1iiZp5hHCB62V4E4nZe3aJpUpEE81LpKVBMgXilCWkC+WaHMaeOn12wx2WjYRbSxG1Za6%0A4Yv+BHv67TyxruXd6LsS6TxnDraRyQm8f8uPw6xhb78du1lLi1WDy6rl5+cXUCnlCEK5KqOxcRy5%0AQgmdRoFeawJEA+3O9QJ07Xt2AqOyiQ+PRvG+caOu0cadQi7FZm4sn+I0a3jnqreab47PhnnudB+z%0AK7GG76/AE0zy1KF2Mrk8txbDPHuyF29INM57+qibH78t1qQsRhWXJoNcmhT1kGdXouTzAt5QquE9%0AsRrN0tcm3mtjfTZ0ajlmnZJAOMOuLitriWydhMfuPhsqpZxkJs+FW8HqeVy8FeS/PDPCkj/Bjdkw%0Al6dDfO1Tg4RjWaaW1nDbdUgkEsbnVtndZ2PBFyeRLtBq0215rSvobzPxL2/OMD639sB0lJvF5AeM%0A34TJc7dFvl+P+6sPLgCFTFIVyj8/LrL6iqUy7S4DCrmEmRVxJ/HQsJPX3l+iUBL4reM9XL0dYi2e%0AY/+gg2y+yGO7WvjpBs0mg1bB7n57td1mq4QttJbhU0c62NVjZWIxQmeLoSkPsIPxUTHOamO29iFT%0A63zc1nnHxGFj25TLqsFqVGPQKphejuIJJOlsMfC7nx2kJMD59QR+cilKm0PPry4uc3SsFaNWjlaj%0A5MSeO62NUqmEfYMOrk6H6rTuKvCs72B2txppd+pJZ0rE0znmfUnaHDraHQaQlOlyGpoxew+oxFI2%0AVySVLlIqlSgXSugMSnL5AnqtklyuiMuiQauSM+eNYTFoSGXz2AxqKEOHU8uFW6G641Y2q24pmvqs%0ATXw0+DiYtv61DOdueDHp1fz7W7N87vF29g/ZMelV6NQKrkyFNm2qNeraqGguNkJwLYPboefCrQBG%0AvZIOl4Hz4z4uTQR56lAH0WSWg8POu2JKfBBLcCt/iCaaaKKJ7XD6QHuVCVzBvcy3GyXUfKsavvhE%0APz89u1DXrr9d15vLKnZWzq7EWGxgkJcrlJheiqKQy1jyJ9jVY+P9WwHanXpO7W/j0q0AJw60UUbC%0Aoi9Oq12Hy6bja58eYGopijd0R+4imyuIhs+OZv74qGC7nKF2/XN+3Mex3a0I5TLZXGnLQtmSP4HT%0AqmHeG2MtnmPWEyWRLjQk2lRIMw31YVsMvH1thSf2tTPjaWwM6Q2lyBcEJBL4+meHSGbyZHJFLk4E%0AcFm19LQZ2TvgIJcvcuZgO/FUHqNO2ZDwI6HMe+OBKlsztJapyllW0PRSePixMd43btQ12rgrFEu0%0AO/Vcm747qTVPIIFOrcBh1iCTSRp7dDn1vH3Fi82kZv+gg//3pxMoFVIGOsz4VtPVY9au9W8vr1Eq%0AlSmUBHzhxpswcyuxdWmOUpV1PNRlIZcv4gkmODDsIBBOI1/XUJbLpMikYLdo646TK5S4MRdGq75z%0Azueu+/i/vn0YgDeuesjkBISywEpQ9EDpcBpQKqTV+2OruSVfLPHaRbFT4UHpKMtefPHFFz+2b7sP%0ASKfzD3oI20KnU207RpNOyZ5+OyqlnJJQ5shoCy98auCug8CoU3J+3E9pg/j3C58awKRTIpVKeOnN%0AOSYWIzx3qg+9Vk4omuXwiJNwLMveAQdXpoOksgUGO81YjRrS2SKRWBa3Xc+8L065DL5IioF2M/O+%0AOHsHHdXWluWaFhcAq1FNKlsU2aFFgR63seFO6f4hJ29c9nB5MkSLVceffP0Ao91WTDrlXZ33B13X%0ADwudTvWRH3Mr7PTYhTvX+TeN01pUYtZiVFEoCIz22rCa1OTyJTpbDGIi74lREsoo5TIy+SKReIaD%0Awy7O3/Czd8DBS6/PsOCLE0vlRRkLg4p3rq7Q12ZCKJc5c7AdhVzKzHIM72qK7lYjkwtraNRyFtaZ%0AL8d2u5n3xnBatayEkpvGOdxt5dSBdv79zRmMWiVnr3nF70zm8QSTzHpinNzXxt7exm7Nd3NdP0rs%0AxNhtdJ61sTTvjfO5493I5FL0agVWk5p0toBGoyIUTWPQK7h6O0KhVKIslJldiZEvCPR3mIml8o1/%0Aty4rh4edlD+G/PR+zUM7Cff7HHdi3II4LoWEDz3vSaWSbWNwKZjk5fOLorSERJwXD444KQkQieXQ%0AqOS8c8VLLJXn1nyEI6MtOC0aFDIpPW7RpGl6KUpJEDsoTDolOo2CldDm521/h5nlQIKhbitvXVkh%0AGEmL5iA+0Rzk+swqV6dX+dYzI+JCUCJhtNdGm0PP+XFf3XkcGW1htNvyged/t/ffw3gPVca8E2P3%0Aw1zPH6+3ad4LnjvRc8+f2YiH6bd/1Ma6E2O3u81MX6vhnubb2nn2lfeXmFoS24KP73Ez1mdDJpVS%0AEspcuR3imWPd6LQKKMNIj5X5lfimtdPju0UW25I/seX6pb9D7IYrCWUCkTQroRTLwSRTi2t87lg3%0A//SLKUJraTpcetbiOS7cCiCRSDBolfgjKbGTbjXFngE7//DqFKM9trte+9wLHpaYvddx7sTYvdu1%0AUmX9UywJdLgM3JhZRS6T0GrX1UlGVNDfYeba7RC9bpNIvsmXqrlvbU4w3G3l2J5WlHIZcw3i+sCw%0Aiza7nlsLEWwmdcO43tMvkmuWg0luzkWwGNS8dWWFWCqPdzXFzHKMDqeey1MhYqkcnmCSdKbIU491%0AolHKkMuljPaIecOvb/golgSSmQKlijnm+j1Twd3mEjsd9xK/OyF2P8p5YWO87+23Y9SrmPeK6+xG%0AdaBsvsRItwWzXoXdLMbvULeFXev56cbcUSKR0NdmQiKRMNxl4eZcZFN8tzn0XJtZZTWapUyZx0Zb%0A0apEvqw3lCKW2ny+EiSE49lt5/rRPhtKuYxkpkCP20hni5FQLMNaPEsiXcBqEKVgFv0JfOEUnlAS%0AfzhNu8NAJldAo5ZTKAqUhDISJOwdsFfvz919Nvb12ymXIZIs8E+vTrHgSxBLiTWGGU+M43vdtFq1%0ADa/1kdEWDg47+Nn5xbprVhLKqJRyxnqsH+o33So+tovdJjN5B+A3YfJ8UFtpZSe0ollT0TqeWBR3%0ABB0WNbv77XgCSbK5IqvRDFqNnM8d7eLK1B3m3xP728mvM0gr7enjG3QcQdxx6m0zseRPbCtTUCwJ%0AROM5AEx6FcWi8GEuXRMfIz4qxlklZi9MBlGp5Pz0bL1O2K35CF//3BCJlMja8K+mGOgwUyqVObq7%0AFU8ouSmeMrkie/odlCmzp9/OP706xWOjLl74zBBTSxFWVlMMd1u4dnu1+plsvognmGTPgH0LYxUD%0Avzi/iEmnJJ1trK/33k0/TpO6ySy5R9TG0uTyGm6Hjmgyi9WkRqVQEIsliSdyWHVqXGY1ZoOGq7dD%0ALAeSKJXiTm2bQ9fwd+trMzWZDk18ZLjXeW8pmKwaj2zVcraRQbcUSHBjJswXn+glEEnTYtXij6To%0AcRvFNjl/os5lfXw2jFwu4VOHO0hmCyRShfVNM8OWbupmA4Sjmerfs/kiKoXIrju5vw29WsE/vDLF%0AH355N4u+BJl8kV++t7TJpbqpf9wENHWWm7g/uNv5duM8e3pfG7MrcVpsWgY7zOKbyhL+8ZUpvnCq%0Alx63kXxBYNYTZf+gk1fOL9aZ47XadaiVchZ8dyQAtlq/VLo1av1eQMwJb3vW0KllhGM5Lq+voSqM%0Au0yuiE6toNdtQi6TcGUyhE6jaLb7P2LYLoYr6593b/pZS+YplMTCVyyZ2zLW1hJ5Bjst3JhdrXZu%0A1squWIwqtGoFZr2Ks1d9DQ3BLt4KcHR3C612HeXyZlM/lUKG06qp/jtXKJHOFerelyuUkEgknD7Q%0AxuTiGr1uE0adEn84RX+7GX8kjUIu4911I7/aY+vU8oZs7SYefmyM9/HFtaoR6lZ1oEp8KNYZvUqZ%0AjEQ6v6XUWsWI78JEgOdO9TK7Eqt6ekkkkqrJo2gyneH9W0EMWgXHdreCpDGbuVbCbau5vt2h559/%0AdRu4o6N85mA7aoWclZCfeCq3qTZQKAnotXKcVi3ByB0zPyRlbi/HqnIZOq2yes2uToca1hiuToc4%0A0HeHsFZ7rQH+z+9eaHjNPm7Wf7OYvIPwYX/0D0q+dvfbefOSB4DPH+3m7SseEukCx/e46wT/TXol%0AsWSepw531GkyqRQyBEEgkytwaMRFqSRg1ilxO3SbblC3XY9Re6ftpSJTUDGtGGg3kyuU+PUN8cZv%0APlAePnwUk1MlZv/xtdubJtBMrkg8lefld+6I2r9/U3RP/e1PDfDW5ZVqArUWz2ExqqoOrwC71yde%0Ap0XLj16b5rFdLbisCqxGVVU3z2JUEU3kqseoNZx0WDTo1HL84RRWkxqLQcWthcbGMMFIhvH5tWYx%0A+UPCG04zuRiht0WP0WFALpdSKgqU5Qr6Oy3MeOLodEqSmRy3l6M4LBrKZVjwxRHK5TsmYuvO0Vq1%0AnOFO84M+rSbgkWtfvNtCcm2ReKuWs4oJaa28j8WgplyGslDm4kSQgfWCSLFUrkpUVeYrAJVchlIp%0AY/ymj8MjLiQSOHvdx+98aoDbS1GCNQvJy1NBDgw5WV6f+/zhNKG1DBajila7DpVShlwm5X9/YT+d%0ATj27OsxIpRIODTqa+sdNNNHEx44PKiTXzrPLwQS5gkCbQ0+hWEIqlUIZkpkCSoUUKfDmpRX2DlgZ%0A7bFhNqpwmDVcngqwq0fMF1VKGVNLkapnB9yRWStTxhNIVufT8+O+hhJAAMv+JM+d6uPa7dW6Yt75%0AcR/tDj0mvZJAJE0qW6DNoWd8Ntxs939Esd3vObsSp6/dxIEhB+eueRnuNvO7nx1kYn4N7/rmhlwm%0Arcbgj16b5sCQE6dVU+/vsi7bolXJmFxaw+3U1RWZp5fW0GkUDHZa+Mm5eY7vcfPWlZW6grPToqHb%0AbeLirUA1PwDwr6br/g0w742jUsr4X740xsRChBtzos/D2+vG5N7VVJ0WbCVvANCoFM1c4hFGJd6v%0A3Q7VxReUeeEzQ0wvreEJJtnb7+DSRIg2px61Uo7boSKazNPfZuLiRHBbqbVMrog/kkajlDPQYWbB%0AF2d2JSbGu6VeKjORLvDm5RWePdnTUFKj9riV+6xYEvCtpmh36RnsMPMPr07VnWOuUCKezjO/EkWn%0AUTTsJjg61trQTPMbT4/wP348Xv3+r5zpRxDKKJWyqqfZRiz5E8jl0k2Ey8q1/jh9XbZDs5j8EGNj%0A8rFV4CwH4tjNGsb6bNyYWWWw04JOLe6S195cS4EEv3Wsh6mlNRLpAnqNkuFuM212A2WhTG+bKD+Q%0AzQucveaju9XIqX1uzl6/swvpXU1i0ivrJpJsvoheo2SPTYtMBtmoqJcz0mVtPlA+wZBKJQ21u1QK%0AGZ5gsi6GKjt7s54oj422MO+NVV+3GFTE03kkUglfOt3Hlakgo71W/OEUzxzvYd4bI5rI0e7Sc2DI%0Awa35CIMdZgolgZWgQCKdp8dtYiWYwG7WoFMrgDKXJoOc3u/mwoSf0R5bw8neYREZs8883tlcCHwI%0AnLvhxWHWoNerSWaLqEtlFHIpiUSWSCJHqSQQCKexmrW4HToEASYXwwx1WXn3pp8vnuojEElhN2vQ%0AqOX0tplpt+se9Gl9onE3zNxHFZUicS02Gs1IpRKml2Ic3+Ouzm89fUYsBjWBcJpUtgiUSWeLZHIF%0ArCY13/j8MLfmI3iCSQ6OOHHb9fzs/AL7BuyEYzkS6SI6tRyFTMp/vDXHMye6MRvEVkOzAQ4MOTk/%0A7mP/oKPKpHNYNEwviV0BPzu7AMB3vnGwOm5BKDf1j5toookdh43zbEV7tlgSyBdKOK2iX8v4bJi9%0AAw5K5TJSiYRwPC/K93ljIIHhLlGX8vrMKjaTepNnR4X9qVbJ+Z2nBlj0J5hbiXFg0EFHi6Fq6lSL%0AdqeeeW+c8dlwtYukMtYKE26sz0ZwLV0tZnzcC/8mHizO3/TTatfyxiVPtVs4niowueDBYdGwq8dK%0ALJmrFoWz+SKZXJFz171oVGLncCSWZTGQwG3TYTNrUMgl3JgN0+ESu5MKJYG+NnM1xyiXy+zpd/DO%0ANS/PHO9m3hsnmsgx2GmmUCzzb2/O1OUHwCbmPYDTokGnUfLGZS9HR1388LWZuntRpxbb61ssmk15%0AQzOXePQhlUq47Ymx5BcLqIOdZvzhNOeu+zBoFXS3GikJJdpbdLRYdayEElyciNHm1JMvlnjuVC+e%0AoGicV7uhUosFb5w9/XZCaxnanDpabLpqnLd16ulxm7g1H6nWuAKRdB1hTNw8MfJvb85Wj1mZ6586%0A3MGubgsL/gSvBz0Nu+Y9wSRlJA219xsZDkKFZRysEi0LJQGhXOZHb8ywFEjS7tI3ZE93thi27dz/%0AIF+Xj+t+axaTHxLUBkRlsT67Emf/oJ2xHuuWzEipVIJCLueNS5t3Sc4cbK9771ivnXdv+rEYVDxx%0AoJ2SIJDOlEhkCnS5rQilctW8rPY4Xzrdx4V1AwqjTkm7S8/3fzYJUE2mAL7x9Ai/eHeRXT1W/vCL%0AY7jMGpp4dFGJ2a0mM0Eo09du2rSr5rJqaLHp+PmvFzbF2lfO9POvb8zUvd7dYmS428LBYQdrcVEq%0AIZsrYdKr+Om5eQ4MOTEb4PULHtqcOn7vc8P8fz+bqDvG+GyYI6MuVkIp3HYtvnCa0/vbKAkCoz02%0A+trNdbEPd3Y27SZNMzn6EJBKJaxGczgsWmRSKauRLEatgmJJNC+IpksoJGUGOywsBxPo1EreubbC%0A5492o9fIkUslvPzOXN1v8v7NAN0u/SemeLnTcLfM3EcFtXObVCphcjHa8H21zDNBKHN0t4t/fWN2%0A0/z2zPFuPMEkNpOGklCmzWkgnsrx/Z9Pbnrv6QNtTC6sAVTNfJ4+3o03lCKZKvDeTX+VOVFhQVeK%0AFyqFjM4WAzq1nNBa5g47Y4t26+b81kQTTTxoVFp7a+dZlUKGw6LhZ+tm4Kf2uRvmjodGxMV1bc6w%0A5E9wcULGV58a4OxVL3v6HZuYnyB2i6gUMgxaBWP9NqYW1+iVm1DIpOSEDW3RTj2V6bKW0VmZf0Es%0AENQynJvdmY8+atdDsytxTHoluUKJ43vcXJzYvK7+8pk+Lk+F6gzMVAoZJr2SZDrP5GKEpw53cns5%0Ayo2ZVdqdeg6OOHn57DxHdrXgtN65J2qPe2jEhT+crjKW37nq3ZQfVL6rkTSFSiknmcnjXc3zwlP9%0AVZnN28tRHh9rwR9J8/c/vrklkaCZSzzakEoltDv0VanT6aUoY+vdwol0gRuzYTpdenZ12/jeT+vX%0A4Zcngzx7spcbs6s8tstFJi9w7rp303e02nVMLETQamSM9Lj4wS+mN63nv/H0MNemQwQiGXL5Irt6%0A7Mx5Y5TLoNUoMOqUDedvlVyGP5JmJZQUu/MbkMhcVi3Xb682lMdoZDhYQTCSqTL9j4618u9v3lkD%0APP/kQEOZjcd2bf9s2ErqFuBHb8x8bKSeZjF5h2Mjy2u018bf/dsNDgw5MemVvHczwJw3zun9bYx1%0AbRayXwomuL0cbbhLEk/nq8GrUclxWjVk80XsZlEyoPbmnJgPs3/Quek4ILYdiLuiq+g0Cs7d8Ikt%0ADctreAIik2pXj41/eHWSsW4rY322ZiH5EcZSMMm7t/yAlEQ6z3IwwUiXZdNkthRMUiyWqjEolUo4%0AtrsVmVSKbzXVMGYXGrRzdLboeeOSh0Mjrmrctto0DHdZODLawvkbvuqxApE0ZeFOu3htq1hRKHN8%0Ar5t3rq4QWstwcNiJWimn221kwRfl9z4/xLXp1U3t43/y9QP372I+olgKJgmspbFbNChlEgTKmAxS%0AQEIZkEgl5IpF8jmBdLaMP5wmncvz+aPdvPzOHFqNnN199jqpgMrv2dQffHC4G2buo4Ct2Nd303Im%0AlUrq3KUryBVKhONZOlsMxJJ59FoZyXSeklBu+N5UpoDbrqvqJ569JrKYXFYNrXYtn36sA28ojVKe%0AosOlp81p4P2bfo7tacVp0eJfTSGV1rM+mu3WTTTRxE5D7Xw71mupIyG4HbpqvqhSyEht4W+RyxeR%0Ay6QN/za1GKHFpq0yP7/6VD+BcJo5bxybWY1aIeP7r0zypSf6uHDTj82kRimDrzzZz4IvjieQpN2p%0AZ6DDzJw3xvlxP0d2tVTZcq12HW0OHelskf/tt/cysRBhJZTk04c7m92Zjzg25grHxlrYP2jnvZuB%0AbVmMt5ejfPF0L4u+BGUJdLgMlNbZjIVSmX2DzrpiVKVYfGyshSvTIXb12BoeN5svcnM+wsEhJ7l8%0AEaVCRotVS3+7iaVAkgNDTow6JUK5jMuq4fgeN8uBxCa5liOjLXXdS6Fknj/9+/OfGCJBE40hCGW6%0A3UYuTQa31EwORzOsJfIN49O7bqp+9pqPp493N5R4a3PouDod4sReNxMLaw2Pc2MmjFQiIV8Uv/8H%0Av5hCqZDS3WrkytQaF24FePZkL4u+GIFIBpdVg1IhJ5bKEUvmGOy00OM2bdpYVClkdLUYkUkk5IsC%0AUgk8e7K32i3ttuuQyrbXaG503//H27N88VQf3tUknkCSzhYDj+1yNazrbcTGDsIHQeppFpN3MDYG%0AhD+cIhzLcmDIuWknc3w2vClQloJJLkyFGjpUAngCSVxWLUuBBCf2uvnZuQUkUgkHhzcXjXUaBQu+%0AO4tkqVTC0bFWsvki47NhWuw6Wmyi87sglPnBL6b49GPt7B/s4SfvzPLr6+IO/Fi/nV0dTU3TRxWV%0AmD004qqPUX9i02R2/qafs9d91ThyrG9iWIyqOt26WngCyToNr8riASCbL1Iql3n+yQFWQkneu+nH%0AZdNWxyCVSji1v41YKo9SLqtKZ1Ri1hNIMrcSwx9Oo1LIGO6yMLUYZXoxikwmxRtK8ezxbsbn17h6%0AO4TdpOFPvn6gmSjdI5aCSf7vf77K3gEHgx0mDo64kCBBq1Yhl0E6W6RQFNAq5agV8P5NP9lCkdEe%0AGxduiTFlMapY8iXqpAIqv+ft5WizIPYAcLfM3Icd2yVq27WcVRaVFqOa2ZXN8j4A8ytxBjvNxJI5%0AWu062h06fn5+seF7lwNJnj7WzZUa445CSaC71chaPMe8N06rXcep/W7kMgn//tYcGpWcqcUIWpWc%0Ay1ObDT+a7dZNNNHETkKj+fbUPne1OPHUoQ5+8d4S8AGssLUM9i1ILIG1DE8daufazCqHR5zMrsRY%0ACaZosWlRK2RVKb/pxTXcDgO5fJFkpkQ2X8CgVTDSbUGjkrEUSPDOVZFJV6tbazep+cKx7urcOtJh%0A5vnTfc259hHHVrnC//rbe1nwJcgXS9uyGHf32bg5H+YLJ3tZDiTI5gXRdMxloFRqXIRGIuHMwQ6u%0ATocaHje0lsGsV3LuuheDVsH/9OwuxmcjROI5yuUyq7EMEimoFXIu3AoiCAL5olBXVHNaNIz1WOpy%0AurcuexqO51EjEjSxPQShTLFUL1chl0vqTPP2DNh55d3lhp/3BJMMdJjxrqaIJnI8d6qX5WCClWCK%0AA8MOOpwG9FoFB4edVX3jRvCtplDIpazFc2RyxTrZzMFOC2qlnEVfjMlFkaF/fUbsoD804qrm57fm%0AI3zj88NcnQ5VfXl29VpZ9MUplARWoxnUTj2+1RS35iOY9EquTIc4vMvVkGWsUYlM/xabdtN9XywK%0AvPT6bYa7LRze5aRYLGHUKO752sODIfU0i8k7GBsDwmJUsZbI4TBLGzIr3711J1CWQ0m++9MJ1hJZ%0A9g06ttwl0WuUuO06EukCuUKJZ473cGNmddN71+I59tYc5+hYa8PWnM881kkqW0RCmV9dXOHzRxWU%0AkfLYqAutSkEgkn5kigpNbMb5m34ASiWhYYxWJrNKq5fTouHiRAClQopWraiaSWzUIaqgw6Xn4kSw%0A+u/K4qHy3y+e6qu2MbbYtHgCd8Txj4618vaVlU0xe3SslXPXvbQ79QQiaQ4NOxnssvCDX05j0iur%0Au6Hf+cZBOhx6Ohz6pkbyb4DzN/2c2NvG5EIEm0mNhBLFUpF8oUgyWaIokSKXSrm9vMZwl5UWm05s%0AtyuWCK4/gNfiOZ4+3tqwja9iatDExwtBKO8YM4j7ie0Std8507dly9lffP8SapWMrz45QFeroeH8%0A5rRqKBTLmA0qbsys4rRoaLFvNroFsdUvGE3XJckHR5yb7omr0yHOHGwnlswTS+YByOQ2dxg1262b%0AaKKJnYZG8+3Z6z6+9qlB0tn8uueFkaVAglSmQE+fseF82e7UI5dLG36Hw6zh396c5Uun+zbJqNXm%0AiMG1DEMGFU6rnv98e77q2TG9FCUQSXPmYHtdEaGSzx4edm56/j0qz8MmtsZWucL4bJiju1uZ/Emk%0ATqO7Fu1OPWev+njmeA+FolAns5cvlrYk3Cx440AZh0W75XEDkXS18/L8dR9GnbK+G3ld7/aLp/v4%0A2a/nSayb68F66/1oC+dv+vnuTycZ7jJzel8bN+cbm5Q/SkSCJj4YSqWMUgl+clbUk3dZtTgtGvzh%0AFAqZFLtZQzie21IjuNtthDIo5VmKJQF/OMV7NwMi4zaQ4LJCLNbemF1loMNMb1vj+b6nzci7N/xY%0AjCpsps3d9hWp1yOj4vx9cNiJRCKp69TL5IqiDnmLKF2kVStQKeS8O7659nVoxFWV5JBJqdNodlg0%0A6NRy7BYNnS4DbrsO2RbsZZ1awU8GAO/fAAAgAElEQVTOijn8K+8u3zOb+EGReprF5B2KRgERS+Z5%0A4kA7c954Q2bl5KIYKAv+BL+86AFgb79DdGtvsEuiVsp559oKXzjZw+XJEAatgmgih8Oi2RTkuUKJ%0ATpeea9PiA2yr1pxUpojNrMQTSHF6fxvlsoDdrEGKhEJRQL2uGdnEo4eKsdR27N+ppTXkcilz3jgu%0Aq5Z8oMRYn01sW7ktbmI0aosBMWaHu611xeRUpkBnj5Fr0yEOj7jwhpLVz9QWpbdrJ8vmixi0CswG%0AFWajCqdZg0wKp/a1MbW0xhMHHJtaEZsx/OFQ2USwm9T0uI1olDKkMjlqpZx4MovepCeRzpMrFEmm%0AS2RzAnIpFAWByYVo3dwUiDSWCghG0o2+uomPAR9kBvGw424StUamdf/85gyHRlxIpGKHUX+7mfcb%0AaLB3t5qqm2EqhYyJ+QhtjsbP765WA5cmglUna5dVw/K6Tl0tNkpawR3naolEZII03dWbaKKJnYat%0A5luFTMr00hpfONnLX/3jJT79WOe6nqyK3jYTlydDm+ZLiUQC5fKWa6FsrsTUUuOW6Wy+WNVmnvPG%0AOeF0c2TUhVCG6aUo+aLYzh2OZe4UEaKZpsn4Jxjb5QreUJJWh45PPdaJVCJp2Epv0qswaOV0uvS8%0Ava5rXMF2hJtKK32Hy9gw1uUyCalsoeql0NdmEmXlGsS9L5zi8IiLWCpPaC1Di11k6l+45ef6jDjm%0ARX+cX9/wcWS0hUXfo00kaOKDUSwK1dgCcePjws0gbU49cpkUnUYBCAx2Wrg0EdwUn5TLvL3e3bFx%0AMw/EuMzkiuQLAjfnIjyzLoWx8Tg2oxqAQlHMf7fKi7VKOQMdZhZ88YYdg77VFMViEYNWxfRShHSu%0A0PBY5XKZvjYTDrOGQqlc7cavNWE9faANt12HzaRmqMvCxQbnX6tb/mHYxA+K1NMsJu9QNAqIA0ON%0ANZIqN9pQp+hAWdtWYzeref9mgCOjLrKFEv7VNE6Lho4WAy+fnefLT/TzxqVlnjzUwVo8y/RStOoG%0AuzHIU5kCh0ZcaFQyppcaPyQXA3ESGTUT8xEOjji5OLWGXCqtY3c28WhiO2OpWvbvD1+f4VcXluve%0AY9K147RoqmL3lWJHhXHX4dLT4zaSyhaqsWw1qImn8xi1SgA6Wgycu3ZHrL+2KL1d+2NoLcPzT/bj%0AW01h0ClZjWY4NtbK8dHW5o76RwxBKFf14nrcJsb6bcjXn0I6nYpiqUy5DJF4HrtZTSKbI5kpIJNJ%0AWQ4kqnOTxaiqY53XYmYl1vzdHhC2MoN4VBbT95Ko1Wokg4SLEwEO7xILEIViiT94bpTxuQhzKzHa%0AnXrMBhWLvlh1XrQYVXhXU8jl0oYsh1KpjM2sYXZF/Ey+KFSZ+xtRK2lVGdvFiQD//ZsH6XIZmvfK%0AI4Zv/+XrD3oITTTxG2PjfFsrr7eWyPHGZQ8GnZLLUyJbbVePhe//fIojoy6KpTKeYLJO6xXgS6f7%0A8AST+FZTdX9zWjTb5oguqxa1Uo7LJuNHr92mLJQ5vMtVp4OpVMh5+6ooH/CdbxyixdL0hvmkYrtc%0A4YmD7fz9v4+TK4h+Rb/91ACLgQQL3jhdLQZcNi0mnZLZlRivXfSwuiEutyPcVIpRG9dQnS0GymWq%0Aki0V9LiNW67nF7yiUeD0UhSLUcW16dV1YpmhTm4wkS7gsmkbjudRIRI0cXeQy6V10hNr8RyHdpmg%0ADJl8kaVAgla7joFOJb/72SGmlkRvLdHXQ89Lr8/UHa92M68SW5VuZIDLkyEOjbjIF4p12seXJ0Oc%0A3OemXIbby43j2xNMYjdpWI2mcVi0Dd/T4zYCEua9MfYNObk515iB7wkmMemVeGvOPVco1Zmwznvj%0A/Nl/PUKxKADUrZVabKIR/fjcKrv7bCz44iTShQ/FJn4QpJ5mMXkHozYg7oZZeWzMxa/H69tqsrki%0Ah0aczHvjRBM5BjvNFIplVqMZTu11s+SP8ZUz/XzvpxMAjPXZNj2EHBYNPW4jgUi6qrM00m1t3KZr%0A1nBjVtSeMetVnNnfwYWJQEN2ZxOPHgKRzLYxKpNKNzFKVQoZsVS+LjkShHI11s4caMdmVrPoS1AU%0AypQEGOu18Y+vTJErlKoLjJVgYlPrTCWWZVIJ2UKpccxaNLx9xcv+IQdSiYRcvlRdBDSLLB89xnqs%0AzHnjvHfLz5kDblRyBSUBhFKZfFlALpMil5YxahV4wynKZbg2FaKr1cC5dY3tUklAgIa/Z5MJ8WDR%0AiJn7KOFeE7VgLE0iI7aJup1alDI5894YFqOaS5MBdBoFN2ZXOTLaQiByZ9FYYR/9+oYY85UWQYVM%0Ais2s4bULSzx5qKM6Z34QW0mvUdLZYqhjInc49I/kb9TEzsSHKXJ/9789eR9G0sTDgmNjLUwsrIkS%0AZDVeHH1tJmY9MXZ1W4kmc2Inx0KUTK7I9HIUnVpBvljaxPq8cCuAQi5hsNPMOzWMz+3mz3anHoVc%0Axvu3/BwYcpLNrft05Iq02rTotQpabTrevxngs0e6ODrqahaSm9iUK0ilEj51qJ3rM6vV1wShzO3l%0AKEqFjH0Ddt657mWk28r3fjZRXfs3isvz4z6+/EQ/nmAS72oSt01Hq0PHj9+eqx63otv9mcc6MeqU%0AvPTGTN3zXqWQUSiWG3YjA7S79NxYH2ttUayygVI3nut+vvPNg5wffzSJBE3cHYpFYZP0RF+biR/9%0A8vYm+bUjoy5uzKzS3WrEH06zHEg2zEcrxeNKDDotd+pMY336On36CmP+4LCT9276cVo0tDkbS8V1%0AuPTIJFJWoxK6WgwNOwTKwNtXxE5/8RnkrJLeatHdamQllNzWgK+9Qb4tl4HNpEajktPVYkQoC6wE%0AU+sd2wZSmfw95+gPgtRz34rJgiDw4osvMjU1hVKp5M/+7M/o6uqq/v0nP/kJ3/ve95DJZAwODvLi%0Aiy8ilUr50pe+hF4vnnB7ezt/8Rd/cb+GuONRGxDhWGZL1lEomuE73ziE26blu+tF4Qp62ky8/M58%0A9QaptMR++Uwf8VSenlYj43N3biC1Uo5CJq27OaeX1tCp5TjMGlQKGYl0AYVc1nAX0m7WMNZnw2HW%0AoNco+Nzhjqa+7CcEUqmEGU9jY6nQWoZT+9u5Mh1ELq3Xrauwhj2hJJ95rItUJs+iX9y9dDt0ZHMF%0AEukCi/4EI90WZjwxJhfKdclYJV6/9cxIXetMhYH3xdN9SCRwbXpz+6NKKafdpUAhl/Efb83yJ18/%0AcJ+uUBMAHQ49p/e3EVrLoNbKyeVL6LVy8sUiBo2cYhmsJg3ZYpnVWBqTUYNrLYPToq2bm07tb2sy%0AIXYwHtU5/24TtaVgkreve3Hb9QQjaZ453o1WqeQHv5gC4OCwk0S6UNUj3Lioq7CPNj6PU5kCSoWU%0AWFJsPa1lLXdukRCrlXLeHfc1mchNNNHEQ4OKaSkSeHyslZIgVOc2h1mN26FDKpViNaqRUOb8eACA%0AaDJPb5uJX1/3bTpmh0vP9ZlVWmz183WuUEKnbsz2NBtUxJI5Dgw56zQ1g+ukHJNeSYdDz+cOdzTn%0A1iaq2JgrHNvdytxKDG/4DnvRZdVUDe5TWRWfeayLy1N31jBbsZAVMilQRquS8aVTvbx3M0AwkkEh%0Ak5IT6gk9iUyB1y4u85UzYvF5wRevsvLfubbCiT2tDeP+wJCTSzWygpXXa1vxKxjuttDp0NN55tEl%0AEjRxd+hxmzh/Q/RPGu21Mr0UbSyLmhXlKm6sd3Z8kHQLiPG3b8iJUiHDE0zS4zZWc95KsVmlkKFT%0Ay6v59f4hFyrF5rX/UKcFXyi5ruOc5dmTvSz4YgTXGc7tLkN1c6YCp7UxA99p1ZDLi6+57fqG7zHq%0AlMjlUvL50iZzzq8+OcAPfjG1oas7xB98cexD/QYfN6nnvhWTX3vtNfL5PD/60Y+4evUqf/mXf8nf%0A/d3fAZDNZvnrv/5rXn75ZTQaDX/8x3/MG2+8wYkTJyiXy3z/+9+/X8N66FAbED/41e2GN9pIl5UW%0Ai4alYILuViOL/gRSqYSTe9uqxnq1yBVKxFN5ltYLdrXt4ufHfRzb3YpQLuMJJKstNxdvBXHZtBwZ%0AdZHOFlkJJnnmeDeBSJrl9RtaIpFwfWaVcCzL7j5btajTfKh8MrBdW5fboeO190XH7Y0PjFpGyORC%0AmMOjLeg0CgY6LfzTqxP0tZlJpIsMdVmIJHJo1Qo8wc0SB7lCidff9/D1zw4xud460+020mLT8t64%0An65WA//1uVHevxUgEE5Xk6nLU0GeP9OHN5ziT75+oLmT/jFgrMuC9bkRlAoJapX4GJIUpRRLJZLp%0AHHKZlImFMEMdFhYCCXQaBT87v8CzJ3vxhkSH4HS2wLeeGWHJn2ByscmEaOLjwwclapVE8cS+Vryr%0ASfYOODh3zcP+IRdSqYQnD3VsMrp959oKX36iv64YfH7cx4k9rZSRsOiP0+7UY9Sq0GlknNzXxnIg%0AwaERJ+Fodl0eJlt1fvdF0nQ49ei1SiiXqwaizedxE000sdOxcbGdL4imY5VONAABCT99RzTCa3fo%0Aq2alB4ecyKQ0XNC77XqcVi2+1RRnDraTyORZDiRptelw2bT83ueHuL0cY8Ebp9WuE437ZBJuzoVZ%0A3MBI63IZGOuxVv/dnFub2IiNa3i7RUNBEHVlj461kisUWfDF2dVj5fZylEQ6v4k4VumwLJYEfOEU%0ALouGVruea9OrJDJ5gpE0h3a18KPXpusMeZ0WDYOdFjzBBIdHnLx52UNfu4lPHelkzhNjbiXG42Mt%0A2C0azhzsIJ7O4QkmaXfqeXy0hbEuy6aN89FeK3/3bzfqxqdSyDh9oL367+Z98MmFqBUe4dmTvayE%0AEuTyAt5QquF7axnH20m3dLYYarrkTfzjK5MIQhmLUcVPzy1wZNQl5sg+MUduc+hJZgqc2OtmyZ8g%0AEEnyjadHuDUfxhNI0u7SM9hhYcazxpUpkRntCeR46/JKlbQRiKQJRDJ1sWwxqriyLqtR27mvVsq5%0AeCtItlDEH06jmVnlhc8McWN2te492UKRF797gb42IzaTmkJJlLswaBWsrCYb1uquToc40Gf70L/H%0Ax3Uv3rdi8qVLlzh58iQA+/btY3x8vPo3pVLJD3/4QzQasQ2oWCyiUqmYnJwkk8nw7W9/m2KxyB//%0A8R+zb9++bb/HYtEi38LVdKfA4TB8JMd58nBnw/baJw93EM0W+adf3mbfoKPqLOkJJqrBWguVQkZo%0ALcPeAQeXJ4N01EgDCEKZs9dEFtRnj3YRS+R49d1FdBrRYfLwiBOVUo7VpGY1muXwrhaS6SXevXFH%0AXkMcUycHdrV+JOe9FT6q6/qg8DDELtzbdd4qRvvaTbw7Lu5UbnxgVBghBq2CPf12Xjm/QLFUxqBV%0AsrffSTSVo9OmqzOm2moH02RU8o+vTqHXynn2RC+vvrvAe+N+RnttdLgMTC5E2NdvJ2DNcHM+jMMi%0A43c/O0gwkuHiRJDPHOn+2OLqYY7fe4ndrc6zKEBJUkK2TlTPI6CVKiiWQY4UjVJBrlhmfiVBKpNn%0A34CDJX+ceCrPkVEXkXiOlVCSP/rq9s+I+42H+Xe8Wzwq53ivc+6HPe8fvjnDV57sp1gSePXdRZ46%0A1EFfuwV/OM3Tx7p58/Iyg52WujlMEMr825szPP+kyB7yBJI4LRpUSjnv3/KjUcmJxLNkcyVuXgqj%0AVEg5MtrCq+8uYjGoALHgkSuU+MLJHv6Pbx/5UGN/EHgY4+vjHvPDki981NhJsbGTxvJB2Elj/TD5%0AwktvzzU0HetwGbg4ITKQ9/TbODTiIlcoEoik6XQZmPWsUSiVOD8e5MSe1k3ayf/65gwKmZQnD7ah%0AUcs5d92L06KlUCzx+sVlulpMxJJZAHyrSa5Oh3h8dwuReLZunCqFjKN73DvqOjfCTh9fBTt1nB9F%0ArlvB7EqMVpuOvjYTOrWC99ZlKQ1aBU8f60KlkDI+F6GzxbApNzh33cvjoy3s6rZy7rqX6zPh6jpo%0ArNfGm5c8HB5xki2UqpKWglBmenmNUDTDok/0r+lvN/Hd/7yJzaTi0LCLNy+viOdpVFEolnDb9bis%0AGs4c6qye08HR+rW8y6bjrcsebs1H2NVj5fSBdnb1fPiC16OAnRi/28Xu/RyvSae6q/W6w6Jhel0v%0AeC2e4/y4j+dO9bLsTxBcy9Bq1yGXSXnl/OK6dvcaAJl1maEKE/ntq+K9AXBpMsilySDPHO/m/Vth%0A3HY9Crmc7/9sAr1WzlivnfG5VS5NBPnm0yOkMuL94rTe8R/xh9MNxy0+g+plNSrkj4PDzip7OpMr%0AMj63Knb1axTV15853s35635mPNE6L6mBDsuWHkBL/sQDia17/c77VkxOJpNVuQoAmUxGsVhELpcj%0AlUqx2+0AfP/73yedTnP8+HGmp6f5/d//fb761a+ysLDAH/zBH/DKK68gl289zLW19JZ/u1+4F9q4%0Aw2EgFNp8E90LKq1e00sxvnKmj2Akw8xKrLpL+M6VZQLhLEd3tzLvi/GHX9nDxQk/+4ftrEayVX2X%0AWvMKfziNSilj/5CDlWBq024QQD5fwmJU1bXivn11vdB8pIs2p45rt4O02kX2kyeYZKTbyuO7RHbg%0Ab3re2+GjuK5bHffjwoOI3XvF3VznSnxOLkYZ6TbzR8/v4eZcpK4FHNadWoF5b4wzB9tYS+TxraZw%0AO3S0uwyUBLh6e5XBLgv7BxxML62RyhaJJXJ4Q8m64vMHmU/kYiVev+ihjOhSrNcqCK6lcVq1xDN5%0AJhYiDHdbcZjU/OCXt0mva5q+fmEZh155Py5lHe5H/O6k2K3GxFKU4U4zR0db6hjDS8EkgqRMm11L%0AUSijkEkIR7PYzVosOi0XJny8cWmFLz3Rw9xKrG4BaTGq+M935gH4zjcP3td55oNwv+ahnYT7fY47%0AKW5rsfG8a+e54a7NMV2Bfy1Dh1NPPJUjuJbl2O4WVqMZMrkisWQO32oKhVyGSadq2LoaT+YxakW9%0Azxs1LOVYMs9Au5lWuw6jTsmcN4bVpCZfEFiqSURVChkHBh0PTVw+jPdQZcw7MXZ34qL2N8FOiY2H%0AKU7vZqw7NXZDIbGzcqPRkVh0U5JM58kVSrTYtNhMGt645CFXKHF6vxupVJTDuDETRhDKvH3Vy+n9%0AImOyTv5HBvF0kWA0S74gMLtyR56tpxU8wVQdOcZp0fDCZ4YYnwtXOzYP73Ix3Gbc0THxsMTsvY5z%0AJ8fuVlgOJTl5wM3bl70oFFIkEiiUBI7vcVMolnj57AJPHW7HadXS7mjcJi+TSbk1H0GnUZBIp9Gp%0AxdpIoVjGZlFX1+cWo6qqB35sdytymZRT+9vobjVQLAocGW2pGo5DvVFYMl3kK6f7tj0Xh17J86d6%0AkT7RV1cLeRhi7X7gXuJ3J8Tu/ZwXNBoF8fU5GrZfr/e1mQCRoTzWZ0OnlhOJZZhaWmOgw4JCJuXs%0AdS8gFmhbbNotTVK9qynyxVL1O8LxLKM9dhZ8cYw6JS98Zoh5b4x5b5zhLisDHRaKQgmdWkG5DB1O%0AA5drpDAayR5tfK1WVmOj9EtwLcPjoy1MLUXZ3WdDpRRNAWuZ2BVjwVgyS5tTv6VefzjcWEv6fmGr%0A+Ngudu9bMVmv15NK3aG2C4JQVxQWBIG/+qu/Yn5+nr/5m79BIpHQ09NDV1dX9f/NZjOhUIjW1vvL%0AcL1b3O1i8qP+ztpWr3lfTHQK/uYhCoUSv7rkEfUSoxmUS1I6W4yUiiX0GiUapYLBTg3n13c/j+1u%0A5cKtQJ0mizeUwm7RNKTtR5M5egymhoXmFruWQlFgfC7Msyd6OTHa19RJ+gRiY3wu+uO8cWmF//7N%0Ag7zwVD+CUK7GxR89v4f3bgZYDiRIpIv0thlxmDVoNQr+9fWZ6jECkTRdLgPv3QxUFw0bZS0qbV+l%0AkoB3gyt3BbUu2/3tJt66vMJbl1dQKqR8+9ld/PNr0/jC9Q+mD+Oc2kQ9NsWEL86bl1f4zjcOVufL%0Ai1MBDg+5kMtlyKQSSgK4bFqy+TzhWIZoskBni56X3pilxa7bZAo61meju9VId1P/tYmPAY3muY0x%0ADeBZTRKO58gWivS5zWSyYdQqOa9fXKmby9biOcKxTMPnbjKTp6fVxFo8tyn5bnfpCYTT6DQyfvup%0AflajWY7taSWeylePMdQpahc20UQTTTyMaCSZJnqyqJlbL/ymMgXiqXyV/WY1afjxW6K+ZS2j7J1r%0AKxwda8Vh0VRb/1XruWK7Q19n7FRho8llUrzhFB1OAzKZhNVoln/51QzPnezhf/7CKBaL7hNbOGvi%0Aw2FqOUo6V2DfgB2VQsbZa2JOWzGUPL7HzT/8fAqLUYUvlOLp490s+RN1ucH5cR/Hd7vxhpOc3OtG%0AIoHDu1yks3mGOiyMz2zWju1rN/HYqJMbMxHevLRCq12HxaAkEE7z03MLdTnIrp47ZLC7QTP3bmIj%0ASiVhy/V6Raalw2lgsNPMD385XWUZixrBMl747BD5omhC19Vq4NQ+N2ev+xCE8geaTNeaQs6vxNnT%0Ab2egw0wuX2JuJUqHSyyGjs+tIpNKeO/mHYLSxEKEI6MukEhY8MZpsWlx2bQc3uUik7uTowtlePZk%0AD0v+BP5wmnanHolEUld7AHCYNbx7079usL2ZvQx3ZD48wRTH97q5PBnclPMPdz0chvL3rZh84MAB%0A3njjDZ5++mmuXr3K4OBg3d//9E//FKVSyd/+7d8iXTfkeumll5ienubFF18kEAiQTCZxOBz3a4j3%0AhLtdTH7UOH/Tv6mQm0gXeOOShxabrnoz2Mxq5DIZ00trKHusFAWBkiAQTWV59mQPvlXx4bLxWJ5g%0Akv1DDl5eZ/pVaPsAXzjZy1Igzm+d6BG1kQMJ2p16uloMzHqiyOVS4slC9fwfhoBv4qNFo/jMFUr8%0Aet0I5fxNPyBFr1XUtb3kiyWuz4R4bJeLaLK+aOKyalgJ3WGGNHqAVNq+jo618PiYi5+fX6yy50Gc%0AhB1mDY/vbqGrxcCPXrtNap19nCuUuHZ7lUg8v+l8hjofjol7J2OrmDh/M1DVjtNrVag1CrRqBRIJ%0ASCUgo4xcKqNQkDC9FGVXrxWlXIpRr+LadGiTKWiv29T8rZr4WPBBMQ1wZTbM1FKEvjYzNoOGfElg%0AxhPDpFc1nMuUCnkd277y3H3udB86jZwvnOxlJZTEE0rS6TKgVcv5j7fmEIQyv/vZIUoC/OAX09U5%0AtXJfPHus++O7ME000UQT9wFHR1t48/IKhZLA0bFWFDIpkXiW3nYTS4EETouWbF6c+1xWDd6anLGW%0ACVfJFQ1aBaf2t/Pa+0vV93W3GgFQKmR0ugwMdplJZwq02LQI5TIymQS7Sc3Pzy+iUsjYP+CgWNws%0AHdhEE9shEM2wHEwy1mNDrZYz64nS7TahlEsAcb2SzRfJFUqsxXO0OfQEI5m6NvnKc14mk1AoCFiM%0AKl59d6n6+kooxYm9rQhlUU6j3aFnsNPCgi/GW5dXcFg0dLgMnB/3oZBJOTTiYsEfr+bVXzjZy+cf%0A63jAV6qJhxlSqRjP7U59tSMe7qzXT+xxYzdpiKdy3JqPVAvJFeQKJcZnVqvF10qB+blTvVyaCOKw%0AaOhrN21pMl37Wo/bSDpbJJrModcq6HWbuDW/ij+cYaDdQlEoV99fK5dxfI+bfYN2Xn13iV09Ni7c%0A2lwbe+EzQ1y7vYrFqEIhl/HuuK9uLbrRAHCrMQ52mFEpZdycjyAIZZ471StK3K3rlrev660/DLhv%0AxeRPf/rTnDt3jq997WuUy2X+/M//nJdffpl0Os3Y2BgvvfQShw4d4lvf+hYA3/zmN3n++ef5zne+%0AwwsvvIBEIuHP//zPt5W4+DhxN4vJjxr+tQwTC2t1r1WlKgoCtz3Rul3FZCaPWa9EpZSzp99OIJLm%0AyuQq+4cc2E1qrkyHNn1HrlAilSnUOcKP9dkw6ZRkckUuTgSrmk6/9/lhrk+HmVuJ0+bU4w0l+dIT%0AfU0W1CcUotB+tOHfJhfXmFiI0N1q4Mp0iMFOS7WlqxKvbZ16etwmXnt/ecOnJfhW73Q1bNcmo5BL%0A+c+zC7zw6UEm5iNVlrJOLWdyYY3edhNvXlrBoFVUi8kA894ELqu2rkCtUsiqkhxNfDhsFxO1rG+j%0AVkkqWUAhk1B5BMczJfQ6GQveKE6bllgyz+xKnMFOM0dGXeQLAvmigFIuRamQkszkmyzyJu477iam%0Axxci3JgNMdJtq2p5L/kT7Oqxcmv+Trt27VxWy7aPJnIcGHYiBbQqGf/PTybqisTXboc4vsfN/iHH%0A/8/enUa3eZ2Hvv9jnkEAJAZO4CTOlCxLsmzZlmzLU2zFcV2nsd3UTZPc3nvWuR+7um5zO5w0qyvx%0AbVe/9KzefLi37Tlpm9SrSW4Tp3EGx3Y8RPKgmZQoifMMkCBIEASI+X6AABIkKEqUSBHS81srKxZA%0Agvt98WDjfZ+997MxaFXYzbqim+Mcva92W8r0CCHEVvK6zHzt1f1cHp8jmcwQjSWxWbTZshO2Zsb8%0AYXyzEQ7vrcJq0vLpRX/+d09e8vPEQS+BuSgTM4t4PRaUCnjz+FD+ekGnUZFKZ/j0oi/fx7odRt49%0ANYpJrwEU+GYjuB1GHj9Qy4FWZ8nc2IudY8QfpmcoQEe9g3MDM9R7LCRTGRRkuDwyT1dTOZ5yU35D%0A3tw1wqlLfva1uliKJ9Gqs6VWuprKeffkODVuM7OhGI8dqGVhMU40lkSvU5FKZ8sIalRKalxmvveL%0ASwUrkVfWac0tsc8931lvv23nSJS2lav2f+8zrViN2oLYUioV2fr16Qwzc9kc08oZuiv5V2zKB9nP%0Aw+jUApChuz+AQacuyFfVuM2olQo+OLc8M1inUeEuNzK3EKO+0sKFwVneO53NA9RXWpmei5JYZ1Bw%0AKrBIdYURgO/+8hK/93QrvSNBxnxh9re76Ghw8J03e4lfXQHgD0Y51FVJhgxjvjBej4WDHW6sBg0G%0AnYZLI0F2VZcRT6bWtPHhPWziqKgAACAASURBVJV4XWZeOrqLZDLNiD9MLJ7EpFdj1KvpqLOXzHfO%0AlmVqlUol3/jGNwoea2pqyv93b29v0d/727/9261q0qZdb4LkVhrxh/nbfzu9ZpOeXKkKu1XH3mZn%0Avl4YLH9ZuB1GQpEYiWSGKqeJvrF5qiqM+Z2OczeouWW0wYUYjVVWhqeyG/40VpcxNh2mbyz7RZdb%0AXnO6d5p4MsWV0TksJi3dAwGePui9pcctSkc6naGx2lqwFDGnvtKCXqticSmJyaBhei5asKQLsvHa%0A3R/g2YfqGVrxGr7ZCAfa3QWxeuqSnwPtbjKZ5c1UXHYDqXSGzgYHv/pkNLvEu87OB2cn8iOe5TY9%0AVRWmNQMp7fXZWs6/6fYV1HYulY57pyq2PDUnN+vbPx9lKhChodJCOpOdlZxOg1mrJp1Jc3F4nvZ6%0AO6cvz5BIpgiGY9Q4LUxMh5mZi1LjMuNymBiXZaZiG2wU0yP+BcZnFmmqsdEzOJvfVEepVNBca6Px%0A6oVk7vs2l0TOZDKM+8Mc6HDjm12kuy9ArduCQa/Jb5y7csnq7MISoXCcJ+/z0nX1xm/lTvHpdKZk%0AamQKIcRGvC4zw9NhxnxzKBVKTHoNOq2CNz4YZF+rC5tFx+BEiObaMhqqrIxNh/MDdOf7ZvBUmHj4%0AnirePDFER30597Y4mQ5GqfNkrz2OX51Rlutjx/xhTHpNQQ36ygoTB9ud1FTItaG4cZ9e8uH1lPEP%0AP+7hQLsbXzDK+6cnCu6Dysxa9rW68tcJqweaW73ZGYwXh2bpaHJQZtTyH+8NcF+7i0wmm6Bz2g0o%0AUDDqD6NRKXGXG4tOgMslkafnouxuKqe8zCD3PmLTVq/af/fUKAqlgucONzIxnZ1le1+Hm598MFhQ%0AyvJAu6toPmp1uQrIJpjjV5O/0ViSk73+FbmBafa3unig08OYP5vDMurVaFRK+sfmKDPrsJg0BRPZ%0AqipMKFWKgtxabqImZDjR48vnvi6PzeEwa2muqSEaixOJJlGsSPelrw5IvvxkM//1t7qIx5c/c16X%0AOX9N3j0cJJ3Jbqjn9Vi4vyM7ce31d/oKSuc+/1BDSU6S2hnTfne460mQ3Cq5IDreM8VCJFFQ7Fun%0AUZHOZP+WSa/J1wtbKZZIMTS5QK3HzHQwwuJSkpm5KFq1kjqPGb2mqmAGskmvxl1uJJXJkAGqnGZ+%0AtGIX5ZWjmaO+Bfa1OnE5TJDJ8Ecv3ytfQHeR1R3ciD9MKpUuOmO4vc5OIpXilx+PkUim6GgoJxwt%0AHq+zoSUsRg0LkQRKpYID7W6qnCaO7F2O1Y4GByolKJXZEhnd/QGeO9zAG+8PronVA+1uPrxatH86%0AGGVvc8Wa9j3Q4abWaealx8wl2XHvZLnlqavP+aFONyP+MD89MYzNrMXpMJIBMkA8mWIpnYBwCqfD%0AgEqVnZ3un1vi6IHa/HJ+WH6fv/iZVnnfxLZYL6Y7Gx0EwnGUChj3h8lcXTqnVCp48bFdJFNp/MEo%0AWrWqYGD204s+HuiqpNlry5f/gbWzh1aamomwZ1cFFWW6Ne2Tz4EQ4k6jVitZWIzzUY+Pvc0VoMhw%0AYXCWfa2u/MxNmwUuDAY52Onm4T2V+b02INufnr08zXOHG/nhu31oVEoe21/D0GSI3uHgmr+XXRGn%0AyP9bp1Hx0J5KSSSLTVEqFRgNGnqHs6uTUqk0sbii4DpCqVTw5ME6JmfCa64TTHp1vjRLbjZnLJHC%0AoFPz0hMt6848HvUtrKlbm5Or09pe58jvayPEZr1/brIgnvVaNW6HiR+80wdky01MBRYLfiZ3jbzy%0AHj+Xj0pn1pZjzSWY7VZdfgO+3ESLXGkNFAoqbAbUKiWpNAxNhvAHo/SPh/j80eY119lH9lYV5C6K%0ATXbTaVS8+mwbr//yMguRBF63mSqXuSBRXuMyU+U0c3l0jsf2Vhc9RyP+MH///XNAtlzGJxd8KBUU%0AfFdtV+ncrSLJ5Ot0rQTJrbBymcDBDheXRuZ4+J4qUpkMj+2vIbQYJ5VJYzVq6WoqJ5Nh3S8L32yE%0AGrd5zUWVt7J5zWM6jYrffbqViekwlU4jIxOhdUcz2+rtfO7Bekm+3WXW23jyeI+PD85N8uDuStKZ%0ATH6X60qniZ+dGKHKZaa+yoLDqieRzNA3Wnx2/+B4iM8f3UXfaAiTQc07J8e4T+Fes1mkTqPivg43%0AU4EIFmN2tvO1Rt5jiRR1HgtGg5oj91YzNBHCZTdw5N7qgs5aYvnWyi1PXbn8Pjfz4fV3+rg4NMv/%0A8fv7sJo0KBWQTGVIJtOEI2miqjQ6tQpQUFdpoaGqjIF1+qShyRAPd3puz0GKu8p6MT0yHcJm1mO3%0A6AnMxxi+Wifu4T2V+AKLRb9vnz/SiH82ykcXpuhqcGzYh+W47Aba6u3USlkpIcRdYtQXzpZI21vF%0AfDiGLxDBZtGxr9VVcPPvn4uyv9VZ/FphYp7D91RzonsSu1VHNGYsmkxuqLaiVipRKBS019tvaDMy%0AIVZLpzNUlZs40e2jvExPfZWV35wr3Kjr4T2VRQeUc9cJbx4fQqNSFtRbTaczXB4JFo11FBmO3FvF%0AxEykoG5tjtNu4PJIkEOdbrn3ETdFqVRwZdV9/YXBAEvxVD42NWolo0VyVZkMfFzkHv/+rsJ7upW1%0Ahovtn7Q6CZz7ncf212AyaIgn0gxOzK/5rHxwbpLnjzQy7g8TmF8ik8kU/Tx19wXoqC/nowtT+Gaj%0A7G9388b7A2g1SuorrZzvn+Fkr58XH1t/YGZlmdypQASdJrtqe7tL524lSSZfp2slSDYrl5TNlbQw%0AGTQEQzF+/P4gzz5Uz08/HMoHW65A/o9XbGK23q6WLbVlDE8urPlw9Y+t/UDFEikuDM6iAALzS/iv%0AjvqsNh2M8uIj2TIl8gV097gwGCi68eR/+8pBeoeDaFRKysw6TnRPcKiril+fHuP9s9kZdUNTIb7w%0AeDM/em/tDtsrVVaYmA5GGZgI0lhlA7JLWYrFaiKZ5rF9NdRVWnj75FjRNudG3oOhGA/tqeLiUIDJ%0AmUXu7/TQ1SDJmO2QW36/ctl9rlyQVqMkncqwPKCsIJPO4J+LYjGoGZpaoEWjpMykI5lKF9ScXalv%0AbF4GtsS2WV1SYnQmTDqTIZlI8//8qAfI9nG+2Uh2c48VF9Q5sUQK32wEXyDCw3squTxSfIBtelXd%0AOJ1GxZF7q+motW3tQQohxA4xMbuILxDhlSdaOH1phtbaMtrqHfQOzWKzFM5gs5m1jPqKT7DxB6N0%0AOYy8/GTz1ZJpHk50T61NQNxbjdcpq9XEraFWK4kn01Q7zWhUCv7zw8GC0pU6jYqlxDrXCYEIvtkI%0AD3R51tSEtVt1604mG/WFOfZAPbuqyvjw7MSaGG/12nnuwfqSTFiJnSdXPjUnc7XUSs7ETJjWOkfB%0AwIZOo1r3Hl+pUHBkbzVDkyFqXGY6GsvpHQrgdVvweix01DsKNqTMbVy5+nVCi3EWo4mC2cwrpdMZ%0ATl70AxnKzOt/niZmFvGUG/KvOx2MFtRsbvHaMenVtNSUrfu9sbpM7nptgq0rnbvVJJl8A1bfTG7W%0Aypmeu5vsmI06Wrz2gs3vZoJrZ136gpH8Y9fclEyjZnKmcNT9WsGb2+zMNxtZN+G3q7YMj92w6WMW%0ApemXK3a+zoklUnx8cYrH9lfTPRDgfN8MzTV2QpE4C5FEvpaRgmx942I7bOfoNCp0GiXBcIy9LW7O%0A981cO1YDizyyt4ofvNOXvSgrMvJeWWHCoFPz6N4qvC4zLdVWXjjcWHKd850mVy5IoVTgcRpZSqTQ%0AqlUALMazNa61WjVuh5Hx6UU0aiXBUGzNxUpOZblpW9svxMoB4CHfAmolXBieK+jj3A4jS7EUM3PF%0A+7Axf5iKMgMf9Uyt2RMhp8ZtJp3KoNWo6Kh3yAw5IcRdpXs4yD//7CKPH/ASXkqg0yi4OBykymmm%0Aocq6ZiAuGIpxT3NF0f7UaTdwaTiIp6Lm6qZnFdzf5SEWTzE5s0idx8Lj+2vym4nLtaK4GSP+MB9d%0AnOJgu4doPInbrmcqEGUhkii4D7JbdUzNRIq+xpg/TJlZiy8QYXEpURCTwVCMfW3OorHeXufI36uv%0AmQDX5c7HuBC3gtdt5uzl5fv6YCjGwU53/t5co1at2ZDvWvf4A+PzaNRKysxazvfP8Jvzkzx8TxXN%0AtWVcGAygUpEvM7EUT637OmP+cH6C5np5LZfdwPn+AL7Z6Lo/01Bt5VTv8uauJ3qm+P3PtDEwESKT%0AAcvVagEfXZzin37aW7B6O2d1mdxrtelWl87dLpJM3oSbeaOnglH+9t9OsxBJANDitfHLd/sLy1G4%0ALSvLdqFWK3n12TZ+cWKk4LVyRfpTqTQTM4s47Qb0WjW/+HiEfa2FXzTXCt76SivjM2HubXHSUmfL%0Aj/rk6DQqjuyp2vQxi9KwepBkKhjl8qqlgLki9UqVqqCObTyZQq9Rc2RvFUvxNFOzi+xtdnLmyvLG%0Adys3lZgORqmrtOJ2GPjhu/08uLuS906P0VJnp7svsG6sNlaVMTGzSIvXjtNmKJqctlt0HOpyU1sh%0ApSx2mkOdHgLhJdRKJVq1CqUCwtE4Q5NhotEE8yolKiXE4kkaqhwE5paocpqKvs9N1WXyvoptsbrU%0AT0OlFaNOxdh0jMsjy33k8e5JHr23mmQ6g0JB0T6s1mXJL8tbuSdCjk6jQoGCnsEZvvbqARnEFULc%0AVUanw7x3epyH9lSh1SjRa3XMhrK1kT88P8lXn+skuBAr6F+zE2xURftTvVZNjVvDyGSIQ7sref2t%0AK6TTmfyG5U8cqJEVa+KWGPGH+b/+9RRfeqaNxaU4C4sJUCiYuDppK3cfFIsnCS7EcDkM6w6AdPcH%0AONDu4lzfzJrnW712TvVOX7P05q2aACdEMTpd9vp15UzdxqoynHY9Ok12opBWrSQQinKg3X3NDfBy%0AXA4D5/uWc1A6jYpMBn71aXYlclOtPV9mornWhsthLJ4rqLaSzsDQRIiGKmvRvNaeXRVU2Az0Dgdp%0Ari2e+3I7jPl8HcCDXR7+9eeXgGxSvGcgxvHzkxxodzM8FSpa+3h1mdxrXfvfqtK5202SydskdzN6%0AcShIi9eOXqvm5CU/wdDSmmL8zbU2ovEkI1MLqNVK/uBYB//+q8t0NhYm2NLpDB+em+DogVoe3FPJ%0Af344mA96pUJREKjXCt6OBjvxRIpKlwmX3XjLy3mInW29msgfnp/AaTesqU90rm+alri9II7mw3Ge%0AetzL67+8QiKV5lBXJf7ZCJ5yU36EMhevOo2Kw3ur+Piij99+ZBcalZLfnM9eYLkdBrr7AuvOYm6r%0At3F5ZA6rSUtgPspzhxvwB6MMTYSorDBR5TRh1KkLEsli5/C6zJiMKuKxNEojJJIZQMGYP0Q0lkKp%0AALtZjy8Q4XzfDF1N5VwZDRZcrDjthvyyIiG22urdqsdnwnzlWAcXBmaJJ9IFM+fT6QxvnxzjC0+0%0AMDUTLtqHucuNeMqNeN0WXA4jX3y6lRHfAldG56l1mzEbtfkNbiWRLIS425zpnyG4EKPFa8/PHl7Z%0A1/7DGz28+pm2NTf/n1z08+ozbZy5PI3/6rWCXqvm1CU/X3q2jUqHkUwm2w+vvL+RRLK4VU5cmOKF%0AR5vQaFVMzy/hn40UxO7K+6AnDnpZjCbWHQABuGeXkxqXhaHJEJMzizRWW2moKiMUifLYgVqSyRR9%0AY/PXvFeXRLLYCrFYkqGpEGQUaFRKKmwGdu9y0D8+z/NHGhn1LzDuX6TOY+WN9weBbAL29OVp7u90%0Ar5OPcqAAfLNRaj0WVAoKSrycvOjnc0caGZqYxzcb5YHdHs73zax5nfrKMt74oJ+uxgreOzNedNO8%0A/vE5bGYd5WV6fLMRXnmqlcujwfzPVFeY0aqVPH1/HZdGgnQ2OArqQefK0AEF+5ysrn28Xpnco/tq%0A7phcmySTt8jKkcDVN6O5QuNPHPRyftWI46GuSq6MztHR4MCgU2cvmAYCdDVWoFJS9MOXTmcY8YW4%0Ap9mZ3wgtmUrz6jNt9A4HGfEt0FBppbHaQlu9g56BAKO+MHWVVppryliIxPmvL3Rht5vy9U1lNPPO%0Aca33cXVs5kfVfn8/qbSChmor08Eovtlsp7kUT2IyaNYsLTnY4eHCwCyxRIqH9lTlZ949tKdqTcwC%0ARGMpQuE4//LzXl79TBuXR4KM+hYw6FX8wbF2Lg7NZjeejMQZ84epdZtpq3NwcWiWOo+VZCrDwqKG%0An58YJp5I43YYmZwJc2EwwB+9fO8WnEVxKyiVCmpclvygVyyeJBZPYLca0UXj9AzP0lVXTmO1jYGJ%0Aec5cnqalzkY6na0FV2E34CzT88CqZURCbJWVm2cAvHS0mdmFpfzmesX6uP/8cJBXn27FU2FieHIh%0Av5S62mUmlUmj1ahwWHV89oG6bN/c5cn30/K9K4S4W/VPLXCuL0BbvZ2J6UUq7Pqife3//OlFjuyt%0AJp5IMT6dvZ9x2gy8f3qcQ7srmQvHOD8QoLJczVef62Dfror835D7G7EVlEoFKpWK6FICk9PM1Exk%0A3euEWCLF25+O8tuPNvLCo00MToSYDCxS6zZjMWgJL8V59Zk2zvb56R0OUuexYjNrKDPruDg4y+nL%0A2VnJxx6s5+tfvk9iWWyb3AQ0tVrFqC/MyNRCvrylUqnEqNfwo/eWN5Ucmw7z8J5KkulsfqqrqRxP%0AuYn7uzwsRhMFk4R0ahUGvYYKO2hUClq8dtKZ5VX7bfUO/vVnvaTTGexWHT89PrycBPaFqXGb6Whw%0A8J03e4nHU/z69DgA33/7Cg/vqaLCZshvmnd/p5sfXU1yQzaf9vA9VZSZtJzvm+E35yapr7Ty9S/f%0Al/+Z//aPnxQ9J6v3OcnVPs5Zb5XAnfJdJMnkW2z1LM/HD3rX3IwCJFJpLAYNXo+lsBh/PIlvNkKt%0Ax8wLjzQRisTxzWZ3Lz59ebqgTIDTbqChysp/fjjEsYcaeOP97EZnboeRiekwPQMBfu+ZNiorjNll%0AA/EU5TYDg5PzPHWwjp+fGOLjnim+9up+ksn0mmMp9eC+260343ilYrEZS6T48NwkiVSG6blsx7iv%0AzUmty8KJ7qk1JVOydY8VDE5E1xTEX13aoqrChEql5Hh3dqRRpVAwH46hUamosBkw6lR89xeXsFt0%0AgIJEMklHQwUGnZJffjTC0/d7+cmHA0wGovmSG7F4kum5JTobyznY5pIk4w414g8TTabY0+jAYtQC%0AEFqKEQrHUavAYtJSZtTx6SU/Wo0ajUqJ12Nhwh8hA9R5zDx1oFb6JbFtcptG5liMGlQqJaPj8+v2%0AcXWVVhRk+J9v9lLnMdPitVPtNOEuN/FPP7nAUiw7g+GLT7YUxHLuvyW+hRB3q9GpBTwOI+VlepLJ%0ACKO+8Lp9bTgSx2rS4rQZcFg0VFaYmAos8oN3+9BqlHQ1VmC3aAoSyTnSz4pbLZ3OkEgk0ag1GHQq%0ARnwL68ZujcuMyaDhe7+8gkmv5n/5XCenLk2jUirIZDJcHJzlkx4/xx6qZ9S3iEKhwGLS84uPRtjX%0A6sq/bs/gLL/zaNOm2nsnJLHE9spNQAN45oFa6jwWRqaycT4ViNA/Osv0fLwgr5BOZ3jvzAQPdHoA%0A6O4PcPryNE8d9EIGMjbQqJQAXBwOcvbKNPWVVk72Bnn31DiP3ltDc42NM1f8/Ob8JL/9aBMTM4uM%0A+cLsacyuULUaNRxod7EQiZNMZlCsCmudRoWnwsjHPT5avXa8Hgv/8d5Awc/EEinmwjEujyzvg7K6%0AhvHq+sc5ubI0OevVPr7ex0qNJJNvoWKzPC8OBVGsqH+cG71pr3cwEViksny5Hmi5TZ+f8VlVYSKe%0ASNI9MEtLnY2e/tmC5TF2q47u/gDTwShlZi3/8V4/v3WkacU0fgtP3OdlOhjh5ydGMBk0DE6E8jtg%0ATgWi7NnlKulp9WJ9o9Nh/vE/L+KbzW7aWKyOz+pEyUoqlZL3zmRrFNmtOk71TtPdH2Bfq4sR30K+%0ADEUileaJg156h2Zx2g3Ek4UF8VfGbGdjOZXObNmLGqd5eQli7zSdTeUc757kzJXpfILYH4zS7HVk%0AN2JbiPNAl4fqChP/2/O780tDzAYNT91XQ53bQnm5OT+zXtxe+YGMkTnavDY6G8v5tNfPF59qQadV%0AkRu6shn1JOIKLIYU//HrQRqqrfhmo/nVG3arjmAoRiyRor7SylMHam/rcYm7S27TyOGpEEqlgueP%0ANNE/PpfftDb3Myv7OJUC7GUGDrS5GJ5aYH4xTqXDxPm+adx2A211DvneFeI6feW1t2/o5//xT45u%0AUUvEdkim01iMWobGQ7jLjVwcWq5Jv6avVSpZXEpS67GwFEvyk/cHs8uurzrRnZ0sI8R2mApGmV2I%0A0bWrHI1Wdc3rBLfDyLm+Ge5tcaLXqvnRrwfZ01LBdDBC39g8bfXlKID5cHazvfP9AWxm2Nfqyk/G%0Agc1t2HU9E42EKObEhal8/eNgOIHLbiyYce+fW2IqUHxTvImZReLJ5TIRC9EEJr2acDSBQadGp1Xx%0Ai49HSKcznF+RmB2YmCeeTBGYjwHwcY8vv0mfXqvie7+4VJC8NujUfOlYO2euTDM1E8FTbkSvVaFW%0AKfCUG3FYdXx60V/0c7NyhnGxGsar6x/DclmalXWeS7X28WZJMvkWWj3LU6lUsKumjHQmw6g/XDAq%0AmUylUQBvfjTM5x/fRd/oPE6bnslAhHgyhVKh4OxAAIdVj9WoK6hdmxsBguXRkGQyzfffvoLFqOHY%0AQw30DAQ42zdDS62NV55qpXsgwJg6jNdj4f4ON7sbHHfEaIhYa8Qf5pdXi9V3NZWj16o53j25po7P%0AykTJSjqNioVovKBgfu51ysuyhfVzo+wuh4G3Ph7J1wFfjCao9prXFMSPJVKYDBp++uEQQH4wJJZI%0AcX+nh9n5aLam0UyYUd8CDVVWnm510jc6TyKZxqBT01FnL6hBtHJUXWJ551g9qDY1s8j8YhyjXoNW%0AnR1Zy42vjUyH6OkLMLeYwGbVYTZo833dyn4OSneXW1HaWuvsvHtqnAPtbs72+XGWGamrtBTt48xG%0ADQMT8/i6p3igy8OT93v53i8vE4kmeOr+Wv7yKwclhoUQoogzl/wMTS6g06qodlsgk7lmXzvuD5NI%0ApjhzeZrdu8qpq7TmJ+XUeSw8vr9GkmRi21waDXJPcwUf9/gx6tXUV1mLxq5Bp2I+HGNxKcGYPzvz%0A/sE9lZBJk05nePy+Gj7q9lFm0VFVYeaxvVUcbHPzrX/+tGAzsM0krdYtbbhiopEQxWTLNihWlLH0%0AcLp3uqAesd2ix6DTXHNTScjGblWFiY+7J3h4by0fdY/jKjcXvT5ePeu3xm0mncowPRctqGGcE40l%0AuTQcRHt1xbPy6ozOyZlFRnwLXByapcVrL9pGr8eCbzbCPbucRSd9FKt/3Nno4MLgLPWV1pKvfbxZ%0Akky+SWq1kmQyjVqtLJjlqVQqePGxXQRDSzRWlZFOZ/K1k2C5bvLvPt3Ke6fHqSw3MT23hF6rJpFM%0AMTkTwWTQUOU085MPB/mdo81Fd5o06dUFj8UTaSamw0zPRQmGYkwHo2jUSn7v6Vaaqqz5chZyQ3tn%0AWq8+96GuSj48N8GlkSBqtTJfm/Oh3ZVrRtncDiMWg5Z3To6teZ2jB2p4bH81ocUEU4FFFApYiGRH%0AFz+56Gdfq4vKCmPRWPU4jEDhYIhOo8Jq0vLe6XGOd0/RVFOGp9zIie4pfn16PL+b6lc/275mkxSJ%0A4Z1p9aBauU1POpOhstyERpNdypQBFiNxYhGwmPRUOi1MzUT50fsD6/Z1d9tIr7j9Lo/MkUpleGhP%0AJUuJFJFokop6A/7ZaPH9CzIZRnzZjfcUCgX/8OOeFa81fzsOQQghdrwRf5jTfdNYjJqrS5z9OMr0%0AtNc7+HjFvRMs97X94/P5f+s0an59eiw/8/PZQ3W4bbKBqdgeQ5PZe6t/eTM7S/L+DjedjeV81D21%0AJnarXWa+/3Zf/h5Gp1FR47Lw3ukxgqEY49OLlJm1dPfP8PR92dV4HruBP3r53pvesGu90oYrJxoJ%0AsVou17UQWS5hkUzCvnZXvsSq3arj014fn3+smRNF4r6hypov8dLRWM73fnGJxWiC4Z/3AlDlsq67%0AGeXKWb9qpYKPLvpp8doY84eLtndwMkRHvYNILIlWq4JMhvfPTuY/cya9uujfemJ/DfUeyzXzC8Xq%0AH3fV2e/qsjGSTF5lvWBYmYADODcwy7n+aeory5gOhnE7zNS4TAxPhdBpVDx9dWOdMX8YpQKS6UzR%0ADrx/bB6bRUeZRcf5vhnGpsM8c6ie830z1LotvHl8iGcP1TM4Mc+T93tZiMQZnAhR4zLjcRjRaVU8%0Acm81gxOhfNmAD84tf2DqPBaeOFBDrdNctC6yuLMcL3LR7XYYsRjVWIwa6iotnLw8Q89QgIHREI8e%0AqOb5RxoZ9YUZnw5T6zKj16oJLcaLxut8OJ7fjM+oVzMylR3Z6xub55F7q5mei3L+ygxfOtbOhcFZ%0ARqYWqKu00l5v5/JIMLup3mKcsekwTls2Xn/16Wg+XquuFuW3W/Sy23YJKlY6pb3OgcWk5UCHC71W%0ATSoN8USKaDxJijTj02G8TjNTs9m+78poMNvXLcYZnAxR55YZRmJ7jfjD9I7O4bDp+fjjES4MzaJV%0AqwD4uNvHwS43zz/SyNRMhOGpEPVVVirKDJy86OfIvdVXa8SNF7ymzKwXQoi1RqfD/KZniqVYir0t%0AFVwZm8MfjNIzOEuZWcNXP9fBxaFZBsYXqHWb8botDPtCeD2W/HVkbul/LJHCYdFJIllsq+hSguGp%0A5freM/NLvHtynC8da+fSSJDBiRB1Hit2ixaLQcOhLg+jvjA1LjNVTjM/fLcvf49eWWGiokzPi480%0AFVz3rreJ1/W6VmnD3IZhco0iVuoeDvLJBR/DUws8cX8No1eTtzqNivnFJXSzywnZ3CSx+UiMV59t%0Ap3dolhHfAo1VVtLpvJdvdQAAIABJREFUDL/8eASv28L5/hnO9s3wxaevrpr3ha/262Yaq1vpG53L%0Ab7jX1eTgfH8Ar9tCjdvMnqZykqk06QxMBhapca9dCQ1QWW7i6iU7iUSKapeFg+1upmYj+bzC0X01%0ARQdnrvczsPrn7ubPzl2TTF6vk8w9XlBDqN7OoQ439R4LvWPznOieZGAiRK3LgsWoIZZIUldZRmQp%0Ayc+OD3Ow080//eQinzvSyJG9VSwuJekZCOB2GHE7DMyEYswEi9eQGZoM0Vpn54Oz43Q2Zjc1e+vj%0AEbp2ledLCQxMzLMYTeB2GKhzO6go01NRpses1xCOJdCpLbTV2/juzy+vWQLz+P4aScSVuGt9wecG%0AN4amFrg0NsfFodn84w/uriSdye6eOrsQ58n76ygzafnRewOU2/Qc2VfN935xmX2tLow6NU8d9PLO%0AyTEWlxL5xMlquVFAT7mRs1dm8hvxBeaXmJ6L0t0fwG7V8Z03e3lkbxVPHKyhbzTEwPg8e1udXBwI%0AsGeXg8N7q/m/f3C2aLx6XWY6am1yYVOCVpdOqa4wYTVp8Dj02C0aIHuzt7gYZXgmysR0mIVIgnMD%0AQapdZn706360GiX1lVYmZsKY9Nr8YJgQ22HEH8Y/v8TFoVnmF+PMBKP5TUe7+wPsb3fx/bf7OHxP%0ANQ6rjmqnB51aSUeTg0f3VjEbWuKb3zlZ0HfJzHohhFhrxB/m396+jN2ix27RMzSxwOXhuXy5q4np%0AKB+cmeSp+73sqraxEI1jMWqpdZlx2gz86pPRNdeRD++pvI1HJO42J6/MMDa9wOXh5freY/4wBzvd%0AfOfNXh7c7WFvsxOlIoNCoUSnVdLVWM6Bdhf/8rNefnN+uQayTqPimQe8eK9xzbvZ+6L1ShuCDHbf%0AzYrdayuVCs4NzvL33z+3XON4MU6ty0yty8JSPEkmQ0GN+pzvv93PF442U2bS8PiBGsb8YcrMejob%0AshMsdzdVUO0yk0ynMRuyG+ctxZOM+sP8+tQ45WU6uhor6B6Y4YOzE7zwaAMPdVVxYXCGC4OzNHtt%0AmPVqjuytIpZIcfKif80kuiqnibc+zu4XFgzFON49xbEH6/kvz3cWHOvNDM6IZXd8Mnm9QvMrH3/o%0AHg8/eLs/H4zjM2HKTFp6hmf58XuDy0v9p7JL/Q+0u/nezy9xoN2NbzbC0ET2w5RKpfOlLDzlxqsf%0AGgdqlQoFFB09qXGZ+eDsRL48QG7avV6jRqNSFmy49+bxYY492IBRr2UyEGbPLhfD/hAHWt24ygxU%0A2k03vQRG7BzX2iRhxB/m8tgcfeMhnDZ9/mLaU2FixLfAoa5KPrlQWFbl7GUV93e6qXaZOdc3jU6j%0AYl+ri08v+gCIxpN4yo18etGfTxKv5nIYON8XoL7SApDfiC+WSKHXZruT3Ojkzz8awWLU8FuP7mJk%0AcoExfxiNWs3/+OklFMBzDzcwO79E3/h80XiVzr00Her08MG5SY49VE+Ny0QgGMFbacWs15AGVEol%0As3NxJnxhEqk0TdU2vvvzS5y6lJ3VGQwt4Q9GuafZyZE9VZJIFtvKH1riH37ck9+sNtcX5vo3pUKB%0ARqXML6m2W3UsRhMYjToONFdgcq6tqSbfxUIIsdbxnikcFj27d1XwP35yEYAD7S5AUbA/RyiS4K2P%0A+/PJgWztWTUvP9nC6NTCuteRQmylk30z/L9Xy1mtvG+KJVJkgEw6QzyR5udnhwHym0oDfOWz7XQ2%0AlKNVqwrjdwuvedfbQEwGu+8+xXIMkO2TR3xhXA5DQZxYTTo0KjU/eKev8Pp4qjBXkEymGZsOY9ar%0AmQ/HcdoM/OCd5YlC5/tnONnr55WnWlAAFpOWcDRBm9fOifNTBOZj/Pp0dmVftsyFhrdOjmIxaPGU%0Am1hcSvDOqXHsVh2tXhv3d7pZXMru7+S0GzDp1czOR1mIJPK5EZ1GxX1trqJ5Bck13LwtSyan02m+%0A/vWvc+nSJbRaLX/1V39FXV1d/vm3336bv//7v0etVvPiiy/yhS98YcPfuVHrFZr/3z+/Jz/aotOo%0AGPMtFnxgfutIE28eH+LeFlfRpf5L8SQAS/EkbocBfzCK22FgfHr5dXIzmfrHQ+xrc5FIporWZ2nx%0A2jjZ6+fDcxMYDRp+5/FmRnwLjEwu8LnDjfjnIgxOhKh1W3DaDczMR9nb7OTsZT+xOBzqzCaS4eaX%0AwIid41qbJAC8fWqMj3qySeDnjzTy1sejxBIpPn+0mYuDAWLxZNHYXVxKolEpaa614ZuNYLPolgc/%0AfGGaa8uAwiRxjk6joquxIltcf2qBl59s4cJgIFu6IhJnfDrM80ca8QcjDFwtxdJUZaXBY6HDa+PX%0Ap8e5MBzknl0VNFWX0VJTJvF6B/K6zHz5sx1EInGmAmEOdVSh06hIZSA4H86WSglGSWcyGHRqBsbn%0AeOXJFq6MzXFpOEhDlZUX761id53jdh+KuMtMzkU4d2Um3+/lBslWJjVi8SSP7a9hIZpg1LdAfaWV%0APU3l7NtVkX8d+S4WQohryy67D9JUbePCwGy+31UoFJzs9ec3gR71LaDTKHnlqVbO9c2gVS/SVFPG%0AI3ursom3Lo/0tWLbzUXCnFlxvbD6vuk35yZ5eE8lKpWi4Jrhvg43HQ0ORvwLHN1Xs63XCsU2EJMB%0AmLtPsRxDNJbMT4h8/L4arqza5yORSDJ8dXN0KLw+XpvbsjMwPk8sEWdRreD5I40MTobwBSK01dkx%0A6NQMToY4cX4qP8Dykd7Hl4610zMQYPRq6YuupnKGp+axW3QoAKNBg1alZH+7izFfmGQ6Q3t9Of2j%0AcyjI7vl0X5sLAL1WIzG+TbYsmfzWW28Rj8d5/fXXOXPmDK+99hrf/va3AUgkEnzrW9/i+9//PgaD%0AgVdeeYWjR49y6tSpdX9nM4oVmgf4eMWMzRqXmaHJ5Wn6FqOGiekwLrux4PGVpoNR7FYd08EooMBp%0ANzAdjDI5s5j/mdyH7PJIkEO7PbTXO6iwZRPOk4FFXDYDOq2asekwj+2vYWYuij8YpXdollqPmSfv%0Aq+XySIBDHZXsqinj7JUZ7GYd+3aVU1Nhpqt+/SUpckFV+tbbJOGTXj+QYXEpmyxuq7MzMrWQHxgJ%0AzEX5nSeaeeuj0aKvOx2MUmEzMB+O01bv4HzfDLA8+PHOqXG+8lwnZy/7C+ob13useCpMvP7WZdQq%0ABc21Nn5zbpK6Sgt6nYqhqSX2tTnZVW1Dp1GSTGWocZrZVV2Wn1n6hcd25ctyrIxRidc7T+/QLIc6%0APZTb9NjKdARDUZhLMDgVRa9SkspkcNuN/H/vDrKv3cXg5AKg4PDeajKZDG+8N8Q9XyqX2BDbqsJm%0AXDPL4nj3JA/urkQBDE8t4PVYaa6xodepcD7cSIVFu+7rSfwKIURx6XSGtnoHZDL0jS33u785n+1z%0AMxmYC8foaCzHZdezFEvQUmvjsX01NFdZ17yWENvJ63EwOnUx/+/cgPNSPMn0XHajMbNRm71WKDOQ%0ATCZ54UgjDpP2avLYlf/d7YxfGewWq3MMOo0qn1cA2N9SwUIkWbBC+czlGeYWE4WvczXmk6k0kzOL%0AuOwGLGYtGhVo1ApMeg1Wk4aB8RAqhYIKmwGVUgkKBS21dhKJNGP+MPvbXNS4zaiUYLdo2VVbQ2Au%0AgkKhxGTQoMgoSGcyOCw6vv3D8xj1qnwpjE8v+Pk/f38/dW6LlLC4TbYsmXzy5EkOHz4MwN69e+nu%0A7s4/19/fj9frpawsOwty//79fPLJJ5w5c2bd31mP3W5EvU59196RtYXm7VZdwc1imVmbnWl59QNT%0AX2llzB+mwqZHq1EVXervtBvo7g/kayjWui0EF5bYvaui4OdzH7LIUoKYKonbYSSZTqNSQHuDg8sj%0Ac/SNznOw000qnSYDWIxaorE0J3qmOHJvDR0N5QD81iPNG56LW8HptGzL37kVSqmtxdxo7AL4ZiNk%0A4OpABlQ7TVwZzY4e2q067FYdPX2zVF0td7Ga025Ao1Jereflydelyw1+aFRKvvPmRV59ug1fcJGW%0AWhs2q46h8RB1lWaeP5wdXZycWaSx2kqL105ng4Ovfm53/m8couomz8zmlVJMlFJbV7tW7AJkMtkL%0ACaNOzexChLm5BIuxBOlogkW1knBiCYXSQK3HzPffvpLfwf3H7/ezEEnw7IP1lJeXxihyKb+P1+tO%0AOcaN4vbMpUlq3ZaCvjOdzvDB2QmO3FtNrduMy6HHoFNzeF/NdjT5hpXieyVt3thGsSuytvJ9KaU4%0A3UltvVbsPrK3iv/+72dorLbn+91cn6vTqHj2oXoMWiWXh+ewmDTsb3Pz4D3V29n8onbS+b0WaefN%0AuVbsLiwuFWwAlk5n8qUpHz9Yy6hvgQqbAZtJg8mg5rEDTdvZ9G23U9/D7bATj/1GcgzLEySzTCYd%0AXreZs5eXZx1fGpnn0G5PQQ4tF/OP3FuNp8KIUaehucZG7/AsOrUaT7mJ4ck5WuocXB4JEk+m0WpV%0AtNXZUStBr1PTXGsjAzisOuqrbDz70LU/J+5yE78+NcaFwVnu76zkkX3LubKdaCfGxkZutM1blkwO%0Ah8OYzcvJAJVKRTKZRK1WEw6HsViWG2oymQiHw9f8nfUEg5F1n2vz2hheNbs4GIpxoN2d7/yvjM7x%0A7IMN+Wn6Q5OhfJL4mUP1nL40vWb0Jlc7Ua9VE0ukON49ycP3VOEpNxZM90+nM3x60YfX3YjDaqB3%0AKIjVpObBe6rQKFV07bJj1GnQKbMfdqVSQTKZLhhJmZ5emxDcKk6nZVv/3s3YqrZu54f+RmMXsks4%0AIBsbI74FzlyZpqMhW6crGIoxOx9Dp1NRXqYvuvTEpFeTSmdnOf/4/QFe/Uwr3f2BfBznlnH/8pMR%0AOuvt2K06DDolzz5QTyAYwT8X5fDeFuxmPfF46rbE6Xru9vjdKbGbc3ZgmmgiQzyVIhFPkkmm0QCp%0AZBqjRs+5vgC7aqyc6FaxEElwvj8AZOP0YJurJN7LUoq5zdrqY9xJcXvmyjS7dzn49KJvTd/50J5K%0AqipMRJaiOC3mHfm+l2I8lnKbd1Ls5pTijcuttFWxVEpxej1t3Smxm06lePqBejRq1Zp+F6Ch0opa%0ArWJfixuHObsK5Ha/D6USC3dqO3dK7J4f9rO7sXzNBmAAe5oqaK0uw2jU8S8/u8iXn20vifdis0ol%0A1rbCjRz7Tohdp9OyJseQW52cy4394FeX2d/uWVOPuL3OzvHza2c16zRKyswmPrkwyUc9U3zpWBuX%0AhuY40TNFmVGLUgF2i5qGKitTM4v0Xi15WeM0UOcpY3hqHo/NiNOsLXouV55jp1nL5480ony0aUfl%0AIIopxc/Fem2+VuxuWTLZbDazuLhc9iGdTueTwqufW1xcxGKxXPN3NqNYoXmA+zvd+YuWhUiCdCbD%0AK0+10t0/gz8YpbnWxqneaTJk69EOTMzjn80uWbGatMwuLPHl59rpHgjg9ViocZkx6jWolPClY+1c%0AHJxl2LdAU3UZh3Z72LurgnA4zr6mCgwGDdFooiBhvN7/i7vXepsk5GoBvX0qu/lTYD5GU7WNj6/W%0AOUqk0jTX2hicmOP+Lg/JVJoxX5jKChN1lRbIwMc9Pg7fU4W30sKvT43xxadb6RubZ2gqhE6r4rH9%0A1dS6DFiNBsxmPYFAmHQ6g9ljofZqzaGlpeRtOS+iNNzTXMGYP0xoIYoSUJEdAklc/d/CYpS9rU7O%0A9wV45sF6pueijPkWaKtzSG0rcds47Ra0mTRffq6dC4NBhiZCVFWYaK2zk06mMWlUmDQSm0IIcSsk%0AU2DQqRjxz/PV5zrpHgxk+12niRavjWAoSp3bmk8kC7FTKNCgVSb4g89m8wGjvjA1LjM2s46+0SA2%0Ai47e0Tm+/Gy7XNOKHWV1jiGWSGHSL9c/Ptcf5OF7qvGUm5gKRMjYwKTXkEplr497+rN5rjqPhc5G%0AB939AXqH52istrG7qZxEMo3JoMJbWU5gLkI8kWYxmmbUF8Bq0nKgzUVXnR3ITqRscN94kl1yZTvH%0AliWT9+3bxzvvvMOzzz7LmTNnaGlpyT/X1NTE8PAwc3NzGI1GPv30U7761a+iUCjW/Z3NuFah+ZWP%0AhyNxKh1G7ml2MhlY5KPzU7zyVCsDE3PUui0019qoKDMwNBmi3KpnT1MFFwZmSSTS/K/Pd+Iq02M2%0Aakkm06TTGR7u8qDRqIhGE2sy/NFott6MfAjEtWy0ScLRfTXUuCwMjM/zwZkJfv/ZNi6NzDEyuUC1%0Ay0iL10FwYYnJmQieciP1HjPuCiOh0BL/5fOdaFUKKixGnj5QSzKZ5sn7akkksjONc7EZjSYwm/Uy%0AyCFuWFedHSWwsBjDpFaSBJJAIpVhPhxld2MFCqWSR/ZU0VhtXbMiQ4jb4WBLBecvzwBpysu0PHWw%0AE4dVz8R0hEaP3AwKIcStlLumzQA9gwHcDh0vPbGPTCbDfChBpcNwexsoxDq66uxcGA6SjCVorbVx%0A5J4qNAolap2KpaUULTVWuaYVO9J6OYaj+2ryj40HFqgsL2Nmfgm7RUcG0KjVpAGvx8hnH27gfL8P%0AUOJ26Hmgq5LBiSAKhZLaCiMzwSgT/jBGvZp6t5kjuz2o1UqSyXRBW+QzUvq2LJn85JNP8uGHH/Ly%0Ayy+TyWT45je/yRtvvEEkEuGll17iT/7kT/jqV79KJpPhxRdfxO12F/2dm7Veofn1HlerlQAkk2ke%0AvacStVqJUqlAqVSSTqcLEsaw/CFYOVMznc6s+bAIcaOutUlC/rkD2bqd6XSGw7srr8ZqtlyKWq1E%0ApVISiyXzSeKVr7UyRnODHELcKh11dpxOC8FgdrWJTqdGpYJkEuLxZD7+cv8vFxRiJ9jdUgFkl3TF%0AYjFCobgkkoUQYovkrmePPdRELBYjEsleHxgdW3aLKsQt0XF1dmXuemFpKUU8vlzqUoid6lr5sZWP%0AHWypwGzWEg7HC37fatXitOiu/qsCo1FLR61t3dcBJDd2h9qyb2qlUsk3vvGNgseampaLah89epSj%0AR49u+Du3ynqd+urHVwZ6Op3JfykIcbtc64LkWp10sU5bLm7EdltOGsc3+EkhdpZQSGJWiFLyldfe%0AvuHf+cc/ObrxD4ltIX2uKFUSu6IUFcsLrH5sdSIZ1sZ7JLL2ZyTncHdQ3u4GCCGEEEIIIYQQQggh%0AhNj5JJkshBBCCCGEEEIIIYQQYkOSTBZCCCGEEEIIIYQQQgixIdndQAghhBBCCHHXkTrLQgghhBA3%0ATpLJQgghhBBCCHEdNpOAvlGSsBZCCCHETqbIZDKy1aIQQgghhBBCCCGEEEKIa5KayUIIIYQQQggh%0AhBBCCCE2JMlkIYQQQgghhBBCCCGEEBuSZLIQQgghhBBCCCGEEEKIDUkyWQghhBBCCCGEEEIIIcSG%0AJJkshBBCCCGEEEIIIYQQYkOSTBZCCCGEEEIIIYQQQgixIUkmCyGEEEIIIYQQQgghhNiQJJOFEEII%0AIYQQQgghhBBCbEiSyUIIIYQQQgghhBBCCCE2JMlkIYQQQgghhBBCCCGEEBuSZLIQQgghhBBCCCGE%0AEEKIDUkyWQghhBBCCCGEEEIIIcSGJJkshBBCCCGEEEIIIYQQYkOSTBZCCCGEEEIIIYQQQgixIUkm%0ACyGEEEIIIYQQQgghhNiQJJOFEEIIIYQQQgghhBBCbEiSyUIIIYQQQgghhBBCCCE2JMlkIYQQQggh%0AhBBCCCGEEBuSZLIQQgghhBBCCCGEEEKIDUkyWQghhBBCCCGEEEIIIcSGJJkshBBCCCGEEEIIIYQQ%0AYkPq292AmzU9vXC7m3BNdruRYDByu5txXaSt4HRabvlrrmenxy5ITGyVrWjrTozdUnpPNuNOPz7Y%0A+mPciXELpfneSpu3R67NOzF2S+l8Slu3xvW0VWJ386Sdt9aNtlNid+e5m4//Ro59J8RuKb5Xpdhm%0AKM12r9fma8Xuts5MTqfT/MVf/AUvvfQSr776KsPDwwXP//jHP+aFF17gxRdf5Lvf/e52Nm3LqNWq%0A292E6yZtFauV0nmWtu48d/px3unHB3fHMRZTisctbd4eO7nNO7ltq0lbt0YptXWlUmm3tPPWKpV2%0AXsudcAw3424+/lI79lJrL5Rmm6E0272ZNm/rzOS33nqLeDzO66+/zpkzZ3jttdf49re/nX/+r//6%0Ar/nJT36C0Wjk2LFjHDt2jLKysu1sohBCCCGEEEIIIYQQQogitjWZfPLkSQ4fPgzA3r176e7uLni+%0AtbWVhYUF1Go1mUwGhUKxnc0TQgghhBBCCCGEEEIIsQ5FJpPJbNcf+9M//VOeeuopHnnkEQAeffRR%0A3nrrLdTqbE77tdde44c//CEGg4Enn3ySP/uzP9vwNZPJVElOIxdCYleUKoldUYokbkWpktgVpUpi%0AV5QqiV1RqiR2xXbZ1pnJZrOZxcXF/L/T6XQ+kdzb28u7777Lr371K4xGI3/8x3/Mm2++yTPPPHPN%0A19zpha2dTktJbLQG0tbc626XnR67IDGxVbairTsxdkvpPdmMO/34YOuPcSfGLZTmeytt3h65Nu/E%0A2C2l8ylt3RrX01aJ3c2Tdt5aN9pOid2d524+/hs59p0Qu6X4XpVim6E0271em3fMBnz79u3jvffe%0AA+DMmTO0tLTkn7NYLOj1enQ6HSqVCofDQSgU2s7mCSGEEEIIIYQQQgghhFjHts5MfvLJJ/nwww95%0A+eWXyWQyfPOb3+SNN94gEonw0ksv8dJLL/G7v/u7aDQavF4vL7zwwnY2T5Q4pVJBOr1tVVuEuOUk%0Ahm+OnD8hxGZJ/yF2GolJIcSdQvozsVUktm6fbU0mK5VKvvGNbxQ81tTUlP/vV155hVdeeWU7myTu%0AACP+MMd7pugdnqOtzsahTg9el/l2N0uI6yYxfHPk/AkhNkv6D7HTSEwKIe4U0p+JrSKxdfttazJZ%0AiFttxB/mW/98klgiBcDwVIh3T43ztVf3S2ciSoLE8M2R8yeE2CzpP8ROIzEphLhTSH8mtorE1s6w%0ArTWThbjVjvdM5TuRnFgixfEe321qkRA3RmL45sj5E0JslvQfYqeRmBRC3CmkPxNbRWJrZ5BksihZ%0ASqWC3uG5os9dGgmiVCq2uUVC3BiJ4Zsj508IsVnSf4idRmJSCHGnkP5MbBWJrZ1DksmiZKXTGdrq%0AbEWfa/XapRC72PEkhm+OnD8hxGZJ/yF2GolJIcSdQvozsVUktnYOSSaLknao04NOoyp4TKdRcajT%0AfZtaJMSNkRi+OXL+hBCbJf2H2GkkJoUQdwrpz8RWkdjaGWQDPlHSvC4zX3t1P8d7fFwaCdLqtXOo%0A0y2F10XJkBi+OXL+hBCbJf2H2GkkJoUQdwrpz8RWkdjaGSSZLEqe12XG6zKjVCpkWYMoSRLDN0fO%0AnxBis6T/EDuNxKQQ4k4h/ZnYKhJbt5+UuRB3DOlERKmTGL45cv6EEJsl/YfYaSQmhRB3CunPxFaR%0A2Lp9JJkshBBCCCGEEEIIIYQQYkOSTBZCCCGEEEIIIYQQQgixIUkmCyGEEEIIIYQQQgghhNiQJJOF%0AEEIIIYQQQgghhBBCbEiSyUIIIYQQQgghhBBCCCE2JMlkIYQQQgghhBBCCCGEEBuSZLIQQgghhBBC%0ACCGEEEKIDUkyWQghhBBCCCGEEEIIIcSGJJkshBBCCCGEEEIIIYQQYkOSTBZCCCGEEEIIIYQQQgix%0AIUkmizuCUqm43U0QYtMkfm+MnC8hxEaknxDbTWJOCCE2R/pPsVkSO7eP+nY3QIibMeIPc7xnit7h%0AOdrqbBzq9OB1mW93s4S4LhK/N0bOlxBiI9JPiO0mMSeEEJsj/afYLImd20+SyaJkjfjDfOufTxJL%0ApAAYngrx7qlxvvbqfulIxI4n8Xtj5HwJITYi/YTYbhJzQgixOdJ/is2S2NkZpMyFKFnHe6byHUhO%0ALJHieI/vNrVIiOsn8Xtj5HwJITYi/YTYbhJzQgixOdJ/is2S2NkZJJksSlbv8FzRxy+NBKV2jtjx%0AJH6vn1KpkPMlhLgm6SfEdpOYE0KIzZH+U2yWxM7OIclkUbLa6mxFH2/12kmnM9vcGiFujMTv9Uun%0AM3K+hBDXJP2E2G4Sc0IIsTnSf4rNktjZOSSZLErWoU4POo2q4DGdRsWhTvdtapEQ10/i98bI+RJC%0AbET6CbHdJOaEEGJzpP8UmyWxszPIBnyiZHldZr726n6O9/i4NBKk1WvnUKdbiq6LkiDxe2PkfAkh%0ANiL9hNhuEnNCCLE50n+KzZLY2RkkmSxKmtdlxusyo1QqZEmDKDkSvzdGzpcQYiPST4jtJjEnhBCb%0AI/2n2CyJndtvW5PJ6XSar3/961y6dAmtVstf/dVfUVdXl3/+3LlzvPbaa2QyGZxOJ3/zN3+DTqfb%0AziaKElWsA5GORZSKXJxKzAohxK2RTmekTxU35GbjRWJNCCGu38o+V/pPsVl3SuyU4jXrtiaT33rr%0ALeLxOK+//jpnzpzhtdde49vf/jYAmUyGP//zP+fv/u7vqKur49///d8ZHx+nsbFxO5so7gAj/jDH%0Ae6boHZ6jrc7GoU6PLHkQO5rE7PWR8ySEuB7SV4gbIfEihBDbR/pcIZaV8udBkclkti39/a1vfYs9%0Ae/Zw7NgxAA4fPsz7778PwMDAAH/5l39JY2MjV65c4ZFHHuEP//APN3zNZDKFWq36/9l70+i20vNA%0A88EFQBAbCRDExgUUF0mkSFG7VLRUcqnKLttVKSe2y7Gd2O7OZDJJTvpkuo8zJ1M9J8v4dJKeHz3d%0AZ9I+mR5PO2fipJNql+2Uy3a57KqSSlUqVWlfuEgUVxAksRAEiIUg9vkB4QogLqjFEosU7/NLwnLx%0AAXzv+37fu971dTJbg+HJIH/6X86STGfFxzRqJd/83QF2tVs+wpVVIsuuDGwumS3yUcjuZvydZDYW%0Ass7dGjyOukKW3UfH4ygvGwlZdmU2K7LsPhpknfvokWV387DZ74d1zUyOxWIYDHe87Eqlkkwmg0ql%0AIhQKcfnyZf7Je1ByAAAgAElEQVT0T/8Ul8vF7/3e79HX18fAwMCa1wyFlh/1sn8prFYjgUD0o17G%0APbFZ1ioICiwWQ8VaBUHB6UszZTcjQDKd5e3zM1gNNXe9ttVqfKhrXYuNLruweWQCNt9ag8EYuVye%0At8+7fymZLb3menGvsvsw/ybF30mjVmJv0AIKfIvL9/07PUw2k8w9KI/6O25EuYXN+beV11zg9KUZ%0AzHUaQpEkgPjvh6UrimveiLK7mWRgo6z1Xmzwg6x1dbnqepWv3staZdl9cOR1Plzud52y7G48Sr//%0Avei5ez33bIaS//v5228E2d2Msiq15nuRjY9afu71t35YfoCHQbU1ryW76+pMNhgMxONx8f+5XA6V%0AqrAEk8lEW1sbnZ2dQCFreXBw8K7OZJmtQ2kJQG9HA4e7bbhshrLH7RYdR/ubODs4X6ZAbrpDH7lS%0AkZFx+2OcvjbP2EwYR6OeruZ6BEGQlE1ZZu8gCApG3Usc29OE1axlNhDHuxDnQI8NpVIh/04yMjIA%0AuAMxAktJatUqnjvqxLe4jMcXo6/TgkKQdYVMOYKg4MZ0WPK5B7XBpXvSnm0mdrVbGJoIbsryVRkZ%0AGZl74V7L9O9F5055o5u25F/m0XIvcraZWkY8ij3IerOuzuT9+/dz8uRJnnvuOa5cucKOHTvE51pb%0AW4nH40xPT9PW1saFCxd48cUX13N5MhsUQVAw7YvyV9+9KEZupr0R3jo/wx+82M+3XrlW9rhGrWSg%0Az8mZa3PiNXa6zBv+ZpR5/Cg1Am5/rEyG3b4oV0cDHOm1V8gryDJbSi6XZ2C3HY8/xk/PTIkZyqlM%0AlngiLQaWZGRkHi/uZyNdqmOP9jeJugIK+lajVvJEj6wrZO6Qy+XpbjMx7Y2Ij2nUSsx1GnrbGx7I%0AkVxq51tshoo96qlLs7z0tQOyHMrIyDwWDE8GRb2nUStJpjO8f32eb3x5X4Wek9K5RXa6zEx5K8/7%0Ass6UgUr7WpSNf/v1A7TZjeRy+aqv2ajyc7f7YTP4AdbVmfzJT36SM2fO8OUvf5l8Ps9f/uVf8tpr%0Ar7G8vMyXvvQl/uIv/oJvfOMb5PN59u3bx1NPPbWey5PZYJRGllpsBg722Csyjs8N+yRLA1ZSmdsG%0ArWDYBnrt6718mS2MVFT0g2GvpKzGVzKolYIor4AssxIEl1aIr2RIZ3Mc7W9iJZUhEErQ7DIw6lna%0AkJsEGRmZB+NBMkvODnlFm7+Sykjq27NDPllXyJQx0Ovg1KVZ0tkcA31O0bYkUlnc/th9yUtRBgFZ%0ADmVkZLYE71zy3NfevKhzV/eI/VifnfcHpc9Kss6UKbWvUEg2ONhj5+fnPXj8MbrbTFjqa0lnc2Xv%0A2+jyU+1+2Cx+gHV1JguCwDe/+c2yx4ptLQAGBgZ45ZVX1nNJMhsUqcjS6oxjc50Gt1e6F00gnGB3%0ApwVLvZaBXvuGVSAyjx/VoqInDrRKvj4QSmA1a/nskx2cH/Gx02WWZXYVgqBgYWmFQCjBQJ+TCyO+%0AsozDwfEgO1rrcVnl30xGZrPjDtx/ZklpqaC5TkMglJB83WYpG5RZP1w2Ay997QCjniW+f3KszLac%0AuTrHS187cE+9LleXq8pyKCMj87gjCAqGJhfva29e1Llnh3zcdIfEc0+b3ch3fnJD8nNknbm1kWoH%0AsVrmqlWnw8aWn2r3w2bxA6yrM1lG5l5ZHX2CyozjUCTJwR47bl+lQ7mnrYGvPNO1IZWGzONNNdmN%0ALCfLso+LWM1aHA06PnO4leefcMkyK0Eul8dSX4taKVTP9Br04TqxOQyvjIxMJW5/jPM3fCwsJe87%0AM6m0VDAUSdLXaZHcG2yWskGZ9cVlM1S13WeHfBzodd71GqvLVWU5lJGReZwp2uxmq+G+9+YumwGX%0AzVDm4HscSv5lHg2rZWOtyp9SX1GRjS4/UvfDZkH4qBcgI7MalUqo2ow8EEpgrtOI/z/Sa0ejVpa9%0AplgasNluRpnNjXB7uFM12fX4YtgbdGWPadRK9LUqDnXbAGSZrYLbH2MlmcFm1t4100tGRmbjs/pe%0ALVZ0XLwZYH4hLvme1ff46msM9DrEA0Rtjarq3kDm8eOX1f2CoGBkOiT53I0qj0tRlEHgnuRQtlky%0AMjKbkaLN/sn705iNd6/CKLJa560+95Tq0CKy7d5aVLOLvR0WUTbWqvxZ7SsqtlDZDPZ2M/oB5Mxk%0AmQ1DsUfi+GyEFptBMjLZYjfgCy5zoNvGTpeZvjbzpi4NkNn8lPb27Osw09FcJym7VrMWo66G9qY6%0AJucjOC16Opvr2dFSL8vrXfhg2EsuDxqNkjanUc70kpHZpKzuhfz0IRdWQ42YFXov2ZzV+imXlgre%0AmgnzhRNd+BeXGZtdkvcGjykPa2p7Lpen1WaUbJ3War/3660uVzXq1PzBi/0MTSyW7VEBXj45timm%0AzcvIyMispmizBUFBPJG+6978XnX1Zi/5l3lw7iYjw5NBDvbYWUllCEeT2Bq0kjK3o9WEpkbJ0OQi%0A3W1mdrU38P6gl+/85IZsbx8BsjNZZkOwus+svUFXUaKgUSvRaVQc7nXw4/cmCC6t8OzBFlw2A9sc%0AhX52sjNJZj2R6o98fG9TWeQ0FEkCUFuj4tQlD9tbTXzrf3maUChOJpOrem2ZAoVIssD528M2f/2Z%0A7WXDNc11GuKJNL0dDR/1UmVkZNZgtb70BuOMTIX47Rd6xIqO0mxOqWEkd5vULVUquBnLBmXuzr1O%0Abb/b37+YrWTU1UjKnUFXc0/rKX6OlAz2tZnF/2+2afMyMjKPH9X04r3YS5VKYHy2kDQz0Ofk7PV5%0ADvbYH9hur2Yzl/zLPBjVZOTffr0ws0AQFIxMhcW+yOY6DWqlXvK8fazfictm4ItPdTLljcr29hEj%0AO5NlNgSre9WdHZxnoM9JnjweX4xWu4GdLjNXxxeYnItwdE8TDrOOaV+U9wd/+awUGZkHYfXkdnOd%0Ahgs3A3z5kzu4NRPG44+xv9vK9lYT3z85DkCb3ci3//kaw5Mh9u1opK+9gVZ5cFxVcrk80USKZDpL%0AvaGG+WCcQ7vs2Bt0zAZiBEIJ9nfbCuVObeaPerkyMjJVKM1kGuhzilPf3zg3w6Fddmb8hQwThQKe%0AO7qNuUCchXCCvTsa6e+w0GY38r1TY1X72pba/lwuLx5E5cPo48laPY5dNoPYz9O7mMDRoOVQd3l2%0A2+osKEt9LYd22UkkM+Jg3NoaFeSlgxKlzuFiVV2pTV8td8X/n7/hEw++xfVv9GnzMjIyjwfVsj/v%0AJXO49DUtNgNNjToSyczt3sjzPLmnGbVKweRcocL4xP5mXFYDL58cr9DVAENToTV1nmy7tw6r7bkg%0AKDjYY+fn5z1856c36HaZONrvYMYfpaGuhkO7HFy+4eOFJzuYW4jh8cU42GPnSEkWey6XF69bPKMX%0A7a5sbx8esjNZ5iNHqs9sLpfnzLU5OpvrqTfUoBQUfP/UGId3OSAPwxOLBMwJ1GolJy/Pkkpl5WiT%0AzLpS7LG42jHy3MeaOHnRg29xmWQ6i9sX5dKNAMf3NXP68izpbJbgUsEx+uGQj4m5CE/ta2Z3e4O8%0AcZLAG0ow64txtL+J7a31nLo4y8Fddn5yZpJDPTYs9bUMjgWxmrVYzVr6ZIeyjMyGo7Qn7eoJ3L7F%0AZTwNMZ7a10w2B5NzS1y84Rfv7/PDfrzBZYy6GkKxJEf7mzg7OF+mL0sndT+s1gcyG5e15hPcdIfw%0AhhK8fclDfCUj9lV8+5KHp/cXqtlmAjG+85MR0U4Xs52O9NoZHA9ib9ARCC2zFE/x2y/08jffv8rQ%0AxCI920zsarcwNBHkxnSYzpZ6MtkcuVy+zKZ/fF9zhS0SBAVTviiBpSQ1KiV9nRZqa1SiLG/kafMy%0AMjKbn2rZn3/wYj/feuXamtmbUu/VqJWcONAinoNiiRSBUAKXw4heq+b1D93s7rAQCCfErOXSM9OH%0AQ14i8VTVNhayPtwaSNnz1fvE6fkIeq2a//GzvQxNBLkyGuDIbievvTshvsbti3JhxCfKrUolFBIQ%0A+5vEM3rR7t6aCcvy9ZCQnckyHzlrTW81GTWMecJ0tZp4+mArPz0zVaY0BseD/M6v9vL3P7vBUiwl%0AR5tk1o1ij8VWm5ELIz7S2RzH+p3M+mMAZQfFZDrLSjLDVz65HW8owckLngo5PnGglXw+Jzs+VnHm%0A+hz7uq28ec6Ny67nSJ+didklnj/aXrGJGBwPysEkGZkNyLQvitWkxRdcFidwrw7EJdNZmm0Gpucj%0AfHqgrcLea9RKDvbYuTYW4PMf7+SND6eJLqcB6G4zyy0EthBr7Rt3usyMTC/y4ZCvQn5a7YWWaL+4%0A4AEq7XSNSsmvP7OdmzNhvAtx9u+0cWHEx7kRPyZDDYlkrsLpUnRCX7zhFz9rcDzIS18/gMt6J+NP%0AoRA4eXGmYk0DfU7OXJuT+/7LyMg8UqSqOQDODfvWrPKo9t5kOstyMsOnn3Dx1vnyc41Wo+L5o+1c%0AuRVgIXzHiadQILatK7721CVPheNaDghvHVbbc41aKe4TS3luYBv/309GxEzjyblIRdZxOptj1LMk%0Ays+hXfaKs6JGreQLJ7pke/uQkJ3JMhuCgV4Hpy7NVvRaqq1RcXiXgzfPudnhMksasgsjfvbvtGGp%0A1/LPp8fl7A6ZdUEQFJiNGrzBOMl0lqP9TZKH1+JBccYfo6O5nsjtoEcpyXSWQHiZwfGg7PgoQRAU%0A3JqJ4GzU8YnDLvJ5BbFECnuDnqm5Jcnf8YNhOZgkI7PReH/QS22N6nbGZyFTdHXmSVFnHum14/ZG%0AK+7vdDaHrUHLDpeZc8M+dnc20mQ18PrZKUDB90+Pk0hmJfXCe9fm+Y1PbF+HbyqzXlTbNw702Xn9%0AA7ekHKyksmXBhtV2+pZnidGZsDjUxxOIcazfyf6dVjy+GKlMhoM99rLM+GQ6S3wlU9YvNJnO8vNz%0AM3Q01/G9t8aAguNaek0ZjDq1OJhPRkZG5mFTrZrDXKeRHDwKdyp+gKqVIFNzEfq7Git02/6dtgon%0AnlGnZrfEa0tttBwQ3pqU2nNznUbcJxYx6tR4b1cSQUFug+GViqzj9qZ6vn9yrMThLH1W9C8ur9t3%0Ae9yRnckyGwKXzcBLXz/A6x+4mV+I02IzoFAouHjTz+6OBvRadYViKTK/ECeVKUyB//xTXSxFk7Ij%0AWeaRk8vl0dUq8YcSVaOoxYOiRq3kQLeNkxc9Va8XCCXY4TIx6g7L2fW3yeXyPLW/CbcvxuLSClqN%0Aiqn5CNtbzfir6IMb03IwSUZmI1E8xM74ozy5p5lUJoNvcbm6zkxnCUeTFdcZ6HNKZit//bkevvuz%0AG9hM2qprGPWUlzTKOmLz47IZeOlrBzg75OOmO8ROl5mBXjvb7EbmF+IVr9eolXj8sTXtdKvdwPlh%0An/jcQJ9zzSBxkUAogblOgzd454DqW1wmk8uRTGdxWHRV97CBcIKXvnYQh7m6/N4rRcePjIyMTCnV%0AqjlCkSQHe+xiAK2U0mqJapUgjkYdI1OLZY9VOxPptWo8vpjk+kZnwnhDibv2wpd5PCm15xNzS9jM%0AujKZ3N5qYnr+TuZyjUpgX7e1bE/oW1xGAWUO52p2d2x2Sd4HPiSEj3oBMjJFXFYDjfUaUpksapWS%0ACyM+TIYafIsJQpEk1iobbatZKzZU9/ij9HdZ1nnlMluV3m0NWM3aNQ1WIJSgxWbAG4zjW1yuKsct%0ANgPLKxn6Oi0oBIV8KLzNbCBGJJ4ikcxwayZMe1Mdw5PBqr9jsdxdRkbmo6e4We9uM5HL5Xnnsge1%0AUijLUF6Nd2GZ9qY6NGolDosOjVq5ZsDu2tgCe7sa2bfTiqNRL3lNp6XwuNsf4+WTY/zZd87z8skx%0A3H7pg63M5sBlM/ClE538+W8d4ksnOtnmMJLL5elqNaFRK3HZDbjsRrEMVsrJDAU7bW/QYdDWlA3V%0AvVuQuEhxH1pKe1Md3oWCc3mtPWxPW8Mv7Uguleu/+f5VWa5lZGQqGOh1lOmtIkd67RWPa9TKsmqJ%0Agb7K92rUSmrVSiyrArnVzkShSLKqjbaatbw/OI+7irO5NEta5vGkaM//t68d4JMHW8rkbSmWwmnV%0Ac7S/ib5OC2qVkoXwSpl9NtdpyhKN1rK7cluph4ecmSzzkVE8ZJZGhtqbTbx53sOHw14+cdjFUjRJ%0AJpvD7YtSW6MqKyOEO60wio95fDFe9t3if3i+R45gyjwyihuaVquBj+9r5tuvDtLsMohZS6UTY1ts%0ABg702Hn1ncI042pyrFAoGJ9dEv//RI9ty8uwICjwLiYIhBJEEil2d1hothoIRpKolYLk7/jER1Aq%0ALEe3ZbYKUrIu9djqnoe9HRZOX5kjmc6Sy8PhPjuz/rhkNpStQYvDoqOv00I4mqSvw4Jeq+byzYDk%0AmorVSUOTQT71RBtXRyv1QmdzPVPeqFw+u0mR2i+WMuWNlstbewMmQw2eQBzvQpwDPTZqawpHHimZ%0AczmMfPJgC2eHvOJjdwsSFzORNWol9fqaMruvUStJZ/JYzVrcvuiatv+XbW8hVRb+1vkZWa5lZGTK%0AWF3N0dvewNHdThxmrWSVR6n+cFkNfOFEJzfdYQKhBFazltoaFedH/HzxmS68C3FxoGkokqSv01Kh%0Aa4tnIikbXVuj4tpYkN1djTTU1VYM2ZWdf1uH4t/5SK+dVDpHKpNDp1HR5TLxj2/cBGCHy8RcoDzw%0AsFruHqXdXQtx/+sO0+16/Ht+y85kmXXH7Y9x4aYPtVpFIJTA7YvS02amr8PC+eF5Xniyg9lAlOtj%0AC7Q5jfRus3B1bIGzg/Nlw3pa7AYUKDg7OC9e22rWMjgelMthZB4JM4EYk94oI1Mh5hfidLWaON7v%0A5Nc+3kEylUNfqxKnx/d1WtDXqtjhMvHtVwfpbW/A7YtKyrFKUPDetTtyLJd0Fcjl8jgaClHlgd1O%0AjLrCBN4Wq57Xz05zsMcu/o42s5b+rkZc1vX7zYYng7x93i0PCZF57JEaiANw/oYP72ICR4OWQ92F%0Aw+daE+MDoQTvXJ7l/LBPzIZavcnvbbfw39+6xf6dNkxGGHWHsTfoeKLPgScQqzhQFu1+wVGd50iv%0AXdTDVrMWfa2Kna31vD8ol89uNopyNzIdotVmxKirQaXM87G+JposuqpDF5PpHGevz1e0p/iDF/s5%0Ac3WuQuY+caCFVquB/C4HJy/OrukQAWh1GMlmchzqsbG91cyFGz5qVEr27LDSbNUTCCV49+osA31O%0AUcaLtj+ZyhAIr9DdVumweRDksnAZGZl7xWUzFOx0IMbZQS//5dUh0aZ/6URn1YCdIChwWvS89t4k%0Aeq2aoclFDnbb+PRAW6GfsgIO9Nio09UQS6Rw2etEu1xEo1YSDC/z3NFtuL3RMqf02cF59u0oDNsG%0AyloJrXb+yQkcjz8fDHvJ5iCTy7EQLlQOxZZTHNplJ5Es7O+abXocFr0YeJByHp8dnOdYvxOFoGBy%0ANoLLYeTwrjt2915k6X7krWI/Mv/4Jy3IzmSZdcXtj/H2JQ8Wk7a896E3yqlLs3zhRJfYOB0KB4Bz%0AQz5+41M7GZ0JM+OLss1ZR39XIz84NcZSLAUUDE1piaI8hE/mYTM4HWJyPlLRs/PM1TlOHGjBZNRI%0A9la0W/Qc2GlDU3Mnk/bMtTlRZhuMGn58Zqri82QZLnCo287Y3BLR5TRKpYLJuQi2Bh2HemzEVzKE%0Ao0l2uAol9GajZt3WJQ8JkdkqVJP1Xz3eIVYOALx9ycPhXgcfSDhtazVKostppm73XOzrtJDLw5E+%0AByupLN5gnFabgXqDhjFPmAPdtoqJ79fGFjjW7+T0lTu9aldXJ10aCfDFZ7oYniz0cDTqaqitUTE0%0AtcjIdEjy+8m6dmOyWu7c3oJN/ZVj7bxyahxznYbtLfVMzhVkymHREY6lOLLLQSotPYjx+tgCX3ym%0Ai1szS8wH4+xoMXGs3ym2x1g9v8PlMEo6RGxmLRdH/LTajXzrlWsVdv9gj51cLi8eZGtUSsZmlzBo%0A1Tx7qIU2u/GhyFu1oVogy7WMjIw097N/LQ0kuxwGPvdUJ0MTi+zdrmV5JV1xlteolXzqiTZC0RW+%0A8ux2puajTMxGRKfxu1cLQbVRdwi9Vi3q16Ith0JViFolsL3VREdTvRh0kwpqy/vtxw9BUKBQCBUD%0Amq+NLXCk187FG37xsdUzDC7d9PPCkx1Mzi2JwYpsDnKZwnXOD/s4P+zjD17sZ2giWCFLpTbT7Y9J%0AJkysxVYM7srOZJl1ZdQT5vJogB0uc8XNBjDljUjehMOTi2xrMpJYyTDrj/He1TlefHo7s/4oRl0N%0AS/Eks/44sUSKo/1NGHVqeQMt89Bw+2N8+9VBSblNprMsJzMsJ6V7K/oWl/EvLnPiYDOZTK4sY86o%0AqyEUqxw0BXJJVxGFAsxGDfUGDTO+KO3N9UzMLnHxhl9sKfLu7fL5GrWS3jbzuqxrK24YZLYm1WR9%0AYnZJPAgWN/XNVkPZZHi9Vs1nn2wnncnxdz8dudOSKhDjWL+TbDZPMJxgR6uJdCbPldEAWo0Ku0Un%0A+ZkqpcCJ/S2Mzy6JWcdjniUxUNfVUk9Pq4kGo4b/97XhsoNqX6dFcmq9rGs3JtXkbn4hTlOjjmBk%0AhZ+ddbO/x8aBHhseX4z9O61oNUpxUM9qbrrDXJ8IEookMddp+HDYi61By9/+9AZ9HWaO7m66Pb+j%0AlmlvhJ+dneZIr51MNo/HHxMriV49PYFaKTBRZVJ8njxdLSY6m+84QkoPqQ9L3qoN1QJZrmVkZKS5%0A1/2rlNP53JCPY3uaiC6nq/aUXwgnUKuUeBdXqFEJ7HCZxH06IFZp5PN5PKoYVrMWrabgkurrtBAI%0AJVhOZvjap3bScrvHsjeU4D/802Wiy2lxLXICx+NJLpcnvpKWlK34SqYs87hobzub67GYamkw1vKD%0AU2OolQLmOo24B3TZjaQyd4LMHw55uTDiJ5nOMuOPkkhmUKmUjHuW6G4zFarlb/iJJ9JlCRNP72+R%0AlLdi+8utGNyVncky64YgKBifjaDXqiX70JnrNFWnvM4vxLGYahmaCBYar/sFxj1hOltMYi9aKC9l%0AlJF5WJwd8lWVW4BYIs1Cleem5iIc29vE0MQiZ67Niw7QooH73FOd697PaTMxMh0ilkjhsOjxBGLs%0A6WrkrfMeoLCJKPasdFh0jHnWZzqvnA0ms1VYS9b9JX1joXA/Ts5FaLEZ8ARiDPQ56Wyp44enxisC%0AcQN9zrJKjvHZgkP4SK8dXa1azCxezdjsEt/8Hw4zt7jMm+dnWIqnUCkF+jotGLQq+rc38vLJMUam%0AQljNWrEE8qPqnSfzYKwldx5/DI8/htsX5Wh/Ez95bxIo7CEvjhQylp47uk3Mgi+ltCVKUW5vzYRp%0AcxjwLib4v/95kK5WE3u3N/L2RQ+JZIbRmTD6WjUAuWye07dbUpnN1XsqzwXifPO3D5PJ5ER78Khs%0AwkCvg1OXZmW5lpGRuSsqlXDP+1cpp3M6m6PVbuDaWJCFsLT+8wRiGHQqrOiJJVJixnGRXC7PhREf%0AT+5tEh3NB3vsFZmoV0cDYgbpyFSIHS6z2BKj2NbgYSVwyPv2jYMgKJiakw4IB1btO6GwJ2is1zIy%0AuciO20HUZC5b9pqi7S8y44thb9Dh9kUr9qPT3giJVJYPBwszFIpndoAWm7Ei4FLMlu/rMNPZUr/l%0AgruyM1lmXZlfiFftQxeKJNnfbZXsT9feXMet6bB4ILQ36AhHk4x7wlUzmfvWKUNR5vHGG0owMrW4%0AZv/Eep2GGqUg+ZzVrGXGFytzuJQauMs3Avzhr+/h2liw6uCLrYogKJgNLKOrVbKSzHKk18E7F2dp%0AsReGHQqCoqz/tK1By5Q3+sh/OzkbTGarsJasr96cA8wtxNm7vZFj/U6GJoPk8/mKQJxGraya0RRf%0AydBo1uJo1EvqU6dFz/ziMqlUljPXynviHt/bJNlyoFgCeXZwnmePtEE+z41pWdduVIqH+mpy12Iz%0AiJUpqXSmrHd+X6eF2hoV/tAyRp1azGKDypYoxcfam+p5/eyU+Npi+6p/8XwPV28tsLBU6Nc4MbvE%0A3EJcfO9aewJHg45fXJhhdmFZzHR6VCXZq4dq7Wpv4HC3PMBXRmarsZZDtOj0Gp8tBHzvtn+VCugJ%0AgoLPP1VoR9nbbhEHjK7GadFjt2jx+OMshBJicLmop61mLVaTlhtTIZptBmrUQtU9wenLs1xfVQFV%0A2tbgl03gkFtnbDwEQVF1Dyi173Ra9MwvxIgup6smDay2/c7Gwnuk9qMatZJsLie5t/D4o6K8SWXu%0AH9/btOWSFmRnssy6kcvl6Wo14fZFJW92gJ2uBi7dCFTchPlcnj07GrnlCXN2cJ4n9zSj0yoZGpfO%0AXroxLWcHyvzyuP0x/sM/XWaHy1xVbjVqJZoaBe1NDVwerZTd9qZ6zg152eEyMT67VPEZxbLsnlaT%0ALLOryOXy7OowE4ysoKlRotOo2dZcRy6bF/tSrs5kuDjiX5eyNzkbTGarUE3WV2/OAdqcdaQyWRSC%0AgqZGAx5/rMLpZq6rntEZCCVYWFrhxP5mrkro051tJv7y7y7wwrH2iufiK9KH0ZXUnbLIfC6/5pAh%0AmY+O1Rk+/V2NknJXpy/MxnBYdFjqtZy86KkIIJw40MLxfS14g/HCoFubAWejnh++Mw5QFoj8YNBL%0Ab7sFi0nLWxdmWLndsmpwPEh/p4VfnJtBJSiIJ9I0uwz3NCm+xW7kv781VnbIfJQl2cWhWoKgwGIx%0AEAhUHsJlZGQeT+7mEC06vaBgf5sE3V0dXlIBvSf3NDN1e4aJSiVU7SmvUgq8cdbNgR47TY16Upks%0AF0Z84ucPjgfZt8NKLp/j7OA8X/10N6cueiS/m1QFVKlNf5AEjrWcgXLrjI+eTCbHNqdRcg+or60M%0ACDdZ9VwZDQCFFiqff6oTjy/G3EJccsh96Xuk9qP2Bh1GbU3VvUURqcz9967N8+VP7CC4tLJlEsQe%0AmjM5nyBFUwsAACAASURBVM/j8XhobW19WJeUeQw53u/kzNVChtDHdjtRoGDaG6HFbkCBgldOjVU0%0ATq+tUfHetXkG+hxipsk7lz08faClalRUzg6UeRicHfKWRTqLfb6KkcoWmwGFQsGHwz72bi+PYhZl%0Ad3p+iRa7gXweyc3bsX6n+H9ZZsuZCcQY8yzR225hxh/Fu5ig2aLnyliAJ/qcpDPSQ5bWo2+xy2bg%0Am787wNvnZ7bMhkFma+KyGfjDX9/DqUsefIsF3ba7s5GX3xwte51Wo8LRoCOWSBKNp5lbiImBuPam%0AenHgzmqnXClWs5ZRd4gxT1hSn07MLpFK5xifjZTp07s5qM11GkKRpHhYlnXtxqJ4qE9ncwz0OfEu%0AJhh1T/ClT27H448z5gnTajOgFBQElwp/53giTSSekrQBkXiK6+MLpNI57A26Qv/O4DJqpUAyl2Wg%0Az8mFEZ/4edlsjvmFOId32clmC4PzPP4YvsVlejstvHVhhgM7bdgatGXOk+KAvWweZnxRrKZCH+/p%0A+ULg2GHREYokSd4eCPiobZMs1zIyW4t7cYh+MOwts6eJZIYXnuzAF4wz449V3b+WBpI1aiVqlQJ/%0AKIFGrcRk0PDGh9Nl17WZtWxrqucHp8aAQhXJrD9KjUopZnaeHZxHrRRwWvVcHg2gVgpMz0ernuel%0AMlGlbPq9/lalAcuVVE6efbIBUakEFMCRXnvFnKH2pro7MwxsBlpsBlAg/h3VSoHYcppwLEm9oabQ%0AHrWjkSd6HXj8MXHWxuJSgmQ6K1lhpFYp1txbQPVWXLlcnjPX5hnos2Opr0WlfHS/00bhgZ3J3/3u%0Ad/mP//E/kkjc2bw3Nzfz5ptvPpSFyTwerM7+KU7KPjvoQyEoOD88z1P7W7gyusDkfIR/8VwPb52f%0Awbe4XNZXFmDGH+Nrz/VwdXSBGV+UZCbLvp1WyaionB0ocz9IZakJgoKR6RBwZ1hEMpVhxh/FZTPy%0AzMEWTl+Zw+OP8euf2M47l2bFyOXqpv9P9DkYn13ihSc7CISWiS6nsZlqeUIup1qTW54wt2bCdDXX%0Ak0rlGJ8NE1leYf8OG6+fna76vvXqW7yr3YLVUCNnOcpsaoqDQ6RkuHj4GpkK0dSoZ3dXI/FEmpff%0AHGX/ThupdAbfYgKHRUdvh4VxT5j4SoaFcIJtznp2tVsYnlwkl8uxu6sRjy+Gq72O/k6LpO3e6TLT%0AYNRw0x2uqk8/cdjF0ESwLFupWssBjVrJrvYGNGqBfdutsr7doBQzfI72N3Hppp/9O21ggFMXZ2lq%0A1PPCsQ6C4WV++M4EB3vshQwlrRqPX3rOhicQ4/AuB/FEGqVS4N2rs0ChV7dSUIjO3WN7mhAUsJLK%0AsRBOoFCAvlbFx3Y7yeXz5LJ5ro8t0NveAMDPP3RzfF8z0eUUcwtxnBY9LTYjuzsaeOXUOIPjQRwW%0AHUd6HSgFgbmFeJkTRe6pLyMj8zC52zC9gn0XKqr4ro0F+eRhF7/zwi4ymVzFdQVBIbbQeeuih/hK%0Ahun5KAd77Ex7I1wbW6CrxQTA0OQiJkMN18eD5CnY3eePtkvONPri010kklkymayoG9+9Osuxfuc9%0AtSeAQouCxvpaDt1HO5/VTvdkOkNNFU+frKc/Gkqd/Y5GHa02I95gnO2tJlLpLG1OA+OeMIJCwfZW%0AE8lUFm8wjt2io7O5HpNRQ22NikQqg6NBT2Q5RU9bA0oBWuxGUuks9gYdh7ptABi0NfgWl+neZi7b%0Aj6Yz+TX3FlDYLxf7Ixf3qcXAcYtNzw/fmRCv9+Z5z2Od7f7AzuS//du/5dVXX+U//af/xL/5N/+G%0Ac+fOcebMmYe5NplNjNsf4/wNH97FBI4GLYe6C87dopLo7TATjacILiUJLiVxWHS02o3MBmI4LIWG%0A6KV9ZaEQ4Xzjg2lMRg0728ycG/ZSp6vhxIFmlpNZ3N6onB0oc1+sjlIf3d2Ew6wFYPp2lpHbe8c5%0AoVIKOBv0GHRqgpEEB3cVpshPe6Nif6fVPZFb7AZ+9N4kqXQWfa0KhaKQWWU11a77991MjHmjhKJJ%0A2hx1DE8u4mjU0dliQkGexWiCTx52MTK9uCEqE+QNp8xmxO2PMeoJMzYbwbsQp6vVxPF+p2g/Vx++%0A3L4oRp2a3V2N4mNKQaDRpKVGpSSeSJcNMXH7ogxPLvJbv7KL774+gl6rJhRJ4vZFuT62wGef7GB2%0AIYbHF8PZqKfJqiedzZLJ5sW+6Kv1qdWs5fRlD88fbecnZybFx5O39WvxMFraxmB4apEeeYbChqWY%0A4VPsXbh/p63C8XF5NMCRPgcHe+ykMhlOHGhhOZlhJZWVtAEtNgNT3ghmowalUgDuDH36/IkOzg37%0AcdmNOBp1vHZ6ssLh8fzRbYSjSd6+5il7/GCPnV+cc/P8x7bxe5/tFa8LYDXVcmiXHYUCPhj0YjVr%0AabUbxUy8gT4nBq1athcyMjIPhXsZBu32R4ksJyUdzouRFaa8EVoaqw8UO7G/lSabnvhyGk1THT9+%0Ab7JiT/DMwVbePOcmmc4SCCV4an+hHUbpZwqCgoM9dmZuD1B12Y1sc9Zx8YafZw+76G1voMVmYHw2%0Awnwwzo4WE/3bG/mbH1wvW7dGreQzT7hwWe/vnL/a6b5Wz3u5unn9Wb3fnPFH0agEFIrCkFyXw4gC%0ABSgUJFJp3L6omGWcz0O9oUbMYD9xoJVMNstCuJDRXKMWyOXy/OGL/WLgxO2PkcnmCIRXaAwnbg96%0AXOSmO0RvewPLyYykbOxoMZHL5REEBU6LluN7m0ilc6QyObY56qhRCzTe9iMUedyz3R/YmWyxWGht%0AbWXnzp2Mjo7y+c9/nr//+79/mGuT2aS4/THevuQRSxMAhqdDvHp6QjIimMnmqK1R0tFSz9VbQRrq%0AaiWjkwoUjHuWxP8f7LGzFEtx073IH764hza7UVb+MveMVFltcZL7x/c4eX/QK7a3ONhjF7OlVlIZ%0AhicXOdBjYz4QF50nR/ulm+43NRr4YNArMS02KvfmqsLgdIj/+toQnzzsQq+tYXouikGrRqdREYol%0A0Wlq+G8/v8kLx9q33KADGZnViIc/d5hu170NkCna6dXO3zNX50SdVDx8lWZd6LVqPL6Y2CYACi0m%0A9LUq0tnKklGAhaUEO1zmsiEmZwfnyeRyXB9bQK9Vc2U0wIdDXrEnXSqTq5qlFF1OsxBK8Edf2cf7%0Ag76yNjNP72/h7FCh8unkhZk7303WtxuSYuKB3aIjmc4QjiYxGZF0fGSyOWYDcY7udvLe1TlC0RUG%0Adktns63eLz57uI1MJou5vhZdbQ02s5ZZf5xZf5yDPXbODs6L+8dkOstsII53MV6xhpVUBqNOzaFu%0Am3igLGaw7Wq3rDkAMpnK8OyhFmRkZGQeBncbBj3ti3LxZqB6lqU/xvWJkOhMljoX/V/fu4rVrMVk%0A0LAUu1P6XxqwvT62INp2lUpBNpvDv6rtVHHPUGqTi4G7/k4Lf/V3F8v2Gx8OeznW7+SPf3O/OFxU%0ATBi7T0eylNN9rZ738hli/Xm3ZKAyUHFmdvuiCAoqHtOolfzKsXaMuhp2d1rQ1KgILi1zbax8aONn%0An+wQbbxUa5iTF2f5t18/wFee6RL7ab+/ak0atZL+7Y28fHKMhaUVbGYdAOlsrsxxnVjJllXOweOd%0A7f7AzmStVssHH3zAzp07efPNN9m9ezeRSKUyk3n8WX1zjHrCZTe7b3EZQVF+OIgn0ri2GQlFV9Bp%0AlDgb9fzdT26UZRQlUxn8oQQuhxGVUmDUHRKVfnFTH44l+caX9+Mwax/LG1Tm0TE0VRjeWLHB8UUZ%0AmwmDojD44dMDbYQiSY7taeL05Tu9wwKhBKmSnr2Fpv9dTM0t4S/p8fmTM5M8e9hFOJoEKnsofjD8%0A+EYrH5Rzwz76OhrJZnOEl1Mc7neQTqVRq1VMzkVZCK2wf6eN196brOjXdnxfs/x7ymwZKjbF8/c2%0AQOb8DV/VgXVnh3xscxgZdS9xtL+pbJq1vlaFQhCoUSkY2O1keSWNN7iMxaTDbNSg1aioN9QQihT0%0A3aeeaOPVknK/4sb+2cMu/IsJostposvpss9fCCcYmlzk+L5mIvEU8wtxHI06atVKcYjK2OwSX312%0AB61Wg2Q7rZdPjlf9brJ+2BgMTwZF2T3a30Q8kaavw8Ko+86hX6NWYqmvpaulnpV0jnwuz+T8Eq12%0AI55AjHevzHF8XzPh6Aq+4hwDFJwdnBffb67TkMlmCUSWEZQKfnS6Uh6LDt8i8wvljuQigXCCl752%0AkFQ6y9+/eYvp+QhdrSacDVo8/viaAyAD4ZWypIfH9WApIyOzfqw1DPrmTJiTlzz0bGsoq7IsYjVr%0AuXIrwPNPuMjl8py/4cNcp2FHq0k8xwuCgla7EaWgYLrkGlJnJ41ayVee3cm7V2bFHsgatRJ7g46s%0ARLA5mc4SCK9wfsRf8VwqnePskI+vPNMltut4UN1Zzel+dnDrDUvbiAiCglsz5XZ/JZWpkOlqe1aP%0AP8au9gZ+9O44seUMB3vsZa9LprP4QwlUKoFUKiuZKJFMZzk34qfNbgQQW7yUBjJ6Oxr4mx9cJ5Es%0ABJXbm+p4uzRp4ba8v/BkO/FEumydj3O2+wM7k//kT/6EV155hT/+4z/mlVde4TOf+Qz/6l/9q4e5%0ANpkNzurpsR/rc9DurGPaGyuLXH7isIvrYwvi/wf6nKTSmUKvJYWC8dkIscQdBVFoXj6HRq3kmUOt%0A1KgUBCNJHBY9LrsRpVLg7OA8gVCCfTutYluCtZA37TJFCnLrY2Rqkb5OC7YGLensnX5hGrUSQVBw%0ApNfBxGwYhUJBJpcnebsZvyAoOL6vuVA+NlnSsF8pMDm3xOB4sKLfdyiapFaj4oXj7UzNRtjmqBPl%0AeHhykdd1anq3NVRsYLai3KpUAvMLcUxGDa9/4Oa3nusmncqgVqkYHA3SYjdycbiQyZZIZrgw4sPe%0AoEWtUuIPJRh1h+iTS9pltgh365cohSAo8C4mqg6su+ku9Iof2G3n+yVOWU8gxrF+JwryKAUlp69X%0ATrp+7ug2Lt8I8NxRJ8GlFbwL0g62UDSJUilwtL+pLCsUCkG8nm0NxBMp2pvqMOoKvXHrbAae3NPM%0Au1dn6WquF98j1e/+xu1+91Lf7W56dSvq3Y+Cdy7dkZ/iXAJTnQarWYsnEBOz3qwmreRU9c8/1cXk%0A3BI3p0O02PT8y8/08A8/v8n47BKCoCgLhESW0xzc6WBkerHigGqu05DNlmfCb3PW8eGQt2LNTY0G%0ARqYXeeXkOPt32jAZNYxMLpLNmhj1hCuuG4okxWFRPdvMYsZT6d75XioJZGRkZKSQcnoN9NrZ5jDy%0A+ofu20PElVUrfRrrC8lY7kCMhaUk+lo1mWxefO3H+p2cHypUIRXbQkg5+6Bg20dnQrTYjGRzOY7v%0AbRKrlHMgae+nvREa67Vlmc7F4LVCAd/64XUa6moZ6HUA3LPuXG3HpZzuaqXAjpZ6XPub15wdIfPo%0A2eY0im0lpAYqrzVkeX4hjkqpYGdbA90uM3//85vicyqVwK8d78S3uMz/+fJVjLoamm16ntzbxPJt%0A2ezvstDmrGfGF+XPvnO+TLZcNgMqlUAmk+Plk2MkkpnCeowaZnwxyXtgxhfDbNSIiRKPe7b7AzuT%0Af/zjH/PSSy8B8Nd//dcPbUEym4PSbChBUNBiM/CjM1MEwgkcFr1oMJ7c08yNqUUxQjnQ5+TaWIAn%0A+px8/+QYyXQWh0VXtQRncWmFzpZ6VlI55gIFB1ONWuBju52sJDNE4ykGp6s7j+RNu0wpUj1AB8eD%0ADPQ5xcNscSMzPhtmm7OeX5ybxmU3srxSMCADfU5OXy4M8yntt1U0dMUenxq1EodFRzyRJpvNoa0R%0AmJyNEI4maW+qI5fL87HdThLJDD96d5IfvTspZhNuZbnNZHJ0b2tgaDzIkV0OEAQmPSEyWdjZbkZB%0Ank8caeUn701xtL+JXC5HU6MBb2iZGW+UQHgFdyB232VwMjKbjXvplyh1MMrl8jgaCkHYtfoF+hYT%0AZdkbxWwlKOg+qU202xulo7mOn56ZwlynqTrgZn4hTipTmKRdzHAqOt9sZi3+0DJP9Dl5/ewUh3c5%0AMOjUjLrD2Bq0vHiiC99iHLc/JqkX71b6W+2wuJX17nojCApGZ8JllTpnrs2h1aj44jPb0deq7ipr%0AU7eDt8l0liN9Dj4YmqfJqmd8dkkya85bkm2s1ag4tqeJxciK6Og4vq+Zty7MoFYKNNv0MFTuFAZw%0ANuqIr2Q40G3j/HB5BV5fpwWPP1bhEHE5jLx9YYYndtkly2vXqiSQAxsyMjJ3o+j0Wq0vihUW712T%0Arpy8dNPPH//mfmYCMb7z4xF8i8uY6zT4FpfF84uAQtRXxbYQpY691dmdHn+Mpw+0MDEX4cPBQkDO%0AXKfh6mgAoKwKRKNWsrPVRCKZrZrpfKTXzhsfukkkM6taBUrrzmp2vJrTfaufuTYCuVweu0UnBjxK%0A+1kX5SueSNPsMkjuWbtaTUzPR/D4Y1wc8fPZJzt47d0JzHUantrfwlwgxvLtwdAKBXh8OZqsel7+%0AxS0AWu1GXnt3oky2Tl+Z4/c/v5uhieBtuTCjUAgl95iiagXTfDDO0f4mhEHvlsh2f2Bn8smTJ/nX%0A//pfo1AoHuZ6ZDYJpdlQ1fogvXiiixl/lHQmh8thxO2L0NlSjwKIxO/0XYon0nR2mUQFodWoeHJv%0AEwadGkEhcMuzhHchTovdgKBQcH7Ez2cG2lCrlHzv7VukMzlJZ/L9btplHn+qZfGtpDIc29PEh4N3%0AnveHEzRZ9OzZbmVqLkKzTU+r3VjW2qK0v3fR+JVmVAVCCdo762h31vPquxPs3W7FZIRRdxirWUtv%0ARwOz/juRzbO3D89bXW57tpnRqAUujPip1Qi4HHWMTi+xGE3Q7qjjgyEfB3qsLIQTtLWYePkXt8o2%0AoFdGA1vq95LZmjyo0xTgULedty95qvYLFAQFE7MRMbszHE2K2UoOi45wNFnmCCwSCCWwN+gqDgSr%0AsZq1jLpDWOprcVh09HVaROdbX2cjr703QS6f5+mDrfz0zFTZ/X19LMjRPU7euzbPb3xiu+T3W6v0%0AVwp5v7C+THmjOBp0zOfy9HVYSGfynLk+x/6dNqbml1AKwu1ghFA1G8kfSmAx1RKNp8jn81y86ecz%0AA+1c0QXKsuZEZ0d0hd1dFlrtRmwN2gq50qiVfO7jneTyeWYDsbIBkfu7rTRbjfzz6XGUCgXPHd1W%0AUUZbW6PiWH9ln8fB8SC/82t9t9uvjN1TJYHs3JCRkblfSm1+Lpenq7Vwts7l8vzg1BhP7mlmh1HD%0A5HyErmYt/+tX9xOMprh4o3D26O+y0NViIhxPMjod5mC3nWu3K4vhTgVJNpsjryg44UoDZ7U1KhSK%0APOHYCgoFZW3o9mxvpLZGSSKZQatRiTNobrrDtDmN2EzlVaJQ0I3xlUJLgbXaclUbGrzajks53WXb%0A/9GjUgnUqAqBg2Ime1drPfpalfj/ZpeBzuZ6hicXxexgQVBwrN9JMp0t+II6LWg1KiDPnu2NeIPL%0AZLI5yT7LLzzZjqVeg75WTVIiy37/TlvZDIRpb6SsJZZvcZkDPbaqQ/o+eaCF3/h0D4HAnecf1+Dw%0AAzuTTSYTn/70p+nt7UWj0YiP/9Vf/dVDWZjMxqU0G2qtUpeJ2SWujwfJ5vMcEQR2bbNw6qIHh0VH%0AQ12teFPptWrqDTWicbE1aAmGE6ysikKWTtOeDcTJZHOolQLT3qhYglDKg5T/yjy+rJXFF44m0WlU%0AZT278+S5cmuhbCJ7y6ps1/euzvH80XamvRECt/t7FzOqSuX20o0AL9yOlK4+ZD5/dJt4vYm5wsCg%0ArS63u1pNXBjxk85ksDfo6Giqw6BVE4omyebyePwx7A06lILA8MTilv+9ZLYu9+s0LbLNYeSZAy20%0A2IyMzy6J09OP9Ttx2QzkcnmO9Nn54anxsgoiQVCwo9VEOptj1p8rG6iXy+VpsRm4ebvFRNHBttph%0ArdWoaG+qB8Bq0lZMhx8cD/Ivf6WH//bGTXa4zJL3dzqTZ24hWnVzvlYWkhTyfmH9cPtj/B//cEls%0AE1EMrn71U9187+1bHO13Eo6lqFEpsZq1uByF/sir/842s5bOFhMTc2EEhYKD3XY+HPTyuae6OHXR%0AU1E23ewy0O1q4Htv36oqV97FZS4M+zjSa+dH767urRzgyC4HZ67NMReIV8j1xZt+DnbbJK97yx3m%0A4PbGe6okkJ0bMjIyD4Pj/U7OXJ0jmc6Sy+V557IHo04t9n2f9sX4hzduimefw70ORmfCBG5nL6tU%0ACpxWvegwK21D+Zuf2im+F+6c0b/2XA8atcBKcomTEq2wvnCii1a7kZ9IBPOKjrrVbYK2OevWbMtV%0A1J33asdLbcnDsP2Pq5Nwvcjl8kzOR3j/2rzYY1unqTxLD44H+ezxDiZnCxn2B3tsFXJ0fG8Tr707%0AKVbVTc5FqraieKLPyfzCsjgssjQLuppvK3l7CK9eq0alFCQTMopD+opDsXs7LAxPBhmZejyDww/s%0ATP7c5z73MNchs4kozYZaq4eN/3afuGN7miU25XeMRsFYLPOlT+zg+ydv0dtuAZCcDF+8kUPRJE6L%0Anr5OCx1N9RWO5Act/5V5/Cj+rdfK4tu7o5Hzw36g+lCJ4uP7u63ixiqRzLAQXmbUHUKvVfP2hRl6%0AO6RLcucCla1ckunC8ImiMdq73cq5YZ/k99hKclvIilyiv8uKta6WxUgCo66GSzcD5HI5+rc3MhuI%0Ao9UoKyZGF9lKv5fM1uV+naZSGY/PHmwBKnsFzgfv9DsuZhm32o2SQd6ifjQZNeTJMz5bCIwVM5mK%0AA3WtZi3tTfW89u4EIN3CAOD6eBC9Vl11fzE9H6G/q/Guv41U6e9q5P3C+nJ2yMv+nbYKOzs4Hqwa%0AdD3W7+T0lTsD8jRqJbUaFROzYfbusHLpZkB0gEzPR7E16Gi1G8s+w7e4jAIw6muqytWML0qLzVA1%0AC644TG9+IV4xrd1kqJEccgV3+pDfSyWBHNiQkZF5GFTbH6TSWf76+1fZ1d4o6ppj/U5J3fuVZ3dw%0A5WagTCfVqAXGZpck9dS1WwEa6gr9YqslmtVqlFX168f3tRBLpCraBHW1mCSzQIu680Hs+C9r+93+%0AGK+cnmBoYvGxdBKuF4KgwOMrnJGT6SxqlYIxj7QTeC4Q46Y7hNmowe2NVjhyS2333foszy/E8S0u%0A03+7YknMsu8tHwRcSiCc4Pi+Fq6PLZDL5fmdX+vjljssOaQP7gzFPthjZ9obeSyDw7+UM9nj8TA2%0ANsaxY8eYn5+ntbV1zffkcjn+/M//nJs3b1JTU8O/+3f/jra2torX/cmf/An19fX80R/90YMuT+YR%0AU8yGulsZ69T8EnMB6Qbl2WwOl92Ib3EZXW0NgxML6LVqUrcdwwvh6k7q3V0Wcrk8712bY3A8SO82%0Ac0XU8UHLf2UeD6ScJtWy+PZ2NeLxF4xKtWjkSqpgGOr1GjTqQh9Qc52GcyN+PnusnYnZJXJ5RIO4%0AGo8/VnH4hIKhsTfoCj0X281E4klZbgFHo55kOkdOgJWVLLOBJVaSWVZSOXa2mZmej+INxsV+7Kvp%0Abttav5fM1qXoNLVajWUldau5n4xHfyTB5OwdPZRMZzFoa4gnUpL6MZ/P80Sfk599MM1An1MMkBUz%0AmYw6Nb/9Qi/f/dmI+B6HRSe50TfXafD4YmvuL5yNejpLhvCtxd1eI+8X1g9BKAxdrjfUSAYRqu0X%0AM7k8T/Q6mFso6Hx9rYpcHiz1Wv7upzfKHMb2Bh1H9zRxyx0qu5a5ToM/lGB7i5lYIiUpVy1WA9ls%0AjvlVdrpIcZjetqY6Lt/0lz0XT6Tp6Kpf0+Fxt0oCObAhIyPzoEjpB6mg6j+8eYs2Rx3T8wWbp1Er%0AWUlnpZ2/cxGO9jtZiqfEgF1zo54rJe0vSvEGlznS5+DVdyYkn09lcsxV6TUbCBUGAxd1aNGhfbDH%0AjlKgalsueDA7/svYfrmC5OGRyeRotd8ZwGep14qyuZoZX4yj/U34Q4mKZKLVzuO19pAtdgMXR/wk%0A01nanPVlgZTiDARJ35ZJy5vn3CTTWdy+KOeHffz6M10sLNVSW6Pg6q0F0ZFcpDQQnbx9n61HcHi9%0A9gvCg77xpz/9Kb//+7/PX/zFX7C0tMSXv/xlXn311TXf8+abb5JKpXj55Zf5xje+wb//9/++4jX/%0A9E//xOjo6IMuS2adKEY7n9rfws42s+hcK6JRK2lvqqep0VAxXK84ZbuYS7xnh5WOZiP+UIJQpNBu%0AQK9VYTVrJT/b3qAlnihEj4o35nvX5iteN9DrkFzX4zxRU6ZA0ci/8aGbaW+ENz5081ffvQjAS187%0AwKeOtLHNWccnDrbyhROdfPdnN9neasLeIO3cgDuHyMVIgl893sGBbhs1KiX7d1jRa9U4rXranAZa%0AqhiHFptBHOJTirNRz9F+Jy997QCtVoMst7dpsRloc+qx1mkBBQ6rjiabnkg8xfnrPuoNNZiMGrGM%0AvhSNWskTu7bW7yUjsxYzgRhvXvRIHhaLvdqhYJ8Hp0O8fnaGVoex7LVT3kjVSgCPP8ZN92Kh1HRw%0AnoM9dj6224nLbuT43mZ+89PdnBv28sWnd4g6NhRJStr5UCRJq91Q1iajFI1aSZNVz83pxQf6LaSQ%0A9e76kMvl2d1lqR5EqDKM2eOLYWvQkcnlGBwPcvrKHJlMTsx+K+4r+zoLlW1L8RX8qxISQpEkTY16%0AYolUVblyWvQsxVNV959Ws5Z0JkudroZDPXae6HXgchh5otdBf5dVLHtdfd2iHBX3zsU9yKeOtJU5%0AH4rODSnkwIaMjIwUbn+Ml0+O8WffOc/LJ8dwS+jRou7whhLcmgmzvJLB0agHCrrXuyAdQJuai7C/%0A24bZqKHRpEVfq6beoMFqktaRzkY9V24GcFh0ks/XqASctz93NS12A77F8nUUg9WCIHBol50D3TZc%0AwX/C8wAAIABJREFUdiNHeh289PVyx+2D2PHeDssD2f61Kkhk7h1BKMxeO9JrF/8OkXhKlM3VOBv1%0AqJQK1Eqh4ry9ek+51h5SUChKWmGUZ9mv9T5NjaritcNTIQbHg3w47OfWTJWM5ts+hCLF4PCj4F70%0AwcPkgTOTv/3tb/OP//iPfPWrX8VisfDDH/6Q3/qt3+JXf/VXq77n4sWLPPnkkwDs3buXwcHBsucv%0AXbrE1atX+dKXvsTEhHREazVmsw5VlWnhGwWr1Xj3F20Q7metVquRA71O/vp7l8ua7BenxE7PLzG3%0AEKNnW3l0R6qNwMhkkL07rLi9UeqNGrLZHAqko5BdrSZefvMWLVaDmOk5OhMmvJJhe6u5bH3f/N0B%0A3rnkYXhykV3tDXx8fwu7brfR+KjZDLILm1N+Xzk9IWnkz93w8/tf2MOBXie3ZkL82f9zluhyGoAm%0Aq4HDfXbmAvE1B0Zta6rn1XfKS8Eu3vBz4kAruRzU6Wsk5ba7zczFG+WZTBq1kjankd/4dE/Zd9jI%0Acgv3J7sPIj8jU0GUAnQ21aMQFCgUYNCo0NYouXZrgeP7m5gPJNDX5jg/4i/TPzazlqcPuTjQ67zv%0Az30QNtP98aA8Lt/xfnXuZvzeUmsengzyX388UvU9N90hwisZ3jznxlSn4ftvjQHw3NFtaNRK0tmc%0AOHQnB5L60WbWcn08CNzpq7i9xcT+bhvBpQQ/PTOFs1FPOpO5PZA3WrWnMkCz1YBGrRTbZBTv7xa7%0AAZWgIBBK4PHHHtrf6H717nrLxqPWuevF8GSQ6G1nbakcCYKCna4G0tlsVfl644PpMjlJZXIsBAsZ%0Abqv3lWJmUUnbiWQ6i8Wk5frYQsWgXKtZi9WkZdobQa9V09lcz+B4sMKO93Y0oKlRcm1sgRa7gWab%0AgUw2h1IpsK3JSH+XleePtq8pR8W9czWePuSSzF5++lDrPf9tN5IMPC6yW4q8zofLRl3nZpDd4clg%0ARYbs+9fn+d//p4GyM3GR750e50CPjflAnCabgaujyrtmcP7w1DiNJi3dbSZyeUhlsnS2SOtIZ6Oe%0ASzf8bHMaJc9CSqWAs1HHldHK5+p00hUrHn+MVCaLN7gs9rW1N2g5sKtcj96vHR+eDPI3P7j+QGeI%0AG1XaINx0hzaEPK8luxthfcOTQd655GFocpHe23+n//nL+zh7bY5UulC5fnU0UCEjTVY9py97aGo0%0AYKnXlslYMp1FX1u+pzw7OM+xficKhYLJ+QitNiPORh0/ODUOVG+FcXZwnmcPuxAEhShLuVyen59z%0AV7y26Ci+W7X+4O09MsCu9gYsloefmSylD05dmuWbvztwz36E+5WPB3YmC4KAwXDnR7DZbAjC2onO%0AsVis7D1KpZJMJoNKpcLv9/Otb32L//yf/zOvv/76Pa8jFJKOpG0U7lZ2upG4n7UWWwgsLK2IJSlF%0ABV80Li6HkU8daaO2RsXVWwHMRg1qlZKsRC/k6HIaq6mgFN66MMOBbisKChOz5wKFvjYuhxFHg45/%0AfmeCXC5fdmNazVreOufGVFsu0lZDDS8e70B4qlOMyq71HddTwW502YXNKb/eUKJMYZcyPLlIMFgY%0A5PPG2SnRkQzw4ZCXL5zopLnRULEBMurU9HdZ6HaZmfn/2XvT4Lju88z31/u+ozegsYMgsRDcwE1c%0AJEqRHImmZVtKbE9sz72TunOnrivlD6mpXE1S9h1XalJ3pqbq3qqbbVJJeSaLPY5iR5YlW45EyZQo%0AStwXEARArI0G0Bu6gV7R+/1w0M1udIObKYkSz/NFVOP06dOn3/N//+/2PJuM4cZSGa5NhtnWYWlY%0AXLnpi/LlY91MLcTwV43qttr1dff4Xu22/P0/Ltyt7d6v/Zw8N0+n24BSJWduYYVkpkCxJCQIOtxG%0AvP4Ea9k8EiQ8e7CdxVCSlUSG7T1NWPRKtrUYPxa7/TQ9H/eLj/o7Pox2C5/O33azaz55zktwJc3u%0ArfaGm9wej4nv/rczAOzsFQTEmu06Lo2FGO5z4rZruTQWIpcv0tlsahggtroMqKqE+AB29DZVhFBA%0ASEJfngjxtWd6OTcqJP5qOJVX0jgtGjxOAz/+1RT7+11kcnnmg3E6XEa6B03MB+IUkHBmZImn97Y9%0A0N/obtfd8n1+GG33YbfbkckQUgn0d1hrEhEHB918sN7R3si+VEphb+eyaYnGMmRyBUw6JWqljMBy%0APT3VZoWK964sMNTThDcQrxF6GplaZrDbVrmm0ZkIX3umlynfKvPBBP2dVno8Jv7qleuVEdZqUejT%0AVxc5f0PGlmYTbQ79XdnRZiOodr2yIc+pXa+8q9/2bmxAtN37h3idDxb3ep2Pqu1utl6cPOetrHHV%0AoqP/zw8u0ddh4eCAiw6XgWKxRGAlTakIr6+Llh2WN7N/wElyLV+JwYFKYgxAgoSphVWmFla5PBFi%0A/3rHrkIu42vP9DI2t8JiKIHDokGllPP2hXn29jl57+oSJ450Mbu4WtFLUCvlXBwP8nl7Z+Vzy3GS%0AQasksZar+35QW6zO5ApEYxl2b7E39s/3ED+dPOclncnX+IJrU8vYTBq2tRhv+3tsazM3pGLY2mbZ%0A9PMeBtt9GNaFOoqQpRhvX/Dxu18YQK2SYTWp0GsVdTaiU8sx61V0uE2EomnUShknjnSxGE7gCySw%0Ar4vyIpGQSucIrhcHALa2mZHLJOu6RHYUMinIhE75RnSJxWKJZDrH7x7vg3Vb+uvXxxo+gx6HnmtT%0A4U33HSqFDHVVR7NKIWPfNsdH8jtUrwdlZHIFTp6bx65X3vH9m9nH7Wz3vpPJW7Zs4e/+7u/I5/Pc%0AuHGDf/iHf2Dbtm23fY9eryeZvMWTUywWkcuFS/jFL35BNBrl3/7bf0soFGJtbY2uri6+/OUv3+8l%0AiviIUL0IqBSyShUmkyvU8MG2OvR0e8yMzkR49mAHs/44/nASmVzK4R3NvH9tqeahvDgW4ktPdHNz%0AfgWDRsnbF3yAQGsBEq7cDKEZdFMslmoezPK/r89E+K0q51ENcTTw0YA3mOC//vASvW2WuxZqqN58%0A5fJFrk6G+Maz2xidibAYSjLc7yAYSfPWOR/Ndh1mvarhpm4xmOSpvW1IJMJGDagEqQD7B114/Qmk%0AQJNZg8WgYqiniYH2+s6BMh41u/UGE1yfjQASdFoFS+EkXS0WApEUFyfCOK1adGo5v/xwnja3gQs3%0AguztcyCVSjDpVCyvpNna1nhEWISIRxHltW7PVsemnIMmvSCWs3urvRIcbfFYSK1lkcuAEtjMGvzh%0AJLlCgS8c6WJ2aZVAJF0JIF85NY1CJq0I6xq0CgKRdMNN7aw/xsHtbuIpgYNxLZunyaSizW3g/GiA%0AQCRNPl+sBHi/sa+ND0YWmZiXVRKJgujfR0NB8aitux8XRuaijM5GCUXTLMczfO2ZrVyfDhOJZSiV%0ASjXFhXIxttWpp7/Dyvj8CoPdAj3Gji1NaNUKmixqikU2pacqdxZlcgWmfKt4HHqMOiXaqs6l8r51%0AY7CXzuS5NrXM7NIqv//V3WzvdfD//ejSHbkQq3kQN7MjbzDBubEA/kgal1XD3m31gpl3Kx4pQoSI%0AzzYa6b+U14uNHOuNJn/fubjAk8Ot2EwqlsIp0lWFt/evCeutWilneTXNV5/u5aZvBV8gwZ4+B81N%0Aev751FTl/JlcgeRaHrNehVwm4eQFHz0eM4M9Nk6e97Fnq4Mej5kJ7woDnVb8y0n0WoGSbmYxhssm%0AY/dWBz9ZLxZrlHJ628zo1HJ6PGaWYxnOVQn8grBHGeppwqxXMbmwekeR4TLutG5uvHfVOYy74ae/%0AE/+9iM3RiCJkT5+Dv/rnETK5AtvazbiashSKoJBJaTJrUMikFIowMhWuFH29gThXJ5f5189tw6hV%0AIAGmF1cpFErI198nX3/f6FyEpVCKbK7Ih6N+fvvJLcz5Y8wHEnQ2Gxt22bc6DRUbkEolGLSNJ4+N%0AOiU6jYJ4KseHo36++ZvbmJhfweuP0+4ysKPXzuT8Ch1u413b7/3gk9JcuO9k8ne+8x3+/M//HJVK%0AxR/+4R+yf/9+/uAP/uC279m9ezdvv/02zz33HJcvX6a3t7fyt29+85t885vfBODHP/4x09PTYiL5%0AIUX1InC7KozDquXSRIhYIrOp+vvpq7fUuR02DedGA/iCCWwmdU1Fqt0l8COdGw0w3Cc4q3cvLfLY%0AkBupRML714QuJXHT/WjjzHU/8VRuU5tsJNRQ3nwBGDRKDu1o4W9/PgbA0V0tdZ11jWwXYLjfwavv%0AzlRGwsvB8P4BF4ViifeuLFYKIRajCpNOyeBtEsmPGspFKqVCyoH1opHdpAZJkWaXjpffnmJXj41x%0A34rApVWCE4c7eWUDpcmliZAogCFCxDqKxRKDXRb8kTSXJkJ1o/1bWs18cM2PSiFDKZfS6hJEcRPp%0ALJ3NJoKRZMM1cP+AkyazhmA0hbeswl0skC8UObjdTY/HzK8u+hpe07Qvxs4tTWTzBZrMQkfS4zs9%0A/MUrIwQi6ZoxwUyuwM/PzHJw0I1UAvPBBD0tJhxWDf/99XF620yigvqnAN5ggj99+WqNHY1MLnNw%0AuxutWsHMolDEKFOklP2kf1kQ1PtwxF9ng19/dhu+YJwej4m1bD09RrFYIrSSRqOUs2ebnURK6FQy%0AG1R86YlulpaTzCzGcNt0yGVSzozUam+EomkUchnvXl1ErVFwYzba8LuVR1z9y6k7BmzeYIKTF32V%0AvS3AyYs+ntztaWjD4p5WhIhHF3cSeauOZVQK2aYC4mqVjH98axKbWY1cdmuKvKxxcGy3hx1bmvjr%0An16v9/X9rpp4JxRNUyqB06ZhX7+LD0aWkEok7NnqqEtkqxQyju3xsBIXxv+NOgVTvhieJj3uJi3B%0ASIoJ7wpbWs0YNAoG2i10uPScGamayhh00mbXw6DrgSbDfl3h3TL//dmxIKMzkY80SfhZQqOEp0oh%0AQ4qkYjvtLiM3ZqM1U+/lRoI2p6Hib6VSCcN9Tq5NR1gIJWhzGmhzGvintyfr4v9jezyY9AXMBhWd%0AzaaaY3yhBIeH3JSQMLcUw+MQ9I96PabKNQv2UGw4eby8mq508j826OLv3xgHhIays6MBzo4G+A/f%0A3MNXn+z5SH36JyUmfd/JZJVKxc6dO/n93/99IpEIJ0+eRKdrTJZdxtNPP83p06f56le/SqlU4j/9%0Ap//Eq6++SiqV4itf+cr9XoqIjxGNFoFyJ0m+UGQpnKxwGv78zBw7tzSRy9fTWmRyBTJV3RwqhQy1%0AQobZoGJqYZXFcJLFcLLSlXTqko/4FcGZzfpjnL8R5OiuFj4YWWKoRxhXEKuBIsq2ubG7yd2k49kD%0AbcKGZB0HB1y8f21J6EguFHlquJVsvsBNrxAwOq0aorG1O9ouCDQYi+Fk5f+rg+FCscT5G4HKIl6u%0AfivlMvwraVybiFg8aigXqZxWLUq5hOmFVdrczVy8EWZPv4MjO934wkmUCinbu6xcn44wtbDa8Pf5%0AOFRyRYj4tODQUDN/8ZORukTdhDeKRinn8M5mxuci9LSa8frjOK1aVuIZfMH4pv47tZZHKZcSiNR2%0AhC6Fkzy1z8Opi4t4nPrGHIwOPavJHBfHQ5j1SuIpJblCAbtZg9cfrysGFtfX0P/wzT0o5DL+5G/P%0AVyiKZpZWRQX1hwyNAv4zG7rNQLCjbK5AJLZG6wZbKfvJAwMuvP54w/demQixa6ud1WQWlVzGhbFg%0Aw9FSbyDO5MIKXS0mUpksBq2SH/7LBE/tbeXxXS3c9K7UFYfhFsdhCQnf/W9nNp14qqZcu1PANuFb%0Aadhc4XEYRPsVIUJEDW4n8lZeL8odsptxvxq0CtJrwkRFb6uFRDqH138rSdfbaubyzWBlUmPjZ61t%0AiHfsFqFL9OQ5oVj8xce7mVuKbZrITqbzXJ9ZRi6XEo2tIZVIOLDdxU/emapZB9+7sljx423HGk9l%0APOhk2K/bXdzm0LNnwF2hTxRxZzRKeHocemarKEPm/HHa3YaGU+/V/rZOK2E5xVqmsR3GklluzkfJ%0A5gRNrupjisUSpy4vcmDABcCFsSAXxoJ4Xhzin05NVaaI+jtt/PmPryGXSehwG5nwCud74VgPoZU1%0ABjqtrGVvPUfV1/3+SIBW+/35+HsponwSHfP3nUz+oz/6I4rFIk899RQAH374IVevXuV73/vepu+R%0ASqV1f+/u7q47TuxIfngxF4jT6tTXLALlAPXQUDMKuZRiocSpq0u0OQ2CQMom6u/BlTQDXTakEuho%0ANvHa6Rl2b3XUdZQGlpM13LYgLAKR2JqwKEjgP3xzz30/pCI+Oyg7qI1JkyaTuiaRXMbXnu7lFx94%0AOTzk5tSlBZ7e30Y+X2Sw20apBMHNbDea5sjOZia8K3gceixGNdcmwzXHVCeNy1XUatgtGv7kf5zn%0A97+665EPImuLVCXsFi3vXl7k2f3t7NpqZ2Ulg9Wo4cJYkA6XgXBsTVhbVhr/Ph/lOI8IEZ8WlMdj%0AZxbjdLUYK4krm1lNb6sFi1GFRCLhH9+6ycHtbsZmo1ycCPHErhbUajn+cGrTZywYTbO9p6lu0263%0AaLgxHcUXTOCy6RpOiDhtWpZX0gxvc/DelUX2bHXw/rVAJYlcR3XgMrC/30mrXc//fHuy4X5ALCB9%0A8thsHFtY3xt39fqCCbb3NKFUSBvaSlkwrxGC0TSzizGsJg2TvhWOH+5kbilW0zF0ZmSJXb12RqaW%0A8cmFz/r5mVkAZhdjFfG8Rp+tW9fgSKSyt514qqZcu13AJpVKmFqINQx0pxZWeWbYI/osESJEAHc/%0Asl7ukD03FiS0ulYpeEmlEp7Y1YJSKWN2McaTwx5MOhUqlRStSkZyLc9KPEOhVOLY7lbOrk9obkT1%0A5EV5XSwUbyXj5gNxnDYtl8ZDDd8/54/hsGhxWDWEo2nyhSIzi43XwbuhCXqQKN+7jfz097qXENft%0Ae8NAl60m4WnSK5HLZRXbXQglGNrSdEd/u7GAYTGqNo3bfcEEOo0CnWbz2H4xnCSbv5UM/vC6n0Kh%0AVCnSxFMBvvp0L2NzERaCSQa7bbQ6DGxtNfHMsAeA7/7NuYbnHvdGkcul5PPFu75Pt6O42QwPyqbv%0ABfedTB4ZGeHVV18FwGq18l/+y3/hxIkTD+zCRDx88AYTnLqyiMdRL1CmUshod+mZWlihsFzi0FAz%0AhWIRlUKOhMbq7y6rlu4WEz9+Z4qL6+O32VyeY3s8xFJZfMFERRCl/BnVow5lB+cLJmiv4rUR8eji%0A4GBtRa4s1LB3m6PmuPLomFQq4QtHO1kMClzuKoWMf/nQW8cHvhHtLgNrmQJbWs3MLsW4MBbc9Ng2%0Al4ErN0M19gugVsqJp3JiEoTaSnVyLYdBq6DNZSCVySOVgd2iZWQmQptTz9hclGgig92kaSiaAB/t%0AOI8IEZ8GbNQ26Osw88RuT4Wn2GJU8eZZL71tAtWOViNnemGVYrHEyQs+vvbMViKra5s+Y10tJt67%0AslDzmkohQ69REk9lcVo1laQwlJhfF0dRV/ErP3eoA4NWwaHtbv7ylesEoymO7mohGltjPhCnuUnH%0AgUEXNqOawXbLJ8YHJ+LOuNM49majlx6nnlOXBNqHjdNEcpmUt87PM3QbdfTpdXqMi+MhhqVSJrxR%0AdBpFhf+wOvh0WDS8edZbsZEtrYKmhy+UqKN/cVq1LATjeBy3OqYbTTz1dVg5dWmBz+1vv6uAbSmc%0AbPz6cuPXRYgQ8WjiXkbWyxzr3lCCKxMh5HIpX3lqC9emwtgUGixGFaUSvPb+DJ/b316ZjnDZtIJG%0A0cV5YfLC32CSyKknsJxi/4CLVqce/3KqhhLIF0yQzeUrnaQb0erU47JpkUmlzC7FgRIgafidPwk/%0ALvLTf/y4OhmuoYswalV0NBu4MhEikytgMaiJJ7M1dKcOi4b+Liv/+NYkQMNO/Ggss2ksXt3RfDfH%0AAMyvU7hl84XK601mDRfHQhXO5ouKEEpFTyUPtdkz2+E28qc/GaHJpGqok7ARd9pT3Q4ft03fdzK5%0AWCwSDAZxOIQkzfLyMlKp9A7vEvFphjeYYDWZZXohxnOHOghEUvjWicuP7WoB4NX3Zji8s5mzIwGi%0A8TUe391CqVRsmHzucBuZ9K00pAbY1mbFZdWSSuVxWjS0OgyVRWew24ZaKSeby3N1cpkndttFB/CI%0AwxtM8PKpaUZnIjW2WVZ/3Ygz1/1IpRJefLIHqUTCXCCO06rBF0zU2KnVqG5ou00WDa+fnsVp1WC3%0AaJlaWN20a8moVfLCsS1MzEfxBRLs3manxW6oiFqISRAB5dGcLR4LJaDNYaBIkcXQGl0terK5PJm8%0ABKVSjtUAHqeBYCR5W25sESIeRUilEs6NBcgVihwaamYtm6dQLDG9sEogIkxIeP1xdBoFoWgap1XL%0A+GyU5iYd2XyBZDrHu5cXeGZfG5O+lcZroEnNbx5oZ3l1jZnFGFajina3iZnFVcIraewWLa1OI2dG%0Aluh0GzHplTUCJ5ligcVQku/97wcxqeQcGnIx7l1hfE64ju09Tbx1fp5CschAh5Dw/qT44ETcGdXj%0A2OV9XDKd4/pslDaHvq7QWz7OadVyIVfEYdFUtAucVi1qpYxfXVpAKhXGSa/cDDfsUDIbYHoxhsWo%0Aqkn2KuWyijjkmZElDFoFTpuOa1XNCXqdAneTDm8gXtl/2sxqTDolq8ks0XiWLa1mnFYNPwwmGk48%0AHd3u4okd7ruyvWKxJFDJNAhiez1m0X5FiBBRg3sdWW+z6/m9397BWqbAf399lKEee0XMfrDbhsWg%0AqqHkS6ZzxJJZFHKZ0LXcwNeb9SqsBjUum4a/e2OCtQ0ipB6HnnFvhOOHOjnbQDyvxWGgkC8yHxQS%0Ac3aLljaXAV+onhpiMz/+ccRI4vr78UAqlTDhXanhQ16Op2CpxHCfk0KhSJNJTSSR4f2rgu/ucBuJ%0AxjOcurjI7q0OMtk80XgGh1VTR491pwki4K6OAaGQUiyUWAwnK7mnxXASj0NHci1faW6cXojxxyMX%0A6G4xsqXNUvPMSqUSDg+5yeYLLIWT5AvF2+oklHE3FDd3wsdl0/edTP53/+7f8aUvfYk9e/ZQKpW4%0AevUqf/iHf/ggr03EQwRvKMHfvzFeMexZfwyDVsHRXR5W4xkkUvjgup/f/o1exmYjgOC4rEaBXsBu%0A0eILJlgKJ2lzGZBKJbz89iQHB901D3S5k1StkqHVyBmZWmbfgItX370lslUtvjIyHRETR484Nlbv%0AZpdu2eabZ4UuY41KUaN+LJFIefZgO95AHLVCisehxxcQ7FMqlVQC0pveFY4f6iQUTTPnj1U668rV%0AUG8gQavT2HA0u7PZSKlUIpbK8tb5+Q32G6qIWohJEAHl0Zy1fJFcoUDJIEGCFKVcSjyVpcmi4dTF%0AJXb0NiGVSHj1vRmG+xx85ektTM6v4gsmKuPwj3qnt4hHE6Mzy5w852VsbgWnTcsLT/Tws9Mz7O1z%0AsBxbAwS/7LLpGJuNoJTLaHcZ6Gg2klzLE4wItDxd3SZMeiXFUgmdRsHxQx0shJIVTQSZVIJKKYwk%0Azi3Fcdm0dLiNvPreDOn1QLNarDRfKHJ5veOkGkvLSXo8Fi5cX+Kf3p6q8/H7B5wM9zlrKKxEBfWH%0AD+WO8bLvzOby2EwaYqkM8VSWv359jIVQguOHOwksJ5kPJPA49Oi1CtYyeQa7bZVGAatRzXtXFunv%0AtKJSyBjuc66v9be6mBwWTQ01mtkgdMdVJ3sHum04LGpGZ1Z48ckelsJJrk2G2dFrp8WuI7Kaxh9O%0A0WK/RcWSKxR5bHtzw/3m4SE3py4LvMobJ57uxX8fHXJz+spinf0eHnI/wF9EhAgRnwW0OfR899/s%0A4/S1Ja7fhcjbxallPhzxE4ik6G2z4LBqyBWEYp0Qt0jwrSd1pVIJR3d5uDYZJhrLsLyarhMX06nl%0ASKSQzxdQKRUoZBLWqj5PpZAJBTeblmyuwBeOdDG9uFp5f2eziVKpyM9O14r4jkwt16yp5XNt9OO3%0Ao04S46ZPL1zrRdwyHeTurQ5GZyK02PXkCkUWl1NEVtcqzRChaJrmJh1SmaSmoKuQ1VOpXRwP8rVn%0AtjLhFejW2l0GJBJ47+pSzTEvHOthamGVpXCSVpcB2YZjVAoZcqmEU+uveQNxNCo5X3q8m2IJclUJ%0A5oVggrVcnjc+9HLq8iInjnQxs/4c7BtwNhSxvp1OwqdtCu++k8knTpxg3759XL58Gblczne+8x3s%0AdvuDvDYRDwmkUglnRurFU+KpHP7lJCuJDH/96g1628z83c/Hah6Yi2MhnjvUwdWbYQa7bezrd/LD%0AN8eRSaUo1tWzDw+5KRSFMViHRcNgt42ZhVX29ruIJbLMLDYW2bo6GeZbLw6JiaNHHI2qd2XbLKO8%0A+ILA+z3rX2GLx0xns4kfvDHOcJ+TaHyNnb12Wp2GGkL/cuHkf/viAH/901FWE9lK0JzJ5oUg+VAH%0AwWgar18YzT62x8NCKMG7lxcZ7LZtKmph0CrEJEgV2hx6zk8EMRrUqORy5EpQK6TcmF3FqFOyo7eJ%0AaGyNtWyBdCZPsQj/819uAsLI0/nRAOdHA6IYl4hHDhtpLUqlIgq5lL19jhrBL18owdGdSlxNwnhr%0Aci1HZHWNU5cX0GkURGMZvIE4v7G3ldNXltjZa2chlIAS9HdaSWcEuoCXT07W+PorN4WxxWohs7JY%0A6UCXlcsT9XyKvR4zsHkHhlIuY7DdUvP6J8EHJ+L2KHeMexx6rk6GODDo5u0LPob7nLx9wVdT6LWZ%0AVDx/tJvUWg7/cpoz15bqgqzjhzqRSuDwDjfpjLDWVweQ16aWUSpk7Ot3cXbUL3Qqrdt9mUpKr1Fg%0A0Ks4srOZH711s+4zThzp4rXTM3zhSCdf+9xWJuaiWI0qZjfZb6qUco4/1nFXCZ3bQbRfESJE3A02%0AJlL/l+e2NdR+KWPUG+Wv/nmkLmlbFikr00YO9znxBuIcHHRz6pKvIiyqVMg5fyOAUiGtiIuqE6MJ%0AAAAgAElEQVTlCyVOHO5kKrzK6Mw0O3vtuKw6zo0GaLbr2N5t4+/eGCeZzqFSyHh8d0uFakivUfLG%0AB7P0tlkarqn5YokDAy4Ww0n6Oqx16+BmY/4vHOvm9FX/XXPIini4UCyW6GkxVigtADKZAvsGnLzy%0Aq+mKL3/uUAevn56tseejO5sryWP/copgNM3hITf5Yqkyjby9u4n/+eYEWrWMnVvsSCQS0pkCu3rt%0AlSKHRiUnmy8gQaCtkEkluKxa9vc7yeSKKOVSmu06/vnUdM21797q4J/enqzbT3zhSBdTC6sk0zni%0AqRwzi6tMeKNsaTXjCyQa2n9ZJ6F8Tzbeo0/TFN59J5O9Xi+XL1/m85//PN/97nf5sz/7M1566SWG%0Ah4cf5PWJ+ARRdmTh1TVW4hlcNm2lpb+MUDTNUK8Ng1rJQijZ8IHx+uP4ggmmFlaFh+5oFx+O+NnR%0Aa6fNqSeeyvLBiJ+9fU7O3QjQ0WwkXyzxo7dusrPX3jAIBUG1c24pTn+r+SO9DyIeXjSq3pUDypV4%0ApiIa4XHoOXnJRySWZTWZIZUuoFYpGJkURmfPjCxxZEcLLpuGqYX6YDKeynHq4iJffqKbce8KvkCC%0AEiU6WowAhFbSmPVKtO1m8oWSMMZywVfVDVCP0Eqal74xjMui+WhuzqcQUqmE6cUYJkOGJoMKh1WF%0ATq9kMZgkrs8RXk1j1Cq56VutE1+oFjgUeahFPGo4c91fQ2shASx6JZENPvux7W7OXFuqJPqkUgnH%0AD3XQ22apdIdu72li0hdlb7+zZuMMgjL8rvXkXTUaqb6DILTLdKTSwXFmZIlisVTTjblZB8bkwmrD%0ADgyR4/Dhw2ODLq5MLTPQaSOWzALUrM/VEz9vnp0XOtYoNbSjOX+MCW+UF5/cwlvn5mv+Vl7nfcEE%0AQz1NfOPZbfz9G+M1HUyD3Ta6mk34IwlSa4WGnxGIpPjc/jZKSPjBG+MoFVIeG3JvKsxzc36F/+t/%0A3ctvPdH9a9ucaL8iRIi4He6VL3U+lKgpGpdR9ssAGpWc/QNOmswaDFoFa9k88VQOnVoY+f9w1M+X%0AH+/GF0rgCwhipdvaLDVTyeXk2QvHuvEvp7g4HqwIimVyBVYTWQY6bahVchRyCRaDetMYyBdIoJBL%0AObDdzXP7WuvWws2KzOPeFfzLyXvikBXxcKDs89w2HfsHnGRzRbL5Ir0dJkZnojW/dyCSqvv93x/x%0A8/Xf3CZ0HQcSeJx6HFYdr5+ZxagVtBKuTS/zzWf7GJ1Z5ub8Ku1uAzIpjM5EKnRr+zd0CwOVBPaF%0AG0FcTTpSa7V0Lo0E/0CwyYVwgtWEwNfcYjdw8UYQnUZBeGWNzbC0nOS1D+Y4OxpsWBj5uKbwHsQ+%0A5L6TyS+99BJf//rXOXnyJLOzs7z00kv85//8n/nRj370a12QiIcDZUeWKxQ5PORGqZCyECzWBYQO%0AiwanRcs7FxbIbaJQWa0EK3DLCLyN3kCcKxMyXjjWQ4/HjFwmZf+Aizc+mKt0SL3xwdxtidIv3wxx%0A/ECbuCF/RFEsluj2mJjzx2qC1VA0jcOqQSHTsZrIUirB7FK8stlSKWREY2uVwLFYLDHujZBM64Xk%0ARwMEo2nmAwnG5yJ84Ug3L5+8yYUbwRpRveE+J+dvBDhxuBOHRUMynaOlTd/QfvvarWIieQOKxRKd%0AzWaKxSIuuw6ZVAqlIs8cbOPDqwHUCgVGrRKPQ092XYSzER7GMSARIj4qlItq5Q6kXKHIi09u4cKN%0AALl8sYbDtlgSnolygPmbB9vrRvBGppb54uPdTHijdRtnnUbB7GJ9twTU+voy7GYN16rE0J7Z10Z4%0AJY2rSUdXs1CMu98ODPH5fnhQAv7lrJcOt5HUWr5OHKdsm2V7yuaFzvNGCEXT6DQKbsxENhV1ancb%0AuTDmR6ls4WvP9PK3r4/V2fALx3oYnV6sey/A3FIMi8HOYkjoGrIYVUzOr24qONnfaX3g9ibarwgR%0AIhrhXvhSvcEEf/PajU3PVfbLAB9eD3Bwu5sXjvVw8rzApTzpW+XYHg8atSCOW/7cQCRFNtu4GDfu%0AXWHCG+WpvW3r8bxAnbEUTpLNCzRAx/Z4aG7SoVBIN13DpRIJsUSmbi283Zj/xpyC2Dzy8GNjl32T%0AWY3TqmMhnCAcTiOTSJmp2ldajCp86zZVjQMDLn7wxnjlmAs3glwgyN5+J+9dEXz9oaFm/vb1G3UF%0AkHKieFevnXyxcSHb649X8lNlmrbytF0jwb8yfIEE2XyBM9dWUSlCfOXpLfzknSmUBimtTmND+3eY%0ANfx0fe/dqDBSnmI6NxYkEEnhtGrZu83xwGx9MwqZ+8F9K+ZlMhmeffZZ3n77bU6cOMHw8DD5fP7O%0AbxTxqUDZkR0cdPPh9QBnrvnxBuJcGAty/kagwnW8rd3CjdkouXwBV5Ou4bnsFk0l2Qa1ji2TKzC7%0AFGMlvsaFsQBGnZLeNgs6tYIjO5s5MOhGoxKqptUoE6V3NZvEDfkjDpdVU1n0z98IcGEsiDcQ58w1%0APx9eD3D8UCcXxoOk1m5VFC1GFTOLAgdyGcl0Dq1aSavD0PBz7BYNM4sxdGolE/NRhnrsDHbbhFHs%0AbhvDfU6KxSJOq5bgShqdWkFvm4XOZlND+31U6C3K9CJ3e2wmk6O92cDc4iqxRIZ8DrRyCelslmKx%0ASCyVw6hVkkznan6/ajyMY0AiRHxUKBZLDHZZKl0TR3e2kM8LdBTD/c7KOtXXacOoVWI3a7CbNezq%0AtTfs/sjkCsRT2YZdmtFYZlNf79jg6zcKmmRyBaKJNfRaJfFkjv/35av81T9fZaDLhkZV29vwKK2R%0AnwVMzK/Q22ZhNZHFYdWwtc2Kw6oFGnf0RGOZTdfv8p5xcV1jo5H/dFg0tLtMSICrN+v5uDO5AtOL%0Aq7S5DJX3uGzayrnsFg2XJ4J4/fHK9ZgNqoowz8bPe3y35/5vjggRIkTcJe6GL7UaZ64LHMkum7bh%0Ae9pdBvo7bBSKRfYPOMnk8py9HmBLqxmXTUs8lSWWzDLvj9esoxajatNJjXLBbymcpLlJz6GhZqRS%0ASWXtzuQKhFbSXJ9Zxm7WNFxT7WY1I9Mhju5orjt/ecy/ETwOPVvbrJX7UL4n9xJriPj4UG5OfOND%0AL3P+GG986GU+kOCn707z/tUlvIE4v7q0QEsVhUuj/YFKIaNYEpLA5Sml8r+LJWHa7Xbdw0uhJE1m%0ANaGVdMNENdTnpzLrdJQum/a2MWd1nitXKJJeK7Bzix2Q4G7SNbR/1Qaxv3JhZCPyhSKhlTXyhcYN%0Am/eDRr/Jn/ztBbzBxvflTrjvzmSZTMYbb7zBO++8w7e//W3efPNNpNL7zk2LeIhQdmS3eyhLlPjc%0AgTauTi+zEssQiKTZ0+e8K3VMu0XDSJWi9lq2QI/HjMWo5pVT0xVBlQnvCnaLhq4WE8f2tBKJC4Ip%0AHqceCRIujgf5g9/Z/fHcFBEPJaRSCWeuBTgw6CaXb1xBn1lcxWFW12yKorEMLXY9aqUcjUrO7q0O%0A1rJ5XDYNiXXur0Z2bDNL8IeTGDTKGi5IXyghjGxLhDUwXyixq9fOz96fZXQmwlee3sLsUpzZxRge%0Ap57nj3Zj1ys/hjv0ycEbTPDyqWmuT0fuuupZLJaIr+UolQpsbW9CJhM62EoSBXaLjrmlODq1nEA0%0AxVCPHadVWEtEMS4RjzoObW/mL/55BLVKTotDx8tvTTLc5+S19+qFP54/2sWr783w5HAr1ybDDc83%0APhfFZdM27KjYyHcHwnM32NOETCZlaTmJ26ZDvq6LUA2rQU0ynSO5lq90eazEM/wfX97OyHRE5JH9%0AFMIbStQIKJb9YWezkWuT4YYdPZncnVXXXU1azo4E6kSh1Eo5F24EWcvluTQR4tgeT+W95UmhTK7A%0AYjjJU8MepBIq9jbYbUOnllMsQSCSrky+la/n4niwTuzv6K4W+jtthEL1z4IIESJEPEjcC19qOV7P%0AFYp0tZi4cjNct572rFNBLoWT/OrSAnu2OdjeYyORzqNTK2ix69nWYeHNs/M1nxWNZdjVa690GjeK%0A45XyW53Igv4RleNC0TQdbiMXx0IN1/CL4yGO7vLwl69cv6cxf4lEwgfrekvvXV3ise1ufvDWzQfS%0AYSniwWNjl71KISO53txV9tmptTwtdn0l6Woxqir0K7f+X7FpEtgXSOC0asnm6ydWy1PLuUKR8Moa%0AzU06ZDLJphPv5fwUCDRth3c2c30qQme3ka1t1oYxZ3We6+Cgm59WifiW90MSiYSZxRgdzUa0Kjm/%0APOut+/zqqdp7pbq5F9xu8mHPwL2LAd93Mvl73/se3//+9/nOd76Dw+Hgtdde44//+I/v93QiHiKU%0AHVkml9+8pT+YQK+WsxCMs7XdijcQJxrLcPxQB3P+OKFoelN1TLVSXsPtGIqmkUkl6DQK9mxzcG40%0AUBP8jkwt8/nDnZy+GkGnUSBBgs2k4g9+Z7foMB5hlBfc3jYTVybDtx2ZVchl2My3xlerA8fjhzor%0A6u3XZyLs63dw4kgXs4urBGs2PkH29jmIxjPEUtmahbjcwZ8rFCtUG2dHA+zeakeChNnFGJcnw5h1%0AKqxG9Wc+ML1fJyiVSmix6TBq1ETiWdocOhLpLLFEjmlfDJVKykI4ybZ2MzMLMZbCSZ59rINgJIUv%0AmKCrxcgTO1vEdUHEIweXRUNvm5ldW+1Mza8CNCwGg+C/9/W7GJuNYLc2Hut3WrXIZZJKsq+aRuj9%0Aq36eO9RBIJLCF0jQ2WxEIpHwyw/miKeyWAxqJFAjxgeC/9dpFJw876tLcHscBr5yrFukp/mUYT6U%0A4M2q3xNu+cMvPtFd4UUsQp2dnRlZ4kuPdxNaSTO7PilUplFTKWSoFTKaLOoa8b1yILdnm6Py73gq%0Ay9GdzTUJY7VSjkRSIp0p1HCJlu1tb7+zLqF9ZmSpIqy7msiyf8DFYKeF1tuIXokQIULEg8bd8qUW%0AiyX6Oszs63fyyqlpju5qIZHOsRAUxMi2tJqZXlhhZHqZrW1W9mxz0NykY2phlWDkVnzzk19NsaOn%0AqbJGS6UShvuclChVpi/La7NCJsVqVAPgceq5cCNYEdS7OH5L48hu0TDhjdLbZmm4hg9vc1QE1jbG%0ACFKppDLm/+YFH15/vMY/FIsl8oUSv/3klhpdB5FH+eGCXC5lbC5a85rFqGJ5Za0mB+S26UiuZTlx%0ApIuFUJyFYJJCqcg3nhO4j32BBO4mHQ6rFl8ogUImrSkcu5t0yNb3jiqlrGavsZFia6OQXxmNmh8d%0AZg3vXV5Ep1FwcSzE5YkwXzjaxcyCkB8oNzeWmyYaNWEWiyVOXV7kwIALgEvjQXo3mZ7d2nZLcPpe%0AqG7uBXeafLgf3HMyORQKYbfbMRgM/N7v/R4Ai4uL/Pt//+/v6wJEPHyQy6U8Nuji/WtLm/K9Oswa%0AbCYNOrWSDpeRCzeCTMxHkUulRONrHNnVws25Fbo9JvZstRNYr1DKpRLGvFGO7Gjhg5FaFe+rk2Ge%0AO9TR8OEJRtJkc0XiqRRqpZz/81/v/Uwn40Q0hlQqYS4Q5/2RWzw/A1023r+2RFePqTEvl8tALl+k%0AzS1004HgzC6OBzk46GIxfEtptVQs0WTS8NrpGfb1u+g1CHQYFgMcP9TJj9+ZxGPX46saBTFoFWhU%0AQiK7kdNSKWQc2+NhX5+TdKZQEav4LON+nWCxWMJqUiGXgz+coLfVTDafYWI+SW+biVyhyKnLizgs%0Amhr+a6dVg0Iuw7MubCRCxKOIZw60c/LcPIvhJE6rtqYYXA7kVAoZZoOKaHyNXL7IQKeVkcn6Totm%0Au57XTs9UOorsZk3NNMasP4ZBq+DFJ3tIpHNML8SQy6QMdNqwmTUVdffq83oceubvoGwtJpI/PWjE%0A1VkOpgSdjQTvXRGSCEd3tdTYg1BA0NPtMXFjJsJTe1u5MRPBv5zkyT0ecvkSZ0f9HD/UiUoRqhHf%0A2xj0GbS1k0Jlv/tbT/UwOV8vqJvJFUhnBLHIMyNLPH+0i3l/nGA0Tb5QZFevnU63UdQ0ECFCxCeC%0AciL1zPXAHad1Du1o4c1z86QzeU5dWuDLT3SxvcvKubEgy6tpMtkizU16ApEUu3rt/PzMbEWXqLxW%0A7h900bROR1GmuGwUy7xwrIdSqcT50SCD3TZ6PCYurSeQfYEEZr0S//raqlbKiadyNQW76jW80Zj/%0Ae1eXUCmljExH2dZu5vGdLfiXU2TzhbqO0EAkRWET7tuNsYZYpP54UebjnVqI0eLQM+e/FZtHYxme%0AO+SuFBIAFHJBM+uf3p4EhBhdJpE25D5+8VgPUwurNZNGTpuWbDbPaiJPk0VdsbfNJuzfu1rr9z1O%0APXKphLM3grhsWqKxDFKphI5mEyWoKVIHoyn0GiUmvQqnVcM/vT1Vsa3b8SovrvOJb3wmylApZNhM%0AKr77N+fY1+/gxlzjxO6vqwl0p8mH+8E9J5P/6I/+iL/8y7/k61//OhKJhFLp1peRSCS89dZb93Uh%0AIj55vHt5gdNXFpkPxGl3GzhxuKvhAl52At5AnMeG3BSKRX7rN3ooFkpEE1km5qKMTC6jVcuRr1cw%0A1UoZW1pNjM0KCedsvsBwn7NSYQTBASyGknUPGAjVxjLh/v0au4hPL8qO6cZcFLtZqE7PB+PM+WOc%0AurzIt14cYm4p3nBxbrJoeP30rKDw+lwf19ernDt77WztsPDa6dlKokWnlqNRyXjusY51Lu8M/Z02%0ANCoZZ68H2NVrx6RTki+U8AUTwuhMvsCEd4XBbhsOq4bcBl6jTK5ALJll3BshkcrzrReHPu7b97Hi%0AbvjeGjnB8m/83KE2YoksWzvNFPJ5NBoNNlOORDrHK7+aZqiniflAom66wWxQkc4UxE2jiEcOZZtX%0AyKVMLayyb8CJL5CgiDBiVy1M6nEYSKSyfHg9gEIm5cZMpG4EtbPZRHglxecOtBOMpOhw61kMp+v8%0AcjyVY3oxxsWxIMm1fOVzrk2GaXUaePGpHqZ8qyyGk/R6zDw17OHPfzLS8DssLSc/hjsl4kGizNVZ%0ALZJcDqY63MYKH3EmV+DdK4v8q89tZWw2gtmgwqhTkkjneOeCD6dNy9TCCm1uIzK5lAnvCi0OHccP%0AdfLT96bZ2yfwfFZ30lV3AsWS2YYJhbmlBKHVzTk/y51NwUiaa1PLWIwq5DIpb3w4RyCSFrvbRIgQ%0A8Ymhbb05Qi6XNmxCGZmL8uH1APOBOK4mHYd3NIMEfKEkc0t+Wpw62pxGfKEEK4kMA90WJFIJvW2W%0AmuRYOQ6/djPM8493EYikWMs0pg2cXVzl6nrxedYfY2RqmaO7Wjh1aYHBHhvTC6t47HpUSjkXxoXE%0A3Mh0uGbas6vFiFrZeMx/Yn6FbF5IOs/5Y7x/bYm9/S5Onp+vO7az2ciE9/axxqw//sBExkTcHTZO%0Apjqt2rrYPBit3U+6rFrm/LHKXnQlniFfaFwomF5YreSlKkWOJ3uYW4qTL5SYXbp1nlKJhsndYrHE%0AhRtBFHIpJr2SG7MRnt7bxu6tdnyBBLu3Oehrt/CDf5mgWCxVOuoBju3xkC8UmfCusJLI8PzRLgLR%0AFDMLMTrcRkqU7kihcWZkiWf2tQEwNhelx2MimyvwwzdvUiyW8C8nhX2Vv/48D0IT6G4nH+4W95xM%0Avnz5Mt/+9rf5j//xP3LkyJH7+lARDx9G5qL86ctX6ypAnz/cwbE9HkIr6UqgqdcomfPHcFq0BCNp%0AShSxm7WVSlGzXce2DitTvhWuTobpbDHR12njv79WX2GqVsoEgdNpoxo83HoIRT7URw8bHZPXX2s7%0A6UyemYVVLmzCy3VpLITFqKK7xcz/2FDlHJ1Z5nMH2pn3x3HadAQjKd69soTLpmOLx0wineXmfJQt%0ArRZ29jaxksgK3E4OPYeH3HXjsyNTy3U2DUJC57HBFiLxNUZnIhwbbvt4b+LHiHvheyvDG0zwf//9%0ARY7ubCaXgxaHgdVEGrlSTjKeQimTMOuP0eYyYF1X8G3UOTEytcz2Litt4liyiEcAt9SYo3S1mBjs%0AsrJrq4NXfiXw1x4aaubwjmY+HPHX+d6jO1tYXk0TiWWYWghWCmrXZyKolXLyhSKziyH29jtJZXIE%0A1wV+NnInzizE0GkUDPXY657H8zdk/JsT/XzhUGely7On1dxwo93rMYtFoE8RykXDjVQR0ViGwW4b%0AE94og922mmLGW+fmaXXqcdl0rCYyhFbW8C8LOhgeh75it1C20xB7+5yVEenfeXYr//jmTeKpXOU6%0AnFZtzaRQNeYCMQa7bUz5Vuv+5m7SIQG6W6SVZEo0lsGxXVOx4193nFSECBEi7he3/Ht9IrRRzH50%0AZ3MlJpFKJewbcHH5ZqgSD7ms+kocrlLIyOYLJNM5Dg668frjPLWvlX/4xThOa2MhPxB45qtj9Fyh%0AiEGrYHuPjZHJZVw2rdDNWSqSKzThDyfZ0mpGo5TR7NAjk0qRSCTEUtmG/n4jZ208lcPVIBmpUsjI%0A5UvYLY1pura2WZj1xz8yzlkRm2PjZGqZPqpECV8gwWC3jZHp5do3SWonjFy2zf16MFprg2WaFLVS%0AxvWZ5RpaFadVg93SWPujq8VIoVhibinOU8OtvHJquuZ5ujgW5MSRLnyBONl8kQ6XEZlMSjyV5epk%0AmHgqV0PFGk9muTQRZFev/Y4UGlKpBKdVy+xSHKtRTTZfxGHVVRpDbqcp8SByYPcy+XA3uOdk8jvv%0AvMMvf/lLvv/97/Pd736X559/nhdeeAGPR1Q6/jTjbBVPcRmZXIGlcAokEkamlrGZ1Og0CnKFAsVi%0ACblCSotdRyS+VnkIyw7sB2+MV/hjM5l8nShA+fxr2XzNw9LRbOTSeLDmOEH1VcMTuz2iKM8jiM0o%0AE6pt5/JkGIdVsym34oQ32nDUZXu3sNlxNelqRm68/jjXJsMcP9SJTqPgys0QrU49MqlA2r+8uobd%0AqrkrmwZodxo4M7pIOLpGh9v4Ed2phwf3WvU8c93P7q0OJFIJa7ksUomWYkmKBJCrFCgURUrFIsP9%0ATn58cpItrWZWEpmG9//MSIC2Y+IaIeKzDW8wwX/94SUMWiU9HhPptTxnrwdRKKSV5+LCeJB9fc6a%0A56TMhZjNF1hNZPGsJ/fOjCzhX05xaKi5kkw7NNTMz07PsLfPgcOqYSFYrOtmcjfpGJ1Z3lSs99xo%0AANehW3QBR4fcnL6yWLc2HB66d9EPEZ8c5gJxPA49c/4YZ0YEEaRiSQgWO9xGRqaWaXUaUcikdUVX%0AmVRS81ogkiKba9wJV/anAJTg0FBzXXNDIp1tTMdm0ZBM1ftjlUKGSa8kky2STGfx2PXYLRp0ajmh%0Aqo6pX3ecVIQIESLuB3fSHdkYs1eLmgEcHnJXtGBAWGOlEuom+lra9DisGuRyCfN+QYg0EEmxb8B5%0AVwJlBwfdvFYdOwXiXLkZZv+Ak7PX/UilElqdBkZnI5U1O5sroqjSY6j+Dhs5awE+GPHz0jf38Ob5%0AWu7kd68scHDQ3fA8jw06eX/ko+GcFbE5Gk2mFoslTl9dpLvFhEmv5PpUCI/TWNN1u7w+QVT+vcpF%0A6buxQYD5QIImk4YOt4mtbVYuT4RJZ/J4AwlancaGNlIslnj3spAzmFmMbZIDExLa4RXBdpUKKTqN%0AEp1GUSlqZ3IFfMEECplM4EIuwbE9rUTiafzhFO1uIxJKNfphX368mx/+y0TdNX3xaDcvn7wJrHcv%0A72+HUomxuQcvTF2efHgQe5x7TiZrNBqef/55nn/+eQKBAD/72c/41re+hdls5sUXX+TEiRO/1gWJ%0A+Pghl0sbttKDINTzxB4PF24E6Gw21XU4nR8N8PzjXZXXjuxoYW5J4KgrV0ktRtVtxdHKFabyw72r%0A185aroA/nMJh0aBVy9Fr5Ty3r/2juQEiHlrcjjKh2naaTBpUCmlDXi61Uo5Oo6gbdVEpZNgtGt48%0A66W3zVLnSHZvddRsxqr5jwFGZyJ3vK7y5zhtOt69InQrPwo0LeWq59mxIKMzkds6QalUwsxinCaL%0AGptRhcuqJ53JIpdBOpsjncoxPreMUa/mxkwIt12Hx6Hn5nxjuxibExMAIj7bmA8luD4rCNs4LFqS%0A6Sy5QpFSqZYuwmHWMLskTAiUi2xb26x1egXlSY/zNwKVpHCZa273VkdDAbPy8a1OIaG4GU9cMJpm%0AZCZaETHb2BHR32ll3zaHGNx9ilBOdOwfcFZ8bqkE16eXeWpvKwq5hH/1uV7m/HGKJW6b9ACBGiMY%0A2YSOYiXNU3tbWU1k+eGbN9m1xc7IOiVFuWB8aKixmI5KcSvhUE6etDr1uJv0nL8RoKvFRF+HFYgg%0Al0kpFKnQZ8CDGScVIUKEiHvF7XRHupqNdTF7NVerSiFjbUNxzmJUEYikN53o+9rTvbx7ZRGXTUsu%0AX2hITbAx2bsZH20mVyC5JhTxhvucDbmX9/Y7ee5QR4Wz1mHR0NFs4sfvTNbdiy2tZtrsep4e9vDX%0AP7tRQ715cTzIt14c4vp0pKbDst1p4G9eG2t4b8Ui4UeH202mmg2Czz4w6EKjqu26zeVLzFd1It+u%0AM7dRwcFu1lTsYmRqmW88t43RmQi+QAIkJb7xXB8jU2EWw0k8DmES6uWTt/iZN9u/zgcSFdqVsu2e%0AONJJMp2rOW4pnKTJrOb6dIRMThCXHPdG0WkUFWHAfX1OsvkiRq0SX6ixdkgwkhL4kmejxFM5SsXS%0ARy5M/SDOe8/J5Go4nU5+93d/l+PHj/Nnf/ZnvPTSS2Iy+VOIfL5Iq9OwaQUomytwaMjNWrZx50iZ%0AqxZAIZcQiq7x+C4PuXyhZuyx0fk9Dj2BaIrhbQ5USjnvXxO6nQxaBUd3eXjzrJdMrkCby8DnD3SI%0Ai/8jhts5pmrqk2a7jldOTdcEjQ6LBlWV+vDGSrurSctiKFmXaC6PxmQ22SRF4xl0GgWtzsbilG0u%0AA/l8EaVcRofbSEezgZnFGFKpBIVM+sjQtLQ59OwZcLO8nNj0ufUGE5wbC3BwyMX7V0L+uScAACAA%0ASURBVJbobDZRLOTRaJQshOK0OeX4o2tIpFK2uI14l+Jsa7Pw/tWlze+/Uy+uEyI+s/CGEnxwPcDb%0AF3wAnDhi5OT5eXKFIkd2tKBSSqueixJuu55Wp6GyLmbz+Tq9AgCTXsmebY7KaKHFqGIlnsFsoOE6%0AWCqV+OLj3fiXEyTTuU3Feu0WDZdvhjh+oK3yeW0OPR0uAwA2m14U0/2U4YNRP8N9TtKZPMf2eMjl%0Ai6QyOb70eA/j3ggLwSQtDh3dLWbeu1xL+dQocEumc3R2GxvaT6tDz3wgzrUNnUjRWKbCeXxxPMjz%0AR7tYDCfx+uO4mrRYDWp+edZb6YoqF1OC0TRfONyJhBKXJsJolFKeOdDOn758hdVEtnJ+kVJNhAgR%0AnwTupDtSLJZoddXG7NVxtsWowh+upYpMpnPsHLKzEq+f6MsVisRSuQplUIfbSDKdY2+/szJtUtZS%0AeO30TOV9t0vChaJpnFbNpsnmdCbP1ZthcvkC2XyRmaVVnjnQjk4tiPaV1+tkOldZh1vtev7N8b6G%0Ao/mD7ZZKwq3833ul2xPxYLDZZGo5CTwyHWZbh7WGlnJLq4lIPFtTJKnQY5QEjaJywaHaBjeeGwT7%0AujETYXwuQnOTnqs3w5wfDfLFx7uwGTUolVI+GPFXbOBeuqAzuQLzgQQWg6qGbsvj1HPhRrDSiNHV%0Acku4L7WWpb+ziZvzK4TDSba2Wzh9pXZfJJVKhPxFroB/WeAzb3UY6G8Xms8ednu972RyLBbjF7/4%0ABa+++irhcJgvfelLovjepxj7B2qrhyA8oJ3NJl45Nc2Tw61MNuCdg1s8xwAzizF2bbNz4cYtqorb%0AVZjanAZSa3ma7TqCkXRl3FCtlPPzM7OVB6jZpvsIvrWITwM2c0x2i5a9/cISJpdJUciklaDRZlYz%0A0GXl5rwgBtHmNNRV2nf02Lk8Eao4kmpux1JJ6KhrhKV1RdbeVnNDm9ZrFKzEMxw/3ME/vDHOqcsL%0AqBQyvvobvfR6TI9cB97tEsl/8rcXANg/6OLgkFvosMwX0UukTPlW6Ou0YNIree30LB6HnlyhxIQv%0Awv7tThaC9WKdKoUMnVYpdh2I+MyhXHhZSeTIrhdqu1tMzAcSle7MD0aWOHGkC5UiVCl8PTncyg9+%0AeWucrrqzuLxZX8vm12kJDOztd+ILJYR1scu2qcCNL5TAalRz+pqfLx3tRiKloVivWimnyaSpPI8b%0AeSCf3NuGXa/86G+giAcCqVQCSCr7xfK0TleTiR/8cnwD52CIE0c6ma0K6BsFbjqNApNO1XA9N2iV%0A6DWKSjL5w1HB3hbCiYpQzpZWE1IpqFUymswaNEoFybVcjQ8oTyxtbbPwx98/VwkEJ30rvHnO17C7%0A7VHz1SJEiPjkcbtEaE+LiX98Z5J2p4HzVetlJldApxbi7Oo1tpKkyuYZnYngatJxaKi5ppgsUFXM%0A1O0RhvucXBwP8dRwK8srac6PBjh+qIPAcpo5f4zmJh1SmWTTJFwomr5tsnmop4mb81EO73Dij6T4%0A+1+Ms7ffRYfLwPXZCEuhJP39tpr33W40f6PY3kCX7YGKjIm4O2ycPvM49JRKt6Z+llczbPFY+MEv%0AxwGhKHH66hKfO9DOlYnaPYBMCkikNJk1yGVS/MtJjh/qYD6QYCmcxN2kQy6T1kwUgdBRrFMrCa2k%0AyeaK612/aVaTGW7OrzDU01QjEKxR330X9FI4CUhqjmtp0uGzatcT3kZefnsShUyKxahCrZTX7I2i%0A703X7YEaTQxcVITwvDj0a/4aHw/uOZn8+uuv89Of/pRLly7x1FNP8e1vf5vh4eGP4tpEfIwYbLfw%0A7a/u4szVRebWOYl0ajlzS6ukM3nePOsVHr5G3cVOPdcmwwDs3GJneXWNQCTFnj5H5fjqoDUUTdPc%0ApKPNbeRHJwXlSplMwoQ3yotP9vDyycmaio9KIaO/0yomhx5RlB3TB6OBGt6grmYj3/v+eZxWLT97%0Ab6amytncpCOayBKIrFNNKKWcHw0KXKG5PJFYhpVEBo9TTyCSYqinCZNOyemrS5UA+U6VyveuLvHF%0Ao11EYmtML8RwWDT0eMycurzA8uoahWKRtcytjd7y6hptu1s+1nv3MKM8xueyaVkIJlDIpTjNGiwm%0APZRK7N/upFCA1FqBgzuaef/qEk6rBqtRzUp8jeXVdN1vbjNrkFAS1woRnymUCy82k5qju1p4f517%0AzaRXshQWiiqFQhGnVctCMM7+ASclJGRzBaZ8q5ty0T6xq4VJ3yqBSIpM7pYy9uEhN6cuL2IzabBb%0AMo3XQbOGX13y8digi5VEhrOjfv718T4ujQcJRG4JoF4cD/IHv7O75ntsxgMp4uGHNxgnlsxWfkOL%0AUcVCKEEslW1oZ4FIGoNWUdNtZtIpawK3aCxTt56X7Wd5NY1Wfev4/f0ufvpuvVDON57r4/xYkC63%0AEV8wzt5+Z8Pg0GpS1+wvy9d5fTrykY+TihAhQsTdYLMmmmy+wJvn55HLpXzxaDf+ZWEao91txGHV%0AsHfAiVQiockkxCmb0UyUhcJvR1WRyeYpFUu8dnoGg1bBllYLaqUMiRSy+QKXJgTR84ZNHWo5I5HU%0ApnGUw6Jh7zY7w/8/e28WHNd9pXn+ct8Tmcg9sa8kCBCkuIriIlGrJVmyy5bbVtXYjumO6Ymefut+%0AmOl+qHY4OroromI6KqKiqmJmIqrb7aqyXSW7ypZkW7a1UhRFijuxEQsBJBLIHZlA7tvNebjIy0wg%0AAUkuiwTl/J5ILBc3M8//f8//nO98314H//V/1ucE1UK2L5TEF0py/sbKlhxh8x7dKLd47/pKs0l4%0An1Bb9L86F+P/+cmtus/sx+/M8s3nhpiYj+EPpdizx4pCIeP4sIt0TswBjo+4+VmNKR6IsfX1pwaY%0AmI9hNWmRwRbDe4AOlxEZYqNjtN9Gl6dFNO4zaTkw4KC3zczlDSYxgMdmqPvb1aLwT96Z23Lt3jYz%0A1ZdSlcyQy2Ggo4XlSJpL4yHRRE8QJ/M3y3olM0XaHCaJ9LHTGrw0EWKka/dLY37qYvLf/u3f8pWv%0AfIX/9t/+G3r99o6fTTw4qCbPthYtOo2CLzzcxQ9+fRuDTiVpHeeLZUb6bNycjW5Z2Aq5jGce7mY5%0AkmRiYRX3xqJ01jBBq6OGJr2KP3isn398Z5ZiWcCgVWI1aTHq1CQzRd6+vMwTRztZCiWJxLN0uc0I%0AlQpL4STgvk/vUBP3E1Um29zyOkeHXIz0WOlwGCmVBA4M2lhcSSIIFeaWE6SzRUx6NU6rjsk7q4wO%0A2AlE0uTyAu1uA+5WA6HVNN0eDXP+NY6NuCgUy5LL/JmH2nj/xgrZfOkT6TVdngwzOmBjX08rLUaN%0A1ByBra7HTZ2uu6gd44uv5zm014nFoMZm1pFKZzHq1SCIvd9ALEWbzchPF+K8cKqHpUiSUCyLWqXk%0A8mQIuVzGqQNeVtdz3JqN0t9hwRdONRPGJj43uDAepFgWOHXAy68vLTLYacUXSjK7vMbBATv7eqyk%0AsiXsFh1qtZJWswaLQc1KNN1woqjqJB1P5gHqTPWq+renRr0sBtfp8bY0ZBxXx1FLQoVLN1bI5Uv8%0A6kPfxjSBhvmVdXq8Gv7PPzokrcWddCCb6/XBwLXZKP5wCo1KgcduYH9fK3qdigs3g3U/Vy0cr0RT%0AvPR4/4bzeYpgNE2xLPDi6V4WAmtS46HL08Kr5+4ASHrIAEeGXFyaCPKlM71E13Kks8WGMXTtdphs%0AtsTV2xE0KgWH9jo4sd9DMlMgksjS6TKh0yi5NhVp+Lqaz+cmmmhit2Azu3NPpxVbi4Yf/kY05yqV%0ABF49d4cer5mHR1zI5DLmltbQ61SUywJXp8K8eKaXlW20WctlgU6XCahs73eQyPLksQ7K5QrrmQL+%0AcIo7KwraHUY+2jAArBLF8oWSpH082GWlLFQY6SvhsOganqMGu6x0uUz84M2ZbZvd1d/7JDlCo9wi%0Amy81m4T3GYJQ4drtcF2j2GMXfW/++tVxXFYtR/d5UMplXBwL0eYwolLI8dgMEsmhFvkNgkShKOAL%0AJelwmbadaLo+EyEYy9DlMSGXQalUZmElRbvTSK5Q5g+f2cPtxTir6zmWIyk+uBmQ8pZbczG0GiUq%0AhZy8sMm4rwIXx4JYzRquTIW5MhXmiSMdxJMFzEYN+3rFSWdBqGwrBfNP783xLx4fYCmUlArYjeAL%0AJlEq5ZRKwu/oE/ls8FsVk5v4fGDzuGmnx8T00hrnbgR44VQP4dUsWq2CeDKHu9VAJl/k+LCLTL5E%0AeOMA0ONtIRzP1BuVBcXO5xdP9XD2cDvrafEhVGWavHd1WdSpTWQ5ddDL+NwqqWyBk6Ne5HJ468oS%0A+XyZp451cnEiQCSeo9tjbj4Mfg+xuds860/wM5WC/+3LI0wurLKWzGO36BjpsxGJZ+nuMTPSZ+Pa%0A7RAn9rtZCKxTLAusRNN84UQX33t9UpRd0Sj54slufvruVoO95052E17NcnEiyPF9bkplgUAsjcOi%0AkwouVTisOiYX4oz02viHmkIyiJ33Wp3Hpk7XXWwe47MY1aSyRUb6bBj1WpQqGZH1HNYWHc4WHYK8%0AQrfXjEwOwWiGYCzDSizNl8/0ARVePVc/oteIydBEEw8iqo2X0wfaWAoleeZ4N+vpPN1uM8dHXFiN%0AGiYWVsnmS0QTWRRycFl1zC6vsRhI0u4y4rYZtoy1vvnR0rZspcVgklMHvbx/Y4VLEyFOjXokU1yH%0AVYfDouPmxjSSP5TCYlQTzJewWbS8dVnUch7us+GwaLe8jkZoFvJ2P3zhFLPLCQKRDMdHXCxH0vhD%0AKSLxHMMWPW1O45ax6irDRy6Xb9mjRXmMNsqCKI9ybTpS93sHBx147AaCsTTPPtJFpQIGrZLZbYxX%0AI/Esw702ZDLQqpV8NB4mVywRX89z5qCX+UCSpVCSkT5bnexGFc3ncxNNNLGbUMvuBPjjv74kaQJX%0A98pYIofVpOX6TBS7RcfbV/zSPpsrliRCWBXV3y2WxeJUh8uMx66Xil+18NgMGHRqfvru3Jbz/Qun%0Ae5lfWSMSz5IrlOhpMxNdy3FrLoZCIUcGtBjUeOz6Osan265Hq1KwupYD+EQG67BzjtDMLXYvlEo5%0Ai4Gk9My3mjVEE1lCsYwUw9enI7Q7jXS4jJy7LrLlBzstdWbStVgKpThz0MttXwKZrMLLT+9h2hfH%0AHxYLxV6HEV9wjXS2SKfLSK/XzA9/PVOff0wp+MZTA9yai3L2cAfXp8Umc1UOC+CDWwGePtZJKlvE%0AF0ziatXR7jLx0/fuIAgV6ecAktkiM0uiad6N6bvTfdvpMZdKYjH8Xz67F6VSzv/36sSOHky7Hf8s%0AA74mHlzUFunkchntTiNXpyIIQoX9fa0YdSqWhRTaijju3+02c2dlnYvjIkNE2DgATC7GObLH2bB7%0AtBBYl9glrlY9Rp2ad6/5ObzXydhcjP19Nt76yF83XvvyM3uQy+TMr6wBFTpdZgY7WjHpVc2Hwe8h%0AtmOyfXgrgEGnRq9V8vYVP8WywCP7PTitOmb8aygVSjL5EhfHxe65rUVTx647vs9NIJpueG1fMMm0%0AL87xfW7O31zh1KiXo0NOfnXRt0V+RatWYjVCMl2oi0+NSoFmk+txU6erHtUxPqtZQ2Q1SyyZY7Uj%0Aj9dWRKgo0CjkyJDRalXjC2YY7m4llsihUStod4mmYm98uMCeTmuT7djE5xbSM1mvZjmSIpESJXpG%0AB2ykcyWKJUHa5wA6NpLdncZatzMXrbKBHFYdr567IzKgg0neu37XwGxsLsZIn43YxmGw1gi1dmpD%0ABvzkHZFpWm3sNA1xHkz4wineuuonVxQIxkRmsU6jpMtjQiaTMTEf5/CQk6tT4S1j1aHVDMUNzcJa%0A5ItlookcaqVc+l6tUZ5WreTWrGjQpFbKuTgeAthxbDoczxBazZIvlqU8M18so1Yp6GszM+tPbDtx%0A1Hw+N9FEE7sRglBhYilBh9OEL5is01c9c9DL/3h9EoD9fba6fa1RIauRNmuttFUV1ef5nD/RcO+e%0AX1lj2hfHoFMxNhfbMPcVWcRVX5n4eh67VSft3VazhhvTYhP6P3zz8CcyWK9ipxyhaba3eyEIFTo3%0AzCKrhVqNSsGLZ3rrJCx8oSRnDnqlZ/O0L7Hts77Ha6ZQquC26RnosPJ3b9zVXq4yhV9+eg9lAbQq%0AJXdWktvEcBKnVcf5m8vs6Wrd8rcEQWTkzy8nqCAjtCrmF43iaTGwjtUkSmjli2XKQoWHh92sRNP0%0AtTee7js46ADEwvLRfS4uTWz1LTu278HIS+T3+waauD+4MH7XPOXpYx1cngxxZSqML5Sk093C375x%0AGyoyzt9cIZLIodcpJW3GUCyDTCYuxrOH2lkIbN3A4W5nUdTNy6BSyrC1iIcEoK7YBuL1ZnxxKlRA%0ABoHVjKS5uK+n9Z68L03sHuzUbQ7Hs5j04qEQxARJIYdoIksqIzqyL4VSFMsCJ0e9PHGkE384BYgb%0AtEopYymUanjtSDyLQaciVyhh0qvQaZX847t3ePZEN0f2Oul0mTi817lhThFGo1ZSLAmcPdROp8vE%0AmYfa+PbzQ5j0Kro9Zp453tVkyTZAdYzv8B4ncoWMo3td5PJ5lEo5cjnotEpy+QJryRKZbIHV9Sx3%0AVtZxtRrEolWhhEGn2tYoscpIaKKJ3YyPi9GlSIpebwv/+M4cggBvX/GjlMuIJwtQqbAcudsUq2qv%0AAbhteml/FKUrKvS1tXD6oHfbNSM6sOtpNWspFAWp8Fa9RpWJUS0aa1QKHBY9+/tsHBlySVMbtYXl%0AamMHxAZS9XpVNAt5ux/T/gQXx0NcGg/iCya5MhXm1lyUwU4LzlYdZSrcmA3z1LEOKpVKXTwOdlq2%0AjbdwPIttYwy6inxRLEKUBYG5ZVEGo6o5mC+W62Kyimrz1rdhRlkbfxqVgqNDTin2LowFODLk4vDG%0As/zJIx3N53MTTTSxK7BdPuALpfA6DJj0KklfVatRIlTEPdNq1mzZZzfvl5u1WTUqBW6bKFda2ih+%0A1Z5vZvzxHQ30DDoVwZgoReC1G1ArFVIzOr6elyQJTo56OHnAg3qjgPbVs33SdbbLCbSfkozTzC12%0AF3zhFD96e5b/9Ncf0eYw1n02apVciptafDAW5OtPDfDIfg+uVj09XnPDz9Rh1SHaAMskT5Bqflr9%0A99hclLG5GMVymcVtalQLgXVsLTpia3kGO6xiHrGxJqr/HuywEohlCcYykiRXI3S5RcmYKpbCKZxW%0APW6bnnA8wwune3lkv4dOl4lH9nt44XQvc/679Y2RLiv/9qVRTh3w0ukyceqAl3/70ui2esm77Wzb%0AZCb/nsEXTjG+sMrtxTinDnhx2/WshO8eRs1GNSvRlKipaNPxZGsny5E0Y7OrdHtMFEplVqJpOlwm%0ATHoVsYS4uLYzKhufX+XkqJdcocS0L8G+HhuuVj0vPd7Pj96c2fI7S6EUhZK4KVTHaY4MuRi/s/pA%0AiJA38buD2G22SoYMVrOG+HqeYlng2LCL0GqGxYA4tiomRBVee3+BfLG8oQUGj+wXi8wgGkX6Qkms%0AZg3+cAq3Td/YUNJpRKtWsJ4u8O3nh/jvr00iCBXev7HCoT0OLCZRD9RigkN7nFwYC9DuNHJwwMGX%0Az/Ty//5snHyhzL/50rD0OppojOoY30e3I1QqFUYHXWjUSmRAWYBCCcwmFYWinmS2RCCa5tpMhH/9%0A4givnZ9nT2crhVKp4efYZCQ0sZuxWWbqxLBbKmhVxzInlxJcmrhrEpIrlDi0x8nF8RBWs4Zut3nD%0AWVqErUWLo0b2p1YL2R9JYW/RcnE8KGkub0aX24TXaeDirRAjfaJkwNnDHcSTOQLRND1eMw6rjssT%0AYU4d8HJ8n4v9Pa0shpJcGA/R7jBKcla1ckDVxk4jHcjHj3bgMKo/43e7id8WcrmMueV1KQarY9IV%0AKvz64pL0efuCSQ706/CHU3Vj2IlknjanYdtn7Voqzx89swdfKMn0UoJ2p5Fut5l/fFc0vtmsObjZ%0AzLnLbaavvYWJ+SidLhPtLiMem4Erk2FOH/Disun5H69P0dfRUmfGNNzTylcf7cO9zeGwiSaaaOJe%0AYad8wB/L8NN35/DYDLz0eD9vfiRKST15pEOSm9punP7CWIAvnekltpYjlS0SiWe3SBGN9Nkw69VE%0AExnsFp3EovwkRuRyuYxTox5KQgWVUs5jh9tpNWu5tiEbEElkeebhLv7ilRvoNEquT0e4OB5Eo1JI%0ATbzNOcFwbysT86t0e8yf2DSv0XWaZnv3B5vlKZfCSSlG/KEUpw+2ce768pbfO77PzY9+LdaFBjst%0A3JqJ8sJpUfe7VsLi6mSYklCmxaghurZ9o9rVqkOGDI+9cf7hsRtYS+Vx2/T80/tzfPv5IcbuiIaA%0Ah4ecjPbb+NGbs3X1B4O28WRTX3sL12fu+jF0e8xkckWGulu5OB7knSvLEsHs1lyUD24F6HKbkZ+9%0AK8Ey0mVlpMu6o0byTvvE/USzmPx7hOoCB3juZDexRJZLY6G6n/niyR7ev77CY4faqAgVbs7G8IdT%0AqFVyvnq2n2vTEdo6jVwYC/DcI92USgJ6rbIhhV+nUXJ4j7PhSM3xYZckI1CLzaMt1dHbcDzT1D36%0APcT+frGgEUlkpaSnr61lyxj32FyML57qqRutfWTUg8UkPgB+cWGBMw+102JUM9hhoVgWaDFoGj4U%0AZDIZ528GOHu4nQ/Hgnz1bB/vXV2h02NiLV3g0kYhxx++a2zR7jAyvRTnxmyUXL4kaT014/XjMRtM%0AcutODBnw8KiLSgVkMjBrlWSLedIZgcuTIbxOAz1eE8eG3Xz/l5M8fayTn52b39ZNuslIaGK3Yjvn%0A8X/zlf1MzMcAOSa9ip+du4PVrEGtVOBq1aGQyyiXRcmAdLZIh9uEQiGTtGpPHWyr1zeskbgolQVk%0AwGi/A5mMxg7sOhWzS2u0OcVnvEoh54XTPRRLKkb77bx7zU+hKGA1a/hoIsRHEyHpQNjxmJFf6FX8%0ArEYbt4raxk6tDqQgVHA4TEQiWxP9Ju4/fOEUt5fidQ2L2jFpjUpBoSTG4pEhFw6rdkP70FSX97lt%0Ahobx1u408uFYkEJJoMNp5OSoh0A0w9+/NcPxfW7yhRLxZB5n613CQtXMWaNScPqgl4vjQS5NBDm+%0Asd+7WvW89v48Tx7r5L1rfpI3RGmqheA6719f4T9+6zAvP9HffDY30UQTuwI75QNz/jjxVJFiWWBf%0AbyuJdIEOl4nQagatVoHXbpAkJRpJ+KgUclQKOUq5jEy22HB/ruYJJw94WEsVpK/XMps37909XjOR%0AeJZjwy5eP7/AoT1OLCYNk/OrOKw6vvXsEH/zxhRDXa3cmA6zliqwlipI16iVotucE4BYWPu0Z/5G%0A12ni3mOzPKUgVHjv+goPD7sBSGVydGyQu6rYzJqf9iV47mR3nSnvlakw16YjfO2JfsbvrBKJZ2lz%0AGrZ4gsjlMg4POfEFkwRiaY4Nu7g+vTWGuzwmVsJy9FoV/R0tkqcSiGviymSYbz8/xK25KMvhNIf2%0AOujxmqkA2dxdw0mNWsnUYhyrSUMyU8SgUzHYYWF8PsbbV/y0u4y89PgA//TeXJ2PUofL2DBOdyok%0Ab94n3rm6vCsmq5rF5M8RPm4DrS5wjUpBbC1HNl+ix9siMfs0KgXlssCJUTflcgVfKEWxJHB4yIlZ%0Ar+a2L85ovwNXq1jwXU/luTge4sUzvXUC+w6rDoNWiVwuJ5kpbDlY5otl0rkSKoW87iG1ebSlikg8%0Ay/Fhd/Ph8DnETjHrC6dYCCTrDCVCqxlk0DCmqg7z1e/1tZlJZorYLVoGO63cmo3y1LFOyQhIqZTz%0AzS/s5bYvjj+UqmPUCUKFSCLL2FyMW7Mxzh5uYy1VQKUUac61wvsalQKzQY3FrOHNS0sADLZbmvH6%0ACTC2GOd7P5/gyaMdqJUKCpkiRq2KsgC5soBWpyKWyJBIFSgLFfrbLdyYifLQoJNwQtTG3MxU63Cb%0AeOpw+31/uDbRxHZopAV/dMjJX7xykyNDLm7ORiQt8PVMkedOeJlfWScYy+C2G3jp8QGWw0mC0TQy%0AmQyNSsHDIx7ubKNvKErCiJ4FGpWCx4+0iw3ltRwLK+tSQvyrSz4EoVKnsRyIprk5G2VPp1XSjK/d%0A/2q1yYe7W/nZufm6v79dY6e5P+5u1JIPHh5xE1rNSBNAVfmo6p7b1mmk22NmZimB12lgoYbJDHfZ%0AxJVKBX84RZfbhEwGr7w9iyBU8IWS3JhWSAXhKtGgWjAulStbChoA2XxZislSucKJ/W5++eEiAKFY%0Aus7jAMS18MFYiA5H89nQRBNN3F9Uzz/jC6vS1zQqBa5WPQcHbcwuJagA4dUML5zq4a3LSzx1vJMj%0Aex3E17NUBJArZKiVCmmS6NiwC0GosBRK4bEb6PKIhedUpkgilae/vaWhxEC+WKZcrtDTZq4jh10Y%0AC3Bq1APIWAiu47LqsJi0/PqSjxaDmsXAOocakMbG5mK89Fg/e7ss/PfXpxq+/s3meJtzgt82R2jm%0AFvcPtfKUtYzefFGcai+UysyvrON1mOqe6ZsnkABiiZz0/WrOeXLUy482m+nV5KsAp0Y9/Pz8gvQz%0A/kiqjhldrVHJgGyhxFoqjz+UargmxuZijM3FSGaK+EJJrk5FeOF0L/5QErtFh3Jj9DkYzeC2GXBY%0A9ezvs/P9X0xtuccvn+njlbdmpPfGqFd/qsbHdh5Su8EfqFlM/hzgk9Deaxe41awhlSnitIrOr0eG%0AXJj0KgY6LJQFCK+m6wx97jpvt/PLDxfRaZQ8fqSdtVQBo17UUn7/Rr1BT75Y5rmT3dxZXmt4z5F4%0AFrtVx1PHOrk5G8VrN9DuMvKTd+a2/KzTqmOkpylx8XnCx8WsL5zi//7hNQY3mas10gWrIhBNS+6/%0AVrOGeLJAOluUitEalYL5FVE7yW3TM9xjwx9KEoplKJTKW9j1tW7Cq8k8sbUcRXnc8QAAIABJREFU%0AvV4zZw+3s54u4I+IYzdymYzYWhaDTi39HTH5auLjcGkihFGvps1pYi2Vx2jSUhYqCAKoFXLkgpzp%0ApQR7ui1MzMWRydLEk3kODNr59UWxcF/LVLOaNQSjabrdpmZC2cSuxGYteLlcxmMPtQEyhntbKZcF%0ATAY1qWyR/X029vfZ+PHb9WzjG9MRzjzUxu3FOP5IirOH2tFplBvGtVsRjmcpbUxL5ItlYus55vwJ%0AhrpsDHZaOHd9ZYt/QdWMbymU4sXTfQ3HEqH+QNgcNf38oHpwaTGq6W1rIZUt0tfWwodjQU4faGN+%0AZY3QakbyxOhym7g4HsJm0aKU19uxVPfovrYWhrqtpLIlzt+on0qrJRnAXeb8tC/Bni4LLz89yKx/%0ADV8w2VBKxR9OcWiPE6tJy94RKxPzqzTC5gJGE0000cS9hC+c4sOJICAnnSuwGEgy2m+j29PCSiyF%0ASacmtpZnKZSit83M6IAdgKeOd+EPp7g8Eeaxw20Ni2pfPNWDTA4um57FQJKbM1H0OhXReJb4eh6l%0AQk440fgMNb+yTrki8PCIh1S2QCSexW0XNZXdNh17u63MLiVYXc/RYtAw2GmRJP8aFblWommePtLe%0ANMf7PYIgVBjqttDuNNbJqGjVSgrFEjdnY/R6W4in8hwZckk/47UbUKnkElvZ1arf4se1mb1cRb5Y%0ApoLoCdLhMtX5NlTv6b3rKzz6UDv7ultJ54p0e838w5uzZPMl3Da95Km0Gf5wakOaIib9rYWVNW7V%0A1As0KgUvnO7h0niQdK7YsPEtrocUe7usGHQq0TusUmkY/43yk508pHbKae5VrtM04HvAUWWPvHHR%0Ax2JwnTcu+viv37+Cb9PCqLqdgqitZNSpWE8XKJYFZHI4OOhAq1YSWs1IZie1yBfLJDMFNCoF2XyJ%0AGzNRzAY1R/a68AWT0s/UdjxvL8TpcDU+RDqsOnRqJVqNHLdNT6Ek/k71IFGFRqXgzENtdDiMu05w%0AvInfDp8kZi+MBzHoVFs6lfH1/LYC+O0uI+msyERKZ4tEE1miG+xVqNcTVSsV5AplNGoFFpOmYae+%0AaiIBYtex12Pmw7Eg4XiWclmAClyZDPPRRIgDAw6WIym+9vgA//Fb93/k5EGAUinHF0xycMABggAC%0AKBRyFHIZKqWMcgUyhQItRjUdDhMum56ZpQQDHS1ksiXcdkPd9ar7j92ia+4VTexa1D6L5XIZX3u8%0AH7fNQLZQIprIgRyee6SH1hYtmVwJf42nQRX5YplEMke31ySZj04urG67NzqsOmKJnPT/YDTDY4fa%0AyeRFL4PN14e7zbRur5knHvIy1N3YBLd6IKyuuU6nka+f7eM7/+tRvn62r7kXPoAIJbJEEjmMBjUv%0APzXI371xm7G5GEuhJEf3uSiURJPHkT4bJ0e9eGx6yQgylshtG4cWkwaZDJYa6BeCGHOFkkChJEqp%0AALjtej4cC3Lu+gr7++08NOggEs9weTJUd0jqaTPzD29N869fHEajkm17D80CRhNNNHG/UD3/JDMl%0A3r6yxLnrK/hCSdQqJT87dwcqMt6+4uf8zQC+UJJ3ri7z03fvQAVef3+eS+NBQqsZJudXG+YFi8F1%0AIqs5FgNJySSvv60Ft03HkSEXZqMat83Q8N7anUYCkQypbAGDVslwbytqhWiAZtCp+evXJsgXBVQK%0AOXaLjmKpwr6e1m1N+hYC6yiV8qY53u8Z+jusXJ4McWUqLMpFTIW5PBliuFf0zBrptdHhNHJ5MsTY%0AXIxCqcy16Qh9bRbJ+M5u0eLZdMZrxF6uwh9OMdxrQyFHIo1txvzKGuGEmGOks3frXDvWFZzGLUXt%0A8EZuXEW1cRJazeK1G7cvTIfEqayxuRiXJ0M8vK8+/mtNC3/09mxdTaT23LAZjXKana71WeCeMpMF%0AQeA73/kOt2/fRq1W85//83+mq6tL+v5rr73G9773PRQKBYODg3znO99BLm/Wu3fCp6G9P3qwjQ9u%0ABUhmilhMGq7PRDgx4uGjDRZyp8uE3aIjuk3X0h9O4WoVTcsGO628fUU0AdhOoN/Vqke14e66RZtR%0Aq8TZque18wsM97Qys5TApFfVdar29bSKi00GP3p7to7F6nCY/rlvXRP3CR8Xs3K5jMnFeENDiZ00%0AvOQyGaP9DgpFUb5ldnmNaM2Dp7+9pU4yo9rJf+F0b0PN71rJFadVR6FUIZkpotUoEMrixn1g0C4J%0A7TusOi5NhFhP5zkx4qazOUq7I0olgR5vC1qNAq1OjcuiRxBAIYdiSWA9lafFrMVs0DDpW6Wv3Uxs%0APYdapeTadIT9/XZuTEca6mBtpznVRBO7ASeG3bxzdZmHRzxo1Io6htGxYTff//mk9EzenMhWEVrN%0A8oWHu/jezyd5eETUh+/xtjTcy3q8LVyZCktfc9v1vHPVz0C7dUcD3WlfnKNDzo17dvHOVX/dtXUa%0A8cC5+fnc6WysBdfE7sfYYpxz11eIJrJ8/fEBLk+JBpBum54Wo4bX3p/f8gw9e7hdYgLv9Iw2aJVk%0A80KdBnItHFadRCiIr+fRqBSolQpG+x1UqPD6+XnancYNI+csapVS0vYulyuEVrO8e32FR0ZcxJP+%0AppZ+Ew3xL//krU/9O3/9fz3+GdxJE79vuDAeBKhjWGpUCvKF0pavV1GV8avCatYQWt3GeGw1C2Sl%0A/bUqOfGHz+zh7964TSieYbTfzo0GGrIymYy5jWlijUrB158aIJcv42jV8/1fTlEqCVv06o8OubbN%0AIdqdRhaC6/+siaXmFMmDh+ubzmUgxvDUYhy7RYvJoGApXKyTRz085GQxuMYLp3tZjiRZDm/VOt7O%0AZBJE36LxOzHaHEa6PKYdTSPzxTLXp+9KY+yUs3gdRj64FdhynWlfHLdNL0l4+ENiMVuvUWIyqBv+%0A/Q63kXS2xGOH2rfEf62smNWs4Z2ry1v0kKvnhu1ymupauR/ayve0mPyb3/yGQqHAj370I65fv86f%0A/Mmf8Fd/9VcA5HI5/uzP/oxXX30VnU7Hv/t3/463336bJ5544l7e4gOFT0p7r5UUOLrPjbtVT7ZY%0AFItg2eLdhZrMMdhlQSaj4ULodJuxGFUcG3GxUsOW2mkR/uSd2To9U6/dgMdhYHUtSzCWoSJU6HKb%0AcFh03JyNshJNo1EpePF0L/t7rUz5EnUjvtVF8d3//UTTAf4BxCeJ2cVQEqdVhy+YbBhbV2+Hefnp%0AQW77EixHUnhsBpQKOR/cErWOzxz0cu66nz1dNmTcPfBux7hfDKzVPdSq+qHVEdpqMebH74iurjJk%0AXJsOYzWLZhNdLjM/fndrjH71bB+D7ZYmM28HnD7o5fp0hHJJwOLSUCwVUSlVZHJF5AoF4WgaGTA1%0AH0chk+G16fnVJR+H9jiBSkOtdkWTldzELken08h//NZhbt6JMbu0Ju0dZqOalWitdlsFj924TbNW%0Ax9RiHIBUtoBRp2YxsFbXkK3KASwG1qR9VKNS0GrSUva00O4yEV5Nb2uw47DoCMZSmLQq6UD4/s0A%0A0/4EHpuB4Z5W/uKVm7vSEKSJTw9fOCV9nia9ikAsvVGcEKd91tONPTCiiSzdXrMUp5t17L0OA+1O%0AcXIonsyzr6eVW7Nbmx4GrXgk0WtV0mgsUK/HGRSf50eGXFyeDPHlM70A/OKCqJV82xfn5Sf6efxQ%0AO+1OE3PLawRiaQbbLZwa9TTjsokmmrgvqJ5/NjMsq/J9H8e8rMruxdfz7O/fpqjmNNY1jkHco2/7%0AxFyhzW5EIacud253GpHJZHWyQdUCmU4j56fvzm0haBSKol79O9eW+dazQw2b2F6HkfO3Qnz9bGOT%0AvZ3wSeQ7m9h9qE6c1kIul3FixEOxLBBN5Lg+vUqpXKYsgE6tZKDDgsWoJp0r8eq5OztqHfe1NSZM%0AVBshc8tr/IsnBxrmtLUEsVopt1rvHRD1xttdYtP6B7+6XfdaqvUAoE7CAyoEYxlmluL8wWN9XJkM%0Ab/n7Ax1WHj/obUh2+nAiWJe7V6/74cRdYuh2TRmoJ1zaWrQUy/V/47PWVr6nxeQrV65w+vRpAA4e%0APMjY2Jj0PbVazQ9/+EN0OpFqXiqV0Gg0Da/ThIgq7X0nLaJGHQqNSsHLT+/BadHziw8Wpd8x6FTY%0AW3QUCuWGC9GkV6FUKrg0Fqr7W5sPDl1uMx67np+8Oydp5Zn0Kr725ADjs6vE1nIYdWoi8QzPPtLN%0A1akwNouO2NrdMdwOl5E//butmrkgLop3r/p5aeMQ0cSDg51idrhHHKO+vbRGh8vErdnYltjqaTNT%0AESr8z19M8dzDnZTLemQgCe9Xi8Yeu3HDLOiuCcB2SVpoNctgp4XlSJq9XRa6vGam5uO0O430es04%0ArXouTYSkcd6lUBJXqx6nVYdeq2QhsNYwRm/7Erz6/jz//hsPNZOgbdDvMeEPrdNmN5DO5FEpxM9M%0Ar1XjD2extWhZvhNjf7+dOf8aKqWcA/12Ol0m3r26TJvTKI3cqRRyygJcHAvxzJGOJpuhiV2NHo+Z%0AS1OROsbR84/0SFqycrmMHq+ZHm/LFqaHRqXAYtJyezEu7W2BWBqlXC41z2r9CzpdJoZ7bRj1KqhU%0AuDkbJbaW49p0hEf2e3jhdA9LoRSBaJpur5kul4kfvzvHwQG7NIH0H755GICLE6IE0cR8jFJZ2LWG%0AIE18epy7GZA+z26PmTvLa3S4RZaPQafCH2k8KhmOZznoMEp5Y23ed/ZwB6FYhrG5GIlUnvh6nksT%0AIU4d8CKTwfzyOh67WGyuUGF1PU9vm5lMrsRyJIXLpm8YY7kNJp8vmCSezNNiVJPNl6Q8olq8ePpI%0AO9A0Zfq84rdhGTfRxP1A9fzzztXlOoZlOluku9fMtduR7ZmXNUXiYllgsMPasCFnNqgbylb5Qylc%0ArTpS2QJCTECGKCs50GFhIbAuMZJrMbu8xmifnedPdrMcSROIpulym1GpZFhMGg7vdRKJZ5mYj/KH%0Az+xhZimBL5ik3WnE6zDyT+/N0e4w7miy1wj3g1nZxO8GpZJA9yZm8IkRzxaDxkcPtaGQV0jnSvhC%0ASbq9LZTL5YZax2cOtuG26ZHLZKxE03zxVA/LkTQrG75FMpmMsTtR9vfZWAis85N35vjDpweZXVrD%0AX0M4q22WQL0vkiBUuDwZ4gsPd9LtaeGXH85zYybKHz2zh7E7MfwbBebRfhvf/8VtSVKzmm+//PQe%0Azt8M4Lbpef9agBdO97ISSeEPp6T18N6VZWZ8CYw6ZV1zRJSIk295jzQqBWePdNStn81Nme1qfLWG%0AhFV8ln4R97SYnEqlMBrvbgQKhYJSqYRSqUQul2O3iyLz3//+98lkMpw8efJjr2m16lEqFR/7c/cT%0An6Ukw+NHOxvS3h8/2oHDYeKV9+40TMTn/AmmfKsMdrRKiz6+nkchh33drdgtOunh0dNmxmMzEElk%0ASOeKhFYzdQ+8WgOsxw63MTYXxaBTcGzIhT+cwm3Xo1Up+MEb0zgsOg4O2snkSui1apbDSWLrOU4e%0A9BJby7Gvp5VHD7Xz3jV/Q83cKibmV3F89cBn9K7eGzwIsQu/+/jdHLNyuYxTox7yxTI//WCBn59f%0AoFgWpCLyUihJt9fMnk4LK9EM526ucGLEQ7lSAZkMhUIu6XHt7bLgatUTjmf44GaAbq+Jrz81wJx/%0AnWJZ2DZJ84dT9HjN6HUqSiWBWX+ckV47d1bWuDIV5rFDHcwsxcnkivS3txBdy3FrLobVrEG9zWdY%0A1Su7NBXm8PBWQ74HWarl08Tux73OikyGUaeiUJKjU4vXlMtlTC3FONHiwR9KMdTdyvvXV/BHUpwY%0A8WwUOYycu37XeK86bvTcI93YbPcu4XyQP8dPis/La/y0e+5n8bon5mP8+uIi074EPd4WaSRPo1IQ%0AiKTpcIn/P32gDaNeNNV77mQ3gUialZh4mNvTJRrfuO0GJudjjAzbuDgeZLDTii+UlPTDq2h3GTkw%0A4OA3F33M+OsnQ96/sUJfewtnDnjpchu5ORsjnS1yZI+DCneNda7ORCiVRamfZKaI26bf9vl82xf/%0AVO/dgxhf9/qef5d77naYWbobGyvRFMdHPFABk16FQavEbTNsYR0BG6zjAs+f7MYXTBKumfD59SWf%0AKIOxIDqiV/HetWUefagNvU5BNJElEE1Jo9tCWeDadIRDe5zb6h9WD4LhuNgMPn8zwJmDXvLFMv/p%0Av3/E8EYuua/H9lu9F43wIMXpbrrXexG7nzU239duvc/NaN7nPw+/69itnn+0aiU6jZJDe5zkCiUs%0ARpE8t92kb6fLhD+cIrSa4ciQi9c/mOfMQ23E13PSfqvXqUhmC9Lv1ObF1XNOJJ6V8miAVKaIq1Xf%0AsJjc4TSKxqutLZIB2aWJoHTuCa2KZuc3ZmJcmghj0qs4ts/NQmBNkgbY19P6qfPx7eoW252ldgN2%0AY/zuFLuf5f16nXcby9uZ5pXLFT6auFs8LZTK256lFwLrtBjVTPvE/OSLp3pQyKDHayaWyLG3pxWh%0AIrAcTjPSZ6PNYeL9awH29Vow61vJFEq8d22rgXS7y4hQrqBWKqR8JbqeI5rIM9BuZW93K997fRIQ%0ApweuTIa5MhnmyJCrrlCbL5YZuxOl02UknszT5jDyylszmPSqDfO+KB/cCnB82E02X+T8zRVpwr6a%0An6Szjae+0pnCjutnu7VSy7qu4tOsxU8bH/e0mGw0Gkmn09L/BUFAqVTW/f9P//RPmZ+f58///M+R%0AyT5+XDkez3zsz9xPOBwmIpHGZiO/k+sb1Q1p7w6jmlgsxfidxo7Wi8EkCnm9a3axLGDWqymXBVrN%0AWoRKhUqlQrFUoVQWODBg55U3xXF+nWbrAw8gnS3R7bEQSeRIJPMbxn4KLk2EGO5pRaNW8tr5BQSh%0Agkal4A+f2cPzJ7rpdBp56lC7ZOQzNre6oz7Ovp7Wz+R9vZcPhN0eu/DZxO/mmH1kv4cfvz0LwP4+%0AmxRT1QaF1ayhUCizup7nzvKa1OUEeP5kN29c9PGlR3tZDqcw6dW8+dFSXXfv4liIbzw1QCpbaqgT%0AplTIWM8UKJYqhFYzXJ2K4HWYaDFpmQ/4EYQKN2YiFEqi5tPYXIyvPdFPvlCm22PeVhamqs80Mb9K%0ALJaq6wZ+Ju/rLozdnV6nL5xifGGV2HqeChWi8QzWFi0AlQp0u82k00WSWXG/qXa7L4wFODXqwW7R%0AS3tQtXCmUSk4ttf5me65n/T1fV7wmT/DdmHcwmfzujezCPyRFC+d7UenUXLqgJe1dAGbWcPZwyKb%0AUqtW8tZl/4asC9hbdBSLZTLZEslMnoMDTsplgWlfgsFO67aayWa9ipszURxW3ZZiMoj+Bq+8PVtX%0A7NOoFBytMQhZiaSJ1Jj47fR83tNp/cTv3YO4hqr3vBtj97d9P+VyGR1uE/FkTvIBUMhAo1FyeK+T%0A9XSR4R4blxuMb6pVCt687OfkqJfbvjgGnYqx+VUO73Gyr6eVsTsxBjutaDfko6rPwvmVdQ4O2Imt%0A51gKpTg46KDNYUChkHFwwIE/nKLD1Vjmpfp83d9nQ6tW8IUTXfz8/MJdhk5gnTc/WvqdsdkepDj9%0AJPf6eYrde4Ha+9rN91mLz+t9PsixWz3/fDgR4g8e6+PHb82SL5aRy2V85bF+grEUZw+3s54p4A+l%0A6HAb6XKZWQqL1z66z0VfWwu5Qonbi3G8dgNPHO0gXyiRK5SJrWU5c9ArSViM9NkwaJW4bAZuzUWl%0AhnPt+Wqww9KwgO2yGRCECrfmInhsetI5cRqkt62FQqmML5Ssa1onM0USqTz+cFq6xqfNx+Vy2bZ1%0Ai0Znqd2ATxO/uyF2P8t9QS6XcfFWSJJsqFTYQjrQqBRk8/UF5vh6npEdpFuqJEajTolJr2KxVGZp%0AgwQWXk1zcVw05BWJGRFefnqQH789i0Gn4szBtobxrZTLuDgpSlZWmyUvP72Hty4v0e0VJ7Oqv1Mb%0A540KteHVLHaLnnaXScx55sTmefW6GpWCDpeRt68sAWLB962PlnAY1ZK8ZyP4QsltY36ntVLLuq7+%0A/U+6FreLj51i954Wkw8dOsTbb7/Nc889x/Xr1xkcHKz7/h//8R+jVqv5y7/8y6bx3qfATlpE20kK%0AeOwGbsxGkcnEglwknsVsUDO9lMDrMPL3v7lrCKRRKQg5jaxuOF5WF/vZw+0kknlWYmmcFrGrA/X6%0AdnPLolbjHzzWxz++M1e3+PLFMiuRNKdH3AB1YzDV+96uS/voofbf1dvXxH1ANWaVSjnf++VtyeAn%0AHM9u6agHYxnUSgUjfTYSyXxdl1OhkPP8I92i2zGiGWSjLt3E/CrHht0cH3aR27hmNWbfvylKaXw4%0AFqgrQo/NxaRRkerBtXq9xUASu0XL+HyUbz+3jw/HgltitKrP1HSP34pqUU2tkvPNZ/cQWUtjt+op%0AlwQUKjmFfJFYIotSrqDDaSCayOJo1UtamRfHQ3Xs9Ug8y2BHUxOzid2Nzeajpw54ef2DBb7+5CA/%0A+JW4Dz55tIO1VIFMrkgmV+LQHmfdMxXg2nSEL53p5XuvT9btWRPzq3z1bD8LgXX8YVFjrtNt4pcX%0AFnFYdRzZ62p8aGzV80FNIRnEfS6bv5s0u1r12Fq0Uj6xk2lJ0+TswYMgVBjqtiIIIsOnzWnAYzdK%0AMeax6RhfUGzR5La1aFEp5Tyy38NyOMWTxzoJrWYw69X1hrcbWse145fdHjNqjQKVUkFJENCoFdyY%0AiaJSyjl7uAOrSYtaJd9W/xDEwsbF8SAOi64pudJEE03selTPPz+q8QNSKeTMr6wxPr/K08c60aqU%0AFEpl9na28je/nJJ+rsNl4oe/nq577l+bjvDFUz2iz4xGWcf4rE49HR12MdrvwGPXSw3n6vlqLVXg%0AhdO9zK+sSRrKZoOKf3p3DpVCLhmsqpRyzjzUxoVbAdw2Q8N9eU+nldha7lOZ7NXik8h3NrF7IQgV%0ABjtbeOOibyO31OFo1dcViRvJTuaLZfb32hlrIN0y3GtDp1GSL5RxtRr4wa+mt8R3bV6RL5aZWUqg%0AVsmJr+eZX9nqJaLTKunrsFAqV/CHUxwectLuMPI3b4hGkzsxpTcXaqHe3O/abTE/n1teq/PzSWeL%0AeO1GUpmSpGMu3/D46fG2NJz66nSZto35ndbKYIcFjVrB+Pzqb70WPw3uaTH5qaee4vz583zjG9+g%0AUqnwX/7Lf+HVV18lk8kwMjLCK6+8wpEjR/j2t78NwLe+9S2eeuqpe3mLDzSqAVcrXH/2cOOOTJvT%0AiFIhlx46LUY1z57oJpMvMeNLSJ3SarGmUoHZpQQdLhO2Fg1atYLzN1cY7rEx2mcnkyuSzZcQKjRM%0A6LcbVdxOw6XqWrlZM7daMNrXY3sgOu5NNEY1RluMWmm0di1V4AsnuvAFk3UC9BfGAnR7zbx7bZlH%0AD7Xxqw99UgEkEEmT3Sgu7zR2vbqe58ZMlPdviDqOJ0bclAWQycRNt1KpbDsqYtKr6oT7QWT2Hx92%0A8+LJnnpjqqWEZHp1YSzQLKxsg2pRzWbRMtBppdWkIZctoFaJTURBJgMZGHQKutwmJhZiqJQKTo56%0AyBXu6mpVdTm7PWYMOmWzaNDEroVarZAM8+RyGacPtFEslzmy18XYXJRypcK/eGIAfyRFNCHuf7d9%0AcSxGjTQuWG2ygWjIs3nPyuZLzC4nmPMnUCkVTPviaNVKsvkSvV4zbquabz67l7G5GCvRNA6rjlaz%0AlmtTkYb3XE2a4+t5ju4V2dG1EkXVKQG1UsHs8to9SVqb+Gww4Uvw/Z/fLVqEVjOUSnc1sQc7W5lf%0AWd+iya1WyXlk1ItOo0SoVPj5+QXUKjlDPa07jl+CeAB748IiyUwRjUrBwQEVFpOGTreJ31zy0dtu%0ARqfVbDGLMhvUZHIlvvRoH6+8NYPTqiO8g+TKZ6UT2EQTTTTx20A044tL/68W2HL5EpcmgqiVCoql%0AMpOLq3XErkaSAflimUA0TSpbrJOmqv6O1ayhVBQYn4/Ram7jj76wl4n5VVaiKYlU85N3ZlEp5Lha%0A9bQ5jfzsvTsIQoW8UCaZKdDX3sKcf43JxVUODDr42bk7HN/nrivQ7em08uShNp4+0v7P2m+r5/9m%0Ak/rBRO3n5wul6HCZ6+pQ8fU8R4acdQVmk17FzFK8oYH0xEKMYDQjMpTjmYbxXy4LdLpMhFbF7y+F%0AUoz02rntixNazTb0EvEFk+g1ogFguVzh79+cQaNSYLfpSWeLtHU2nopyWnUS4xi2mvtl8yX8kRQm%0AnVrM3wui2eB6pkAmV2KkTyyOd7pM/ODNGaYWE7S7jJw56OX9m3cntzQqBQa9esf8Zbu1UiVWfe2x%0AvnuS+9zTYrJcLue73/1u3df6+vqkf09NTd3L2/lconaMVi6XsRRK8sLpHuZX1onEs7jtevQaFVq1%0AnPzGQ0kul/HiqV7+/s2ZOg3YWtF0jUrBaL8NmQyGum3SWG27y8QvLixwcMBBi1HDxHxjyn0gmt7S%0AyYHtO42bXSuHe1r56qN9uK263/l71sS9RTVGAR4adEhs90N7nHVjqtXN/9SoB7fNgF6jJF8o8cSx%0ADibvrLISTWPUq6TNPpEqcGzI1XjsutvK2Ky4+ZfKFZytBqYWVwmvik7zZkPjDTsSz3LmoXZ+cWGh%0A7uvtTiPPP9xZJ4r/h08OEIxnOX8rwPj8Kk8d7WwWVhqg6mgNMNTVynwggafVSyxRxgaUylAslGiz%0AG8nly2jVKvQaFfFkHqNOxax/TbpObaMpsJrFF0nR6Wi+303sHowtxrk4HiIYS9PmNLIYTHJixIM/%0AnMTWosViUDG/kuXLZ/r4aY3+WWg1w+mDXmaX1jg56pXi/MCAnVazlqmFeMO/F4xm6HK3IJNR19Rq%0Ad5q4PhenzW5kfD4mShFsJMQjfTYWtplgsrdoObrXKe1jjWS1Po1LexO7D/5oig9qJnNALG6srudx%0A2/TE1/OM3Ymyr8cmaXKH41lp/51cWMVh1XFs2M1iYI2yIMZhI0TiWU4YNlhTAAAgAElEQVQf9JLN%0Al7kyGWagw4pcJjJzfvzOLIJQYWwuxoune/nlhwuUyhW+eLKHpVASu0WHfMMn4dJkiCN7nfS1tTDY%0AYSFbKG8rudKMyyaaaGK3wBdOcfl2iHaXUWIVprNFevrM+EJJSUJqwNjCzNJdLeNGjM5qgSy0muHg%0AoJ2PJkSTvs35sQB86UwfP/zNNAqZjIcGHTxxtIPFlXXW0gXaHUaJQSmX1xekl0IpCiWRxewLJRmb%0AjfHIiJv3ajxLpn1xXnikG/jnm51uPv83m9QPFjZ/fjJZhZef3sP0Uhx/KMWeLgsWk1ZqKlvNGrx2%0AA0uh1LYG0oWSyOTdzBauxnmxLABIJDRkFWTIMGhVOFt1jb1EnKJm8sxSAo/DwEuPD0js/LZO47ay%0AcSN9diqIuYzH3tjczx9KMdhpYdqXkNaVUJFJ2uRnDnr58duzW4zzvvJYH5fGQ5JpXzpb2HE9fdxa%0AuVe5zz0tJjfx2aN2jPbEiIf3bwQ4us9Fi0GN1aRhMZCkrd9IKluSmByPPtQmLTSxY+QitJqp64Dm%0Ai2W6PC28eu5OXbFvbC4mjcfE1rJ0uk0NE/pur5kbM/Xsp4/rNO4k39HEg4tqjLpteoKxDEf2uZj2%0AxbftuJeFCiCQK4jyEguBJA6rjg6XiXeuLTPcI5pIHt/nxtaiacjE12uVdLpNdLhMOFt1/MObM1uK%0A1o3cT7u9Zt675q+LP41KQbfH3DAm3VYdXz3Te8+6gQ8iqqM5wVganUaJSatGqZDRYlQDIOYKMpaj%0AaahUiCWzROIFhIpAm91E+4aGZiOH4BvTkabjcxO7BmOLcf7ilZvki2WUGyOi43diOFt15AolUcJH%0ApeDEqJulYD3TOF8sUyxVeGivo2GT7cUzvQ0LwF1uE45WHSvhNEuhJA8NOuhta+H1D+bZ123jtfPz%0AnDrgJb6eQ61UsK+nVdJ427xvPvtw55bmzHbP5eZ+92DCF07xs/MLRBN3ixRyuYzBDgvFcoXlcGpD%0Aq1CNy6aTnq9b9t+gWGR44mgHgiCg0ygb5oJuu4GL40GSmSIPj7hxtepJJAtSIRnE2A+uioc+h0XH%0AxYkgoVimTv4KRHb+d//VMUolAV84xfkbK002WxNNNLFrUSXTHBlyoZDf9Swy6FS0GMTzS7Es0ONt%0AYTmcwmM3SPtorU/B5mKxy6ZHq1Li2CicbZcfH9/nFvWS1UrGZqOoVUpUCjl2iw6VQk5ZEPfV2nNU%0ArcwfiPuzWqng+Ue6pTH6x4924NjI4X8XaJ7/H3woFXBsn4tMrsQPfnUbtUpOt8eM26rl/K0wL5zu%0AZTmSZDmcRqtRcmzYhT+S2lL0rY2/zT4djeJco1Lw7eeH+MGvbmPQqVApGkuyKOUy3rspFoE7XKYt%0A9a2J+VVefmYPM744SyHRv6HLbeZv3phCIZPhatUjgy11AxDZy+eur2yws5N1HiQalYJ0rnG9Y2Fl%0AHahwZSrMlakw//al0Y99n3fDWmkWkz9HqGX8bR6HOX9TZJ2cHPXy8/MLgLgow4ks+3paefXcvKRv%0A47bpcbXWSwZoVArmV9YaBv/8yhrTvjhWkxavw9hw0VKp8NSxLpZCSQLR9KfSN20+SD4/qI3R+Hqe%0A5056eP38PI8f6eDWbLTh7yyFUgx0WLhwa37LA+PhEQ9qlRyTXoVKKePqVKThmMzl8TDPnOjk7964%0AzWCntWEc5zeJ6mtUCqwmDYf3ukhlCoRrtI8G21t2fJ3NmN0ZJ4bdTC7E0WoUeO16coUyKqUocVEq%0AgSCrIAgVVtfzlMoyFlbWOT7s5p/enePIkAuTXrVt86GpkdnEbsGlDRkpuVzG//LMXsbmovzBo/2S%0APjKIDGSNyos/nNry+xcnghzf52oY5yuRFCa9aotpnkGn4oObAeLreYkxdKDfzr5um2R+9utLolTQ%0AcJ+NbzzejyBUGrMbdmD5N/e4zwcujAeZWYoz0meXDmknRjxcHK8/oO3ttrAYWOfIkItyWaBUFhrG%0AZSZX4tZchLOHOxvmgp0uE5fGg2hUCpxWUb+zytapxWJgna89MUCX08gHY0F8wWTDybZSSWQkNdls%0ADz5e+Pc/vd+30EQTnykujAcB0cTr2nSEEyMe5HIZK5EU6xmRzOVq1fHqOdEH5tlHuqR9tNan4MiQ%0Aa0sR7cpkmG8+u5fpxe3JOVWZoRl/HKVcXscErTbqOl0mXBs6t5tH+KuYXV7ju//qGIIg5uqflalb%0AM8948FDrifPMiS7WMwUpbyiUBKLreY7sc/LTd+9sOdOfGvXw3vW7xdnN8Vfr07GT7MvNmSinRj2M%0Az8fJ5kt86Uwv/kgKfyiF06qjw23ip+/dkf5Go+tk8yVmfHHuLCcY7GxlObxOBSiVBEob99zhMjXM%0AczSb1ky+eNeDpNGEQRXheJZCjbzY+J1VRrqsn+h9v59rpVlMfoDRiBlUFeOuBqtGpZDkLDYvGK1a%0AyRdPdTE2F+PwkBNfMEmlIibxo/02Yus56XCxU/BH4lmOD7vJ5su8dn6+TlajWsx7/2aAhwYdWIwa%0A/o+vjOBsacpV/L7BF07x0VQIl00vjXaFVjNk8yV+c8m3peNYhdduYGapvpEhl8s4MuSiUCqxGMjw%0AlbP9vH99BZtFW+dSXGXbPXGkg1tz4mj3Tpv46YNepn0JOlxG3DYDVybDtLuMDPe2IpuP47Tq6ka+%0Am/jt0Ok08q++OEShXEGlVKBWKcgVxO9VKhVkZbCZ9cjlMmQyGfGkmTsbzawLYwGePdG9bfOhqZHZ%0AxG6AUimXDDXOHGzjB7+6DUBlw1egllm0EFiXGPe1sBjV2/oNLIVSvPR4P7fmYoRX7z5rc4USvW0t%0A+JVi0jzSZ2MlmtrCnsgXy7QaNXVSPfeb3dDEvYVcLmPat8Zov4OBTgtXp8QR6do8sRqnJr2SRKrA%0A+ZsrdLq2d/W+s7zGi2d6mV5MNGzs+sNJTo560WuV/PqSj309rQ2v0+Eycma/B0GofGINzWYMN9FE%0AE7sVVTJN9TwtCBWmFmM8dqgds0FFuSxw/maAkV6btHf6QynOHm4nksgSiWcpFEt8+dE+ljamiWuR%0AL5aZXU7wtScH+M3FpYb3UPVBiCVyHNrrbDj+77UbqFTYUnSrRbvTyHf/x2X62sycGHbjcGz/TGji%0A9wsXJ4MS6zgQSWM2qElni+QKAtFEFrVSTiZfbhi/crk4wbewIubEMmR1EhIXxgJ86UwvS8EkQoVt%0Az/Mr0TRtDgMDGyZ7y5E0V29HsBjVhOMZwhvrD3auby2FUgz32pn2JXDb9OzttHJlMrzFN0Qmk/H/%0As/deUXKe553nr3KurlzV1VXVOQHdyCAAAgQJMVmkaI6CLXM0GtsTzp45u5dzdsZ7zp4zZy5292bP%0AXs3u3qzt8czII1uWLFGSLZFiQCBIZHQ3Ogd0rNyVc9qLr6vQ1VUNBpEiAXy/K7K7ugLq+Z7vfZ/3%0Aef7/la0kLpsWi0HNr6+ttTzXbg+S/eode6cAHpX9rFhMfgRZD6eZWtnm9nykkcjrxa36orserMVy%0AheC2cJHsLjCbjSru3Y9yYnSEdKbcGKNVKWQcHbLjj2bRqR+cAD0s+F02bWNs0ec0cG062BhJ3D06%0AG47lePl0t1hIfkLYnQB3a3mfPeRuxOBGUOjG233ivnfD6LRouD3fXDjcO9ri/3WGQwM2lApZ4znq%0AiyOVQoa1Q82HU4GPTeIf3QtgNqhRyGX8/PIKTouWF0948Nr1XDjS9ZVP6I8SXrueVKlMoVRGAlQr%0AVUBGjRrRXB6FTIJOqyCynefQgJU3L60AwqHZww4fRI1Mka8C1WoNj1PfMASpS/vU5aX25rDd7uj1%0A/FgqVxjwmPbNVxdvb1EqVyiWq40F6BsvDXHtXoAhn4lqtUYmXyZbqLTNrecOdbZ93yJPBtVqjTPj%0ALv7u3UXuLIR54+VhtpN57sw9kCSrxynAN871YtAqgBp2s3bfuNxOFB6qf3ig18K7NzeE8W51+/v+%0AwV5r00HHp+k6FmNYRETkq0a94eu9W5ucHnfy1EEX/kiGO/MRjg7b+c2Ndb7/9VGWNxON/ChotFqZ%0AWopiNqqYWIyyHkq3aMfWWd5M4jJrGzqxe9ldrBr0CgeIe3Ovx6knnSvx/q1NtGpBBqNQbX5MrQaL%0AG3EWN+K8d2uT//g/nPlcZS5EHk2kUglmg6ahB9zfZaTTpuOdGxuNOCuWKw+J3wR2k4oLx7solqr8%0A+L2lpvu5QiYlGs8xuRTFadHsuw7pdRsJxnKsBVJ4nXpAQnGnLlC/ptrJx+xlr1zF5FJU0H9ei7ER%0ASuNx6HFYdETiWVxWLUqZjFS2vc5x/dp72Lpn7xTAQFfHI7GeEYvJjxhTqzHev73Z6PRI58r8X39z%0Ah3/3veO4zBp8Dj3fvtDP3Focp0XL/FqMoSEzwe0saoWMoyNCB3I4lmPYZyYcy5PMFpu0kWUyKUqF%0AlOszoabOkn5PezHynk4jgUiWo0MORnrM3JoLtx1J7Pd0MOASTi8fhZMWkc/GWijN1XsBZlfjjHSb%0AOHPQxYfTgaaTvDNjnVQqVarQSOD1nxeKgp53b5cRhVyKz2kkni42HtduJKVQqqBUyLg11xyzDrPg%0AVPyzyysNbeX9itZ2kwaDVoHFqObWbJjxfivnj3bhtbcXshdj+LdjLZTmp5eX+LffO7ajiw2VqmDU%0AmstWmV3fZmE9wYEeM1Rr9LqNjRh42OGDqJEp8lWgWq1xqN/KRjDNZjiNRiXn6JCdRLrY4kkAQv57%0AerwTl1XLWjBNIJKhr6tjX+kotVJOl0NBsVhhK5JpGI/88O0FXj7dTSyZp8uhJ5bM87WjXXztaJdo%0AnCfSQmjnsKPbZaBDq2RlM4lrR6dz92SbVCpBKpFwZMjOqj9Fd6ex7Xqw193BW9dWOTpkb9v15jBr%0A6NArcVq1dDsNdDn0XNAoSWYKjc3ZaLeFHldzp5vYdSwiIvKoc+agi1vzIQa9Fv7LL2cah8w3pkO8%0AcMLH374zz6DX3LQnVyuFUk09jz6s+OWx67k+E+LQoI3Jxdb8bDdpGO+3MuQzk8kXOXXQSblaYyOY%0AbkyP/Pi9JRQyKd++MMCQp4OvHfM01g4eh55ajaZu0UKpwvu3NvjO+b4v8p9O5BGgWq1xP5BsxJ1C%0ALmM92OwH8rD47XEbqdVqvHtzk+5OA6+fFzy5gjvTdzqNgv6uDsqVGhuhNL3u9uuQWq3G5bvCNN5e%0AX6S9xdyH7Sf3ylXkCmWmliKs+BO4bXomlyLcnA1x6qCzYZ55YtTZ9rl6Oo2E4zm8DgNHBu2cGHVy%0AbTrIWiBFj9sItRqXJ/xNf+OwaD+Hb+WLRywmP0KshdINMx94cIG8craH//fvpxjtMfPskS6uTAQI%0ARDMo5VK++8Ig5Spk8iU6rVpuzoSIpfLoNAo+nArgtGhB0vw69U3tK0/3sBFKE08VOD7qQCaRcOqg%0Ak0z+wdiiTi2nVgOXVXDZnliI0NNpZHIx0nIhPXvY3bbQKEoGPD7s7kAGwaH0vVubXDjubTymWq01%0ApCi+/nRPI+lWqzWuTvn52nEPXU4908vbnBx1UJOAQi5tPG6/kZSrU35eeqqbXKFEJldirN/Kb66v%0At2gt1YvW9YKz16mnz92BWilj5n6MicUoJw84Ges1NwrJez+jGMO/PZcm/Jwc7UQqkSGXgVwmRSaF%0AfL6MWiHl7nyUkR4zJqOawHaOWq3WdIOujxcpFTIWNxKiRuZXjCe96LMWSvOffznLn7wyTL5UI5Ur%0A8ubFlR1NRG3TlFBdq7BWgzcvNWvDa1Rhvv/KCHfmwg3ddrVSzq25EK883cPPL6+0TAGlcyX++OXh%0Alu9gdzFuLZTmh+8uinnsCUYqFUYz/+jFITQqGX/+83uksiXOHnKjUcmbvAzOjHXys10GNRvhtNDZ%0ALpGQzpZQyqXIZFL8kTTfONtLJldqu6E60GdFLZcy7DXR02XkzIiTQCzH7cUQXTYtGrWCFX+St6+v%0At43LJzmniHx5/Iv/451P9fg///df+4LeicijjM+h53/61iF+de3B3iSWLHD2kBWZXMK5w13cnAk1%0A/U19z1KuVPFHMnid+n2buyQSCUubCVb8Sc4d6hSkK3eKVT6nnkS6wIE+CxdvbRGMZXnqgAu5tEax%0AXGl6vkK1Qmg7ywvHuhrvWy6X8h//8gaLG/GWzzW9so1UNB5/4lGr5Y2JY5VCRo/LwPT9WNNjdhdv%0AgcYaGIBajUt3movA33y2n0oVlHIptVoNuUyKWiVn0GsinS3y+vk+lrcShLZzOC0avE4Df79HmqVQ%0AqlCjRn9XBzaTBp1Gye8/08dmOM1GKI1cJuH1830sbSYIx3IPlasIxXMcHXIwvxbnQK8VuUzK5Ql/%0AI/aFWoSP7VSeQCTbWLMHt7OcOuBkPZgmsJ3lzcsrVKs1hnwm/OEMDouWo0P2JlmwD6cCvHTC85W/%0ArsRi8iPE1V2GKHUKpQprgRTB7SxrwRRTyxGeP+ljPZhmyGti5v4212dCnBx1EE3mAcF4r0OnIprI%0AoVUrqdaqDW1HEBbrl+9uceGYl0S6QKlcZWIhgs0kyADsHVs8ddBFNFGg/4CJa9NBqrUqf/raKCub%0AqaYuKKBtofHPvn9c3MQ+Jly9F2gbo+lcsWVjKZhIpXj92X42Qik2QmlOHXTxs4vLVGo1/tnLI8yt%0AbXP5rp8uh443Xhrm3nKE7WSh7QhXtVojHM8yvxZjtMfSstC6NRfilbM9rAVSrAdTuG06xgds/ObG%0AOkgkdLsM9LqN/KtvjO6buPcrlosx/OkIxHLc9ycZ6e6gUi2jQE6hVEIml5ErVUnmyhwespHMFKlW%0AqmyE0lyfCTYdAtjNwojTa2e6AbHI8FVBPGwR+GjGzz//+ggzq3GWNxN0OXScGHXy0XSAc4fc2M0a%0AlncWrmP9VnRqOblCexOQu/NhBjwmbCYNC+txPA4F3/u9Yd7+aL2l8xNgcT2+bzG/XkgW85jIajDF%0AhZMeppaiFEtVDvZakcmkfDQd4J+c7+dXH95nyGdu20kPwiRJrSboINrNGmQyKZuhDMeGHVy5629q%0APui06eh1G0lniyxvZ7m7GAGJhDMjTlxmDV8/2c1aOM3//ldiXIqIiDy+bEbSDcNduVzKa8/0sRVJ%0A88FdPx6nnqcOOtkIpxv373oDzumDLl4+7eOdGxuoVXL+5e8f5MZskEA0i8euRyJ5oC9brda4eGeL%0A80e6uHDCg1ou4+0b62yE0pQqVc6MdWIzqUnlikRiuZY1BMD8epxALIfLLEhTlstV+ruMbYvJB3ot%0A4hpchHy+jNelx+s0kC+WiaWKeF2Glv36R9MB/tnLw8yvx9kIpjk+6mDIa+a//mq26XGFUoX1UIpE%0AurBTI3DyVzsd/XVUChn/5Nk+qlXotOu4MRtqG4sbwTSD3g6uTQcZ8pn5h6shDFoFPZ1G7iyEGeuz%0AodcoqNXArFeRK5Tby1WYHkhiSqDFj6RarRGJ55hbi6HTKBqyMq8908s/frhKKlvi9ny4YaKZSBdx%0A23Rt/Z5ePtX9SFxXYjH5M/BldFwJwv2xtr+rF1ZOj3USimXJFyrIZRLurcQol6ucO+zm4u3Npm6n%0Auhvsrbkgv3e6Z5/2fik6jQJrh4ZQLIs/kgFo2bz6Ixlef6aPWwthOvQqdBolkVieN54fAB4UeX64%0Ao6Gzm0KpwtV7QXGj8Bggl0uZXW1dZIAgYl93B66jUsjodnXw0/eXODPeiUImZSMkjMP84fOD/PWv%0A55pi9tZsmNef7Wc9tIFCpmsbs73uDm7Ph7m7EOHYiL3p9Tr0Sm7OhAhuC3ret+fDjb9fD6Tw2PV8%0AOB3g+Z2T+HbsVywXY/jTcWVyi0FvBz53B1KJFACVQoFcCsHtNGq5lHBc0LvSquX4I5mmjvb6zTYc%0Az/HamUfjZvskIBYpBeRyKT5nB3/5i5mW++7TYy6q1So/u9jqZH3huKft8wW3c/S6O4inCrxytoc7%0Ac2ECkQxWk5r7gVaDPo9Dz2ow1XayAsQ8JiJcq5cntyiWqpTKDwrCSoWUZ4+4WQsmSWVLqJXyRif9%0AbvZqftdj+PXzfdycDfLccQ9TyxHiqQIj3SYsRg3rwRTrwTQum44XnvKRL1aa1tNXp8S4FBEReXyR%0ASiWEYjm6HIKU0D8538+bl1rXAucOdXLxzoMilUohQyaTMr8W59CgjanFKNYODXq1kkGPkvv+JEub%0AiZbXu+9P0tdl5O5ihKPDDixGFcHtHDVq6DRK7gcSLXuzOnazhiuTfr69S75iPzPUZ4+1X7uIPFmo%0A1XLG+638xZszDc3vV8+21pieHnPx17+eb4r7mzMhTh1wtRRn14NpBn0mvE4DUGu7RtgIZ7Cb1OTz%0AFXo7jU0NknW6O41cmw421jUqhYxUtsTkTrH3xkyQP311lGgyT7lSoUOvaltn0KnlpLIlUtkSXqeh%0A7WP6ujqoQVOziEQiIZUtAVCqVHFYBIPscCyHVCbh/BE3lyf8TX5Pj4pso1hM/hR8WR1Xa6E012eD%0AOK1aVttsHO1mDYNeE1vhNMVylfv+JJ12HTqthNB2jmSm2PbiyxfLmA0qrk8H2+rM/vraGtWqMFr+%0AJ984wPRKtL3QeZeRv/zldOMiAeEiGOu1NP596i627XhU3CpF2lO/LpY2k0IRo02MjnSbeXrMyQdT%0ADzQ7Dw1Y+WhaMPYplatk8iU2w2kMWkWjqLybQqnCRjBFJlfi8oTQ9Te1FG0a/f7FlZWGLlKHrvlG%0AsFunae8pvN2s4ZcfrPDaub5941CM4c8HqVTC9EqcF5/yIpPUQAK1mvD9lmsVOvRqVoNpVraSnBhx%0AUCxV8Dr1TXrJ9e9vyGsS/82/QjzpRcp6LszkS42Y3o3w/5J9f5fMtk5wAHS7DJSrVWwmNR9O+jk0%0AYCeSyO476lqrwf/2VzfbFvHFPCayHk7z3p0tbCZ1i6yKSiHjO88PsHBb2NBdnfLzzOEuiuXyQ30L%0AQIhhfyTD5FKU2/MR/vD5QWKpAuVKlZ+8v9TyOqcOOrkfSDXkV8S4FBEReZxZC6UIx/MM+yzMr8XY%0ACrff69RqcPqgi61IprG/uTrlx2PXM7cWo7/LxE93cmrdUKwdXqee+/4UH94LoJoP8/r5PhwWHb+5%0AsU6+UAZgyGve15fh3so2f7BLvmI/M9QDvVbC4db6gMiTRT5fbtLqLpQqhGI5Th10ks0Lfkg+p4Ea%0Akn3rUntj0ePUYzepmV6OEk+XaMd6IEWxLOwNzx9xt41nl0XbqFNdnfLzref62Ypk2Aim8Tr1DHrN%0A3F6I4I9kcNl0WI0qTh5wkis8mIbVqOToNArOHXazFkgh2yOPUdd1dloEs+1aDXRqBQ6Llp+8v9R4%0AP2fGOvnllfsta6JvPzfA9ZngIyfbKBaTPyFfVsfV7tc9e6j9BWI2qqhUq4BQlAvHchzss/KDX81h%0ANqr2dc0UOk0kOKxarkxsYdAqOHXQ1XCurFMoVbg1G2R8wMa1PVIbKoUMp1nbVEiu/83uAkLdxbZd%0AoXHYZxY3CY8oe68Lp0W7ryma167njecFU51qtUYgnmPNn+Ll093cmQ+TyZXo6+qgQ6dsjIDtZSOU%0ApqfTyH1/kvv+JJM7Dse7Cyr1m1E6V2zR+O51ty++qJXCSWNou3XUq44Yw58P1WqNM+NOPprxc2TI%0AglwuRQKUK1VkcjnbiTwTCxEGPSaKpTLbySJSqaRtXJ071PnlfRCRJp7EYtDuz7Q7F/7P3zvGf//N%0AQtu/SedKROKtmu8gjOG1m+AY6bHwN7+ZR6OSE0sWkMlkhGNZVvxJzh/polwRpKp2bzqr1VrbIr6Y%0Ax55s1sJp/vznM3RadS3GOCCs3ZbWE3gcwgFetVrj/dsbTRu0/XwLQNDnPH+0C61KwcJGnFA0jdfV%0A0fZ1Mvky12dD+Bx6MS5FREQea6ZWY/zonUU0KjlyeYKXT/U0TML2srrTWblXy9hu1jC/Fms6zHuY%0AgVinTc+P31tsPG4tkGqaygS4fHeLV8/1supPNum1Xp3y8+JJX0vuFc1QRdohlUpQKgXDvd18MClo%0AfquUcmxmDQO+Dt65vtH2OcKxHGajqqk7d8hr5i9/Md04NNmvi74uJ3F5ws93vjbAZijN+k6huMuu%0A58e7irkKmRR/JMvkouDzpZDLWqah6xP8U3vqDMdHHNzfMeC7uxCm0mfDoFUiQaiBnBxx4HPoOdpv%0AxW438H//6DY/eufBfuBhh/GxVJ7/8KcnH7nrSiwmf0K+rI6r3a/bZBwWz+F16DFolTgtWrL5Mh/t%0AFHoNWgUL63EhMB/imlm/+J466OTuvAydRsH8WrzlcwIEYzlYjPDy6W62wmlCsRw9biPDPjNvfdQq%0AUA6tBYT9xmMelTZ+kVb2Xhf1GJVKhGTc5dBj1Cp59/YGnTY9t2bDnDsinGK/f3uToyN2JhYiuGw6%0AiuUKRq2SUDSNZ1cn6m48Tj1GrYK+rg5uz4Xb6oWGYzmcFi16jZJ//HC1SRbh9nyYl57ykcwU2Qil%0AmxZNAIubiYcukMQY/nzwR7PoVSq0GgXSnZ+FY1l0OjmlSo10tsSQz8TCepyNHYOEM2OdFIrCybbD%0ArMFm0tDjNDxyN93HlSelGCSVSlgNpvhg6sGU0tNjrkYuVClkJDNFoRjXZtROKZdiN7dqvoNwT9Zr%0AlHTadPijGbqdBjrtev7iF9OUy1US6SIAW+E0LquWpc0Es6vb6NSKlk0n7F/EF/PYk0cgluOjaT+B%0A7TzB7SyHBmxM7Jjr7WUrkuHIoK2pOHF5QjA8LVdrBKPZtr4FIHTR5wsV3rmxwbFhB+l8haWN1vFr%0AEO7VEh4cyohxKSIi8rixFkqztJVgdi1OLJXntWcO8OalZeRSaUPuYi/dnUbuzIdaJn7VSqEzcu9h%0AXpNJXzSDx65HLpPw4/cWm+7/W5FMU7EOBF8GCTC/S+O1vpZ5WO59XNZ0Ir8du6f2/9VrI3R3Nmsk%0A79b8jsRyfDS5te8ev8dtRCqRoJTL8Dj1DHnN/OCtOeDhhyZqpUEo5qQAACAASURBVLzxs2q1xoeT%0AAUZ7THTolUwuRwEJx4cd+Hc6/XvdHfziygq5Qpn5tThj/a0TgYVShUJR6N7fXdzWqeVEEwWiCcE0%0A8MZMkD98fpDnj3W1vSZOjbp458aDdc3DDuMX91krfdURi8mfgC+r40oqlTCzSye5fkE+e9RDOJZj%0AajnKUwdcpHNFNkKZRqD27NGLsRjV+158AJlciedPeklnS+RLlbYXuMOkQaNWML8Ww+PQc3TYzt/8%0AZoGPpgKM9Vvb6jbuLSDsNx7zqLTxizSzNz7hQYx+42wvtYCggVQoVdCo5Dx7VIHbruOd61tUaxIW%0ANxO4LFo2QmkOD9qZW93GoFfwra8NsRFMN/62juAMa6TXbeTWbBCXrf0izOPQo1bKSGaFRL+34BxP%0AF3Fa1CxvJVqKLx9X9BJj+JPRWFysxRnxNUsCSaUSljYSnD3sQq1UNP5mO1VAo1Jy+Y6fHreRK3f9%0AjPaZkUgkrAVSTXrJk0tRnjogFhi+ajzOxaB6TM+sxrCbhEOo9VCK1UCS+4EkuYKg//rquR7WwmmM%0AWmXb+65MJkUmk+57Txa6QLv42nEP4ViWv3l7vuW99LqNPH+8C7NByGMOs7ZFZw72z2diHntyWAul%0AuTjhZ3E9LriGR4S14ki3iVi6sO+h7a+vrzfJn7lsWipVuDUXxqRX7utbYNApSWWKnBx1cHnCj0Im%0A5cSoc9/DE6dF+7Ej1GJcioiIPIqshdL8n//9NmfGXAS3szjMGiaXIrhtOuLpAkM+E7dmwy151GXR%0AcmjALhSHIxkcZg1el4GfXlxGIZO2NInV914vnfListoJRrNcnPS3vJ8BbwfXd+QFd7/eeJ+F8V6L%0AmHtFPhV7p5MVKhkOc/sJZZlMylowxbNHu+iy69vu8T12PWajCrtJTSJT5C9/Md30elenmruOPU49%0AEh4YT9bxOPXcmA01Cr5XJrY4e8iNy6rl7kKk0Vi2ncpTLtf2Le6G4jmePepmdjWOy6bFYtCQzhU5%0AMeJoNDaplHKuTPj39Vvau6452GshV2xfa3tUG2/EYvIn4MvquFoNprCbNE2FYa1GAZIaXqeB4xYH%0Av7xynz94frBhjgeC4P7hQXvDTXNhLc43zvXijwraMB6HHqNOSTSR48Sok0g8x8RilNfO95LOlNom%0AAa1azpDXxLDPzNvX15hfize6pPY7KWpXQBDHYx4f2sUngFolJ5kpshZMIZVKOHvIjcOiaegDPXvU%0AQyJVYNBjYnplm0KpQjSR5eVT3VybCiJFymYkJTgc73Slehx63HY9a6Ekt+dDHB9xotOquDvfugiT%0AyyRcmfDz2jN9qBStv+9zGxjymPjHq2ufqeglxvDDaZEE8jdLAkmlEsGA6YQPuRSqNSiWKnRatSgV%0AEoqVKnq1ApdNSzJdEm7WO/mlfjCgUsjwil3JXzke12LQ3pheC+yY6Y13IpHAkM/M9EqU3s4OCsUK%0A9zcTjA/ahPtuJNN2CuJbz/UTjudY2Uw2/U6lkOGyaklkiuj2KUgfH3Hgsen57gXherofSDWZodUf%0A97B8Juaxx5+9cRvczjLWbyWWypMtlhn0dHBjujVupBIJ+UK5cYD3wlNePpzyNzZmgUKZRLrId54f%0AYGUz2YhvnVpOaDuLUiFjeSshxJUMTh10to1PnVrOyRFH03sW41JERORx4eq9AAadEq1GTn9XB4l0%0AkftbScYHbEwuRphdjfFHLw6xsBFv7M/ddj0/ubhEuVzlzLgg5Ta5FEWllKOQSR/aoVks1XBZlcSS%0A+ba/P3/IzflDbj6cDjK7umuNtmPWK+ZekU/D3unkm/dC3JwJPziIjufotOqQy6SNte/UcoRKrbrv%0AHv/dm3FqSBjymlpiWCGT0qFTkdAUODHqwGnR8udvTjfFq0ohY9hn5oMJf9PPXFYt16cfvN9wPMf8%0AWgyzQYXd3N6EsrfTyNJmgmK5wszKNkM+MzdnQ02NTYVShZdPPdwIfu+6Zi2U5srdrcem8UYsJn9C%0AvoyOqw+mAk03DKlUwp++eoCljThXZrcY8pkBiMSyHBmyE9zOUihVSGVLDHpN/OBXD/Rf7geSfG3H%0AKX5yKYJOoyCWFDYGJ0aFzxDezlKpwitne9gKZ/BHMnS7DDitWkx6FR9ObZHMlBsbkvqFt1d+Y7Tb%0A8rEFBPFG9eizNz7rvHTSy50FYXz2zFgnE4thhnxmSpUq54+4qdVqrAbSDPo6cO90F1+fDXNyVILP%0Apefv31/ixKiTNy8to1RI6ek0MrkU4eZsiO+/MsJ/uTeLVq1Ar5E3aSLXD0nypTKvPdPLrZkQr5zt%0AIbidZSOYbkgjGDTKz6XoJcZwez5OEqharXGg20S5UgAUSCUgk0mwdmhYD6TxOfVsp3KMdFuYX9tG%0AIZc2mTc4zBrhcMvT8eV8QJGH8jgWg/aLaYdZw3aywA9+Ncfrz/SxFkpiMeiwHnDyw7cWGodnQNMU%0ARL1gd30mxB+9OMjSeoKVrSSnD7oY8HaQzZeIJQtcntjin708zMJGgvVACo9Tz+mDLsa6zY33Ua3W%0AGvns2myI6ZXtT5XPHpfvSKSVvXFbL0Ic7LOynSjw04vLnBh1NuSDfC4DUokgabEbnUbBheNe1oNp%0A/JEMvV1Ghn0mfvnBKol0oWk0+ulDnSjlMgxaJYcH7I04/LPvH+fyhJ/5jTidVh39XR0cHrJj1yvb%0AvncxLkVERB5l6lPN4/1WHCYdLiv85L0lBjxmLt3d5JnDXbx9bY3FjQR9nUbyhQqTSxE+2OkorhfF%0ASqUKCoUUk1HJN3dMw9b8Kb5xrpdQLMeqP4nDoqGns4Mfv7fImXEXcqmEb5zrZSOUxh/NMOQxce5Q%0AZ2NN8LA1mph7RT4J7aaTJ5e36XEbeO/WpuBrc7iTUqXGxdvC/5vNKmLJAgNdZv7613Mte/w3Xhrm%0A8h0h/kOxHGfGOqlRYyOUxmXRolTI2E7mKBSruKxK/JF0izeSTi0nWyhxfMTR9DOpFEDw3wEaXkmp%0AbAmv09j28MVu1nBr7oHcjE79oOaxW/rik9YCH9cpLLGY/An5Ir74vYlcKpU0/X52NU42X+T1Z/tY%0AC6ZxmdXM3t+mVKnS02kkmS5y/mgXqVyZ9dUYY/1W1Eo5N+dCjY7P3bx3e/OBe2UozfFRB0atkni6%0AwIXjHqq1GrFUgYnFCAd7LYz2mMjly0QSBX783hJPj3fye2dcTC5GkewyxKqP1xi0Cv7s+ydwmTWf%0A+d9E5KtJPTbr8VpfJIViWc4f7SKWzBOK5fA49aSyJexmDcHtLPliGZ1GQTxV4JWne0hnS6SyRSLx%0AHBIJnBh1cHcxwoVjHmbvb2MyqITC4+4DiliO8QEbIz4zmVwRp0VLOJbj9nyap8c76e0yYjNpWPUn%0AsRjV9FiM/M27ixi1Cn555T5KhZTzRz28fW2N46MO3ru92bh2H7ei15fNJ5UEGu61YjIIubMGFHIV%0ANiNpIok8drOGNy+u0O81IpFI+Nt3Fjl3qBOlUobNpEEuk+JxGB7Zm+6TwuNyTbVbMIOwgEyki2QL%0AJY4NO/jFBys8e8xDDVjeTDbuv5fubnJmrBO7WUM4lsPr0tPtNLLsT/D1093Mr8aZWIow0GUiuJ3h%0A5mwIp0VLuVpFJpGQ3dlgdjsN2DvUTYXk3fgceo4f7CQaTT82//Yin539cvH0/Sjf//oot+fC5HZ1%0AH5uNKm7Mhvj9Z3p55rCbla0knTYdXqeecqXK5EKU0V4zRwZtLG0mmF6JEY7lGg0MUJ8MkiKRwJ++%0AMtq0FvQ59PzTFwab1hJ2u4FwuLUbSERERORxYKzPgs0syFHlimVeO9cHEgn5YpnJxQhj/VYUcikr%0AgSQalZwhn7nJBG9hXag3bITTTC5E8Tj1dNl19HuMhLdzhGNZhnwmSuVaQx95PZCmWK6g1yj5N68f%0ABNqvx8R1gshvQ7Vaw+swtEwn2zoeTJPGUkWcFg3nj7gbBV9BGjXBH786ytRylI1gurHH/6+/nmt6%0A/isTW/R7OujtNPLhVACAN14aJhzLs7ieoCap8cGEv8kbqVCqcPZQJxqlHJtJg1IuxWUVfEgAjo3Y%0AGe628Le7TLKvTgmeEBKphJXNZKNT+tZsiK+f6eHadLBR9zsx6uTadJC1QAqfy8BTB5yfqZbwONUg%0AxGLyp+Dz+OL3mveM9pg40GvlzkKExfU4LpsOj0OP2SDn5dM+ppajfDgZYKTHjNumJ1+sMLWyTSJd%0A5KmDTt68tNIyevv6+T4+vBdoee1qtca1e0GgRrFcZXIxgtmg5sy4ixszwgb22JAd/3aWK3c3Uchl%0AxJKFhhD/C8c9+Bx6DnhNSKUSTo86WorrYiH50aVdXE+vRLk7H2JxM0kgkmHAa+L84U58dj1nxl0s%0ArMeZW43R4zZyod9KqVTl8t0tvE4DTouWaDzPkNdEuVKjXK5yddLf5JY6tRTljZeGWN5K0us2Mr8m%0AbH7rN5H6DSK4nWXYZ2ZpI8GhASvbKUHrsVaDNy8+uAZmV2OoFDJee6aXa/eCjQOWf7h6H4VMigQJ%0APZ3Gps/5qCfxrxKfRBIoEMtRqVaoVKvIpFIkQLZSIleoIVNKmV6K0t1pwOc08pvr61SrNS7eeRAL%0AsWSBwHaWl054xO9O5AtnPzmf3i4DiXSBVLbI+ICNfNFMuVzl4u1m7eLduexgn5VAJMuVuw86j06M%0AOkmmi9yaCzX+ptOmQwKcO+TmR+8sUK3WmC/E+faz/R/7fsVrQgRac7FUKuHcoU6cFh3/8MH9lo7l%0AepfNh5MBjo/Y6dDbuTMf4s58GIDnjnWhVyv4wa/nSGVLSKWSB6ao8Rxumw63TUcoluPy3S2Uchnf%0AvdAar2J8ioiIPM6shdLMb8RZ2kpy5qALfzTL4nqCsQEr8XShed8eTOFzGhr/vbco5nMZWA+mG5PA%0A9cf84fODpHNl4ukCK1vJpnxuN2uYX4txcsQh5luRLwypVIJhjxSbtUPNjZlQY+IpnSth0HXwzo2N%0ApphXKWRYDGpWNuMM+YQp1EKpQrFYaXkdp0XbmIgfH7Dxw7fmqVZrDPlMDbnVvd5I66E0Y/1WsoWy%0AoDX+/nLT69+aDfPGy8PMr8XYCKbxOvW4rDp+/sF9jFoFN2dD3JwN8fvP9PF7J728csrXkKf4Tz+a%0AAAQjvevTQa5PB/n2hX6uTAQY6W72CPokPA7XqFhM/gx8li9+P/Mej0PPf/rRRFOQ352X8SffGOUv%0Afz5DqVLl3KFOUtkiy1tJ3r250Sju7r2BgHBBbYUzePdxkrebNU3jtqlsiW6XkeMjduI7BbpIPMc3%0AzvaxuBFnXZFmyGvi3Hhn08VRH619XE5VnmR2O7HuToRroTTv3Nrgo3vBpvi8cneLP3l1lJ+8t9T0%0Ac4DbcyGGfGauTvl55nAXdrOaNy+tADDWb20br0sbSbYiaTwOA3Zzs0N8/Qbx9HgnF29vYjdpqCFB%0Aq5Zj0CrIF8ttnzMYzfLGS8O8f3uD9WCKo0N21Eo5t+ZC/LvvHfvC/i1FHi4JtBZKsxZKcbDXilSY%0AOSJfrKCQylnxx8kWKnidBtYDKZY2Ek3xsHux8KiaFIg8erSTmzp7qJM+dweFUgWLUc3/97N7gJDj%0A9spA1SmUKkgksBFKN/2sUCw3LcZVChmjPRZsJjVTS1F8TsMjPwIn8uVwsM/Ke7c2KVWqfOu5AX71%0A4X1GeysMeDoIx3P7rhH9ESHPBrdzjfVmOlfm4p1lvvvCYEN2pVAsc3jITjSZ4/ZcmNtzDzwKvkhz%0AahEREZGvIvV90825MN99cRC1QsZ9fxKfS8/7tzYY8plb9izB7SzHRhysBVMtRTGPQzAq202hVGHF%0An8Rp1RKbLLSstYd9Zl57ukdcL4h8oVSrNQrlcpNRb0+nAalUwqWdBiCPQ0cgkm27T48m8wx6Laxs%0AJel1mxjymZlajLbE85DXzEQhgkYpZ3kzQa5QBmB+Ld52rQ3gdegpFCrYTWrW/Km2rz+zsk23S49B%0Ao6BcqfE3O53K2Vyp8bhoMtf4rNAsHbb7Op1bixOIZlgNNHsEPSmIxeTfAfuZ97xwwkMq11wMk0ol%0AnDvsZmopSqlS5dvPDfCzS8sAjO8qxpmNqn3dJ9eCKY6NOPZ1i997Ua0Gkug0cvLFCosb20QTecLx%0APP/xXz5FtVr72M2AuFl4dGkxS9uVCK/PBsnkW+Pz9Fgnk8utCb9cqZLKljDolHjseubXoiCxUChV%0AcFm1+8braiDJ2ICVf7y6yreeG2g67Kg/d39XByaDirm1GDVArZTy8ununU77VtZDaUa9HWiVUqZW%0AYtxZCGPr0PDvvnfsiUrwXwYPkwT6u4tLDPjMSOQV5FKoVGoUyhUSmRw+p5FLd7YIxbKcG+/ih2/P%0A43Ua2uaxs+OuL/ETijwp1KUC1kOphuyO3aTl0t1NDvVbUcolTO3kwnqOe5g5Trv7byiW48JxD9Mr%0A2wz5dnQNd8xw6lNA4j1W5LMQ3M7wzFE3VqOapY0EOo2CZLqIBAlmg3rfGF0PprCZNBzst6JWyBqG%0AzS+f6SaZKRKIZBjpNjE2YGNhbZs3L6+2vLZ44CciIvKkUd83vfZML6VSBZVSSjZfQipVotMo2u6D%0ACqUKHbr2ZrtGrbJlzQBCHcFl0fBn//w4V6d2rbXHHpjpiYh80fR3dfBffjkLCHWpQCRHf1dHY2/u%0AcRhY2WqdVAVY2UxyaMDGoNdEoVhhaTPOd18cZHE90WTKdz+QQKOSYTKomFiKNP7+YWvt0R4LP3x7%0AnkGviUg83/b1/ZEMkXgOrVre6HDey/JmsrEGf5iMYziWEz5/NNvkEfSkIBaTfwfsNUGRSiWcGHUi%0AV8jY3BOYZ8aELuRANMszh7vYiqQpVaq8cqaHicUHF1EsWdj3RMZh1hCMZjgx6hSEy4NpOm06uuw6%0A/v7icsvjXTYtVya2Grp3IGwEyuXq5/HxRb7C7Gcs9eF0kFiq0LLwOTPWycpWouV5nBYtW6EM54+4%0AoVbjQK8FqUzC1GIU+Ph4zWTLKGRSfvyeoI+bL1UIRLJ4nHrkUgm/ubHO+ICV8X4bgUiG928Lp577%0APWd9I+u16/Ha9bx62idubH+H1KcWdmtiBmI5ypUaXrsGR4dwk5XJJEiRsBXKksyUsJnVyGUy/vzn%0AUwz5LC3a2Xazhj53Bx6b7sv8eCJPCIJUgJnVQLLhC6BVyXn9fC/VmoTNaJb7Owvl3Tlub9x6nHo6%0ArTp+8v5Sy2vYzRrKlSr/5ptjOE2tMlFi3hL5LEilEpY2kzgtWnLFCtuJAuePekjnikwtRplYjPDq%0A2R5WA6kmjc6rU36ODtnp0KtY9SdZiGUbhs0alYJIPMeg14RSIeXS7U0G2ziuP8qu5CIiIiKfBalU%0AQiiWo8etJ57MM+DuIJIs4HUZmFqMPnQflC2Uef6kl3AsS3A7R6dNh14jJ5VrX+SymzWksyV8dj2+%0AC+KEsMjvHqVSxszKdlNncneXnlKpyhsvDTO/HhOKwk5925i3mzW8f3ujsb4olCqs+lMo5BI69MqG%0AKd93nh9gYiFCIJrFZdU1TVTV19r1WpfHqWfIa2Z+PUYqW+Le8jbHRx1tX7+708id+RDFUvVjawkg%0ArMX7PR1tZRw9zuYJgvpk1pOCWEz+gtid2Pea95wZ6+TGjHBqc3jQ1ghglUJGvlgmkyvR3WlEo5Ix%0AvZLg6fFOsvlSy8j3ficyXpeBXL7Muzc3kEglPH/CSzSeI5sXCnaF6p5OFIWsqZAsbgQeL/ZbZDzs%0AlG12NcaJAw4q1WpLfLYb49Zr5Jw44OKHb81zYtTJ1ckNgMbjHhavB/oszK/FuXDcQypX5H4ghduq%0AY3zAxm9urJMvCGPguUKFXL6MUiFtPM9+z7k3fsVF1pfPlcktDHoFeo1QMAYolmvUqLIWzuCPZDg8%0AYCMcz3Gw10qP28it2VCTdvb8Woxnj3Z9yZ9E5Eni6LCd924J8lJmg5poQjAE3S1t0S7H1ePWadHi%0AtutIZ0pt7786tZxz451tC8kiIp+V+c0E4VgOW4eGmfvbnDvayQ/fEsY46zEb3M4xvxZDp1E0JoLq%0AMWkzqXnnxjogyKEJDug1tlN5ljYTjPVbmVqKcnMuLBikymUsbiZESRYREZEnkmq1xmivGZ/TSDJX%0ApFis8Bc/nQYe5Nz99ixjfYJEllIhmIbpNApK5QoSJG0fr1PLyRbKrIXS+Bx6cY8j8jtHJpM29Lzr%0Ae7TtWA6ZQs7PLy02YtZl1e07BZXKlprqTz1uI9Tgvj/JeL8Nt13Pwlqs4ad0aNDW9FzVao0bM0G+%0A87UBXBYt6WwJqQSuTwuF3UKpglSy3zWkQKdRkMpmP3EtwWXRtH2c06JtetyTNpklFpM/Z/bqzx4d%0AdgpF4J2TFINWgUYlQ6GU8p3nBskWStxdiFAoVbCa1DudoDXG+q3cmgnhcQr6M4lMsSXY6+6TlWqN%0A9Z0TGZdFy+RSlOFuM997eZiJpQiTixHcNh0degUvn/KRyBZZ2RScun0uA3qtgmKpylY0w5BnZ8xW%0A3Ag88gRiOa5MbjG1HGsrCv8ws7QBTwduqx61Qka1CgvrscaI1u6iSalS5cxYJ31uA9PLQhfybh3j%0A3TFbP0GsG/Y4TBq0ajnLm0nuLUc5M+aix2XEbtKgkMtYC6RwmDR4XQaGvCYWNuJsBNIcP+Dg9Wf7%0AWPWn2Ayn+eZz/URiOXEj+xVGKpUwuxbnpae8qBRS4SYrk1CuVAhG8+hUCkZ8FmZXt7GbhZvy4vrO%0AyNNGomGQcOqgi7Fu85f8aUSeFNZCaQLRFK+e7cUfSTPg6UCrVnBnIfyJcpzHrmfQa+J+IEkmW+L1%0AZ/sIRrOsbAn33163kRGvScxXIp8r02sxMvkSY/2C4WOXw8DiRqIlZq9O+Xn6UCdSiYT7OzHpdeox%0AG9TIJDWeOdLFaiCJw6RBpZRzecJPtVprkWy5eGeLV5/u4T/86cknagMlIiIishudUkEqW8RhUfHL%0AK+ttc+7uqSWvy4BMApFEFplUgtWkIhCtIJWAy6ZjM5wWGm2yRdZDaTqtOtx2HeFYjg8m/WhUis+8%0AfhC7mUU+C1OrMT66F0StkDW6juta37lilVw611RsbekedugZ8pn54dvzTc+rUsigVuP2fJieTmOj%0AM/nEqLPxfOFYjlMHnWTyD6ZVdWo56VyReKrI1HKEWCrPsWGHsA6P5ajVarz2TB/3/QlC2zkcZmE9%0AE01kiSULTe+x7mvSrpYglUq4Ohls6sSuT3Tdng03ZC6exIZMsZj8ObKf/uy3LvQzvbzNsWEHpXKF%0A+bU4x4ccLG/GkcmkfONcL/5IBotRhT+aZWopSjSRRauR0+s2cmc+QiSeYyOcbhn51qoVSCU1cmYN%0AcqkUhVxGqVzl7evrnBhx0OM2YuvQsLAeR62SI5HAR/eCOEwa/JE00ytR/u0bR3l2vBOrVd8YSRd5%0AdFkLpbk44WdxPY7drMHj0PPW9fW2ovD7maXZzGoi8Rz3A0kicaETr9/dweJmvGmM22HR8Pa1NbQq%0AGaEdzaDd0hh7F05SqYSeLiMAWo2CSqXG1Slhg5rJV7j03hInDziRSaRQg/EBG3qNHKihUcooVir8%0A/NIKPpeB//WPTzRpeu+WVBD5cmkcqq3FGfGZGB+w0dtppLtTj0EndFyAjFy+zJo/SaVaxWRUEk+V%0AWN4I0uXQU63C1NI2Rq2Ss4fdTC5GONRrERe/Ir8z7i6HSGYqDHR1oFRIubMQ4diIg43gAxO9vTlO%0AJpNwZMiOBAjGsly+u0WXXc+5I26KxTKbO3JAB3stYjeyyBfC9P0oQz4reo0ChVzKoX4LP9sxwoXm%0AmF3zpxj0mvjOhX7S+RKJdJF0rsTfv7/En7w6is+pJ5bKE9wWDke6XQaqNeE5dnNvZZs/eK7/d/1R%0ARURERL4SSKUSKjW4NRfmQI9133XCelDIuYNeE6v+JDK5lEyuTLFYoVoTilnbyQKnD7rQqeTEUgU6%0ArRqcFi0350Lcmf/tjE73M10XEfk4plZj/KcfTVAoVXj+pIcel5GbM6FGPHbolMysNnsZVas1rkxs%0A0d/VQa/byK25EB/eC/DSUz7iqQJbkQwOswa9VslIt4lyVSg6Hx12QK3G5YkHa42bsyH+4PkB5lfj%0A2EwaFDIplSpshTNM7Jj3jXTLG9P/ZqMKuUzGmzveY2ajisklofHt1EFnS4fz//LPj9PtNLS9nqrV%0AGkO+Dn710VqjE7s+0XXusJvgdpbDA/YnsqFNLCZ/Tkilkob+bD3IEukiJ0cdGLVKXjvXy08vLj8w%0A4dsZC/jui0NMLUXJ5kuUq1XUSuEr2Qpncdt0VMpV1Cp5Q+Ji98j31FKUI0N2pleiPHfMi0RS42eX%0Aljk27MDaoWYtkKJc3tGCCSUZ9BjZThY5NmTfETc3cP5oF167OCLzuNBi9rgTZ2fGOrkysdUQha9r%0A+fgcev7H7xzixkyI+4EkA54OyuUqlTL8ZNeYylowxc2ZEG+8NMytWWEhc2MmyHi/FZ1GwfJWErtZ%0Aw9RStEkCo34TUSlkwul6psRGIM34gI0fv7fYJHp/ay7E914eZub+NpvRNCM9FpxmDeF4FqlEwlvX%0A1huP7XN3iJreX1H2xmAgkiGazGM3qelxdQCgkMuo7Cya1yMZup0G8oUyapUcq0ndlOfu7Whp/d7p%0AbjFPifxOGfFaubca4we/nmOs34ZCLmVxPUGXQ982xz1/0otRp2B2NUauIEhWnR7vREKNjVCaWq3K%0Av/7GqBjHIl8oEomEXL7Elbt+Xj3Xi387hde5f8yuB1MsbiqYWIzwzGE3ixtxvn2hn9tzIUqVGlM7%0Amy+zUYVMJuXapL8lhp+0sU4RERGR3UyubPOffzlDoVThQLelSSu2Xc4F0KgVVKs17i5E6O8ykc4V%0AkUulnDro5KkDDkY8ggnv3763yC8+WGl5zU+bdx9muv6kFcBEPj0f3Qs2YsfRoWU9nOK1Z/rYCqfZ%0ACKUpVSt4HPomXeM6JoOKD6ce+DTFUgXcdi3FchWtWoHDztkBGAAAIABJREFUrCGeKeA0qzkyaKdW%0Aq3JveZujQ/amLuRVf5Lb80IncL2zeHf38q25EL//TB/LW4LUVzZfbHqPYzt1i5MjDjQqRZNR/MfV%0Aw3Y34AWiWUBowHvhuIceV/si9JOAWEz+jNRPAkPJApfubhKIZonG85w95G50KL16tocrdzdRKGTE%0AU4W2RmdLGwmUcikWh575tXij+7hQLJPNl1AppbhtWkLb2cYobT2IVQoZKoWUVLbE3YUw54928Ucv%0ADrG0kSCeFoT+pRJY2oxj69DyX381T4deSSZXwmxQo5DLuHzXzwvHPE/sBfC4sZ+hXr4o6A7Prsa4%0ANOnn4t0tPHYDTx9ykcmVUCqkuG06QMLt+TDj/bW2z7OwHuP5k16iiTylcpVQLEcsWaDLrm8chLTT%0AHgLQqoUTdrtJzbs3NnjpqW4iiRxLmwm8Dj12s5bFzThj/TasHRmC0SypbBGXRcvfvrvYeJ4ncYTk%0AUWJvDFpNakKxHF8/041c9sCQoJCvoNMo0WuU5EplLt32c3jQ1pTrdt+sTx8Qv3OR3x3vXlslmsyR%0ATBfQaRRshtLEUnlOjDrxOg3cmg215DiHWcvCepz1UIphn4nhbjPXpgIEtjMcGrCzGU7z2pneL+kT%0AiTwJXL27hduuYyuawWHV8he/mObFk1563EZuzLTGrFatwKBVkiuUeOGkl3/8cJVEukCXQ8/CRpyR%0AbuuDg8FoFpVCjtOibfJM+CT35N3dc3snV8TOOJHHjX/xf7zzqf/mz//9176AdyLyu+Da3S3uLEYa%0AufLGbICjw86mrs06WrUClULGwnoMlULemNxb8SdwW3UcGbRxfNiO1y7kxGq1xskRJ29f3/itjU73%0A2yPWG41ERNohl0sBGocgAMtbcbwuI29eWkapkNLTaaRSkWDUKvfVSK7/TKWQ4XXqicTymA0qCsUK%0AgWiGag3uLggyFxvhNM+f8BGKZanVQKdW4LJpUcilHCvX2AylOTxoo6fTSCiexec04LJq8bmM/PzK%0ACtVqDbNRxcRilInFKN+60E+xVMFp0XJyxIHPoedgt/lTdfb7HHr+7PvHuXov2FSEftJ1y8Vi8h7k%0AcmlTx6NUKkEqlTQupFSuyLo/TSSdZ2YlxspWEqdFw6DXRF9XjZ/tdB+rFDJWtpIc6LUSSxWI7Br9%0A3816MMVwt5lKpdqm+zjNgR4LXQ4dEgm8craHrR2jKq9Tj9um5+/eE4psHoeeUCyLTi1nK5qBGsyt%0AbgMSnjnSSb5Y5UCvhXAsR5dPKPxdurvJiyd9T/QF8DhQT4TtDPXqwvByqRSnRUOXXcfFO1u4rDq6%0AHFqiiTz/+RfCSfqrZ3uZXIwISTyUbvta68E0uUIZpVxGJL7jrLpjKnFrTtA2kkhqXDjuIZkpshFK%0AN04TQ7EcMqmEWLLISI+ZaCKHy6JlaSPB7Oo2yUyR+/4kVycCPHPETbZQYmZtm/E+G6cPuvbVMRL5%0A6rA3BqVSCS8c9xKMZTHohdtNuVIjmcgRSuT52ZVVDvZbyOcrOMwaAtEsMmlrrjslFhtEfofcmI9Q%0AKBWxmXW8e3uryYXd1qFhI5Ti9fN9bITSO1M+ejwOPUubcbRqGa+f6+PGbJC51S08Tj0Oi5arU37x%0AfivyhXJnKUqHXolOqWB6eZNDgzbuzodJZUv4I2nBYX0t1ohZt13PP1y9z/deHiKRKfL2tXWcFi19%0AbiMGrZKRbmuLnMVIt5mnx5x8MNW6mWrH3pHqg31W/p8fT5IrlAFY9YudcSIiIo8us+txXBbhILnO%0A/HoCg17JH786ytRStCXnHhm0sxZMc/5IFya9gnROjq1Dg8mg5NjQg0JynYcVsT4pDzNd/yxyGSKP%0AP1OrMa7PBFkNpPinLw43pvJUChl6rYobM6EmDeFkuki5Wmn6mcepx2PXs7KVwOc0NGoCVqOa0HaO%0AZKqIXqOgr6uDH749T65QbkhRvHlpmW8+10c4lqdQrLAZylCpVum0aykUK6hVwr7y2nQIo1bB3YUI%0Ak0tRvvvCUGOtc3zEgduu585cmD/7/vGWqeZPG/M+h74x4S1eLwJPTDF5vy+9/vO6oPh6MEWv28jh%0AQTu1cpmaVMrdxQirgRRddj0dOiWFUplKpdYwI/E6Dbx1bZUDvbbGqUtdO1YhBbNBhQSaOjnqeJx6%0Ark0HeHrcxbjL2tBfqXflJdJFvv/yMD2dHaxsCUZpB3ot5AoV/u69xYYZSk+ngevTIcYHrHTZdaxs%0AJhny7Zjp2fWshdL84spKi2u32OH51We/2BU2aUHm1+KcGXcSS+Vx23WsBpJIpRKeHu+kWhO0h2oS%0AYQxEJpPy4b0AS5sJelzDje46lUJGNJ7Dbddxb7lZqmI3HoeeyaUIhwbsBLdzeJ3GFlOJZLrI4dMO%0A7s6HmzSNbs2FeOXpHla2ksjkEqjV+Nt3Fzl1wNUQyj95wEm5XOWdmxuNz/xxOkYiXx32mjp+/YwP%0AmULC8RE7bouw6K0hIZYtIZNJUSpkKKQystUygz4zP3xrnmPDDvxh4UDsQK+FsX4rB7ymL/NjiTxB%0ATK1sE0sLGrGrt/2Nkb36xMVPLi7xzWf7d/wKJAx6TcIiN5zh1lxIkLS6tEyv28ihARtv31gnXyiL%0A91uRL5ylrRhDXivXZ8N4nfqGWU0qU2C838ZfvzXP0+OdnDzg4N7yNsVShW9fGIAq+CNZLB1q9BoF%0AhwdtWA0qfvCruaZ7bj2GvXY9373w8Zup/UaqT4w6uTKx1Xic2BknIiLyKLIRSZMvVXjrxrrQXLMz%0A3q/TKFArlPy3X83xzWf76HV3cHNWkAg4Mmjn6pQflUKGw6Jhfj3B5FKEf/37Yxzw7b/W/W2LWA8z%0AXRdlip5c2sWTVCphYmW7oY8MMLUcYshnQiGTkMmX2Qyncdt1TbKEy1txXnjKx3/7xzlAqIXdmgsj%0Al0ow6FRUqsK1MeQz84O35qFWo6fTyO15oWj9xotDzK4KReAetxFqNX56cYUOvbIhafH6s3385voa%0AbpueOwtxxvtsjPdZCW5nee6YHWuHir/6hxl0annDyO+DST8vn+r+XOUxxevlAY99MXk/ofndP3/+%0AhIf/9qu5xgWzFc3gtGjRquX89a9nHujGBoTTmBOjTm7MBDkz1smNmSCFYhm3Tc+q/0GCrncy6bQq%0AvA49pZ2C3d62f5/DgFGrJJMrky2UefGUj3S2yPJWkl63kd7ODlaDKXLFClvRNKcPdlIqVcgV/3/2%0A7jW6rfO8F/wfdwIESIAkAF7Bm0SRIk1LpGRJlmVHSmzHdtxc5MZ2Wuec1OesTiez1sxaZ9rGZzpT%0AT1ZWnF6+deVkenrGOXO8clJ3JTltXTdtYku2Y1mWdZdIiqRIkQRBEheSuBAgiPt8gAABxAbAKwiQ%0A/98XWwAJvnvj2e9+97Pf/bzLycVQjNUqXB6yo6Veg3KlDMFQBP/TV3pQq3uwuI/JoMZ/eOnwpu5q%0AUmHlWiQhtQj+qcP1sDh8CEeiqCxXJGP08tCD2kZm2xJuyiQ41m3EiZ463BpzwOMLwn5/xryuQoHZ%0AeR962qsRDEXRoNdAIXNkxGvvvmpIpWKY55bwpcdasehZweePNmF5JYR7Mx601FfgcIce10dsKJNL%0AoVYpcdfiQlVFGZ472YoZe3ygFQpF0N1eg2gsfly1NVTiqePN2FergdnuXXcdIyoeJ7pr8fGtOfzW%0AqVbUaJUIBcPQV5WhTC5BOAIs+1cwOG6HsaIcddUqvH3uLn77zH5MzLrx1SfaMG33wbbox+EOA3pa%0AdRkzNIi2y+i0C4FIFL84P57s+2qrytNumAXDEVwatKKjSYu+Lj3GLG5MWj0wVqlwur8RXn8A/+bZ%0ATkjFInwyYENtlYrnW9p2Ln8QGlUZ/tPP4+OCJ/oacXXYhqNd8bqAt8fn8fJTHRifcePG6Dz2N2lR%0AqZZjYtaNC7fmoNPI8do3j6KqXJ78zHwz4fKdk/OV3Up9jzPjiKjU2F0B/M0/DCAQiuBkb32yX3N6%0AAlhwL+PQfj2Gp5xYCYTx1HETbt5dwMSMG08cbkCjXo1PB6zQVynxyjNdORPJqTbTR2ZbdJ03uvce%0AoRwDED9vm21eGKuUaXEik0khFonS6ia/cGZ/WllChUyCwXvz8aegpp2w2LzoO6BHR3MVZuwetNRr%0A4PeHsLQcwMP7auAPxGcvd5h0KJNLMTHngVolw/4mLWqrlZi2eZNP1fe0V6O8TArrgg8L7gAW3PHk%0A8oVbs/jiMRP+4MvdiEZjMNu9kEniJWATM5wZ49uroMnkaDSK119/HSMjI5DL5fje976H5ubm5Pvn%0Azp3DD3/4Q0ilUpw9exZf//rXN/X3ss2K+PYLvclEnEYlw7DZmXbAfOXxdrx/xYzO5qqsA2EAWAmG%0AYaxSxuvGLq2kzeYMhCIok0sxNDEPva4M+5q0MFSpMG3zYm7BB4NWCYVcig+vW/Dbn9+Pn/zrMMoU%0ARqwEwgiGomgyqFFfrUIwGELvvmr4ViK4NGDF2PQwFDIJaqtVOHrQAJEIGJpYxKEOPXpadTlnb3Jq%0AfunItUiCSAR8dH0mOaO4rqo8ubjjF4424Wun22G2LgnGrm8lDJlEjP1NWgxNLiZLqyRufpy/asHL%0AT3VgaGIBZ0/vw6TVA4vNG39MxaDBe5em0bOvCg/va8WvPzNjbsGHF87sx99/OAa9Lj4L2Wz1QCoR%0A48L9FVirtWXQKGWYti1h3u3H/kYt9FolGqtVeLTLkFFahnFa2kwGNb71pYNQSMUIR8Lo6zRCIhUh%0ABsDtXcb03DLMjhWoVSroNGV4uL0aN0bsiMZi6GrWwR8I4khnKx5qqdrpTaE9pqFOhbd/fS+t70wk%0AkSUSESZnPWipq8BXnmjHT/7lDoYmFtHTVoVD+2swanbBWKXEoXZD8gbIWmZvEm0FtUwKi92bjN3f%0A3JjB1z63D5NzbtRWqTA550HF3BJsC8vQ65RQlkkxNbeE2XkfzvQ14rHeurREMrC5c3GuR6odTj90%0AFYpkTXyAM+OIqLSEw15cv/tg0k3qE5oOlx/NdZV45zf3AMSvgwbGFoAYkk8zqVVS/C8v9EJTVrhU%0AzFaUy6DSJ5Rj8AfCyUTxlx9rxfW782m/E4tEcW/WnTY+/vuPxvGVx9sxO++N5woMahxsq8Zb/3wH%0AapUUPW01GLg3j6t37Pi957twsLUalwZmEIwAl4dsAOKT2RKL/H7r+S5MzS1BrZLB6VlBW4MWY9Mu%0A1OiUKJNLUVtdjnc+Tl+IUiGT4Hh3bXL8wBgvvIImk9977z0Eg0G8/fbbuHHjBn7wgx/gRz/6EQAg%0AFArhjTfewM9+9jMolUq8/PLLOHPmDGpqajb894RmRQDAZykzNvc36WCxPagPq1HJMOvworm2EtM2%0A4bqxiYGww+kHIEom5FbP5rw4MIfHeuugUSmwtBzAonsFem0ZqioUaK6twJU7NsikEly8PYcvn2rH%0A+KwbKqUcUmkErqUApm0+tNRrMLfgx/uXzfh3X+7GrbvxkhsmowbNtRXoadbhS8dbkgfRWgbjHLAX%0Av2wzei4P26G6X38YAFrrK5KJY4VMgqr7NYhyxW6NVgm3NwhjlQoikSh5V7FMLkU0GsP4jBtqpRzz%0ArmXUVSvRWl+JcCQCpVwKo74c10bmMe8O4NSheoyaXXj/8jRO9zdh3rWCuxYXGvRqdJgqUa9XY2LW%0Ag7kFH8QiEZ49bkKzUQMgPQazPXbCOC1dw5OL+OKxZlRoFChTiODxriC4soxb4x44PH50t+jwL59N%0AQxQDHjtUj3uzbniXQ7g1voC2+kq8+/EkHm6rZgxQwcjlEkCqyFiFOrEK+/5GLb7yuTYMTzpx8dYs%0AfutUO0annRiecqGlrgJfPNGCrsbKjM9lDNN2q6iQY3jKlRa70WgMv/hgDKcebkAkGkPv/hp4vAG0%0A1FVgaTmIq3fsqNeX43ef6cS+Wk3Oz9/qR6oNOmVyxhDAWUNEVHqqqqowbb2T/HdirKCQSdDdXg2x%0AOIpvPX8QA+MLMNuWsBKKoEqjgKpMhu5WHZpqdia5xQk7tDrHoJBJ4FsJJ1872mPAnNOfVu5yeNqF%0A5ZX0vEQ4HMXPzt1FZ7MOR7oMcHmDkInjpSgsNi8mZj04YKpCh0mHsRk3Lg3aoVbJ0N2iw7e+1IWB%0Ae4sw25Zw9KARnS1V8PmD+O0n2pOTzMx2LxzOZawshqFVy3GwWYeDzbq8iWLGeGEVNJl89epVnDp1%0ACgBw6NAhDAwMJN8bHx+HyWRCZWX8Yqy/vx+XL1/GM888k/MzdToVpFKJ4HvD5sxZEbqK9ItFt3cF%0AzXWa5AGTWHxMJhWh0agWrBur1ykxMB6vKzswvoAmowYKmeTBHRqHFxaHF01GDdoatbhrWURXcxWi%0AMcC24IfXH4RIFMMj3UbMLSzj1tg8hiYW0WHSYnkliBVxDGf623FnchGXBm3Y36TF//ZyHw62VuOL%0A27wSvF6f+6KimJRSW4WsN3YBwLa4DJcvmHIDoxx3p93xz6tQYMbug1wuidf5zBK7Mok4WZT+nY8n%0AkoXyZxxefPmJNjicy5DLpAiGI5iY86JKU4aH9lVBq5JDLhPBoFNi1uHD8JQLTxxqwP/+u3W4M7mA%0Aj2/MoL6mHG31Fehuq0FXS/XW7aw1KqWYKKW2rpYrdgEgFgPGpl1obiwHEIPDGYJKKoZUJEKtrhzX%0A79rw9PEm3Bidx399dwjVlYrkHeyPrs/g2UdbUF1dGneRS/l7XKvdso354vafPhrJet43VqswOuWE%0AViNFX4cJE3PxGyBPHTPhQIsOnc2F7++ElOJ3xTbnly92r47Y0GTUpMVuNBrDh9ctOHWoAUcO1kAq%0AkmByzgOzbQmP9tahr9OwrefpM0dNgo9UnzlqgqFKhaGJRRxsrcITfY042Focx08upRSnxdTWfLFL%0AcdvxnRVTHORSrO3MFbtz84uC44VAKIIKlQwuTwhjFhuaDCo8fbwbhzp29w2zYv0OC6EYt309OYYH%0AEyTj5l1BmIxq3Bx9UI5qYmYJx3tqMyZcAIBeq4REIoJcKoLTF0CVRoFF9wr2m7QQAShTiKHVSLG/%0AUQeL3YMYgBGzC2UyCU73NWLG7sXo1CKee6wtbV/q9Rr0d9dl/D2h14pVMcZGPuttc0GTyV6vF2r1%0AgwSBRCJBOByGVCqF1+uFRvOg8eXl5fB6hWdXpnI6l7O+12nSptUxBuK1jI90GZOdv8Xuw+OHG/HZ%0A/an9k3Me9LRX49qwA4893ICrd+wZA+EyeXy3mWo1cDj9CIbC+O3P78O0zYvPhqw42KLD7/YdgMPl%0Ax91pN0QQQSGToloTQ41WicF7CwhHYnAuBTB0bxGnHq7HtN2LD6/PorM5fpelXqdEva4BT/Y3Ju+q%0AOByZB/BW0us12/43tsp2tbWQB/16YxcAjFUqVFeWweuP1xy8cdeBg63VyVIVkdoomowVWAkI1+gu%0AL5NCVSZDT3s15hZ8ePHJDkzMuOH2BtDTVgW1UgqVQoNKdRksjiUEgmFoK+RwOP0YnnTC7QvCtriM%0AQ/tr0NtWjSa9Gg7HEmrK5fjKyda0u4CFjqW9Hr/FErsJ43NuKFRSIBZDJBABJCKshANQShV4qN2A%0A//cfhvDksab44o/uAD68PgMgHqePdBpK4rsspZjbqO3exmKK27EZH3r3VQue9490GnB91IFgOAZ9%0AZRBPH2nCM4+Ydqy/E1KK8VjKbS6m2NVry1FbpY6v47EqdjtMlbh9N564feYRE5473lyQuNWr5Vkf%0AN+1sqID+7MPJv1/sMVBKcbqWthZT7FLcdowJSyFm19vOYond89dms44X+jsNGBifR6M+XiKwQacq%0Aie9io0ol1rbDera9GGJXr9dk5BgSpS4TubH/cX4UTx1vxbFuI3wr8brGBp0SB5p1+HQgc1azRCLG%0A8KQTk3MeBENRvPp8F7QVMrTUajFpjSeug8EHM4QDoSgOd+gxMuXE4L0FGKtUeKy3Dnq1XHBflmp8%0AlWK7s7U5V+wWNJmsVqvh8/mS/45Go5BKpYLv+Xy+tOTyRggVmgeAY93G5IA7EIpgzOLCK8924caI%0AHXanH/ubtLg27MC9WTe+8fQBjN9fYKdRr0ZFuRwroTD+7Ze6MG5xo0anhLJMhkVPAO0N8VnNU7Z4%0AGQoxRGiuVUOpkKC6Qo4mfTXEYhEe6dAnB/JPH2m6vy9igtPxOT1/b8q2SMLRTgMA4M9+cg1HuoyI%0AIYb9TdrkzRDJ/ZrFtdXlePmpDtyb8WByzoO6mnI0GdVYCYSh1ykRDEcxZnFBLpOgv8uAjiYtvP4A%0AdOoyuJb8sM57Me9cxivPdKFMIkrGZ0K2uGS8EgA8vL8GFrsXPl8QGqkYMREQCMcgkypw494iOpo0%0A+ONv9uPSoPX+omUhTNu8yZtprG1FO2G/SYdA2I9vPd+F2+OLmLYuwVSrwZEuA8oVIjToy3GwRYv6%0Aqnh8sr+jYqEQixGLRPGt57twa2wBFpsXploNDnXooZAALYfq0FBd+Ljl46ZEtBvVVVdAFAjdHy8s%0AYNoa73P7DuihKZPheHcd5DKgTsfxLBWX1TmGQCiC8jJpchLalM0HuQhoa9Di3qwbsRigUsogBvDl%0Ax9swO++D+X6ua1+jFtN2D5aWQzjSaUBzfSVkEgkUUglEABRSCVQKGaQSMeyLPkglYjTfHxf0NOs4%0ANtgFCppM7uvrw/nz5/Hss8/ixo0b6OjoSL7X3t6OqakpuFwuqFQqXLlyBa+++uqm/l6uItypr5eX%0AyaBVydDXqYfF4cOl21a8/FQHxmZcsC740GgoR6OhHLZFP+r0KrTXV6LFqMGph+ogk0kQCkUQjcYQ%0AjcZgMmhwcdCGX302je7WKnz+ERO094vrJ34mVeq/eTBRQr4C8n/8O324OGjD5JwHshYR/s1zXRie%0AcsI8t4QjBw2IxoCJ2SVoVFI8c7wJrfWVqK8uh0wmgVgsQiAQX0QytV6x1enHhdtzGJxYxAGTDqcP%0AN6HB8OAOFeOT1qqnWQcxAKcvgJVI/EZEGIB13otDHQaMmhdx/a4TjfpyHDtYi1qdkgMK2nGPdNTg%0Ayug8loNhdDSq8aWTrbh5145/+ngC7Q3a+FNDVbwwpOJzuKMGn43OY9rmxtGDRnS16DAy6cLEjBtH%0AOw3JRPJOYd9ORLtJT7MOQ1NOIBBCS105njrWjOsjNly4NQd9ZRmOd9cykUxFKVuO4UxfY/K1qfkl%0ANBoqoVJIUKMtw7I/BIlYjOpKJVzeADqatBCLRShTSFEml6CvU4+VlTCqNAr0NOsAxCdQdjVpASBr%0A4phjg9JX0GTyk08+iQsXLuCll15CLBbD97//fbzzzjtYXl7Giy++iO985zt49dVXEYvFcPbsWRiN%0Am68vlG1WRLbXxQdF8cRHOIrPPVyfnI0plYoRDEaSPxsMRtL+m+1zS3GKOxWHXDN6hN57rKc2+e9o%0ANAapVIxoNJZMGIfD0ayL3QFArU6Js4+34bc/187OnTbtYLMOer0GTmf8iROxWASJRIxIJIpDbVUZ%0Acc2Yo2JwpCO+6K9er8HSkh/GiiZ88aiJ8UlF75GOGjx3shWBQAAeTxCneuoYt0Ql4vd+cG7dv/Pm%0Ad85sQ0torQ426wDExwuBQADNNeUAOJ6l4pcrP5b62iMdNVAqZfD7Q8mfOdpRg/JyOXy+YPJnEovm%0ApWLieG8oaDJZLBbju9/9btpr7e3tyf8/c+YMzpzZnhPjWh/LT509nPr/uZJw6/l7ROuVK5ZS31sd%0Ao6tvdGzF3yNar/S4fBCTjDMqdisr8Sc4GKtUSjye+AUe45aIqDAS/S5RKREaJ6x+LTWRnJBIJCes%0AN09Gu4d4pxtARERERERERERERMWPyWQiIiIiIiIiIiIiyovJZCIiIiIiIiIiIiLKq6A1k4mIiIiI%0AiIho47hoHxER7STOTCYiIiIiIiIiIiKivESxWIzLPRMRERERERERERFRTpyZTERERERERERERER5%0AMZlMRERERERERERERHkxmUxEREREREREREREeTGZTERERERERERERER5MZlMRERERERERERERHkx%0AmUxEREREREREREREeTGZTERERERERERERER5MZlMRERERERERERERHkxmUxEREREREREREREeTGZ%0ATERERERERERERER5MZlMRERERERERERERHkxmUxEREREREREREREeTGZTERERERERERERER5MZlM%0ARERERERERERERHkxmUxEREREREREREREeTGZTERERERERERERER5MZlMRERERERERERERHkxmUxE%0AREREREREREREeTGZTERERERERERERER5MZlMRERERERERERERHkxmUxEREREREREREREeUl3ugGb%0A5XAs7XQTctLpVHA6l3e6GWvCtgJ6vWbLPzObYo9dgDGxXbajrcUYu6X0nWzEbt8+YPu3sRjjFijN%0A75ZtLoxEm4sxdktpf7Kt22MtbWXsbhzbubXW207GbvHZy9u/nm0vhtgtxe+qFNsMlGa7s7U5V+xy%0AZvI2k0olO92ENWNbabVS2s9sa/HZ7du527cP2BvbKKQUt5ttLoxibnMxt201tnV7lFJbU5VKu9nO%0ArVUq7cxlN2zDZuzl7S+1bS+19gKl2WagNNu9kTYzmUxEREREREREREREeTGZTERERERERERERER5%0AMZlMRERERERERERERHkxmUxEREREREREREREeTGZTERERERERERERER5MZlMJUEsFu10E4jWhLFa%0AGNzPRLsXj28SwrigvYBxTkRUvNhHPyDd6QYQ5WK2e3Fx0IrhKRc6m7U40V0Lk0G9080iysBYLQzu%0AZ6Ldi8c3CWFc0F7AOCciKl7sozPtSDL55s2b+Mu//Eu89dZbaa+fO3cOP/zhDyGVSnH27Fl8/etf%0A34nmUZEw2714462rCIQiAIApqwcfXJvBa6/0Q6/X7HDriB7IFat7/SSzlbifiXYvHt8khHFBewHj%0AnIioeLGPFlbwMhd/8zd/gz/5kz9BIBBIez0UCuHGKnZtAAAgAElEQVSNN97Am2++ibfeegtvv/02%0A5ufnC908KiIXB63JAzYhEIrg4qBth1pEJIyxWhjcz0S7F49vEsK4oL2AcU5EVLzYRwsr+Mxkk8mE%0Av/qrv8If/dEfpb0+Pj4Ok8mEyspKAEB/fz8uX76MZ555Jufn6XQqSKWSbWvvViilWbTF1NZhs0vw%0A9RGzE0BxtXUjSiF2gdLazzvV1lyxmq1NpbRfV1tP7G7ldm5kP2+3Uv4e12q3bON6+9xS3O5SbnMx%0AHt/ZFLo9O9Xnbre1tLVY4mK37ddC2Y2xux3t3I4438v7cyvsxtjdLnt5+4tx23PFbjG2N59iaPNe%0AudZfb5sLnkx++umnYbFYMl73er3QaB40vry8HF6vN+/nOZ3LW9q+rabXa+BwLO10M9ak2NraadJi%0Aas6T8foBkw4AtqWthTzoiz12geKLiVx2sq25YlWoTdvR1mKM3a3ezvXu5+1WSsfHRm33NhZj3AKl%0A+d2WepuL7fjOJtHmYozdUoqBtba1GOJit+1Xxu7GbVc7tzrOd+v+ZOwWn728/evZ9mKI3VL8roql%0AzcVwrb/dsrU5V+wWvMxFNmq1Gj6fL/lvn8+XllymvedEdy0UsvS7agqZBCe6jTvUIiJhjNXC4H4m%0A2r14fJMQxgXtBYxzIqLixT5a2I4swCekvb0dU1NTcLlcUKlUuHLlCl599dWdbhbtIJNBjdde6cfF%0AQRtGzE4cMOlwotu4p4ucU3FirBYG9zPR7sXjm4QwLmgvYJwTERUv9tHCdjyZ/M4772B5eRkvvvgi%0AvvOd7+DVV19FLBbD2bNnYTTu7Uw/xQ9ck0ENsViEaDS2080hyoqxWhjcz0S7F49vEsK4oL2AcU5E%0AVLzYR2fakWRyY2Mj/u7v/g4A8PzzzydfP3PmDM6cObMTTaIixwOWSgVjtTC4n4l2Lx7fJIRxQXsB%0A45yIqHixj36gaGomExEREREREREREVHxYjKZiIiIiIiIiIiIiPJiMpmIiIiIiIiIiIiI8mIymYiI%0AiIiIiIiIiIjyYjKZSoZYLNrpJhBtGuN463GfEtFWYX9CW4FxRFuFsUREtDPY/+Ym3ekG0N4mFoty%0ArogpFoswZVvCJwNWDE+50NmsxYnuWuj1mgK2kkhYtvgVet1s9+LiYDyOu9uq8EinASaDulBN3ZXi%0A+9SG8Rk3DnfUoKe1Ck167lOi3SIxiC/EytmpfXRirME+unQkzrv5xpXbjXFEm5Eav2uJpZ2OdyKi%0A3chs9+LysA3WRT9qq5Q42mksqXN5oc4NTCbTjsg3QEq8f2fKCb1WiTK5FNP2JUxZPfjg2gy++/sn%0AoFfLd3ALaC/LFr+5Xn/jrasIhCIAgCmrB+9fnsZrr/SX1ImpmAxMOfGjX9xG3wEDKtVyXBq04d6s%0AB08cbkBPs26nm0dEm2C2ezFqcWFsxgPrvA/7mrR4vLdu2/pLoT76g2sz7KNLQOp4scmggUYlBxDF%0A8YOFT+IyjmijVo8fu9uq8cOf3coaS7xpQUS0Pcx2L85ds8C3EobD6QcAnLtmwZm+xqLvZwt9bmAy%0AmQou32B79ftm6xIUMglO9NThwq1ZBEIRfHjNghceb9vJzaA9Klv8fvuF3qwD/4uD1uTrCYFQBBcH%0AbUV/UipG0w4vPro+g74DBly5Y3vQV9iWMDC+wAt3ohKWGMRfGkw/ti/cnN22Y5t9dGnKNl480mXE%0AG29dLfi5gHFEG7E6jq0LPiy4V7LGEgDetCAi2iajFlfGGFQhk6DRoCnqPnYnbmizZjIVXK7Bdq73%0AV4JhKGQSAMDQxCJr2NCOEIpPAPhsyCYYt58O2TA+4xH8rBGzk3G8AQMTi3AuBbASDGfd50RUmi4P%0A2+BbET62E+OErSQWizA85RJ8j310ccs1Xoy/X7hzAeOINmp1HOsqFLDfnw232r1ZNy4OCo83Cxnv%0ARES7kVgswviMR7CPHZ9xF/W5PF+ObTswmUwFlW+wLZWKs77vcPqhq1AAAA62VrFGGBVctvjVVShg%0Ati4J/s7wlBOHO2oE3ztg0jGO10ksFuH66Dxa6yuSjx6tNjzFC3eiUiQWi2Bd9Gc9trcjKReNxtDZ%0ArBV8j3108co1nkyMFwuZxGUc0UYIxbHTE4BepxT8+UP79Riecgq+x5sWRESbNzfvE359Qfj1YrBT%0AN7SZTKaCyjfYDoejWd/X65RwegJQyCR4oq9xO5tJJChb/Do9ATQZhReFPGDSoae1KjmrPkEhk+BE%0At3Fb2rlbJRYTaG+oQCgcy3qxxQt3otIUjcZQW6Uq+LF9oruWfXSJyTWeTIwXC30uYBzRegnFcSAU%0AQZlcKhhLPa063rQgItom0WgM+5qE+9iORm3R9rE7dUObNZOp4E501+KDazNp0/BTB9vZ3tdrlTj1%0AcD0e663DwdZqOBzCM0GJtpNQfALAsW5jWv1eIB631ZUKxGK4XzvZhhGzEwdbq/BIp6Go6y4VE6GF%0AaX70i9t47mQrBsYXsvYlRFQ6Ese5SCRGeVk8kVKoY9tkUKf10QdMOpzoLq2Vu/eibOPFMnn88qa7%0Araqg7WEc0UYIxfG1ETu+/UIvBu8tpsVSLAZUV5YVtH8kItpLHu+tw4Wbsxl97GO9dXl/N3nNanah%0A01TYxVHz5di2A5PJVHD5BtuJ9z++NYfRaRf0OiXKy6S4NTaPpeXgmg5kou2SK35Xx22ZXIq/fe8u%0AZBIxXnulHy+ebodYLEJ1tZo3Q9ZIaDGBj27M4g++9hCGJhbxhUeasLQcwtTcEjqbeeFOVIpSj3Ox%0AWIRHH6rDcydbMOPwYW7Bh45GLR7rrdvWY9tkUMNkUCefgKDil3o+Hp5aRINejYpyORbcfhzpMuJH%0Av7iNP/6dvoKeExhHtF65xpU9zbpkLCX6yVAkihM9dVgJhuFw+tHRtP39IxHRXrHRG8MZ16xzhV0c%0AdSduaDOZTDsi32DbZFBDIRcjGI5kzDy8OGhDfzcTyrRzssVvtrgNRB+s5s6Ly/URWkzAHwhj8N5i%0AMjkfjcZ44U5UwlKP82g0ho9vzkIhk+CrT7TjD77cXdBjm/1IaUmcj3/5mQz/8ukUypUyOD2BZDwl%0Azr2Fxjii9ch1XZT4d2o/eeFWvI/UVSigkEuYSCYi2kIbuTGcawG8QvXRhb6hzZrJtKOyBblYLMLA%0APSesC8sZB+WIWXjhCaJCWx2/+eKWC6Osz1oWE0h8B7xwJypN2Y7zQCiCTwetO9AiKjVisQifDdmx%0AtBzKOP/y3EulJNd10ep+MhCKwLqwjMGJRcY4EdE2WOv15U4tgJdNoa6LmUymglvLwZSviDhRMUnE%0ANFdz31pr3Z+8iCIqHus9HtlvUqqN9OeMISoG2zkWYYwTEW2vzfThe7WPZpkLKpjVi2jlK0i+E0XE%0AidZDKKYZt1sr1/5cb59CRNtnM8cj+03abH/OGKKdUqixCGOciGjrbVUfvhf7aMnrr7/++k43YjOW%0Al4M73YScyssVRd/GhO1sa6Ig+YjZBbc3gPEZNy4OWNG7rwaV5XLB36ksl6N3Xw0Uciki0RiOddfi%0A5S/sh8mgXndbxWIRYmu4IVRerljzZ25WKcQF4ze7bDF96uF6nHq4XjBu19vWtcZt4jMLZa37eSu+%0Ak2z9AIC0/W+xe3HX4kZ7Y2XWPmWrldLxsVHbvY3FGLdAaX63O9nmjZzjgQdtznW+T1hPf7idEm0u%0AxtgtpbhNbetG4yfVWmJIyFriqlT3a66fKZTdFrur27kVsZtPIkbXE+Oluj/X8vOFsttid7vs5e1f%0Az7YXQ+yW4ne1VW3Odq7fyj58o+OQYpFtX+eK3YLOTI5Go3j99dcxMjICuVyO733ve2hubk6+/4//%0A+I/48Y9/DLFYjLNnz+Ib3/hGIZtH22ijBck3W0ScMxdpu+SK6RdPtzNut5BQP/D2+TEEQhGIxaK0%0AVc1/ddmCJ4807un9RVRoW7HoSLbzPfvD3W+rFq1Zz5iRcUVbYTsXXMoWo4VcXImIqJTlO9dvdR+e%0A6KP1eg0cjqVNt7/YFTSZ/N577yEYDOLtt9/GjRs38IMf/AA/+tGPku//+Z//Of7pn/4JKpUKzz33%0AHJ577jlUVlYWsom0DdaziNbq39vM4lqJO02JDmLK6sEH12bw2iv9vGCgTVlrTDNut8bq/Zm6/0/0%0A1OHKHVtyf5ltS7hyx7an9xdRIW3kHJ8rEbI6kcz+cHfb6BhxMxhXtFmJ2prbFbv5YpSJZCKi3PL1%0Ao1uRo9rrCppMvnr1Kk6dOgUAOHToEAYGBtLeP3DgAJaWliCVShGLxSAScVGl3SBRkHzK6sl4T6gg%0A+VbNFtnO2QK0t0WjMbQ3Vq45pteDcftAtr4g0adYF3xYCYa5v4h20HrO8auP6TNHTdCrsz9GyP5w%0A91vvGDGXtY4fGVe0UUMTCzh32YzhKRd62nQcCxIRFal8/ehO5ah2k4Imk71eL9TqBztcIpEgHA5D%0AKo03Y//+/Th79iyUSiWefPJJVFRU5P1MnU4FqVSybW3eCnq9ZqebsGbb1dYzR02CBcnPHG1K+5tD%0AEwuCd5C++/sncLC1el1tHTZnv9NUDN9JKcQuwPgVMjSxgHA4AoVMkjems8n2M8Uet8D6Ynejbc7X%0AF5w5asKdSSccTr/g7xdqfxXLd7Kddss2rrfPLcXt3qk2r+Ucv57ze0Kx9oeF/tuF6HN3QqKtax0j%0A5rKe+NpIXJXifi0Guyl2hyYW8H/99cW0GHv8UP2mxoLZbEXfV+z7M6FY27mbYne77eXtL8ZtzxW7%0AxdjefDba5rX0o9uRo9psu3fSettc0GSyWq2Gz+dL/jsajSYTycPDw/jggw/w/vvvQ6VS4Q//8A/x%0Ay1/+Es8880zOz3Q6l7e1zZtVSvVStrOterUcr73Sj4uDNoyYnThg0uFEtxF6tTztb567bEYgFE/S%0A6SoUcHoCCIQiOHd5Om320lra2mnSYmpO+E5Ttt8t5EFf7LELMH6zOXfZjI9vzaXV6tXrlOhq0cFY%0Aocjbjlxt3UjcJj6zUNYau5v5ThJ9QarUvkCvluPVL3XhV1csMNsy/0a+/bUVSun42Kjt3sZijFug%0ANL/bnWzzWs7xqcd06jl+9fk91Ub7w+2U2M/FGLulFLepbV3rGDGXfOeM1MdS1xtXpbpfc/1Moeym%0A2BWKsY9vzeGlL3Rgwb2SFrtrGQvmstm+rxT2J7D+djJ2i89e3v71bHsxxG4pflebafNa+tH15qhS%0ACeWotqLdOyVbm3PFbkGTyX19fTh//jyeffZZ3LhxAx0dHcn3NBoNysrKoFAoIJFIUFVVBY8n88un%0A0pVv0QixWIRRsxsne+uTCbqe9mqUyaW4O+1ad32aE921gneaTnQbt2R7aG9K1FeKRmO4cGsWCpkE%0A1doyqJVyjE678Zsbc5t69IVxu7YampPWJVwctKKyXC44K2gv7S+iYpDrHJ84plcvmNnTXg2RWJT1%0A/M7+cO/YzMJi2c4ZYrEIIrEIb58fx/CUM3luZlzRemWLsWg0hk9uz+H1bx0FAEzZlvDJgBU//udh%0AjgWJiHbQWvvRteSoCr22Q6koaDL5ySefxIULF/DSSy8hFovh+9//Pt555x0sLy/jxRdfxIsvvohv%0AfOMbkMlkMJlM+OpXv1rI5lGB5Fp058RDRvz8/HjaYloKmQRnT+9b90FqMqgF7zTt9do2tDmr6ysF%0AQhG01lXi04G5LVnMh3Gbv4bmpHUp+ahRIjkVCIbhcK2gs3nv7S+iYiJ0rk4c040GdcaCmQqZBMe7%0ADILHLPvDvWcjF2TZzhkneupw/sq04LmZcUXrsZbamlu5sCP7PiKizTvWbYRv5cFTxOVl2dOfuXJU%0AW7W2w25T0GSyWCzGd7/73bTX2tvbk///8ssv4+WXXy5kk6jI2Bb9go8Q2Bc3VhJiMzNdiLJJvdOp%0AkEm2fBE4xm32u8mP9hjxycCDBRVSZ4j/1qk2PPNI0041mYhyeLSnFu9cmFx3X8n+kNZi9TlDIZMg%0AkOPc/OLpdsYVrUu+WW5bvWge+z4ioo27OGjFRzdmk6XVBsYXEAhFoFTI1t0n82kRYQVNJhPlIhaL%0AMGZxC743NuPe1GCKgzDaSqkzRhbcfthzLAKXL25zvb+X4zbbrJxmowZvvjuc8fOBUASX79jw3HHT%0Ant5vRMWq2aiB3bXxvjIajTGpQlmtPmcc7TLi0pBV8GdT443xRGtlMqjx3d8/gXOXpzNmC/MxaCKi%0AnZGrvBoQv0a0LjyYmLiRPplPiwhjMpm21XoSabkeIehsfvAI2cVBK4bNLnSaNl6LjCgfsVgEIHtC%0AN3XGyE/fv5t1Ebhsv5+M5SnXpurq7WarZ+VIpWJMWD1oNKj5qBFREUo9p68+/0ejMXQ162C2rq+v%0ABDbXXzKJU5qyXRzm+i5XnzM8vsCG4m0zbaTd7WBrdcaCjsDarmHWa739HuORiPaSXH3kVpWmSO1X%0AN7u2w27sn5lMpm2RbwCU7f1sjxAAIrx3zZJWT3lqbuO1yIiyMdu9GLW4MDbjgXXeh31NWjzeW5cz%0AxrLFbXWlAma7N+N3hyYWtqyu3l5we2IRUzYvorEY3v14Ake6jFx0j6iIpJ7T2xsrUVulxMXbNnSY%0AKtPO/xt5THCjdUh5w640Jb638RkPDnfUoKe1CrEYkt9lT5sOJx+qR61OmfUzEhds3W3VgvHW3Va1%0AJW1kbO1dQkmBbPEGiPD2+bF1xcl6+j2heNTrNRvfOCKiIreWPnK9Y87UhG++RPV62rmZ8UKxJ6GZ%0ATKYtl+/gzvU+AJw93Y7xGQ/mFnxoMqghEonw0c0ZHNpfs6W1yIhWM9u9OHfNgkuD6QtEXbg5mzGA%0ATz05dLVo8e0XenHr7jxGp13Q65Qok0vxt+/dhUwiTov9y8M2zLsDjOU1Gphy4sodG26OzaO7rRqh%0ASBQiEfDsyRbMOnyYm/ehtb4Cpw83cN8R7QChc7pCJsGRLiP+9ZI57fxvMqjx77/Sg2sjdlhsXjQa%0A1eg7ILz4XsJG6pBu5UJYVDhmuxd/9pNr6DtgQKVajkuDNtyb9aC9oRLvX7Xg2MFaWBf9+H/+fmBN%0AN3qHJhZwpMuIleCDxXfK5FIMTSyip1m34TYytmg1s92LH/3iNo4eNCIai8Fi86KuphxNRjWsC8v4%0A5PbcmuNk2uHFe1cta+r3ssXjd3//BPRq+dZvKBFREVjr2HAtC/CtTvh2t1XjR7+4DX8gDGDj5/nN%0AjBdK5aY1k8m05fId3NneH7W48fPzY8lFzXQVCtwam0fvPj1O9zXi9th88nWn50EyjrXIaKtcHrbB%0At5J/MT2hk8P5qzP4+uf3YWBiIVngHwAgAQYnnRCJgDfeugpdhQJyqUTw7zOWM10bccC3EsZjDzfg%0A9tg8TvTU4fKQDQBgrFICEOHaiB2n+xp2tqFEe1S2c/pKMJx8giDRfw5MOfE3fz8AANBVKHD1jh1X%0A79jx7Rd6BZN7G61DOji5mPEab9gVv4uDVvQdMODKnfQbugPjC/jaE+34h4/u5b3RmyAWi3Bn0pW8%0AuZG6+E5LXcWGymgk2sibwbTaxUEr/IEwYjHg9tg8ypUy3Bh14NKgNT4TrqcOF27N5o0Ts92LN9+9%0Ak/X91f3excF4XfDaalXy2igQiuDDaxa88Hjb1m4kEVERWOvYcC0L8GVL+B7pMuLKHVta3mm95/mN%0AjhdK6aa1eKcbQLuLWCzC+IwHtdWq+492PTBidkIqFQse/AqZBOMz7uRBkyiUvrQcQiAYhscbQH+X%0AAT3t1ZBLJehpr8bJ3nqIxSLWSaUtIRaLYF30w3F/MT2FTJIWx4mTE5D95DA67U6ecMRiEU721qOn%0AvRqXBq341WULjnQZ4fYGoc/yeC5jOZ1UKobHF4RrKYAFlx/1NeUIhsI40mVET3s1ABH0OiX6Dhgx%0ANOnc6eYS7TlSqRjjM5n16ADA4fRDV6EA8KD//GzIlkx2WBeWk///2f0bRKslat4JEeovzXYv3j4/%0AjkuDtrRxQkJqP07FQywWJcePK8HMG7oAYLF7s16UCUmNndR4AzJjJx43Y/jTNy/j7fNjMNu9WduZ%0A7wKW9p5EXChkEqwEw1haDqXFGwAoFRJoVLK8cXJx0Arb4vKaxolisQgikVjw2mhoYpHxSES70lrG%0AhkIL8K2eiAgIX9OHIlEYqpQZfevdaVdyvLIWGx0v5EpCFxvOTKYtNWldgrFKhaAtgp72apTJpbg4%0AMIdoNIYDJh3C4ahgMXRdhQJz8z7Bz7Q7/ejrNOCfL0ymzUhRyCR4rLcOJ3pYJ5U2LxqNobZKCbEI%0AaDJqko/FJuJYo5JlnJxWm1vwJe9gPn64AR9dn8mI2SNd8Xhlzd/8wuEoNCo5qioUGDW78NC+GkQi%0AUZy///inWCxCk1EDrz+IiQE33N4gV9YlKoDUx+8aDWoYq1TJc32CXqfEwPgCFDIJjnYZIRaLBBdD%0AAwCzdQlSqRjhcDTjvbXWvFs9kyPR5yZmBAK8YVdsVj/G+djDdfjg6kzGz+kqFLBkSfCunqmZ+v9r%0AiZ31zADaqgV9aHdJxEUgFE5OSADisXiipw4rwTBGzS50tVRhX6M2a5wkxpeBUARlcmneceKkdQnn%0Ar04L9nmVajnjkYh2rXzn97Wcr7NNiDjRU5eRd1IqpHj5yQ789P27ay49sZHxwkafyNspTCbTlsl2%0AIfdYbx0uDdqSB7fQwe8PhNHVUgWzLfNCs7W+EvbFZcE7NCKxCCZ9/CAutoOLSs/RTiOGppwZj9Iq%0AZBJ8+4VeAMCUbQmNBrXgyaGjUYtoLIbllTA8vqBgzAaCYTjcfhzvqYPXH4TD5cdDbdU4+VBdzgWF%0A9qr+Tj1ujDpgrFYiEAxjOfBg1tqJnrqMx6E/uGYpyseAiHaLbDWSU5O2CpkESoU0Wa/20pAVwVAI%0ATUaN4Hm+0ajGxJwHTfrM49ZkUOO1V/pxcdCGEbMTB0w6wZtG2WZyhCIRaFQyBENR3rArIkIL0Spk%0AEjx7sgWTq86vTk8AfZ16wdhJXJRlqy+YL3bW+xjqRhaRBJD1ZgkVj81cR5zorsUnt+fQYFIn41Ro%0AjHLz7jw6GisFYys1+XFxYA6PPlSXVn+5vaEi7eezxW4gGMbn+tvWvU28jiKiUiCVimEyqPHtF3rx%0A2ZANZusSTLUaPHIw/fwudL5WKqTobqvC2+fHBCdEJJ4wWd239h0w4Cf/OrKu0hMbGS+U2k1rJpNp%0Ay2Qb1MRiIvyvLx5KHmhCg/vutipcuWPLuAuvUcnQaCjHp/drgq02MevBmHUJV+/Yir5AORU/k0GN%0A39yaE4zjy0M2iMUi/PX/uI3jPXWCM0Z699fghz+7BV2FAuVlsrQadgl2px81WiW8/iAqyuU409+I%0AW2Pz+Ot/GGT8Cuhp1iEUjiIQiuC9y9MIR+IX49lO9qxdSbR9LPNenFs1MAbu39wVAfubtGg2amCo%0AUsHlDeD9yymz5qxL+Prn9wv2nSKI8P3/djXroDyxeF+2hFyumRzW+WU8frgRB0xa9gtFYtrhxXtX%0AhBcYc3sD0KhkWFoOpb33UFsNrg07MmKnu60q7+xik0EtmCjLVaYl2wygtd7cSBiYcuLSoA3TtiU0%0AGTU41m3c8OJ/tD02stDR6tgwGdT4Dy8dxqjFjYHxBQDY0BjloX01uDPphG1xOWv95dde6UdLrSZr%0An+dwrUAqESeTJfm2qVQWeiKivW31+bRBX47row5oVDJcHrLh8pAtbRyZLef0w5/dyriRfbqvEXbn%0AMpZX0p8wATZ+zbne8ULCRm9a7wQmk2lL5LqQm7J6oJCLEY5EkwPo1ME9APz0/bv4+NZc8nGwBdcK%0ADnfqMe/y4zc3ZtFk1KC2qjzjMdpGgxp/9Xc3EAxFoatQ4INrM0VboJyKn1gswpjFLfjelHUJbQ2V%0A6DDpcNfswrMnW2BbXIbF5oWpVoMv9Dfi0yErQpEoOpurEApHMW1bSiv3IpOI0WHS4tKgFUvLIShk%0AEkQiUXx0Y/b+3yjeAvs7xWz34r//ahgHTFU42mXE2IwLZusSqrVlGSf7hGJ8DIio1A1MOXFrbB6T%0Ac8LJN4vdi+/9+2MIBuOD37fPj2cMvH/x4Th+70sHYXF4MTLphF6rRLVWifevTOcclOdLduSayaHX%0AKfHeZ2a895mZfWsRMNu9uDbqwFSWkif3Zjx47ZUj+OjmLIannOhurcLJh+pwcXA2OdM9sSp7mVyK%0AUbMTsVgsY3HmQCiCy8N2tNRqEI3GMmok5yvTkmsGUK4EdaqBKWfaRavZtoQrd2xZF5ykwlvvQkdD%0AEws4d9ks2BeZDGq01GrQ0VSJwQknLmWZCJNtjGK2e3FxIP47/Z0G1FarcG0k/WdS+8lEn7d6cfL9%0AjZX40/98MXlDJtc2ldJCT0S0dwmdTxUyCZ4/1Yafnbub/LmPb83hG1/Yn/z36vP12+fH0samUqkY%0Az59qw9y8F25vEE1GDRoNalgcXsgkYugqFJBLJRu+5lzreGH172wkCb0TmEymLZHvQu43N2bxmxvp%0Aq24nBvNubxDBcBQyiRgXbsVX3Hyir0GwRvKjD9Xh45sPHqOtrVZBBH1GfdtPhzgzkdYvVxybajX4%0AxQdjycH5pNUDjUqGJw434t6sG/saK/Hffz2Kr31uH975TWaZjK99bh8mZt0YNbvQYdIlE8y+lXDa%0ATD3OrE13cdCK+ho1Fj0rAIDWukoMTzrxzPEW3LjryPnYMxFtDbPdix/+7BYAoKe9WrhUhUGN19+8%0AjPaGCpzoqcWo2ZWW5AhFojh2sBa3x+cxY/ehyaiBoUqJ68MO9LZXo0wuSS5usjrxt5ZkR7aZHGVy%0AafI19q07b9TiwvlrFnSYdFn771qdEl//XDvMDi8u37Hh5x+OQyGXQgRgcGIRWrUcA+MLCEWi+Mrj%0AbbA4fMlFcsrkUty468CjD9Vh3r2CP33zclrSb61lWtYyAyjfeSax4GSqxIKTTCYXh/WUOcnVFyU+%0AK5FkPvlQLTy+4JrHKNlKBT57sgVX79jR02lYI8sAACAASURBVF6N8jIpxixu3Jt1x+sxd9fCHwjD%0At/LgGqi8TApjtTJjZn+2bVpvmRciop2Q7Xw66/CmPc00askcRwLIuu7RVx9vxz8KXLe/cGYfxi1u%0AOJzxBeAlEtGmrjnXe126kST0TmAymbbMWi7kEkles92LP/vJNfQdMCAUiWLe9SARfHXEDq8/JNhh%0ASCQi7G/UokIth0GnBGLIqEemkElw+khT0R98VJyyxXFttQof30wfnPtWwihTSFBVUYb/4z9fwvGe%0AWoxbXIKxOzkbf/QxEIqk1ROfnFuCrkIB68Jy8uc5szYucdJf9Pjx/Kk2XBqwIhSO4KUvdODmXcea%0AFqghos27OPjgPJvtuIvFgDGLC2MWFz66MYuXn+zAzbH5ZJKjtb5S8EbbkS5j8kby7z5zIK3fE4tF%0Aa052tNRqcLq/CYtLfljnl5MzVy8OzCV/hn3rzhKLRRif8WBpOZS3/zbbvTh3zZJMlOl1SpSXSXGk%0A05CcVHCytx7vCkw8ePHJ/Xj713czkn7/8Zv9WeMpUaalrb5ywzOAUmNLKhVvaMFJKpz1LnSULXY+%0AvjWHS0PWjJnA336hFx9cs6xpjJLts83WJdgWlx9c3/Q3Ymk5hMn7sXVpMPMaqEaryji2hLZpMws9%0AsR8lou2UfILI7EJnsw5qpUyw37HYveg7YMCnA/E+tK66HIBwH7V60phGJYM1y7pcM3Zv2nX744fq%0A13TNmdZu0+bLBhV7P8tkMm2ZxJT8c9dnMDnrybiQU8gkmHf5kxeHfQcMgongp48348aoQ/BvTMx4%0A8GhvLWYdPjg9ASwiINgBeJeDRX/wUXFqqdXgtVf68d5VC8zWJeh1Sui1SlwZsmf87ImeOrzzmwkE%0AQhEoZBIsuP2wZ3kMxu70pyWNA6EIwpEYHukx4t2PJ9N+ljNr4xIn/Q+u+YBYDAdadJic8cC66IPd%0A6YfF4U2WxkkkG/Q6VfKxZiLaPLFYhHm3PzmIvjgwl3bcNddWIBqLpSVtVy9UYltchggQPF+vBB88%0AnXFzdB46TRnUCikuDlox715Z86OF0WgMsVgUdyYWcay7Fr+5MZvx99i37ry5eR8AZMRRo0GNpx5p%0ASi6qPGpxCSbKnj3ZAoVMAgAICNQwBICxabdgrA1MOLMmz8y2JXQ0aSGVrH+bzI54eYLVpQ+yLThp%0AqtUwkVwE1rPQUWridXVZiVGLC+XK9DrfgVAEQxOLa3pUOVdS15EydgyEInC4/BgYX8CtMQceOVgr%0AnARxeHG4Qw+JRJxWvmX1Nm1koSfWVyai7ZbxFMhc5hNECY3G+NOrPe3VUCulaG/U4qfv383aR6VO%0AGtvfpMVUltJt0zYvjFWq5Dn841tzeOkLHVhwr2Ttz4XavdvLBjGZTFvKZFDjC/0N+EgqTl7IicUi%0AnOytx0owDLvTj5++PwaJRIxgSLiQeTQaRW1NueAAvK6mHP5AGNdHHShXyiDPMuqftnl515zWZfUA%0A+XhPLSz370oaq5SorVGnrTC/uhi/rkKBifs3UYRiV69TJhdlSbDYvck7qut9vHavONFdixGzC5fv%0A2HHmSCPa6ivwy0+mkvs5MaNRV6HAwPgCTvcredwTbZFEv5haRuriwFzyuDvd34hJqwfDk87k7wgt%0AVKKrUGS90ZaaLLE7/bgzuYiPrs8k68pnK6shlOzobqvGB9dm4A9kJhjZt+68aDSGfU1amG1LiEbj%0ANyBOPdwAnSZ+/rw4YAW6a9FSq8H4jCfLI60+HO7Qo8mowaWhzJq0ugoFLHav4N+/PupAZ7NOuCSb%0AVpkct7532bKmi79phxcz8z789NejgvVpj3Ub0yZNAPE4fOQg47BYrHWho2g0hq4WLRoN6ozSepFo%0AFNdHMifBDE858dKZfXkfVc5XKjB17JjoLwHg7rRwAnpu3odgOAKnJ5BMvmTr/9az0BPrKxNRIWR7%0AUiMQTC8NqZBJ0Nmiw+VBGwbGF3Cs24if/MtIzj4qtR6xbyWE2hpJ1pzT3PyDsUQ0GsMnt+fw+reO%0AJv+91nbv5rJBTCbTlmusUaN3Xw1+c39RsRM9dcKlKPobAWTe4b8z6cThA3rcHI0nihPvAUCDQY2h%0AewsoV8rg9ASyXmR2shYdrUO2AfK3X+jF4L1FTNuX0Fyrwc1RR1ryOHXGnM8fgsmogUwqEXwMJlHu%0AJTXeExcJjQY12hsqUa0tQ0eTdteecDbCZFDj65/fjztTCxiaWISxWgVDlQpikSg5Oy21jzjOZBHR%0AlshWwzN1ZkhPWxVisRiGJ53Jvk0uFWfMJs51vk5Nluh1SgxPOpOz/AKhCMrkUmhUsuR5P9GPPry/%0AGkD6o4xDEws40mVEMBTG6f5GeHxBWOxeNNdq8Pn+RvatReDx3jpcuBlP2p7oqcOnA3PJGBufcccv%0A/L7Zj3mXH7XVqrRF9QBgbsGH7/27YwiHo/D4AhmlJJyeAPo69YKxVlutwoluo2DpgdSSbKkXf1Kp%0AGEDmI7MDU058dGMG9kV/2joI0Wgs+fsvnm7Ht1/oxWdDNpitSzDVavDIQSN6mnWc8FAk1rPQ0cHW%0AasEFoH7n6QP4dODBjY1EX9jdWpX25ISQRBysTuoqZBIYq1RQK+VpsZraXz7cIRznqT+jUcnw5VOt%0AOLxfL7hNgtvfY0w+IZBqLyZKiKiwcj2pYXf58fmjTclr53q9GrMOLzqbdTDqVFgWeFpJqI9KrUf8%0Ay8+m067vgXj/W68vz3hSPtfTbZspG5T6GaU2LmAymbZFT7MOr73SjysjdjhcK4IHtscXxBOHG+H1%0AB5N3+JUKKQxVSohFwJcfb8O0fQkzdh/6OvVoMmjg9Qeh16nQYdLC4wslZyOu7gCqK8syFl0hyibb%0AAHnw3iIe7THikwHAuxzCsW5jsn5johh/aqmFqooyfHh9Jm3FeYNOiUMHDPjpr0aSM/QdTj8Od+jR%0A32XEnSknLHYvjh404MboPEbhxr6GSsGB/F41ZnFBo1TAtujH9WEHTj5ch5+fH8fzp9pgW/TB5w9j%0Af5MWB1uruN+Itki2fjEcieJzfY0ok0sxcG8BPW3VaYtA6XVKmGo1sDi8yUFxIimc70ZbmVyKGq0Y%0AltH4bBCxWASRCHhoXw0sNi8e7tDDZFTD5w/hwxuzuDe7BJ8/hFgsiuPdtRiZcmPK5sHpvkaUK6WY%0AcXjRYdKiTCFl+ZsiYTKo8e0XenF9xIHlgPCF38c359Bo0GBi1p02Iz4ajaGjUZssESE0qxIAGvQa%0AKGSZF4dqlTxZyurjW3MYtbhQV12Oen05HE5/8kIuHnci/PhfhjE1t4RGoxoVKjmAGI4frAUAwaRi%0A6o2WxMVjT7MOPc26ZI3kaYcXv/zMjOuj8/HFKjlG3XFrXeho8N6CYLyarUvQqGTwrYTTSrf4gxGY%0A7V7B71eoXMRr3+zHuasWqMpk8CwHYbF54fUHcbK3HhcH5iCTiNNueuxrqBRMgigV0uQ49O60C30H%0ADBCJ8m+/1enHhduz+PG7wxnXT1uRKCEiyifnkxpaJS4NzqG+Ro0RsxMdJh1m570YuudEo1GNTpMO%0AV4btCAbT++l7s27BdQqi0RikEqRd3yfWZ1h0+9e1Js9GygYllHL5ICaTaduYDGq01Grwp29eFnx/%0AxuFFLIbkXfXEYPxYtxHGqvKMlTVvKObxpZOtsC36MTUXLycQjkRx9KAR/kC8A2iprwBiMfzte6OI%0ARmN8BIvyyjVAHp5ywuHyY/BefNX4Ez11kEnEqKspR0tdBfQ6JSRiUbKuo1gswomeOgSCYbiWAugw%0AaREKx/DTX43gd54+gP/v3TvJz1kJhvHOb+6h/4Aeeq0S//zJFPyBMMZn3Lg56mDM3md1+nHz7jyO%0AHjSgvqYcMqkEUokYX//8foxbXFheCWPe5YdIpMSdiUXU6VTcb0SblKtfnJv3QSYVw7cSgtMTwHIg%0AklHbdmB8AY/11uGjGw9q210bsSef9hgxO9HWUAGtWoFrww70dxpQJpfi2ogdXzzRjEuD8Vl+J3rq%0AcHko/bNvjsYX7bs0YMUNmQPHuo2IRIE3/ttVvHCmHf0hAyZm3bg77YJep4Q/EMGFW3M40iE8M48K%0Aa9rhxc/OjUEmFSOUpW7w6LQLwXAE1oXltETtlTs2PNZbByAeo6tnVe5rqEQwHMHffzSOYwdrH9Rj%0ANqohggiIxZIXdJeGrChXynBj1IFLg9a0ZPCJnjqcvzotuFjkG29dxdnT+/LW/1598RgORzEw5cSH%0A12eSF6xefxh/9pNr+OPf6WNsFoFcF/u5+sSxGTdee+UIBiYW8fPzY2lxc+HmbMZ4LtfTcGKxGOev%0AWjJi7yuPt8G26E9bh6auWoVj3UYsr8TLCCbWqgHi/W3fAQO0GuDSoBX3Zt144nADerI8uZmvhMVm%0AEiVEROuRKFkmNPlgwR3AgjuAf/vcQfz0VyNpfeXVO3Z846kD+K/vDgFA8rocAP7P//KZ4E2yT27Z%0AUK8vh0wiRo1WCZlEjGgM0ChleKTbmFzQubzsQdo0282z9ZQNSij18kFMJtO2yjX4aDCocfVO+qJm%0A8ZrJ8UTz6oF63wFDRoI5MbgfGF+I1xCLxVc2Tj3A+QgW5ZI7RsthW1hOzoy6NGTFoz21iAG4MmxH%0Ao1GN8P1HWhOflahN9/ihetybdcNi90EuE2Pg/oyWk731gmVfjnQZkzOaGLMPXLg9C702XgdZKZei%0A2ajG2LQb1doywcWZGg0a7jeiTcrVLzYa1YhGYgjNR3G4Q49IJCqYWJNLJXju0RYMTizigEmHR3uM%0AaDZq0h7xvzXlxJIviHuzHug0wGMP18O1FEiWsFldeznx2alJO99KGDJJvBRBJAq8IzBOONZtZJ9a%0ABMx2L359xQIgPsNILBGtaY2BQCgCkQj4j9/sRywGvH1+LG0Gz4un22F1+vHJwCykUglOPlSHiVkP%0A6mvK8dC+Grx/ZRqxaAyvvdIPABicXEQwFMXS8nLa31gJhqFRyQQX9ku8D8TLcayeZQ/E69kaq5QA%0ARHi0J3OFd6HZzEe6GJulIF8yNRyJYNq2lPcR68Qi5EI/d23EAe9yUPC9BfcKRAAO7dejvkaFI50G%0AfDpoxUc34mPOp4+ZcP6aBcFQFD3t1YKLnA+ML2RNUKylhMVGEiVEROuVKFmWusB6a30l3r0wAYVM%0Agtb6CoxOOwX7rNFpJ6orFVhwBzJKrQolajtMlfjXS+aMsqv9nQaMmuNl1xJPwculEijkYgzcc6Yl%0AphNj2sSTV6tLW+U6v5d6+aCCJpOj0Shef/11jIyMQC6X43vf+x6am5uT79+6dQs/+MEPEIvFoNfr%0A8Rd/8RdQKBSFbCJtg2yDjwqVPOPgUcgkMFQpcWVVklloQR8gfXBvXViGXCpJLuSTio9gUS7ZYlQE%0AEcZn3Ml/f+Xx9mSiorZaBY83iHlX5qJSgVAEI2YXarRKaDVl6DDpcOHmbN44Tr04ZczGL7qGJlz4%0AXH8D6mrK8atPp1BVUYZAML4Ik9B+HJ9x46kjjXt6vxFthWz9olQswke34rPjguFI1oVwRy0u/M9f%0A7cGLZ/bh3qwHnwxY8ea7w+hp0+HkQ/UIRyL4+PoMGgzlOPlwPcYsboxMOdFUq8bZM/uw6F7B0MSi%0A4GenLtrncPpRo1XCWKXExKzwom3hSAwymXjP96k7SagG9+OHG3KWPkllsXshk0rwf7/5WbIsSiAU%0AxpVhG/7ga7346a9GYbHHJyKUKaR46mgTgqEIBu8t4IlDDfGElwh4+/w47kwuZpTPAOJx9cyJlrT6%0At6kScTe34MsYa4rFIhw9aIR1YRnT9iV8MmBNmwF1cdCW9dxvdy4zNktAtj6xu60K/+WdO1l/b8Ts%0AhNXpx0c3Z1BRXoY7KQuWpvL4hMeUADAx50HH/cUry8ukuDm+gOFJF8RiEY50GTG34MPJ3nqIxSKM%0ATDmh1UAw3j79/9l70+A2zyvP94ed2EgsxEaC4CpKXEQtlCzLsmTLbjuJ0m5nOp4s00n3TN/q2zPd%0A1XW7Kh+6MnV7OpW5M5mprq7q6p5Uz6073ZNJ5t4kHaeT2HE8SbxKlmVrXyiKorgTBLEQBEBsxH4/%0AgHgJEC+oJbIsO+//k0QALx4A5z3POec55/8fD9RR/twphcXd8EtLkCBBwr1ALpdxYy7KvH8No05F%0Al6uZyYUIV6ZW+NzTO5j3x2lSKRoKkHoDCZ57vIdTl32USiVRP3jyqg+tWsHYTIQjI04hDqns6ZU4%0AJJ7KCeK6UDs1tRiMk87kUSoVTHtj7Oo0MdRj5e/+6RrFYglzs4Zz4wHOjQcaHuJ9HOiDHmgx+bXX%0AXiObzfL973+fy5cv85/+03/i7/7u7wAolUr8+Z//OX/zN39DZ2cnP/jBD1haWqKnp+dBLlHCB4BK%0A8PHO1WUmF6O0teqxm7WEqgKmyhjCejbP+OwqnS5jTbfKVrGzalQnlZ1OI2fHA3XPkUawJGyHrQGy%0A226gVEIYJ6zAV9UxH1nLMNRT5vnerrMqkyswtxxjV6eFbL6wrR33e0xMLkRFR2R/HVEslji828Gb%0AFxYY7rFi1Ksxt2jQaZVcnKhXToeyOJMECRJ+dYgVDpr1an56elYQRttOWM9tN/DT0/O02fS8emZO%0A4BP1r6b5rz8eo8NhKI8UKhV8/5eTNUXG8+NBXniqD2er/o5E+8qdyTKWV8Tvf28wgTeYEKguPgoB%0A+scNYt03Mko1XIV2s5YOp5GfnJype/1Oj5nT13zkCkWOjLSRzeWxtmhZS2X59qsTuKx6oZh78vIS%0AL70zy6cf6+Jr/+og84E4Nxej/PDN6W15jp2tujItht2wrd0d3dvGrG+tphD++IiLn74zu3l9f1zo%0AgOpyGpmYFy8ghiJpDg0574s9yuXbEONK+JXhsRv4+h8e5o1zizXF1PfG/QRWU6K+UKNSMLrTxl99%0A7yK7Oq2cvjpLv8csal8GnQqZDNHH7CYtpy6XhSsrtnviSBftdgPnb5TzHnOzhly+wMEBZ8ODuPG5%0AVf72n67R2tIkHHbcDYXFnfJLS5AgQcK9oFgsMdBlwm03UCgUyeaLDHVbcTuM/PCNMo2QUadqHHs6%0ADPz8vTlaTTq8wYToe0x5Y7BBtboYjPP4iAu1UsHUUoydHjPmZg3/+Pot0WtXpuoPD7tqJmQrXc+V%0ASePqw+ZzE8GGuh3DPeaPNH3QAy0mX7hwgaNHjwKwd+9exsbGhMdmZ2cxmUx861vf4tatWzzxxBNS%0AIfkjiEbBhcduwGbWolTKCUXTXL61gtth4NjeNt65ulwzhmDUqRgdsNcE6bdTgp9ciOBxGOlwGJHJ%0AZbxzxSesQxrBknAn6HIaBeX2r3/rPFPe8klhZexFrZQLm5JcLuPQkANLcxOBcFK0s8pY1XmfSOXp%0A95i5OrVCu0c8Se1yNbOezbOv34ZaJZdsdgOB1TR9HWZaW3S025VML0WxmbR0OGq/x8rvNNj50dh8%0AJUh4WLBdUaC6cADwvTem2NPXSjZfpMvZjEIhp61VLxycVe7DdCZPf4eZa9MrvDfmZ6jbykC3hZdO%0ATaNSKoisZQispnDbDbTbDXVFxlyhSK5QxG3Tc+U2on36JiWFIkTi6xwcdG5bBHzn6rLoiOLtvgcJ%0Ad4/q73Nr941cLuPonnZy+QLvXlsW7ObadBiNWolKISdT3PzNjToVT+xr46VTsxzd0857Y8s8Ouxi%0AfHaVwGpKEEG7PBni00e6+OdP7eDUlSUmF6PMB+N8+3/dxGbSbjsVBNCkUpDNF2mzGRp2TAPYzVom%0AF6OMDtiFKTsZ4p2glVHVRsU6u1nLcLc4j+2d2mS1eM9Qj4VHdtmlbtH7jMpvMdhtxWZQ14g1/s9f%0ATGJu1qBv2hQZrW6SOTcRZIfbTK+7hQs3gw3FSHd1mpmYWxV9TLOlWz+TKxBcTVMsFjk05GA9VyQY%0ATnF4twu1Uo7NrBX3habNRofqce+7pbC4375S8r8SJEioYKjbyrkbAQob7kipkLO8stnQFU/lBKFd%0AQKCnABjssnDhRpDVtWzD2lGXs5lgJCk0Rpy87OP5o938X39wiGy2wGsXvXVxiEalwGHRCf/ebtLY%0AqFOh16qIJrKM7rQTSWT523+6htOi5eCusk+t7Nm97hahHvZRrF090GJyIpHAYNgMbhQKBfl8HqVS%0ASSQS4dKlS/y7f/fv8Hg8/Ot//a8ZHh7m8OHD217TbNahbDBi+bDAZjN+2Eu4Y9zrWsdnw7x90cv1%0A2VWGui08sd/NYLcVgBtzYS5OBEmksqKiEi8c72PeHxe6TXL5AqcvL/PpI92E19LMLq3hdhjY4TYJ%0AAVAFWo2SnR4zapWcpWCSmwsR9E1K/sUn+nnn8jKDW9byMOGjYLvw8bffrbb75Kibfo+JGV+Mw8Mu%0A4VRUrZTjdhjwhhIcHnZxaTJEvyfPpcnQpnp3NE1vWwsOqw7fSoIXntrBS+/McGxvOzfmV3nu8R6y%0A+UKNHcvlMh4fcZEvFvGHyyT/apUcrU790H73d2O7v8pnuLUY4dZilKN7XeSKRcKhBL1tLfzy/UWO%0AjbZz/kawRtAwFEmTL5YIJbIP7J5/WH+j+4mPy2e8W5/7Ufzcd7Pmat+3p8/Kk6Md7OgQL2pB+X7M%0A5grkCkVWohtiTxoly6sJDg46sJm1LIWS+FeS7OgwMbMU5crUCocGnWRzeZZXkvR7zCyHUpw44iKw%0AmsIbSJDLF/nko528fWmJdKZMW3V42MVP3p6pu7/73GX/euaan0NDTjwOI4n1HHIZ/J+/fwiA01d8%0ADYvP1SOK8/41Tl728Sef28vY9Ipo/HI/vuf7gQflc+8HGsWDQz0WoZh6eNjFrC8mvKYyXqpRKZhd%0AjvHMIx0Eo2mC4TT7dtkIR9P81x+N4WzVYzM38Zkne1nYuFY1XUWuUKQETC9FUSsU7N1h4/XzXnL5%0AIkXgyEgbZ8aWUSnkQvIZiqR55pEO7FYdodUUr7w7j1wu4zPHevGFEnhDCdx2A816jVC4+95rtygW%0ASyz44wJf7eVbK6Lfx82FCDabkacOekSLdU8d9LB/0HVH32Gj73ureM/r5xb5+h8efihi34+S7Yrh%0Adr/F+GwYt93AWjJLLl/kuaM9zPpi2Exa3rzgrfFhb13wsn+nDZmMGvFwV6ue3vZmbsyFcVoNPHe0%0Am8VAguWVJN3tzWjVKn5xdr5ubYuBOCeOdPHfXx4XNDl+dnqOXKHIbz/ZV5czbaWQyeQKnJ0IMjrk%0AwmYz8vU/PMzbF72Mz64+sPzpbmz9QeOjbrsPEr/On/9h/Ozb2e7DuN6t8F0qaytU4k2nVYeluanm%0A0Omld2b4F8/uZHIxgjeQYHTAzmC3lVMXvHzqcCcLgQS97S2iftBh0ZEvlkitFxjps9LpamEhEOff%0A/t/v0ekyYtCqOTjoIJ/frAEoFHIuTYTKGl0gTBpXcy3nCkVsJi0KuQx/OMXoLhvtrXqml2LC88fn%0AI7z8zqwQ7877y1NOX3y2n9NXPvza1d3ah6xUKj2wY8BvfOMb7NmzhxMnTgBw7NgxTp48CcD09DR/%0A+qd/yssvvwzAt771LXK5HH/wB3+w7TVDofrThocJNpvxoV9jBfe61q08eFC+sb765VHW0jlBubrd%0Arkcuk9fw0wGceKyLsZkwHXZjDUl6WUzLwInHurg+EyaeypZHGpNZvMEEXW3N9LS11Ch5Vl732eN9%0A98Sb+iAd7EfBLj7u9tvIdv/4hREuTAQolRDGbytKriqlnGgiy1IogVqpYCEQRy6X8fu/OUginWPW%0At8byShK3w4BSIWenx8TP31ugu62F98aWy8XjPW1E1tYJRtI8utvJT96eEbXh39jfflef/0HhTr/n%0AX8V+FoIJ/up7lzgw4KC91cDscoxdHhNTS2tYTU2olHKWQ0laTVpeOT0n6n8+6M6sj9L9ca/4oD/j%0Aw2i38NH8be9mzRXfV1es7TDxxB4XnY7NcbxK1+ON+Qg2k7aGZ1ajUnB81E08lavZv6F8Hz53tIeX%0AT81wYMAhPL5VhBTKnacvPNXHrC/O+9f9DHZbuDARFK5TETXb3Wvls8d6hE7pSmdg9V6/EEzw2gUv%0AC/54ueBdtd7RXfaaxEJsLbfzH5Xv+WG03Q/bbreLBwG+8Z0LQLkAPDYdZrjXyoWJYE0XZyVe1KiU%0AqFVy3hYpwB4acnDysq/mbwcGyl0829lZxSa9gbiQIA52W/CtJLkxV6a4UsjLI7Dh2DpqlZwuVzM7%0Au0z85qEufvDWFK+8W1/Ue3TISa5QFGy2Gp841Mnnj/cK30+FNmZXp5lHRYR5tvsOxWzy+29O8fP3%0AF7Z9362QbPfOIPZbaDVK/s1v7+b6TBi5XE4yna2LE9UqBfFUjvev+xvaYcUnmps1dDmbKZZKWJqb%0AhKabCleobyXBJw518cM3p+q64A4NOdGoFRQKJS7eDNb4TaVSzm8/0StQ/LjtBtpsBn58cpp8vihc%0Ao8vVzNf+1cE6DuUH0SV8t7YOku0+jPh1/vx389kfBtv9KPxWcrmMl8/M89N3ZoHaruNqsfpGvvXz%0Az+xgfHaV4GqaNpset93I3HKM4GqZSkujVrIUTLCey+MPp0Svo9Uo+fSRbmZ9McG3N6mVZHN5rk6V%0AKdZG+qyoVco6kcBqEejt/H/lc1TwiUOdfPHpvg91QqORfWxnuw+0M3n//v28+eabnDhxgsuXL9Pf%0A3y881tHRQTKZZH5+ns7OTs6fP88LL7zwIJcn4R7RSIVyyhfjB69vBj9i/HRQ7trwOIykM/m60bBQ%0AJM3Fm0FUSgUXboaE5NVh0dFhNzAxt9pQhIsD7g/+w0v4SKOR7U4uRHBZDfzo7Xp+xc89vYNbi0s1%0A1CvH9rYzuRCp4U7yhhI8PuISeBKz+XxZtX1smV+eXRAKJEtBSUhODGeulwWQulxGViIpDFoVWq0K%0AbzBBm03PYiCOQq7AH059pFVwJUj4MFDxfdWBrlwuo8Nh5KXTc4SiaQY6zQz1WPnmi1dreGCr9/FM%0ArkBqPU+mwbifL5RArZIL44BbRwOrw8+3CgAAIABJREFU9/vXz3mxW7R85okezlz118UCNrOWQqm+%0A0LHVR3rsBp454Obvf3qjpnC8tStvuzFFyX/cG7ZTJf/88V6++uVRrs2EOXcjWBbK2xj3rz5sgM39%0A9tNHukSvl1yvFawFMOqUhGPronZWQa5QpFgs1nTXT3mjFEvl7qBKh9DxUTehaJomtZKLN4N86VMD%0AAIzNiPMe+1aS7Ow0i9ITVI+qeuwGZDJo1qu4NLlCuZ/HWWNrd6Ps/nEQ73mYIfZb7N9p55svXgXg%0AxJEu3jhfb7cvPN3H5OLtRZehTOPX2y5HCaylssKUZsXvdblayOQK7N9pQy6X1xzkKRVyTl5aQqNS%0AcGxfOzereLkPDToF7nFzs4YLE0EuTAQ5NOisycHEeDkflM3cja1LkCDh1wNKpZylUIIDAw7BD1Ym%0AkLK5TVqqRr51fGaVaxuxX9knh3juWDfFYpkuA8BmbuLqVLihj96/015TFK749i8+u5NiqdyVPNBt%0A4fu/vCU8J7CaqqG7up3/3xov3FwQjy8e9n38gRaTn3nmGU6fPs0XvvAFSqUS//E//kdefvllUqkU%0An//85/kP/+E/8JWvfIVSqcS+fft48sknH+TyJNwDGgWyGpWCmSVxVfWtN5DDoqOtVcd7Y2UBiWr+%0AZKgvQlecQzi2jq+B2I4kwiXhdtguCYsmsoSi66L2e8sbw+MsC0Q2qZUYdSoKxVK5oFL1/K3E/GJ2%0AnM0XWRThcoJfbxuu/DY7Osy8e8XPo7sd2Mw6bi2usruvlbVkDoNW3VBgBqREWoKERqjcX1sD3a17%0AbyCcEopz1di6j6fWcwQbCIt6gwm6XM3CeN9WMV2x/f7aVJjnn+ihPWgQjQWGuswMdTam4wDosBn4%0A/U8P1IgHWls0fO+1TUGV7YR9Jf9x99i6p1aPfs74YiiVcmQyeOuSl952EwuBOGfGlgXuZDE7WwrV%0AaxLApvByMJIWDhyCkXVWouJ2VsHhYVfNJEu1kFnlfTK5AqFoWhB4/OMXRhjsthIOJxryHtvMWs6O%0A+/nisztZXkkyMR+hw2HAoFXz3rifSsF4ayfmlDdaw1t7t8XhuxFOk3B3EPstqn2mx2HAF2rQDLAY%0Aw203ks1tL7p8dG8b6UyBizeDPHOwg8tTK6I+cWw6zLF97Zy8tMSzj3iEg46KSHQmVyCytk7bhmDp%0AVt9eLQRV7bs/TF5O6SBEggQJ1ahMwUUTWcxGjSg16vFRN0f3trG6QVElhuBGfFDxe5lcgdmlNa7P%0AbGp7PHe0h3M3gjiturrrbFcEnlyMMLkQwWzUMD5b29BYiUmq/7+d/69eI9Tv2dVaCFs1Ph4m3HUx%0A+amnnkImq1cLLpVKyGQyXn/99YavlcvlfP3rX6/5W2/v5gjW4cOHefHFF+92SRI+RDQKZM3NGrwh%0AcQXN6htIo1LQrFPz8/cX2LPDRmA1dcenOLcWo3S6jKLE6v1ukxSESNgW2yVhuzrN/EJkbBTAF0rw%0A6LATjUrBmbFlPnW4i+WVpJDEwp2fRkbWMhwYcEg2vAWV32bKG+Wx3S7WkjmuTi1iaWni4KCNUxeX%0AKFFqqJ4OUiItQUIjVO6vTC5fw/m21WdtDYyrUb2P7/CYKIG4qrbdwLXpFfo9ZhYCcSJrGfbsaBUt%0AeFSQyRVYXklRKBRFH3v70hLNOhUdtu2D6mrxwGKxxEIwUSOosp2wr+Q/7h4Vu1oMxoUCbzi6zokj%0ALsLRNH/+387ithvY1WlFJkPYB28urKJuwO24vJKsS7hgU1CxuvCmUSmE31Pst93O3nyhJA6LloVA%0AOW4NRdI4LDoWAnGu3lphyhvlyq0wR0Zcot3H3W0tALxxYZEn9rZxY67EufHNguCbF5b4t787ettO%0AzHspDt+tcJqEO4PYb1FbHJCx3KChxbeSZO+OVq5N5RqKLnc6m/EGE7QYNHzycCeRtQxdrmaS6Zyo%0AjUTW1gFYS2aZXIgQT+VqnhOMpNnd1yoc4mxXxBjqtWJr0XJ4yFHjIx8kpIMQCRIkVFB90GrUqdjd%0A1yrqB9eSWW4urKJvUmEz67YVXK5GdcyayRWY9cXQqBSiscJ2/tMbSGA2NpHNlwVQq7H1WtvFmHaz%0AlmtVa9y6Z289eJ73r9UcPD9MuOti8ne+850PYh0SPsIQC2ST6RwDXRYW/LWBvLlZQ5ermaWVBIeG%0AnAx0mbnljRJLZHFa9Tgs9SdEFWw9xXG16mlvoLj9+IhL9BoSJFSjURLW6dDT094sbADVHVY2s5aX%0A3pnlwICDTDbPxNwq7Rujq5Xn381p5KEhhyif0q+7DR8eclIqlWg2aJheWsNh0eG06IiupbCam7h8%0AM1QzJi0l0hIk3DkODzl599qyUOhwWLSUStTcS9WBcLUPzOQKQrBu1KlYDCQa3of9HhMXJoI1jzep%0AFbcteMz712g1aUUfC0bSXJ0O1xSTtyuGVP7usRv46pdHa7qVh3osouIskv+4NxwecpLO5IWpnIog%0A2GaHZBKHRUdPe4swwhqNZ7BbxJPCTqeRy7dCNX/TqBTom8rpS3VxeOt+sNUmt7O3clFws1HG1apH%0ABnQ4jEx5YwK34mKwTGulkMuYWorhsRvocBr50VvTpDPlg+LxuUjdZ8nkCozNRu6oE/Nui8Nb7Xqw%0A28Iju+wPXcL5UUT1b6FRKVArFbTZyt2/gdUUjwyJNwN0tzWzlsrxzCOdyGSI+hijXkUur+GRIQcX%0AJ0LEkhkODDp4/eyi6Foq3XbeYAK9VlVXTHbbDUzORzhxpIvV2DrpbEF0bQ6LlgMDDg7tsjPnj/P9%0AN6c+tM436SBEggQJUEt5o9eq8AbEGxK9wQQqpYKFQIIOR7No3NmkLscHTquuLmatoDoX3xorbFcE%0AdrXqMRvV3FqMYbdoa56zNe7YLkftaW+htLGOCtd+o++j+voPIwXQXReTz507t+3j7e13Lhgl4aMH%0AsYRNLEF7bNjBQijBu1cVdQI/hWKRgwMOXj0zx/vX/Ty5341Wo0Qhg6cPupmYrw/EofakSaMqB3QK%0AuYwXnu5lenENXzjJQKdFOGmXIOF28NgN/MXvP8Lpa8tcn11lV6eZwW4L710P0GrSotUo2b/TXsPZ%0A1N3WwqXJEKevlvnwntzfRrvNyJQ3WtNx3GgjcjsMBFZTPDrs5JOHPHhs9fePZMNlTMxH6XIZcbRq%0AcbcaWF3Lcua8j/0DNjocBryhBDJZmbfQF0qWlc/bmjm+r136/iRIEEFlD/fYDXzlC/u4tRRD36QU%0ABKQqvHRnxpbJ5ApoNUqO7W2reVzfpESvVbGv38auLjNvnPfiDSXq+I1tJi0nL/n43NM7mFmOcXzU%0AzVoqy0IgwRee6WdueW2bgocOnUYl+hlsZi2Xp1Z47rEu5vxx0THARsXlrd3KgOR/fwVs/Z49dgMq%0A5eYIfaXYu5X/OpPLo1LIGZ9dpcWgxt2gMaAE7Nlho1QqsRhI4GrV0+EoP9egVzM2Vdt9dGZsmcPD%0ALvKFIkvBBCeOdLESSTPvj9PWqkejVjTcly/c2BR8VCrkwh5/4kgXPzs9h1wu47HdLszNGgKraazN%0ATWiblFDijgrWlyZD7Oo037YTUyymvp1NVtu11Wp46AWWHnZU+8mvfnmUSW+MqaUY/pUkTRs+8eyN%0AIDaTVtRuHRYdr56ZI57KlX3ovnai8XUCq2XfqNUo0TUpiSXk/PjtGTpdRnbvaOXdyz7cDvFO5koO%0ANDpg59rUSs1j5ZzIwHq2QCyRxahX09uu5cpkqL5ZwtXC1ekVHCbth9755rEb+PofHuaNc4uS/5Ug%0A4dcUcrmMG1V879t29Fq0XNvY98+MLfP4iItSCeY3BJd73S0EwkmGe601MWuxap8G6HAYKBRKqJUK%0Asrk8zx/rwRtK4A0ksJu1DDZoNGiz6Xnt7AJ6rQqVQl/n/y/eDPIHnxnm1kKUmwsRdE0Knj/Ww4yv%0ALADosGjpcBh58c0pVAo55maN8D5ajeqe6K62+14fxITHXReT33///W0f/8xnPnPPi5Hw8OJ2vC2V%0AQFaplJPPF/FH05y86OP4qBttk7KmM6Xc5RTk2L52fnl2gZOXl/i9E7tYCiZQKOR0Opu5OCESADmN%0AG6OHWvo6TPz47RmKxRJPH+wgFE2zt6+V0Z22246+SpAA9Tb9L0/sQiaDv3/5BromBR12I88f7akT%0A4auM1lZ4j60tOr77y0lGd9lripq97hbRjcjjMDKzFMNp0XPuRgBK4gWOX3ecue4nuZ6lSaOiv12L%0ATA5Xp1bZvcOKbyVJu93A4yObvNSVTseLN4Mc3ycdakqQUI3t9vCXTs1gNmoAmXBgW6EPMGjVvHlh%0AsY637on97VyaDHFpMsSBATsLgbhQfKsEx8O9VpZCCd6+tIRKKWd6PUYyncPaoiWTK2C3aGkxaMQL%0AHs5mgqv1fLmVrpPWFjnheIa/+t4loUNvMRgnncmjVCqY9sa27bTbWgCV/O/doZE9yeUyprwxoLaw%0A2kgL49i+di7eDKBSyXn6YAfB1RTBKuX0d69tio194tFOJhciXN6wl6cPdODc4IitoFgscfqqj2P7%0A2rFbtLx2doGhbisA12fDfOqxLlGbamvV47XohPet5qINrKaEzyCXURPPVl5fiQm2S4JNBjXDPRbe%0Auuitf/2WTsx7tUnJfn81VNv13h0Wju5xI5fDD9+sFxP//d8a4tXTczUiURX7OXs9IHQPF4slrk2v%0AkEznODTk5P3rfvb123j51Kwod3dwNb1tt51cJmOkzya8p9tuQK1ScGUyxCcPd/I/Xr2BSa/hM0/0%0A8NnjfUwuRGruqVdOz3J81M1747UTcVC299cueHnmgPuB5VKD3VZsBrXkfyVI+DVFsViiw24Uptm3%0A7ehta4FSeVLDbi5Przlbdcz7y/m5VqOsoZiq+NaDg46a64CMS5NBzM0ark6VRYEfHXICcG06TJNG%0AyaEhh9BIUekeXo2liadyxFNlrZDHR1w0aZQUCiUy2QLIILK2TpNaRp+7BZ1GgdtuILWegxL0tpt4%0Ad0NENVMs1FB4VReKfxUKoAfNtXzXxeRvfOMbNf+PxWK0tLTctwVJePhwJ7wtFcO9MR+hw27EqFPh%0AtOpQq+V4A/GG/F8alQK5XEapBAuBBJbmJq7cWuETj3rI5ApMLcZotxtwmHVcngzR7zGRy5f4/mu3%0AhJspmijzjP303TkyuSKfPy4VkyVsj602vRiMk8kVKVHiwICDYCTFjG+NZGZ73mO1Ss6cf410Js87%0AV8qFFLddT6tJi38lWT7pDCbwBhO47QbabAZefHMKhUwG7fDKu/O8ds4r3EtSIF2GXC5janGNf/np%0AQS5PrrCzqxmNWo3N0kRoNc2pKz6e2NeOTC6rGXGubMoPegxISoIkPMxotIf/yef2sOCP8xuPeFgK%0AJfGvJDkw4MCgU2IyaFDInUTi4gJ84di68G+ZTFYz1lfRQ2hSK8nkCrha9bTZdLx6ZgGTQU2ns5kf%0AvTUtdD4fH20nmsjiCyVxtupobdEyvxzjws0QR/e0o1LKmPWtYTJq8DiNvHF+kWce8fD/vHSdfo9Z%0AKP5tFT2920476R6+M9wuJqwkQcl0jh39JqBEpgFX8Voyy3BPK6uxddZSZRopQFBir37u5ckQ2Q2h%0APo1KQTSRQasRTzhtJi3nxgP0e8z0tLegUMgY7LYw54vx3NEe5v1rBFZTtLUaUCtlnB8vTyNtPQCG%0AMkeiw6KjUCiynhXn8S4UingcRgKr9SOzlTVp1Equz67y1S+P8s7VZSa9UVxWPb3tzQ2/a8kmHxwq%0Adl0olfjMsV6WQnH+5gdX6HAY+edP7+Cf3p4mlS4fXGVyBS5NBLGamjh91YdRp6LL1SxwGR8acnJl%0AaoUjI21C0bfdY0CpkPP4HhexpDgvcmA1xfWZcE2B2m030KxXk1rPcWjIwTtXNw9YHBYdKqWCty56%0AAbDeaOLJfW5+/t4812dWSWfzXJsO13S/AcST2YYC5gv+OH//0xv8/qcHHmgcJdm6BAm/npDLZbQY%0A1DX7ZqXrWCaTEU/laNIocG/k0JWO3kqc8NiISzj0TTfI24ulEr3tLbha9Ri0Kn5xdoFisVRTzPWt%0AJIUY491ry/z2k734V1Ls6DCRyRZoNWkJRtKM7rITiqRxWrX0tJuYXIzgDSRot+vZ5bEw61sjnsoK%0ARehIPMtT+910OY0UiyUi8fUaGtgKqgvFjSiAHht2bJtzfhhcy3ddTK5gYmKCP/3TP2V9fZ3vf//7%0AfOlLX+Kv//qvGRoaup/rk/AQ4Ha8LVsNd8G/ecI+vxyvESarRoX/a3dvKz98c4on9rVzcyHKSF8r%0AK9F1vMEETqsOhVyGVqPA0tzEqcs+0UA/my9QLJYkBWAJd4StNv3YbhfFUgm7WSt0izituoacTaFI%0AGqupieP73Zy67APKm2F1AqBRG9A1KWkxqOhytRFYTXH2up89fa11nU8PIwfSh4liscQT+9vwBtaI%0AxDO024y8fy2Iw6Ll7FgAgC5XM6+fK3MLbuVzfVB+YHw2zBvnFh56pV0JH3/I5fXCyBU02sOXggn8%0A4WRNAba6Q67FoObKlnHqCqr55t69tsy/+s0Bbi3EmFteq+nurBywNamUPH3AzbQ3hkGn4siIi3fH%0A/LQY1Lx5YQmHRUurSceN2VUODTkJRdY5POwikS4H5M5WPU0qOZcmQjyxt51kOkdqPc/EfASNSsHR%0APe0k0tmPDMfcRxm3iwkPDzs5ednHo8MuUpk8rSZdQyHH5Y3kLbKW4eCggzfOezlxpIvzE8G657pa%0A9VyeLPMnV7qePU6jaPdQYDVFYDVFNl9gciHCvn4b/+u9eeRyGVqNkh1uE12uZibmVrE4jfR1mIjE%0AM3Wfq/K+K9EU2XyxLp6t0HfkCkUAhnvL4oKPDjvIFUp4A4ma+8HjMHJsTxvvj/vRa1Vcngzx/nU/%0AGpVCNNmT4tkHh4pdv/DUDl4+NVPjE8/fCPDc0W6WV1JcvBmkxaAmFE3z2Iirhiao32NG36TEYdWh%0AVMhFu/E/ebgTbyAiugZvIMHje9rxh5NE4xlGB+zYWrTIFSXWEjk0agXFIiwE43gcRnRNSk5d9tXY%0A4eVbIXb3WTHq1UwvxWoO2iuYD8Tp7zAxvRSrW0OFTkPymxIkSHgQKBZLtLXqahqw2mz6cqF2IcJK%0ANE2ny8haMgtQ59O8gQTmZg1Ajah0dV7oDSb4vU8N8N9eukZ3u7jAfYfDyGJgTWh0lCEjnc2zEIjj%0AbNWTWs/z7rVloZjd5Wrhu7+4CZRjkosTIVQKuWhM7bYbBX96J1zxW+muKjSc7475+YdXJhrmnB8G%0A1/I9F5P//b//93zzm9/kK1/5Cg6Hg6997Wv8xV/8BS+++OL9XJ+EDxl3wtvSyHAX/HFuLUYEFfet%0AcDsMXJtaIZZYZ3SXgzabgSaNUnT06/ioG4WyXKw7szEeUIGzVc+VjQRDUgCWcDtstWmNSoHNXB6H%0A7feY75iA3+M08r/emxPsW2yM9+JEkOeOduMNJejvMBFPZblya6XufpEOQepxyxvlqf1uMvkCyytJ%0AvKE4qUyOTpeR7rYWbsytCtxT1ZzWTWolRp3qA/8uP0pKuxI+vqgeZxvqqRfearSHa1QKFgMJ0g06%0ARhf8cazNGmwmrWgHRbWGgUoh59ZiDLdDj8mgJhhJsxiIs6/fhkGrxKjTcG1mhdBqmna7nkKhSDZf%0A4Lce7+bs9QDDvQb0TUpKQDyVI5cvsX+XjVfq6LEUPHe0m1BknUwuT1urng6HkTNjy6iUsoZctZJ/%0AvX/YLiacmI/w6tkFzt8I8cVn+vl/f35T6CJutJdW7KjSOQQQjq5j1NUKjGlUCjocBt6/7gfK+/O+%0AfhvpTJ4LE8EaepVKp9K+fluZEsljwLqhgTC6y47DoufmYkSwx2KhRCyRYXdvK+Ozq6Qz+Zr3NRs1%0AKBQyPA5jjdAuNKbv+PwzO/jH16cwGdQ1HaE7PWZOX/MJY7IVbE32HvSY6q875HIZ00tr9LY34wsl%0ARH3irG+NyYUInzzcyYUbQRxWHdlcUbRw8PwTvXXd+BUbDUfXsZm1De+H184uIJfLeP5YD4uBBBdu%0ABOlua8bS0sS7V/202fQ8NdrBjC/KxHxZcLG7raW2AO6Pc20qzHNHu5lbrh+Vtpm05PKlhnQaD/JQ%0AXoIECRJiyRwvnZwBypoZuzrNfPcXN+t8a4VSqhqVOEKtktPT1yyaFyIr8YM3btFmM9LnbuHSzVDd%0AXu9q1bEYiHNg0MHODpMQw4i9fzKdYymUqGkiG+61YjVphcPlCjK5AtNLMZ494K7h4r+dLkI13dWc%0AP37bnPN+cS3fLe65mJxOp+nt7RX+f+TIEf7zf/7P92VREh4e3I63BaghTa9GKJJGr1U1HPlra9Vj%0AMWrIF0ooFDK++4ubNcW8CjK5AqFouobLseJINCoFTSq5kLBICsASboetNu2waFkOJdFrVTXFiO04%0Am/o9Jhb8ccKxctesUReuUZWvvkYlAXHbDbSataKdT9IhSC2USjktejVLoTWO7HYTjKQ4OOggkymg%0AbVIytRhl1pfkkSFnXQeRRqXgj18Y+cDX+FFS2pXw8YTYgcbr5xZrgstGe7i5WUMqk284ORSKpDEb%0ANQ19oMmgFro+HBYdS6EEba06mjRKlAo5rSYtKoUch9UgmhAcGHDwk5MzHBhwCFzLXz6xi7PXA7w/%0A7ufQkEP0/gpG0ly6GWSkzyaMl3/qcBfT3ihOq060QCP51/uH7WJCm6mJl07NAnBlavPQdLu9tFK4%0Agk06ibnlNZ460MFyOIl/JYXNrMWoU9PeqheKzJlcAatJKwiRlanTMoJNlqeKSmTzRSYXIoQiaZ55%0ApAOVUsFPTtbvGQcGHHz3Fzf5F5/Yyc2FCN5gArtJi0atFMZhL6iCPH+sRygOVwsMViOTKzDljaFS%0AyGq6p8qJqIP//sqE6HdbSfbuJGmUcH8xF4jjsOhoUiu4tSiejFdymgV/fLPzPVsQ/f3nltdIrOdw%0AWnVEE1lGq4Scs4Uie/paRTU1KvfDsb1tAhUQ1Nrp6as+LkwEOTDgKK8lnEIGDf2l2MFMk1rJqStL%0APD7iIl8o4Q0m6vjCJb8pQYKEBwGlUs7ySnKzmSu+zuRiVNSnZTZoJiuPaVQKdve1Eoqk2bPDhlGn%0AEuW4/+zxPqa9MSbmI4xNh3nuaA+zvliZSshhQCmX8crpOVoMaq7eCpFpQJdRef8uVzNGnZo3L3hr%0A3qtaV6kay+FaWqG70UUoFkt3lHP+qlzL94p7LiabTCYmJiaQycqjlS+99JLEnfwxxXbt+MViiS6n%0AcdvOpTORTXXt5ZWkELCcHw+yf5eNtdQ6pSJ1xbxqVI/UljZ4b0xGDb3uFsZnwnziUKekACyhDo2c%0AdK1Ny/CtJEU7kSs8nFBWknfbDbTbDCTSWWY3uj1+fHKa3z0xwGvvL4iuoToBabPpRAN76RCkFvl8%0AkSLQYtSSSGZJZXLoNCrWM+Vxo8Vggk6XkVlfTHRzvT6zynCn+QNb34d1+itBQjXu9EBj6x4ul8sY%0A7rGSyxfrOi0rcLbqmPWtMbu8xuFhV43AlM2kRamUo1YqGB2wM9LXSjiWZtZXprXqbmvGqFeVxdMo%0Aia5xPVvuCFmvSgzGZ1d5dNiFVqNgfHZV9DPP+dY4PtrBz87MCXyk16ZWcDsMDHSZuTYdrus2kfzr%0A/cXhYfGYULNRCHPbDYS2HFJU9tJSSbxwBeWJn+WVBF1tLQTCKcLRdfo9JqwtWmaWovzo7Rn29ttw%0AWHScHw+yGiuPvnpDiRobHe61srvXim8lgVKhIBJfZymYJJbIUkK86JbJ5nFYtEwuRLk5v8r+fjsn%0At9CqZXIFllYS/Obj3XiDCXL5YsOY1RtIcGyfG384SSiSxtWq51OPevDYDLdN9qSDyg8GYvvyQjDB%0ApDfKD98sF26NOtVtu+jVynJDQUWASQz+lSTDfVbGpsLs32lDIYdLkyGKxRILgTjXplb44rM7mV6K%0AMb+8RqfTiMNatutHh5zki439ZsVf5grl9eq1qobrmPOt8fTBDnwr5YMZt92AUiETeJdPXvbxwtN9%0AeIOJmuK25DclSJDwoFAslmrqSF2u5oY0k8FImuOjboKRNGqlHIVCztRihJFeK9lcnjl/uuEBX7KK%0A837WF2NyIYLZ2ESpWKJAWVchFEkzPGRlcqHBoWI0zTOPeJj3r7GWEqdWW99S8Abod4tTa9xJrng3%0AOeedUGhsvfavmq/eczH5a1/7Gn/2Z3/GrVu3OHDgAJ2dnfzlX/7lr7QYCQ8nPHYDf/zCCGfHAyz4%0A43icRh4ZLBdulUo5Dov+th0np6/6BJXMSsAyusvO+RsBnFY9/nBqW1qB6pFabzBBq6mJsekwoWia%0AP/pnu7G3ND2Ab0LCRwW3GxHtcho5PtpBKpMjkynQpFGwEIjXdU8ViyXO3wjwqcc6MRk1ZDa6UOSy%0AMr/ygj9OPl/ktffnabcbt7XdhUCcPTtsjOxoxW7WcWkihMOqExJMCZsIRNPMLMV4ZNBOPldCLlcQ%0AS66zEltnYi5Cb3szJmMT7435RV//QRd0P6zTXwkSKpDLZTVTQdX8cFvtv3qkbmJ+lYODDl4+Nctv%0AHeuhFE6K798qBSajhuJSSegcrtAIjPRZuTpV3scrhZHfeMSDw6JDBkwuRLGZtfz2k30Cr/lWVHiQ%0AS6XydMhCICHoH+ibVDhb9Q0phi5PBjk06KyjF7hwI8gfvzDC9ZnVbUcHJdwbKvvq5EKMzx7vJbia%0AZmopxq5OMyDjF2fnATgy0saUN1qTHBaLZTt6arSDpw64+eGbU3WHqm02PeOzYbpKJd7boLPwBsvd%0Ayt1tLSwEggRWUzgsOn7z8S7euLCIw2zg8RFXHdXA2HSYzx7vq+lQyuYLqJUK0c8WjKRpNenIFYo8%0Af7SXN85765JEgEV/gkV/uetZpVTgamCnFboCKE8BqJQKuhxl8Z3tkj3poPL+o1E8uBBM8Fffu1Qz%0AERlP5Wi3GdGoQg1zGrfdQGCb9O4cAAAgAElEQVQ1xYFBO7NLaw391KlLS8RTOdHx7HQmz1oyw9Ti%0AKv0eC2MzK5wdD+Cw6LBbdAI3+FZUN9b4V1IcGnKSy5dIpLMN11EslQhH1xnsNmNpbuL01U2qQI1K%0AgX8lRYfDiKtVT2A1JflNCRIkPDBU9D6qY76VaIrudlNDitRoPMNKtNzcoFDICYTT2M068uvlw2ox%0AeIOJDZHUcsdzefquiRaDmhaDhjcvlEVMzc0a3r/ub0zRajdwZszHcE+r0FS2FdV+Gsp+9vER1z3v%0A33eTc94phcb9pNK652Kyx+Phu9/9LqlUimKxiMEgbTofVywEE3zzxatA+Sa7MBFELoPLt1aIJTKE%0Ao+s1nDGdrmZklHjn6mbHiUalQKGQCzemRqVAq1ESiq5zbH87GrV4Ma/y3OrCtKtVjww4MOBAoZDx%0Al//fBf7ks3ukwEcCcGdctsViiVaThpmlDCuxNId3O9GoFEL3VMWWOxwGOp3NnLy0RKermUKxyOpa%0ABoNOyXBPK9c2CiqB1TQHB53b2q7drOXbPxtnX7+Nn52e49i+dtRKuVRIFsHYTJje9hYi0XWi8Qx9%0AnWYicpj2xnFYdVhatPjDSdwOw4c21n63p78SJNxPzAfi2ExavMH6rkwx+/fYDSQzeaa8UXyhJA6L%0ADoNWSVAGJ450sRJJM++PCx2j71wtK2lXfFomVxY80agUuB1G1Col74/7ObLbibVFhzeUwL9Svic9%0ATiPvXltmciHC3n6b6D3a4TCgUMiZ861hM+vocDQDJc7fCBJZyzCyo1XUn7bbDYzPhrGZxUcQr8+s%0A8vnjvVLR7T5j6746uxzDqFPx1S8fwGnW8v03pygWSxh1KrzBOL1uk+gYf4UCYl+/rU40r0ml4JlH%0AOnn1zBxtrXr63C3Cc3KFPJ97egezyzGszVou31ohtV5AJitht+jrOAoB5pbXat5/u4YFt92ASqng%0A1JUlrkyGOHGkizkxKo8qjmeAPf02NJPbx6yRtQx97hbRw52tyZ50UHl/0Sge/Le/O8qZ637RichX%0Az8zx+Wd2MOuLMy8iKCqTyfAGE5i2oQEyGzUMdFloUis4d6Ms2FcoFPE4DARW0yiVcow6NV1tLcz6%0A1uj3mGm3GfnxyWk6YkY6nNs3J1T+XRGAfu5oj+j91m7T8+qZefbvtBOKrjM+G6HTZWSgy0I4lkat%0AUpYnSIolPv1YF//m+SHJxiRIkPCBo7qYOdxjpsvVzJXJEGqVnMO722hSK7lwI1jn05RyGSc36kve%0AUILHR1w4W3WcvxEs62jYDaLT8pVDwAqHslolJ18oTxfF09maOla7x0BPW4u4T7UbKGxQA7Xb9KLv%0A1eE0UsgXUSsV2C1aetpaODPu5+V353BatBzc1fiw7s4mqjfXI5Zz3o5CY7s6ic1mFF3XdrjnYvLV%0Aq1f5h3/4ByKRCKXS5kK//e1v3+slJTykqB6584dTHNvbJnSBVIRVqjuXrk6FeGTQyaNDTrzBBG6H%0AAbfdwFIogWfj9LvNpkelkNPxRA9r8SwKuVy0mGc3lznrKqOQGpUCpUIuvN8XnulnzheTxv8kCDiz%0A0dHktOoEFdetI6ILwQQ/eL3cseS06nh/LMBvPt6NP5xkMRCnw2HkyVG3ICLZ626mVIL1bHFDVdbO%0Aj96e4jce8RCOpvGtJFEo4IWn+5jzrbG4RcG9zK/UwvkbQdaFBHOd5450fVhf00MLuVxGIJKmxajC%0AYmqi12OiSakklSrQ3W6kSaUkGElRLJZQymWiidyDKOh67Aa+/oeHeePcotQFKeGB490xP01qZcOu%0AzH53S50tnh0P0NPeQiyZRaWUc3MhyrtXy/7JadXx6LCDpVCKxUCcR4ec6LWqDcG7NLO+zaLKq2fm%0AcVp0/N6nBpj1xTh/I0BgNSV0Kle68M7fCNDd1szZqvXBxuGyXMbJS0vCmjUqBV98difnN5KHUCTN%0AoSFHXcExsra+LSWW1L35wUCMeiGeyvH2ZR+fP94rJDoVHsGzY36Oj7oJRdNlTkK7AZlMJsRyh4dd%0AqDa4tU0GDXaLljnfGi0GDYPdFmwmbU2nkFqp5NUzcxzb5+bkJa/Q1bzgFxflMTdr6jqUMrkC+ibx%0A4p9MJuO9jfjz9FUfgdVUQ67ZaiqAcDTFgQEH2VyewGrZTrvbWphfjuFxGLGZtXQ6jXQ7GwvrbLVV%0A6aDy/qERZcjYbISJ+ajoAYNRp+KtC0vEkhm+9IldXLwZLPvEYScyyjZsN2sJRdJ1FCuVnKXCs10R%0ADT17PUAR2L/LwVIwzv5ddr710xtbeD1DfOZYL2fH/ezvt23bnLDVFueXY/yzJ3q55Y3W+MtgJM3+%0AnXZRkchDQw5OXt7Unzm4yy75TQkSJHzgECtmPnWgjS+fGGB8NsyVWyu4bDqeO9qDL5Qo15LsBtwO%0AAy++MSVc5/Bwffx7bG+bqO9UKmQk13NCXPDFZ/v54ZtT6LUqulzNddzHBq1SNAaNJ7P4VpIsBOI4%0AreKT+ZTKtEbmZg0GrRp/OClcB+CNi16e2u+uidFv1yl8px3H1Wjkz7ej0hodcm3zy4njnovJf/Zn%0Af8aXvvQl+vr6BN5kCR8/VI/cyeUyju5pJ5ffFJzI5DaFVSpYzxQ4eWmJR4fLBilHRjKdZ2JuFZVS%0AweXJEOduBDi2t51cvshiII7Tqt3kD/Ov0WE3MtLXSiKdI5HK4rYZ6jj2MrkCE/MRVEqFlEBKAMo2%0AKpPJGe611qi4nhlbrrGRakeaTOcY7rESWVvn6tQKZmMTi4E1zt8IoFbJeeHpPlLpPD9+uyzao9WU%0A3Waf28S1qRUcVi3PHOrg5nyUQDjF6ICNXreJaW9MSEDkMhnzyzFhpNDcrCEUXadzY+xVwiaKxRKD%0A3RYKxRJKBTRrVSSyGQLRJBqlAv9qguWVNOduBDi6x8WnH+9mKZhgJZpmqNvK6K5WOlofTEF3sNuK%0AzaCWfI+EB4rKvhyIpNi/03ZH/KpKpRytRikEzE6rjkA4JRy6zfvj+MMpnjvWzWIgzoWJzY4Qa4uG%0AZw918dq5eQ4Pudjfb8MXShJLZoSO0GpfmysUcVi0DPdaGZ9ZrSkq2s1aOpxGfrKh2l295mvTKzw6%0A7CKRzuINJNi3y4ZiLUOpBCqFnAMDDpq1KnQaJaHYuiS294BwJ9QLHruBr/7uKFenV/CvpgmvpYkl%0AdeWDDY+JwGqqLGpn1hJZywgNAUM9VuaW13j9/CJPjboF8TO1Ui50CoWj67Samhjpa+Xa1Ar9HrNg%0Aa8UNbtmtHIWRtQz7d212xcvlMg4Pu0hn8jx9sINooizSVx1XFosl4ToVzuNIfF14XnWRuNNpZKDb%0Awi/eX9hQnrfwzCEjf/uPl7kwERSaKyYXIjyxr52OBhNIYrZ6L0mjhHpsZ7fXZ8M8MujgpVMzdd3F%0AlQJzYDXF2XE/E/MRnj3k4fLkimDDyXSOdk95MqoiBHpoyMkpEZ7tWd8akfg62XyBG7NhDg44hKm2%0ArUit5xjutmA1NfHZp/qY95ebE7qczdgtWs6PBxndZa/jGw+spnFY9MIBTZNaia5JxVuXlhjqtoju%0AEcUS7Ogw0dPWItmXBAkSHhjEipkeh4nv/GzzgM1p1fPyqRnUKjldruZyDBFK1FD0iAngvnN1mX/2%0ARC++lSRLGw2Nba0GloJx2loNdDmbUSjkzCzFGOyyEEtlSG0R29OoFCTS+Zq9vNKl/NiIC5WyXPcU%0AtCAo4Q0k8DiNeBxG/vGNW7ToVQx1W2kxaHjl9GzdYZ7bbqxpcLsT0d27Ee1rhNvFc/eCey4mNzU1%0A8Tu/8zv3+nIJHxFUj9wdHnYx64vVPK5RKZhfXuP5Yz0sBhMsBROMDthpazXw0jszPLG3nbVklmtT%0AK3S5WmhSK7mYCPIb+zt4u6rzwuM0MrMU5fJkCLOxiUKhyE9Pl1XBPQ4DrSZd3bgBwPJKWR1zoMsi%0AJZASmPPHefPCYp3Tfmy3C4NWRbFYQi6XMb20VjNGO7kQxWbR8tnjO5haiuL1JzhxpIvAaorXz3pp%0Atxs4MODgzNgyj+9p42en5wCwmproaTPxP1+9KRRo3r3q3+B11AIyYUzH4zBibtYIY4pP7rdJNtsA%0AdpOGM9cD2C1N5AslDGoNGpWMSDyLL5QiuJrm8LCLRDqPL7TCwUE7KqWcy7fKPIeHh3igiZH0O0p4%0AkKjsy5lcvqFIyY35VfzRNtosOorFEvl8URALkctl9HeYyBfLAXClEHzxZhBfKFlXgFvP5jl9xceO%0ADjPZfJFcvsCBQQcvn5qp87WHNw6RXzk9VzO9NDYdxtysIRhJEYykRe+ZUCTNUihBZC2DuVnDz07P%0AcWDAwU6PiV0ek1CQ89gNLIQSXJms5zWVujfvP7ZSL1Tzc+/qNDMfiDM2u8qlyRUODtjwBhPotSpa%0A9BoAprwxPnm4rDuw9ZC3Sa3gxkqSY/vayRWK5PJFnK162u1GQpEklyZDHB528fKp+mSsuht5K0ch%0AUMN9W+mUr+zT+iYV2XyhLq6sXKfCeSyTy3j6QAfxZJaz1/20terZ3ddKvpDn0V12Hht0CN8RwFe+%0AsE8oAu/qNPPo4L0V6e5H0vjrDjHKkIpPA3h/3M9wrxWZDA4OOkhnNruLu9tbaG/Vc/nWCnqtihuz%0Aq+zbaRNsuN1joLuthfHZVdKZPHqtSuDirIZcLsNm0qKQy/CHU7R7DEKcuHVNhUIRfziFyaghGs9S%0AKpXQKMtdbu9f96NWyUUL1lCmvPjl2YVyA8TxPhYCCULRNCaDurFIZDDB1/+3R8jn6yliJEiQIOGD%0AgFgx09qiYXIxUuPXKoVahUJGIpVjp8dAcj0v0EqYmzWivq1YLHHuRoDBLjMZkxa1SoFcBtl8UeBZ%0AVqsVdNgNTHtjpNIF1vUFjoy0CYfK1deuULxV4A0moLT5Xqev+uhtb6HFoObceIALE0H+5acHGZ8N%0Ak0jlSKRzood500sxnj3gvifR3V8lJrgdlda94K6LyT5fOXAbGBjgW9/6Fk8//TQKxWZXaltb2z0t%0ARMLDi8NDTt69tsx6Nk8wmmb/TlvNaJfNpOUnJ+uTyt862iOabH72eC8zS2tCoumw6FCrFMQSGZLr%0AeUb6jNgtWqFToDw6qBM9xXc7DFybWpESSAkAnLq6LOqQS6USSoWcf3xriqFuKw6LDqNOVTfWMjYV%0A5vknetGqlfxsoxhSeaxCoB+N13KELwTWhEJzdUdLNl8UaDagHOxPLkTQN5XdrmSzjaGQK4jGsxh1%0AavwrCRxWA7s6rfzdP12ju81Ip6uZlzY6G4/taxeU2KH8W7110Vt3oitBwscJlX250h23FTaTlm98%0A+zxHRtrI5ov8xqgbbzCBUafi+GgHP39vvs6/HdvXzs0NUb/K/09eWqp5nlGn4vh+N95AXNTXZrJ5%0AlAq5ULQ+MODAbikfoFU4lxvx1trNWq5tFPcqz33moFuUV95jk7o3HyQODzk5ednH/p12Ye8b6bPS%0A097CS6fnhDHQYGSdnR4z740tE46lhd9fbD999hEPSoWM/TvtvD/mr3n8ymSIQ0MOju5pJ5G+vWJ6%0AT3szhUKJtlYDOo2SFqOGn50pH0YUCkXyhWJN52m7zcD0Um1zBGzu091tLVyaDFHMlXjt7AKPDrvI%0A5gtc2hBGOzTkYCGYoMtZO110N0XgO3mOVEj+1bCVMqT6UAE2aVKOj7oxGVR0Oo28cnoOvU7NxYkA%0A/R7zxuG/mx+9VRtnjE2Hef5YD95QgtBqGpdNL9h25bDlwICjPs6cDvPc0R6Bk/ux3S7ksk0aNZms%0A/LsrFDJiyU1hvUyuQDpTnwdpVApsJi0jfVY6XS38j1cnUCnkfP6ZHUwuRBruETs9ZqmQLEGChAeG%0Ayp63tZg53NPKrE9czK5YKMFGMbi7rZn3NmKF7TQQ7CYtb14o+/0jI22iNSqGHILQ79YD6u2u3eVq%0A5tLNYM3f2u0G5jbWv3+nne/87AYAQz1WYomM6OdaDpebIZVKOdNL9Qf1mVzhA5u6v99UWnddTP7S%0Al76ETCajVCrx3nvv8Z3vfKfm8ddff/2eFiLh4YXHbuBPPreX//nqBKM77SjkCDyNUB5vFQv0l1fq%0AO6YyuQJzy3HCsXWOjLQJSUlqPYfNpOWx3S7OjQfIFYo1PGS9bnEidKdFx66ndkgJpAQAYUR2KxYD%0ACbyhJG6bgf+yISbZyG4XNtRZRQsluSIOi45fnq3vfj487OLM2DLdbS0ANR1YF28G6W5rxmbSkkjn%0A+D++sE+y2W1wfTZMd1sz+XyBdAGu3grSpNVgaWni0JCLty56hSLBWlK80CDxqEv4OMNjN/CVL+xj%0A0hsT3Rub1EriqRyhaJqx6TDTixGeOuBhxhdldW1d9J5JrufY4THR4TDW3VvVXcqXb63gatXXdHJU%0AEIykaTVpgc3Czdb9vLutWXTN/R4zTRolC4E4bVY9Pe3NQgdIo+9A6t58MPDYDfyb397NN1+8Kvxu%0AXS4jf//SdeHgoMNhJJrIEIqm6feY6XS18PP35tjpMYvaWySeQdekEv6/9fHkeh6bqYlZn3hnZaWL%0AOJbIYjfrWAolWYmmcTsMFApFdvdacbXq0KjknLqyXHPtRsJpHqeRJrWSV07P8uwjHtazBbpczUzM%0Ar6JWKhgdsCOXyXjn6jLFUllHpLe9uY7fcDt7vJ8q6hK2RzVlyIwvhkzWwNbSeVoMas7fKBcJioUi%0A8VROEGpaDCZEX+cNJZhYiPCZx3uYXopybG+bwI053GvFYdHWiUNmcgWCkTInd65QwmnViXbef+qx%0ALm4t1Ma0lW69fKGIP5yk3WbAZNSQyxfQNan5p7fKQpiZYjnX+t+fH2Y5nBL1t1JDgwQJEh4Etu55%0AQz3WmmLm2MwKOzstNcXbIyMuZEByPc9KJI2MckH5t471MLMUIxRJ43EaRX2bpopbXowKoxJfVMcA%0AlWaIikhqI30Fm0mL2aghnsohl8t4fMQlaMft7rPisGprJl3cDgNOq74mVpbLZTw67OS7r99iYj6K%0A22Fgb7+N+eUYgdXN2oFRp/pAYtv7TaV118XkN954gzfeeIO+vj48Hg+//OUvefHFFxkcHOSP/uiP%0A7mkREh5+XJksq2SuZ/Ncn10VeBqdVl3DEarFQKJu7BDKIwKPjbjqTvk1KgUnjnQJf6sW9YusrfPl%0AT+3i8mSIYCSNw6LFZGzi1TPzjPS1cmzEJSWTEnC26kVPEtta9YRjaaB0W7v1hZO0tmhFH1sOJ2k1%0ANTXsknr8/2fvTYPjus9zz1/v+74DjR0EAQICd5EURUqUJdmWrch2lMhKYs8kmZs7Vb7zKUndyVSl%0AypVJ5WYqqbpf4krVrbm5d7I5ShzHjixblmXJokRTokiKC0iAIHY00Ohu9ILe954PB33YDRxAosQF%0AEvupclnsPqf79MF73v/7f5fnGfVt0Y3fz7+9NU2uUAbg/euhVufsFpDLZaRyJYZ6HRi1GorlHAaX%0AicnFOH1tFpYiKWFE+mpgXZhJIfk5LR71Fj7rqCdTBzutvHJ2nuBqRhQJmQoIHO3JdJHPH+3CZdPx%0A9z+Z4PNHu7i03l25EYFwmicf7uQffjKBw6pFKZeL723q6JOgGgDobjMjYzOfXeN6vhROc2TYQ3ld%0AEdtl0+Gx65HLYXwuikqp4IPJCO9eW0GjUnyor2w94/cG12Zubdo0KgX50i39DKmOz+uzMb7xhUFe%0AfXde8vOCqxksRjVr6aLk+5F4DoVchtehl1zXfU4DMsDvMUl2Hh0a8vDy27P81hcGcVl1Tarr9aQc%0AMlhcSeG26bCZtbx6dl5cp2OpPNOBBEa9iuVImkbaqvpvLJYr/PS9BUl+Qyl8VG7EFu4c6n5SqZTz%0Ax//vOcljhC65Gi6bfv3fgq28d32F3/7SHn66hQ0HQmm+erKPy5MRtBol71/fLIa60UcCzC0n+eYz%0AeygUS1ydjknGlOF4lrYNMW19rPrkvnZ0WgUOi4alSLbp2axjYSXF73xxkOEuGwMdFs6OtaY4Wmih%0AhXsLqTUvXyw3idu1OQ3s6XGI62t9al2qyPbM8W5hylen4tWz8xwa8gicxeE0fpcRs0HNa+cWgK2p%0AMECaGktohtDj95jo8JioArkGAT6tWsmF8TCj/S6cVj29fjMvn26+Rr3EOrAxVn501McP35ppuif1%0AmGUhlBLP+dbzo3f+D7KOO9mMIf/wQ5rxN3/zN3znO9+hWCwyMTHBH/7hH/Lkk0+SzWb5i7/4i090%0AMS3sTMjlMsZm4jisgnqx26oTeRoT6SJ+j3RA4ncbiSdvtffXFeM7PSYWQ9JV/uVIpknMrz7uemM+%0AIfz/QpxiucKVqSg/O7dArlAWRwVaaKG/3SxUJddtzaRXCWI5PhMn9rezuG63mVyJdrdB8jO6vGYM%0AOqX4GY322OUxMzEnTVCfSBWaNtd11EdVGp11vXO2BWm0u4yk0iUUsgp6nYpKtUZsLc9atsjMUkrs%0AmIwnC7hs0on/lhBXCw8K/E4DTouGcrWKUaemWKridRg4MuLl0X0+8oUSE/Mxjgx7iKfyeJ3Svq+n%0AzczUOu/nLr9NfLa26+4orFMN1I9z2/Q4rUJyeGMQX1/PlyIZ5oIptGqFyFsbjmWZWlwjulZgJZpt%0A6hZp+cr7j408hzazhpVVYRO2lX3kCmXmVpJ0+UySn+my6ZgLJiV9uNCpbkWtVKBVK5rW4fr7ZoOa%0Aa7NRZpfXtizwAozPxcQuozqq1Rrnx0Ps7rTitAr0KvWYso6V1SwqpYJEqkAolmNhA7WLa11MsP59%0AH8VOt+NGbOHuolyuMthlbXqtHue1OQ2EYjmhY12twOs0oFTK+cYXBomn87RvkXhtcxmJJLLEUwVy%0ABWkfmW/wkXW4bTpuzMdYimRE7ZeN15UvVtY76zfbvtuuZ2JO2BdZjWpJGsA9Pbe0ZDpdRl441ce3%0Af/swL5zqayWSW2ihhXuCjWteXdzu9KVlxqajFMsV4X+lEt94ZohHRn0cHHRvmyeymYQkcK5Q5vx4%0AiMFOGyO9DswGFalsUfR72+0RXetCqo37fJdNx7WZKL+8EuR7b0xRqyJe49h0lDNXlulqM5HOlbCZ%0ANEQTAu2lXC4Tf1smL70O1KjR127h6LCX8rpw8MZjGteKQqnCtZnYJ7jzHw13Yp98253JP/jBD3jp%0ApZfQ6XT85V/+JU888QS/9mu/Rq1W45lnnvnEF9TCzkO1WmOk18ZUIM6xh3wsrCRRKOQshFIC7YVC%0AJjkK0OYycmEijFwu48TedlRKGbPLSSwmNVenopLfFVzNSHYztzkNROI5DDrVpvcG/NZW0qgFQLCF%0Arz3eRzJXpFZFUGwPp5laWqPba8Zj17EQSoniQFJ2q9cqcJh1ZBtGFetUFQqFDK/DIMm1uLvbxthU%0AdBPnEUhXQCfmW52zUpDLZXT6zPzs3XkODjgxy6uoFHIcNh2T82v0tpt564MlQFhstxpFao1wtvAg%0A4fCgh3SuRK1WpVS5xb1ZqdZYXSvgtulE7s7jo22Sz4zNpOXq1Op6sF8UqQA8dh21GpvOAaGT47mT%0Avcwur6FWKTl/XUiKDffaSaQLkh2lfrcRu1nDxRsRkRvZZtaKfM3i9az70daUwf3HRp7DRk7B7bp/%0A9FoV+UJZ0t7qVCyNPryRTmVyIUGXz4Rep+a5k71E1/LE0wWMOhUalYJ3Li9j2UZgrL7uBsJpypVq%0Ak9aB32NEKZfxj69NMtxjl0zG1cVyF1ZSeOzN3dH162/s1I6u5ba10w9TUW/Z+J3Hxnta54rcSL2j%0AUMg5ub+dX14N8iuP9pAvVej19TMdSPDetRDPnuiVtOGH+uy8cT5AT5uZyQXpv+3G+E+IM5Vo1Eom%0A5mN0t5kploXi+Mbr0qmVvPj0ABPzcZYjGbp9Zjx2Pf92ehqAUDzH00e6OLNBL0SjUvDYAf+296KF%0AFlpo4W5Cas2TErfTKGVk8xZe+tkURr2SF58a5N/fnpH8zOBqhn273IAMv9tIm8vILy4sUa5WKZYr%0A7NvlEn31dpRWfe0WVAo5xXKVbq8ZtUpOtXaLBqneLAGIvlunUdLTZhEKgeEM7W4DHW4Tx0d9vH1p%0AedtYKBBOs8tvZS6YpLQFV/3GteLTEhfcdjJZJpOh0wlZ/vfee4/f+I3fEF9v4bOJhXCabKFCLl9h%0AKpCgp82CQg4mvYpKpYrNrOPYQz5S2aKohNzhNfGTs3M8dqAdn8PA2ExUHBNIZYpiUm8jun1mPphs%0AJjbXqBRC4K+QM7EQ2/Teo6O+u/nzW/gUIZkrMbmYwGXVNYuerAjies+e6GViPo5aKQg+ntzfTipT%0AZHl9PFyrVpIvVvjXN6c2jaj8ysleIvEcA50WrkxFSGVL4vdqVApUChlHRrwil1OjYn19U9qIDo9x%0Axy8Q9wPlcpWpxRgum47FYBK3Q+CZrlWrOKxaKpUqPT4zgbAgAloqV/niI92EY1kCkTRDXfbWCGcL%0ADxw63UY8DgM/fEsIwG1mDTcDCbRqBfMraxj1KjE5Wx/xzxfLRBI5OjwmfA4956+H8bn09LZbuLmQ%0AILCa5isn+wiuplkMpZt8Wt13uWw6fnJ2jv0DLk5fWuaRUR/VSo1rMzEO7/FIBvFKhYxYsoBOo+TQ%0AoJvuNguvnJllT4+9Sdy37kdbUwY7A/VEHAj2ZdSp0agUxJMFDg65N4mPAYRjWd69tsKxER+FYplw%0Aw7jo2TGBx3gqsMapgx0kswXMevUmwTKdRsmvf24X6VyJ1bjAZaiQyxnptaPXqknnipLxZH3dPTjo%0A5sJEmOXVjDg+W63UOH1F+P6tNpv1ZLHLpmO4104omuPGQhy/20itJlBlNCa/w/Ec3/35zS05kD9M%0ARb1l43cO2/FSHxn24N5ihPrZR3sIJ3LYjGqiazkyeSGZMB9caypG1G14anGN3d02CgXBTqTssMtn%0AplqtoVYKexmrQZgiSaQL7N3lYiWaQa0UhEl71n1hvUN+IZTi/HiIzx3uoK/dwhvnFzh9aUn8bJdV%0Ax+WbEUn+yz09DiKRVK8aEw4AACAASURBVIuju4UWWrgvkFrzpMTt+jvsBMJp0cdevBGmw2uSbkbw%0AGDlzdYk2p5Gr06v88mqQk/vb+eBGmGKpSiyZ49kTvSxH0gTCaaDGi0/vZiqQYDGUpstnoq/dwsxS%0AQmy8cNl0qFVyNqYyw4kcpw76uT4bw+vQM9rv5O9+MtG0blxURXjhqV2cuxbaVrjP7zYyF0zid5uQ%0Ay9mSkrMepxRKlU9NXHDbyWSFQkEymSSbzTI+Ps7x48cBWFpaQqnc/uOq1Srf/va3uXHjBmq1mj/9%0A0z+lq6tr03F//Md/jMVi4Q/+4A9u9/JauMPYyHVT5wD78qPdPHeyj5uLCa7cXMVl02HUqQlGM4zN%0AxuhuszDYZUOpkPNPP5vcHLCd6OXK1GbSdItRzQtPClX4hZWUGLB9/xfTqBRynjvZSyieZS6YYrDF%0A+9VCA67PRvnONuJ6pUqVSrXKaL+LxVAKuUJOqVzFZlZTLFcZm46i1SjYu8u1JX9doVDh5+8HeKjf%0Aiceu54OJCB0eI267Hr1GyT///OYmW68XOzbaulGv/lRUHO81sqUyVGUcGHRjN2lQymUksiX0Gg0K%0AhYJQNIfHoefEXh+1mqCAfnFC4HTf1+/k4G4XHa6WT2jhwYFcLkOplLMcyTQlPHZ1WDHr1Rwc9JBI%0AF8WEhd2s5Z3LyygVMn71VD//+uYUZy4LxbG5de62Z4530x4zSnLA17nfGrtLM/kyJr0KpVwmJukC%0AkfS6OInAQVpfz98fD3N4yE0mXyIQTlND2HQYtEpR3HdjzDHgt7TW+vuMTreRbz0/yrnrIRZWUlSq%0AVf7jV0eIruUolmtN4mN7dzlxWnVcn4mJlBJ+t4FTB/18/xdTTcXYVLZIJl/k6tQqe3o2r90Hdrsl%0A48hDQx7eHQvy4tMDW4pQAuKUHAjrcLFcYbmBWqCpuBLP4XXqUSkUnB0LolEpMGiVDPc6eXxUWLPn%0AQyn+7G8vUK3WOD7atolLfDsO5Dutot7CZmzct6xEM4zPxfndLw9x9toK710L8VC/dIyoUMjJFyqc%0AWxRiCo9dT7lcEWlO6sWSa7MxDu52kymUmV5ew2XT8VCfU9IO6/ZvM2u4OrXKVx/v46Wf3eTQkIdX%0A3pnd5OsODXmaOJYLpQqhWJYb83FqyJo+W6tWMjYT4/nH+iT5L1sc3S200ML9xMY1T2qidGk1RbfX%0AIhaSNSoFzz0mPQ2iVMiJrhWIrhXE1/wuI+lsiWszUTq9Fl5++1ZTxcUbERRyYYLeYdEiQ0atBueu%0Ah5uKdvW4t/E7/W4j+UIFp1VHm1PH9VlpfvupxTX8bgPTS8ktp2WVchmZfIl3x4IcGW5utKgL+ZXX%0AffdInwODVvmpiQtuO5n8e7/3e3zlK1+hXC7z/PPP43a7+fGPf8x//a//lW9961vbnvv6669TLBZ5%0A6aWXuHTpEn/+53/OX//1Xzcd80//9E9MTk5y+PDh2720Fu4QGoORrfjdQMa/SCTODg156PEhPsgK%0AhUzy/NnlNZ56uINwIsfKapYOr4mBDivX52JcvrlKn9/CaL+T188vkl9/2AvVCtNLa/jsOv7qD04R%0AiWyu6rTwYGIxkubn64vVVuJ6x0Z8/PjM3CabffHp3ayu8x4NdFn4+bmA5HfMLiUploWRnPq5J/e3%0AU6vViCfzBLfgSwYZcrmMg4Pupo4WarVWIlkCyUyR3nYjS5EUFo2MqlqOQg65Ugk5gn/6YCLC3gGn%0AZGeRUa9uJZNb+FTjoxaZFsJpJgMJppaSrEQzkskJjUrBkWEP566tNL32zPFuqtUa43PxpsQeCH5r%0ALVWkWJLmfitXqhwd9qJQyMXu0kg8x/NP9PP//XhCPLZarXH60jKP7W/n4WEPH9yIYDUJycF3rtzq%0Abo7Ec/zKiV5GemycvhyU/M6z10Kt5Md9xkIkzXe+d6XJvt6/HuLUQT9GvXpTEUCjUvDCU7vwLxnJ%0AFcrUavDWxSVG+12bOjwNOjU2k3YTf+yH8XUDXJ+L8dxjfQRCKQKRNH63EbNeTSpX5MWnd/Mvb9xs%0AKrK0OQ2oVHKxM6guaqZRKfj80S6S6SIzy2scHfbS7TMz4LeIXZ7Vao0Ol6CE/v5EmNW1/G3Z651W%0AUW9hM+r7lsau8Ug8x2vnA1gMapHr2uvQN9GRHRvx8YO3GoTBVwQb/tzhDvS6vMiZvRLNbi4irKS4%0APhPj+c/1sxBMMR9K0eE2AjJxkqM+ujwVWEOtkm9p13XezMb3IvEcD/U7iCbyqJUK2pwG0f8+dbhT%0A9KUb143tOLpbNtdCCy3cbUiteWajisN7POQLwkSP32kimS02+Sq9VsFzJ3sJhIUO4w6PCZ9Tz0o0%0Au2k/PR9Kks2X2D/gYnn1Ftdy3Vc3xiYA744pJIt2y5HM+uR8WkhSu4388+s3149ws5rYmsJiqNuG%0A1aSlWkOYtMoINJt1Ko754JrY0FGtwa+e6ie6lufGQpxHHvJJTkQ/sYGqaKfitpPJX/jCF9i/fz/x%0AeJzBwUEADAYDf/qnf8qRI0e2PffChQucOHECgH379jE2Ntb0/sWLF7l8+TIvvPACMzPSXCkbYbPp%0AUSoVH37gfYTLJS0+stNwfTbKWxcDXJuNMdxj58mHO5mY3yw2plEpCISlidELxTJKhVxM6tUFWjYi%0AEs9hM2mYDiTYt8tNvlDh5+8visF9Y3K68WGPxHNiXf7Tcl+3wqfBdmHn3+frs1H++4/GxX9LjZls%0AtyEdn4uxf7eb7752A5NeiXeDenYdjVQV9e6UVKZIJJHjmUe6+eFpaZ81FxTGe0KxLDazRvyMP/mP%0Ax3b8vd0Kt2O7t/sbL83G2NvnoFSWYbMZKZer3IilsJm0FIoVook1BntsW4ozTC+t8eLnB2/rOz8J%0APq1/w9vBZ+U33q7Pvde/e+Ma/NgBP3t6HJLHjs9Fefd6qKmTYz6YlHwmMvnm5EShVGFhJUUmVyKb%0AL0t9PIl0gdU16cC5nvBr9JNdPjOnP1iWTILPBpPoNEp2dVibKAzqGOlz8M0v7QHgbxqS0Y24sRDf%0AUXZ4r6/lbvrcD8P12ShnLi81Jd7qKJQqrK7lNm0E6+9dn4lhNqh553IYjUrYSNUTt/X1sFCqcHJf%0AGwcGXYTjuSa72o6DMFznF1zNsrKaFdfYq1Or2Exa+v0Wzl0L8tzJXibn4yRSBQY6rZTKNSrVqiQH%0AuFGn4tJkmN2dNnxOA7/25G7xvcb76nKZODjs4z/95ZuS17advdbPvZvYSc/KvbbdiXXu4mMjvk1d%0A4zqNkq8/NcDkQoLFUErsAIskclRr0qJIoViWfr+VixMR0dduJTg5s5RkbjmB0yokPaT0NQKhNN0+%0A84dyfTdqbLjXpz9fP7fIcK+DWg3xOXricMeW921iCx7nB92fflTcT7/7acOD/Pt34m/fznbv9fVu%0AXPP+j794k3a3QF/qtOro9Jl4/dyi+L7HriOVKfOjd2YBIQ5YDCVZDKVYCKUw6VV0+8xMLgjNEJ0e%0AE8VyhUS6gLrhN2+395cq2gVXM3gdBlw2PQatkuBqRvyu4GqKnnarZH6gw2NkfiXJ7LJQcHxk1Mfs%0AcoKBTjsWo1pyws+oV/Offn0fAH/9r5clr/HcRPiuxwpSuF37uO1kMoDH48HjudV6/dhjj32k89Lp%0ANEbjrUqoQqGgXC6jVCoJh8N85zvf4a/+6q/4yU9+8pGvJR6XTlbuFLhcpk9FB+2mUahgknyhjNOq%0AY36l+fptZo2k+jAIwb3TKnBqb8cd47brcFh0dPss3FxM0OEx0u0zEYikxc1oPTnd+LC7bIJKPHBX%0A7uu9dLA73Xbh02G/r707TyiWFW1NinB/uw1pMJrBYdVi0Km4ubjG6C7nlvyJpUqV46NtYqdLFTi8%0Ax8P12RjuLXjAXTYd/X4r00sJwrEcJ/a28dTRLlxG9R29tzvRdm/XfgKraZZXk3gsalRKBcVimUK+%0ASqFURqWQc3UqismgwqRXcXlyVfIzgtEM0Wj6nnR9fxqej0+Ku/0bd6Ldwr3/20qtwT9/f3HTOLJc%0ALmNuJcWbHyw3BckOq/a2khP1Y7t80rx0ZoManUbJwoo095tKqRDXa41KgYwaVpNG8vtdVh03Awle%0AeHKANy80T35oVAoeHnSL93qw08p8UJpTdqc8a3Xb2Im2e6fttm6X9bhLCuF4DqdFWjE9HM9hNd0S%0Au21cmxsFyeocto2jrXK5jN2ddorlsnQcadNxtYETufEzU9kSXqces0FDoVjhxkIcg07F25eWKZQq%0A6DSCsNnMUnKdx1DoHpoKxImnCmQLFU5fWuaJ/e1Uq7Ut7+tOtNePYgOfZdsd7LSyspqRTCIc2O3m%0AH396Q3x9OZrha4/1YTSoGdtCGDwSz+Ewa8Tu9lqNLX3tUjhNDRlzwSSj/S7JZLLfLXB9DnTatrXr%0AOjQqBd1tAscngE6jIJ4q8PkjXRwb9oix5EZu5CcOdzLUtfPscyNu9+/+WbbdTyse5N9/O799J9ju%0ATvhbHdrj5uW3byWKc/kCfo9R9IcqZXPTYl2oebTfQYfHJO7BBzptaNVKiqUyV9b9d2Peabu9v1Rc%0A3OExshhKEYrlhCL3/nb2DbiYD6bobhMmlC6MhzflB7q8ZqaX1sRi40CHjUKxQiCcplTRSyaK09ki%0AkUgKuVzGtZlmPbA6rs/GPnQ/e6c58beyj+1s92Mlkz8ujEYjmcytJGS1WhV5ll999VXi8Ti/93u/%0ARyQSIZ/P09vby9e+9rV7eYkPLDaOQpn0KhRymST3S6kskIJLBUE9bWYUcjkAapWcdpdR7MRsFGUZ%0A6XXy3ddubKrU1LkY6wg3POx17rrDQ+5N39vinn0wIZfLuLmY2LRJrXMgFoplwokcvW0WSuWqtDiK%0Ax0QyVcRl1THUbSeWzHNk2CNyP9YFJX94ekay0+XyZIRTB/20OY1oVJv58gxaJaVyBY9Nz9dO9uG1%0A6XC5TPcs4flpwUI4zd+8Ms6vnupFpVGRTBXQapRk8lncFh1KpZK54Aw9bRaqlRod64FHo+BToVRh%0AwG9t3dcWPnX4sHHkesAok8l588IiNrNG7MAw6VUcHfFu4vWsPxMeu45QLNu0lrttOsLxLGa9WrJ4%0AtqfHzszSmuR7MpmMd8eCPP1wJ/FUgZ42M+9eXeHQHveW3LX97Tr6vaZN445PHO7AZbzFH9/ilN1Z%0AqNulSinDbZee2un2mVGsK9fUbS+TK2EzadjTY2cumBTjuPraDEInp16jZLjPwRvvC11J5UqV5072%0AMrO0hnNdSPfQkLSQo2adE9lt37xZA1hZzfJQv5NQLMv+AReZfBm1UoHbpsNp1TEXTHFtdpWnj3Tz%0Ao3dmuDAR5pnj3aiUyk30AVuhZa87D8eGvYzPxTclEaS61L5ysk+cKtuq+aW33YLHrueH78xiNWhQ%0AKWVbiu35nAZkgN9jYiWakbTbOof3VsKPA502aiDyd2tVCr7/iyn8LiMeu54jw15Ge+wfiRv5W8+P%0A8uaFln220EIL9x/1OC+6lm+inhrpc6FSKsREbalc3dS0WChV6PI18yHX80vPnujl/XFBF6HRr27b%0A1ChRtFOpFBTLVfG1uWWhEFcsV7g4EeHS5Cr/y5eGGJuONlFYLISTGLQqHt3bxkifk7/7yTiZXAmv%0AQ08glJa8F4uhlHg/Pq4w707hxL+nyeQDBw7w5ptv8swzz3Dp0iUGBgbE9775zW/yzW9+E4Dvf//7%0AzMzMPHCJ5PuVEJXLZUzMJ8T/Pjbio1SucGMhgceuEzlrliMZ9g+6CMey6DTSQZBOoyRfLPO/fmkP%0ANxZijE1FefHpAW4uCiqah4Y8DHRamZiXJjHfOHbQ6TURXM1wZNhLm8uAXqOks4EPtaVSfH+wk5L3%0AdVqKjSI6Mhns6rRhN2uYXkqyb8AlabO9fjO1mpCUfndsBb/HyECHjcmFGE6rDqVCjsOixaBVbjku%0Ak8wWyWSLfPnRHiKJHHPBJD6HQbTZpw76xfu1EE7zvdMzXJuJtWy2AWevrZDIFFApFeg1MmJrkE5n%0ABbEERY0fn5nD7zHy3vUVjgx7UChkTYJP9XHVuuBhCy3cDdwN39e4Bm/EjYU4K/Ec/+XvLqBWyRnq%0AsQvUFbkSow85ODriJRjNIEOGUo7kM9HntxCJ5xnpc6BVK0Wl7HA8Rzyd57mTvcwGk4SiWTx2nUBZ%0AcTGA3arlyLCHcqVGIJwW+enqHKCxVB6dWkU4luNLj/ZwbXaVUwf9JDPFpuMv3gjzn3/zACDw5zUK%0ARUXSRV56c6ppDW9xyt5ZfFybbbTLUrmGxaCRXEPdNj1GnZKT+9rIrU+0GXQqFkJprs/G6PKZcNv1%0AhBuSezJZDbdNx1qmyE/OztHuMtLdZubaVBSnTc+NhTjydc2NjWt7h8eI1aghHM/yKyd6CYSlu6y6%0A28z8/PwixVKFYyM+VOsjtXqdSvhNlQqfO9TJu1eDDHYJfIevnp0nVyh/5IRbiwP57uLj2G6n28ip%0Ag+1MLq5tS5li0qtYjqTFLvieNktTMawuilSqVHnrg2VGeh2Y9Wqiazm6fBauz8ZEASdYjyfbzfz4%0Al3M4rFpiazmePSHEhLNLSbq8JmQy+MHpaY7s8VIslQV/mRX8pceup8dn5uZinLHpKDazhsuTq+L1%0AdHiMHH/Ix2DH5oL5VsXIazMx/q9vHuTty0EmAwl8DgN97ebbup8ttNBCCx8HSqWccrnalKt5eI8b%0AjUrBL9eFmm1mDR/cCNHmMfKNZ4aYXIhTKFRQq+Wb6Crng2sbktBCTDsfvNX4cHYsyPNP9DMXTLKy%0AmqWnzSzZ5DDS70S9Ttva4TGyq8PG5GJc5DXWqpUgqyGryVhYp0TSqpVcn42iX6dtKxQrhGMZHGYd%0AQ112VlbTXJ+NkskJOiTbJbM7PSbRj3/covRO4cS/p8nkp556ijNnzvD1r3+dWq3Gn/3Zn/Hyyy+T%0AzWZ54YUX7uWl7Cjcz4ToQjjN+xMhPA498ytJTuxtZ3Z5jVAsK/AqhlJcmYrylcf6MBs1ooCZTqPk%0AmePdLKykxO5NjVrJa+cWODbiE7uOj4+28d3XmlW4z48Lgi1SiGzoRDbqlAx12xmfi3F9Nsrvf31/%0A07XvhIrMg4T7nbzfuLGoVmv0tpm5PClw2dU55Dx2Pe0uI99vILTv8Jj40vFu5tdt1u8x4ncZyRUq%0A/PCtZj6jC+Nhnv9cP6FollK5xv98ZZxnjnZx6aY0tUIgnMZiUIv8Th67HrtZw+vnFvj9r+9vSiQ/%0ACDYr2slCgsHOD7eTetLixN52LAY1BrUamxmMRj2riTztDjMDPRmUcjmhaJbZpSRPHOqQnG7Yu8v1%0AmbqXLewM3E3ft11nQr/fws/OL3JoyINOo2BqcU2k2nFa9Pzrm1P43QbKlRoKuYz3r28WQUMmo91t%0AFP3jcyd7+d6bU1SrtfVjIjx7sodKpYZCLiedLRFLFbCYtCyGUqiUcorlyqaAfGU1y4l97fz729Oc%0AubLMUw93sBLNMthlw+fQc2U6itOi4z//1oGmInD9N2/nD1841bejipafRnxSm50PpfC7BS7AUCzL%0AkRFP09SOy6bDZdURCKfwu4y8dy3EoSEPmVyJN84HNtlhvSP5/LhwXCN/dl3s7BtfHOS19xYwGdSi%0A5kajQF49PkxmiswFk3T5zHR4zVy8Edm0EfO7jLxXXWk632PXYzNpuHQzgkGrYk+3nf/wK8OUyhV+%0AORbCY9dvSgjL5TK2w8YCSQufHJ/EdhciacbnEzgt2qbix8aNfbfPTCAsdI0dG/HxyplZsSs+HM9x%0AaMjNKxKizYeGPLz89gwvPr2bselVwg1CUD94a4ZnHunm/eshunxCwe7yzQiP7fdz+WaELq+Jvf1O%0AFkMpun1m1Eo5YzNCcmJiLkaX14xOI2zNG8evNSoF+wZcDHZYgeZYWKmUb1uMfGxfG+9dX8GgU3Fp%0AMsJ711bQqBSfubizhRZa2BkYm4/z3rUQi6EUR4a9/HsDZ3AsmWO039mUFH50nx+FXMbkfIxiqUqp%0AUqXDZtxEV+mw6JrjhnWffOqgX4wNVAo5SrmcldUMFqMGnUaxKW4xaJXMLiW4MBHGZtagkMsk95O/%0AeqqfNy4sshLNNn3XUiQtdjVrVAq++ngvFyYiaNUKzIZbk3ZStJv1cwx6dZMfl7rG7fBhTSj3Mh65%0Ap8lkuVzOn/zJnzS91tfXt+m4B6kj+X4mlxq/+9G9bTx+wE+hJFTZ6xWYs2OCsvp8MIlafethsBjV%0AXBgPE0/lOTLsFXnoGsfItiM+T2WLkuInfreRUCzLI6M+5DIZr51bxO8ycmTYy3C3TQzYYedUZB4U%0A3G9b3bix6PaamA+lCK6mN9FSGHRqpgIJ8Vo1KgUqhYzz42FCsSweux45MpYjmS1FV2aXktxYiBFd%0AE6hZfvreAoeGPJIVRo9Nx5WpaNNC1Ok18Qcv7qejIYnyINisFPfrh9lJtVpjpNdGpVxBIa+hkAMU%0AKZVrFMpF5oM5isUK0+E1njzcwcxyksnFuOS9vHgjzP4+adGyFlr4OLgXvm+rzgSlQo5SgdjF8czx%0Abn58Zg61So5WLSQ29FoFM0tJbCaN5DORyZVQKeTimju9tIZKIadQvSXIN7uU5NpMVFy7jwx7eOdK%0AkBN72ylVKuL3N6LbZ+bctRWRty6eKjDUbaevzUyn28jB3W7OXF3mf7wyIZkQ+jB/2ErMfXx8Uput%0An1+nmABYimT45ZWgmJSNxLNMBRL8+pO7uHJT2FhVKlXyxark37VSraFWCTRoW8WGl29GaHMa0KiV%0ApHPFpvW2zol8ZNiLRqXAYRHoW2o1Ycx1OSKovne3men3W3jj/QBPHekklswTCN3qlH/zYoBqtcbx%0AUR9/9+oNHtvXzgun+njhVHNCuDHuGO618/Cge9t717LXO4NPYruN59YnLcsVYWS6PpJcL4rNBZOM%0A9DkIxbLki2Wq1RpzK0luLMQ5PupjYSW15QQlwORiXOTibiy0BVcz9LRZePvyEiqFnENDHpYjaVai%0AWebXiyYeux6f08BUIIHVoMHvNqJUyPjB6WmODnv58qM9BMJpgqsZoWDiMXJ4wMXcSoqz11aYXU7x%0A+IE25lZSzCwlxaLPRuzutHHm6jKpbIlUttT0Oz5LcWcLLbSwMzA2H+c737sCCI1VoXi2yY8adCpM%0AenVTUvjN8ws8vF5sLlWqrCZyKOTw3MleQrEss8tJBjqtWwr9JrNFrEYN7S6j0KkcShJPFYinCpj0%0Aan55NbhJ9PfgoECZGk8WyOSl45G5YFLsMm78ruVVoQgpl8vW8wJpVhNCEjibL/HIQz7euSxQttYn%0Aq2rUmuIQajUxZjh7bYXTlzYLE+s0qm33zR+XHuNO454mk1vYjPuZXNr43WevBrfkMK7WaiJ3DNyq%0A8BfLFSYXbiXtGsfItiM+X1wf6do4wtDXbiGWyjURnA902vjiwx0shNPiOOxwrx2ZTC5ZebnXFZkH%0ABffLVrfaWJw62EEqW0QuB6/DQCiWRQb0+S3kChVmlwXhE7lcxpMPdzIxFxN57orlCtlCGZtJw81F%0A6cpeIJymzWkUk8mFUgWTXiVZYfR7TKhVt8a/6+d3NYyx7KQq4t3Ex7WTfQNugqsZOr1WZHIZPrsF%0AhVyGXqXG71FzZSbB7HKS2aUkz53sFXkON2IxlEatVlAsbubQbKGFj4N74fukxuUdFg2v/HKO4R6H%0A0OGgURJN5CmUKgx0WjHpNbx5QeCaPbGvjckFaf8SWRfGrXdubBQe0agU1GqCgvZCSBj7zuQF0cu3%0APgjwzCPdkn4PaqQaEn5/9M2DYgfyQiTNf/nbrRNCD4o/vF/4pDZbP18YGd1FOltkbDoqbp7qHUVP%0AHOrgjfcDlMpVbGYNxbKwEZRCcDWNw6LbNjYMxXLsG3CxHElv2dFjM2mYCyY5NuLlu6/fJF8oc3TY%0ASySRQ6WU0+E28j9fGadardHmNqBdT4Y3Jvw0KgU+p5Hi2EqTvW03RSQliNnCnccnsd3Gc+sd6Waj%0Amsf2tZPMlHjlzCxHhj3kSxVWVrPs6rCyFM7c8omrWQw6FeF4fks7rh8bCKWxmbSbGgwau53PXFmm%0AUCwTTxd45pEuLkxExGTCv7xxE5VCjs2sIRTLksmXKJervHN5mZP720llizitWi5NhjFolcyHUvw/%0A/3CRA7vdOG1aXn13QRQll8mQfFaOjXj4H69MSP6Olp9toYUW7jTeX588qscI+aIwpV7fH2dyJZKZ%0A5qSw12GiWoX3rjVP1l2ZivK1x/s4ssdLLJXjtXOLkt8ZCKWxGNXiGt/pNXF8tI1wPEcgIvjjejG6%0Ajrofr/+35OeG0xh0qqZCXCCcxqBVE10rSOooaVQKvnT8VsxcrdY4Px7iqYc7SGWKIs/zH33jINCc%0AG9h4jR/mo3eKZkMrmXwfcT83U/XvFirkOvIF6apMncPY69CDTCYGTfXW/UyuRHvnLQXOxjGy7bhi%0AfA4DWrUSl00ntvRr1UrevrSMyaBqCvgffcgrGdhLCfbBva/IPAi4H7Za/8ytNhaRRJax6ShHhj38%0A++lbhPxXp6MY9UpG+pwshFIcG/Fx+oOA2D2nUSmIJwt0e80UihXa3dKiQn6PEZ1aiVweE39bIl3g%0Af//aQ3wwGWFuOSna7Q9Pz6BSyJvscaMd7qQq4t3CJ7GTQDiJQi6jVCmjlimIptI4zAbypQrhtQKJ%0AZIF2l5GLE2FuBuJNyr+N8HuMrURyC3cM99L3NY7LA/zff3ueTo9JTE48eaiDK1MC1U4smcNm0oq+%0AsVSu4bZLi0K5bDpUCrkogOuy6cTEYCMXrcump8Nj5uxYsCnhHIln+erjfcwtJ1lezdDdZsbr0DO7%0AtCbyyxm0Sqjdos5aXSt8aNfxZ90f3i98UptVKuVMLwl/F5VCTjpXZGZpDa9DT4fHJG6eNCoFCysp%0AAuE0B4fcXBgP0+01bytOppDLP1QU5/JUhFoVApH0BvvU4bLqqdaq2C1afn4+wHCPHYNWiUGnooYg%0AAh0Ip3jkIR/vqhjxIAAAIABJREFUXw+hVMj5xQdLPHeyl8WVFOF4TuwCfeXMLMdGfBh1qo/MQdvq%0A5ry7+CS2u9W5D/U6WUsXuDoT5dc/t4ubgQTRRJ6RfjsmnYrPH+nk2lyMC+NhRvocjE1Ht7Xjuv/c%0AN+BChkCh1thIUH/fZdOhUSkIx3OM9DtYCqfZt8vJT99bEG2rUBWSBwcH3aKf16gUVCo1rs/GxH8f%0A3ePhrUvLHNjtlkxeHN7j4dCQB5lMSHY0ipu2/GwLLbRwL6BUyjFoVZJUFPX9sUGnEn1dHQqF4Lca%0A19x64XpuJcWZK0H6/BY6PSYWVrb2yfXzfQ4DNxcTlMoVOjzmbc+BrcVXG4+po81hYHk1ve30fSSe%0A49TBdq7PxsU8QTJTJF+s8PgBfxON1ieJhXeKZkMrmXwfcT83U8KIn5cbCwlqNZqEURoRiefw2PVk%0AcmU6PUYuT96qfJ8dC/LoqA+v0yA+xBv5YbbqLOnwGPneG1ObWvofGfWhUyvp9BTxOQ2c3NdGp9vI%0ASw3ct3UUShUKGwT7WirFdwf30lY3EvWPz8clj4usbwobx1PqXNsGrZrdHTYuToTJF8uksiXsZi3v%0AXF7myLCHag2MOhXZfIk2h4mLqs18i21OIy+/PSMugHUV7ngyT6lU2cQhWqjeKr4Akna4U6qIdwsf%0A107kchkymRyDTo1WrUIhB71Gi1Ihp1KtUShU8Dh0ZPPCeKlJp8FrNzZNMIBwLw/sdt+dH9fCA4n7%0AsU5XqzXGFxMMdFqZXUri9xhZyxSEZNp6guPUwU5Of7AknvP25SW+9ng/V6c2C40YtEoqVcQEoEGr%0ApFASukWkEhP1BN7YdFQU1k1lipQqVQ4NuVlN5Pnn129uWr+rNVAr5UwsxFHK5ZK/rTEh9Fn3h/cL%0AH9dm64WAlViOdpcRj13PUjjNjbk4VpMGo07V1FFU7zAulCrIZUIBRKGQo1bJJeM+tVJOm8vI+fHQ%0A1l3HZi1Xp6Pi5q6RK3lsOsozx038+MziJpt97EA7MuDffjENwLMnenjq4Q4u3oigUsgJx3LcWIhz%0Acr+fibkYmXyJXKFMoVjm6cPNGh6trvn7h0/ib4VzbU3najVKatR458oKv/n0bv7pZ7c0XKaXBNGm%0Abz4ziFmvFo5XC9vi7ey4foxSIRftszFO1KqVYkLBZtbgsesw6dRE5XmqEtetUSno9pmJJHL4XUb8%0AbiOzy2t0eky4bTpO7m+nWK0xv5LCugWVUa4g+OtOr4k/+d2HKZeruFwmIpFUy8+20EIL9wTlcnVL%0AKor6/jieLDDS35y8DcVylMrN3lGq6/fkvrYtfXJjHqjdZeD6bBSDToVCIZPmLNbeOmdLXuOGY+qv%0AtbkMfDAZ2XbCan4lhdWowmJUM7kQp1iq8h++MsLvPOOUXMM+iY/eCZoNim9/+9vfvi/ffIeQzRbv%0A9yVsC4NBs+01mg1qzo6tUGkwAI1KwYtP7sJiUN+161oIp/lvP7zGYjhNLJmnp81McDWz6bjhXgdO%0Aqw6zQU2+UMZt0+FzGHDb9XS3mdFrlKRyRY6O+DDqVciQYTGpefJwJ1qNguVwhpMH2rGbtciQ0d9h%0A5ciIF7tRw9hMjEKpQjpXolKtoVEpeOQhH8VShUgih9Wk4fX3Fxjtd/HT9xZZSxc2XZ9KqeCJQx1k%0A82WODHt58cldn6giYzBoPva5t4udbrvQbL/3wlbrHeg3FhKspQtMB9a2tM2hbjtD3TZmlwVuJLlc%0AxiMPtWG3aCmVq+RLZU7sbWdsOspapkgoluX5J/qJJHJEYjn27hJsu1SusG+XC4NWhUwmY7jPweEh%0ADz84PU2pXKXNaaDDbaTLa6LDbeTqdJSVaJalSKbpXoDQxXVgt4uDg24O7HJuumaLQc1ovxO9TkWp%0AXL0jNlvHTrHdj2MnMpmMNy8t0e0VOA2rVahWqqhVCpLZEvFMgWyuTHQtR6fHTCJd4KfnFviNp3dj%0A0CmRIWOkz8FTD3dyeMB1x3/vVvgw//5ZwN3+jTvFbjfiXvu+RozNx/nFxSXmllPYzRqGuh3s7rSy%0AHEmjUCiIJXN47XpkcjlL6yN8tRpMzMd5ZNRHd5uZWhUGu+08vMeLUa9iYi5On99Cl89MDYHvuFSu%0AMr+hY6NSreGx6fA59JgNGg4OutHrVETiOS7fXGV1LUcqW2ItU6RSrYnrdx2xZIGBDisKhVzSb9f1%0AD0Dwh0dG21DIZFSqtTvqD+8m6raxE223fm23a7ML4TRvXAwQTxWJxAW6CI1KTptLsLMur1mgO1tJ%0AsZYWrqVUrjLQYaVcrTKznOTQoIdiqYzVpGGkz4FJr0YhF3xzu9vImatBHBYdo7ucxJN59vQ4cNv0%0AyGT12NDH25eWyOTL9LZZCMeyVKo10c70WiUWg4aZdQqrOirVGjaTBp1WxfTSGpVqDZNeLXQs69UM%0AdFhJZ4u0uUy8eTFAT5vQqVSp1lApFXzlRA+1hqW8VoNQPMv0UvP3QLP97lR8FJ/9WbLdRpgNai7c%0ACGM3C3Hgk4c7mVpMkCuUMehUzCwLU40um45SWeD2thq15Ipl2pxGiqUye3ocFEsVTHr1LTtWyBju%0AdTDYZSOdLYoTHLWaYH/1ONHvNomv93dYWYlmeOxABz84Pc2+ARextTz7B1zYzTpkCD76wKAbhVLG%0AajzPYJed+ZUU0bU8B3e7OLm3jV1tFn70y3kcFi2LoTRrmc33U7We/B7qsrOny9Z0P+txp0at3JF+%0A9nZjjJ1suw8qHuTffzu/fSfY7t38W8nlMn74zqwYIzRCpZDT7TPT5jIw2ufk+mxM9PHZfJnhXrvY%0AQaxRKbBbtCxu6GBeDKf5lRM9GLQqlAo5/R1Wjq3njWxmLV1eE10+Mz6nAblcRjZXxqhX8viBDvTr%0Ae8WBTiuHhjykc0JOS6mQo9MoeHjYh9WoEeORoyM+svkSTqsw2dffYaWnzYzJoEGvEWIRq0mz6RoB%0ARvudGHRqVqJZdnVaefyAnxsLMfb2bs4LAHfER9fuUB55K/vYznZbncn3GferRf3tK7f4kUuVKn1+%0A6yaldo1KgVqlwKBTcWM+jsuuw2s3sBLLsLyawec0YDZqsJs0TMzHqVZqOK06KuUaoWiGUDRLvlTm%0Ax2fmAMTOkkgix95+R5NgSl0YYyoQR6dRE4pl2dNjp9tnYXw+vmWnwmCXwKf8paOdrU6Ru4x7Yasb%0AR0u36273uQy8Oxai3W3A6zAgk8H710MADHRaMWrVfO+Nmwx02lgIpdi3y8VLP7tJqVLl2IiPizdW%0AicRz9LZb6PGZkMtkOK06rk6tNolNBVczHNrjxmrUkC+VUSrk247xvndtBZtZyxcOd0jaZKfbyMFh%0AH9Fo+jNpsx/HTpZjWULRLCa9GmpQq1VJZHPodCrMJjWzl5Jo1EJn+LtXVwChAn5zMUGluu53qjUW%0AwmkeGfZ8Ju9rC/cP93KdXgin+c73roj+rrfdQjieZS1dZDGUos1l4KuP93H2ygp7B5xN00LVao33%0AxlY4PupDJpfR7jZgMar4t7emUSkV4hqvUSn4zS/s5vUt+OfCiRwymYxQLMOlyQgeu57PH+1kKZKh%0AzWlApZJvOxLodxu3jCk2dlrs6XHgMqpb3Z53GLdrs5OBxCa+Qo1KwbMnevA6jPzjT2/gsevwOo0s%0ArKTEEdQaNdRKBcM9dgDGZmK4rDoO7HbismrxOvToNEqmFhP4XUYyuSLdPjOvzy9g0KXJ5EoYdCom%0AF+J0ek089XAXK1EhLvzyoz1EEjnmgknaXUaGe+y89t6C5PWH4znK0VvFi+Bqhn6/hUSqyPXZGKFY%0AVrT9xi6mwS7pbtdWN+f9wyf1t4eGPEwH1tg34MKgVeKx6wAhEXF8tE2kTRnpc6DTKNGo5TgsWv79%0A7Vt0aZlcCZtJy0CnFa9Dj82kIZUpEY7nRKHSRtQLZ3W/qFEp6PNbaHMauDazyiMP+Xj17DzVao0j%0Awx7Oj4fw2PUEV9Ncn43y1MOduG16/uWNmzy6t43/7dk9eKzCdSuVcmaW1uhps2xLvTG5EN/SPndC%0A91oLLbTw2Ua1WmOoyyZJK9HlNVEqV2l365kKxHnx6d1MLsYJhNJ0+8x0eo2cW9/rb9X1K/APhxnu%0AsYmTcNWakCtYTeTwe4z0t1v47s8myRWESdaFUIoL4xGRs/jKVBS1Ssn5cSFfYDNruDIV5cpUlKMj%0APnHq+IPJCM+d7KVQzIgJ5Z52M7PLKUqVKpF4joNDbsn8hEwGv7gYaPj+ML96qh+lUk65LDWfcstH%0Ab3fMTkUrmbwDcK8Xeblc1iQ6dmzExwcTYZ490cPscpJIPEdPm5kun4nxuRgzS8K4VV+bhe++Ntm0%0A2bg0qeCrj/c1bUIAHBahm6quZgmIpOJ+txG3Tc/fv3oDtUqoVF2dXuXChPCw3VyMc2jIw2vnFqhW%0Aa4xNR/nW86PbBvat4Oje4G7a6lajpWfHgjz9cCfxVEFQ5PYYUcpl/PD0DNVqjYVQCpNexYFBNyf3%0AtxNL5gWC/2yRVLaEVq3EpFeJ3EZSo91nVQqeOd4tjsg2ostrZi1V5AdvzYhJmMn5uOQColTISWVL%0A7Nv14d2xn2WbrduJy2X6SEnzGwsJDgy6qFVrIAeVTI5KoaJWg2AkTTxVwOvQIwP6/RZyxXITd2cd%0AGpWCo0PuHdNx08JnB/dqnT67vpbK5TIeHfXhtGp5+e3ZJn/1wY0Izz3WR3A1zfFRH1qtkhtzcVxW%0AHQNdNv7554Io2XwwyWP72xjucZDJl1ErhY48g1bJfDCJ1ynNF++y6rgytSp+Z3ebmXPXVtjTY8do%0AUCGXSY8N1pN0gXCa5UiGZ0/0Mru8RiSRY6jLvm1C6LPsD+8XPqrNyuUyppeSkqOpwdUsIXluXacg%0Az6lDHVyejHBoyCNJkfLsiR5ia3kC4QxatZL3x0PriTItbruen7+/yIUbER4d9SGTyZiV0B74rS8O%0AQk3G7PIa8ytJVEoFkwsxtGrFh/LY1tHbbuFffzGN26pjT48dZOC26tCoBaFc2D45vDGhuafHzsOD%0ArbXlXuHj+NuN2irCHiXCsyd6KZar7OqwbvKlGpWCUwf9vHxmlkNDHiqVKsV1MclSqcIbFwJU1ycn%0AhaYXw6bnBKDDY6RSEa7TbdPhtAqdxzKZDIVczo35OMM9drQaJdWawNEpULWZOHWog7cuBJhbEa7H%0ApFfhs+vF310uV+nwmEQqI6ki3e5OG88+0v2h9tnysy200MLdxFaFWCGnFEetUuJ3mfnua7dyQOlc%0AkWK5ypFhD9l8mXiqsKUGiNum49x4iDanEbNBzctvzzT59AvjYQ4NeZr0tAqlCrFkgblgUhQW/trj%0AfYRjOdK5EkPdDiqVCm9fXhJ9pEalIBLPiZQWaqUcq0nLe2O3mt4CkTSPjvqo1QRqC7dNR6fXxA82%0ACMQXShXmVpLbJokbKT4Hu6wcG/Z+auKNVjJ5B+FeLvL1TaQg9FDFZlZz7lqIUCyLx67Hbdfx0s9u%0ANjiDGuVqVXKz0ViBahT0MepUkhtOq1FDNl/m1EE/yUyRQCQtdCfZdBTLZa5s4HwslCpcn421Avsd%0AhLvFE7qxA73OlZhIFVhN5PA69FQrNU43dA7L5TKOjvgwGdS88o6wUej0GNFrBfs7Oxbki8e6uTq1%0Aui1hfnQtj0nfrNoqVBhr/Py80MFX56VzWLR86dEelsJpgqsZurwmdFolr7+/uC5YaXjgg/aFcJrv%0AnZ7h2kxs24Uxli5yaTLC4wf9dLabUQjUm1hMQrdiOFHg8KCbl9+ew+PQ886VZV743C5uLiZaAkkt%0A3HPczedaKKgJokvHRnx8MBlhoNMmaefLkTRWo4Z4qsBUIEqHx4THoef0xSUhaaFWcuFGmHSuzIWJ%0A8GZ9god87Om2cXlyM1/8Rv65vnYLwVUl8WRBEBDZ18aebxzk9QsBFlZSYjKwnqSrJ/Zml9eYC67x%0A+18/gNemu2v3rYXt8VFsVoqSBIQ1b3VN6BA6sNvN3PIaj+1vI1uoSNplOJ6jWKywmsiLomBXplbx%0AOvQC9UClKnTQXwuxf8AlqT0wPhdDq1ayEErR57fR6TESXcvjtOioVKofiTOxUq2SL5Rx2XSksyXk%0AMhlmgxq5TEanx/SRul0bE5oOh5FIZPPGtoW7i9vxt40Tl3UUShUCoRRPHu7g/AaNhfr78VSBff1O%0AfE4D88E1VhM5dBoFHW4TB3e7CMVyYhHO6zRK2h/I+GAyLIpAF0oVjgx7Ca4KxfBvfHGIl16/gUqp%0AEIVQPXY9KqWCm4sJTAY1R4a9tLkM6DXKTb+73s38/V9M8eioj3ypwspqlv4OKyf3+uh0tWKeFlpo%0A4f5jYyG2v91CsVzhH1+bpFqtMRdcY7DbzqEhjzgl0uUzEYpmOX3plkaCSmGQ9LX7drtRqQQdBJNB%0AOg7Jb9DTAkHgr9tnZnIhgVwuQy6TCfFNIodCIaPHZ+bk/jZmAkn8boG7PhzPUCgJIqkmvYpkpllY%0AulqtcfrSMif3t9PhMWI1qTk/HpZctwKh9JZdxxsLofMrSX5xcYk/+sbBT8V+tpVMfgBRrdbobzdz%0AbSbK1x7vI5MvsxLN0uk1rVeBagRXsxseUBnLEenNRiCcFlXfGwnT64nlQrFMeF1Yor/Dsj6KG2Lv%0ALqeo7HlpMsLDw17GI+lNjgEELsivP9HfCuw/46hXNOtUFPWFRq1WMNLnIJMvMbmhe/nYiI93x4IM%0AdNooVaqbxhi1aiXvXF5iuNdBsVzZkjB/bjnJyf1+VqIZIvEcbpuOkT4nf//TiabjliMZliMZ4qk8%0ATxzqILiaQSaTMR1YY/+AC61ayfnx8ANNvfJRF8bFSJrJxTWO7/MxHYgz2G1CKQONRkmuWIRKlVKh%0AxNJanqOjXt48H+DYiI+zYytb3tuWQFILn1ZUqzW6vCZiyTw6jVCUiiSk/dVCKMXCSkrs3KgXh+sd%0AGRqVgicf7uTq1CqAGBDXEQinsVu0nDroF6Y+ohk6PEb2dDu4Phul02Oi02ui3WXk716dQCGT4bHr%0A+d0vD9Gxnrh46pCf//6j8aZkYJMAVSLXSiR/ClCt1ujvsG7R8avFYlQjk4FGJcdm1pLOFiXHWEFY%0AR4vlCn3tVv59Q8dQo1CZzaxheTXTZJN1BEJpimXBXhdCKS5PKnj2RC//dnqa50708OyJHhZDaXFS%0Aqd1pZH5ljU6viU6PiVoNzlwJNolPzgWTzAWTfOmRbr7924dva31orSU7HxsnLuuvndzXTk+7mflg%0AitnlzVR5IBRSiuUKH6x33C+EUuv2Gua5x3qprAs2u2x6ZpcStxphwmm6fGYMWqU4Sdloz8HVDHt6%0AHOQKgtjjYLeDxZUUewdctLsMROI53r68hN9tpMdn5t2xFd67toJGpWBXu6UpVhrpsvGt50c5dz3E%0AXDBFb7uF3/riIP1e0925oS3sSPzOn79x2+f8zf/5xF24khZa2BqNlA3/+LNJXj9/q0u4zWnEpFPz%0A5oWAGB8UyxXUSkG8vh6rhuM5jo34KFeqBFczuGw6etss/MOrE+QKZbwOPYHQZr5iQBQ/bfTHfo+R%0AUDTLgUEXI70O/vbHE03xyZWbqzx7ooeZQJILE2EuTAj+/+S+duaCSUb6HIzNRCW/by6YxGnRMTG/%0AIlJrbronXtOWnckbKT7r9+HT0hzVSiY/QGhMsAz4rfzaE7uYWbrFk/drT+xCo1KgUio2bRRCsSxH%0AR7ySD4jfY+TCeHhT12e1WhM3tSf2tfHetRUurNNp7Nvt5EfvzJErlEllSwIHrtNAtVaTFD3pb7eI%0A194K7D+7qFc0JxYT/NsvpsWkciZXYm45ybGHvE1jrnWbM6wLREmpv9bHGO1mLVenVmnvNG45Jvv6%0AOYGPsd5dAnD8oTbe+iAgHlfnferwmHj5ndl1UQETmXyJQFgohnzhaNcDbacfZWFcCKf5u5/eoN9v%0AwWPXolYpUciVaDXCspTLVpFrwaBTU43lWAylaXMayBfLBFczjPQ5JP+OH6b43kILOxVyuYyBLjuF%0AUpXJhQTHHvIyFViTTNz5XUYuTISbXtvYkRFN5LakBehuM/P6+4scGHDhtmkJxbKcvx4mX6gwF1zj%0A8QN+EqkimVyRNocBn9PAF4920uG6NXre4TLyO18a2rJDeajL3kokf0pwctTHmcvLTX5bp1Hid5uY%0AmBN4kP0eIy/97CbAlv63zt261QRQoVHRfYvP8DoNXJ6MNJ03u7yGTq1gNVGgUCwTXE0DMi6Mh/ll%0ASUgcf/5oF5lcif+fvTcNbuw+zz1/ONiIlQBBrNyXJptNir13q1epZS2WfBVbiRzbycSZSupOPqSm%0AblXuh5mkajIuVypLpVKVW5mb3PshnjgeJ3as2LHl3drckrql3hd2c+nmBoIkFmIh9vVgPhziECDB%0AXmSp1WzhqXKV1QQOzgHe8/7f8/7f53lu+WIcHHLiWWvYVeIR4MZshM8/2ferfl0NPISolu0RBAW/%0A/mQ/yytJXj+3QJfbTIc8MFOLCpNiY/7MFUrM+FZRCwIGnbqGTq1VK3G26LGZNUTi+bo1R4/HjEYF%0AFpOkOb6xLj0wJPk7tNuNXJpcn5reqokw0mVlpMtaM93W2DhvoIEGHjZUJBtWVrObBriWVpKYDJqa%0A+qBePVDpIT0+7AJgyhtFq1HKWsh3qiEcVp38DA9rLGMUTC+u4gsmERSKuvVJIJwGyuuDUMsJVpM5%0Amo0aZhZXcdkMdetxt83A8kqS8GqONrsJrXoz4+/QLmfdfK1SCUwvxuXXWc1aonFpAnq7DEc1msmf%0AANTTYREEmFlaJZUtyqYkc8urHB520mrV4Qumam5QjVoyHatHOeh2mbk4HtxSMD1XKDHljWHQqUmk%0AJaOtbreZg7uczC3FcbXqaVIreeWNW7z8VH/dz7A2N7EQSsoTUQ08ulAoYNoXq6tv7AslefnUumZc%0AJeai8Rx7B+xbPsCmc0USgTij/XYcLbq6mnPVNNnKbmYwmmHApJVjUqtW0t9hYXw2wkIgwfHdHiiX%0Aeefaco3OEij49pu3t5Xm0YeFrbSvoXZq+OwN/1pT3kg8XeDgLgeaNY2LQqGMKJbJFPI4WwzMLie4%0A7YvxWF8r19e0XLcyZmwYJDWwnVC5H7yhJHP+hOxLoFUrue1b3TLOzRuK8QqqJzKWVlKc2Oupm+9s%0AzU2olRL1/9V35mreb2jS4A9nWAgkGO2X3KftliYow7ffvL1J022rCeXGvbh9sJGa2u020e1u5v/7%0AiTS989T+dm7OROTfd6u4bNKo5M3deghGM5zY42HKG6PHY66/FqsFAFw2vfxQFYpmOLm3nctTQVSC%0AgHfDRFKuUOLKVIgXjnZTEss0aQR+/O7cpntkK8O9BrYvvMEk5ycCtDuMsiHp8VH3Ji3Nk3s8d5VI%0A2TjRFlxjxilVtc2HXKGEN5Cgw2mkxdxU97g6rZpYqsDiSmZLKrZJr6bLbeLM9eWav0/Mb91EKBbF%0Aba2v2UADDTy6qGamatXKTQ1fQ5MGX3Dz+t3raa5bDyiVkuFzp9NUM4l8p+fAkb5WyrCmS29EoVDI%0Am8rOFj0LW0w0z/sTqNcmpKHCLmnh5mwET6uBDpeprjRch9PIlbUN8P84Pc3/8twgt3wxFvxJOpxG%0Adu+wMz4X5t/fnJbzNSDn8HankT0DduaXVwlE1lnVJr16W9QrjWbyI46t6Oa/92u7SKYLrKxRaJ0t%0AegKRDGqVQI/HTLvdyNWqG3RHh5ULN4Mc3OVELJfxBZK4Ww20O4wshBKycYUId9z5l84hgdWkZTWR%0AI18scXVqRU46apXA4WEnqawkU1DRKUum8/zjD8f5vc8MNQqmRxxjsxECkUxdfWNRLPPKm7f59Sf7%0ACKw1Syoi/TaLTqZ0b0Ql1r2BBDqtilP724inpEniDqcJd6ue79Yx37NbdcwuxRnus2HSqelpM/P1%0AH4+jVgo8faiTd64uMtLbyt4BuyyN0e1p5rtv3UYUy9tK8+jDQj3t6woqU8OVhnMgkkYpKDAaNOi0%0ASvR6DQBqtQKTXstKPA1lBalsAZfNwOsXFtg3aJdME8eWa6RQOl0mnt7f/on6rhvYvlhvBkTpcptQ%0ACYK8uQvIG2W+ULImzu1WHc4WPeHV+s266rW2w2Xk8kSwRpuuMj18eSLES0/2853Xb9W8v91hRK1S%0A8vbVRY6MuEikCwQiaQY6++8oXfN7nxmSG5H3okfbwMOHTocRhQIGuyyEomkmvVG5NhMEBcGqBvHG%0A/OtuNdBmN/Ifp6dRK4UtJ4bcrQayuRKP9bfy47PzNbHpbjUw2GVhZjEuG5RVHqoEARLpPDqNCqdN%0AX/fYHU4j7hYds0urJNLFTX/XqpU8vquxwfEowRtM8jffuoxBp2aw08LhYSf5gkihVN7UwH3n2jKf%0AO9nL0kqapVByE5MCNhs5Oqw62hxGLk+GqIeFYJJmk5YDQ05J0m+tDtRqVCQyOXrdZn55eanue0PR%0ADF9+YRf/9KObm/5mtzQxH0jUHaDZ7vqaDUj4IJIVDTTwsKOamVqv4atWKXC21E74atVKSmWxpv/T%0A7jSiEhS8I3sklXG11jKLK3VIuVzGF1zP6TdmVpjyRul2mwlE0hsY75uPU4G71bDGepLQ4TTKchyB%0ASJo2h6Fuj0osrzd8lQqFtBkpQrNRQ5NGxT/+4EZNvs7kirIqQOXfKmyVdZklJX/48uiv9Fs8KDSa%0AyY84tqKbX78dwaTXoBQkHRdXq57FYArKZWYW4xj1Ko6NuhEEyW2702lAq1HyztUlmd61vJJcc0ru%0A4dW3ZwE4ubftrjv/DqsOg17NgSEn4/MRfOokQ10tHB1x8osLPvkzNpoFRRPZbaMf08AHgyAouDy1%0AsmbGWF/fWBTLnLsRYLTfhlajpFiSnLarG40bodeqGOiyEIikEcUyV26tMNxjA+DCeIDDw07USoGc%0AuDlu7RaBWFIygYulcqiV0tSUP5xiNZmXpVwq0hhlkI+1nTSPPkxs5eZbmVSsbjhrNCrcLVKDoVwC%0A1jaFA+GM9kbMAAAgAElEQVQkWq2GS5MBRLFMp9PI1akQKkEh55jKd+9s0fPMgfYGc6GBbYGNzQB/%0AOM1jfTaCVfrI1RS+d68tYdKr2dFhJZbIolYKaNXKO661WrUSj824ph+7eU09OOTAF0jIlMHK+1VK%0ABb+87JPctz1mIrEsf/Ll/ZwZu7N0TbVZ2XaYpGigFoKgYD6QYDGc5us/GqfdYaSwRqW3mrXMLsVr%0AJFNEscyF8QDOFh17Bx28cWEBrVqQ1r47TAz1eMx8761p+d+r9b0tBg2lUpnzNzdLVb14opfLk0G6%0A3WZKYrnusYd7bXTYjRwZdvFX37xU06h2WHWc3Nv2iVuLH3VM+WIMdFoJRTMUxTJ9bc3Ek3kuTW1u%0A/opimau3Vvj0kW6Guq288satTYbL1c8qJr0ap81AOJaly11fIqPdIel/vn5OMmmulkj7recGJZkg%0Au6G+nItNj06r3KSjqVUr0WpUnBkL8IVTm+N1u+trNtBAA48m6jFTKw3fivbxrp5WCsXSGotXypmG%0AJhWLwZSsGW81a9GolIiiKA9reVoNtDvX2SewXoe8eLIHXzAp17edLhMn97YxMRfFadMzvbi6LiGR%0AyLF/yFm3hvDYDfKEsVatRFElh2E1a7k4HqLNYUStFGi16FArBUoiXBoPMdxrQ6GQWFvJbJ4Jb4Rk%0AuoimzudUqwJUy1pslFm6dmuFkS7rR/qbfRhoNJMfYdyJbu4NxPn0413EEjn84RSvnp7lwJCT4d4W%0AFoJJdFoV8XSGBX8Cj92AxdSErVnHpYmgTO+CNQqCoOA/He9hbjnOLW+MzxzrJryaZXYpjrvVIOvW%0ACYICtVKgt91CIpVHJQhMzkdkgx5BUMjHrWcWZNCpZZp8A48mRLFMX5uZZKZIKlO4o75xMlPEYZWm%0AkE7tbyeezmPWa2oWCEFQcHzUTVEsMzUf48CQA0eLnssTIWLJHI+PuFhcSeL1J3nxRA/LKykWAuu7%0Am5cmg3z+U/2Uy2X80TSKcpn/8oXdzC0neG/ML59PdbxupEluF82jDxMVyvS5iSA3ZyN1JxWPDLs4%0Ac32ZYrGEQa9EQEC51kjO50vki2WCqwkMejX5YhmVUsHnnuhFLJf5zPEeFoOSAVN/ezMnd3sajeQG%0AHnpU8sDb15apNqnN5otEEznaHUZ5WqPSkNNpVezf6ZAZQa61gjoQSXNwbcrS60/Q7jTiXMttB3Y6%0A2NFp4T9+OcO+QYecEys5qdJ4y+RL7N/pkKdAXC16Lk2E+PTjXTy+y0m3yyQzCb72o4m617Qxv32S%0A8tyjgGq6fI/HhKNFT6EkUiiW6G1rxhtIEI3n6HSaUKukDYyNBrmReJa9A3bOjPn53Mk+5pZWWQ6l%0A+MIzO7jtW8UXSNLuNOJpNbIYqk8vLZfLLIVTFOtMlFY0k+0WHe9cXZI/v/Jw6m41YGtu4ufvefHY%0A9HQ6jPwfv72PszcCBKNpDg+7GOmxNtaIRwzeUJJ/f3N9Y8IXSqJWKlGrFJu0LSu5ViyLvPr2DN0e%0AE88f6WZ6cVWeMOtra2ZxJUm3y8zenXYCkTTXb6/gbjUw1NHChfHgps03Z4ueH52d5UvPDjK1EMUX%0ASLJ/yMFAh5Vv/nwSRXnrIZtDwy5Guqyc2t9BKJauYY6cHVum02naVDveq4xYAw000MCDhiiW6Wtv%0ArmGmbtQ+jifzKFXlmpzpbjVi1KkRBKl5G43nSKTzXJwIyg3Xy1MhVFuw1/0r6ZpegdtmIJHK0+02%0A02rVcXKPQn5PW6cRtUrg8REnyUztccwGNc4WPe5WA1aTlp+v+ShBZcDDWDOcUWkCHxxyUBLLTHlj%0A5Asip/a3YzE2oVYVNg3FWc1awrEsx0Y9cg1VYWAtBpM1/YMpX2xb5PRGM/kRxp3o5j1uM5lcgXA8%0AK++QXJ9Zoc1hIJUp8MYFX81kyOXJEL/93KD0cLAgCZi3O4x0OE1MzkdJpCVnY6tZy0osw+WpEAad%0AmitTIXmn6aUn+jDp1dz2raJSSQ3h//03dssGPaJYZqjLWlfcvEI9e3Kf/aG/qRr41XBk2MVf/+tl%0APnO0G7Fc3lLfWCyX+f7pWkOUTqeJzz7Rx4wvRjCa4dCwk1ffnq1rfPLutSXGpsMcHnGRLRT54btz%0AHN7lYqDTwuxSHJtFwb5BB995/TbPH+nC3qzj6FrzZme7hdVk/q6SLvDJNYTrdBjZP+wmHE7WvX6p%0A4XyA924GcFr1eBxGisUyKpUCUQGrqSyBaJoOh5nX3vdxcNhJIJySqUGVxfz8eICTuz0fwxU20MC9%0AQWrYBZiYj3Jol4NbPqkZsNEw1GUz1DQdzo4t8/Kp/po85w0kuDql5PCwE4NOTSpb4OnDHdycjnDt%0A1gqD3RbUSoFvv3ZL0ibfIEfQ7jDS6ZQMQ7/z+m35Pro4Lpn5/dqJXp4/1AFQ0yC+m3RNA9sP9ejy%0AWrWSIyNuxmZW6G+3cPa6f21jQ8n5cUkyxdGiq9EjlqeHj/dw4WaAI6MuKQbXzPoq8XURSSrtwJBT%0ApqVWJAF++t48DqtOdnTfiFA0w2P9rTUTzSf3tOGy6VEAWo2SQDTN2bEAnacak/KfBJytYktUDPcq%0AOsnHRmv1kbcyZ375qX6UggJBoaBQErk4EeLEbs+m+JZYmL3MLq1ukgt6+cl+/vXnk0BVrI8HObhW%0AZ75zdYmXnuxjZmkV/0qaHo+ZAzsdDK/pd5fLImPT4RrmCNTPrY1c3EADDTzMcLXU99eqaB/rm5Sc%0A2NPOP/94fFM+ruTpgU4LsUQOqB3WOnN9mWcPdSIIAuUyNBu1FIulGs15rVpJl9vEUjDFrYUYbQ5D%0AjaSEN5BgbDrMr53oJZdP1EwYT/tWcdsMqJUC8XStsepGxlX1cEaX28y5GwFG+my02U0shhK0NjdR%0AKIp4WmuZKdF4jheOuevWUC8c6+bH787Jr/XYDB/mT/ORodFMfsSxFd3c2aLnl5eWaLXoZN3k/rZm%0AFoOpLU3Mbi3E6HabmfRGaLcb0aiV3PbFiMSzdDiNuGwGLk4GSWWLJNKFGvpYrlAiGEnz2vkVsrkS%0Af/zl/XTWmRLZ6nybNKq1vzf07h51dLtMfPZEL//+5m0EQcHJvW1E41mC0Qw9bWbKYplz40FG+22b%0ADFESmTzvXV8Gyhx9zM1iKLWl8UllQUhlCvLuYoXefWKPh/dv+OUYDq9muTET4fiIS15cjgw7eeuS%0Ar26sNkyo1nGnh5tIMkc0kcVt11MsFFGZJM1kAYFuj5U2p5nFUIqeNjML/gSFklijxVVZzBv0zgYe%0AVozNR/nvr1yrkrRIMdJnIxBOb1pra/TfQkl2tFtYWqmfw1LZIkVRkoMxNKm5MRvGoFNz5toyA1VN%0AhcpUSHVeUyhgz0Br/Ynl7vqUurtJ1zSw/bAVXT6bL3L0MTevnVvgN071M7UQxetP8oWnB5iYi7C8%0AxboaCKfZM9hKJlfEG81Uxfw6yyyTKzLljXJwyMlAp4W3ryzJr7uTO3uH08jrFxbk/9aqlZTEMudu%0ABuT/PjDkbEzKf0KwcUL3xO425pZXazbiKptosUSOcrn+xPtt3yqatWciiT2pIBLPbjkdP+WNYtCp%0A5abviT1tLASTdWO9WBJ5Ym8bDquef3v9FoYmFX/85QO4LLqaY1dya/V775RbG7m4gQYaeBghCArO%0AXg/USEx1u81AWdY+1utU3JgN182xUGbvgJ2llRRtDgMum4GzY8s163k0kWM1mUXfpMHR0sRSMCVL%0AYVQmjMvlMldvh7CatNycjdT9rJmqfF7pAXQ6TfR4zLw35ufFE72bmuKXJoP89nODjM2GpY3BtZ7E%0Ad9+aloy0Awm06hC/88JOWS5DUCo4ucfDO9fWryMYSdevoSK1a8CunpZtUcM0msnbGPc6cVFNCXBY%0AdXS5zcwurRKIpOn2mFEopF2RdK4AKOTm8kbM+xO0NDfx1IFOSmKZH72zeeLz6UOdW5qgzfsTnNjd%0ARjydhy1Ou9pRfGI+SofTiFGvgXK5YS6xDXE/U0GV11YSciW2fnHOK0/P5fMldna30KRVMTEX3XSM%0AaDzH7gE7V6dCCIIUc/VQLUWxUZYCIJMr1WyGzC7FOTzsqrmW6litmE4N90qur91uc8OE6h7w3pif%0Ag7uclIsipbJISQSlAKlcjtmlCNl8GX84g92i57YvtmVuatA7G/g4sVXsLYSSnL5c+9BfmW5wtug3%0A0d8qjd++9maO73azmixwa6E+pTkUzdBq0bGjw0oik2e0315jRrmR0QHreW0hkMRi0vJ7L+5idinO%0AxPzdTfPq5btGftu+UKmELenyoWiGFpOW5XCKWwtRDE0aLB1aLtz086mDHXzvlzN13yex05q2rAEr%0Ax/780zv46Zl5VGv6yhXcSWt5qMdGsVRmeSVFh9MIKGqM0ypN8OFt8vDVwP1j4yZBZUJXMu9WEIys%0A59PqTbTjezzc8taP9eWVFPliifM3A3zmWDcvP7WD188v1H1tKJrBoFPXbL71eky8eXGx/rHDKT57%0AvIcfnZnnmYOdHBl2bmokw/3n1kYubqCBBh5GiGKZbo+JNy/65MHFgc5mprwxDg05yRdFnjvUwTd/%0ANlX3/QuBJPmiNOBQPa387jXJxLRa19hq1hJZzdbVMD5/I4hBpyZfFGvWhWpszOcgaeBfmpRYevPL%0Aq3XNqye9UaZ9MQxNGsplOH2l1mA1VyhxZTLE9bUavHIdX3x6gDPXlzk45OT9m37qwRdI1mgvLwQS%0AMOK679/hQaPRTN6GqNa429ll4ciwa8si4r2bAU5fWdd3CUbTiGXkpoytuQkFZU7u8ZAviGi1Krm5%0AvBHdHjNvXFjg4JCTRDpfd1clkcrjbq1vNtHb1szZsSXCqzlEsbylYdZGemKjSbT9cD8x6g0mOT8R%0AwB/J4LbpGN3h2BQ/lek5jUqJtbkJs0Fd1xClsrM4Phsmkxfp8ZjvKkXR4TSiVApoVEraHUYUitqH%0AVJBMI0d6Nk/s1aPSjnRZGzF7D1CpBFZiGezNTegMGixqFWvehhi0GmwWI2+cX8AXTNLXbsaoV2+Z%0Amxr0zgY+Dtwtz43NRgjWMRE9O7bMC0e6iCZydePZatTyzpVlmo0a2p1b68Y3aVS8e22JvQN23l+b%0A0LSatfz07DxHHnOTL5bwVWnAV/Ka3apjYi7Kqb3tHByw33O+akgHbH9UYnZ6MU6H01iXLt/lMjOz%0AFJfkhDQq3luLm4q52EbaZgUOq45wLEMgkt5ywthh1ZFI5Umk8wx0Wje95uzYMp892ctyKMVSOIXb%0AZkCrFhibXkGtFDi228O5G/4N7uwSQtEMv/FE3wf9ahp4SLFVnj0yIk3oWs1afMEkbY7NcZkrlCiV%0Ayrhs+jvWgrlCCa8/waTXy66erafjVUoBjVqJwyLJs5y55qfDWd+cz20zsH/Azv6Bu8vz3W9ubeTi%0ABhpo4GFEa/O6zEU0keWWbxVHi4GlUJKVWIZQTGoA34tMZK5QolyWjFUtJsmoL7KakXWVt9IwPjrq%0ARiyVCcUyOFp0W9Yi16s+S6tW0t/RjC+YZKDTwpQ3JjeCqyWIOl0mDg45KRTLzC1vrp8AgtEMzhYd%0A+aIon1N4NctXf/8QxaJIOJ6tK+nqsOoIRtMEItI1drvN2yLHN5rJ2wz1NO7eurRYd2pXEBSMr01v%0AVppxWrUST6sRu1VHURS5PBHi4C4nP1jTGTu5tw2DTl13MsRl0/PSk33EEnlu+zYX8gBzy3H2DNjr%0Avt+oV6Ne08Pz+hP84w/H+b3PDNVtMjZoitsX9xOj3mCSNy755Mn5TpeJ//m9axzY6SQQ3kwDsVt1%0A3JqPcXKfh2AksynOdFoVJr2a0R12rt1a4eiou24sVqQotGolJr2GOf8q+WIJtUrJe1WUmsrrT+5t%0Auy/znkbM3h3FosjeQQcXxv10unawEkviajFSEqFULjPri9HS3ERJLKNVqxAUIpTLdX/PIyMNemcD%0ADxZ3y3OCoODy1Ap26+ZCVhTL+MNphnokU6eN8dzS3IRRr0HXpKIs1o95Q5OKFouO0R2tuO1GPnNM%0Ax7w/QSiaYVdPC4WiKOvPVk8pV/Kfy6ak1ayV2SD3iu1Q2DZQHxtjtsdjrhtbCkUZq1kLawOXFXZb%0APJmnpbmJZlP9mOzvsHBmzVxyqwljq7mJK5MrPD7ixqRXb5qgVysFeZLI1aJneSVJIJLh5N42Tl9e%0A5OrtEI/1t9ZtJg90WGQPjgYeDWyM2YVggkyuiEqlJJMt8DvP72R+OY6gFLCZm7g0EdoUcz0eMzqt%0Aiqu3Vu4oSxZcm1TrcBq5MrU5dvvam/H6kxRLojx1dnDIgcumrxvrfW3NH4iZdz9o5OIGGmjgYYFK%0AJXD+5rrMhcWoRa0SZC17gG+/NsVvnOrn0sTm2rc6H1fgCybZ0WEhlSkgAl0OE0cfc+MLJunxmOUa%0Aopox0m438v3TM1jNWtRKQ938PNLXikatlD3ABjqtTC/GaLXoEEXkYbTqYwuCgqMjbhaCSRYCkvH1%0ARikOQVCwf8iBd60er5jrTXqj/LdXrtHa3MSeHa28e3Vp0zlpNSq8gXWT4u0yKPVAm8miKPKVr3yF%0AyclJNBoNf/Znf0ZXV5f89x/+8Id8/etfR6lUMjAwwFe+8hUEQXiQp/jQYyuNu3qaoWPzUdod65Mn%0AgqCQzVPCsQw7O62kc0VmllYplESOjXrIZAsMdllxtfTiCyblm6zdYWR5JcW5GwF6PCbJdX6Lnft4%0AKsep/e3EU5Ipn6NFx0hvKzdmVojGJUH1yu7TxvO+n4nWBh5O3E+MTvlisjC+Tiulo253M+NzUTkB%0AV5J0ZaHp39nM1akVLk2FaoylHFYd3Z5mvvWLKfYNOrCYtLx9eYkXjnUTjWeZWYzT7jTibNFzeSLE%0A/p0OmjQq0tkC6UwRfzhNMJrh+KgbhaBgdilOt9vMnh12Rrrq64g24vWDYyGUxGLQ0OKR9LS0Kun3%0AL5RElsNxPA4TtnwRpaAglsiSL4qIZXjhWDdLoRTLKynanUa6Xea6+usNNPBR4m55ThTL9LWZSWaK%0AdQvZ7jYz88sJDgw5yRWKBCPSZpqjRU86U+TsdamTN9pv4+AuJ2K5vOZ6bcBjN6BSSqZRTRoV//HW%0ANAeGnJv0PHVaFV9+ficXJ4IEq2h6lyaDfOHpgfsqUhu5bvtjY8xOzkf40rMDTHljNQ9U335NWkNN%0AejXZXJELa47qzz3exatvz1IoiTVrb4fThL5JxevnvQx0teANJDYbPzqNuG0GLo4Hcdv15PJFLkwE%0A+N3PDHF5MkggUhuf+wYdlEsiPW0WDu5ycXEiKNcECgV176njo+6P42tt4CPExpg9MuLm/LgUH/mi%0AyM/f99LpNrHTbWJ8LlqXljyztIpKKfCFZ3YwPhupibVqFprdqmPKGyWVyXNqfzvh1QyBSAZPq4Ed%0AnRZ+cmaOUCwrv16rVqJRqwhE0jVyghXdzoH25rteXyOvNtBAA48KikURj8MgTws/fbCdaLKWyZ5I%0AF0jninz2ZG2fyWM38N23pjcd09Gi49ZCVJ7WFUfdaFRKdnRYCITTvHiil6WQdJxKXg9E0xx9zM30%0A0ipKpYLPnuxldjlOIJzGZdPT5jDyzz8Zx9Ckottt5vr0CmeuL/PMwQ5SmQJXbwd56Yl+3hurXX+O%0Aj7r53i+n6xoHVqQ4jo/e2VwvVyhx+soSf/jyKDdmIkx6o/S3NZMvlmRdadheOvgPtJn82muvkc/n%0A+fa3v82VK1f4y7/8S/7hH/4BgGw2y9/+7d/y6quvotPp+KM/+iPefPNNPvWpTz3IU3yosdFwohob%0ANUNvzEf5++9e50vPDMgOxhWXzEJJ5NS+NvLFMu12I+duBuS/AbQ7TbKbpNWs5eJEkIsTQV441g3A%0AxHyMk3vq78R3u83omlQsraSIxLOM9Nkw6TV8541b7NlhJ1coYdKrcdkMjE2Ha877fiZaG3g4cT8x%0AKggKphfj8u99vI6Dtlat5NlDnYRiGZo0KsZmVrCYNASjGVkTz6RXc3jYxeWpIIJSwb5BR41r95w/%0Ajkmv5reeG+RffjbJxYIoU1YAPvtELygUgIJOl7RR8vqFBV442sO7V5fY9/zOuk2XRrx+cHiDSb72%0Ao3GcVj1PHGhDq1EiKBQAaFQCirIalSLPciKLXqsCmghG0pxfo/I7W3SAguu3V3j2QMfHdyENfCJx%0Ar3nuyLCLv/rmJZ7Y10YmW2Ten5CL3TPXllEJAoFIms9/agf97SI/eneWfEFkpG/dXFSjVlXFvTSp%0AeXM2zGi/nQvjAU7tb8fZopflARb8CTQqJQ6rjt0DraiAXb0tOGJZJuejOFuUvHi8h2Asfc9Txv5o%0Ahr/51mVZR76R67YfqmNWEBQcGXEz1G3lGz+ZANZrvctTIV483kMgmublp3Zw+vIiLpueVKbAUmjd%0AaKyaWgpQLJUZ7m2l2aiRa8PKa5wteprUSv79zduAtCZr1UpePNHL1354k8+f6sdi1DKzFMdign2D%0ADi5NBnn+SDdLoSRNGiV/8Nlh/vyfL5BIF+TzzxeKBKIZBjosHH/M3YjFRwwb86xWrSSbL26q8byB%0ABL5AErFcxutfpyVXNte6XGZWYkkyuSLXbof5recGeeWNWzW+GFq1kuFeG3aLjp+975UHGKxmLZen%0AQiyFU7x4spcb0xF5I1tQKDhzXXr4/+LTA6wmcyiQ8vTBnY66bNHqfNuoIRtooIFHCYKgoNtl5uK4%0ApDscS+bwBVObXvfdt6b5zad20KRVsaPDAoDF1IRaKZATN/aVmrmwdjytWolKUPDWZV/Na5451EEi%0AnV+XonCaODzsYGVVg0kvGbs3aZS0WnRoNUqaDVq0aiWJdEGWutCqlVjMWt674cdh1TE+F6nZnPS0%0AGiiK9Y1cK1Icdov0bHo3c71MrsiNmQhfONVX0wPTadXbUgf/gTaTL168yIkTJwDYs2cPY2Nj8t80%0AGg3f+ta30OkkilqxWESr1T7I03voUW04sRHVo/ALoSTv3/TzmWM9vH1liRdP9OALSNSsykSJQqFg%0AfnmVa7elCc1sXgr84d4WlqqcuquFyZdCKfbssFMUpQnBg7ucZHLSTeZuNWDUqdBpVcwuxnG3Gmge%0A1HB5MoTHbuSlJ/o4f8PPS0/2EYikmZiLcGKPB7fNIJ/3/Uy0NvBw4l5j1BtMMrkQZXlFWmS0aiXR%0ALRy0k5kCqWwBjVrJS0/08e7VZVlHVKIwNtOkUbJ3wMHsUhyLSbvpOIl0gfHZKHsHHaQzBYKxDKP9%0ANnRaFYFwCrVSkrLIFvJ4A0kGO618/cfjPP/4OnNi44NAI14/OM7e8BOMZdg90IJKCaVimXyphEYt%0AUCqVGZ9dIRTP0OEws7iaxB/OcH48wPFRN9lCCf9KGrtVx8FdTrpdpm1BA2rg0cG95DlvMMn7435e%0AeqIPBbCQk4xFqqeGK82yKW+UJq2KRLqAy1ZrzHd2bJnjo26KpfLa5IWeDqdZZmzEU3nUKgVqpYBK%0AEIgmcuwZtKNSKviXn00himVePNFLPJmn220mly+xGEph0qvvet/4oxnevb7E9ekIA53WGqZII9dt%0AL1TH7NHH3GhUApPeaN1az7embWhoUuO06fEFkuwZtXNzNlJzzGovgz0Ddn723jyCoOCFY90yxbPD%0AacLdqt80cZQrlFgIJDg64kajEXDbDQhKgdsLMawmeOmJXt66tEh4NYs/kuaZ/e28eLyHSW+McCyL%0A264nnxcRFAKFYiP/P4rYmGdtlibiyTzaFuWm2mt5JSVTiwslkb42i9wEUCkFTu1v5+fvewEYm16p%0AMSxdN1aKoFWr5LxYTW/u9ZgJRVMc2uXkx2fmuFglT6RVKxnsaKbLaZLPuxpbTR83asgGHgR+7y/f%0AuK/Xf+3/fOojOpMGHnWIYplYMsOXnh1kaiFKsVim02mq2eSraAj7QkmMTSqatCqyuSLTvvrMEn84%0ASV9bM7bmJjpdJr771vSmY0XiOeaW14fT2p1GifEUzTLYZeX7p2dqcu25GwG+9OwAtxZWJbkKhxGP%0A3cjFm0GGulsolsosBJI1mslLK5ub4hX4gkmajZo7vyaQxGrWymvKxgG77ayD/0CbyclkEqNxfYFU%0AKpUUi0VUKhWCINDa2grAN77xDdLpNMeOHbvrMa1WPao1XcCHFXa76UM71lMHOzlzfRmDTi3fRFq1%0AkqcOdmC3mzhzbZFv/nSS0X4bc0ur+EJJju32EIplKBTFmgnkikHKrm4bt30xRvpsKAWF3ODbiOWV%0AFC6bvkbjzqRX8/yRbvyRNIWiSDSZYzGUpMMp3RC/+fQA524sc/rKIgeGnPzkzJwsQTDljRFN5HDb%0AjZzY08bEFm7Lk95o3e/ww/xePw5sh9iF+/+e7xajN2fD/MU3LgJwYMiJN5BYM4es77jq9Sc4utvN%0A+RsBooksR0bdLAYTnNzjkWmFapWAUaehx2Nmaos4mluOky+WSGUKPH+km8VQCptFRyia4dzNZb7w%0A9AChQI5r0ysk0wWOj7rJFUr83187R4fThFGvQSnAyb3t7Oqx3Xe8bsR2jt/7id161znhjbF/0MGR%0AEQ/NBjUqlQLy0t9yuQKBaI5sQSSWzLMcThMMZzgy4iaVLRJL5BjotFAolrk4EeR//U/DH+al3Te2%0A8+94r3hUrvF+c+6drvupg528dWmxpkA16dU8d6SLUDLPX3zjIgeGnLxzdYYjj7mZ88drGnaHdjlY%0AiaUplERC0QyuVgPHRj1cnAwy3NMiy0iJYpmphRiGJnVNM7oCXyjJvgE7+4dcFIslDg87WQylKJel%0Ahq8olplbWmVybUqvIjX11T84suX13ZwN84v355nyxrBbdXQ4TZwdW0atFGrofPea6+6G7RhfD/qc%0Af9WcC+trs92qkyeH6sEXSLKrx8rr5xfkAYRYIodrC+M9u1XHjZmw/KAUjGTkqdCFQJyFQKLuw5FU%0AU+r41s9vsX+ng0g8y2C3FUOTiu/9coZMrgjArp4WbDYj7173E4yk+dwTvUx5Y/IDZ7Ek8lffvMRX%0A/msbsW4AACAASURBVPPj7Oqx3dN39EGwneL0YTrXXyV2q/PsjnYrvW0mXj/v2/S+XKGEWS9NxR8Y%0AcsqTy4KgoMNpYmw6jKvVQL5YIhDJbGmsNNrXWpd1qW9Sk0wXefXtGfYNOfHYjXj9CUb6WhjubeX9%0A8SBf+/EEwz0tPLGvXY7DSr27cfr4q39w5FeuIT/I9/mw4mE9z3uN3Rf/6/cfwNk8GHzQ3+Jh/Q0f%0ABB7Ga79T7H6U5zvS5+C/fesyuUKJLqeBxx/z1Dyvj/TZMDSp6GtrZn45Qa6Qx2zQMDYbqWk6V08Z%0ANxs1FEsiF8aDNfJZFemrxVCSbvf68//OLiuJVJ42u4qFQLLupt34XJR0tkC+WJIZ+C+e6CGTLbCa%0ALMhDa9WeY1sZC1cbB97JfDgYTcvrS6WueRhxv/HxQJvJRqORVGq9USmKIiqVqua///qv/5rZ2Vn+%0A7u/+DsUa7flOiEbTd33Nxwm73UQotDmoPigy6TwHd7m4vRBj3047fW3N9HuayaTz/N2/XWY1mSea%0AyCKWJTOJ/TsdfPu1KU7ucZMrlEmkpY6N1azFqNNg0qtZDqd486JPbvrtH3LUvRF62sx4Wg3om9TM%0ALK7ibjXQ5TKhUEChUEIQBC7eDLJnoJWdnRayuRJ/8c8XAIn2tRRM1qWnjU2H0asFdnZamK/jjDnY%0Aad30HX7Y32v1cR8UHvbYhQ/2PVfH6O4BO/1tzQy0SzH6P/79CiurOfn3VyoVa1PJuS0TcF97Mxdv%0ABulrM5POlXjroo/9Q466khife6IPuzVX31m71YBRp8Zp0yGKZcx6FddurWAxadk36ODGzArOFj0D%0A7RZ2dlv5zuu3qx4AEvJDyp/+z7P8yZf331e8fhjf693wMMbuVtc52GkhnxfJ5EXcNjVlIJZOo2sy%0AIyiVWExqlsNF/OEUOo2Kg8NOflC1szy9uIpWreSlJ/s+kjxwr/io8tDDhI/6Gh/GuIW7X7fdqOGP%0Af2c/Z28EuLUQ4/ERF/5Imr9/5Roumx6AbL6IQSetse0Oqfmg06p4cp9kdPvq27ObctiBIUkjrbqh%0AEY3naLMb65qO9XjMvHt9if2DTnkdr7y/0viNJfO8/NQO3rm6xO5+O0eGndiNmrrXt5F6vVETLptf%0A14C+l1x3N2zHe6hyzg9j7N7p+7QbNfzJlw/wH2/PEoik2Tdo37RWSnR/K/FUkVyhxLFRj1yzHRv1%0AbGloazFJ0zkAlyaD/OandnBrIUYgImkUbvUAdvVWGI1aoLW5CV8wwduXF3nu8W65kaxVKzm000Eo%0AlGBnp4Uup5HvvrlZs/DAkJM3zi9gN2ru6Xu6X2ynOL2Xc90usVvJs+cngqQyReaWk3VNTUGiVB8b%0AdZPNl+T4qAzQVOI3lSnQ1mncZKwE0O028/ZVafClVBLJF0U0KoGd3VYSmTw/fW8eUSzT7pQMoH7/%0AhZ3M+RO1zeLlOK+fX5ClKt44763byHjj/AIjPdYPXEN+0O/zYcT9nufDGLuPEj5IzGyXWPsocD/X%0A/jDE7kf9W12dCsr9pCf2dxKMZGRvJFhfs8UyXL0Vottt5ubsCj1tFrz+zXnZ02pgaSVFoVjk2O62%0AunXziyd6GJsOs3/Iwa4eG1MLYZxWPVazlvdvBOqe5/JKih0dzbLMBUAoliEQTjG7lODXTvTW1Du5%0AQglDU31j4V5PM+HVLIOdVoZ7WzYNfWjVSjpcJoJVzfRKXfOwYav4uFPsPtBm8r59+3jzzTd54YUX%0AuHLlCgMDAzV//9M//VM0Gg1///d//1Ab730cI+iCoNhUtHgDCS5NhPjPnxvhH39wg2ajBo1KiUGn%0A5pY3RrfHjEKhwG7RUSxBj9vEcjjN3gE7+aJILl/kC08PyK7EIN0sgkJR92YZ7LRyYTyI3drEvp12%0ALk0EuTkbrplAPTzsYt9AK45mHf/21u0ayoKgFChTX2/mvZsBjo64Nk16bScB8gbqNyKuToX4w5dH%0A+e+vXMNq1qKp2il95+oSv/5kP75gAotRWzfuOp1Gut1m/uVnk/ICVVlwqpErlJhZjNHX1lw3kQ90%0AWlAqFLxx0VczleILJuXdT5fNwIvHu/nFeV/d42fz0gPumbEAR4Yb8fpB0e0ykcoWSaRzaNTNKACX%0AtRmlAPF0jja7ifBqDo/dQGQ1gz+crvt7LIe3phQ10MBHjU6HkW6XiblAgr/4ZynvuWx6vP4SVrOW%0AZKrA5072ksgUSKbz/NrxHtRqJVemQrRadFvmmJuzklZbLl8kuGYuOtLfWjevOax6Wpt1fO+X0zV1%0AiTSVLPLpx7tIZgq8ccHHzq6767BtRb2uNJFD0YxML2zkum0IhfQQlSuU6HKbGZuRarjVZJ59gw6y%0A+SLNxiZuzCzLGrWVeNhoquew6tCuGea9cLS7hpr6b6/fkozL2i2YTZq6a7vDquPFEz0sr6S4cmtF%0AlnAJRlLs6LDQ62muidejIy5+/F795lw2XyQYvXcd8Aa2Dyp59hu/mOKWN0aH0yTHU6WOS2UKtDtM%0AnLvhl9+3Vfw6WnR1c6mn1YChSZLrWwylWIlJMi0KhYLXzi3IOsovnujFbtQgiuU7SlV0u0x31Nb/%0A335tmNc21JqNGrKBBhrYrhAEBZPeGMdGPZRKIrFElng6VzdHVjaMQ7EMGpUSs762ByAICknibW09%0A7/FYCEUz9fWIw2nS2QIT81Eujgf5jVP9BCIprk+v0OU21d187PaYuXIrVPNvs0tx8gVpM/J7pyVd%0A5zl/HF9AMgkc7GpBEAQS6XyN2arVqMHW3IRKCWadWh40qTbX+/7pGUkCb63/8NS+9g/te/+48UCb%0Ayc888wzvvvsuX/ziFymXy/z5n/85r776Kul0mpGREV555RUOHDjA7/7u7wLw5S9/mWeeeeZBnuId%0A8XG47lY+c3oxjsumr3sTvT+2zKFdLs5PBDj+mI2V1Sw9nmYMOhXTi9KudyJTAEFBOlugUBJZiUk3%0AQSyR3SRrcea6VHCVRJGllRSdThO7elr43lvT6LQqWsxa9FqV7KxZMbHQqpVYTVreve7nyIgLhUKo%0AmULOF0s1jcRqTMxH+eJT/TU34HYTIG9g60bEuTUDqY0TyKJY5rtv3eZLzwzw7tVlXjzRQzCSYW45%0ATpfLhNOm58x1P/aqxovVrK3RFK1GIJJhMZTi8LCTclmaKO52m+lrb2beH+fiRJA9O+x1p1LaHUaa%0AjVr+8dXxLa+v0kiZ9Eb50qca8fpBIAgKTl9e5rmjnRib1CjXNg5FsUheFFgMpAhGUyQzeRZDIjaz%0AjkuTK3WPNbsUR6USKBbFB3kJDTSw5dqcyhTo29GMRqVEFMv89KyXQ8NOYok8vmASZ4ueQlHcUk4q%0AFM0w1NMClHHZ9Lha9RibNNyYXuHU/nYS6TwLwSSdThM6rYpiUeTiZLCmgVYxKHPa9PzonfUpDoli%0A7dvS4OlOxoKV3OduNdDa3FTXYKqBhxfeYJIpX4xX35nlsf5W6QFOLbB/p4OZxTjPH+3mJ2fmOLTL%0AxVIohd2qI18s1ay1FdPbilmZUimQzRc5OORgKbSuCV6Rxsjmi9yci9DtMfGlZwcZn1s3L1MpBcpl%0ARd0po1MHOvi/fnfXprze5TTh32IDMRTNcHjY1WgkP6IQxTJKBbQ5DLx/U9KiB6nG86+k6N/RjMWk%0AwWM3IJaR5dPqxa9Oq+L5o90EI2l8waRca5Yp42wx8K8/n6yJyYrRaTZf5Mk9bezqsREKJe5qxArc%0AUVvfZdU1asgGGmjgkYEoljm0y4k/nCKbF/EFpU25eqis2RU5NXerjsMjLlKZAqFoZhMD+U49pHl/%0AApDUDHKFEnP+OLOLMZbDGR4f8XCuajIa1qeJT19erDlOu93I9WnpebNYFPGFkug1kklgqVRmfD6M%0Aq8WIKJYpW8DQpMbRoufK7RBj02EuTpR47bxUY3/hVB92u4n/8e9XeO3CQs3nPGra+A+0mSwIAl/9%0A6ldr/q2vr0/+/xMTEw/ydO4LH4frbvVnVqad6iEQyfD0YRtD3RauTYdZTeZRCgq+/Ytb8vkGImna%0A7QZ53L+iRxNL5Ohw1e7aVAquU/vaaW1u4vzNAOdvBvjMsW5USoFX3ryNICj43Mk+lkJJfKEkDos0%0AofLzc5IL8pnry+wbdNTcvHeSMqiYFm1nAfJPOu5UWHv9CZ4+1MlPzs7RpFmniQiCghO72/AGksz5%0A4+zqbeHyVJCTe9s5fdlH/qbIQKdFps/CneOoolsUXs3y+IibfLHE5akgnS4Tq8k8u/tbcdkMdaek%0A1ColE3MRApH0XY//5D57I14/IESxzJ7BVvwrSYb3tSPXBgoBBQoKJRG1Wkl/uwW1UiCSyMjaVRvR%0A4TA2GskNPHDcaW122gwMdlr55k+lhsQTe9t5b8xPIJKWmRCBSPqOclJWoxajTs3ZMT9tdgO/eH+h%0ARr7C2aJHpRQ4fXmRP/nd/aSzBbz+9WMdGXFz7XaIgbz1vgye7mQsaLfqmPJGef7xTjrtj0YB/EmB%0AN5jkb751mYFOK6lskTa7EY/NINeIJr2aeDLHoV0uZpckKZUOp6lGEqAauUIJs0HNzi4r3/zZJIl0%0AgWOjHpmhVi2NAVJD7v2xgLwmX7+9wqePdOEP158ySqbzdfO6FJ/WtQfHWjisOkZ6rB/WV9bAQ4bg%0AagZHiwFLsYRaKRCKZjh7fVmOnw6niW/8eKJGjmWrWjGTK+ILJNCqVfS0mUikCvzsvXn2DTpJZVa3%0AnHx/al8b7a3rue9ejFjvxmBr1JANNNDAowJBUIACWdbiTjrDDquO92/4MejUjE2HGZsOc2DIydh0%0AGGeLjoUNDOQ7Pfu3O401PhC+YJLyWnP5X34xyW89O8ithSgLAcnTa7jHxr++NlVzDK1aSYtZW6O9%0A7LTq+cHbMzKreldPC6++PQMgM/QATu1vlz0jNtbYYzPRut/VRgO+7YwH2kzezvg4XHerPzOVKdDd%0Aa96ywaUSlPy/Pxxfo+uv64FV4GzREYxmePpQJ+FYhqWVFCN9Now6DXZrU93mmtWs5UxVsRaJZ+lv%0AN3Nit4fZJclUZWeXBbtVx0/Pzte836BTM7tUW2DlCqWaRmL1Z22kdT0KN9cnEXdqRJy+7OPIiLuG%0AKmu36rnljVIoimjVSoKRNPmCSDCSYrTfTqkkIpbLWExaOfbvFEd2i04W5H/76qIcRzOLqzQbtWhU%0AAtF4hj94aYQL40F8waRMy73li6IShDsev0kjpcxGvP5qWF5JcWMuzLOH2imWQKWEVDYLJQWFcpnF%0AUArfcpL+LjO5vCgb62z8PUx67SOzGD9qeJR/l+q1ubrAFQQFzx3u5PradObJPR7yRYnKV1lvk5m8%0A9FqFApNevcmotFQq85Oz8zzWZ+PoYy6ml+I1cZ8rlPAGEnS6TPzJl/fT0WqsaVhUqN0GnXpLBsed%0Aititmh+DnVZePNrdaCRvQ5xde2ALRTMcfczNT8/OsWfAQaEkcmzUQ6FYYsobo81hoMfTTDKTv6sk%0AwECnlV+8v8Cp/e0UxTK35mO8cKyb8GqWXJVmbQW5QolkJi/HejZbqlsrACwEkvcdnyf3ttHRiM1H%0AEt5gkguTIRSKMi6bgZVYlmQmX7PBVpGzEAQFCgW8eLKHZKqASllftk+rUVGmjAIlKpWAw6rHoFPJ%0AmykbMbMU59mDnZv+/V6axfcyffyorpUNNNDAJwuSqd66dOpWz9PdnmZUSoF8UaTbZUapFMgXpHo5%0AXxQJbqhf73QsQaGo+bcOhxFBoUCjkuS0ZhZjmA1qejxmprwRFAoY7WuVJbucLTq63M0srSRZTebZ%0AP+RgpMfGP/1knPwai9mkVxNPra871czmeCpPKlOQ/7tSY8Od2SmPSt5vNJPvAXejMn0UD82Vz9Rp%0AVRzf7SESz9Jirt/0tVuauDFTXewrWKqi0AqCgl09NhKZAtdvr2xyZ3/5qX4ODztJZ9f1GfVNKoIb%0AtGlml+Kks0UEhYLju914/UmSmQJXpkKbHhyi8Ry7Bzabu5wdW+Y3P7WDWCLHxHyD1vUooFr+5dio%0Ae8smbCJdIJsvolYKnB1b5ukD7WRzRQrFEq5WIwpBQXCNSt1q0ZHKFMjmRUJRaTL15B4P71xblnTq%0AxpY5PuqWpSzsVh12SxMrscymB18AXyjJf/n8bmwmLaJYxh/NEIikZVruxh3UjdqQ7U4jVpOWUqn8%0AkbIRPglQqQRml+J0uczotFp5MlmnaWLaF8PZrOOHc7M8+3gXF8cDDHZamfBGavTXKxsACkX5kVmM%0AHxV8HHJQDxIqlSDLR8F6gdts1PDrT/aRzReZW4pzZMRd13TkxRO93JyNAPBYfyu+QJLdA3Y61yj8%0AZ65LOU5QKjhz3U9hi8l7XzBJj9tMsSjKDYt3x/yE41lC0cw9MYHqoW7zY8TZaCJvUwiCgunFOBqV%0AUjJMFhRYTU3M++M15mRQG6Nj02FZEuDk3jZiiSyBiJR7+9qbmfJG2dFpIRzPseBP4LLpCccyeP1J%0AxHL92KpIpfjDaSbWYstbZ8p4Z9e9x+fOLiuP72rUkI8qKiyQJq2S/TudhGIZYolcDXW6Ws7i6GNu%0ABAXMLsYJRTO4bHp+67lBxqZX5PhtWtP53jfo4K1LPkx6Nc8e7uTK1MqW5n5tdiN/8Y0L/Ncv7q0x%0AIrqXZnFj+riBBhr4JKCpSb1Jwq3yPF0sSfJurlY9O9otLASTNbKrGrVAq0UnT/zWq1/Pji3z2ZO9%0A+AIJApGMVNMo4J1ry/JrpEEjDRq1klS2iF6nptfTzI0ZaQ3w2E24bUZ+UDVhrNOqePXtmZpa6OJ4%0AkKOPuXnrkg+QhiSrWdLV8AWTGHRqWfa1usb+JPgrNZrJ94B7oTJ9FJ95bNRFJl+SNWMEQbE2qh9j%0AeSUlF0VGnZqbs+tj9NFElsf6W+Ui/ciIu8blfaM7+3wgjlalRKWUbmR9k5rSWsOuGg6rDn84RSCS%0AQRAUDPe04A0mcNoMm2iHuUKJ/rZmrm5oNKuVAjs7LI3C6hHBRvmXhWCCZw91Ek3kamK0EkuxRI7j%0Auz3YrTquTYdIpoqspvI8dcCKTqMkky8xvmbq+MaFzTH760/2ce5GAIdVh8tm4AfvzGIxahiblhzh%0A9wzYNzWSQdJBunIrRJ+nmU6HkXevL2ExaZleXJ9C2bjrWdGGdLboee5gB11OUyNePwQUiyIdThO7%0Ad1gQyyUqy1A6mUUUy/zHL2docxiZnI9i0KmZWV6ly9VcQy0aW3Pf/ePf2f9xXUYDdfBxyEE9KFQ3%0AydsdRpwtejmvKVUKnj/SzfhsFKdNT6fTRKbK+KmCXKHE/PIqLx7v4funawvXq1MhDgw5ZZMntVKJ%0AL5jcmtbnMPLVf7pAX5tZbtjv/8JewuEk//r6bbyBxD0zgTai0fx4dDDnT+C06VnwJ+jvtPD6uQX0%0ATSocLXpSmcKWMXp42EkqK23epTIFTHoNiyspprxSXu50GvnO67c3rdGV991JJgqgr62ZUwc6OH35%0A/h+yGvH5yUGFBfLM4U7MejXv3whgt+gkeaG1GKs0HgKRNHarrkZn0xtIcPXWCl96dgCrKcn0Yhyn%0ATcmnj3Tx/dNSTZFIF1iJ5bCYtFvmTK1aSSJd4OyNAPuH3TXneK/x2IjVBhpo4FFGPl/cZHhXkU59%0AfNgFwLQvRqfTxPtj/job2T1yXVIvF6uVAsFIhmu3wzhb9BRLIoIgsHfAXjNolMjksQoa+trMJDN5%0A/ulHN2XG/dh0mMtTIV5+ql+SnQunKYnlurWQQgGfOdrNjdkIwz0tpHP1a5tqmY2NNcy9slO2MxrN%0A5HvEg95Z8AaTvPrOLAOd65qHoljmlTdvc2iXk3yxxI3ZCPsHHeTyRUb7WwlEJK0Wg04t08KBGjfj%0ACioaYFq1Eq8/yZ7+VgqlMvmiiMOm49XTszWFj1atRKNW4Q0kpet+zMX/851rNfpkm2iQ7c13vIEa%0AhdX2x+mrSzW/uyiWefOij8MjrpqpX0FQcGzUQ7lcZjWVo7/DwoFBJxPeGINdVv7151NyLDmsehYC%0Aybox6wsmOTrqxmLUMj4XZrinhVA0w0ifDUOTiqHulrpC+wqFgn97/TaHh518+nAXYzNR2h3GTXF7%0AaTLIH748yo2ZSE3MdtiNjXi9D8iNN2+MnZ2bp1NH+2zs6LLIsiEAwUQWvU6FrknF3kE7331zmk8d%0A7OD18wucve7n+KibbKGEf0XStLZb9HS7Gg3+hwkfhxzUg0C9JnllQ1alErgyFUQ1qODgkJNzNwPs%0AH7Lzw3fm6h4rEs8hCIm631OxJPL4sAvlGntDFMsYmuo3N8pluO2LcdsXkxv2drtpTafTyVuXfJsY%0AFgMdFo6Puu/5t2jcW9sb1XGrVSsZn4ngaNEjiiJD3S385Mxc3fcFIhnyxRLReA5ni54ut4l3ry3T%0A6TDhthtIpvNML8brxnAqW8Soqy9L1KRRyecy3NPCrh7br/SQ1YjPRxuCoGB8PopWrSRfKJHMgM2i%0Aw2TQIIqiHGOVxkO7w8hSKFU3LsfnorQ5DJTEMl1OE7miiFopkBOl1759dZGXT/Xz6juzNSwoh1XH%0AnkEHX3v1BrBurFcPjXhsoIEGPslQq5VbPodr1AL5YgmLsWnLZ/yFQJJTB9q5MrmCQlHmd14Y4uZM%0AGF8wSbvDyECnlW+/NiXLvXU4TVwYr/UCA/idF4a4PBkkFI3QUcVsrkhTaNVK9E3SMObgXg+vn/fV%0AvZ5p3ypf/f1DfP7JPkSxzGuXfHVrm7ZWIyFXhl5Pc90a5lHfAG80k+8RD3pnoVrjDtY1jKPxHKVS%0AmWg8x6FhJ26bgcVQioVgQtaKvTgZJJrMcWDIiU6rlIXEN6JCOXRadSQzBUqiSH97M4FImlP724mn%0AJPf5DqeRNoeRczcCPHe4iyPDTt67ud40qHlgjWUY6mqp+W4e5Rvokwx/NMNt32Z9uVyhhF6rkrUR%0AQZqOn5iP8NkTvUx4o/zkzJwkgt/dwo3ZlZpY+uyJHi5OhOp+5lIoRSyZ5bYvzq8/2Q+RFOXyuqPq%0A1EKUl57sYyGQYCGYxG5Zn4wWxTKpbJH3b/rZ2WXhF+cXahotdquOwU4rI13S/xox+8GwqfG2XDud%0AKggKSqJIaCVNR6sBgEQyy2oyT5NWmgQ/P+6nx2Pm26/fYv+gJJdz+sr/z96dB7eV3Qe+/2LfAQIg%0AAIL7IlKUKFGtvdVS7+5ud9ttt93e2o4zsfu958nze/Nc9TLlpWZsT5zKUplXqWTK5Zo3L5lMkkns%0AxIm3OI7de7u71WqtLZGURImkuBMACZAECGLH+wMiRIrgJnEBqN+nymWbFMBz7/3dc+/93XN+Z2TB%0Am+VHDhjk+BSRrSgHtVmWSpJr1UpQwHMPNRJLZLjYO05jtZXe4alFozPm7Ky303F9ouDfGZ2Y4fHD%0A1XT1hqh2mamvtOKxG3j0YA3TM/FcaYtKK6n0wplDcwn7uRFzt9+vtDU4eP7hJirshnXcK6LYzY9b%0Ap02Pw6bHpNfw6tkB9jY5l4zRGo+ZsYkoVS4zeq0a30QUo17FyHiE892B/GI0hQRCs1S5zXzy8R0M%0A+iP0DU9TV2HB4zRypsvPoV1u6r02OvuCPHKodts/ZIk7d+baOFWu3ILJ41MxpsJxDux0EQrHSaUz%0At55TAhEgyyMHq3np1EDB7xodn6Gy3MQD7V5+9HoPWo2Sjz3SxPXBSfw37/9Gxmc4vNtDNpObRben%0AyYnFqOXiNX8+8byzVhZ5FEKI26nVShQKBV03Jnj2wUZGAhGGAhHqvVYaK210Dwbzi9i9f2284HeM%0Ajs+QSqVorrERT2T4/37SgcWood5r5VLPOO92jvGJx3Yw7I8w6IuAIsu/+dAuOnsnGPRFcrWOG538%0Az19ezdcwvjWzeQfvdY7lSrkaNChQMDEVYyqcoKLcVPBeyFtuQqlUkEplUCoVnLzkK1hy8ewVP9/+%0A4uEVF4Tfrvc4kkxeg8246VUqFfmH8tB0nPYdTmo8lnzg7mlyUu02s2+Hk2g8lR/RCTAwljthHj1Y%0Ajdmo5We/7kWrUbKr3rHklMPugRAtdXZujEwzNhHFoFWjVim52DNOeCaByaBhLBglFInx2ad2sqPC%0AglKp4L//y5X898xNYdBpVOxtcvLC4zsW7Z/tegLdS+bifu6/3740umR9uamZOE8crSU4FSMwOYu3%0A3Miuejt//YsrC6a1nLns59GD1fnPZTJZ/uWdfo60eQp+b0OVlSF/hEOtbkLTMbr6JqhwmDjfHSIc%0ATVLrsVDvtdJUZaN/LLyofnIgNIsC+PDxel4/N5yPW7tVR/dAiGcfqF/QFrF2K41OVSoVzMbT7Ky/%0A9VCmUKkpLzNxumuMG6Nh/KFZjrRVkE5lyGRYMAJpbCK67epNbQdbUQ5qMyyXJEeRpdJlpm9kmlOd%0APp59sJF/eq2HeDLNJx5rLjiCwWbSLdlvVrvMDIxGGAvmas4N+yNU2A2MT0apcpn48PF6/vLnV+ge%0AXDw67vYRc5Kku7fNj1ulUsGJfZX85M1ekukMn/5AM64yA8lUtmCM1rgtlFn0vPzewM1FnS186EQ9%0Anb1BQMGOmjIymeySD1/d/SE0aiWxeIoT+7wEp2N09Eywo8ZGMpXln16/Tq3HsuBzEqNivs7+EP/t%0Axx0c3u3h+N4Kbvgi1FVYMBk0/PTXfQsW3/M4jFS7Lfz9y9207ygvGJd1FRbevDCETqPm0YPVZDJZ%0A3rk4ii8Yzb+gnvvOpiob1W4zv74wnL+vnBvMI/cdQghxS0d/iFOdPgZ9YT71WCMDYxHeujCKxajh%0Agb1eNGoVf/erq/n+1ReMcmiXe8l+un9smuHxaP6FdTia5FLPrQEY714aw6hX01BppaN3nDNdfh7e%0AX5lfXC+eSC9YDA9yz6A3RqeALJd6Jji0y8Pf/vJqfqbUM8frC98LeW7NSs5ksrTU2vjlqYEFA5vi%0AyTRPHa1bMZG8nUky+Q5sxE3vYCDChZ4JLl4bx+M00VBpodptZke1je+/1L0gAdc9EOK3n2/noNvZ%0ALwAAIABJREFUwvXxgkmbmViKTDbLZ55ooatvYsmF+xoqrZj0agZ9EcosWsxGLa/Pq60MuZP4eLuX%0AY3u97Kiw5Le/UNIgnkzjtMlowe1mrmTB5f4QNW4LFqMWq0lNR+8EdRWWgrF1YKeb3uFJPE4d+3e6%0A+Odf91BbYSsYr9MziQXfEU+myULB7/U6TTRXW7kxGuGl93IjUAKhWP7fNFRZ0SgVdPWFChbKd9kN%0AeBxGal3bv4bRVljt6FSDVoVec+vyk5hN4JuMYDHqsJjiqFVK+kenOLTLQyKZWjBToq7CwuMHq+VY%0AFaHtuNBEoeudUqng2B4vrXV2zl8dJ5nOYDaqGZu4NcX6x2/28NxDTbnRGTen6O2osfG3v+rm6O6K%0Agv2bWqXglTOD+Z994FANHzxSuyAhXO0xF0wm76iyLdl+ce/JZLI0VdvoH5vmwX1V9A5P5R+crg1M%0A8taFYXbU2Pn0E81cH5zKx2ily8wPX7/Ovh3l+e+qrbDwt7+8SrnNQEOlldNdY+xvcS0Rw0pMBk1+%0AHYMbY7mFbOxWHX0jt0pjyAhPsZzTl/252R9aJQqlklqPhZ+/3cvOWseCmJub7uxxGNjf4qK8zFC4%0ALBAwMRUH4tR7rXjLDfnRaHNTn+eUWXS8O6+ep7fcRLlNz+FWt9x3CCHETR39Ib77w4v5vnImlqLW%0AY2FgLEw4muTMFR876xb32QqFomA/7XEaSaYyBCZncTsKD7poqLJCFvpGp9lZ50CBgpfPDJHJZKlw%0AGvMz+m/nD86SuJnwnV/+NZ5MEwjNLlgnwmU3YNKrsZm0C+6h5z/jzC+ZUcrPOOtBkslFoKM/xBvn%0Ah/MBrCB38+KbiHJtcDIf8AadmhP7KglOx3j5vcEFqxnP1z86zcceaeQnb/TRWG2j0mXk2F4v4Wgi%0AXwOsvMzA+GSMU50+PnS8HqNOTTSxeOEynUbFE4dqFt1AbcekgVisq29iQcmCudHvD95XybG9XnqG%0AJhck+qo9Zmo8ZiYjcawmHRajBt9ElF2N5XT1Bgv+jaFABI/DuOCicfayn48+1EjfyBS+4CwehwGD%0ATk0ylWZ8KoXDVvgFyb4d5dzX6KTSZebCbYs/6jQqTHo1h1vdgIzc2wirGZ06GIhg0KtRzZslHY5n%0A6OqdpNyqp67CQnAqxoVr4/npSXarjpnZZH6mhNRKLk7bdaGJ5lr7guvdA3u9mAwqfKFZzEYNWo2K%0AcpueyzduJXlTqQw/fPUaFqOGI7sruDE6hUKhQKVQLKplXF9phWx20YrUJ9pzZSvmx3qFo3CyxO0w%0AbvRuECVkwB8hlc5gMWrQqBX4bz5g2a06piIJ9u/04LTpeeX0IKFwLD+N9J1LuRicK4MWmo6TzcJU%0AJEFzdVk+yfbWxVE+84EWugdC+TIBeq2ac1f9PLy/Kl92TaHItWd+wk7uFcVy1GolN0anMejU7Kgq%0Ao6s3SBZobyqnZ3jxvQXcqvN9+rKfh/ZXMRWJMxaM4rEb0GrU+bjWaVR4y038883ayMvV9p77/7vq%0AHTy0t2LDt1sIIUrJe10LayOPT8fwOIz5frWy3MyQb/HArncujfLkkVpC4Tij4zO50hN6NWMT0Xwp%0ALY3KVHg9rlo7//TaNTRqFbvqHPzNv17J3yPPLca63ALAdqtuUcL5nUu5e3K9Vk15mQGTXkOF00iN%0Aa3Ht4+34jHO3JJm8yW5PXA34Iwve6gwFIjyyv4pkKkPvyDSZbDY/CsrtuLVKsU6jWvKE8ZabOH81%0AQJ3XwqtnBnnkQDV6rYosWrJZMOo1AMzMJjja5sFoUDMbT3GgxU17g2NVJ4mcUNtPoaTqG+cWjlRX%0AKhUc2uWhzKLjR6/3LLjh/uCxOt56f5imKhvxRJrekSnKbQZeO5srbL9UvLrtBuorrbjtBvyTs3js%0ABuxWPb7gDCqlkvIyAwa9BrJZym0Gzl3147Dp+NwHd3KlP8SQL1fX+/i+KlqrrAD5kcdvXRyle2gS%0Ar9NEU5WNlmrbohiVpOT6Wu5F02AgQng2SYVTl/9dNJZiZGKGRDLDYCBCU5UNs1GTr+c5/w1wOJpk%0A3w6XHLMitt1e0gz4I/z5TzvzddIiMwl21pWhUSs5f3Ucu0XHK6dzo4kL9XHhaJLZeApQkEim+OhD%0AjQwFIgz6wuyoKaO5pozA5CxtDQ4MOs2y19Plara92zHGC0+1btZuEUXuZOcYSmWW//W5Nn7yRh8u%0Au4GhQISWmjLcDiM/+3UfCqWCAzdr0s+fRgq5+0gF0FSVWwxSp1Ghm5dky5W5mKbKZaLCaeLyjSBl%0AFnh4fyXjk7MLFt+d/+Jkd4OD+3fLvaJYWiqVoaHSSntzOX/9iyuc2FfJ1EwCu0W/ZImgGo8ZrVpN%0Az/AkwekYZkNuRJnFqCWWTFPtMudHm6nVCjwOI4lkimcfbGTIF2YsGKXCYaTaY6F/dIpajyXft755%0AfphH9nm3xfVMCCHWg1qtZGBsYV986foEe3eUc7TNQzSWIjKbpNpjXtRnZzJZwtEEGlXuGV+tUlLh%0ANPGzt/ryz3z+0GxuQIVCwY2RaWo8Zppr7Lz23hAatYrQdJyL1wOL7ocbKm2LSlzOf0lYKOE8V671%0A8cM1WIwadBolu+vsS+a/ttMzznqQZPImmSsVcKV/kta6Mo61VVDrNvPWpYX1RY/t8dI/FmYmlqKp%0AykY0nqTGbeHi9QA7a+0LhuXrtYVXebeatLx5fpijbbm37m9eGObYHi+ZmwvsjU/F8IdmcVh1tNTa%0AyZKmudLGvhY3gUB41SeJnFDbw1KxqVQq6OxbOJr42B4vF68HiCXsC+JOr1Oh06porraTSGZ4t2OM%0AmVgCpVKR/3dLxatRp2Y0EOXqQIiH91cTjSWZmIrlRux5rdRWWPIjp7oHQzzQXsnf/PIKv3x3MF+Y%0Av9ym58H7qggEbl0cat1mPvuBZpTK3NAoidHNsdyLpl+dGaTSbcZbnkv6Z4EMWUw6DY1VNrLZLFOR%0AGEqFkqpyc8F4kRFtpWG7nG8nO33MxlP5+uq/+fROFEol//1nlzEb1bTMm3a9VB/nLTcRS6Qx6DRM%0AzyTIZrJ84EgNNpOO/Tuc+Vpr9zU6l72erlSzTQjIvXToGwlzfJ+X8VAMl92ASqnkRLuXa4Mhkuls%0APkYVFJ5uurfJyeUbIQZ9YR68r5JsFt56f2TBv6l2W6gsN/HnP+vEoFPnS0vtaXIuSDrPnTsfebCR%0Ap4/UbOKeEKVocDxChcPIyPgMB3a6efP8MGajGpXSsWQfq1IqONk5yuOHapiYnKVvZIrGKhsOm4Fh%0Af5hyuwGHVYdGreJfT/Zj0Km5eH2C05f9fOiBev7tR9v4h9ev88NXrxXsW7fL9UwIIdbL7Yni4cAM%0Ax9or8U1E0WvV2Mw6mqptnL1ZtmiOTqMCFJy+7MvPgHrvso/nHmpk0BfGF8zNogfYWVuGAujoHeft%0Ai6M8tL+KREJPZXkGX3B2wQzWjp4JzncHePJILcFwjLHxaD7BPOQPU+vJlZBtqbUXTDg/uNe76pmv%0Ack24RZLJm2DAH1lQKqB/bJrXzw3z7ReP0D1v0Ry9Tk2WXHCOT85iMWpwWvX4glEe3l/NxesLV7+c%0AmyqbSmcYHZ+hvtKK12niVMcYe5qcZLJwdG8FCqBvZJr6ilwCR6tRcP9eD6lUGo9dT0354jcvazlJ%0A5IQqXUvF5tc/f5Bat5m2Bgf9o7lphTqNilgihcmgyU8RmRt11FBp5R9fu87D+ysZCoTZ3eBAoYTO%0AnlvJ6NundtdVWNhZbyccTdA7NMXx9komI7kRJSaDhiy5JHWZWUs6k+ba4CRX+4OkMzAxmauTHI4m%0A6R6Y5PmHm5bcRonPzTf3osnlsuQT/Eqlgt7RaY61e9HevPIkExkmIzFmk0misTiziTTnr4xT5TKj%0AVMDHHmliwBdmyBehstzEB++vpdYlI9rE5sjVAA/l//eJfZVksnC5d5xnH2xkJpZYto9rqLLicRiZ%0AjaeodpvpHghR77VSX2nFrNewt96+aNGOlforqdkmVpLJZPnQiTrOXQmQTmfZ3ejgJ2/08uyJBkxG%0AzfLXZa8Vj8PAG+eH2dVgp67CzOjEDOVlRg7sdOEPzdLgtbKr3s7rZ4eZDMd48dk2OnuD+ZeHbY2O%0ARQ9qAG31UidZrOxSzwTTMwlGJmZwWnUL+tqhQGRBvLrsBlxlRhoqLaQzWS5dH6eh0sqzDzbw8nuD%0AJJJpmqpstNU7SKbS/P5f5e53pyIJINd3Hm51k8lkOdzq4eXTQ9K3CiHEEuYGoKUzWZqryxYkik0G%0ADb8+O8KJ/ZVcGwxxbXCSWDLF55/ZRVffBEPzFlL91XsDZDLZBSWwzl7xs6+lnHQGjAYNjZU2/scv%0ArpBI3JoFXeE0Mh6KkZ1NUnMzmT2/zwYITM7SPRDKr99w9oqf4+2VNNfYeK/Lx7udY3zmAy1MTMUW%0ADXqSnMHaSTJ5g8wfXXSyc2zRTXU8mabrRjC/AATA44dquHR9HI1aSWu9gys3grTUluG0GYjGkoum%0Ad82N+Li/rYIKpxGnTcdPft3Li8+28Vf/0kU4mlvNUqdRsbPWxhNHq5lNZAhOzdI/OsXhnRUFE8li%0Ae1lupNtSsXmy00et28wjB6vp6JnIr3gdCM0umCIyN1I5k81yYKeb184Oc2iXp2Bpi/kjlJ5+oI73%0AusaIxlN4HEau9IcwGSIkU2nqKqwkUxmef2QHmWyWX18YyRXar7XzpY/uBcCgVUt5lRKTyWSpKjdg%0AM6rR3lx8T6GATErB2MQsDouBG6O5adNzcWIfmszXSi6zaCWRLDbV/Brgx/Z4mY2n8AVnqa+w8Y+v%0AXQeW7uMePVjN6ctjvHsp18fZzFqeeaAOo15Lo+fO41hKTInVsFv0hKNJpiJxDrW6ef7RHfyPn18G%0Alo7Zh/dX0jM8RVffOM893ESZRUff8DSDvgjpDOxvdlHrtfJnf3+eN84PA3BlIMRrZ4f5xm8e5IXH%0Ad+TvNSRGxZ0YC80SS+QW89Zp1ViM2kV9bf7+4OZItPtalCQH0lzpD1JXkRuBdu6qH7fdyEdPNOAp%0AM+S/f7m4lL5VCCGWNjcADeCzH2zhjTMjPPtgY36h6ebaMhxWPX/3q6u31lryhTnT5ed4uxebWUvX%0AjQnqvbaCeYk6r5WunnEeP1zPux2jXBucZG+jc0FJt/c6fDx8sJIh3wwuuwGdZvGoZ5NeTTiaXJAH%0Au71UbEu1jdoDVTK7fh1IMnmd5d7Y+LjSH2JXfRlH2rwLFuWBXHLveLsXtVpFY6WV97sDAExM5k6W%0AQCiKSa+mzKLDoFczHooxE0suOb2rym3GbtXxP//1KrF4iv/640t8/OEmhvy5k7uuwkJzTRnjEzHi%0AqRT1XitHWtybul/E5luqfMWc3Ki7yYKfvTY4SffING9fzE1rPbTLjd2iIxSOM+ALo9eqsRg1+ZHK%0A/mCUMkuuDu78VVILxSzA+GSMick4Dd4yorEkH3ukie7+SUbGZ7CadLTWlfHm+8OcvDTG137jAP/m%0AgzsXdPZSXqX0+CZnObCzArNRSyyRRK/VMOSb5vJgkNHxWUx6FdPRJO55izfMvWlOJDM4rIYV/oIQ%0A629Pk5N3Lo0SS6TQa1X0j01jMWlX7OMsRi0NXhv+yVmaqmy0N5VjN2upct59YkJKTInlKJUKegZD%0AWE1aHFYdb5wfxmhQrxizSqWSMoueKpeZ6ZkEP36jh+cf3cGnHm+mpSr38PeD164TCMUWfC6eTPNO%0Ah2/BYjW3x6jEqliNM1fHmI4mCYUT7G20c7E3WDBu5+4PdBoVdouOialZPvlYM529QcanshxodfPo%0A/qoFiWRYue+UvlUIIQp7t2ssX6NYp1LidZvyC03Xe62M+KdJpTMFB6lNzSToHpgknkzTWlc4n6VU%0AKLg+HGbQ38WeJueiF4fxZJrj7V7evjBMldtKKBzL12f2h3KlMYwGDd5yIwdb3fkktEmvRqNS4i03%0ALXpJKP383ZNk8jrq6A8tWEyv2m3mT/7uHC119vwoEJ1GxQeO1GIzaegZnqK5xsbTD9QTi6fo6gtS%0A47EQCsdJZTI0Vdk43x3AYtIyHppdYnqXAadFRyKdzp8QqVSGv3/lGk6bjv/94+0M+qbp6gvitOk5%0A3OrGbZOkzHY3GIjwFz+/jC8YJZ5MLypfMeCPcPqKD4/TSP/Y4tWxD7S6+ZO/Ow/kVn8/c9kPwOef%0AaeXMZT8nO0Z5+lg9l66P50YqNzrpHphctEpqodIWJoOGialZDu3ycO6qn48/2kQgFOWZE/XE4ymu%0ADU7yypkhGittfPVzB6hxFZ52IheA0jHgj/B+7wT76p0A6LW5RUCnIin0Oh1NVVpGJ2aIzCYZGA0v%0AucDYk4eq5biLTdHVN8HF6368VgNPH6vn3Y4xNGoFR/d4eevCrdqxt/dx9ZVWjDo1N0anaK4p48F9%0AlditWqrXIYl8OzkXxO26+iaYmp6lzKInnYWRwAyN1VZOd/nz/+b2mG2qtuGw6ukfncZkyC12q0DB%0ARx9qotJhyk/9XO4F9NWBUMEE3I2x8LIvtYWYT61SE4nOMD45i0mnYsgXyf9uUV/rtWI2ashkM9jM%0AOlLpLDaLhvusLjKZzLIzmVbqO6VvFUKIW3LrDyk4c9mXSwjXluF15gb/hKNJLvVMsLfJSd/I4pwC%0AQCA0i92qY2wiysmOUZ48UstsPEXf6DR1Hgu7Gxxc6Q/mk8ANldZ8Anl+2aGWWjtvXxzl+nA4V36u%0A3YvJqKU8C2qVkkwmSyaTRavOLe6nUSlJZ+BCd4DfffHIotJy4u5JMnmdDAYivHl+OD983uMwEE+m%0ACEeTHGhx09Ub5MBON7FEikvXx6nzWlAplXT1BsnePAEqnMb8zRKALzjD/hYXgclZFFBweteR3R7C%0AsSTxZJpnH2xgyB9hZHyGeq+Vxiorb14Y5rED1TxynyRh7hUD/ggvnblVZkKvVXOyYzRfvkKhIF8n%0A+Xh75aK3gxajhtGJyIKE3tz3XLwW4NGD1YTCca7cyL38GPCFSaayuOwGOnomlpxC+9T9dVS5TPSP%0AhQlOx6koV/OFD+/mxkiIt94f4xcnc4tK/Z+f2sczsuDJtnKyc4wssKM+V7c9lYaxqSATkRjTszHK%0A9Hq8TjPTM0kUUPBttCyCIzbLgD/C937SwccfrCOtUqJUKqjxWDhz2cejOhVVblPBPu7xIzWMjc9g%0A1KlpqbXjsRvZI3VixSYZ8Ef4h1evc/9eD9PR3EK2dZVWVAqWjNkPHKlhyB8hk83SWGVjaiaO12HE%0ApNfgthsWjDaeX/bldjtr7Yv656XWZPjyJ9rp7J3gysAkrbWSYBY5r50dJEMWi1GDQgFnu/3srHMs%0A2ddW2A1cvD6Bw6bDfXNW58unh8lmsnz98we3eGuEEGL7yGSyTEcT+ev55f4g+5pdC0YGl5l1WE1a%0ABsbCiz4/lyOY+65YIoVRp+LRA9UM+yOEZxN4HCayE1GyZbm1wz7/zC4u900w6ItQ7THTvsNJOpXh%0AgXYvQ/4I9V4rZLOc6hyjzKwlNB0H4NkHGzl3NZBf3C+eTHNiX6UkkjeIJJNX6fYRF3P/X6/P7cLO%0AGyHGJ2Mcb68klkiRzYI/OIvTpuPaUIgPHW/gZ7/uXVBDZq6uYjiaRKkEvVaFRqXk7YsjGHRqTuyr%0AZNAXptJlJp3OFJzeZbPomI0l2N9awfX+ICqlggM73WjUCsZDszy6v3rJkZ1i+7n94W0uzo7t8fL2%0AxRGuDoSocpvQapQ4bXo0anjhyRauDU0x6AtT7TJjt+pJpzO8dnaoYLx29U1Q7baQTGWoLDeh06j4%0A9fvDfPyRHXT0TCw5hdZh1RMMz3C0zc3RPR5Od42RSmeYiWWwW/Tsa3ZxZLeH3TVlEq/biFKpIBSO%0AU+02ob+58t50JIrPl0YFGLV6Om4EqXZbqPGYuDGSWVTmQhbBEZvp1OUxPv1YM06zjoGJGX70eg+H%0AduXi7+rAJG2N5Zy7EljUx9VXWGlrcJJOpykzaamWNQnEJjp1eYyPPNTItcEQ0XiaVCrD93/Vzcce%0AbmRvU+GYrXAaqXFbiMWT6PRq/KEoqUwWV9nCRPKc+QtAzlmqf15qTYY3zw9z6eZLwv7RhbOmxL3p%0AyuAk1wYmcVp1lDcY6OqdIBJN0VJjX7DA05wGr5XJ8CyPHqxBkc1wqS/I5RshHr6vSuocC3EXvviH%0Ar675Mz/7fz66AS0RxUKrVZHJZBny35opMj4ZR6tWAbkBkeVlBpKpDPtayjlzeXEdY732VqktnUZF%0Aa72dyzcmudQzgcWkxWLQcnVgEqVCgcOqI5XK0t0fZHeDnQf2erncN0FXX4gatxm1SklzdVlugdXq%0AMtKZLIO+CEd2e2iuKeMHr1xb9AxpNmqlfNEGkWTybW4PtIFAhPPdAVIZqPdaqHaZ8AdmiKUzXO6f%0ApHdkiroKC/VeK4fbPPz0zd786OQ9TU7uKy+n80aQ8Eyy4E319EyC890Bjux243YY+fCJ3Oji0YkZ%0AUukMuxscjAZnaKi04nHkRpaMjs/QUGWlwWvBoFejVimpKzdR4zDy+EGpT3cvu/3hLTdK3ojFmKtx%0AXOU288a5YfY0OWmstJFMZ/m7X3Wj1Sh56mgt57vHudQzzt6m8iXjNRSOU++14gtGGZ2Y4bmHGxkL%0ARjnT5eNjDzcRmIzy6MFqpqMJhvwRGiqttNbaiSWSpDMKeofD/MNr14nOJnnqaB3/5qmdqNVKeWO4%0AjdV6LTy0zwWQW5U3o0QB9IyFaKiw01hVRs/wFIlEmpa6MirKTfSPhhmdmKGluowT7V55OBSbQqlU%0A0FBlwxeK0FBl48rZwdysjo5Rjrd7UakUjATCfPapnVwdCDHki1DjMXNfiwuLTs1P3+qlodLG8w81%0AbvWmiHuIUqmgodLKZCSGfzJGKpXh3c4xjrd7GZmYwTqb4DeebuXyjWA+Zltq7dhNWgLTs3idFlpr%0AbBxr9Sx777jaRcqWK4nhnzfdFRYu+ivuPUPjEXpHp7g2FELX6GAwECaThQ8dr+fG6CSfe2onV+b1%0AtfuaXRi0KjIGHeGZOGev+qksN/HtLxyW5x4hhFgn53omOH81wKAvzAcOVVHtNjMwlhtcplEr6Oid%0A4O2Lo/mZpKHpOBf7JvitD+/iUs8EQ/NGFHf0TlDrsVDjMbN3h5Oe4SAapYq9TU6G/RGu9AfxOE0M%0AjoWZjmbQaZRo1EomwwnOXhlHq1aiUikZCkTIpLOEonG0aiW9w5PUVVj47ef2kEik+fvXr3Nfs2tR%0AqUSyWbk+bJB7Jpm8VHJ17ucLFiurt7O30UFkJkFwJkEwHL85NT9Gz9AU8WSKdDrLWxdHyWSy1Lgt%0A/Ms7fexuuJWAiyfTuUXKTFr2Njk5dyVQsF1D/giuMgNvnB/hkQPVjE7M8PD+KjwOI5lMhtGJGbxO%0AE/FkCq/HRGudDbVSzfBEmEw2y0w0RaPXmt+22/9blL7lXgzkahjljvdULMHl/lD+5w/s9ZLJZhny%0ARQiGEzxxtA6VUsHJS6MM+SNUu830DU8TT6axW3Wc7x6nwmlkJpZc8PZxviF/BJNBw1sXR/n4Izvo%0AH5tieiZBhcOI06onnc3gdug4tNOLXqdkbGKWzhtBhgJhmqrK+Nk7VwlO5hbvmT+aSRLJ29flgSl2%0A1TqoLLcBkFUoGAtEyabTdPZO84t3hmlvsvPcQ828f93Pj17vwe0w8q3fOpyvfSXEZunomSASTTI+%0AleCvf3GF8clcDfhMJsuvL+SmWDdUWbCatHzi0XpMBgNjvgihmRj/+QcXSKUyRONpPvlIk8Su2DSD%0AgTCxRBqDToPNpOP964FFMRtPZLBbNDz30D4Uitwoo76x3L3ko/sKr65eyGoWKVuuJMb86a5zlqq5%0ALLa3AX+Ef3m3H51WxZHdHvzBWa4NTOVnw3kcBoJTMVrryzje7sVqUNMzEiY8k8CoV/HD13porXPw%0A/vUJPvagvMATQoi1KHTdVSoVnLs2zn/7cUc+r5VIZ7GZtDx0XyUzsdwM/MGbNe3njwImmeYXJ/t5%0AZH8lT99fR2dfgOBUHI9dz1NH6rjQ7eNyX5BdDY4FI5Nb6xx0D06iUOTyGnqtmnQmwz+/fQPbvBIW%0An31qJ5f7ggvaq1AocgOVgPt3V/AHf30WIF8qEZDSRxto2yeTFySJ5y3+Mf/nx/dV8I+v9uRPmOHx%0ACA6LDp1WxU/emFea4ubbmEO7PJy57OPYHm+uEHkiRWW5mf7RhTfNJztGKTNrcDuMuOyGfN2v+Vx2%0AA2aDFpfdwI2RaY60ebg6EMIXjHJwpwejTkmaLFqVEqdFj0GjYMA/w0ggikoJ+5tdMppjm1oqdud+%0A1z00yfXhaSanYjx6qJrekSmqXLm3hsf2eDnd5VtQpuL9bhVH2zwc2+Nl0DdNOJqrcQQQmo5T5TKj%0A16qYmU1SVWsuGK9uh4FL1yfIZLL80+vXeWR/FWqViq6+IPtb3FR7zASCM/ztS93sbXLSUGHh4w82%0AkkikGfBHOLzTs+xoJrF9dPWHSNyYQKPI4i23kgWmwzEGfVEmw7OkgcZKKwNjYS72hLjY817+s4d3%0AW+QFg9h0o6EI0XSGH7x0bcEMo/l9YTyZ5sqNSTwOE2MTCUbHJzAbdfz5P3flY7ZQ/VghNpJOp8Uf%0AivHSqW4ADu5y5+sWzsXslRuTPLS/iusDQa4NTWMxajCbNExMxu8oXlf6zFIlMeZPd50j58y96WTn%0AGKl0mv0NLv7yny8D5PvceDLNgC/CgA8u9gR5+EAVJ/ZU0lBh5fsvddPa6KC1zsHJjlGeOFwr8SOE%0AEKtUKMcAuT55dCKK3apbcJ1OpjJYTFpePTO05P3xHLfdwI/e6MVk0DAZSXBklxuNWsWP3uzFatTi%0AcZhIpDLYjGrqKywEQlGC4TguuyG/6GoskaLGY+FIm4e+kWmOtFWwr7mcjp7FgzObq2z5/3377KlH%0ADrgk37DBNjWZnMlk+Pa3v83Vq1fRarX83u/9HnV1dfnfv/rqq3z3u99FrVbz/PPP86mvwRviAAAg%0AAElEQVRPfequ/t5yi39894cX8yfDkG9mwQnz3ENNnO8O4LDpC071jyVSQC7QPQ4D/tAsoXBs0UmV%0AyWT5+Tv9/NuP7eHwbnd+Iak5Oo2Kxkobp7rGaK4po32Hk1MdPpprbRzb62V8MorZqGXYP0MqnaY2%0AlaHcYabcYuBQs0tunLaxpWJ37s3aq+eGONWZSxb/Lx/dw1/+/DJ2q44juyuwGDXEE6mCsTsTS6FR%0AKdGoVVwbDOVfcsyNpH/n0hif+2ArwanZgvF6X4sLk16TX33VYdPT1RfMTfE2aYjMxPHYzfxfn7hV%0A6H7ubeFqRjOJ7aGjP0Q0msBRpqelzg5ZSCTTDI1FmZyJkc5mUSoUeBzGRfW1dRoVFQ7TFrZe3Ksc%0AZVp+8e7QohlGhWK0qdJGaDqGQqngv/20M9/fSX1vsdmUSgVlJg3B6Vg+TpUKRcG4bakp41x3gDKL%0ADp1WzU/e7OPfv7B/Q9pVqCRGW6OD7/3TpQX/Ts6Ze1OuFEqIPY0OOnuD+Vhdqs/dWWunqz+AUqmm%0AusLCv57sZzaekvgRQog1KJRjmI2n8nmFTz7WxKlO/4LPxOJJpuaVbF3u/vjQLjdajYohX4SDO120%0A1jvoGZrCbtaRvfn43zs0ydkrAeq9Vm6MTpNIZvjCs7vwB2eJJdLotGqq3WY+eLgGl8tCIJDLr5Vb%0AdJy+4scXjOK06Tnc6l6UKJZ8w+ba1GTyyy+/TCKR4Ac/+AEXLlzgD//wD/ne974HQDKZ5A/+4A/4%0A4Q9/iMFg4IUXXuCxxx6jvLz8jv9eocU/AN6bN2Kz2m3mxrwRxRajhpFABKNek387crvAzXpvgdAs%0AoMgn5KpcFnSawKKTKhSZpcJi4Isf2U3H9Qn6x8LUV1rxOk2cu+rnvmYXtRVmqspNuMuMvHRmgLGJ%0AWZqqbNSUa9l31LnoZJCTY3tbauGa01f8QJaZWC5Z7HUauNyXS/qGpuM4bTqee3gHb5wbKvi9gdBs%0Avkh+jccCkL8QnOwY5YG9XroHJmitcfDJx3cw6I/QNzxNpctEW6OTgbFpUuksT99fi8dhQq+Fjz/U%0ASCyWWlD3eLlRpRK729/F6+M8drgWq1FFOpUlHIsSmU4zHJrEbTRyNTRFrcvOqU4fh3Z5iCdyo+Td%0AdgM6rZp3O8Z48lC1xIrYNEqlAqPasGgV6pMdoxzb4yWVzpWdaqy00r6jHKtRS2OFhQF/hMcP1siM%0AC7FlzGYNF2/WJ5zzzqVc3M71rTvr7DRWWojGUxzb6+W1s4OolEr+/Qv7NzReCz3UffVzB1asuSy2%0Av0wmy656B5OROIO+mfzP5/rcuZqXO+vsNFVb6RuZYne9kzKTlnc6fHgcRokfIYRYo0LrK83lFQB2%0A1tjp980sGCB5dXCSaGxhXuL2++Naj4U9TQ40aWjwmvjog4109PhQKm99RqEAp02Hw6ojmYbBsTDt%0AzS7aGhxUlBk58qR72XWU1pIolmfIzbGpyeSzZ8/y4IMPAnDffffR0dGR/11PTw+1tbXYbLmh6gcP%0AHuT06dM8/fTTy36n3W5EfXM1ydtdGVi8+IfdqlvwsGgzazHoNPkTpt5rZcgfIRSO0b7DtWRpio6e%0ACfY0OenomaDGY0GnUfHjN3t47qEmRgIRhvwRGquslJcZOHd5nN2NDmo9Zj7/RAsanZrL/ROYDVqe%0APFqD27HwJujE/uplt3kjuVyWLfvba1VKbS1krbEL4AtGycLNFxlweLeXC925KR/xZJqRwAzJdJZq%0AT+EyFS67AY1KiS8Ypb7SyumuXDIvlkgRmJxFqVRQ484lSNx2PR850UCZSUMynWXYF6G2wozbbqDa%0AbVvwvZYiORSlFBOl1NbbLRe7ANksTE3HMeh0TPhiTMWSJOMpdEotQ9NRxoMp/OPj1FWYeeP8SH7x%0Ahks3R8M/80A9TmdpPByW8nFcre2yjSvF7V/9y6VFfWcmk+XtiyN86Hg9/8cn25mKRKnzOvO/d7ks%0AHGzzbmi716IUj5W0eWUrxe6F7gA182J3Lm51GhXPHK+jrdaOVq9h/87cCM4n76/fjGYXVGznzGqV%0AUpwWU1uXi90H2r386Q/O01rnKBi7Hz7RwOFdDhJJJR863pT/3IHdWxs/xbR/lyPtvDsr9bvilmI9%0AhpuhGLd9LTmGWwMkc2bTWWo9Zt7vvjXquG84zP17Khbk0Ob66kcPVPNbT+/i4nU/l64H0WqU7Kg0%0AYdSr0aiUpNJwbLcHj8vEqY5huvqC7Gt2U1dhYn9zOcHwLE3VZexucLKUYtzHq1GK7V5rmzc1mRyJ%0ARDCbbyUIVCoVqVQKtVpNJBLBMi8jZTKZiEQKjwyeLxSKLvm71tqyRXWMQ9NxDu3y5G9arg1O8swD%0ADfnRmTdGp/PlKirLTQWH7+u1ud1WW2G5efJlef6xHQz7I7zXNUZrnZ2PPNhAcDpGdDZBe7OTZDKF%0A3azHbNYSi6XYXevIvTFJZ/ND97fa/GkExW6j2rqZJ/1aYxfA4zACuTdtA74wp7tGaawqy8fzS6cH%0A+eKzbUxH4gVj16RXY9RrONjqxqRX89GHG/BNzDIWjHNfswu7RUsgGMXrMnLfDheN1Q4mJiIolFma%0Aqm4t0FOMcXKvx2+xxO6crhsBUjiJRZMos1nUClACBq2Weq+av/3lVY62efJxOrd4g06j4kiruySO%0AZSnF3J3a6G0sprgdCcRo3+Hk7GX/or6zwWvlfHeAPbX2oj3mpRiPpdzmYordynIzleVmztwWuwCV%0ATjOJdJZGh7Go9nUpHfvt1tZiid3J8AyffKyZeDJTMHY9TiNjvhjtzeVFs/9LJRa2azuLJXbFQqUQ%0AaxthLfFbDLHrclkW5RhC0/EFpVp/8lo3Txyt42ibh5lYboaIy26gqcbGux2LRzWnMxn+35925BfJ%0A+8Kzuxj2hUlc8ROcjON1aXnvqo/xU3GsJi0HWz3sqbMDjgUjjJfaj6XSl92uFNu9VJuXi91NTSab%0AzWZmZm5NZcpkMqjV6oK/m5mZWZBcvhOFFv8AONqWW0AvnkwTjibJZLO88OROOnrG8Ydmaa4p49yV%0AAD96s4ePPdyELxjlxug01S4zVpOWeDLFFz68i8v9IcrtBvQ6NZlMlmqPiWceqKfKaUSvVxGNprDb%0ATYRCM/nh+rFY6ua2y9B7sbSlFq453OoGcjWTdRoVoxOzfOhEU/4mPJPJ8le/uMxvfHAnLzzZQu/w%0ANDdGp/GWm6jxmJmNp1AoFOxtclJeZsDrNGDUqDGZtCgUkE5nSSbTC6aXzMWqxKxYrX3N5Qz5I8xG%0AEqiV5GomZyGjhNl4Cr0afuc3DvDupVEePVhDZDbBoC9Ca51MWRVbZ++Ocn759gBfeHYXF6/nygbU%0AVlg4tMtNmVZLbaXEpShOeoWSVDbDb314Fx09EwzejN37ml24bDpqXBK7ovhYDQbS8SgajYoXP9LG%0A+9cCC2JXr1Wyu9a+1c0UQoht4/YcQzyZxqS/Vf/4+nCYp7PQWu/gSn+IbBZMBg16tZLffGYXVwdC%0A9I+Gqfda2NVg53JfKDcQqK2CtkY7RtXNEdE30wZmg4bPPNpcsHyF5BZK36Ymkw8cOMBrr73GM888%0Aw4ULF2hpacn/rqmpif7+fiYnJzEajZw5c4YXX3zxrv5eocU/5hIV838eiSbwOozsa3YxOjHDqUtj%0AvPBkC9eGpjjVMUZrvZ1PPNrEoD9CncdCQ6UFm1HHib1eNBoV8XguQTx/wbG5Rcfm/1yI1VoudgEe%0AO1BNtdtC7/AUb54d4rc+lHu5cWMklzjOZCAQirKj2sbTx2pxWnXoNWrUaiUqlZLZ2eSCDnxmJrFV%0Amyq2oT11dpTA1EwctUJJUgnhaJJYIkFDpYMyswatWsHnPtCSfystCyWIrXakpRwF0Nk3QZXLwP/2%0A0TYGx6YZn05IIlkUtfaWct7rHsc3Ps1D+6qoKDcyFYlRXSLlgsS9ae6edmwyyrBvmqN7PbzwxE6C%0A01GyGeQliBBCrLOlcgyPHajO/+zGeJgql40ys4Y9jU6G/NMoUaJWQZlJQ+PBKoJTs4CSHdVmnjhS%0AQ89QiIoyI7VuM3uanIuSx5IP2542NZn8xBNP8Pbbb/OZz3yGbDbL7//+7/Ozn/2MaDTKpz/9ab72%0Ata/x4osvks1mef755/F47n513qUKdS/1c7U6VyU8lcrwyL5KlEpF/j/tDbcWwptLFs9PGguxnpYr%0AMp//3aFcfe1MJsvxPRWo1UoymSypVCbfic99NpXKSEcuNs3uOjsul4VQKDfjRKNRoVQqFr3IkJHv%0AopgcbinncEs5LpeFcHiWKqeZqqXLuAlRNI60lOM63kA8Hmd6OoFFJ4k4Ufzm7mddx5uIx+NEIkmM%0A8hJECCE2zHL5sQU/aynHaNQSjZbn/83hlnLMZi2RyK2BaEqlgkq7ccHfkJzDvWFTk8lKpZLf/d3f%0AXfCzpqZbCyo89thjPPbYYxvyt5dKVNz+89un90uCQ2y15WJw/u9uTxbLiw5RDOZiUm4qRKmZK0sl%0ARCmZnpaZRqI0SewKIcTmKZRjuP1n0ejifnl+Inmp7xH3hk1NJgshhBBCCCGEEEKI0vbs//2TNX/m%0AL762MYMHhRCbS7nVDRBCCCGEEEIIIYQQQghR/CSZLIQQQgghhBBCCCGEEGJFUuZCCCGEEEIIIYQQ%0AQmyoL/7hq2v+jJTGEKL4KLLZrFTMFkIIIYQQQgghhBBCCLEsKXMhhBBCCCGEEEIIIYQQYkWSTBZC%0ACCGEEEIIIYQQQgixIkkmCyGEEEIIIYQQQgghhFiRJJOFEEIIIYQQQgghhBBCrEiSyUIIIYQQQggh%0AhBBCCCFWJMlkIYQQQgghhBBCCCGEECuSZLIQQgghhBBCCCGEEEKIFUkyWQghhBBCCCGEEEIIIcSK%0AJJkshBBCCCGEEEIIIYQQYkWSTBZCCCGEEEIIIYQQQgixIkkmCyGEEEIIIYQQQgghhFiRJJOFEEII%0AIYQQQgghhBBCrEiSyUIIIYQQQgghhBBCCCFWJMlkIYQQQgghhBBCCCGEECuSZLIQQgghhBBCCCGE%0AEEKIFUkyWQghhBBCCCGEEEIIIcSKJJkshBBCCCGEEEIIIYQQYkWSTBZCCCGEEEIIIYQQQgixIkkm%0ACyGEEEIIIYQQQgghhFiRJJOFEEIIIYQQQgghhBBCrEiSyUIIIYQQQgghhBBCCCFWpN7qBtytQCC8%0A1U1Ylt1uJBSKbnUzVkXaCi6XZd2/cynFHrsgMbFRNqKtxRi7pXRM7sR23z7Y+G0sxriF0jy20ubN%0AMdfmYozdUtqf0taNsZq2SuzeOWnn+lprOyV2i8+9vP1r2fZiiN1SPFal2GYozXYv1eblYldGJm8w%0AtVq11U1YNWmruF0p7Wdpa/HZ7tu53bcP7o1tLKQUt1vavDmKuc3F3LbbSVs3Rim1db5Sabe0c32V%0ASjuXsx224W7cy9tfatteau2F0mwzlGa776TNkkwWQgghhBBCCCGEEEIIsSJJJgshhBBCCCGEEEII%0AIYRY0ZbVTE6n0/yH//Af6OvrQ6FQ8J/+039Cp9Pxta99DYVCQXNzM9/61rdQKiXfLYQQQgghhBBC%0ACCGEEFtty5LJr732GgDf//73OXXqFH/yJ39CNpvlK1/5CkePHuWb3/wmr7zyCk888cRWNVEIIYQQ%0AQgghhBBCCCHETYpsNpvdqj+eSqVQq9X86Ec/4t133+Wdd97hzTffRKFQ8PLLL/P222/zrW99a4Xv%0ASJdkgWshJHZFqZLYFaVI4laUKoldUaokdkWpktgVpUpiV2yWLRuZDKBWq/nqV7/KSy+9xJ/92Z/x%0A9ttvo1AoADCZTITD4RW/IxSKbnQz74rLZSEQWHk7ikExtVWpVJDJLP2eY6Pa6nJZ1v07l1LssQvF%0AFRMrKea23h7PG9HWYozdjdjOlfqGzVTMMbdeNnobizFuoTSPbbG1eTXnarG1eTXm2lyMsVtK+3O9%0A2roZ14Tttl8ldu/cWtu5Vfcs23V/Suxuvc14pikVa9n2YojdUjxWpdhmKM12L9Xm5WJ3S5PJAH/0%0AR3/E7/zO7/CpT32KeDye//nMzAxWq3ULWya2woA/wsnOMa70T9JaV8axtgpq3eatbpYQd0Tief3I%0AvhSiNMi5KjaDxJkoZhKfYruRmBZC3G7Lksk//vGP8fl8fOlLX8JgMKBQKNizZw+nTp3i6NGjvPnm%0Am9x///1b1TyxBQb8Ef7gr88ST6YB6B+b5vVzw3z98wflYiVKznLxvJlvp7cD6RuEKA1yrorNIHEm%0AipnEp9hu5JlGCFGIcqv+8JNPPklXVxef+9znePHFF/nGN77BN7/5Tf7Lf/kvfPrTnyaZTPLUU09t%0AVfPEFjjZOZa/SM2JJ9Oc7PRtUYuEuHMSz+tH9qUQpUHOVbEZJM5EMZP4FNuNxLQQopAtG5lsNBr5%0A0z/900U//5u/+ZstaI3Yakqlgiv9kwV/d3UgVFR1UoVYyUrxLFZP+gYhSoOcq2IzSJyJYibxKbYb%0AeaYRQixly0YmCzFfJpOlta6s4O921trlxkuUlJXiWaye9A1ClAY5V8VmkDgTxUziU2w38kwjhFiK%0AJJNF0TjWVoFOo1rwM51GxbE2zxa1SIg7J/G8fmRfClEa5FwVm0HiTBQziU+x3UhMCyEK2bIyF0Lc%0ArtZt5uufP8jJTh9XB0LsrLVzrM0ji1WIkiTxvH5kXwpRGuRcFZtB4kwUM4lPsd1ITAshCpFksigq%0AtW4ztW6z1BQT24LE8/qRfSlEaZBzVWwGiTNRzCQ+xXYjMS2EuJ2UuRBrolQqNuX75CIlNsvdxPRq%0APyvxvD4K3cCud58kxHa2mefLevR7cn4Xt2I4PnJNEOttPWNorf2gxK8odsvFdKnGb6m2W4itJiOT%0AxaoM+COc7BzjSv8krXVlHGuruKupLev9fUKs1d3EoMTv5iq0vwE5BkKsUqn1WaXW3ntNMR6fYmyT%0AKC1bGUMSv6KUlWr8lmq7hSgWkkwWKxrwR/iDvz5LPJkGoH9smtfPDfP1zx+8ow53vb9PiLW6mxiU%0A+N1chfb3bDzFqU6fHAMhVqHU+qxSa++9phiPTzG2SZSWrYwhiV9Ryrr6JkoyfuW8E+LuSZkLsaKT%0AnWP5jnZOPJnmZKevKL5PiLW6mxiU+N1ct+9vnUbFTCwlx0CIVSq1PqvU2nuvKcbjU4xtEqVlK2NI%0A4leUsjfODZVk/Mp5J8Tdk2SyWJZSqeBK/2TB310dCK25xtB6f58Qa3U3MSjxu7kK7W+7VUcgNFvw%0A38sxEGKhUuuzSq2995piPD7F2CZRWrYyhiR+RSlTKhV09gUL/q6Y41fOOyHWhySTxbIymSytdWUF%0Af7ez1r7mhU/W+n1CrLfVxmChWJb43VyF9vfMbJIKp7Hgv5djIMTCvqvU+qxSa++9ZjXHZ7MfwiVm%0AxN3KZLIc2e1Gp1Et+t1Gx5DEr9hqd9NnZzJZ2hocBX9XzPEr550Q60OSyWJFx9oqFt1g6TQqjrV5%0A8v9/wB/hB69d51t/cZofvHadAX/krr5PiI20XAyuFMsSv5trbn8rlQqOt1fSUmvHYdXLMRDiNl19%0AEwX7rlLrs0qtvfeaQsfHoFPT1uhY9X3gZrRJYkasxtw936kuH3uanBxvr8wn1zYrhiR+xVZYy7P7%0Ach4+UF2S8SvnnRB3T/Xtb3/721vdiLsRjSa2ugnLMpl0Rd/GOUu11WbS0r6jHJ1WTTqT5WhbBS98%0AoDlfnH6ugP3VgUmmInF6hqc42TFG+45ybCbtmr/vbtp6t0wm3bp/51JKIS62Q/wWslQMAivGcrHG%0AbzHG7nps59z+9pabeeX0IIP+CL0j0xxtq8BjN6BRq7j/Do7Beiil8+NObfQ2FmPcQukd2wF/hO/8%0AxXsF+65at/mu+6yNUmg/r0cfu5Hm2lyMsbsZcVvo+DzzQD3f/eHFVd8HrndbNzpmSqk/WE1b79XY%0Avd3C55cEo+Mz+INRPnCklqYqW8EY2oh2bkT8lkrMrrWdErvrY63P7supryqjyWsp2mv2Ujb7ea4Y%0AYrcUY7UU2wyl2e6l2rxc7Ko3skFi+6h1m6l1m1EqFYumfixXwH6pDnm57xNiMxSKwR+8dn1VsSzx%0Au7lq3eYF/Uwmk+XtiyPoNCo+8mAjTx+p2eIWCrG1VroOl1qfVWrtvdfcfnxWe+3czDYJsZKl+k2y%0AWT79aNOmtkXiV2ymO3l2X06pxm+ptluIYiFlLsSaFKqRfDcF7KXjFlttfo3ktcayxO/mWOrYxJNp%0ATl/2yUIZ4p62lr6r1PqsUmvvvWauRnIxLWQkMSNWY7m4vdK/dQtwSfyKjbaRfXapxm+ptluIrSbJ%0AZHFX1nuBPiG2ylws6zQqKpzGBXW0ZDGGrVWon5k7Tm0NDjk24p623gvJyHVarMVy8bfUwkxCbLW1%0A9JvSJ4rtZCMWn5NzRIh705aVuUgmk3zjG99geHiYRCLBb//2b+P1evnSl75EfX09AC+88ALPPPPM%0AVjVRrNKxtgpePze8YLpMoQX6TnaOcaV/kta6Mo61VRR9LSVx72lrdDI+FSMQmmVPkxO9Vs25q35Z%0AjKEIzPUzyXSGY3u8xBIpAqFZZhNpBvwR6U/EPW011+GVyHVa3Knb40+pVHCi3ctsIs23/uK0xJMo%0ASiv1m4X6RJfLslXNFWLdrMc9A+TOkR++2Utnb1D6eSHuQVuWTP7pT39KWVkZf/zHf8zk5CTPPfcc%0AX/7yl/nCF77AF7/4xa1qlrgDtW4zX//8QU52+rg6EGJnrZ1jbZ5FC/TNXbD6x6Z5/dwwX//8Qbng%0AiKIx4I/w3R9ezMfpgC+MTqPiy59olzgtAnP9TPfQFP84rz7ngC/M2++PSH8i7mm1bjO/+6VjvHp6%0AsOB1eCVynRZ34/b7wAf2ehf00xJPohgt9/yyVJ/4u186hsu8tgXKhCg2Kz27r4bcNwghtiyZ/MEP%0AfpCnnnoKgGw2i0qloqOjg76+Pl555RXq6ur4xje+gdksnVEpWO8F+oTYbEvFaWdvkD119i1qlZjv%0A9oX45kh/IgTsbnDiMmvvaCEZOa/E3Zp/H/h3r1yTeBIlYannl6X6xDfODfGJhxo3u5lCrLu7XXxO%0A7huEEFuWTDaZTABEIhH+3b/7d3zlK18hkUjwyU9+kj179vC9732P7373u3z1q19d9nvsdiNqtWrZ%0Af7PVSmlK1Ea09crA0kX+7+bvldJ+LaQUYhdKaz/fTVs3Kk6XUkr79XZrid313s7NPk4rKeXjuFrb%0AZRvX2ueW4nbfaZu38ry6l/bzndrKPvdOrDaeiqGtqyVtvTOlFrtzlorhrr4gruf3bXJr7kwx7c/l%0AFGs7SzV2N0ux3Y9vlWLc1uVitxjbu5JSbDOUZrvX2uYtSyYDjI6O8uUvf5nPfvazPPvss0xPT2O1%0AWgF44okn+M53vrPid4RC0Y1u5l1xuSwEAuGtbsaqbFRbW2vL6B+dXvTznbX2RX9v7u3oSm9JN6qt%0Am3nSF3vswr0Vv2uJ0/nUaiWpVGZNf2sj9msxxu5GbGdrrZ3+0Wl0GhV2q47QdJx4Mr3icdoIpXR+%0A3KmN3sZijFsozWN7N22+k/7vTkczzf+802ku2f1cjLFbLHG7mnia39a1xtLdxt5aFct+XY3VtFVi%0Ad2VLxfDuBseq27lcnG50DBfb/lzKWtspsVs8VtPPr2ecb3a/vxprOfbFELulGKul2GYozXYv1ebl%0AYnfLksnj4+N88Ytf5Jvf/CbHjh0D4MUXX+Q//sf/SHt7OydPnqStrW2rmifW0WoX6Hu3awxQEo4m%0AGPSH2VVnl0L+YtOsdTGKjv4Qpzp9DPrC1HgsHG3zSDmMDTS3EI5SqeSh+yqZiaXyCyWa9GpZJFGI%0Au7CW/u9uF+qb//m2RgdHWt1ynd9mVhtPa40lWSRSbJalYvjhA9Urfna5OJUYFtvFcv38esa5nDNC%0AFC9FNpvdklc8v/d7v8cvfvELGhtv1Z36yle+wh//8R+j0WgoLy/nO9/5zoo1k4s9419KbyU2sq25%0AC8HyC/Qd2uXhzGXfootSoUL+22FkcinExb0Wv8vF6Xwd/aEFi/UB+cX6VpNQLvWRyWt5C78e2zl/%0AkY8T+yo53bW6fmKjldL5cae208jktY5+KrVje7dtXk3/d/uCO7C28+9uP18MtmJk8mb3uethpXgK%0ARBJ887+eXHUsbGXsFNN+XUmxjUwuxdidUyiGD7Z5l23ncnEKbFoMF+P+LKSYRyaXcuxulgF/hPeu%0A+OnqC+bPEVi/OC/2e4b/n703D3LkPM88HwCZQOEu3EABhTq77i723Wz2QZG6POK0RcvcUUgO2aGJ%0AsdcOTigU4Y0YH1xqPOGICYc2HBsxOxprZ+SxV9LQsmVZkk1aoiySapIi+25W1911dKFQKNz3fe4f%0AWZmVCWQCqO7qrqPziWCwC8j88kPm873f+yUS72+/Ppks1KeD6NWD2GfgYPb7QD2Z/Morr+CVV15p%0AeP1v/uZv9qA3oh61WgH6ACBfLIuF/EXtqdqFUVyru5kJUF69NhsQn05+BKIhHwpShlxBjBOiRD0K%0AtRP/Hha4IwJ7nhy18tMvbnl35AXRO6Ietx4EUNbMp4QMoodFHSq5rRqcHHcgEkkzY+R7by/tms/F%0AuC9K1P6WdK87IOrxSSqVtP2e0LbN2uDbjiCknL/rkzGpVIL5tTgMOgVCsRxvWwueWNvHfZC+ijqY%0AkkolD+1Tvu1b7SuXy7AZzvC+5/GnGM8/iETPbos+F3K5DPNrFOSjPk4oSBnsJhUUpOyB44QoUftd%0ABCF9oLgiNK+3infNanzSY7Fe7Yy/h93/QSTGhIeXVCpp8F+z88rnVT4vzqxGeffn88Lj8o7ol8Mr%0AobhXHxd3EhMBrt9b+dQf3d11zqPSfuqLqOZi+7bdtbzQ+3zbt9smPUZ2Gqtb3Zt43DmDKFGidqY9%0ABfCJejxqt3bXxIARw24DZlYiDdu2W6/IE0zj6pwfBq0S9/1JeANpuGwa9Np1iMu7c8MAACAASURB%0AVKVyODvK3a9arWGkpxPv3NrAxIAJnkDjo/XDbsOOCu6LtZUOtzzBNK5MbWJpPQ67WY2JPiPWAiks%0AeRMYcOphNyrxwd0Ahtz6HdVfHHDpYTUo8eFdP6wmFQadOgy5OnnHitOqht2kxgfTmxxvuu3aHcP4%0A6tt+0j1LxxCTXglCJsWKLwmXTYONcBrPHndhPZiCN5TGuQkH8sXtusk7jROiRO13za7FEE4WsOCJ%0AYSOYbrs2OzuejPZ2YqzPhJmVCObWYui2aqFVyVGqVGAztB8rge35es3PD9xpNf4edv+dSIypDy9P%0AMA1PMI25tW3/HR+2YNkbw+xq43mt5wgcH7YgnsphcT0JfziDwe5OXJp0wG3VoFqtYbzPKAhvqvfC%0Ao/aO6JfDK/raLnoSOHfUBn80h2VvAgMuPRwmJaLJIpLZIuXbrfgIVPH0WHMP8Pl9bTMOm0kl6FNC%0Axt/WfslfxHFwcERfqwVPHKdGbdiMZLDuT2GwuxPHjpgxuxrB3H3+6yiUI7CvOwCOF8b7TU3bpNVu%0ArG7Ha48zZxAlStSDSbyZfMhVX2tozZ/EO7c2eGt3uawaTh1YetuXX5rkfb2+XhF9rMsX+/H3rJ+4%0AeAIp3JwL4vLFfvznb99s2I8u4N8hJ6AgZW0D0Hb6ecWE6OCr/vp6Ail8tBjCqVEb1jaTWNtMQkHK%0AcGrUhp9e9TS99nxeofd9f8qHjxZDODtuw/NbsBW+bc9NOPD+lA8A5dUzYzuHwIme3RY7hhRLVfzd%0Az5dwatQGmRT43LMD+OEvlnFq1IYLkw5cnQlwfDC9HMGQS//EnTNRh1PTazF4g2n86MoKx+c35gJN%0Aa7PXx5P6ed3jTzFx7u/fXm4rVrK1U1Dpbu/fjsSY+vDyBNOYXYvx+u/yxX6s+ZOc85rMlbg+29r2%0As5f6cW2rlJknkML7H/mY6/DsCRd+fn29bS88Ku+Ifjm8Yl/b85Nd+Pu3lznX+dKxLm4uwYqPfOsV%0AWvXcDPbYIGWlpmuZf7nufaTx70EljoODo3pf/+O73Dj9/kc+al1UF6fph8PaWfufHbfhyh0f5zWh%0ANuvVKlbvxGuPI2cQJUrUg0u8mXzI1W7tLgUpE6xZfG020NAuX72iD2b8kJNS+EJp3nZ8oTTkpLRh%0AP7dVgz/80kl8OBvAc6e6kc4WsR5IY6RHGID2IJ9XTIYOvoSub75YZpL3+r93Wn+RvW8mX8bteyHk%0AixXebWuoYcCph8Osxpmx1k8M7uQzPYmepWNINJFHvlgGQNVSv+eNY6JaQ6FUwc2FIE4MW8RzJupQ%0Aa2opjGxeeE4WijXseNJsXmePr1axki16vm4HVNrO/mN9RpwZse7quBVj6sPr9r0gQvGCYC6nVZFI%0AZUsolCq4fS+ESJJ/W29we1v6Nfo6jPWZduSlh/WekES/HF6xeQv1sVBBypARiLF0fBTygBA3wxdK%0AY2Y1glOjNuqXU/EcRnuMHJ8+Cg/vhsRxcHDUzNcA/7qIvo7t5giZfJnzpUizNuvVKlbvxGuPKu6L%0AEiVqdyTeTD7EalVryKTvYP5uVrPY40/BoFPAH8k2tEFDKehj9Tp08AbTvO14g2n0OnSc/WjVQy52%0AArto9/M+SJui9o+aXd9QLMfxKPtvvmvfbluhWA5GrQKL6wnebX2hDP70t8+iWKzwvv8wn+lJ8yw7%0AhkgkVLyg41KPTQtvgIornRo58+96PWnnTNThFEFIUatBcC6la7PzldRhx5Nm8zod51rFSj49CJRK%0AaH+TSbOrtGsxpj68pFIJMvlKy1zu7nIEAJDNl+Hx81/D+m0Bbq3LnXrpYb1XL9Evh1fsa8sXC9uJ%0Aj0IeaOZ3t02L96d8UJAyHB0w4QsfH2y63tkPEsfBwVErX9OqXxcteGIgCOmOcwT22p+vTaG6xUI+%0AfxCv7ccxI0qUKEoigO8Qi641xKdhtwF2o5L5O5YswGLY/psNtnLbtcjkSszf7DbYQX2i34D7m0k4%0ArWreY7rtWvjCaYz3GZv2mf3/najV5xUnoIMtoeurIGUYcncikysxr1kNSsgJKRSkTPDaC3nFYlAi%0AliwAALrMatiMqqa+epAaybREz26LPhf3N5Oo1mpwWtVMXGLHlfpYxdaTds5EHR6xF2TlchUSCXjn%0AUgUpw+SgWTDusONJs7FCxzl2vKsfP63gNs3GWjtQ00cxVsWY+mBiX6NqtQZ1h0wwl3NZNbi/VetY%0AQcpgNajQbdM23ZadUwrVRN6JmkEid9qO6JfDJ/qmE31t+dY4ckKGLjO/x+m4KOQBIb/3bK1zAOpJ%0AS5NeyTwgU6/95C1xHBwcsa9VJlfCkLsTClLGibEAdy0DbK9XdpIj1K/9+dpslQfU5xQP4zXRh6JE%0A7T+JTyYfcrWqNUTX7iqUKuiQE1AqCJwYtnLAVpODZhSKZQSi1N8dcgK3FoI4N25rAJgdH7LAZlRD%0AQYYajqlRyXHpuAvxVAFf+8vrjwTuINZWOtxiX1+pVMJA2BY9cQy5DYw3u+1aBLf8O96//eUF26/n%0AJ+28de065ARKlSouHetCpVrDlY98uDDp4N3WoFM8tJdFz27r3LgdV+740GPXIZsv4c5iGP1OPdQd%0ABHq7dLg1H0JNAhwftmJ6OSKeM1EHXnwQGgAwdyphrHbg1tZcyo53U8thlMoV3pjDjif0vC4U5wCg%0AQ04wP5dl1zN8UAiTEOzqccKcxJjavoSu9fEjVsyuxRj/0VKQMjgtGnw448f5yS7ki2W8O+XDJ051%0A48ZcoGFbl00DiUSynVMOmnDE3Ym/fWcJc2txjLh3xxcP41nRL4dH9WuSXrsWSgWBXKHMu8aRySS4%0AdKwL701tw5TZ8VHIA2fHbbx+txhVuGRQIhTL4fZiCOP9Rnzv7aUDAbQTx8HB0blxO3KFMjJ5av1z%0AatQKq1GF2/MhTAxooO4gUK1xS1nS17HdHGHAqQcA5l5Aszbr1QrwN95vwpU7PuQKZc4xRa+JEnXw%0AJKnVagf6a57d/Hnko5DFot3zPlJBnb/WEPu98X4j+rr0+O8/nG6YVGgoGf33yy9NQqckOQX06ff+%0At48PQk7KMHUvjGAsB6tBCYWcgEQCXJ9tTL4eBO7Q7Lw2+7zttPu4tNe+aEf7wb/18gTTeG9qEwQh%0Axds3G0Emn73Uj++/vcRZGPABJ6VSCS5MOiAnZFjaSGDQqYfZoMSH036cHLHin95b5Wz70nODWNlI%0AIBjLwWXTgJBKGhYg7Xq5/rw+jGfZbT4uteuJB/HP9FoM3/zhNF443wudWo5FTxxXp/2o1Gp48dIA%0AOrVyfPcnC5wFodWgxJlxO04dMT/Ix3lg7cfxsdt61J9xP/oWeDzXth5CA1Bx5Oy4De9NbeL8pAN9%0AXTosrSegU8t54x075tB9ZseTkR4DxvqMmFmJYn4thm6bBhqVHJVyBRaDCh9O+3Gku5OJOUJ9aie2%0A1UOB+G621LfzqM7zbsRUIdF93o/e3cn5bHWtZ9diCCZyWFpPwBtMw2XTwGXVQE5IEU4U8PaNbXge%0AQUjxuWcH4Atn4PGn4LZrcWzIglyhhO/880LLnPJhIF8P41l2G838cpBifTt9Peje5ZOQDy5f7Meq%0AL4FIPI/nTrnwv37a6MdfvdiPa7N+dNu00KjkQK2Gp8f4Ywbdz+m1GG7OB7HqS8JiUKJDTuCD6U2Q%0AMinOjtswecTCu556XEC7BzmfjzJuCmmn/TyM3t2phLxOx1UFKcOvPzeIX97d5L2OQjkCfd3H+434%0Abz+423CzV6hN9uev75tQLvDyS5OcYx7UOsg7ufb7wbsHaS6jdRD7DBzMfgv1uZl3xSeTnwA1qzVU%0AX7vw//nb220V8l9Yi6FcqfJuG0sWUK7UsOCJ4ey4He9u0WAnBkyPBe4g1lY63HJbNfjiJ47geywq%0AN61CqYLljQRImRSF6jY04vp8sMGv1WoNV+748MIzvfiPXz7NeOVXTnfjtZ8vcbYlZVIsbyQwvRyB%0AzahCtVLDlanNhmM/qJdFz25rZiWCTK6EH/1iBSeGLSiWt6/b2zc9GO4xIlcoMwmzQafA3eUI5HLZ%0AY7+ZLErUw0gIQpPJl0HKpHj3jg/XZgLo69JCTkp3BKypjycTPQZeJsGnTrk4MedhIEztQIEeF8xJ%0AjKmt1epa312J4J1bG3BZ1TB3KnF3KYxfTm3ihWd6UdsCotIql6v425/fw2cv9uF3Lo8xZVi+9/ZS%0AWznlw/hiN8Bhol8OvoR8sOpLYNETg0GrwNJ6nHebZKaIP/m3Z3bEbJnoMWBhLYpiucL5pVShWkGx%0AVMVHi6E9jYEPInEcHAy1AxCPJPKctQ1brXKE7729xLmRTLffrE2+vjXLBWZWovj8cwOi10SJOuAS%0AayY/QWqnDlErKBmtQDQruC31XgxqJYlFD5W4NSvy36yA/8NInJwOryiAQ4z3vXqvAs39OrMabXit%0Avm3av4VSBcVyBb5whreth/Xyk+7ZerBIoVTlxI2JfjMHvlcoVeCPZFEoVeANpCGXyxraFCVqP6od%0ACChAeTyeLmJlI8m7bbOYI1SXlv36TsE4QmoXCvSo5nshPekxVUitrjUNaqK+oE3i1kIQqSzFJaBz%0APD59tBRhznm7HqeP+SC+eBjP8kn0y8FUK6+plSSK5SrWBMB5C55tP7frAalUgumVGJODsNXqWI8z%0ABj6IxHGwf9VuXGV7Wkh8OUKrmLqTvrWTC4heEyXqYEu8mSwKAPUTRaA9KBkA2E3CUDIaWMYu7N+s%0AyP9or6Htfu73BEzUo1M9IEjIf1aDEuoOAm6bloFGtILo1QNS6rdt18sjPa1hFKKEVQ8W6VAQnHN9%0A3xeHy7b9RA8bOOKyaVAsVhraFCVqP4ryOv/cVz/fxpIFQeATX8xpJ87Qc3799u2Ccdj7A9tjtxXY%0ASoQ57Q+1giCVy1VM9BsawMtA6/mUrXZzyvr9gEaIoxDETASHiWqVE8aShR3H0XrV+69arWFEYP0i%0AJ6Rw27nHovOVZhDyVscU9WSp/vq3Atg1A+q2cxz6/63ie7MvsIUAf/WAwIeJz+K4ECVq/0gsc/GE%0Aa3othqszAawHtmvc8QEY+rr0uL0YYv4uVwCTvoO3aL9eI4fdpMY7tzY4hf2FivwrO0i8+q1r6Hfp%0A8bGnunh//lUPV3n+tBsWjfwRnhlR+0VCYJ3xfhOvV8f6jZhfi8MfzuDkqBWETIrTI1YA4N2ehgEB%0AUqSyRawHU3jmKBe4VyhVoO5o7WWVksSbN70Y6e7kqU8m+reVptdi0GkUePZ4F8wGJYyaDiSyRcyv%0AxfDC+V6oFAQIQorbC6EGUOixI5a97r4oUW2JjgcSiZQ3jqg7iIYn3YSATwDwrTfm8fS4DdZ0EW9d%0A9zSFPbHn/G6bFsM9nfBHskikqdgnBBulwTj1+58dt2GixwBPMA2nRYOJARNCsRykAmArEbCzfyQE%0A3BrvN8ITTCNXrEJOyBjwMl0Pttl8qlXL8eYNLzyBFDwBYT/R4Mft/Uj8zVtLAGoY6zNhdjWChbUE%0Anpm0oVIFVnxJ+MMZDHZ34tKkg+NrERwmChD2QbddC8UWnFkojkokEnzv7SXemOkJpvHhrB90jugP%0AZ/DsCScWPHFoVSSvv+WkFC4r9UBDqVJl4KmhWA6pbBF/89YygCqeHuMH8j0MUFLUwVf99R/vp2Li%0A3P3tv/m8zgfUbXWcD2epXCSTK+L+Zgp2sxoTfUbB9f2r37oGu1mNQacOQ67OBl/WA/6UCgKXjnUh%0Aky9zYH4PEp/FcSFK1P6TCOB7xNrPxben12L4r9+f4kwWSgWBL//rMVyb8SMYyzFQiVsLQTx73IVw%0APAvF1qICAC5MOkAQUiytJzgAiotPOWAzqrHqS8CkVyKZKcIXyuDEiAWRZB6rviS6rRrI2oCY7QZc%0ApV3th+L4+0l77V+ha//yS5P4bz+42wBhmxgw43v/stgAjaC9Mr0Ww5XbG4y3+7r0eP39VZwYtnIW%0AGDScr1ytwRtIw2pQos+pRyCaBSGTYMWbxPERCyKJPO4LwFeeP+F6aKDVTrQfvbsT/9Dx6PSYDVIJ%0AYDep4Y9m4TCpoFSQyOZL+NGVFdQkwG/+q1F8+425PQPb0Nrr8fE4JAL4dlfseCCVSnBuwoFCsczE%0AJKWC+o4/XygjFM9jpMfAgeN9MBPA/FoUlk4lMxdXqzVcOtaFqzPNgXd8cz4N/LuyxTa48FQXpBIw%0ACz/L1i89nj/hQjJX4t3/t1+cwNS9EO/xf+1jA/hw2i8I2DmIY+iwAPgANMyJHXIChAz4cLrxWv76%0Ac4MYcuk5fro648d6IN0wB9IgqHp4LT3v+iNpePz8+92YC+DUKHWjQSZFS18Djx4cdpB8+qQC+IBt%0AQPPierzBW5+91A+7UYU790IN8a1aA977yNfgLTpe074slCp46fkj+Md3V5gY/sxRB2q1GtYDaTjM%0AajgtagRjOXw448fZMTtsRiVef/8+Lyztxlzgka15DopnRQAfV63gegC1Vv+9zx3F1L0wFr1xdFs1%0AsBpVuD0fgqmzg5mzm/mFz9u0lAoCly/0IbwFYBWCjtNrnZPjDl6o+PxaDGfGrPjxu6sNn+d3XpzA%0A8QHTQ5+Xx53310sE8D16HcQ+Awez3yKAT9SOdG2WO3kAQK5Qxp17ISx4qJrHbKhEtlDCgifG1M0D%0AqCT/3FEHB0ChIGUoFKtY2Ujg7nIEBp0CmVwJaiWJ19+/j/OTXTg2aEEwlsX7bUDMdgOuIupgiu/a%0AA5R36yFsC54Y5KSMFxpBe2VmJcJ4cnGr9le1WmsARNBwvqfH7QCAu8sR1AAsemI4OWJDvlTGv1zz%0AYLzPxAtfyeTLuD4fhNuqEf3bpq7NBgBQICdCJoU/kkW1WkMolgeQZ66RgpTh9kJQPKeiDqTY8aBa%0ArTEx7OKxLlyd8TPzq4KU4Vcv9uNfnelm9qWhOT94V4qfXfNwnuzM5FsD7/jmfBr4Rz/lnCuUcXM+%0AyMRVOrZpVXIkM0Xe/aeWwsgV+I8fSxZaAntE7Z3Yc+L0cgSAMCw5ksjDfcLJvLawFkWlUuOdA2kQ%0AFABOLji9HMH0cgTHhyyC+wFAoVhGh5xoy9eACA4TRclt1UAhl/J6y+NPYSOU4eSN9DYnR6zMk5hs%0Ab30w4wcAJv/Qqkj4QmlODKdvQn/6XA+qlSrnxvGNuQCOCown2uvimkcUW+3A9XKFMmZWovjiJ47g%0An6958ON3VwGA42mlgmzqF9rbBR5AXq5QxvJGAgatAiQhFYSO02udk+MOznt0PH7rthcrvhTv57m1%0AENzRzWRxXIgStT8l1kx+QkUQUnhYcAh2LSNvIA21kkQmV8KQuxNaFQkACEazODFshcOkxIlhKwac%0AOrisauTyZcgJ6mdddpMKLqsaaiWJWKrAALKKpSpzrHi6AG8ozUDM6usorfgSTD3G3YariDo4Err2%0ABp2C4136hkWvQwdvkIKzsT2lIGVIZAro6CCQzpUhJ6WQEzIc6e5EKJaDzahiABH1XvSFMyiWqZ9q%0AhWI5HOk2YD1AHdugVcAXzvDCV+KpAoqlCuRymejfNkTHI4NOgWK5CoVchnSuBIVcBokEkEjAXNv9%0ABPcSJWonEopphVIFi5441EpqrqVvdMysRkAQUo6n5XIZppbCnBvJ4/1UaQl2/NKqSJwYtiCTL4Eg%0ApA1zPlvxVAFD7k7YjEpmbNFzN0AxEiKJvCBQKp0tIRDdvTEpVB9X1O6K9iMbZFofX9meWvElIJfL%0AIJVKQBBSRBIFZg4EwPGeRa/EyRELxvuNCG7Ba9nHYM+d9DG0KhK1GmAzKhGM5aCQy5rG+vq63fWf%0ATdSTJyEonlZFotumwXogxcTXWLLAbBNPFTDeb8KAU8fETKlUApKQ4ROnXYinqDq07DyTrUKpgjsL%0AIfjCWU5sHnJ3IijgYTr/jCRynJq19BxRn4/Wx9JWQFRRB0/N1rz0PE2vayKJHAhCimuzQaakBNv3%0AtF/q/6OPs7yRxHi/qak/U5kSeh06hOLC2wSiWU7/2cfwR3O84wUA1gWg2Xze3e17AeL4ECVq9yQ+%0AmfyEqlyuotumhTeU5tTymhgwod+pg0QiwXoghY1gBhMDJoz3m7HgicBp0aBUqcIbSMNl02Csz4iZ%0A1QjG+oxI5YrQKuVIZAq4543DaVHDsQXhyRW22x9wUeUCZFKg26Zljj05aEKPQ4/NSAb/5/+4hpGe%0AThwdNMNl02DN30iyF+Eqh1s0yKH+2seSBZwatcETSDE/E88Xy4inCui2axhPReJ5fOa8A+F4Dmub%0AKfzffzcFl1WDX7H0IJ0tIZ4u4OOnu5HKUSVY2F6ka0QWS2VMLVFPazmtahwdMGN6JQJvIA2LUYk+%0Ahx7eUJpDrz834UANVchkUnzzx7OwmVSif1uoXK7CbddCJpWiWquiUq1Ap6ZurNVQAyCB06pGMJHD%0AZy8N4O5yGJ5A440t8ZyK2s8SimkABc6ZXY3i/GQXiqUyTHolUtkiXvkfV2E3qdHfpYNMClyfDcJl%0A08AbSuOZow5UazWEojmcGbdh1ZdEKEb9e8Cpx9xaDB5/Ct96fQ5dFg1cNg1n3NDxqlqrYiOYgcWo%0AQp9DB2+IWvyxcwMZIcXZcTsn3tHSqkgoFQTvmHRZNfhPf3UDA05dy/qGnmAai944ljaE6+OK2j3x%0A+TGWLGBiwMTJDSPxPF4470A0mcd33lxEIlPERiiNXocWZydscNu1TI53ZtwGu0mN6zMBWE0qHOk2%0AQK1Mc7zBd4xQLIe+AR30agWTG4bjuQbP0qr3FUA9uTa3FkO3VQutSo5mNWlFHU7Ve5ogpPi1ZwdQ%0Aq9Xgi2RxasyGtc0kk+fRZYWAGrQqOfqdOqwH0/hf/7KETL6Ita0asseHLXCY1bi7HMZYn5HXk267%0AFuVytSEvdVrV/B62aVCt1OALZ/Daz+8x8XG0txMuq6YhH9WqSFSrtaZ1Y9nvjfcbcWbEKvr/AIkv%0AJtfP0ydHrbBtlbT47s8WcX7SjvVgijMv0+VX/r83F7G0HofdrIbLqoFEAijlUlgNajgtKmhVcnQo%0AZA3+lEolODlqRSCaxT1vHC6rBnaTmimrRctiUMLS2YHZ1Qh++uEacyy6nrJGKWvq/797+x6OH7Gy%0Aynjx+7pZ7rSTvF+suSxK1O5rz24ml0ol/NEf/RE2NjZQLBbxe7/3exgcHMQf/MEfQCKR4MiRI/ja%0A174GqVR8ePpR6ey4raEenSeQgrqDaHjt1nwIX/jUMF57c4Hz+s25IPP6qVEb3r7p3X7fn2JqKt2c%0ADzL7TC9H8KXPjCKZLuBHV1aY7bttWqYOGQCs+ZN459YGLl/sbwoEEnV4xQdUAbZhVPW1vo4PWxkP%0AnZ/swhusnxt6Ail8tEj5EQCcFi2WvXFcnQng8sV+jvc8W0+vXL7Yj+tzwa2n/8z469fnONtML0Vw%0AYdLB1Bs9N+Fg+kWPhfOTXaJ/29CxIQv++w+ncWrUhtFeIySsBwdqNaBYqmK834y/+qdZnBq1iedU%0A1IGUECRK3UEwtdv55tKPFkM4O26DxaACQPEK6Hn6/GQX/pFVk9ATSOHaTID50o2OZ7/1wihuzm2X%0AiKHjFV9Mq1TR8J6ClHHiHd338X4TppfDvGOyVgOWvHEseeN459aGYH1DTzCNt255G3KP9z/y7XlN%0AxMOsej8WShRstt5fr79/H6dGbfjgLteXl4514fpso0/o+p4fLYbw2UvcHI7vGPX7vv7+fXzhU8NY%0A2Yi39FWuUOa2499u5z9/+6bonydMbE+/eGkAgUgGV7fi4evvrTb47ey4DZWqBJlcCW/d8G7F33Xe%0A3HGi3wyHWQ0FGWrw5KCrEysb8QZf201qXg8TUglTOsATSDHxcazPxKlNT/fz5ZcmG+rG0uukP/zS%0ASQBoeO/n19dF/x8w1cdkvnmajm8/verhnZcvTDrw928v8XrYblLjv35/CqdGbfjZtXXefPrCpIO7%0AftqKqecmHEzdZjpv0aoVePWbH9Qdi8pXTo3a0Kkt4NZ843gZ6jbgr16fxU8+XMfLL01yPM/2Ne3d%0AhwWtNhs74vgQJerBtWc3k3/84x+js7MTX//61xGPx/Hiiy9iZGQEX/3qV3H27Fm8+uqr+PnPf45P%0AfvKTe9XFQ6+JHgPuLDYGeL4adQCwuB7jrVe0uB6DRkU01J2l36frMbIXEotrMVSqNc7PwYT2X9tM%0A4Oy4jQFmuO1aXL7YD4tGvivnQdT+lduqwR9+6SQvWOePfvMkfnbDy/HQqi/B/Gy2mR9JmRTRRB6Z%0APFWzjt6vftv1QApPj9uhU5OYXY3wblOu1nDpuBMbwTRonin72B9Mb24/fRXPYbTHiOdPd4v+rdM9%0ADxVfVjfj0GtIEDIJKtUaSmWqJmenmkQwTv0slXNOY9TTa5861S0mhKL2vYRimkQC/OyGFwBaxq7Z%0AtSiO9ptbxjp2jUUAmFmN4NSojXlirlar8e5XqQIyqYT3PYKQ4mMnXFjZSMBt1+LsmA0zqxG8N1U3%0AJq0aSCQSBtZL7y9U3/D6fKDt+riidk98fnxmwoYrH20y/ips1Xat91mzWt1s7636Enjx2QF4gykG%0A1ieVSpkSUnz7ykkpFj0xfDjj5/jKYlDCbdfiJx+stdUHoLEmrajDLdrT1+b9CEazTJ4nFCez+e36%0A3AB/DVk6/qqVJOZXI/jVS/1Y2UhwIH6zq2GoOuSctQ2wnQMCFKTPZdXAYVbjH36x3HCM6/NBlCtV%0A3uPPrERByMD7XrP9RP8fLLFj8oovAYmE/5qzY2y5WsPT43b4whl0mdWoVPn3yebLTFkiejzU59O9%0ADh1q4N+/hhoGnHqYO5VwWjSIJvNYEVg/ZfJlLHvjyObLTN5Bj5cOOYGZlTBTwkWI58D2brP1YDsS%0Aay6LEvVotGc3k3/lV34Fn/70pwEAtVoNMpkMMzMzOHPmDADg0qVLeP/991veTDYYVCCIxpo7+0mP%0Ak965Uy37uD8ZEapHatAp4A3w1z3yBtKY6Ddj1df48xOAqqlk0CmYCQwACQT/HwAAIABJREFU0rkS%0AwqwaTM3qoAaiORTLVF1cg06BQDSLsb72i/bvVx0E7wJ771+LRdsAd6Bf/8s35pm/2R5q5qdQLAdz%0ApxJqybY3hbbdpOt6y3VN/Q8A5k4lvMF0Q3tsyNbRARP+/b851san3t/aiXfb9c+8h6qHdmrEDoNW%0AwdRtT2WLuL+ZR49Nh1sLVMkR9jk16BQIRLK8Hnkc2uvx8Th0WD7jTmPuo/rcQjHtL9+Ybyt29di0%0A27XbW2xPz70GnQLr/jTzVNOQu7NJLcMUzJ1K3vdWNpL4L//Hc5zXvv/OMmdMDrk7EYhmsbyRaNh/%0AwRNrOK8Wixb+aK5pfdz95sHH3Z9HEXPZ29f7kZ5bDToFggLzZLveC0Rz6LZpKX7GFhjNoFNALvB5%0A6Bsa3mC6IdZPL0cQiuWg18iRK5Tb6sNu+We/ebCZ9lNfH6V3m7VzctyBr/2/HyAcb57nBWM5HOnu%0AhCeQYvzOp1Ash1oNGOox4Oq0H4FolvEk7ediOd3ga9rDA0499Bo5AtEs4+16BaJZhBJ53uMveGIw%0A6Tt432u1337yA5/2a//2wrt0W3RM/vf/19u827BjLL0OKZYrDI+IT8FYDuZObuyuj7H5YpmzXmfL%0AG0hTuUENSKQLmF+LNo3jRq0Ci94E1jaTDdBLt00Lg04BAII8h3rvCuVO7YheY7Q6xoNoP/q3mXf3%0AY39b6SD2GTiY/d5pn/fsZrJaTdXSTafT+MpXvoKvfvWr+LM/+zNItn7brFarkUrxBxe2YjH+gLdf%0AZLFoEQq1/hyPQ3yU6xF3J9Y2G+vl1dc3iiULODlq5a171GPXYtEThdOq5X3fYlAylHBaGiUJiQTM%0A9vRx6eSMDcag96fhAk8NWgDgkZzXxzno97t3gf3hXyE6u1QqwYi7E/5wBgadAplcCU43VV9RyMcA%0AYDUo4bKq0anrQKFYwfW5gOC2LqsGN+eDKJXL6HN2Cvp70RODqkOG0T4jfjnlQ2+fjvkChP1Evkmv%0ARCiUeiTndT96dyefk45F12c3cXzYilhKgnKlhnKlBo2KxEYw3VA/s1CizvGJEeue+HQ/jI9HrUf9%0AGfejb4Hd+9xC8YtPI24D3rnlbRq75HIZIvEMJgatIAkJAAk6tQre7W1GJVPzPZMrYfAIFcMKJQr4%0A1+w4hIy/xNiw29BwXth5RKFUwf3NJEZ7jcyXa7EkBa8y6BQY7zNy9qfPs91I3bwWqoW+n8YZ3ef9%0A6N12fdvKl/Q1zeRKmBg34eqMn5lfmT41mWdtRiUC0SwUpAxdZjWq1RpcVg1WfQnYjCrEUvmG9pjP%0AsDWnTgyYmffp/I9+n84pm/XBblZhbjWKpwYtiEQab97tZGwepFjfTl8PsneB9q+dViWHRAIsemJw%0A9zauURSkDMPuTpTKNcZXQn6yGJTQKOWo1YAuM1UHlvYk7UOh4wBAl0WNO4shGLQKWAwqgXGjgkmv%0A5KzLaI33GWHQyhGKZRFLFSjQ+VaO6bSoBffbb/GzXjsdWwfdu+2I7e/6dTpzzK04aTep4LRQMTac%0AyCObL6K3i3+9YjMq4bSpkS0U0WvXIRDNctYo/kgWI24jnFbh2Dy9HMHJUSvu3AsinS3j+JClYb1D%0Ab6vqIJj+s2M4QOUZd7fiOF2Sq1676V2h8/iwx9jJtd8P3j1Icxmtg9hn4GD2W6jPzby7pwC+zc1N%0AvPzyy/jiF7+Iy5cv4+tf/zrzXiaTgU6n28PeHR41KzjPVy9Pq5I31E8CgJFeA6feIkAlYjqNHJ88%0A24Nsvoy7S5GG99UdRMNr/U49VnwJKEgZSpUqTo/Z0O+krjcbOHFrIYi+Lj1uL4aYfcW6qE+GhHxL%0Av77gieNjJ1yYGDAhEs/j3FEHZFIJ88VDh5xo8LFSQWBiwIzZ+1HcWgijx6HFFz89jES6wOxHS0HK%0A4LRoQMgkyOTL6HXoeP0/4NRjvN+Ie+sJLNyP4RNn3AjHc5ATMsbHH0xvgpRJRe820Xi/Ce/c2kAk%0AVYTbrgWqQBWAZOu/RK4AvVrBXAM25GZ6OYJKuSrCNETtG+0E9EJvK5FQN3D5YpeClKG3Sw+jTgFC%0AJsH0chhOiwbmTjmcFi1v/Opx6NDr0MMfzSCbL0OjJJl2C6UKlAr+46hUJIa6DbjNUwZrvN/Y0H96%0A7JYqVZybcKBYKmPQ1YlKtcaAUANR6umpXLECTzDdcC5Oj9jw1i2vWAv9EatdX54btyNXKCOTL2Nx%0APY6hHgOO9ps5PqNrH/Ndsx6HDia9CqfGZAjHcyiUKrAaVcgVK/CHMzg6aIbTrOH1LQW/raLPocOt%0A+cY5l51TlipVDDj1vO0YtR0YchvgtKjxJ//zBobceg6sT4QwHTztFKA1OUg9pAIARl0H41V2/rDg%0AicNl02DARflIKP6qOwhYDB24NhtAt1WDS8e68N4UBSSjfUgdR8m7v82oxq99TIf3bm/CbeeP2XqN%0AHNFkkbO/VCrBhae6kC2UcXc5ArtZgzPjdmRyJUQSOfQ69Agn8pATMjF+HnDx+VuoVnBfF+W3UCwH%0AOSmDuVMJo74DqWwRbltj7FQqCIz2GTG/Fkc2V0EqV8YL53sRjOXwy7ubkEol+NzHBuANpqFXK3i9%0ARAMrx/pMuDYbwNkxKp7yrXe0Kjk0KhLddh1v/7vtWii21vk0B+dRevdhay6LEiWKX5IaXeTzMSsc%0ADuNLX/oSXn31VZw7dw4A8Lu/+7v48pe/zNRMfvrpp/GZz3ymaTv7/Y7/Xn8rUV9wHqCCJ11wnobe%0A0PWILQYlJgfNWPbGmdesBiUUcgJOqxr+cIazrbqDQL+zE6+9ucAsJJm6S106DLsNAGq4vRBCkFUr%0A6c69EL74qSEsrMVgNaoQjGY5wAq6n5cv9uP191fx7AkXatUaUx/pUZ3Xx/mt4X73LrB3/hXyLRvS%0AcH6yi0k+6H+zPRiJ53FqzIrNcIaqU2fTwGXRcKCPdLunx2yo1cDxrlnfgVyxgreuUyCWi8e6IAE4%0A/j86YEa2UMKPfrHS0Cd2+58534tIPIfnT7gemX/3o3fb/ZyeYBp/9t1bODFsxWivATKJBFIZsLge%0AxZFuIwrFKmQyKVY24jDrqXIiOrWcAykDuLHtcWiv4/vj0GF6MnmnTz896OduNe8KbUvf4CiWyjjS%0AbcCaP8nUmGUv0mi4GQD8zosT+PY/z+PEsBUymQT3fcmG7c+O23Dljo9pv1AsIxjP4dxROzZDjXP6%0AWK8Rf73VJh0TrQYljg1b8d2fzOM//MYJ5nOwx67VqMQbW6C2+tgsdC7Y59kTTGPRm8DyRgKbkQyG%0AXJ24MOnYdzf69uLJ5N2IuTvx5fRajANEAqibES+c74MvnIZ3a04lZRJUqkC1VoOXx6sU3AwNsGe6%0Avc9/Ygh3l8NM7XudSo5IIgc5SeDqrB9nx+yMX62dSnRs3czIFShfPjPpwI+urDR4VbHVh2q1xgEC%0AXjrWxZtrtpo3DlKs329PJu9WvrAT/9Lbv3V7A1en/Zz4CtSgVTXmD0oFgcsX+rDqS8CkVyGTL2Ft%0AMwmHWY1umwahWBbvfrTJPDGqIGX41xf6cH02gDPjNgaCeuGpLkglACT88fjyxX784J0lXJh0gCCk%0AWNlIYtCpR7FcwXtbQD46TofieZyvg6nRxz47boPVqGbg0ez4HornMd5vxJkR676Ln/Xaz08m73au%0A20zN/J3MlXDl9gaCW3Fy0KXH3/18CblCmbMtHW9vLQRxcsTKxOUeuxYOs5p3/XN23AZVBwm7WY3X%0AfrrA8XB9bmA2KBGI5HBrIYhf+9gA/v6tRl/S650BVyfurcdxcz7YEJ97u/T4wTtLIGVSvPzSJCZ6%0ADFs30h+sHvJOzvFuH2O/Ppks1KeDNJfROoh9Bg5mvw/Uk8l/8Rd/gWQyiW984xv4xje+AQD44z/+%0AY/zpn/4p/vzP/xz9/f1MTWVRD65WBec/mPHjyp3tWkn3N6mnhX95dxNaFYmz43a8e8cHOSlFrVbD%0AL+9ucuoeAUCZBZtg111CDVjdSDDfprNrJSlIGWZWo7i7FMbxIasgQOW+L0ElbrUaPv/cwOM5aaL2%0AXHy+BbYhDWzoVD2A6v0pH7QqEucnu+ANpHF7MQSbUQUpJFje4AdF5Lc8ClA/xS4WK/jFbS/Gek3M%0AMbL5Mm7OBxl/L3piUMoJVLcgVs1AWOv+FO4uR6BUkPs+sd8LfTDjR65QxvxaBHoNCZNejuWNNDYC%0AScikBAiZBOlcmaGtm/QKDLmNIkxD1L7UTkAv7G3p2oVaFQm1Uo5KpcbUmGWeBq1WUNgC79iNHZhe%0AiSBXKGNqKYTjQ1be7dkQXHqO/tzHBhBN5jnzP3tOzxXKnPn87nIEcrkMqg4Z53PQY/fGXACTgxTL%0AoCAQm1udC7dVA7dVg0+dcjHnQ9TuaSe+5AMi5QpleFk/Ra5WavjFFJUT0j91rvdesVQFAOSLjXCw%0AXKGM6eUwFj0xGLQdkMtkKFeqmGL9wo324MdPd+PdOxtIZUsA6Cc9ldgIphmvsnNW9rFoWJVWRYqQ%0AxwOsnQK0rs8HkMmVOPH1xlwAp0dtiKbyvH5c3khg0RODWplGqVzB6VE77q3HIQHw4Yy/4djeYBqq%0ADgL3fUkm5uUKZSx6YoLx2BdKQ91B4ModH154phf/8cun8XfvLOFfbqwzbdO+/7VnBxBJ5Hg/dyZf%0ARjC6/VN2du3bX73Yj998YezA3ch4kiXkbxquSK+j7y6FUSxWODeS6W2LpSrKlSpyhTLe+4jygsuq%0AgUQqvP7JboEll9bjHA+z1zu0h0+PWpnSWR5/qul6p1ypQSqR8OYSNQCkTIpCiQJLTvQYmPl/J+WH%0AdqrHcQxRop407dnN5FdeeQWvvPJKw+vf+c539qA3h1NSqQTza8IF5wlCyrxP1zI6OmBioDxqJYlF%0ADzW5sGE97LpHdpOqAUxGvy8nZHjupIv59p9dK4kG+vU6dA0wPrZo8Mv8WkwM/k+IhHxr0CkYSEMr%0A2J5aSSIYyzE/ry2WK8gWyi195o9kGe92mTVY4zke7WW7SQWFXIZ763HBftS3v+ChfCxqW+zrPdFv%0AhqVThaeOmPGLW3dw8Vg3coUStCo5/JEIc/1IQoYNAXgYfY7FWCFqL9Rq3mV7U2hbtZJEMlNEOJ7j%0ABeHQ8eTCMeoGGwD0OnS4v5nk3b4eglsoVXBvPY5QPM/8LTSns9+jYbvsOEb3n4Lj5jgAq2YxsVks%0AFMfu7msnviQIqSAQqViuIhzPcUBPBp0CvnCG13vFMnUzudncq1aSKJYrSGaLzJzNVqFE3ZBTK0nm%0AZjI1r1eZORrg5qz1oqF+rfwoem9/aif+pbfng3oadIqmuWBoy490jje7GkWxXEEpXOXdfjOcgV4j%0Ab4h5zeKxN0itfe4uRzCzGsXnnx/E9EqsYbtCqYIl73ac5utrbQumxj5OoUSxQH7zhTHe/UTtPzXz%0AdyCaRSie56w9hCCRdHymRX3pUEI623yd7bZrMbMSBcC/3tnuS64lNI/OT7zBNI50d3L6QrfFzknq%0Ax+/jiMFinBclavfET1gRdeBFB+aRnk7O6wpSBrtJhfE+I8rlKkZ6DJz3728m4bSqt+qDkRjrM0BB%0AyuALp+FkffNPt1MqV6j6pjzH6HfqEYhk4LRSsEWtisTRARNMegU6NXJMDprhC6ehVhKwGPjJ8VaD%0AEplcCadHbZwFuKjDo/rrSfuW9pGCpGi0mVwJPQ7Ka7FkgfEM/W8FKYPbpoXbpkEmV4KckDKvywkZ%0AVAphn9lNKvTYtBhw6uEwKfHxUy5IUMXJESvTHr2vVkXizJgVA12dKJQqjL/ZfaqXxaBELFnAsNsg%0AJjF1YsepRU8UoXgWtxf9cNk0eO/OOtK5EkLxLDQqkjm/mVwJdpOKaYPtFfEci9pLVas1nBmzMnGL%0AloKU4emteq3sbevnaICKJULz4jYwqoL5+2Ec6e7EiWELJKhhwKXnxExaVoMSckIKBSljxorTouYc%0Am349kyvBZeN/QtNl02B6JYyRHmqMEYQUF5+yQ0HKmPjHF5v5RLchJHGe312xvVY/t7JjJp07CuV1%0AKgWBLrN66wvX1nOfnJAyczFfe06LGhLU8NSgGX1dGsF2XFYNE/fpfseSBU4/W83B9zeTgu+L88b+%0AVn1eqFWRgnM+7WG7UdlwvWPJAlQKAvYt79Ki2+0yqxFLFqBVkegyq9FlViOTK2Gszwi3TQOtioTb%0ApoHbpoVWRWKkh4rFdK5Jr5uoNZO6oX36SVFfOF23Ftsem3T71NP3Kt45AqCBgCQDOGWLKjEo6qCI%0AnTfUe5yeq9lztFAcUykIDLk7mXbcNg3UHSR0KjknZ2bLalAiVyijr4vKHySo4ekJOwacuoZcwmZU%0AMuurHjv/z97pPMBl1aBQbPxij70N0F7s3Uk+sBe5g5iviHqStacAPlG7r/ri/eP9JlzZ+skfu5as%0AVi3Ht3+2yEw49JMcmXwZIz1GSCUSrAfSiKaK+Pwnj2B5I4Eeuw53FkM4MWxFsVSGSa9EIlNgoD71%0ANZNLlSqsBiX6u3TotmrhDaXQqVHg5IgVC544ppbC6HXoMeDsxMpGXBA4VANwddaPSDIPu1GJD+4G%0AMNpnOBC1wEQJqxlIZbzfhHAiz8AY+7r0WNtMQK3chkPSkJRSpYr+Lj065DKsB9KwmzU4OWqDgpSC%0Azk9CsRyqqAmCenocOlyfCeDUmA3BWAabkRz0WiVuzgeZ9uSEFIMuPTYjWdz3JWE3qzHmNiBbKOPO%0AYpipGSoEFKI+VyO8ShQFxiiWyxhwGiCRAKREghODCkz0mUDIgHK5Cikhxdz9GC4d60ImX4ZR1wGl%0AguDUYpsYMInnWNSeiY5pc2sxBkZzddaPp8ftsBiUWNlM4tVvXcNgdycubdUC5oPCAGiYFxlgVKmM%0AhfU4RnoNGOkxIpEuIp0vwWpQIZUt8oJwuu1ahON5fOZ87zYIr1RGv9MApcLHGUNOtwZjfSbcXgg1%0A1GMc6jbg9kIITosab1zzwBNIwx/O4My4DTUA2Iq3bICVEMwKAL71xjzOP9WFEec2bHmngC1R7YsN%0A1aPjpbqDwLlx21a96jhWNpPod+jhMKsb8rpIPA+7WcUAzaQyCQMhE4I5yrfmYTkp5W2v264FsRXb%0AnVYNjg9bMLsa5XhPqSAw0U+VnKL7rVQQkEkBh1nDgUoK+U2pIDA5aBGco0UI0/7XeL8J0WSeWXts%0ABDOYGNye8+nYsehJ4NxRGzQqBdS5MieGnh6zwWFSoQYJPloMNaxbZDIJvvCpYSyuR+ENZNDbpcOn%0An+7BjdkgHBYNnj/VjSVvAh5/CseGLJDKZDDoOzDZb2Zy0GiqiEvHXTDrlUxuyM5RxvpNKJUrCERz%0ASGWLmF6L4dy4HfliGUa9EhuhDPzhDE6NWjHcY4BOSfKCw9QdBKzGxhuEop8PlthQcfYc3TegQ6dG%0AAZWShFGvxMSAiZmj+7r0nDgplUpwYdKBSrWGpfUEXrjQC6lEQs3RkQxKlQoGXZ346F64wUcTg2aU%0AyhXkimk8f7Ib9/1JfDjth9OqwfmnurDqS+L9KSqXGO0zgiRl8AbSsG19OSK03hlyG5DJlQS3oUtq%0AmPQKXigv+9zsBGT8OHMHTzCN719ZwcxKVMxXRD2x2jMA325pv9eDepzFt5tBy/yRLANwYANx6oE8%0Ap0dt+Kf3VhvaODVqg1RKLXBfe3OBA9ih27AZlXj9/fsN+37h08N47afUPk5LIwBAqSDwxU8NIZEp%0AYj2QxmaYSuBcFg3+4RfLDQtaGqTyKGBb+6E4/n7So/JvM9AEAN73To3aIJGAgUJEEnmcGLZAKpUw%0A4BP29p+91M/rtc9/4gjm7sewGc6gz6lDrVrDe1ObODfhwI25AMfbrdpTkDK8+LF+aFUKfPuNuUYI%0ApUMHVQfBAIVuLQTxH37jBE6OO0QAH0ueYBr3A2m89uYCvvjpYchJ6kczsWQBJr2CukdVAWoS4K9e%0An2Pizuc+NsjAZ2g9TgjfQYQr7FQigK89CcW0X39+EN5Aqin068a9MK7N+BsgtS9e6kepUsXaZgoG%0ArYIDjHrp+SMIRjO4OtM8ZvkjGU58o7f5d5+dwHd/Mo8XzvfxjqHLF/ux6kswQNJBpx4zq2GM9pqx%0AshHn/TwfP90Nu1GFu8thBmC17k/h5KgV4XiOeTJUQXLhaGwAz04AW3ulwwbge/mlSdyYC+DqTACX%0AL/bjH99dYeYyGqpYnzuy93/hfC91kzpXYm5Uu6wa6NQKaNUEVXIgnEGPQ4d0tsTkiULtfeFTw1j2%0AxrHmT8Fl08Bp1uDHPB49O25jvE3PuW67BnaThvFut02DbpsWiUwRb11fb5ijh7rbgzwepFh/GAF8%0AtHeFYh0fnLlUqeK3PjPKAMUtnUpk8yVcnQnw+pvdHhtySv8NQNCvr7250OjPCTuG3AZ8+425lu3/%0A9osTmLoXEpwnkrkSrs74sR5IM0DATK6ESqWKiQEzZlaiDVCxg+LZJxnAx47JfPHw0rEuAI3wUgUp%0Aw7+9PI6p5RDW/WmcnbDjx1e2QeDNgKfTy2FOrnFrIYjTo1YOzJF9nM9u5SEyqRSvv7/KewN7PZim%0AYr5KjlS2CIdZg3A8g6szQbxwvg/3fQkGHthlVuPGbBCmzg7Ol9718/yDgoxbbbtbepBj7gfvHpS4%0AwNZB7DNwMPt9oAB8onZfQsX7F9ZiKFeqzLeABRYQhw1seP6kExuhNG8bhWIZGqUcix6qrle+ro0b%0AcwEcHTDx7rvoiUFOSiEBVSuMD3qx6InDpJejVK6AJKSYWQkjXyzzAgbyxe0nDURoysFUK9AE33uV%0ACgWWuDEfZEA7P7vmwUiPgbdGopDXppcjiKXyUCllqFXBAKjyRcprBQFglJenRm+hVMGaLwUZkWH2%0AYYMmiqUK7m8mEIhu14H8YCaAk+OOHZ6xw62plRD80Tw0KgKRBPXUWzpXgdPcAX80g0Kxinyxinxh%0A+9qQMilWffxAETEuiHrcEoKG+kKZltCvO/dCDZBaAAhGqV/4hOPbtY4BqtROMJpFJk/FLCHInTeY%0Axs35IEiZlLONw6TE7GoE1WpNcAyt+mgQFYlKpYZwIoclbwIKUhhiVq3WEIhmMLUUgUGXRiZXgkHb%0AgeuzfpwatUKnMuPNax7OvoVSBddmA5joMewYsCVqZxLy6K2FEDL5MuSkFD5WDsjO65oCZgMpyEmi%0ADrIUhlpJYtDZiZoEuDEbQKFY5eSiQu0temJQKgiQhBR3l8IoFCu822XyZZAyKee45XIN//juCgCq%0A9ueNuSDM+g5UK/ygaIVcJnrrAOiDLfgdn2cALpyZzuG0KhILazEGKK6Qy1BkeanZuoW9zmDnn3zH%0Avrce422jWKxgdiXSVvtTS2Fkm8wThAy4MReEzajCZjiN2VWqhvjJYSsmegyY6DGINb8PoOiYzBcP%0AFaQMxVIVJYE10dRyGJKaBEAN97fmcQUpQ6VSFQSeLnpiWNia19m5RrUKTuxnH8cbTEMmlaBUrnLW%0A5NVqDVfu+PD0uB1jvUZcn/Ojy6zB/c0kbswFMTFgYnKMaRY8sFqpIV8qN4Ap6+f5BwUZt9p2tyTm%0AK6JEURJrJh8StSrez4bk8BXuL5QqCMTy8IUyvG0EYzkY9VRBfT6ojlC7ABjQnkIu470hBwBr/hRS%0A2QpuLYSwvJEAScjgDzeCK4Dtwv1Ac4iPqP2pdr1ar2K5yniMBu2olSQC0Ubf0fAHPgVjua1FqAz3%0AN5PM9rSvBH285X2+fq3XgSgKJQo04QtnUCxzk7oFTyNo5UmWVCqBRCJl4F4uqw4uqw4SAMeH7Rjo%0AMsDSqWK+jKL1oHAvUaJ2W82goclMsalPOzoIeANpJmawY0W1VsPKRgKZfBmb4e25mQbX0jFLqH06%0AZtVvc3rMAW+Afy6nxQZRrQdS8AYz6DJrmOPyaX4tBv/WF2f+SBapbAmeQAqeQBoefxofLYV5b8Z4%0A/CnI5bKWgC1RD652PNrr0DXE2HZgioFojrnJwL72/kgW2UIZ6/4U9eUqaw5v5VsAyORLUCvJph6l%0A52T2nGvQKTjjaSOUwfwad96l359ZjYre2ueivSvkmXo4M+0xtp/VShL5QoWT3zXL99jeArj5Z/2x%0A1wP8uWaxXBXMQ+vbT2dLgn1Z8GzHVTqe0uOL7V/xRvLBEjsmC62ri+WqYPxb96eQLZRRLFeZdVCr%0AfbzBNDOvc25cN1mfe4NpyEkZA1Otly+cQTCWQyRRwN3lCFLZEmdNFYpt5wRqJcnAWutzAfY83w5w%0Ak9ZOtt0t7cUxRYnarxJvJh8SCYF8AHAADnyAkm3gg4YBqtTLYVYjmS7CaVXztlEPxGKrx6EDJDVo%0AVTIOkIJ9fKoGnpQBVGRyJbisGuZvNpBgyN2JTI4ieteDY0Ttf7Xr1XqxIT6ZXInxAR+IIpYs8HoN%0A2AY/3N9MordLxwFalMoVdFn493NZNbygEzkhRbeN+vkHPZYGnHpmPKk7CAamoiBlOD0q1rJjq1qt%0AoVarMnAvbzAJbzCJGoBbC5tY9sUQimdRAzjXtFSuMFDQZkApUaIetZqB9LQqeVPoVz5fRm+XDgNO%0AHU4MW6FVkQAoT+s0cgy5OxsAZvc3kwygTwg6Rs+rpXIF6g4Sk4NGBhq16kvAZdM0BZbZjBS0T6si%0AMdFvQJ9Ti1KlAr1G+POM9BhwamT7M3DbUzVA3eh+Tg6aUSxWeM8hHTN3Op4fJh84jLlEOx6lAczs%0A92xbNVmbeYUNeHTbtBjp6cSZMRsGnDqoFAS6bVrEkgWOj5u119ulg82oRJdFBXUHCatRGERJ54I0%0A4Nm9dSy2muUVfPA2vn8/iA6jj/ZCtHeFPBNLFpgcjL2NL5xmXs/kSrAaOjheYm9bn0NYtuDf9Gt8%0AEMntY2sY/2lVJDMOusxKQZgpDfujYyUbMFyv8T4jhrr1DTA0+j1aBCEVPXeAxI7JfN6uj5n1ctu1%0AsBo6UCpXmPV3q33odQx7rTLg1EOrIuASeJrWZdWgWq2hy6yG26bAWcGoAAAgAElEQVSBSa/A0QET%0ATHoF42OVgmiAo9L5Cb2f26ZFJldCl1ndsLbnA2k2i9lC55Fv23ZzB6lU0vb42a1jihJ1GCSWuThE%0A4gP5KEgZTo9YAYB5jw0ue+aoAxYDBXy4tRDC2Qk7bi+GGtowaBVI5YoY7zfj1nyI0wZdf86o6+At%0AtG8zKrHmT2IzksdTR8y4sxhGrlBmai0XS2VUqzUksiXICRlOjVkx4NRjZSMJOSHDyVErbEYVbs+H%0A0NelAyGTYqTHAKViGxwjAnsOltr1Kvs9mUwKgpAyALZFDwWheuqItQGoAwBHujtxa77Ry0oFgZoE%0A+PXnjmDVl4CckMHdq8HkESvkpBR6tYLXx06rBoRMgvemNplEQakg4HZoIZEAzx7vgkmvRCCWw7o/%0ABbtZA7dDC6dNg9tzIVy+2IfNcAZXZ/3I5EsiQJIlp0WHTq0SpEyCLpMGta18LpEpwmbsoP6oAoVy%0AFVNLEbxwvhcaJQGZVApSJuEFSokS9TglBNI7OWLBjbkAb0yh569+px6lchUbwTQmj5hxxGXA9EoE%0AN+eDcFkpIJ5Wvf2z1FS2BJtRjWCUelqZDR1jQH3FMqZXIhjuMUKnkiOaKuLCU11YCySx7k/j5KgN%0AN+eCguC0HocO5k4lNCoStZoEnkAK2RxVymLAxQ8yBYDb98L49NM9kEgk+IdfLKNcrjKxPZkr4fps%0AoKGfU8thZAtl9Nq1UCoITn6QL5ZxddaPZKbQ1tz+MPnAYc8lhGGPOix54yiWqnBatFCQIdQkwBc+%0AOYx0roiprSfKheB2aiUBq0ENmUyC9WAaRr0SOpUcJCnFSK8ByUwRN+YAmUwKOSllwKlCMDyVgsB6%0AMI0BpwHXZwPo69Lj7lKkwTcLnjieGjJj0GnAgieKjWAGWrUcly/244dXuN4D+PMKeq5gX/sBl56B%0APQ+59Tg3bt9RrcvD7qO9EO1dPg8CwNnx7VrKSgXB5Ik6Ncn8e/Z+DCdHrIyXCqUKVB3b29I5hGbL%0AzwCY11w2LfyRTMOxCUKKo4MmVGs1bAQzODpoxlB3J67c8iEYL2Cs14ibc0He+JrKlNChkMFl0cJu%0AVOHOvRCnfbomba5Ywd2VCAesCoB579W/vMbUq01mixhxG5iayaL2t9gxud7bhVIFclKKDoE5usui%0AwYfTmxjuoWC8NFyPjrN8+7hsGpCEpG6tooZUJsNQjwE35xu9OtRjwMoGVari1JgdoVgWa/4UhnuM%0A0KvlW78QzTbAfzVKAk9P2GAxqFAF4A9ncGzIAptRhWA0h3PnHQxscGLAhIl+Iyd2np+086/FLGr8%0Ayf+8wcRmIZBxuyBKTzCNK1ObWFqPw25WY9Cpw5Crs2XMfphjihJ1mLQrAL54PI7Z2Vk888wz+OY3%0Av4mZmRl85StfweDg4G70san2e2Hrx118mwrEgQYQA/u9e+txPD1hR6Vaw2Y4zSnSf+GpLoz2GnF7%0AIYhgLAerQQnF1sRwbsKBWwtBnBi2olgqw6SnFpo0/IxO8oEa1gNpuGwaEFLuzTc22MfSqcTbN70N%0AQA0hKAsbvEfvw4ZusLd90KL7+6E4/n7So/RvK6++N7WJxfU4LAYl+rr0WNtMwKRX4e2b6xyv3FoI%0A4uSIFVKpBPd9SQYqIZUCEoBZJFgMSqg7CDgsaqgVJL77021gykvPH2HAE/U+ptujIRGfOd+Lm3NB%0AWA1KnBix4q9fn8PpMRukEn5IxtlxmyDYYjfhEPvRu+34Z3othpvzAfQ7O7HsjWO01whi6zczFQAk%0AgOrWv2OpApRyEtk89TSaP5rF1Wn/Iz2vzXQQ4Qo7lQjga19CMe32cgQboTQ2QhlshjPU3CiT4qlB%0AMwLRLAfsKTT/0TGmXK3BG0zDbdNguMeASqWGmZUITHolkpkidGo5B9RH70/PmfQ8ShBSfO7ZAdRQ%0AQyCSpdqti3cXJqna7nwgn9/49DDuLIYa8gQaqnd23AaXVUvVZ+wg8PwJF9xWDabXYrg2G4BGSfL2%0Asz4/2MnYfhgIz072PagAPoDr0UGnHsVyBb+c9uPpcTssBiX8kQz6HHqolAS+/cY847tMvoxIPI/j%0AIxYEo1msB6nyZXaTCh1yGb73s3uCnjs9ZkOtBhRLZZg7lbAZVXjtzcUGGB6fj06N2ra9KJFApSAa%0AQJR8c+uvPz+ISDzPmwPXj0+ha8/OOf/T/34OFo285fnfDxDJwwjgA6hz++FsAJBIkM5SwO6RHgNz%0A8+atW94t0N52nnjhqS7mCyxg+watRCLBqi+J50+58Nqbi5zrdelYF28ud/liHzRKOQdgdnTAzAvf%0Au3yxH99/6x6UCgKXL/TBH81y8lM6n2SvZXRKEoveBJY3EtiMZPDMUQf+4Z3lhrafO9UNo1bBQNXZ%0A79HtffZSP06O2try7F7rSQbwAY1rc380g6X1BFxWDfQaOVwWDRY8sW24ad3aml4HnRi2Il+k4vTJ%0AUQtkMik2QxkKZLoFRLWbOrCykeT199MTNtiMasar1BfZRnz3pwvIFcqCgEC+tj5zvhckIYU/nBEY%0AS/0Ncbu+LQ7gj5Wb0J+Vjs10bG22pmx27vni9dlxG5OztNr/2nwQs6vRto65H7x7ENctB7HPwMHs%0A954B+H7/938fzz33HADgJz/5CX7rt34LX/va1/Dd7353N5oXtQO5rRq4rRpeEEP9e99+c5ED0lGQ%0AMhBSKWZWI1jwxHB23I537/g4cIBcocwEcJuRWhRsF/CnQHzHhyzU35UarkxtcvpQKFFgn/ubCchk%0A1OOHbOhAMygLG1iRL1KwmGuzAd5t/3/23j3Ijeu+8/0AaACD9/sxmAHm/R5SfIqSKVG2LMuxHL8S%0AK46yUW7srVt7b93/ktrEu7W566yTys0mW5WNy5Xcm0pqE2WvY603ubJjJ3b0sCVLskSRksghOTPk%0AcIaYJzDAYGYADAbv+0dP9zSAxpAUSWko4lulEgc4ffqg+3t+53dOn/5+WwL4+x/X46rRoKVQKjMx%0AI+7Qs5n1jPRoGriSy5c4fVHknVQeYLzPw5nJuGy0I+2Aeux4mIX8rtGEzayvMZ5Q8liqT2kSIeoj%0AV5mKpjAYxN14pZK6OUu+WGZru0R8rVEfrMVTEWenVimXYWZhA7NRIL6eRafTsJUrYzbpKJerGPRa%0AVlMFqAJsA1AqV8huF1vXtYV9g2Yx7e3pVU5fjBFwmwANZy7FARB02hpTyb3GP8k89PCgj9FuN6+e%0AWyK6s6tINLwzUiyV6et0Nh0/gZpx9LmXr3J0xM+ZS/GGeLeX+U8uX+Li7BqzyxscGfTz8k6eoDxf%0AdrvEwmqGpdU0y8kcJqOeiN8qm0U9W7dIIh2nzA9utm/fiiHOvWKmo+To//jxFZ5/ax6An767m9eF%0A/RYuzop+Arl8qWYc/cGrcwB8/P4w29tlnvvJVQ72Nzcxk+qQxuWA20R6azduv3puSTbUfUWFR9sF%0A0WTv5XeWePRomFQ633TsVh43v5Lmy58abvrblf2z2b1X9pWfnF3gi6d6r3t97xUefRCov3/K+/jt%0Al67w8jsil6TYYdTryOVr46lkGvaRg+14XUam59cbFpKaGYwuJbJUyhnZLHVueUN1l3S+WGZpNYPN%0ArCe9VWRmcQOHRdRHrs8n8zt95M2LMb7yqWEifiuPH+sE4FsvXFatW9BCciO3Z59biGcolst85oHu%0A93StW3j/UM/r//nyDIVSmanoGg+OB7kwu8Zr55d34rO5Zm6tNjd32Y3840/nOD4SQBDEedT5mQQu%0Am5H1tLXpXCWTK5FfSSPoRMlJv8vIuSvim8TNDAKb9ZWFWBqjXiDXJJ9ZWq3VZ1arS2nwB7V9Rxmb%0Apdi615yyGZrF6+x2idOT8evG7IjfytGxdpLJTEvaooV7FrdFM3ljY4Nf/dVf5YUXXuALX/gCn//8%0A58nl1MXfW7j9UNP4UQY1acFLqQckCFo26oyBXHajaLIXy8gGZyBqewXc5pqy+WK5RvRf0j0KuM07%0ApmNi4iVBqXlcrUJ/h5OVxFaD6cD1DIEkwwrJLCa6ov7EpyWAf3dCab4wH88y1uOhp0PU+exut9eY%0AMiq5EnCbWV1X51G+KBo/gMhlg15XY5gimbQotbtcdmNTk4h4KofXacZlE/tKwG3CYtI3NU+Jp3Jk%0AdnQd63Gv81QQtGxmCxgNOjK5Ir2dTvpCLobDHnxOM8NhD30hF+M9PjSARrP7315GYPf6dW1h/0AQ%0AtFSrVQ4NeNELOlLpbVx2IwH3zZlKrqfzDEacrK7niKdyFIoVHFYjyXXx4YpB0NEVFGOkpNkZCVhl%0A+Qnp+PV0Xh5HXXajbMS3lMjKWvQ2s/6GjHxCXitT0cbFmKDHzHo6T2aryGBE1PS8urSBsPPKgVar%0AYXU9p6oBuprKEfJamxrwNuvbt2KIc6+a6UxcFU3pbGY994/6OTTgI5XO47CYGgwapXE0XxTlAaau%0ApTAIWsZ63aomuCDq1D4wHqRarfLQfaEdTU5NQ94m5ZvSAqBSe1OZ961n8jVGlANh156mzkq+KaHM%0AjwVBy8zipmodynNfvAGjvnuVR+836hdttFoNM4ubRAI2RrvdlEpVOY9Ti19GvY7tfBm/w8xCnXle%0A/TG7njI2Yskt2VC5WCrzcw/01PBPyd2FnZ37IPJIowGoNuSTqZ24vJzIynyVflMzLq0kmxtVS5xd%0AiGfIZIstzt0FqJ+bT0U3WEluoRd0FEtVmWPivLt2bl3PV+V8x2rSk9sukdrMk94qUihVaowk6/OE%0A9XQei0lPsVQhGksTT+UplZv3peuZshoNuuuaA0tQrjEo+5xRr5PXFJR9Rxmb62Or2qLuzeYMq6kc%0AsbWtm9JQbqGFexW3ZWdypVJhYmKC559/nr/927/l0qVLlMuNjt0t3F5cT5ft7EySs1NxFnYkJ+xm%0AA+lcga6AncXVLG1G0cAnGhMT+41MAZNR1FR6e2qVn3uwi+hKemdyZ0Gr08hlQRTYP9jvIRywya8p%0AdvgsCIKWNy/EGO/zsLCaqXmNsafPjsNiJJMr8tGjHXznpRlGuqxyvanNPON9nprzSPC5TPLuFp/L%0AxHQ0xcF+n2rZlgD+/ofE3+noBg8eCLCylmNmYYPRHie9ISeDESfRWIat7TIH+704rEbs1nwNVw72%0Ae4gEbfJDjMV4RtbNzeVLRGPpGo3F1VSObK5EV7tNrmdhNcNjxyNcXdyo0d2Vjq9Hd7ud5USWSNBO%0Af6eD81eTsnGRWvlOvxWjoXHRBKC/w3FP87RUqmAzGygUy1jNeq4urmM26RC0GrLbZXKFPJVqFd2q%0AliogqTJpNGCz6Gkz6lr9v4V9A+WYPNLtZLTHw9vTq8zHM3T4rAyEnXT4LZiNBjK5bfSCpiZuqI1/%0AUvyqVCssxrOEg1YGOl1oNJBc3+bYqJ+Qz8K15TSmNj0PHHCyEM+wEMsQ9Fo5OhJA0GlZXE2zEMvS%0A4beg11mIp3KsZwrcP+pHp9XSFRQlKRbjWcb7PHQF7Swlsmg0qPaxcNCGyaDDYNCpxlm/20Q4YOPV%0Ad5Y4eTAEwH/8y9M8eCDAcnJLjrVtClkD2B3bByMu1fMG3Gb+x4+vcHy49nVSyRDn2krjwuD14sGt%0AHHs3IhrPcHoyRrvPzP1jAWI7rzW3ey186RODzMc26QxYOXMprsrHjxxoR6OBi3NrdAZsdIcMNWUE%0AQcvnT/WxlMgwu7xJV9CGw2akvCDqbZfKlevmkhI3CsUS566IeZ/TZkSjRc4rNUCH36rOz4CV87Nr%0AnLuSUM2RlX21028l4DbX8BBqc87RHvd1eXCv8eiDQv3cZzDiosNvxmQwkN0usLyc3tE+NpDJFWR+%0A1Mcoi0kgHLQ1cFGauyg9ZVYSWUI+C0G3mfsGvExFRXmuzoC1YZ4z3uehJ2TnX96MAmIOOLe8ic9l%0AJhywy5rHyrjeGbBy7mqSpUSWK4ubJDdydPgtqlwKuM14HG2q30mcPTrsx2rRtzi3jxGNZ5heWCca%0Az2Bt07ORLbC4mqE7aCPoNaPXQVfQRjpXbJoj1P8txedKtcrFuTWCXgtPnOwmsZ5Dp9VSrlTQaU1E%0AgjYq1aqcJ3z0aCdzy5tcnl8nHLDycw90c3k+RWI9p9qX1M6tRKffSrFcrVljUKKr3c7pSzG5T5bL%0AFaoa0VRQ2eeOjvgJus380+vXausPWDk7tQrsHVv3WifZK177XOKb163+00IL18dtWUz+t//23/Kf%0A//N/5stf/jLhcJhf+qVf4qtf/ertqLqFJqjX+bm2ssmPzy7K2kFnZ5L8xf83IX8fjaVlnSJJZ+vk%0AwRCWtl1h/yNDfr7z4gxPPT6EoNXwg1fnao7/9U+P1hhJ5ItlekKOGr3HcMCG9ByvzSDw0MH2Gg0k%0AqR3HRgJ8+18u87lTvSyu7ppa5IvNTV7aDIK8c0WcZFQ4PORT1ZdsCeDvbyj5e/JgiP/50u4rz8dH%0AA5yfSdTyZmWXv0qudLU7iK9l+cefzqpy/dyVZIMmdzSW5tShkFzPx49F+K6Cw9LxnzslHl/PLaji%0Ad5upVqnR2gt6LKq81Wg0lMsV1e/cjjai8cw9/frrgX4P8bUtnDYjlSoIO+vubkdtOZfNRKkMOi3k%0ACxUMei2Tc2tNjc1aaOH9RP2Y3Om31uj5SzHs2EiAl87M8/QTI0xfWyPst3FWv9p0/HtwvL0mfoUD%0ANlmj8+TBkOxZIH333E8aY9mJsQAatERjafmzB8fb0Wkh6BaNppSxLBpLo9eJu+SUOYIEo14HVXjl%0AnSU+83AvE03i7NnJVZ5+YoRnfnBJNdYr2yK9ottmEEhvFZueV9Bp+f5r13j+9EKDDu2tGOLcK2Y6%0ASp7++qdHa/Reo7E070yvcmwkwGDYxZlLcXpCtWaLD46312jQ1o+nAJ8/1Vejh1nL/QV+6eMDDUZT%0A9bmkxI2nHh/i9CVRZqNUKtMXcmAxCnJ+8MVHB1R5MhB28afPvquaIwMN+bOSh1IdypzzkSOdN3R9%0A7xUefVBoNvep12BV5oESf+tjqRp388UyljZB1ouvnwdJ8fS1HZmBLz46oDrPmZjZjYkajYaZxQ0A%0AmWdAQ1sEraamnqBbPacc6nJhN+lVedZmEKf1gxEXIz3u23rtW7h9iMYzvHh2gTcuxOS4WB8vn3p8%0AiL/+wWTDvEeZI9T/rRafpfnMcy9f5dhIQDXWvrsT96OxdE2OoazjqceHamVadvrKXvOept9T5f4R%0AP+XKbj/44qMDxNeyqn1O0q+Xjhe0Go4O+XnrUqxpbL3eOgk0j9eWNkE2bm2hhRb2hu5rX/va1261%0AknA4zBe+8AUOHToEwJNPPkk4HL7Vam8IW1uF9+U87xUWi/GOtPGf34wyFa19PaNcqWI0CIz3uPn+%0Az64xt7zZ8L3TamQ5kaVcqbK4mqHTb+PwoA+33US5XOHaSporS+uEfFY5+QHxNUi9oCXks+J3mdDr%0AtIx0u0nnivJ5pMWxdy8n+NRHuklnC7LJRX07/C4T8VQOm0WP1aynJ+TA7zKj0WgIeMQn/yajgF6n%0AZazPw+EhH9PX1hntdTPe52EzkyccsLO1XeSXPz6A0SBQrlQ5MRbkqccG3vPinMVivH6h24T9zl24%0A8/yVODO/8xqXzazHbjaQ3S7Jn0koV6qYjAK9HeLuPoOgQ6fTNC3rshn5xP0R4utbDX1hPp7h84/0%0A0umzktzcVu8rNiP3jwVoM4g87A87iQTtvHZ+mZDHQrFUrjnv4mqGjxwI0uG3okEjl399YploLCOa%0At7TpERR1JTdybGQLjHa5bvma7kfu3gh/fnZxmXyxzHomT7VaZitfpFqtsBDfAo2oi5zLF1lc3WI7%0AX2QpsUUuL+qxvnZ+hRNjQTkm9YednBgPcmxHt/1O4071j/2EO/0b9yNv4eZ/t3JMNup1eJ1tRGON%0AccnvMrGeyaPVanjt/Aouu5GHDoWwtOnRaDQ4bQY+eqQTc5uAQa/DYtI3jLHzO7I8ythp1OvwKP5W%0AntPrNKEBVtdzlCtVypUqkYAVg15gPZ1nI1uoiYFGvQ63vY03Lsbo9Ns4NOjDYTGi02o4OODjyJCP%0Al99ZZLtQxm03crDfw9Z2iVmVONpm1ImvcOu0Ne1Vlgl5LQx3uTg+GmByLsX9o0FO3Rfi4ftCGA0C%0AxXKF/s7deFqt1uY7EhwWAwf7ve8pH7iZYyVu7EfuXo+3Ek9tZj2CoFUd+/wuE6+cW+RXPjHE3MoG%0AIa+Y95mNQg0fJczHd8Y3kx671UCpXGlab2argKDTEA7YCbhMCDu55Fa+zNWljYZjzCaBroCdkM/K%0Aa+eX8TjbAA1Xd/LT6fl1PneqD6fViEajYazXw/1jQaaja6r9z2LSE42lVfPnrqANo0HHkUFfDRef%0AemyA+wb9N3QPboWDtws3ErvuRu6C+txH0GmxmRt5Wa5UsVsMfORgOx5HG4WiOMdRQubuTm52oN9L%0AOGgju10mkys2jadrG9uUK1XmVtKEvFZV7oYDVrqCdl49v4RkdV+uVOnwWtAL2ppjRCmBtoac8sRY%0AkLDfikazm1NuZgt8ZCzIwX4v5UoVNDDW62G4y0WhWOboSIDE+hY//1DfXZGf3OxYe7dyV4nnz8yz%0Ani4QT+Wajotmk8ByIsula2t84aM7MQ4NDquBT5yI0GbQoUGDyajjgQPtBFwWCsVyA8cFnRbrTtxe%0AXc9hNRlUx2opPjusRtX2WEwC4YAVr3M33xZ0Wg4P+rDs9J+BsJNjowFeeWeJuZVNutsdHB7yyfN5%0A5TyqK2hHp9Mys7ghL+BuF8uq544ErBgEHb0dDvn4SMDGr+/ojKvheusksBuvBZ2WUqXKcJebkwdD%0AHBvy33DMvpl7vx+4ezfOW+7GNsPd2e5mbd6Lu7dlZ/IjjzxCPB7HbrdTrVZJp9PY7XY6Ozv5vd/7%0APUZGRm7HaVrYwfV02drahAYdMAmSTtFKcotKpcpP310iErByYizIGxdiAFjb9MzWach1t9uZj2Xk%0Ap4SSxqISkn6Sw2qQDYaaQdI7ml/JMNLtoliuUC5XKJTKpDbzXI6uE1sTNZWlulx2I7HkFkG3mdja%0AFtGYqEn2pY/137TofgsfHJT8rdfc6m63k8kVSaw3181eXM1gadMz1uthIZ5pWnZ+R89YrS9UKlXe%0AvBBjpNvVtK/MxzLk8mUuXE3WGPgBFEqVhvNWKlWm59extOkbjPuAHR5XKZQq8neRgI1qlXuWu1qt%0AhqVEjq6g6BI7FBYTPLejjZ++u8R4j498QbyGr0+s4HWYWU4k8bS3MTmXolKp1piOTMwkWU3l+PxD%0APRQKLamlFt4f1I/JLruxqY6spPe/EBMNW155Z4k3L8To9FsYCDtYXM1yZWGOroCd7qCdy/O19Urx%0AUs1voJlu+2oqh9dpksd+EOPbQNiJ0aCrOYeyLilHkIzZQMPSaoZsrojDahClgFYydAUdvD2VUD23%0ApL0rtUMNyzuvkD9+rJPHj3XWxMLuoI1v/P35hngKu1qJyvLvxYTndhx7N0DJU4mDalhN5bC26fn+%0Aa7MYBJ2c9w1GnKoaxZVKVR7fDg36eWd6tWm93e12Yms5orE0kYAVr9PcoAOqxEIsg9dp4uyUmAem%0As7X5QalU4TsvXt7RfQ6S2Srw8tsLGAR1aanY2harOzrjDeeKZ/hP//p+SqUKQAMXbxQfdh59UGg2%0A95E0gtWwtJqlr8NJLl9S1WFXctfrNOOw6Iklt9jI5PfMQ6VYaldZxJawEMtQKJUbOLCUyOJ1mhp+%0AQ318lPKbvg4HDqtBjoHd7Xa0Wg3dQRvLyS0KxTJT19YIeUU5jVfPLct6zS3sP2i1GlbWcjKPmuoK%0Ax3bn6y+/vYjTasTrNLGSzJLLl9HrtHidJs5dSTIfzxAJ2OTxXQll/3BaDcyryE7Abnxu1p75HT6n%0ANvM1c6JIwIbUf+KpLeI76wCitvcahkWdPJ9XjuOzS5v4XCa5jWrzKuW5e0J2fjaxa5i3EM/QFbA1%0A1Ui+nn69dFzEb+VXHhuQ9ZFbMbuFFm4Ot8WA7/jx43zjG9/gjTfe4M033+TP//zPefTRR/n617/O%0A7/7u796OU7SggKTzo4axHjeFQpnOgPoTtc6AlWyuKJvhRQJWzCaBTK5AOCAu6KQ283KAlwwllhIZ%0AOvyWmrpS6W18LpNcRkOVkM8iH59KbxP0WhraAKIeUWozT6ffSjZXoliqcGVxHUubgMkg0BmwNhi+%0ArCS3CLjNxNdy8kRdqZXUGgDuDij5q+QawNzyJhaTUPOZEn6XCYOgpStoZ3Z5HbvF0FBW4mOHz8JP%0A3l7cMf2p/T4SsDLa4+bclVWZ9/UIuE1EglYCbpGryoUMg6BVbWNqM4/fbVI17vO5TMTWcjXf3eu6%0AXJVKlaDbxNpGnkyuyOR8ksn5JG9Pr5DJFZmYXZU/qwLxVBarWc/aRr4mxiljRWfA2lpIbuF9RaVS%0AZbzXJZsvSXFADX6XiWKpwqFBHx6HkftHAxwa8LKeybOYyHD/WACf04TfbSRXKNfEGWnsrv+3uKtH%0AT6jJeCvFzdRmXv6s028lXyiTL5Qbx/a6uGzQa3FYjaTS2zhtRgyCVj5/X6eTKwtre+Ycqc18Q51K%0ABL1mAi4TlUq1IRZWKlW8jraGeAp7ayXeSkz9sMZjJU+XEpmm9yzgNjEUdnFiTNTjBjHGTkfXm97D%0AzoAVvaDj4tVVutvVx1Sfy7SjHSvWEVsTjckuz683cFCu12/l8rxoFGjU6wh6zfSEHA3l0ltF8sUy%0A0dhm0/FZ/G3mpvnzUMQlLyTDrfPgw8qjDwrN5j7SXEIN7V4Lm9kcJoO+KSek3EwvaCmXqwTcZpw2%0A43XnL9K5m/YJv1UupzTnk+KxBKNetydnnTajbFAJMNzlkmNlX4edleQWyY0852eSpLdEs+ehyK2/%0A7dbCnYGU9/p35hbN7ntX0EaxVCboMVMslRnucuCyGVnP5Lm2skGbUUCjEcfnkFd8W1Oak0cCVvo6%0AHER25vxSfM3minvyem5ZNLI80OfBZtbL3xn1Osb7PWRzxdwV8UcAACAASURBVJp8WzpOiuWxtRx+%0Al0nOD7K5Ij6XqeEYEHWTgzt5Umozv2cf6PRbOTsVrzn+euP/XnFe7Ti1/KOFFlq4Pm7LYvLly5d5%0A7LHH5L8feeQRpqamGB0dJZ/P73FkC+8VD44Fa5zQtVoNpw6FyBXK/Me/Os14j6fBKd2o1zEYdnHf%0AgJfDgz4++UAXQa+VrVyZXL7MQNghaxuZjAKnDoUY7/NgEHR0tzsY6XbXfDbc5eJAn5fxfg8GvY6e%0ADie9IQeCoKUn5GC4y0V/p0O1HZKuV3/YQchnYaTLxadP9uB3W5iPpxkMO1WP6/RbqYKsY9fSobs7%0AIfG3WK7QE9rlSHa7xEDYyYE+r+r9H+11M97rpVgus5Eu4nWaZE0urVbDyYO7/NTrtXz24T4GIy75%0A+4fuC/HEyW6CXiuTcykeOtRJh9+ieq6udjtnJ1cJeq08cbKbh+4LodVqMOp16HRaWaesHgNNuGtp%0AE1q6XCoY7nIT9JnoClgJOMx0OsxYTUYGOuy4LCb8DjMBh5nhiINOv53BiAuNDvm+KmHU6zgydG9f%0Azxbef0TjGXKFCgZBx3ifh2MjAdX4IMUwp92I1axntMfDSnKLqkbDx46GOTYcIJcvMRBxEUvlsZv1%0A4gNWo8DJgyEGIy48jjZOHVL8+3AHx0b9DEacDHer94lw0EZnwEaxXJE/G4y40Oo0aLUQ9ttqjpO0%0AEC0mPV98dIDxPg8bmQLjfR4O9nuJBG0MRlwYBB2VSgWXzcxgWP3cB/t9cp3Nronb1kY6VyLaZHdh%0Afb4jHdca/28OSp52tzua3rMjw36KlQpvTyVFA9mdMvliGVNb7T2Uck+dTiNKDnmsmNv0TfO+ej3s%0ANoNAqVxlKOJWPSbks3DfgI+H7hPH9okrSSrVCqcOheSdZFLZSMBGd8gBaIgEbar1HR/2t/h0lyIa%0Az+BxtDXcO0HQMt6nPufx2NvwOMz43SYsJnVemowCgqDlQJ+HzHaRtc085XIFt8143VxOqRtbX24w%0A4mrIS8f7PHSHHBgNWjmuj/d52Iuzkna39Lfb3sazP75CNJ5pyuWx3pZe8n7GUJdb3j3ebFwMB3bG%0AWb2O8T4vgiAwu7jJx46GOdDnxWLSiXPwPg+J9W20Ojg44JXnOMVShXDQzifuj3Bfn1fOG7z2xj5k%0A1OuwmPV88oFuKlTl8f7JRwd4eGfePzGTZDDi4uTB3dirnM+3GQS0Wg2jvW4O9HsxCGIf6GuyDtDh%0AszDU5ZbHAp1O27Qv9YcdHOz31Zz3evG6FedbaOH9gaZard7yY5inn36aT3/603z2s5+lUqnwve99%0Ajx/96Ef8h//wH/iN3/gNnnvuuabHvvvuu/zxH/8xzzzzDBcvXuTf/Jt/Q3d3NwBPPfUUTzzxxJ7n%0AXl1Vf11jv8Dns92xNooupTGmoik+cqBdNtYDMBh0/NqnRrg0m2Q+lsHnMtETcvD9V2c5MuRHp6XG%0A6AHAZBT41Z8bZno+hcmo56W35mu+//LPj/L//nBXlP/kwZCq+d1Tjw/xrR9NcWwkgKCDalVcJFxN%0A5ej0W7FbRFfY/k4Xf/vDSXQaDU99cohvKeoWBC2/8NE+FlczzK9k6PRbGepyUSyVee3cCsPdLu4f%0AvnFNoxuFz6e+o+ZOYL9zF+48f6cXNviHn8xwZMjPdqGEz2nCbjXwvVdm+fTJHuaWNoincvhcJtoM%0AAoIOfjaxyzmtVsOTj/ZTLFXQabV8V2HAcvJgCJ0WTl+Kc2TIj99tIrmek3kv8bdYrtQ4cfeERLme%0An57bdXaXTFeCHgvlndciOwIWQh5RK281laM7ZIdqldcmVjgxGpTrCwesdPithH1W3r2cYHphnXaP%0Ahb4OB4OdjtvG4f3I3evxJxrP8OLbi4x2u0AD5TLodOJTzgpi7NBqQBqkLs2l0GnFhYf1TB6jXs/0%0AfIqFmLjLbjDsojtgfd/0Ke9k/9gvuNO/cT/yFm78d9ebvIAYL774aD8Bt5m3p1eZWdigq91Ou8fM%0A934qxjalWZR0zOdO9bKSzMoxSnJmH+5y8cw/TZIvlnnovpBssCP9+9hIoCbWVRFd2qW4+frEMnqd%0Alo8d7WR1PUebQeDsVJxf/sQA6a0iGg2YjXouz6+zEM8QDlgZ7HIhaLX8zY55nrKdJ8YCvPzOUs1n%0A948F6OtwMjGTqInZ71xe5cs/P8rl6DqX59d5YDzIylqWKwsb+J0mjDvtq1SqGPW6BlM95XWW8p2h%0AiIsHxwIfmHGpxI39yN1mvFXjqcWk51d/bogzl+LyPTs85Oe///MkuXwJEMfYL36sX8zFYhk+fryT%0AmYUNOac7NuLn+6/O1RigabUaHhxvJ18oEV8XX532OU2cuRQn0m6jShWdRkulWiW6nOaRIx08+8Ll%0AptytNzgDkXOfPdXLGxdW8DtNdO/kt8p2P3SwHYOg48riRgNnbpZPd1Osv5G23k3chV3+1udr/WEH%0AkYCdbz8/LeeRqylxd6TRIBDyWfjuy1cpliv8L0+MMLOwLnPX5xI3I3hdJuxmozxvkeY1NTyWcjwN%0A9IUcTEXFvCMcsNLpt7KYyJLb3j33oSEf3/rRNJ96sFs11n/24V40WmoMUyXOlivVmnnbteUNYmu7%0AMfXslBjn37oU4989fZTNXJGX316sibtnp+J87X99AJ/VcOs38A7jZvvW3cbdetRzuVAs4XGYSG8V%0AmI9nVOMZiLxRxtknHx1QnfOoxcrPPdIrc+3Jjw8QS2Yb+sFIt5v/9v3G8f5zp3p59oXLNZ997Ggn%0Am1sF7GYDme0C1jYDyY0cXe2OBr4/cjhUsw4gna9ShTOTcf73XzjAhatrXJ5f58EDQcqVKrNLmywn%0Asju7l838w8sz6DQaPnYsTLVSveHx//3IG27m3u8H7t5NY5mEu7HNcHe2u1mb9+LubdFM/uM//mN+%0A//d/nz/6oz9Cp9Nx8uRJ/vAP/5Af/vCH/OZv/mbT4/7iL/6C7373u5hM4msNFy5c4Mtf/jJf+cpX%0AbkezPvRQ6rJ964XLNcFbU4WJK6KGYaFUZjoqviZYqVQplytsFyoNr41WKlVRCF/Qkd0q1HzvcRiZ%0AiqZqno5vF0qqr55K5yqXK+QLFd6ajMuapudnElhMerqDdibn1tBpNPIxyrpKpQrPPn+ZR4+GCQcs%0AdAftPDweBOCxI514PNa7roO2UIuI38rrF1bI5Uu8em4Jm1mPxaRnM1ugUqkyu7TBxMyuXjHAgT5P%0ADU/0Oi1XFjZIpLJ0Bhw1/JR4nsuXeOtSjMODPorliryrXclfSXc34DYDGl5+Z7GmrfliWTT6i6UJ%0Aes3odBreuhgnX1zePa6KvMCi1PEtl8UJc3arKOtytfgr4vRkDLtJILG5xVauzFivk2gsg8OsZ2Vt%0Amw6viVy+TGa7RHwtTzZXZGk1TamsIZsrcmYyjsdhZLzXy8TVBK+dW+aTJ7o+sEWmFu49vH5hpWEc%0AzBfLJNa3+fjhDqaurQFQ3RlfBZ2oO6w2dq4kt8hu78alSqXKu5dXqVSqctzK5Uu7MWxnoqkW6+p1%0A2/OVMmvpbaajKflV6ImZJAZBQKcDj9OE39VGqVxBr9Mxu7BJoVxW/W3Z7ZK8m0j6bDtfYnJujfMz%0AjRrz70yv8pVPDdfoFP7Tm1G++8psTf35YpnXL8RU+29Lh/bWoMbTUqnChau792xpNY3RoKtZwNDr%0AtER3DJ30goapa+u8dn4Zm1nPyYPtRFfSGPTaGk4rtew/fjxMpVzBIGhpa9PyhkLz8oGxIIcGvUxF%0A15ty16jX1fQJCflimcXVDIcGvbz01gJVqGl3pVLl5XeW+PRHuvnal483cKbFp7sLSv4q8zWDoGU6%0AmqrJI0+MBXnlnSUMei3Vqhg7bWY9U9dSvHZ+ucZjIV8s89DBkKynnC+UVHn88KEQ2/kypy/FePns%0AIh6HkUMDPqpo+Pbz4kLb7jwniUGvQ6uB2aUNVe7Ox9KUyrXzMImzD4yJc52JmSRnduZPDx8K8caF%0AFTl2bxdKO9clhqBDNe7+5OwCXzzVe6duSQvvEWpcdtmNHOzzMhxx8vrESkM8kyDFWZtZz6Ii5irn%0APGp8k/TxbWY9i/FMQz8w6EUDOtVj4xlsZr3MvXyxLJr2Lq1TRcNot4eLs2uk0ttUqjQsRmdyJZnH%0ASo4eHfZTqVS5cHWNL32sryYWv6hdoFgq8850XD5vCaBa5Usf67vha92K8y20cOdxWxaTA4EAf/qn%0Af9rw+dNPP73ncZFIhG984xv81m/9FgATExPMzs7ywgsv0NXVxb//9/8eq3XvRQGXy4zQxGhjv+D9%0AeBI1GW000JHE7FeSWwQ9Zlnsv5nIvctuRIPodlrvBjve62V2abOmrJpIvyT0X38eSS8JRG07g6CT%0ADYGApkYwVxbWcVgNvHp+mV/+5HDNd+/nE747gbuBu3Bnr7OStxaTHr1Oy9zSpswvJW+CHnODwZRU%0A7tBgoMb0p55/an/X8zdfLFMolZmtc+WWIJlYXVvOkN0u1iykFErlBhMWqe0S12NrWzXX8m7m781w%0Ad6/fubKW42NHOmkz6JiPZzg61I7dvE7AY+ad6QRHh31sbZeIJbe4unCNxHqO46PtNcaLyY08P3l7%0Ad/F/Kpp6X6/t3XwfbxQflt94szH3Rn53/dgrQeLhxGyKQqnMVr5EYmeXpppZlMtuVDUfVZavN+CL%0Aq4zpkjmumhHPSmILi2l3Uhhby1EoiXEslBPbVyiVCXmtdLfbeKuJka7SgEpCbE2Mj8qYLSG60riL%0A981L8YaJq/K67Xe832281ZirxlOX3Uh0JS3fs0cOd9TkeVIZiV8Oq0HmosWkJ57a3pPT+aK4KDwQ%0AdjIVXWc9XbtJYSmRxWLSs7S6y+967l7PoMpkEOVYmpW5MLvG//aL96l+d7O4G3gpYT+19XbkC/X8%0AlfKuYqlawz2LSS/rCysNI5UcrY9RkglpMxNTSS9caWKa3MhzYXatxuhRWe9CPLOnmdleZmNLiSyF%0AUrkmx5yOrtfEbikGT0VTeHY05evj7sXZNXy3ift3GvuJr0rcrlxXCTUuryS3CHnFeNosnimN9Opj%0A7vUM7KR5uc9pUu0HgxFn03m4xOXzO5t6ABbjGapo5DlOoVRWbbcyftdzVMnh+mv3yrkVrqkYW05e%0A25/5wX5s017c/SDa+5nfbK5SoIbv/ZfP1fy9H6/xjeBubPfNtvm2LCa/8sor/Mmf/AkbGxsoVTNe%0AeOGFPY/75Cc/ycLCgvz3wYMHefLJJxkfH+fP/uzP+OY3v8lv//Zv71lHKtU4YdpPuJNb3JVP2oYj%0AzprAm80VaTOIYvzRWJrUZl7WPOrvcDIYcRJbE69dwG3G3KbDYWnbqRciQZvsvprazDNxNcFQl5vo%0AjgusVJ+yDIBB0NHVbuPNCzH6O5wEvRb5mJrr4jKh14kmPn6XmYODHrHd2wVCXitLiQx6QUd3u53L%0A82t89uE+UqmsbI4iXdcbfdp4o+Xez06/37kLd46/0v1Q8ja1madcrtLht3J2Ms54n6eGOxLnJGd5%0AkbcCfpeZhXiazoBVLi/ySjQ5icbSO3+37RhEiMlPaIeb0tPybE58yNETcuzJWYNeR7FU5siQj618%0Aka1ciWKpTFe7TfU4v8uE1ylqlEnX8kb5ezNP0/cjd6/Hn6DbxORckjaTjq1cmTNTy0RjGeZj4s7k%0AaqVIriDuTLaa9Wg0cPriMgMRNxoNRGNpbGY93e12EutbeJ1mekP2923X9934CtPN4sMkc3EzMfdG%0Af3f92CthrMdNMplhOOLktfPL8ng8t7zBcLenIVakNvMMhF0yryXMLW9yaNAHVNELOnzOxjG9O2iv%0AGesPD/p2jq4SW8vVGOXMLW9wZMjPRmabsN/O5laB5HqWTr8Vg6Dl7elVuoN22eSyWSycUEwsAUJe%0AC4JO3YajK7h7LaWY9uBYgGqlKuchUh4xFHGpxsb34rQu1XG7dyV9EDIXtxpz1XiazRUZGHTKedx0%0AdI2eDmfDuCvxa255g+EuD6n0NiGvFbfNiNtu5O3pOIMRV81x0rja3W4nXyjTZhTHzUjAhsRLn8tE%0AfsdkUsnpZuN+PSQTyWyuyPiYp4FL+WKZoYiLZDKzJw9uhB/K66os/1659V74fKPYbzIXtyNfUPJX%0A4paGKp0BK8VypSb3i3SLudjc8iYH+r27/+7zNvBI1EzW0uG3cHZytWFeo4ydJoOA02okErCR3MgR%0AT+Xo6bOrcrO73c7iakbmdj0MgnbP+ZEyvtrMeh4YD3Jpbk1uk1Tmo0d8SOtFYl5sAjTE1rYY7XGr%0Aclbt7w8S+1nm4nbluko0yxmsJj06rYZzVxI1MU/aBR9P5bBbjDKflVwV5y/apnzr9Fs5MxkXY6UK%0Ax+eWNzk85KdQKjcYjnf6rUxF1wh6zPJ3IZ+FaqVKNleku93O3PImqfQ2HRFrQ/yW3jaR1gmk83b4%0ALOSLZcL+xjc1m12jZvkBfHAc368yF824e7fMW5RtvFvaXI+7sd0fmMzF7/3e7/HVr36VgYEBNBrN%0A9Q9ogk984hPY7Xb531//+tdvR/M+dBA1gFaYvLbOcJeTB8eCPDgW5MdnF2v0xBxWAzaLQX6lxGQU%0AODEepFqtcmV+gydOdpNYz3FtJY3bYcJhMRBwm2U311xe1Dca7/PQZhAY6nJyZmc3kWScBpBc3+aJ%0Ak+3E1rZYiGXQajR87lQvi4mMbGChZjwWcFvQ6jQsxDKsJHI8dF+IaHwTa5vY7oV4Bp0OPvlAD29f%0ATvDDn0U5PhYgsZ7j6uIGnX4bNrMBqPDAaHAPncXaa9V6Bf6DQ/39GOv1yLw9PhqgXK3Q027n7GRc%0ANqVQ7s6wmgROHe6gVK6wEMvgcZoIeMwsXMzw+AMB3p5alXXzLs6uEQla+aWPDzCzuMHk3DqnjoQA%0A8Ym4TtDI363uTAocFiO5fJFTh0INmsmWNjFcDnW58LtNLCe3SKxvEw7aCXnN6HU6Va6HgzbOTMbp%0A73QSjWeI+K1cnE3y4uloU17eK7w9PhzgxbMLRII2qg7IZMt4bCa0QKfPSqUKJqMOq9GAz2FmPZPH%0AZhYY6XaRyuTp63CwmEjTFXAwt7LJQixDYiPPxLUU410tN/MW7iyUhlD1upfprQL/6b+9xcePh0ls%0AbIvjsVnUr7TtGEHV78yNBETTHGnM1mo13DfgI+ixkC9WWElk0eu1nDrcwU/fXZKNb3Q6LQa9aOh0%0AdNiPlIYFvVaOjgRYTeU4MxkXjU0NOpbiWY6PBVhJZkms5+gM2CkUywiChhNjASpVqGqqjPZ45DFf%0AQjMzUafNSHqroBo7O/xWJq6luDibRKPRYjHp5Qnn/WMBfE4TZydXOdhvZSDi5NsvXWHy2joj3U7G%0AejwsJ7NcWdxkJZGlP+zk1MH2PeOhFD8vXUsRvoE84V6ANNYqtWALxRJhv40thZbleG/tPRdN97Qc%0A6BQNn4YjbirVCovxLG1GHXazgd6Qg6GIm7OTqw2athoNdATEBw06rYZry2mZlwZBS2wtS4/XIXNe%0AbdxXGvZJkAzOsrkiuUKJ6eg6x0b8+N1m3p5cZbzPiqVNwOM08ncvzuzokaYZ6XLJ4+nNjrPK8n2d%0ADoJuE6+fjzEYcdzwGB2NZ3j53DJX5tcJei30d9gZ7HTes7y8UTw4FuTld5Y4MuSnWCrR3+libmWT%0Al95aoKvdxqnDHVQqVXL5Em57GyajwMF+H+1eM0a9jvRWkQ6fVeaR1Ae2CyXOXVnj0WNh3plOyPMa%0A5dznncur9Hc6qFShUBbjcFe7jZP3hdBptZydXG2I/xoNFEsVIkFbjfQE7JiJB6wYBB3vTq82ja+C%0AoOXzp/pYXE3zs4kVOvxWnnp8kLmVTUql6s51Ec3EMrkiboeJxdUsK4ksx0b8jPd5VXPui7NJLs19%0AuHPL/Qq1nAFEz6KRHhfJjW3OXUnQZhCwWQz84kf7mVlc5/L8BkGvhYGwg7NTcbLbJYYibgrFCqup%0AHB0RK+GAjXgqqxor+8MOcTG57rjxPg8mo2icp9Ugm0RKevVSnM0Xy3J5S5tAOCA+sPnFj/UztyIu%0A+g5GXPSEHFycXSOXL6HVajg2EgCqGAQdR0f8BNxm3p1K8ODJdtY2tllczWIy6htydmlNo/53jPW6%0A5fxA4i8gc3yk28loj4cLV5Mf+vlTCy3sF9wWA75f/uVf5u/+7u/e07ELCwv8xm/8Bs8++yxPPvkk%0Av/M7v8PBgwd55plnWF5eliUwmmG/r/jf7qcSzcx+/t3TRwGYnF/nH348I5vz6LS7Bng+l1k21VMz%0Azzt1KMQbF2I1BhTKc/zKJ4dk8wqf08RLZxaa1mXU6zg2EuD1ieUaI5Z2j4Wudhsmo45nn7+yp7kA%0A1Jr87XUeyYiifkGu2bVqNrDsB3H8/YTbyV+1+2EyCvzrz46xtJrh+6/O1STQy4kMNrOBzWyBhbho%0AsDba4+aZH0w23NPPPNxLYj1Ld7uTb/1I3SSynj/X49NnHu7hzQsx2r0WOv1WqlTR67QsJ7dqdB9B%0A7DuS+ZXSeE+n1TQsrPwfXzzIN79zrikv3wtvYX9y93r8uXAtxVuTMUZ7ROfxKqBR/F96NFkBKhXR%0AjG9tM4/VrKdShW/9cKohZsDudb7TC8p341Pnm8WHaWfy7TTgqzfRkYzDjo74+cFOLPviowMyN5XG%0AefUGZZIRnUYLZxRxxOc0sbVdbGqo8+ZEjKMjfpKbOUwGgYDbzLd+NN1Q9sRYgNFeN3/9fdFY7Xqx%0A7+cf6sFhNfDt5y/zqQe7WVrNyDG4029lOZGVFyD9LtEs6O9/fEU20fvMw728eWFFNoMS3yjYNQpU%0A+z3ipJOGGN2s/F5GfWrxs1me8F5wtxnwReMZ/vC/n63h1UtnFlRzPZNR4NMne5jdMZYVzcT8PPOD%0AS7K5stq1fefyKv/q8SHW0tt8r04LW8ot1XjZ2+nk2/+ya56WXN/myLCP5OY2s4ub4o5Qo/jQZDtf%0A2tOQV9keSYv0sw/31phUSWWuNw43XP9Mgf/z/359z3Ndj1vNuHliLMCjRzpvqxnvftqZfLsM+C5e%0AS/Hcy1ebjvmSMahWq+EXPtrP9165WvNww+8yk80VGuYwIJp+/+onh1X5/fSnhpmOpprG4TaDjpmF%0ADebjGR4Yb+e5n8w0LC5LpnqdASuCViObj9WbBvaEHCwns2znSwxGXDXG6vI5T/Ui6LSygXM0nuHF%0AswsN7WvW7yTOSn/fjph4K9jPO5NvpwGf1P+PjwYI+SxcXdg1GO8JOWr4iqbKWLeHv1YxwH3q8SE2%0As3l5zqT87nOP9FIsVVhazbKcyMoG4H//4xlOjAbxu01yfiKhGU8+83APTlsbz6iZ8I4HKZervHUp%0A1sCnL31igLnlNGajUNPHduu9sZy93jxvrNfNn/39+Zp1g/q2N8tt7iTH9+vO5P1mwPeV/+vFmyr/%0AV199VP733TrXuhvb/YHtTD569Ch/8Ad/wMMPP4zRaJQ/P378+E3V87WvfY2vf/3r6PV6vF5va2ey%0ACpqZ/bx+IcaXPtbHCzuB26jXUSpVyJUrnJmMYzPrEXRa+bt68zyjXsfWthig1Yz18sUyU9dSnJmM%0AY9Br0ek0TeuSym8XSuh1WjnRfvxEF6mNLVaSW+S2i3uaC0htkuq+3nnEa1Nr3LPXtWo9pXz/oXY/%0AKpUqEzNJsrldLcVSqcJ3XryMx2HkwfGQbNo4dW0NDRrVexpf26JQrHB+JnFD/LkRPs0tbXKw38OV%0AhQ2WExlS6TxjPZ4G0xTJIEgygJEkOMrlKq+eW264Dm9ejO3Jy3uJt29cjLGSSON2GHFY9NjMegwG%0AHdvbJRKbebx2I4nNPOlsCaNBy0amhKDVsJ7Jk8kVG4yfJOSLZd68GGvtTm7hjkHZTyXjMKgyv6NB%0AazPrZW4qjfNg19jJZtbz8KEOXjg9D8B4n6fGSMpo0JEvqJvgzS5uoNNpOH1xhVQ6j99lJpNTj2nZ%0A7RIXZ1PyYu/1Yt/axjbLySzZXJHvvHgZm1nPQNiFFg3PqphNVRGN2vIVsa2iBm5VflV7vE+UsdrL%0AIKhQLKHTamti9F7lm8XDZvGzWZ5wL0BpdOtxGOXF2bwKD3L5ErNLG8wtb3B40M+FqwmMBh1Ws8D0%0AfKrptdVqYDKaIqfwE4Dd8VHtuK3tElcXNmrGTpfdyL+8GeXwoL/BRFJpRFYoVhivM+RVtseoF9/9%0AX2xidnm9cbgePzm7sOe5bmSMbsbN7HaJ05Pxe46XN4PTkzFW1nJ7jvmSMSjUGt9J8VTQaXnjwgo2%0As16ew0jQaTQ1+aOy3unoOltNOLwQy8jSBI/dH2Ehnq4ppzTV0wtaKuUqb1yK18T6+lg6MZPEbTdg%0AMDS+vZIvioZoPmebzJfTk7GGPrZXv1Ny9sOaW+5HvH5hBRDnODMLuwbj09EUGnaN6966FOPh+0Jc%0AmE2q3r+rixtNx/CZhQ2moylcNiOg4a1LcbYLZXQaDW9dinGw33PDPEmub8veNfXfZXNF9DuyVvV8%0AujS7hqXNwFp6WzX23mjOXm+e9+2XGjegKdu+V27T4ngLLdw53JbF5HPnzgFw8eJF+TONRsPf/M3f%0AXPfYzs5Onn32WQDGxsbe8w7newFarYbJa83NfgwGnWycVy/GbzHpWU5k5e/URPIlM5+mZic7Av6A%0A7Hy8V3mlSU++WObdy6scGvTVmGfVt6HeUEBpNnS980xFUzUaiXtdq/2kF3YvoNn9cNmNbGYLqnzQ%0ACzrOXUmQ3iqS3ipyoM/DvIoWGIiv+AE19ezFnxvhUzyVo1KF9UxeNrFUM7iorytfFI1hlnb6W33Z%0A6Ir6b5iKphAE7T3DW0HQEl1J86kHu7GZ9XS123BYDeh1OvLFEvOxDOGAlflYhisLG/icJt6eXsVq%0A1gMwOZdqavwEoumXIGhlnfUWWrhdqI9nknFYoVSRDZyaGecpYTHp5cUyySRX+d12vtzUUEcyz5MM%0AbSymoqrGIIgxrVpFHr+vF/s26mJyeqvIUiLT1GyqJa8W6wAAIABJREFU3pBvIZ6hUKrU/K7rGQRJ%0ABn4SrldeLR7uNe6r5Qn3AuqvSchrJbqSbmo2BuK1CnmtTEfXGYy4mV3abDBhri/f3W4ns9VoILnX%0AWBtP5fA6d/+WOBX0iHJr9YZi0sKexaTHYro+j4GmZpd7jcNqvLowu7bnuVaSW3ty63rc1LC/dGz3%0AE7RaDStrOZlnzcZ85X2v54ZyDmQx6eU5jIS9eKpmjCphIZ5hIOzEYtKzmSk0NTFbSmRxWA0sJbKq%0AOWN9LB2MuJr2t4V4BkubIOtuS9fmRn9Pfby+12LiBwGp/yvHNWW8i9fNT+xWA9OX1OPFXnxcTeV2%0AZKQyNZ9J/SK2duM82cgWSGw0P49kSFnPp9hajoGwsaGPSee72Zy92Zz+ZuZ1LY630MKdg7pbyk3i%0AmWeeafjvRhaSW2iElByofVapVBnu2s28jXodQY+oBzbW46ZUqtDb4SDoMdeI8YNoShHyWgBREF/6%0AXKrHaTXQ4bc2fKdE5873yjJ7lfe5TLLgPkB3yE6hUGIg4qBD5QlhajNPp+JzqW6jXicbpqnBv3Oe%0AoYhLHijqr5USynIt3B5IHFXjL+zeDyVnpfvqshnxu2s5JOrG6Tk06JV3mswtbxIOqL9mYTXpMei1%0ANVzci6fX4202V2Qo4iTkFf8ttdVsFBraqtafDIKOSMAm/1Zl2Wa/YSjiolSq3DO8LZUqhAM2Xjg9%0Ax8xSijOTy5y+uMRbU0ucvrjExOyq/P/V9S1mllJUgfRWgUyuSGfAytzyJh1+9bgQCdpaC8kt3DEo%0A+2k2V2Qw4qRYEhdPAZYSGXmcaxZvUpuiyZ2yjBQji6UybUahaZzyK8ZXm1lPyGtpGlt8LhNWs75h%0A/K5Hh99KsVTG52qjq722rmyuyGiPm0jAWhPTpPqVY304YKMrYGe4y4WlTZC/V+YkShj1Ooa7nJiN%0Au/sb9ioP6vFwr3Hfp5In3AuovyZzy5t0+q1kc0WCTXIq0WxPlJiYuJogHLAxcTUhc7VZeYtJ33C/%0A9uJbwG2iw187RkrjZz3/JEi8v5HcUzLGrUdqM08kqF7/cJc6P8Z2pJianQsaOSkIu1Os63Ez4DY3%0AXYRuATp9ZvkhQ7Mx3+8yYWkTTfLaFdz2OIyM9bjl+YUad9Q+k2Kx02rcc15ULlextAm0GbRNeRX0%0AmllKZGS+SPXV58RDESeWNoHF+CbhJv2t02/FYtqNlUG3WSUHbR476+O1krctvt1eKK/ncJdzZy5u%0AkmOv2vw2tZmXDXDVYDXpG+YhEurvLYjmuAZBNECtj/l7xVGXzUhvu73peQyCltRmXq7fZtYT9JgZ%0A6XYx2u0i5Nv9jRLHU5v5pv23K2hrOjarxc+bmdfda+N+Cy28n7ilncm/8zu/w9e//nWefvrpBuM9%0AjUbDX//1X99S4+4lqBmBAKpGe5IJhaQv98TJdjYyeb790gzVqih03xGxMtztZnZpnUeOdOBzmqhU%0AwTgtvorSZhAwGQWOjfjpCdm5PL+BwyKaA9UboMCuYcSZybh8vFTGZFQvbzKKJhKSZphWAxevpej0%0AW+lpt/PO9Kr8yopWKxr/+N1muS7Z5E8Dq2s50XhIxdwnHLRhbhNkIwoJzQT868u18N4RjWf42cUV%0AQKtqcKPEWK+HxMZ2g2FjuVplvNfD+StJiuUKHznQTqUq6o+urOVko8hqFTkhUd5Tk1FgsMtJcmOb%0A5Hqu5nUrJU+V/67/W4JRr5MNWKai67T7LHzho31cWdgQX2fUaRjtdHPhaq3BhN9t4uLsGkeG/BSK%0AJTwOE5tbhQYzC4D7Bryqml4SL+8V3k5cSzHc7WSs24lO0GICtspQylXQoMVtM0EV/DYTbhtoK9Du%0AhrV0HqfVSLkC715OMNbrrTHAAfF63T/64bpeLXzwUMY7m0WUC5D6vKDTMhhx4bQaOXUoRHa7JJuJ%0AlqtVDvR5G4yYAIYjLs5citeMd8nUNg/dF0Kj0RBLqhvq9HY4OHc1yRcfHWBxNc1iPMv9Yw7VsqJh%0AjpU3Jtgz9jksBoa63LR7rcTXxPMqY/LF2bUaU7/Xzi+j12lpM+wa8hn1Otq9Zt68EKPDb2Ug7ESn%0AFV/dlowCpXMrTbAmr63TGbBy6lCI1yZWOD4aoLfDTnqrqGpg1SweKo3mlOUls8IPWxy9HpSGT8Vy%0AhUODPoa6REOlZgbJbQaB9FYRc5vAY/dHMBkF3roUYzDsUjVkbDMIFIoV+jodXF1Yr6kzX2xuoDfS%0A4+blt5dkEyhANn7WajRN8z3jznjarN4D/V76Oh1UKlUx79XXGmSeGAsQ9FpVjwUNf/v8ZU4dbAdg%0AemGdK4ube14rScpG4tbENVFfdz6WJhywcWIswPhOXqTGTUubwPFhf8N9uxdMePdCNJ7hjUsruGwm%0AUpkC/Z1Ozs8kZbPH+us42usmkyuJb1HajLKB2fR8isvzG/SE7DKn6uctSp7Wm0iWKxX6OhzqRnp+%0AK5vZIkGvFVObnioaVZ64bW2U2x2yQZnJKMjjxGoqJ5uTvT21SqffSshnwdqm5y2V/iaes8D/848X%0AGQw7cTuNWEx6OQeV2t3VxPxPmptJfz84Fmjx7Tajfm60uJrh48c6eez+CIurWTx2Y8391+p24125%0AWqU7ZEcQNKrxNugxs7K21XSsV8Y6Sa8bdgzy2h01po97xWe3vQ2nzcDrdR4xRr0Oi0lPpVLlxFiA%0A0k79430eetodRGObPPfKLF3tNn7p4wPMLm0QW9s17wu4LRj1jf035LPyH//qdFP+1cfP+rbvldvc%0Aa+N+Cy28n7glA76JiQnMZjMXLlwgENjtqIlEgv/6X/8rP/zhD29LI/fCfhe2vhlRfmXwayaI/++e%0APspmrigbh0hi882MVH7tU8NcmlvjjQuxGqOgpXiWU0dCbOfLPPfyVXli95ED7egFLe0eC9dWNpmP%0AZfC7TfS0O7CYdVxd2ASNhuhymsPDPpIb21jaBLK5ojwo+nZ2BwQ8Zt6YiHH/WKDBkEUS4Z9b2iC+%0AnuP+UbGMMomrN8iQjnviZDdnLsXpDFjRoOH1CXFCqyawXy/g/+BY4K4zMfsgcT1DlD945kxTw0bl%0A/VByXM0g4ZHDIQIeC5VKVZUrnzvVy3MvX+X4aABBp6VKldnFTXpCdgJuM8+9fFVe9PC5TKL5RDJL%0AwGWiq93B7NKGbOyzsrOIHXCLpheLiYxojOK30h208w8/mZEfcjQzc3j6iREuzSaxmQ28dGaBYrki%0AG740ux6fe6QXj93E3/zTJQ4N+GpMVx440M6RHV1R6XrdDG+le/V+4VZNSSaupfjmd87x1ONDGA1a%0AdBrRZE+LaLpXUfyfnc+lz3KFChrEHXZdQTv/48U6kzC/lUODPo4NeG/9h77H3/dhQsuAT0R9vGvW%0A55VGe5KpU6Va4drypmyGqzSu+6fX5zg04KPda5ZjnxR3jo+KhnUBj4Vry2mWE1k6A1a0Gg1nJuP8%0Aq58brjHHeei+ECGfhcW4GNPavRZCPgtrGzkCHgsriSzZbfEh9OFhH/G1LebjGdkA8PWJZVlX+bMP%0A97KUyBJwm1SNfk6MBfA4Tei0WpaTGeZXds2l6hcAP/dIL1TF3do2swGLSc98TFzwURvjv/SJAeaW%0ANmvyFiledofsHBv2q+qh1xvNSdd5sMvF2sY2D4xeP47eDDf2I3eVvFWaRP7CR/upVCoIOm1Nzvdr%0AnxphYiZRYwR1bXmDWCrHR490MLe0SbvXwnJyi5DPTKUsvma/sCrGWrvZQHIjh0EvoBegigaf08R8%0ALMNyIktPh7izze8yM7u4UWOgd3ZKNCCTdGMlAzUJYp4oGuFKx0j53qdPdqPTadFoqDGykoz5qlVU%0A+SPlo/WfK43RfvruEqcOhYBd80elaebq+jYDnQ78bjM/m1hhIOyUx2hpbKvntGQuFY1n+Om5ZaYX%0A1mn3WOjrcMhGahLeqwmvGgf2KvN+4Va4K5l1HRsJcHYqzqdP9vBPr8/VjPndITtBt5nYWlY2ZNRq%0ANXzlM2Oq5mGfebiHbK6IzWzg6g4n/S4TbTsPNIIec0MeajIKfOmxAS7NpVhOZOlut9MdshFd2aRU%0AFjlj1NcalUvxpz62fukTA2xtl1RzXcnMTM3U2e8ycWjQx1Q0xavndut7+okR/vs/T/Lpkz01xmYP%0A3RdCq6FhbhYO2Hj13LKcWwK3xLdbxYfNgE9tblRvJqvMEyRIY6Wg1fI/X7rC5z/ai9moZ2ZxQ47D%0A4YCVre0SHV4LU9EUpYq48cbnMnGgz0t6K09iQzQvVZoBSzAZBT7zcI8Yw+MZOn1WekJ2CjuSG9dW%0A0jWx9uH72mvyFiWHcvmSam5Qb8hX//ejx8L4XSYuXE0SV8Te+rzhRuf0gPzZcJeL0R5xw8/NzJ9u%0ABS0DvhtDy4Dv7sD7bsD30ksv8Vd/9VcAfPOb3+TEiRP85V/+JX/+53/O4cOHb6Xqewr1phx7CeKf%0AnozLBmCS2DyoG6kIOg2T0fWaut66FOP4SIDhbiezi5uUK1X5u0qlyqW5JPcN+Jlb2USLhsGIk1fe%0AWeL8lSQH+jxMRVMcHvSzXSzx/JtR7usXXbffvBCTTSSkJ+EPHmjn8KBH1kyu/y2zS6JRwMmD7URX%0Adk0rJLOMeoMM6bj5lTRQpVKu8vZ0nEqlSr6iLrBfL+Dfwu2DZCZxI4YHEsfVDBKMeh35QoWleJYq%0AqNa1EM9g0GvJ5UtMzCQ5POjD5zRi0GtrjFakhL4nZGO8z8MLb85z+pJoQPnAWJDvvzoHiNpa564k%0AOX0pzkMHQwyFnZydjlMpV+WF5L3MHC7OJpm6tkZ/p0v+XbNLG3tej6XVLPG1HNlcscF0pc0o1Cwm%0Af9h5++bFGFazwEY2h25bw0jYxczyBgG3CUGnxWY0spDYpMNjYz23Lb+2F43lELQatotlKuUq09FU%0AjUlYd7ud8zMJccf4+7CY3MK9g/p4p9bnjfpaoz2dRsOV+XW0Wg1b2yXe2jHDPTEW5I0LK1QR5SPO%0AXVmlirdhXN/Ol5hd3qDK/8/emwbJcZ53nr+677u6rr7vBroB4iJACiRFiiJlSablkbXWyhNz2OGN%0AmIn5PuHd2B37y+yn+TSOjY1YbcwhxYxXDh86LNsamzp4igQB4kaj0Wd1d3VXdV1d95m1H7IyO6sq%0Aq0GQEAWA/UQg0FWZ+eb1f5/3fbPe/P807CQLwMFMJYfVwO21TjiZEuwT9FrZSRa4urQHwNm5AO/c%0A2JHzzt++vY7dqufCQpjX39/syFnVepPtvQJ3o2lqdZdqPitWGtT2itxaSzE/LuYuodnijS7oaLUu%0AQqq0Gg2g4dZqmky+QqD9Oqpa2euxfAfwSpkvazURBqz2MFkJmlPmV7/bwu++OPlA9/tJCGW7uxXP%0Ao9dpETjo89nMepaiGW60QVA3V1JcXkzgc5l44cwg67E8ggCb8QI3VpI0Gn7eubGDz2XixTND/PzK%0AFga9Ts7PC5M+Li8mMBl0LEx4OD8fJJEu896tXRYmfTJwSjlbUglvkgBqyplnsb0iEsxR/l5oshnP%0AYzLoKdcaHeUCnJ4ZoK4A5R6AccUfmtV0JYHRTk75cFgN1OpCRxkSNFP6oeXL54cBePXcUEcb3Q/s%0AJ8GlRgJ2fu+L0x32df3uW3cZnyWI1Lu3dmXYHog6EYQWa7F9uc33uUy8fG6Y2F6J6G6+4355HMaO%0A/ChFtd5kYyeH1WxkL7PP3WiGC/Mh3rwak/NqqzXQs53U9yyU64R8Vpw2PX/98xXypTpn5wKiXYFB%0Ay91ohneu78h5XipXuf+ljSxCq6V6bJVaA4fV0AN1lnKZRgPXl1OybqT+qNWs6+gLS22RVB+V9e5L%0AF0b5k99/Wi7jez9b/szr7WGGWl9BCZPt7idIUa03SWYqVOoNjAYtm7sF3rmxQ9hn4cufG+Od67vc%0AXkvhcZhI7pe5tpTk9MwAtUaTpWgGgNhenukRL0oYsDLK1QYrWyJg9cxMgF/e2mU1to/drGM46O6A%0AnpoMOgpldQ1dPBmh3lCHA3cD+bo/Z3IimO9Gu5/Sr9/wIGP67u8WRj1P7PjpKI7iUYtP9DD5+9//%0APj/5yU9IJBL8x//4H/n2t78tz0p+/vnnH9YxPtFxP1N5KYFnclWq9SbxdIm9bAWH1cCZ2QBrsVwP%0ASEXaJuK3U6k0aLVET0WbxYBRr6VUbVCqNvA4TNzbPNi3w2rgN54ZZy22T6UmNhDRuNgYSYCAsbCT%0ARKbEgFv8dbJUbcgggGq92QFM2U4UGHBb+oJOJFBAIlPpgQmoATKkSGTK1BpCe9aUlVpDJMum9st9%0AG4+jBuXhhhIm0Q08kPS3GttHq9Wg12tJ7ouanR72dKxvMuiYGXGj1WoIeC18cCfRUYY0SK3UmkwP%0Ai35jzyyESOcqPH8qwgd3Ej1AiWq9iUGv4+bywUDCZjFwN5qVP++mSvLrYkKrxd1oFoNe1wHNOxRG%0AGS90AImUEIp+20R38/g9FvmhpxIwJIEnBKHVodUnUbcSeG9hws9kxIPZqOOpGR92m5nhdodQr4NQ%0AwI7XYaRWb5HKVQDYjK9itxpI7lR68letLrCXLVOrC0fwvaN4qNGd76S81V3nu9vu+QkvEb+Njd28%0A3EbbLAaWolkGB+z4XWbmRj1MDTqJpcvyA69WS/STTWTKcp6Jp8sMBezMT3i5t5nl2JinA/bUDfaJ%0AKmClIZ9Vht5I7bT4wM/fkSeVsZUo3Be65ndbGAs72/BBdeioVNb0sJtMvkqt0SRfqmOzGKj3WV8N%0AMCQdt1GvAw0d+VKr1fT0pZT9kcWNjwbfeZIGn9L1kHToshvRoOH2+gFIbizsJJ4u4XGaKJbr8v8L%0AE35KpQbVWpPBgI1r95JMD7tlDdnMBtZieQqlBtAQ3+oJO+V8XK03sVvF9nt9JyfXi+4+InTCwLpB%0ATtAJc1SGCHlyy31USdMzI26EVqunHa7Wm9QaQg/8Sakrj9NEPCO+KTc/4ePWahqH1YDHYcagF38M%0AqTeaXL23x2ufG6XREGT9Sde8X3+3u01Sbqd236C3//9ZgUhJ10CC7fXrXxn0OjZ2CtitBuolQV7m%0Ac5n4xksz/N2766rlp3NVxsMuNqoNAh4rpUqD+QkvG7uHgyalHJ4tVEntV/A4zNgsBtkz36DXyjlZ%0AyvNqufUwsKgEGewH6IunO+uIyaCj2Wjx8tlhfnkrLm+jvFbd9e5u+8GjdK1XtnOEfFZZZ8r1DtPb%0Aw9bik6BttbFRN0w26LX2HSdYTFqyBXG8E0+XmBx0MTXk4tLtBKVKg7Gwg/kJP5fuxMV9tMv0OMTc%0A/cr5MW6upgANiXZfRZlDQNTY1KAboQVGg+jrPjXk5fZ6ukMn/TQk2vvo+gLRu/O49DmTq8rH7Gu1%0A8DhNuOxGIgM2fC4Tqf1Or2cJSt49LuoXagyFoziKo/jVh+5P/uRP/uTjbvyXf/mX/OEf/iGBQIB/%0A/+//Pc899xx/+qd/ytjY2MM7wvtEqVT71Pb1ccJmMx16jK0WxDMlVrb35e/qDYHJQSfjERdel5lq%0Arcl4xMnkoIvZUTfjERcGg4axkItmq8XaTp65US/bewU+dyKC12Wm2WhxYSFEJl9lN1VkatjFWMiJ%0AVqdhcshFsVxHEMBuM7CbLvH1F6ewmHTcXEnhshsZizgpluuYTXp2kkXqDYHpYSdPTQcotT3twn4b%0ACxNeCuW6TElWxvyEr/1ajFW10ZkadhPdzTM0YMftMHes0xBazI562FQhI0vbSf5LY2EnLrtRtC/Y%0AK+K2m2T/5wcNm830sbb7OPGoaxf661fS7eJ6hvGIk51ksW2TIuqvXhc4eyzA8vY+//DBJj6nBZ/L%0ATDIr6iaWLPK5ExH8bjNBr52GILC8uc9QwM5w0CHrfm7Mw+nZATZieY5P+GjRYr39GpbFrKdcbWA2%0A6dne6x0gzo565IFdvSEwPth7nNVaE6fdyMyohxsrKcbCTlnL9YYgn1t3zE/6SGbLBLwWYskiZ2aD%0A2Cx62XpDbZuTU34WJrxotBr2MhWmhl08sxBmeXufL5wb4q3rO/z1m6vEM2WcNuMDa/hR1K6afgSh%0AxcpunjsbaVwOPalcGaEpsLiRYr9YIZEusp+rc28zSbncZD2RYXUry06yQK7UoN4U0Go1NJsCDpuR%0A7b1ix/0cjzg5Melnsg845GHG/fL7kxC/6nN8FHULnect5bulaJYXTg9iMuoolhsMh+wMuK047Uai%0Au3kaQou5MQ+jISenZwZoNAVurqZxO01Mj7hZimZBo+Frz09QqNRZ3c4RGbDhdVlY3czx/OkIep2W%0A3VSJAY+VY+NePlxKcPGpMC67iXSuitNu4unjQbxOM/VmS8599YbA0IBdbrOVUW8IzI6KDwOV+S+T%0ArxL0WVXb2fl2+6rRalTz2dSwG7vVwFI0w3DQQXQ33z9fTvgQhBYaDazFcrRAzplqZPfp9oOZfrl3%0ANOTku39/l9vRLIn9Ch/e2+PN6zscG/OyuJGh27zt3FyAhT4ANRBfnf3796P8xc9XiWdK982/kjYe%0ARe1Kx9ZqQbMlMBZxUaw0WI/lcNqNOG1G+cHmi2eGaAotiuWG3Ed0O4yMR1wYDTry5RqL6xmGg3aG%0AQw6EFoyFnJiMOtL7FT5/ZhCfy0xqv4LdamB21CNf/0K5RtBnw2LWHdouSv25ptDq+FuK+Qkfq+23%0A6JSxMOmnKbQwGnTE0yVZ0+lcFZ/bjMNm7NF1vSEwN6ber5yf8BH02pgb85ItVLl0K8H4oAunzch+%0AsUZkwE7Eb0PffmB9bSXJdrLI2zd3+atfrLK8kyORLdMC1fJPTPl5qv320WF6a7UgkS0R9No62rSJ%0AiIvBARvHVWbk99PA/db5tOLjaDeeKXFrLc3sqIfVWE78X6Ejo1HH11+cYr9YZXU7h9thYnbUzYX5%0AMBqNhhvLSSIDto57IeU+u1X0F/a6zJyeCZDIlkm0f5xw2kwYDeoPyuYnfdgtBkqVBpEBG3NjHrxO%0AC1qdhr1MGZ/LwtyYWAdq9f79x9GQA4vZoPrj29Swm9WdHFPDblUdPTUzwNqOWEcunoxwemaASr2J%0ATqvBYNDJ2xw2hlqY9OFzmXHZjGzEC8Qz4htzks629wq0WnBhPsT8mLqd0IPky/vFRqLA37y99kD5%0A99OKj6tdaWy0ly3z5WfHqDebOGwGRoJO7BYDNquxY9yi12v5+otTJLMVEukS85N+9HoNqf0KFrNB%0AvDdDLqo1gZsrKSIDNk5M+mkKApVKk/MLQYJem2jbki4xOGDj2LgXo0HXkUN2UkVefnqYYrnB+k6O%0AySEXp6cDpPOVnrFU9xhI2XfYTZUI+22q7Xd3Hp8ZcRPyWvE4xXwWGbAxGnawMO4jV6qzuJ5hYtDF%0Ay+dGuL2RptkUt3tq2s/7i3v84M01tlIl3HYT+8XaQ9Xew4gH6SM/Ctr9dY1bfvDW2gOt/7XnxuW/%0AH9ex1uN43P2O+TDtfqKZyVrtAanY4/HwR3/0R5+kuM9sqJnKj0dcsq8diDOEXzgVoVxt8oM37vHa%0A8xP8+ev3OHcsyPljAUI+G8+dDMt+TN/4wjT//Sd3O7aXvIt+8ItVvvbCBLupIhGfg+GAo2dfkk/t%0ArgL+89R0gP/64zsd611Z3ONbr86qQh40Gg12q5HpYbeqh6wExBkKOmTYj7TO2dkAOm0nOKV7O1ot%0AtFpth+didDfPW9din5rX12c5JN1KwINuf7B4qsh7t0Q/759dPniNWqnV7mWnZwMdnm+SFiXfPOV9%0AvnwnwbljQQw6bY9OnpoSLQ6Ur1adaM/C6/Y0lvZxYT5IU+jcph/MQYOGxY0MF09GeO5kmF/e3OHc%0AMdG7q98285Ne/vOP7nTtd4/fe3WWP/sfdzvO7edXtp9oDZ+eGUCnAb/LhkYDif0qDpuZcrVFmSa5%0AUgk0enbasy5MJrGzODVspNEEnRaqNYFSpd6R90C8rjdXUsyPeZ7Y63cUn348Ox+iXG3IHoQXT0YI%0AeW3spopMDrp5/1acs7MBpofcrG5nO7wEpRzz3MkwE4Nuvvt3i/fPcW0dS37xyu+vLe1xYT7ISNAh%0Aw3Sq9WYP4E4ZErSqO/994wvTqvkq4rfzozfFvkL37GUJ9EOrxcLEgZ1MX3hvwM5uqohRq5WvnZQz%0A1dYPeKwkWurgQQ0a/vrnK7IPo3QtdFotP3pzledOhnt8d2uNJtFEQTUfdPvTbuzmnoj8G237Znfn%0AxhdORWS9/fXPV1T7iBs7uZ7tTAYd31K0VRdPRvpq/I2rMVL7VUaCDkqVOlcW9/pqQwmwU8KjpOWR%0AARH8rAyTQYdOCwGvjUS6qNoGSOfZXQ+GBtTBexqNhndv7HBhPsibV2Pi+b211tEuS9fnR2+u8bUX%0AJvjLn/Vev2+9OqsKzZKAsB9Fb8fHfR2+y1LZ/+YbJx9QBY9vSPkW4PyxAzihpKNvvTLbM8Z54VSE%0Av3nrQJMhn63jXj+7EO7p+126LfZDo/F8Ry5W04heq5Ffx5f2p1ZPpDrQT/NGg5Yhr40by8meZeMR%0AF2ajvu/4h1aLrzw7Jk6M0MCP317n3LEg//D+Zkc+PWwM1WrB//mdy/ybb5xU1Zl0ndSgZQ87Xz6J%0A+Vc5Nvr65yf5/i9WeO35CbQa5Lb84snO/PTbL0zK7f/FkxHVcZCUmwCGg46OsuKpUocWh4OODk9u%0AqYyvf36yoz8xHHTwl22bk+5jqtY7AXfd9ae7fkFnTpc+j4Zdfc/nHUV9unwnwe+9Ost/+fHt9lta%0AVv789Xvy8kaj2XGOT4JWjqJ/PKjHMnT6LB/Fpxef6GGyRnPwipbZbP7EB/NZjZGAnf/1n52VDeTn%0Ax72k9is9CVoQkL1jY3sFqvUml+8muHA8yGY8j0Yregw7rAZ5uTIk7yKArb0CsyMumkKLla2c6rq7%0AafGXx998bpxCqcbNVXX/seWtDL/z0iQr2zl2kkVGw05arRaXFxM8NeXn7kaa154bJ5Ets76Tk6Et%0A+XKNb706w73NLO/e3JVhKNl8lRYt3rq+2wES6qiAAAAgAElEQVRIGfC0X6ndK/CVi2P83bsbzI97%0AVY/pyOvrVx+Sbn95O84rF0ZIt32wlP5g0OvnfflugjOzAz3LTAYd6zv7PfcTOFTPt9bSnDsWlHUy%0ANeym3hD44E6cr1wcI7qbp1iuc28rwzML4b4+Xw2hRUto8cWnh8mX66zHcjQFgW++Ms3y1j5b8UIH%0A9FF5LtV6k3dv7sjk5JfODpEr1thKiGAMh9XIjRX118mXNjOfOQ2vx7KYTXrypQpOix6LxUCt1sRq%0AMRBwm9Bo4M76PguTLrL7AqV6ne29IrupKgadhoYgeltfvZfk3GzgM3f9juLTj5GAHYNe15Hjorui%0AD+29TTG36LQaVrf3+/ohGvQ67vWp77G93hk+ANvJour6xUqD7USeC/PBAyK8FuZGvQS81g4AWtBj%0A5W40zcWTYSr1zvz3/TdW+O0XJoklC2KOC9iJDNj5/hsrNBoC8UyJf/LiJLG9Ius7ORnqt5cp886N%0AHZ4+FsRsEqFS96JZMfeVajIMc3rITaFSI+Sz0RAELp6MyNyHd2/udELQAnb0Og3ff2OFZ+ZDfO2F%0ACRkUpIQCCUKrx2vXoBMnN7TQ8Mx8iFiyKG/z1vUdLCaDaj54Uv1pLy3GVdkbb13f4XdfnmIzrt6m%0ANpsC1VqvrQTAUjQj679WV9d4Q2jJ138lluHEuJ+vfX6Cte19Xn56mGyhKrelQa+VDxf3ODsXYDTk%0AwGTU8bmTYbbiBcYHnQy4LVy5k+C158eJJYsyaEq6p8+eCDHgMpPO11TP8+tt3W4lCgwHHYT9Vv7q%0AFyt8biFEo9lS1VWxInrW9mMfyH1olRl51XqTGytJfvvzk2zG8+392rkwH5I9vj+K3m716WvfWk2r%0AeoU/iSHl27dv7HB2LsC7N8RcUas3+Nrnx3vyqBprRuqTNYQW8VSJ1iE+xcpJBBs7+zxzIgxt0PNo%0AyEnQZ+Gvfr5y6P6k8tBoeOHUINHdPK89P04iU2Y9lhPfqDPp0elEaKmy3yrpcDcleoSrjX9GQw7+%0A7t0NTs8OYDHq2S9INnCNjnzabAo0mgLv3oz3lDEScvD3725QrYs+3t1RrTfRaOB/++dnGR741efL%0AJzH/SmOjq8t7bLXb9a1EXm73gDZMcoyN9vgklizIubVf7pE85aG/HzMczntRzjzuXq+7PQ54LQR9%0ANr56cYx4utxx/Mr1W62WDGQdCznZ2M0xEnQw4LEwNeRmM9Hr3aw8H+XD66XNDK+eH6FSa7AW25eX%0AH1bfHmetHMVRPAnxiR4m37t3j5dffhmAeDwu/91qtdBoNLz++uuf/Ag/I6E0lQf44/90qWO5x2nC%0AZNRxb/PARwzAbTeSL9UBZD8m5fLukLyLtuIFcZBXqqu+BgWwHsvhb7/C+Mr5Ef6f799UXS+6W2By%0A0A0t8LvNxPYKrGzvE/JZqbX94VZjOfYLVfwuMwGXmWiiyK3VFJu74r6VcJMvPTPK1aW9ju8k43/R%0Ap9HM5TsJ3HZjX9+pz4q33K87JN3q9Vr+j//3faDTH6zbzxtEzW7FCz3LPE4TiXTv/fQ4TYfq2W03%0AyjqZn/Bh1GlY3szhshu5fCdBPF3imYUQa7EctUZT9NxUia14Ab/bTKXWZLu9v9hegQ/vigCrmRE3%0A8VSnJY10LiBqeGkzi80s0peLZdEX9OZKipkRN/uF3tdGpLqoFk+qhrVaDTupMqMhB09NBfE4TdjN%0ABmoNcSa4dHtsFhsDbhPDAWg0we/KE09FsVkM7BdqbMULOK0G1nfU/Q2f1Ot3FL+e0Go1LG+JdV/K%0AcSB6Y97bzFJrNJkf96n6/UqRKVRJ9vNhb3uDdnsWbh7CHPC7Lazt5MjkqsxP+KjVBK7e2yO1X6He%0AaAIariwmmB52k8xWcNmNPXmo0RD4i5/eY27Uw3jEyZW7Cd65cQDDWdvOYTbo5EGoBPWTBnXSK7Br%0A2/uEfXZur6UpVmqMhlxoWrC4nuHqvT15QDg/4SWZFT3Qu9v4eLpEsVKn0RB461qM88eDpPYrHVAg%0A5fkrvXb9bgsep4mNdj7o3kYtH6gxK6R4nPOHVqthN11W7R8JQou9TKVvv6+fn6uyHRbvVX+egFhO%0Ak1iixES4zi9v7BJPl5gZaVKqNKg1mlxu8xE6+3YWDDot08Ni3/TDu3vYrHo+vLsn1w/lPd3cLeBz%0AWlhX8bgVhBbv34oT9tmoNZpsxnNsxvM0GoLcTvfTVbdnrTLkPrRKfZWWb+8VKJbrnD8eolprcnLc%0AK3sk309vwBOpyQcNKd+67UY2d/MdueLMbJBf3uh8EKrGq1D2yaxmdUsd6PV4jafL1BoFbGYDF+YD%0A5Ip13r8V77juh/Ex1mM5DHoto2EHsb0i8XSpQ2shnxWjXifP0FTq+sxsgGS23Hf842r3Oc8dD3Bv%0As9ObV9pmJOjo+KxWRrnaILqbV9XwVqLAaNDRo7OHnS+f1PwL4thoIuLkf//2e2J/od6ZV112Y5v5%0AcjA+gcN1JelU+ltavztnH1bGZvwgb3Wvp9TL/ISPRLrEB3dE+N5LZ4Y6/PaV608Oujg3F+D2WprV%0ArrHP9l6h75hL1SM/XuDCfJDr15Kyj73asSrjcdfKURzF4x7a+6/SP37yk5/wne98h+985zsdf3/3%0Au9/lO9/5zsM6xs9M6PXi7RCEFnOK2QcOq4GI30a1LsJQ1ndyDAZsAGRyVYx6LUa9loE2HV25vDsG%0APBYyuSoDHgs/vxylUK4zFBR/0TMZdIwE7YwEHfKrqbfXUtgsBv7+nVV5ve4YCti5sbKHzWoANIR9%0AtvYxizOQpeNzO0xs7OZwO80sTHgZCtipNxocG/PIv7YCrMX2GQ075M/Vumj8X603GfBYuLeZ7TgP%0AtZgd8Rw1LL/i6IbHSJqVNNnvHknfdS/L5KoEvVYZjCdpIpOr3lfPUvhdJtZ3cwwHHRTLdYYCdrET%0AvZpkMGAjk6sS8KprZjBgJ5Ut4bAZCPts7dceDwbP6zs5+bikelJviAMD5Tm4HWLnJ1+qy7pd38mp%0A1p9Mrtq3Xj2pGhaEFiGvhfR+lWvLcT64HePSYoxLt2NcvrvDWizN+k6aD+7E2EykuXEvyeW7O1xb%0AjtMC8qUaLZDv51EOOIpPI5TtsrLdlSBlxXKdekPAbjH0zTFWk4HhoKPjOynfjYWdZHLVjvyXyVV7%0A1pdiwGPBqNdSbzSZGXHjd5lJ7pexW4x4nWai8QLReJ5aXaDeEFiY8hFLFvrmUq/LzC9v7so/TkvH%0AMRx0UK0J+NwWMvkKLrtJhvYATAy6ODHlw2U3YjHrmR4WgUEeh5GtRA6HzdCxH8lvVBlSG+92mDry%0AuVajkQeT3TOSlLlfuhaZXJWhgJ14uiTDfnwuEycmfTw15et5kCzeU7fq9Xic84eUY/vlxlq92VdX%0ARr2WkP/g/kg6KJbrHf3Ofhof8FiIp0vspkoEfVZurKRYmBK9gpeiWbl9lGaBSvcp4rdhNuoQ55aD%0Az2Mh7LOxX6gS8FjxOE3UG03mJ7ycmPRx/niAM3N+9gtiHVHWG7GNdnBq1o9BL3qQx9PizEyTQSf3%0AR9V0FfRaWN/J9b12ku5GQw5sZkNH31UCANYbTWwWA+VaA5/LJOtIq9XcV2+fVJNqUL/HMaR8q6a1%0Aq0vxHv2q9QXEey2OZZai2b73NOQX9S1FoH2P3Q4TP728haFdxv32J+1zYdKHy24gnikS9luZn/B2%0APFBTbqsc3wC47KaO81Uuj/ht1BtNTs0MYDfpOD0zwGjQKT88lvqmBr2WiKIOd4+hpLw5EnJ05Fsp%0A+unsYefLJzX/SiEILYaDjo4xkRSSBqr1JlfuJjpyq3I9h9XAiUmf/BzAZjZgM+vlddTKLpbrHTlc%0AGUNBu3zPi+U6x8e9jATtHXkMxDphNRtEAKnThE5Hx7hcGV6nCZNBS8ArQhxtFoMM/CuW6wyH+vdh%0AuvU3FLSTzYvnNBFxEfHbcVgNR339oziKRzg+0czkwcHBh3Ucn+m4uZHhgztx1nfyjIQdTA26sVkN%0A2CwGvvzsGNt7ebYTRS4suLBZjFxZ3GNwwIHJIM72MRjEjkOrBTdXUuRL9Y7lUij9hi0mPcMhFyMh%0AJ82mgEGnweuyiK+SJ4ucOxZgYcLHtZUkggBavY75Ma+qF9zMiAutRsvdaIZktsxo2MFvPDvGpVtx%0ALCYdc+NeavU6JoMBu8XATy9vMRQQX/3b2M1xZyPDwpSPibALAYFWS4OG/n7J+VJdPo9+nmRqXl9H%0A8XAimijw7q1dljdzvHg2wn6xzmYiz2TEJd8Lg0GL0Sh2TrrvUbPV4sSkn5srKXlZs9Xit16YwGbW%0AyyT2hUkfZqNe7Ggdoud6U3x1ulJrsBjNMhJycGzUQ9BrIZktY9TrGBywMzvixajX4nVZuKHiAeqy%0AGdEEnVSqTQwGDZ8/HaEpQLkNnJyadnFszEfAa5XryfFxH6MhBzdWUvKr7WqarNUFjo/31h8Q/RHV%0A6tWTquFookDYb0NogV6nFf2Pqy1AS6XUZL1UQg/YDQbuRcUZC3rAYzMzYDPTAhpAqSYc6sX5pF6/%0Ao/j0I5oo8N6dXQYDdjlfHRv3UqzUiaeKTA16aTQEhoN2LCY9S9GMqibtFj1DQTsf3IlTbwodr5Si%0AafG1FyZY2d6X89/koAs06m2hw2pkLOxEo4XtRBGHzciF+RDbyTzjg05urqZ4+niAiYiLpc0sN5dT%0AjIVdzI54ubqUlP1IpfLGQk4u30mg1Wo6jkunhdCABavJgK69r4VJH0MBB1qtONNpdXmfoaCdsYiT%0AN65sEx6wEvTaKNeaLG1mOTntYyzsYjdVZGNHhKmqndN4xMWHS+KbIBaTnqGgg6YgqObrbq/dpjhR%0AnOGgaJVRqTWYGvKwvptjK14guV/l5kYGp8XAu7d2WdzIMjfqZn7C18GskMp/3PPH7KiXfCmuep0n%0AhpwY9HpVlkV4wEa50sBi0nNmNiDrYHDELvtui9f9cA9ki0nPzLCb2+sZbq6k5PZc09Zzt/51Og3T%0Aw27qTYHNeB59UwvaFs89NchmIo/RoGNi0IXTaiRXquG0GtnLVnBajThsRiDAdqLIVy+G2cuW2djJ%0As5sqMxK08/nTEd6+sct4xAWIM+JGQg5V1sdo2Mlo2MVuWt2zW+p7DnitbOzmOXssID7AbYm2XXqd%0AlpkRD9uJIlqNBovFwIcrKa7c3WMznuf8fOi+7VU3R0Vtne6Q+mWLG1nmJ7ycnws8tq9+S+ei0WjQ%0A67UsTPi5tZrm7Fyg/aBVg16r6evv2pNbgQvzQQTUc6nXYWZmxCP3N01GPVqtCCs3GXVcX04yHHLw%0AwqkIb10X7VCU+6vWmwd5s97g5mqK4YCduTEf9UaT3fYs/rPHAmg1Gn55a5fJQZeq/jxOE5ODTtWc%0ANzHoQqfTcPXeHsMBOw6rEbTig78/eO042XyVrXbf1GDQdhyvVIYyb84Mu7nUZXVhMujwuUx9PeY/%0AjjYPi4dd3qMQ0USBe9tZKnWBY+MertxNMBx0EFfkFOVYoVhpdORWs1HfM/4/NTNA2G9jN1Ui4LMy%0AN+qW9SOxEiwmPWfnAgx4LGg0Gq4t9Wp9LOzkw7t7PPdUBKHV4vZampDfztljQXl2syC0uL2S5swx%0AsaztRJEBjxWLua5af+YnfLxxJcbZ4wHOHQuwGS+wMOljYtBFsymg1fZyHKR2u/u7uREPK7EsX3x6%0AhMX2M4WFSR+DAw6SWfWc/Dhr5SiO4kkITavVzb1+vGJvT/0V0EclBgYchx7jzY1MBwDh4smIPND8%0A518+1gHmeu6pCEMBG2ajgeWtDDPDHq6vJJkZ8bCVKHDpdlzu/Gf2q3zxwjBX7iZIpEUvQqfNSCpX%0AZn7CT7Fc44dvrNHSwL/8yjEW19MdxvYgJmkJCnTuWBCjUcNoyMVSNCN73g0N2LFZDB0gDGlbCZBj%0AMuj4Z185xnf/9k7PeXZvI8GGnj4eRKtB9oIMeC2MhV1s7OwTT5cJei3MT/hZ3spgtxg7/GltZj1P%0AHwsy/zG85QYG1H9B/VXEo65d6NWvEpbxjS9Mk0gfQPau3E3I+js17adQrrOTLFKuNvC5rJSqog/x%0AF84N871/XOLMbIBaXVwW8llZ3c6qavCbr0zz1oc7nJr1s5suyV6cYyEn28kCFqO+A8J48WQEnRbV%0Asi7MB3nr+g6/8+IUazv7JDJlAm4LJoVnoqTd7jIOK1eEUCZJZERtjoZd7CRFAJLkhafTQchrkz1A%0AhwJ2hgJ2HDYD96JZWeuShr9wZuiBBoOPonbV9PPTK1uE2jMsLEbJ55SO/6XQHPL9nfU0AY+N7b0C%0AjvYDhq1EgZkhN8+dDH8qA+n75fcnIX7V5/go6hYOzlvKea89P8FepkirBWMRJ+s7ecI+K06bie/8%0A7R05Z1y+u8fvvjzNfqFKKldhLZbryDF6vZbfe3WWQqneAaXp1yY+fTwIGtBrtaxu7xP2iyR0l83I%0Ad/52UbXN3ssUCXrFmUlK2I60jvKhdcAjHtt7t3e5cDxE0GvpAKsB/O7L06rlXJgP9sDuXnt+gp1k%0AseNcus9Nq9XI/vLKHHnlboLPnx5kL1vmxKSfP/sfd3seDI1FnAQ8Fj64nSDoszIctFMs18nkq0xE%0AXIR8Vv6vv7jeAzTsd8wWk55//fUT3FpNczeaYXbEw7PzwUPzh6SNR1G7AwMOLt/a4WcfbjEx6CZf%0AqrGXLbO2Lc62HY+4SGRKXF5M8JVnx0hkS6zFcoyFnIheraLFyddfnOq5fhaTnm9+cYabK0mS2Qpn%0A5gZI56qsbu8zGnIQ9Fn54HaCSMDG0IBdVTMvnR3Gatah12v5wS/U709TgA/uxPveQwki2d1O96tD%0AF+aDjEdc/H//sNSjQY1WI18byTvZoNPyjS9MUa42xD5H20vcaTNSrjVoCa2eh3TK4z5Mc9J+0Whk%0AH1219l58oBr/SJrshphJ+z0MTPUoa1c6F61Wwz//8jG+949L/NPfmGNpQ3zN/r1bvT/GDQftuB0m%0AhoN2ktlKB3wMxOvxe78xy8rmQV9Lyn3Kvt/vvDTFvc0MY2EXP1TR3lcvjvHBYoKxsJiHjAYdSxsZ%0A/G5LRz9UWl8tR37r1Rm+94/3ODMboEWrwwv83Zs77f2Myz72AY+FsYiLH7+91vMjoFQXukGt0vKv%0AXBzj8p0EYxEnPpeZDxf38LvNnJkL8J/+5jYXjodUj8Gg0/bVz4No86PEXqHGTy9tPlD+/bTiQfu6%0AUh9XCo1Ww3jYxff+cYlzxwIcG/NyZTEhjhV8FubH/ZSqdeLpEuNhl5xbv3h+uAPUC53jaotJzz/9%0AjTmu3k2IufjYAF6nmaWNTN/6ARq0Wgj7bH3bc4A32gBSKZd94wvT/OjNVepNga+/OMV6TBw7Kdvt%0Ar14c78nVEqBSOhalzixmPWGfjW1pPBS0MzPs4b//w11+6zn1vP+//PYCfofpoWrvYcSD9JEfBe3+%0AusYtHweo96DxqAH4HscxYr9jPky7n2hm8lF88rh0+6DjqTTDd1gNMuxEWkYLYnuip+D6zj5NQbSE%0AsJoMFCt1ytWG/PB2POLk1mqKG8spPE4TN1aS8qsnOo0WoQ2iMBl0XL+XpN7sBa5U6yIUyGjQ0mwK%0A5AoC/+VvbjMatPHC6WHWYzle/yDK7Kg6BE+CWoD44EftPLu3kQCD5WqDy4sJHFYDF+ZDvHk1Jns3%0AeZwmri+naLXEWa9X7+11eDRV602EFh/rYfJRHB4SLMNhNZBIlyhWxI5tpdaQ9Rf2WbBZDBTLdS4v%0Aivcs6C0zEnTgshtZ2sx0aHUoUKFUqfeFK9xZSzMz6uLHb68DouXE3Y00tMBq1pPOVzq01Q8gVK2L%0AwAebWc9qbJ/1nX0uzId5/dJmx7rVelOeYdRdbqVPuUvRDHejGWwWA9eXU1xfTnF6ZkD2yQNYmPTx%0A56/fw2E1MBZ2cmMlyTs3dvjcyXCPf6Q4s0sdGPU4x6XFOIIA2VwVva5FvixwasIPwHYyz7FxB5b2%0AG/TpInhtUAPKFbi3maPWEChUGiTSVYrlBj+/cnA9Y8kCBr0Ok1H3xF23o/j1xbu3djEatCTSJUqV%0ABnejGUC0SMjkqrIPp5QfGg2BG8tJ1nb2efpYkIUJX0eOqdWa/OjNFebGfB+pTSxXG6zv7PPUVICT%0AU35iyQJvfrjFeMTdt83WajTE9opyO9+9zsq2mP9OzwR482pMXueDO3FOTPo6tnFYDWwl1GFtagCd%0A2F5BnrnX79wEocUbV2M8Mx8C6Jihl8lXWd/Zl8sDOnw/a7UmP/nlBhdPRri3meX2WorfeGaMb740%0AhSC0+N7Pljsgxfc75nK1wa3VNN98afKJ8V28tBin2YSVrX2Mei20RA/jpWgGg05LoylQLNf54Zur%0APLsQ5viYl2y+yi9v7QLiPVuL9cJwBaHFUjTDjRWxX/kP70eZH/dhteiwmnUk0mWEVgstGla2e7ev%0A1puk82Uu3ckyN+pTXV6qiG3vYfdQguAp22mTQdcD+5XWr9UFlruORxBafLi0x+nZQI93clVosraT%0A4+5GmkKpIfehPQ4zY2Fnx8NB5T66AVXSMqXmJO2/cGoQg17bt71XclTup8knCWKmPBebWXzLw2rW%0AsRTNiJY9imss5YWg14rNbMCgE38YUOtLAixtZHj7+k7HuKK777e8nWU1tk+rheo1je7mOTnpI5uv%0AcXMlid9tFT1bdZqPlG8AljazlKsNPrgT7+gnKnPSVjzfnuXu5r1bu7Ta33eXX6k1MBq0fXO06Lnf%0AolZr8o/vi8yJGyspjEYdAy5T32OoCv318yDa/ChxfNzHgN34ROTfS4txanVB/qzXaeUxT3RH1NXd%0AaEbW3+J6hrNzQZqNg9w6FLBxey3dN/eZDDr0Og2311JyLv7FlS3mx/0d2le2m81mi1trSebHfaq5%0AXdKqQaftAJA6rAY5D0vtws32PpV66QYImww6Sopj6aczh9XAa89P8rMPNninXTf75f2rS3v8wZfn%0AHqr2juIojuKTx9HD5F9j6PVaNhRwHaXBfDdETwLwZfJVktkyBr2O7USBiN/eA/yp1psEvVbWYjmq%0A9aZsbi95ISrN+tXM+5WxlSgwFnZ2rOO0m7m9lhZfP5nwy+CA7lDCAjb7nGe//UnLbRYDS9Fsx2BV%0AOp9EG9jSfX4A0d08er2WRkPgKB5OKGEZY2GnrLvu+zkz4iVfOtBktd6k1mgSjecZjzg79FKtN7Ga%0ADYdCq+LpMk3hoGN/cL9rVGrNHvDEYXpWwnUifnvPa4ZSSNr6qOVuJQrYLAb52EI+K7FkseOzdI3y%0ApTo32g+YARlGuJsqdYAonjSohASFcttN2K0GnpoKki/WmBv3AhAOOHAp/FW93s7tXQ471VqTeKrE%0A6taGfC+6r+ettTT/04uTT8x1O4pfX0g5T5nvpL89DlHHixsZVehoxG+n3mhxb7M3x3S3m/eD7ixM%0A+MkWqixvZYnG85yY9PWFSW0lCkwPiz6U9zbV4UZS/lO2rdJxdANTPwrQtwOgkyj05M5+5xZLFqk1%0Amh3HsJMsEvHbe7aR2n6jXofNYuD2Wppao0m+VOfSnThffWak4349yDE/ablWyrOZfJWxsIMP7iTY%0ATZVkKLKy/5cr18iV+EgAJwk8J90LqZ2LxvNk8zWMeh21RpNStdG3rdxNloj47WzG1WfrSG3vR7mH%0AynZaTbtS1BoCyTYoUhljYSfrsVwPgAzEdjnit3NjJSUvt1n6A1/v1+/o1tz6jggJlrTfT4MfxSP5%0ASYKYKc9F0sDChL8HNC6F1L9M7lcYszqwWbTcWc/0lOtxmmToZPe4QhmSPvtpKZEp47KbiMbzuOxG%0Aort5se+X7NUQ9N57JXTZ4zR19BOVUWsI1BoC0bhY/mHtw2F1JZEpU2sIxJLFjj7qVrzA08fDvH97%0At+8x3E8/D1tXj5NO1ULq4yrf95YAvQDPnRrmzavbHfqbGXGTK9Xw2E3c28zKY6L75b4Bt4Wt+EEu%0APjGpDv9VtpvdY3m1sqXcq/YsQmoXlONwKbqBpGqAdTWd5Ut13rq63XbKP7y/oRzXP+5aOYqjeJLi%0AEwH4juKThSC0GFUY0ysN5pUQPZNBh9tuJOi1EvSaOT7uYSxo59TMALFkAZvlwIw/7LPwW89PkEgX%0AesBeEqDEatLLgAc1835lDAXtxJIFIgNWjo97cVgNlCoNXHYjEb+NeLrUFyAmmesXy3VOTPnlWcrK%0A85SOSVo2FBD3d3zcw+SgC5vZ0AGSUEagDd1Ri5GQ4+hB8kMOQWixMOEh5LOSzJYYHLAR8XdC0BxW%0AA3qtCLcZCzs5MzvA5KALDS2eWQhSqdZl30IpYskCLrupLzAi4LFgNekJ+awyTMnnMoGmhctu7NCS%0AUa/DaTX21cyAx0IyW+LYmOdQGFXYb8NqOvit7b71JGDHqBd9wUQvMAPHxz3yZ6NeJx9Tj+YVQAxl%0APGlQCQkKVa01yZdqXFuOs7iZYnEtzeJamg9ux9hOpkmnxX/Lm+L/u+k0azFx+eXFHRY3U9ithg7N%0ASYAS+PVctycFenQUnSEBgtZ3ctgtouZiyQJ2q4FqrUmj0WQ84qRYrhPwWIj4RRBf2C+CciVQZHcs%0ARdMd7eZhbWLIb2Upmpb3D2L/oBsIJcVQ0E4LqDdbh4JLlZAxaZ/Fcr0nx3UDfZXHpwrQaedCtXPr%0AjojfhlGvw2E1yFDTSPva9avfSnirBCx8+liwA172USDEynjScq2UZ20WPen9A4ijqFNzR//PbNT1%0AhUN1hwTDVdOLCHPyYDMbsJr0fe+5pL1++pX6dbFk4VD4ZLFcZ3bELbfTmVyViN/WAeGT/raa9JyY%0A8sl1Cg5mzo1FnKr7GAraex4cK2HA3fXUatIzM+Lu2IfyeNXqibL8j6vBJw1ipjyX9Z0co2EH6VwZ%0Au9XQtw8mQr9ErSuh4t3rDLe/v19OclpNhPxW1eUBjwWHVc9w0EGp0mA0LMKelSDmw3KkErrcfRzd%0Amo34xXGXWl6WQqpP/XTZnS+lGArauXj3cJMAACAASURBVHR75whs9hBD6uNKcF6rSU+9Icj3+8Zy%0AnKem/RTLdTlXaRAIeS1YzAeQx8Pyo3QfY8mDMb7JoKPeaOKwGg/VdanS6Bj/q5Vt1Gs72t9YssBT%0A035G2nZS/cofCzsx6nV9x/nKMVF3DCtAkLFkgflJr+p6R+P6oziKRzN+7TOTr127xn/4D/+B7373%0Au2xsbPBHf/RHaDQapqen+eM//mO02ifvebcSlPHsiQMYhwQmu72W5vTsAMfHvJgMWkZCTpY393nr%0AWozRsIPJQTeZQo2rS3ssTPiZHnGzup3hD7+2wO21FFeX9hgK2jk5JYK9ur2TWrQYC7tkwINeL75S%0A2P0qlsWk58SEj4jfRjReYDdV5MSUH6fVhMsh/hJfqjZ4dsSjChCzmPScOxakUmtwYyUpA1jevbmD%0AxaTnhVMR2btsYdKH3aJncshNyGclnilTbwiE/DaGQw5MRi1vXusCSZj0RPw2PlzqBbOdP35kyP+w%0AI5ooUKkLnJoeYL9Y5dpykuGAna+9MIHQEpgadtFqgdBq4bAayRdrVBPiL+82i4FYssROusxoSLz3%0A79zc5dmFEBODTsrVJp6mSR0YEXERSxZkAM9YyInHaWI9lmd62IwgCLxwKiJ7MxcrNdwOkyqo4cSk%0AH6NBnLkiwagk6IVyPY/DRL5UkwEm1foB5EKt3MGAndheka9eHJPhP+l8jW++Ms3K9j6buwW0Og2/%0A+/I0azHR93th0ofNrGdy2C3bXCjLfBKhEk/PBVmPF6g1GnitRloaiKdKCIBWo2N5vf03ok/yevtv%0AAdDq9Jh1YDYZGXBZyeSrTA662EzkZSjYcMDB8U/R3ub2WoqfXorKMK9n50OP3WvFR3F4PDsfolxt%0AEB6w4LB60Ovh5JiHJpDKV/C6rBQqdW6vpxmPOPknL05SqjQwGbR4nSa0GjNX2vBQJdxuTtFuiq+5%0A97aJNrMeu9XA4IAdvU5LPFXEYtJzcmqAsN+qmotmhj0sb2WxWww4fRbV/GYziyDb7n0OjtiZHHJx%0Aey0tv1KdL9UZDji4akp2ANkkQKAEzJPKjgzY2UmKoJx6U+DcsSABr6XjLRClZ7JWo+FLz4yykyqx%0AuZvHYNDy1PQAWq3o1dxdv3dS4gxTi/mgf/He7V1yxSrPzodkoFM/aKsa9OdJy7VPzwX52YdbTA27%0A0Wu11JsCOq3IoLi9luH8fJAbyynqTYHBATvxVBGjUSfrqVpXB8lqtRrmJ/zU6oKsl4mIC4dVj8cp%0AApzrDQGNlr6AMbNRT60uMDPi5vJib7/RajEQ8FipNwUcVoOqxqUfpO9Gswy3AXtNQex7GPU6zh4L%0AEPRauXY3ybMXwySzZW60IYCW9sNnCayrAVVQ2fFxHx/ePdC2FCNBBwadVq4zJ6d8jEdcbO8VWIpm%0AO/q5kg+vmuYiA3beubEjf/4kGnySIGbSudSbAqdnRehY0GvF6zBTawisbmdVdTk56CZXquJzWsgW%0Aqj3rAMyMeLhyd48zs4GenATiNRsK2imU6jhsVq4tJXu1N+gkX6yj1UK9IaDVaHjl/AgWk54bK6n7%0A5kiAmXafT6pnSthlKlvhq8+F0WnFN1d3k0VOTvmJDNg78rJ0PBaTWJ+6dSm1H9KzYAm8J203P+7j%0AnbY/+hHE+OHF03NBfn5VtKFa2Rbzk9WoY3bEI9pYLKf44vkR0rkyL58bptZsspcus7qd48J88L7t%0Au3JcPR52YtBp8LrE3Gsx6Wi1Ou+lsq2tNwQEWkxEXKqAR5tZzI1y3+D0II2mwLV7SRnSp9dpVdvy%0AVptsosx/dstBGVvxAul8ja9cHGMvU+adGwf5cTTk4MpiQgap31pNq+bRo3H9URzFoxm/VgDft7/9%0AbX74wx9isVj48z//c/7Vv/pX/P7v/z4XLlzg3/27f8fzzz/PK6+8cmgZj7qx9WEAM+iEgAz67fz1%0AL1b46sVx7O3X6QIei6pRvmTCD+JD33/xlTn+89/c6VjPZjHwe6/Osl+s8YNfrPQ8KP5nX57jbjSD%0A1aSnVKkz4LGyGS+wkywyFnEyMehidUsdiqaESvz+bx5nZesAajEUtBPyWilXG/z0g14gxUtnh7Bb%0ADT2AjBdORYD+4DSf2yKDJKwmPQ6bgb95a72j8xbwWHjmRJgzk76Pfb8+rXjUtQu9ECoJ9tF9f771%0A6iyr2+KrXCGfjd3UAZivH7Tum69MU6k25XW7f/QYH3TK4Ao16Mjb12NotRq+8YUpfvCL1Y5jkx7a%0AVGsNEm1o00Skt6wXz0QIeNpQvL2CKoxPAq5MtI+nKQjcXk2TaGtdr9Xw1vUdnl0Iq14bZV1V+/yH%0AvzVPJl9lZXufnVTxYwPkHkXtdue/mxsZ/u+/usG/+Opcz7oaekF7OsQHyfr2/xqg1YImkM5XVQFO%0A/+YbJ1n4FB4ofxzo0eMYRwA+8T5LENlvvTqLXq/tgEFJGpCgNb/1/AQ/bANrLp4Mc2zMy4d3E/hc%0AB5Amo1HHv/zKMW6upNjaK3BuLtADvjMZdB1lfe5EmIlBJ9/7h3uq+TLosfKjt0RIk5QbadGR38yK%0Ah2kDbis/u7zZs89uQJ/FrGdy0N0BBJbWfe35cd6/FRcBOiMe3riyTXjAymjQSa3R5EdvrvUc64X5%0AkAy36gdN+6dfmuW/qYB9v/nKNOuxHMMhB3/x+rJq/QN4704cj9PM+k6OrXiBkZCD88eDOC2GTwzw%0AedQBfHt7eW5uZMiV6ixtpAn5bR25UqvV8I2XphBaLX789jrnF4JMRFwdcDIJciyBZSV4nxoYSQ3+%0AJfUxZQh00I7TaiRfrqHTaHjn5i7PzIcQWiKUaXzQSasFIa9VLktqx2v1BvFMWQbv/vUvVjracQn0%0A1KvNXpBT/3XbOg7YiQzY+bt31/nqxTGx7kjQKJOesN/GD9+4PzjzpbNDJPfLmE2doKmRkINTMwOs%0AbGW5s/7wIFJKKNrxcS/n5wKPLcTs5kaGrb0CuwprkpDfxo/eXOPsXEB8Q2SvyE6qyFhYHKv82U/u%0A8vTxIJdu9/YlpdnnIZ8VWiKUVC1/toQWQktk2fzWCxPEU8UeMHLQ13n/oT1GWQgR8FhV68dvPjfO%0ApdtijtRqNPzy1i6fWwjREFrEEkVePDfEn7Vz3WGgZ2Velo4n4LWi1WhAg2p/6LXnxzHqdWzEc2zG%0ACwwNiODniNfKnWiWu9EMc6Mejo97HwhC+jDjQfsYj7J2Aa6spPj2929y7liQwYANr9PEf/7RnY72%0A7rXnJ2SAuXTPnnsqQsRv66vPoNdKvliTx9XPnYqg5UArWq2G33lpimZTYHuvyE6yyPn5YM9Y22LS%0A8z+/MsPq9j5rsRxhv43IgE22vxCEFg6rSbVvcGEhxETEydpOjrVYjmcWQn1153Wa+a8/vtNbxnwQ%0Aq9lAqZ3DW60WQa9Nte68dHaIQrnO+ePBT6Vf/3HiCMD30eIIwPd4xGMH4BsZGeFP//RP+bf/9t8C%0AcOvWLc6fPw/ACy+8wNtvv33fh8mPW3SDMiQYx9dfnCAazyMILZKZMolMCaHZ6gtVkEz4q/UmbruB%0A6yrer8VynfXYPqVas2dZudpgeWsfnUZLOlfl6tIezy6EifhtDLgtFEp1Vrf2+0LRJKiE3arnbjTD%0AO9d3ZKP/y3cSGNuzi9S2rdYEcqViT6NxP4BJba8ItGi1wGQQvXOVIDcRkpLC57J87IfJR6Ee77bB%0APGqQKKNBy1psn1pdQK/Tsps6APP1g+EBbMWLIgioDzCiJYien/2gI9JrUCtbbViT4tgEoSWX9fyp%0ACEa9lqVopuehdL4kQtzCPgun54K8/n4vjC+6m+epKR/FsggDbDQFbqykCHqtCM0Wb7S13w/+o6yr%0Aap+vLSf5gy/P8eq5IfnYn9R4/3acQb+FXLGC3awn6BFfzRz260jmwa9oq/Yr4DJDHYjtNdhOFojG%0Ay5gNWip1gUpV/Xq/fzv+qXQ6nyTo0VH0j3dv7eJ1Grm9lsJu1ZPMFsmVGtTbnpbK2V4SDGlbAZC5%0AurRHs9licSPD8XEF1LMN30qkC5ya8RPdzavqabsNthGEFpduxzt0r8yXOo2W1e19OccZdFpWtva5%0AvJgQ89tssAME6LAa0PWBRkmAvjMzAflH41KfvsDGTg6/28yN5SQmvY5//TsLXF3aY3lznxatnmMN%0Aei1sJw+APmptCsCiAkCs3N/y5j43VpKopUmp/n3zpckOSE83P+GzAPDZTOyzl6khCPT0Iw06LbG9%0Aogz1unIngdBo8ea1Az0tbmQQWsiwpaWo6EOrdk/UPC4FocXNNgQ66LWiRcPttTQRv423b4kzIt9q%0A72980EGrBe/d3O0AQErtuMNq4PnTg7x3c4dms9XTjvcDrnWDnPqt26HjNhgXYHVrX5xJ3QXS7a7z%0Aqn3Wcp27GxnZ61cCxfqcJs5M+jgz6UP70sPToBKK5vPZH7sBrDLWd7JkcnUZZKbXadmKFyhXG7Jm%0AhgJ2Tk76year3FhOAlCrNzvyjcNq4POnh8iVarx3c5czswMdObujv9mCD5f2mBnxiDk8UeCdGwfj%0AGun+n50LqN7vWq3Jeh+wWSJdwqDXdrzBKQFIdToNSxsZOR8eBnpe3d5nqQ16lmaHfv70IFqNhlyp%0AprrNTrLEZjxHsVJve4CL+v7ShdEe6OjCqOeJz4ufRlxrz0TXAILQ5Hp7FrCyj5BIl6goxuYmg45G%0AQ+gAl3aDZ6/f28NtN8tlNbqAlAad2Ae4uZIi6LVg0OtYb7OTlFGuNri3mWV60InXZebynThXFW/4%0AOqwGTvUZvxfLdTYTBda3sxwf97G6pa55cWJaqe94vimI1+dSG8zXr+4A/MGXeyefHMVRHMWjE7/W%0Ah8lf+tKX2Nrakj+3Wi00GtF70mazkc/fvzPk8VjR63u9dR6lUD7NX4wewCWkzuX6To58sU50N4/H%0AacLrMhFPlzAb9YcCdCSz++eeGuS9W3HV9YaCdl6/tNXxnbRfi1FLtlBjJ1kUB6M6kQBvtxowGbXs%0AZSv3BYo8NeXjzrp4jNV6s8N8P7qrfv/2i9Wecj8KOM3vtlBrCGzs5CiWLT3QQWnfd6OZT/XXv48b%0Aj4N2QdTvYjSrCuUxGXTizPBqE71eg82ip9Fskc1X+95Tk0HHzIgbg15DtqAOjMjkqlhMug6QirK+%0AKOGOShhPd1TrTZaiWc4dC7C1mu5Y5nGayOarhHxWhoMObi73h/G57CayBdHTK5kVARS1RpNYe+bM%0AYfCfbgBL9+fo7qc7w+1hxINoV3lu0d08X352jIlB0arE6zDKy7qBe8qPAS+E/A4246sMeKzibLFD%0AIB2fxvVU5nJlPC7550HiSTmfB825Uu57+nhYtpXyua3EkuKDBWXuCnqtqjCksbCTeLrEWNgp2z94%0AnCaZOfDMwiB31tMdZUnrZHJVGWyTyVWZGXFTaPtzZnJV+Qep3ZQIjVKDqIn51svq9j4zI6KfcL5U%0Avy80KuK3c7cNCVICRLsjni7LILyV7X3evxVnZTvHfqFKvcvfUMybQgeAqi/oLd4fMDgWdsr9pW6g%0Az6dV/z7tOvGgOddmNrFSLOBxmDr6kVL7azLq5O+nh91sdAHxPI5O2JKkAaU2pfayG74EEPRaqFTF%0A5RKAV9lmSj8sGPQ6RoNO9rIVgl5rTztqMojgqJvLKQx6HTtdIL37wQI/yrrQqWMpuiHP3fXgsPI2%0AdvN4HGZsFgOZXFUGxeZLdf7wt0+qbvMw41HK2Q+qXY1Gy36xJn+nhJiBmEfqDYFEpkSj2aJUqfPM%0AQqgHBm6zGNBrxYdsQwE71brQN8+ux3KMhZ1k81XOzAbkspRji5DP2rffcdj4ZWM33wMaBRFA6rIb%0AOwBnh5WTyJQ7IHoAa7Ec08PuvjrcjOepNQRS+1VS+weeyY9aP+VROhZlfJy+7ka7bTIZdRwb9fH+%0ArUWxrHa+GAs7qdQaHfex372X9GfU6xiPHPQtgl5LDxBUCciLxguEfNaeNliKaDzPS2eHeP3Hd4h2%0AtbU2i4GNPuP3vYwIGHTazSQy/Z8R7CSLHSDe7jKU4NTDNL+48WjptF88isd4mHYfxeN9GPEontej%0AeEz3iwc95l+7Z7IylP7IxWIRp1MdjKGMTEZ9MPSohHK6+Oae+IrR9l6B335hku29Ay/AqREPxWqD%0Aa/eSuBwmzCYtWo2Wcq1BVIV6PeCxcGcjwze+MM1+QQQ6KNeTXg+Mp0sMt5fp9dqO/RacDWZHPGi0%0AMNQWTqUm/mI5GnYwNexCp6Xv/qeG3CQypZ59g2i+f+5YQHVbu8WARtNZbiZXZSzkZMBj6bs/g05L%0AJlfl1MwABp2W0bBDdd3ZEc/HnpXxaVb6R1270USB9xcTLEWzjATtIoE9kScaz3d4f27uFvj82UGK%0AlTrxVIm1mAgDMeod1BsN+T4pX1kd8Fip1JrYurSg1Wr43IkwQqvF8ta+6EWcKvbUl+lhN3/5sxUa%0ADYGFSR83236I/bRTKNcZCtg79jMz7KYhCDitHpqC6B3eb3sAp81IpdqQNZrJVeV9Kv9W216a1aL2%0AeST0cF6DedS0K+nn1mqauVE3F0+EGA46+MXVKPnyAE6znkB7ZvLQR5iZHEsWaAGJTFEGm6ld74d1%0APe8XcyNuNroATfDJ8s+jGE+SzcWD5FzpvI+NuhGEJsMhOxazjnypzPSwi51kCY0GtvYKPLsQptkU%0AaGnAZtLjsBnlNnd+QswLqUyZCwshVtuvKf//7L3pd1znfef5qVv7vi8oFHaABEiQokhKlCxSsmTH%0Auxw7sTvj9CTp9JnO9Cx/wLyYPuNzZl5kXs/p0/2iu5Oc9IzbidOJI7sT2/EiSpZMcRUJEhuxA1Wo%0AQu37emte3LoXVagCSGolpfqeoyOw7lp1v/f3PM9dvh+zUcv4oJ07yzHcTlPHutozN8cHbUSTJQql%0AmhIjNTpgI5EpodNKkTwAU0N29Lr9GpbJV/nS8yPsxHIM+a3UWrmFsxNuBr1W/vHKOqcn7D3PoZDf%0AwtxqgqmQ45Hq2+iAjWiqRDxdYmTAitjs7j+kshXOTnuPXG8qW+HcIf2HkN+CUafBZtFx7V6sa/pH%0Acf59HDEXD+tded9y5TJ2i46xoJVytdHhrXSuAqomY0ErQ34rDVEk5DMz5LMq3vM6jQwHrGzv5RHF%0ApuKnzd2c4k050zLks3B9QToW7X0DJTc25GBnL8e1ezFOT7oZDljxOqWcz91EgVwLYKnXCgiCqquP%0Akc5Jfdzr87EuvxzlIdlnD5oXuttlkGBrGnUnTLJ9+aPWNxq0Ua1KF8/bfyvZn+3slA86b/9havbj%0A7F0QcVh0FMt1Ws8XKe293EcMuEyk8mWGfDaWtlJsx/IdYxGdTs2XnhuVpkXzDPkthHxW1ELvOjs5%0AZGcvVaZcrXetS/kePTwly2LSYtCpe04b8lu4Nt9dq7xOI0ubqY5+5FHjIJ/TyJ0DHh0N2qjUGocu%0A035utsvvMvHv/+YWz0x/dHEWh+lxjrl4dO/CWNDGO/eiuO0G4pn9MXgqW+GpKakeQhOjXtNRS446%0A9iGfhe1YnoDHxNPHfaxFMixvpRn0mQm4zbw9F+moR4Kg4viwi2q99zWEAbeZ12+Ge46jU9kK56Z7%0At79SvIqWm0spTo65D91fv9uESa/t/Vu1xvMP872fhP704xpzcZh3n8TohYfV4/a9nsTf+omLuTio%0AEydOcOXKFS5cuMDly5d57rnnPu5d+sDUnjn7Oy9NdOTLbUZz3FjY4w++MkPIa2FlK814K5/w1Uvj%0APUP4DToNX3l+VMkY+hdfPdHxClV7fuv/+M1Zrs3HuvLjNqM5fjO3yx98ZYaljWRHdtNmNKdkdN3u%0AEdR/asKj5Cf+D7892wXgA5gacnKtB5gv4Daxmyh0fK9KrYFOezjgzGzQ0GjdYNWoBd68HebFM8E+%0ANOJD0sE82ItPBfneTxc5P+NXcn9lf33rlSlWDmRry/75o6/OsLCe7Fjm/Mz+69b/4qsnOoAqz88O%0AcPXe/noCbvOh58url8b5wS+WFWjEYRARs0FDoVTn2LBTAf48PzugZDrLuWDfemXq0OXL1QZqgS6P%0Atm/zsO0fBJ8c/PcnESpx0D8bu1l+dWOHf/WNWfJFBwa91JGMtQjOsdY12c1u3pEivV7HsWEd5YqI%0ARiOQzVcUsJkyz0f4e36SoEd9Ha7xQQdzK3GmQk6K5RoOq56/+PE8r14aR1CB2aBRat+3XpnitTdW%0AlTr56qVx/vZXK8q0vz9Qx9rz5s0GDRdPD3TV0fb1ty8n19PnZwdQC/B3r+9vt1JrcPa4j//263Ve%0AvTTOX/98+cDye8p2e9UsjaDi1LhH+ffD1DcpdqjJ5ZthZTu92migA47Xa70Ax4Z6g32DHguvvbHK%0Ad75wvOticv/8k7QZy+OxmfHa4c9ek3K+D+awXjozSLFcU9rWf/HVEx2Z2JvRHHMrCS6eHuDyrbDi%0Ap4M+vHh6gIDbrFywOsgOkNfz6qVxIMbIgJ1YstC5rt19T6sFONjHAKkvAN3tfKXWwGzo7aGDEMbD%0A5pXb+YOfmVr9zvZYqvbtH3Ve0Gzym1Y8WPtv9fxJ/6Ht4yctb/+9aiTgQC1I0G+ZwTHks3JDu8f5%0AGT+CCl57c41XL413eDbgNivH4vd/63iXn/XaGL/94jhGfXdNPVhn29fVrsPAnrTerO3lBXks1C65%0AdlZrYsc6jwI9m3p4lGaTgNtMLFnouUzQ230xWa9Vo1EL/PitDf7p6nbfdx+g5jZS+F0mnpnxsduC%0Axc6MuZWx8IkxD6s7aQJuM81ms6OWqNUC06OunmBIlUrFyk6GgNvcNY7Xa9U8PzvAr2+HlXp0fsbP%0Ab+YiHX2C9vVp1AKXb24f2kaHfJZD66TPZaJaE4/06kjAdqgn5TGbPKZXqwXU6t7r6bfnffX1+Ev9%0A3e9+97sf5w5ks1l+8pOf8O1vf5uTJ0/yp3/6p3z/+9/HbrfzJ3/yJx1PK/dSsVg9cvrHLbNZT7FY%0A5R/f2WRxM02mUMGg13S8mgLQEJu4bHqyhSqCSmAvXWQtkmV9N8fXL41hN+tRqVScnHBzfsZPsVQj%0AW6gq67kfzvDbF8exmXXotGrMJun1F6tJi0qlYmrYQSJb7rldi0lLsVxn68DrWw2xid2q5/wJHzaz%0ADkGl4uS4m7GgTdq/sLR+taAi6LXga91tnBxyMBywkcgUOXvch8mgVT4fCdqwW/WYDBqmhpzYzDrU%0AgorZCTfHhp047XrGB+24rAYApkddPNO6OJQrVhny23h7LkKzCVuxPN98aYKgx4zYhAsnA3zn81Pv%0Aq1NkNuvf87KPqsfZu7JfQYqX0KgF1iNZdvbyvHA6SEMUFX/ZTDpKlXrXq1IOqw6xCdcX9vjapTFy%0ABSlSxWU3sBXLo9eqUQsw6LNybNiBy2qg0RA7Xq866nxxWPSMDzrwu42cnvSQyVc4Puwi6DXTbO57%0AJ1escX0xhkrVZMhvY9BjRmw22U0Ucbf2BWBpK803XpzAYzd2LJ8v1XjrToTNaJ6z0z7MRh3HhiXv%0ARhIFXj4Xwm0zsB3L88r5EB7H/vIvnR0klSujQsXTx7187vwQiWwJmnBq0sM3X5r4wPJ9HyfvtvtH%0AVkNsMhQwo1E3aYoiTpuOY0NGQk4tA04tHqdW+XvAqUWr0TIe0JIu1mjUG8RSJcKJAulchUSmxLDP%0AysyYC5NBqnGzH/Dv+SDZzTounA6iVqloiM0PpP48jpLbsA9z/R+VHuV7yN/7p9e2qNZEssUqNJts%0AxiRIrcOio1KTcpPXI1n0WjU6rcBWLE+2UOGbL02wGcspddJ0SB0zGTVcW9hjfNBGQ4TVnYwyXXoN%0A29CzbfY5jcRSJYYCVlSCNNDc2ctz4WRAqXHJbPnI7S5upPjcs8OY29ro4YCNt+5ECHkt7KVKvHh2%0AEI/DyHY0z2fPhfA6jTSBp6a8nJ/xsbAuPVl3fsbPT65s0o503orlefWSBBSWn9KeHnGSK1W4eGYQ%0Ag1bdUUMBTk64eeaEn0giz4XZAFaTDhVS3+P8jJ+/u7xCrS6iVqsYH3TgcRjQqgVOTXr4oy9NfyTn%0An+yNx9G7ZrOeX97YIJ2tsBbJtaJVBIRWniZIbbpBpyGWLrIVzXe08e1qiE1GAjaGfFbqB9rm9uml%0Aap1Tkx7cNuOh8xn1Go4NO8kVqhQO6W/6nEZuLcf5+qUxcsUqa237I3sbmhwfceJzmqS6P+Fm0Gdh%0AYtCOzaxHLag4c9zL2eM+bizE+Oy5QbxtbXLQa+bstBeHVeIyTI+6ODftY8BjxqDTIKhUPDXlZXrE%0Aic2qo1prMDXslOBtKum3++zZIdRqFVq1gFGv5pXzw5gMGlQqFacnPZw/4ecff9N5LjTEJlMhBxdP%0ADRzaPup1GmbHDuQ9vQc9TM1+XL1bLFZ543aYSKKA2aglU6jy7v04Z6bcTA05yZdqFMt10vlKV23b%0A2cvzmVMBjo84iSQKPf3sd0vjhQfVWdlvQ36LUn8+ezbEeiTDuWk/JoNGqTvnpn385Mom2zFpGXks%0AdHLczbDfQiQhRfN4HPufT484EZtNzhzzcnNxj1eeCeG2SXV2eszJ8REnFqM0PnrqmJcXTgcwGqTz%0A9mCttpq0BL0Wpkf3lzlzzMvxESfVWoOvfGYUm1lPrSEyGZKWk8dRH6Tv3qsetY/xOHv3H9/ZIpkt%0Ao9WoEcUm1ZpIIlPi6eNe3DYD6VwFUYRMocpbc7t85lSAQa8FlUqF321iLyVFVrV7aNBr4e25CDqN%0AWhk/tashNhnyWdC1+iDPnwqSyVeUMduFkwH8rbcsZN+0j6O/fmkMr9Ok1MjzM34sJg0TIUfXWDxf%0AqvFPV7d49kSAaq2Ow6pndsKN1bTv1bPHvGzv5Xl7bpfnZgOEWueQvG6rWQeoUAtwfsbPwnqKoMfM%0AV1+QfPqk9acfxb+Pg3c/7D79Yfrhm2sf+jZ+++LYh76NR9HH9Vu/Hx22z0d592N/MjkUCvFXf/VX%0AAIyNjfGf//N//pj36IOXIKhYGK0FNwAAIABJREFU2JA6jiN+66FZgM0m5Io1Rgesyl1sm0nL/a0M%0AmXwFu0VHNFHkrdsRzh73dWQMWQwalrbSUuSFz6LkfY0O2NiK5qWspUO2my9259bK2o5KJGuPw8DU%0AkJS3aDJoyOSrHeuX747KoAr5yahr8zGiyWLH5wG3CbNBi92iw6CTLHhtPsbKTgazQQs0CfmsnJpw%0AsxnLsrWbo9Zocne1826tKDa5Oh/lu3/8jPLvvt6/2v0KdGSAimKTxc0kulYO0+iAjXypt39mxz2s%0AhbPYLTpWt7PE06WOjEEpY7HEO/diXDjhZzhg7cr+Pup82Y7lee5kgH94e53RARsmvZaadh92YjFq%0Aubm417qbbyKaKLEZzTHstyrbb89nrNdF/voXy0wM2jgx6mJ5O90BpQC4di/WunihJp4poRZU3FyM%0AodWomQjZuLG4x3Ysj99lIhLPc6sF4jg57iZbqPLTdzb57h8/88QDco7SQf+0S9VU8fSxAFqNgNdh%0A5KgoOjlD+bzFQaXWYH4txS+ubxNPS8fxN3eiHBu2c3LcjU6jIpYuc3rM9ZHWgRNjbrwWXR9a8wmV%0ATqcm38pQNRu1eJ0m5laTOG16dFo1qdx+/n97bRv2WylW6krtOpij3K7taB6HRUe1JrJ+IPPzqExW%0AOXu9vf2WgWVyjXvQdk+Mubneo40Gqb6en/Fxs62mXb23q4CcYqkiDouO48MO0rkKV+Z2u84BUWxy%0AfT4GNPE4TKiaEoRNr1Pzx1+a4ZUzQX709jpv3NpBq1EDKq7Px3jrdoSpIQf/6msn+T///Bp2i64D%0AjCZ//529PKmslM8fTRYZDVj75yHgtptp2uDm0hpOm55yVSQe288aPthuH+WT9UgWj8N4aB9xPZKl%0AWpc4BxefGmB56/CszWqtgVajPpKN4bDoWGn1F9ole3ti0K48SCHnx67sZEhlK/hdRkDFdjSPQSdl%0AjM6tJCiWa8p2I/E80WSJkM+Cx2FQ2mm/y8RA6+nnm0sxJet4OGDl3/zReZxOM4lEHkFQ8W/+wzvs%0AJiTWyO37Ca7Ox7CatDx3MsAffPE4/+Y/vNPTh/d3Mmg0wqHt4+Jm6lPflgiCit1kib1UiWK5TiZf%0AZdhvpSGqlAvw8XR3Nj1IHlnaSnPpqSALbbyNdqVzvZktB+tsu9/GgjZuLMZ4606EYb+V7VhBqZnF%0Aco137kaVY9YOTYsmixTKNXQatXKOSKDwOFNDTgw6NVfv7QIqfn51k8lBB4M+E0JTxc3lPexmHQG3%0AiburcVLZMpl8tWet3k0U+V9/5xTVqhTXJopNRLHZ8bry6TEX/89/vdP11Cv0ffdBSaMRyLayviu1%0AKk6rdPElW6ixupPl/IyX9ch+jr3sV3k8PNxiHMnj6WPDDqJJqb4BOJ2H9we2Y3nsFh237yfYiuWV%0AMdp+n8CCx2HqOv6i2OTafIwBtxmPw9BRI0ECTn790jg3FmO89saasqzs85Pjbgbc+/yIK3O7+F0m%0AZd0yMNPvMhFPl1AB//q3TyrTAb5wPtSHQPbV1xOsox/77esD0/SIA5A63oM+c895BJWUu5XMVBjy%0AS3fjCqUaBp0ah1XP0mYah1WPXqsmk68wMrCfX5LKVtBpBBxWPTcWY8o25O3NrcYZDdoIuE247XpO%0ATbixmqQ8I4tJq+TCHpTXaSSaLHJ3NUmtIeKw6ju+Q/vfMihAbmx0GgGv09j1eSpbwe82cXc12QIF%0A5BTomsOqZ2Uny+s3d/jxW+vcuZ/k1nIcvU7oCUc7PuxUOk59fTASxSbTIw4lkiSeLjLk7/Sa7Bdp%0AQKfB5+r2z9JmkpDfQiorPUFybNhBoVRTlm1fz/2dNMmsdCOkXaVylaemPK1XqDsV8lkoViTi99Jm%0AGpVKOl/MRi0rOxnefDeMo9WZa99WKlfu2pd2bccKZIqVDqqyLK/TyPJWGo1GehJQ+i/LwkaKN9+N%0A4HMZFU9vRvNtr8JKsCPZr59kyf7pOa3Z5ObSLtcXIlxfjLCbTJJs/Rdt+zuZTLK4niSRTHJ1Psy1%0Ae2FWwqmOWlWpNbizkuS//GyZX90MM+T7+C4kfdKP6XuRIKg+7l1436pWGxKQVqumWhOJpQpKTatU%0AG5iNGsWPhVJNAptp1axHsuSLNUJ+6VVRFU0mhxwE3KaOWqbXqpmddFMo1ZhbjRPyd9a/9rolzy+v%0Aw+s0Ku2+12nsmBZNFvE6jUf2N6Rc5HjPNhqkfM5YsoTDqu+oaYlMhTsrCVxWA8lMhV/d2OHWcvwB%0AfYgSKhVcW4iyGc0xHrRTr4vU6yL5Up1IosRm66a0vA/jQTvlcp1hv0UBlx1crwyB200UGQ/a++dh%0AS4lMgZ1YVvGqTiN0tNHrkSwWo1b5LBzPc3LCpXiz3Ushn4XlrdShx3d0wEbQY0anFXjnXrTLb/K6%0Agh4z65Gs4tdeavf0wb6ALLkvnCvW2E0UcVr3YYCyhxxWPY1Gk1pdxGzUshnNK+213C47rXruriaV%0Af4d8Fm4t77EZzSnrrtQaildBqvP1usj0iKPrnMkVawiCoEzvpePDzgdO/7R7WBSbBFxG/C4T4Xie%0AkM/CeiRLMlvEYtKi0wgEPWaK5VrP2larN7BZdIwF7V31FsBhkZ6kbP/8YJ1tl99l4jdzu0r9kWur%0AfPzl3Np2ydMcLW8erFW5Yg21IH1X2bOJTIUr96L8+vYusXQJl93AlXtR3rkXJZGpsLSZPrRWHx92%0AUq1K/67XxZ4eEsUmHrvhyHFUX+9P9bqI1aRDr1V3RDbI/YS370RwWPUY9WqlvhVKNcaCNuLpYutN%0AidZbEKCM+WX18ml7fV1qAXN7zSe3wb2Ov9dpRK9Xc3c12VEj5f++97MF6LFspdbAoFdz+Va4tZzU%0AfkeTxY5zQu4/rOxksFv0XWP2Xjeh++qrrydHH/uTyZ9kbcby/ODyKvNrKV4+N4heqyZXrBHy9c7c%0Asln0eG0GynURlaqJWlBRKNexmXUUyzU0GoFTE1KO4V6qhKBS8eKZIG/ejlBriIT8VmLJAtWaSKiV%0AwZUr1hjyWxnyWYkkCui0asYH7dhMOqxmLSGvFYdZx8Jm6oF5iMeGnSxtJKk3mhwfdnFjQVr/YRli%0AOm3vHCTYz0N8mPw5ODynrJ+n9MHr7kaKAY+F2Uk3e8kSgz4zIwEr1+a7j1OhXGcyJF2YvdPK1m4H%0A54wN2NAIKupik6XNNKcnPUyE7NxbS1Kq1DHqNbx4JkihXEerEXDbWxdf1Cr++y9Oc28twbvL8Q6A%0AjSg2W1lwZt65G1WmqQTp7thhmcbt21raTHNs2MlY0N7zSQ05n6/X+VCtiT3zwI9aTs6t+7T49eS4%0Au2ee8OlxD/FMGXVTpFRssLhapAE0ATUgz90EVMBWvPWBSo3fZcbnNDO/luxnqz3G+jDBUh+1NmN5%0ATo45KVVFVncyWM16Bn02rs/HaAJBj4VossCLTw9Sb0g3tWYn3Bj1GoYCFjSCgFpQsbGbw2Kuc2bK%0ASyJTQt96I6dUqTO3kuDYsBODTrrh1p4TLGe8GvUazh73dQCjxoJSHdVoBIYD0s2+djCaWq3qyuOU%0Apdeqe7bB7dP1Og1NODRjNuSzsLNX2B8wHzKf/PZRe1+i/Vx96WxIydBvX06e57Bs8oPZ8/3zf18h%0Aj41CpUbAI0HrNBqBYa9VaaNL1QbHRpwksyVMBi31hsjd1SSzk27GBuxsRDJEk5KXjo040WpUuOzG%0AjrZSEFRcPD1AkybxdFkBOwoquKHdo9YQOyBnWq3AU1NegENzNmWv6LQCPld3Zm2v494rR9Zs0DA6%0AYCNbqHbxOeR59AfWc1i2bC9fPSgv//1O/zTr3kaKEb8Vr8sMNJkZc6JRq8gUapwcdZHIVdiJ5anV%0Am0wNObixINU2jUbgmy9OEEnmKZUbiE0RnUat1MMr93b5zGyAWqPB/dV0R5/yqCztgwC7g/MeNQaS%0A/dwrj1un1Sh/H5w25LdgMmh7tgXvp+/T992Hr5NjLuLZkgIxBRU0m8RSBS49HSKWLHL7fpoLs35e%0APBOkXK3jc5ooDjr4xfVtQn4Lr5wb4v52Cq1Gg0rVO7P9YH1Vq1Wcn/Ef6uej/GM2aJgecXJlbrfj%0Au8gezhfryltMB5eVPz+ow8ZCfa/11dcnT6pms/lE3wJ6XF8VbwdsvHA6yI3FGGeP+1CrVQz5LWzt%0A5iiUpUZgyG9BLagQmxD0Wvjh6yt8/cVxBdYj04unR5z85T8sdBXnVy+NkS/WeP3mDuemfXidRtSC%0AiliySKFcZ3rUyQ9+fr9rORlw8p0vHmdtJ43LbiSeKrGxm2M0aMNjN3BjYQ+3w8BY0M52LMPJcQ8N%0AEf7658t8+flRwnt5duNFXjwbZHk7w9ZujtEBG4Kgwus0Et7LYzXpyBarbMek3LCA28yNezEung1y%0AfyuFxbg/fThgYTxoZ2kjTThRYHTAhtdh5ObCHudP+thLlVgLZzkx5uLZad8HfpHioyStPo7endtI%0AcW0+2gEiATDqNfzzL01zazFGLFXC7zJyctxDtlAhma1w5e4u52Z8CCoVJr2GX17fplJrcPFMkKsH%0A1iV5dpy1cAavw6QA8ARBxQunB5gMOdBqBP7ix/Ndy718LkSxUodmkzdvR5Q72Hqtmm+9Msl2LIfb%0AYUSFiu1YnmiiyIXZALvJAka9ll9e2+r6Xt/87ATbsTzr4SwDHjMhnwWtVoXdpGduVXplLOSzYDPp%0AyJeqWIw6CuUqU0NO7m9nOpZTq8FpMXBnNcF2VCKCjwZspHJlLszsU7M/DMLr4+LdzVie//v/vdFx%0A8cvnNPLi04PYjFp2052EYfn1GLH1twrpwnId0IgiOkFARLrAXBOhIcBeusxWVMqunQjZeemp4Mdy%0AwfJJJPU+qh7lOx4ES4F0bh4F+HlcfNs1b77KynaahfUkKhUcG3a1suLTHBt2cWclwcyIE7Ug8Oc9%0AatV3vnic7/1ksWe7exCGJk/73DNDDHrNLG2lWdvJMhKwIgjgc5r5+zbojjz/7748Sb0hdgBK5Wm/%0A/8XjiKLI/HqSyZCT9d2sUpOODTl482aEM9MeYqkSJr2GXLHKVixP0G1metTFWiTDRiTHMyd8qFQq%0ANlr5u6MDNsYHbeg0au6tJ9jclerjoM9CJFGg1NavsZp01BoN/E4zv5nbZWrIwfMn/R1e8HqtXL8b%0A4e27URY3UxwfdnbNI92g2J9+ctzFvbUkCxu95/+wJZ8Tj6N39/JV1sLSmz4/u7rF731ukliyRCJT%0Aoon0tkDIa+FvfnmfZ074O4C3sO/RX98OK/++cNLPm7cjHRcvnjsV4Ievd/vuO184hl6rZi9d4sdt%0AkD15+tcujmE1aSlW6pKnEgWGfJJXcqUqg14L0WSRhigy7LMpvh0N2hgP2lnYSBLeKyhv2qlUEIkX%0AlXZ4ZMCKSgV/+/oqF074GR+0USjVlfZifNDG6ICNhY2Ush45Xm1m1MXd1WRPHx6sgwc9+SDPPur0%0A96OHqdmPo3cXdrLEkkVQwfd+IgGfB31mftiCix4bdvD/tdXUS2eCDLjN7CaLiqcPgsbh6Hr88rkQ%0A2UKVQZ+F3UQBUWyyFc0rXhJUUK2J7LXGRl6nEaNeuhBcrtSJpUstT9lZ3kqxFd3vL+ZKVUYCNmp1%0Akc3d/fp5fMTB8naa9XCO8zM+ookiG7s5RgZsBFwm/vbyCnqtmj/+2gluLe2xuZsj5LcwNmCj2uJH%0ArIWzHAs5uHh64Mi29eBv/2H67r3qUftRj6N3vV4r//DWGv/x7+/y9RfHcVn1LGwkmRlxSQ9HqODP%0AfrTfT7j4VJCr96KH+lX+/OsvjqFVq1nfzbITyzM+aGciZCedq3TETsjLvXwuRCpXYdBnRq0SWItk%0AiKVKjPitBH1mtGqB7ViB1Z0MAx4zQ34LHruBubU4wz67VG/bxjzpVnSmyaBGp9Vyby3R1o9wshlN%0A43NK0ZqReIGRgJWAx4zdrCUcL5ItVNmK5pkeeTy89mHoUfz7OHj34xq3/Ms//cWHvo3/9L+98qFv%0A41H0JI4RD9vno7zbfzL5Q9Lbd3eVp3DK1TqlSp3b9/e49FSQ9XCOX98OYzVpeeF0kHSuwrX5GM/M%0A+NmO5tBpBXZieaWREMUm7y7vIYrNnq+ZSCRiCYL25rvSek+Mublyd5cBtxG9rvtJ30qtQblaB2Bp%0AM8Wd+9IjgKcmpSefq9UGP/71upLNdX0hhl6rxmExkCnUKJRq/OAXy1hNWkYHbNLAZCbAxacGWN3J%0AKhRreXo4nueZmQCxVIGNSoPnTvnwOfQ4rV4MOj1//U8LVGsNrt6NcfVuDL/LyJljPrZjOVK5EmOD%0AVn5+dZPnTg584jNnP07dWNyjWK53+UUUm9xbS3BnJYHTpmdhI4VaEBDUKmq1huS9W2Hcdj0zo27F%0A+6Ue66rUGqyFM6xHMqjVqg6fS9mFBsLxUs/lCuU6WrXAL65vda8zklXukPtdRrQaNWq1iki8wPJW%0AkomQs2udpUqd+9tpVrbTOCwGJgetFMoNfvTmBgBjQSunJlyUyyIumwGaTUI+M42GmbfuhKEJAbeJ%0AYqXKWljK/P751S0mB6VX2hc3kgx6LHz7pYn3f3CeEL19d5dSpd6RHXhnJdHKpNRjt+kRVCqG/HoM%0AbUkIuSpYddLf8Rz86tYuE0EzW8kCmXydcqXOW3cijPjNfO3iBOMDNl6/uU2zySeyg/okSm732lWp%0ANXj7bvSJO0bvLkfZiRWp1kQMOg2r4Qylcp2dWJZ6Q4XVoGUrmiffo8YBLG+le/4WjYZIpSr2nJYv%0A1vjRm6uMDtjRagQazSbvzMWYnXD3nH81nEUtqHpOu3M/jlYjML+ewmbWs7iRJOixsLiRRGw0yVeq%0AvPbGGjqt0NFGr0ey/OLaJoVyjYlBBxajFpdVTyZXxm13s5vMc/t+nI3dLM/PBgjOSrn1cp6xfM57%0AHQa+cXG8Zy7iQQ37LAz7LIdmJfaa3s9W7K2ljThrkQLlah2bQc3CeppKtU61LjK3kuClpwcVQF65%0A0rt9LlfrHU/Dye2uXNNDPktHH7V92aWtNAadhmy+0nN6IlNiLZLGYzPhdRjwOozMryfYiuZJ5cqU%0AKw2lv7kZyWMyqBnymzk25ECrVimvdd9cjCnRAy89HeL8jBe1WiCdq/DTK5sAvHErzDt3o4R8Zp49%0AESBTKHN9IcbqToaXz4b4n78xS70uvidfvRfPPsr0T6PuLEv9t2zruKpAyZ3Xa9UsbaY6niav1UTC%0AewVMBgnEp9MKhPcO8eVmd4ZypdYgU6iytJnsqF9ffG6ETL7CbqLI5Zs7WE1aTk16qNYbHU/nyzcA%0AK9UG3/vJIs/M+PHYjeQKFem2TVPKkB1wm8nkpfjC48MONGoVdpOWkQELixspJgbtFMo1bi3te7pe%0AF1neTPMvvzyNRiPFp+h0aqrVhhIh9V580/fdh6d378fRaQUKxSqxZAmtWs3ydga9ViBbrHX4plSp%0AH+nX8F4enVZgI5JjN1GgVm/w3GyQQqnG2k6W0iG1W+I4FBXei16r5uXzQ6hVIr+5HWYk6ODK3C7H%0Ah+0EvWZ+/e4O1brIN16coFCu0aiLfOnCCKs7GdZ3Mwx6rFy9G8HtMKHTqFneTjE77mFuNc5bt6Vz%0A5qufGeV//5cXlEx5ORZI9ljfa3319clW/2Lyh6B2AFU72GF0wIZBr2FuNQlIQJ9YqqSAyfStXNVe%0AYImjACm78SIex36hNhu1ROISbOXYsEuB8R2UDPDZjkpPDO+lS2xH81TrDcJx6fXV3cT+U4SVWoNY%0AqtwBr8gVa9xZSQBwf1vKrQ3HCz2n31tLUq1L64wkCkwNOag3RNbCWTajB+6eR/OAqgXeSQLSb3Z3%0ALcm3P/vpuTD3UUqGR/SC48g+kT0RcJuo1kWo0zF/0GNhszVQfRA8KuixsBvvfEp1dMDGaMDBO3f3%0Aei63EcniOSTbbjuab0H9ii3/SBd6JYCQSdmvg9qNF9Fq1KzsZKjVRTwOo9JJW9hIK+fysN+Kx2Gk%0A1miyvJXu8qw8j1aj5sq9fZDg1fkoX31u+FPRmToI32uvIdFkkRfPDjLsk54cOwjfa2eJu1xwbTHB%0A+RNB5tdS3FzaU+rfRrTAv/2b28q8w36rMtjq6+PTUeDFJw3wIwgqnFYjC+sS+Cbo1ZPJS2/PXDoz%0AxPx6Eo9dopzP9wA9OW16tg6pN9W6eCTMzOMwsbNXoFpvKDXtsDoa3svjcfSuh7FUCY/DiNmoZWkz%0ATSJTIZGpEHCbCMcLynlZqTV6ttEAiUyU3UQRj8PIjcXOV1ml9ZSIp5MdecbyOX9rOcE3Lo4rnz/M%0AsX/QPP1sxaMlCCpGgw7WIwW2o/teBZR+psWkZWEj1QWgbZfcN5R90P7vSq2ByaBh6zAwbjTP1JDj%0A0HWvhrOMDdiIZ8rKfsltacBtUrwuPyghayta6OlDgLVwhsVNmdXR2bBUag1WdrLU6k2qdSmWIFes%0A8fqtMC8/PQi8P189qmcfdfqnRRqNgNGgBRXcXUt1jImcNj0Oq45r8/vti9Omp9rKxG6ITeXNx6OA%0Ao+2elrUTy7fgn5IqtQa3lvYYC9oUIKrZqGU7mu9atlKTLi57HEacNn0rV7677tfqItV6g4WNFFux%0APB77vo8DbhOZfLXncnK7Kfdt5FzkD8Izfd998JLfzPU6TeyuJDg14WY7lm+Be7eV+eQ2/Ui/tvy8%0AmyhSrYt4HSYF7idP76VIXOo7tMdb3FtNUK1L/14PZ6nUGtxeSXJ7Jaks97N3tvA4jITjeWqNplKX%0AF9alc65Sb6LTqElkKrx+c6djm3fXpPUcloXc91pffX2y1QfwvU/1ggxJACon0BmYn82XcVr1Csys%0AUKoR9Jg4MeZCr1FxfMTOUMBKOJ5nqJWBqNeqGW5BedohaO0K+S0Mes0KUKJ9m72gPrJkKETILwEu%0AZIDQYWAykKB6Mqm1az98FirVxgPhKu3zHrV/IZ+FcDzfAdHogyI+GB30rdxhtZp0PY9fKlthNGhj%0A2G9lYlCKHpkecWAz6/C5jNKTGxNu4ukiowM2hv0WHBY9A55uQIpMKQ7H813bCsfzrEfTh3piyG/B%0AoOsEWLWDgmR/te/3oM98JIiq3Zc+pxGdpndZ9LamVaoNAj2+18F1yfo0efYo+J7fZWJ5I861xTDX%0AFyOEE53AvY3d/b+XNpLkSzUFvNeEQ4/fcMDav5D8GOioY/+knQOi2CSVK2FtAZ+SmQpajYozxz1s%0AhNNYTFqy+Sr1RoPRoK1r+UKp1gHIbddRADIZNiXXkfb/99JR9UqednD5o9bXq34F3CbMxu7nDlLZ%0AyqHtBTx5x/yTIFFssh5O00TqF755awurSad4LpWtkCtI3nwUH3idRgqlmtLWrkeyR/bbmk0OXfeQ%0A38rcahyzUdN1Lhy1TyG/BYO+9/Mv8v7K7f3DfKe+Px8v1esixXKNYqnGUBvkdNBnJpWtUCrXGW2r%0AqYVSDZ/TSKPRRGw2H9jPk2GUB9Wr5oV8EpxUXtdRvgy4TVhM2oc+n0I+S0fNPmq5vkefLA35rQos%0A0mrSsdO64JvMFjv6A6ls5UiIJOyPf+Ux+Xoki9hsIrSy4B62zrV/lspKT8cftpzcX+jVR3mQT/vq%0Aq69Pr/pPJr9HHQYZkj9XqSTASKPZ5MwxD6cnPeSKVRY304wOWNGog7jsRnaTBU6MurCaddxYjDMx%0AaMfXyjx+6ekgbocRQVBh0msplmsd4fn7ABTp9Zp2oIRBJ0F7ZkbdTIYcPYPzZTjE8WEnmhbsrx1M%0AJkPS2pdRqwXU6t7QCCnrrnAkiEd+7UaG9+SLdQUEdHD+Y8NSLIEMFTIbNP3w/vepdt/OjDo4Mebm%0A7mpC8fHpSTfRVLELtHNhNoBagNkJFz6nicXNNG++G2FyyMbZ4z60GoHIXpEXz4ZoNqFca7AbLzA7%0A4VFet2oH8y1tphkdsDMxKPmsUmvwmVMDeJ1GYokSpyd6wx5mJ9zMryV7AqlOjLu5udT9RPOg18qN%0Ahb0jISmyL2Uw1mGQCgC3w0ipXD90nk87cKIX5MWo1zAz4qRSqlEviVSB+bUiKqSs5F4aH7RRrooE%0AXGb8LkhmKj2BHs+e+HT9vo+zPimAn81YHrNey8yYk8WNJMeGHKQLFWr1JrUmnB6y01SpmF9LKvT2%0AgzXObND2rBFqtXAogOzYsJObS3sd0Dr5/4dBxOS/e01Tt65ZPAzo9rD6NeizYDfruTYf6+gPAJyb%0A9nJtPtoHYj5GshoNTA9rqDek4zAz4qBYEVkLp7kwG6Bcq7cygqW6/CDInVGvYWLQDtDRF5s4pF8Z%0A9EoXK+qNRs91T4UcXLsXxe8yE0sWOs6Fo7w5GbITS5Ye2Lc8Cp7b/pp535+PlzZjecYHbIhNqDel%0AyLWAx4xGI8G8tvfy2Ey6jr7fvbUkQ34LJ4bdNJvNI/t5x4YcXaCww2re5JCd6wuxjnUd5ktdq25f%0Amds9dJ52fw62oK0P4/m+R58c3VtL8NSkC60GvC4zgz6B1XCSiaCL+fWU0h+oNUTOz/hp0qRWb3J8%0A2KlAJGW1j3/lMblRL0FF72+nMRu0h9a5Xn5u918veLi8XKPVGVerBTSazj5Kpfb+AZB99dXXJ1N9%0AAN970GGQof/lW6f5tz+43TGonBqyo9eqmV9PKsCdi2eCCEgAnu984TirO2mu3I12gHm+fmmcaFKK%0Aiwi4zfzw8irPnPAjqFDAfedmfPy3HoCTl8+FKFXrzIw6+bPX5mk0m3zjxQnC8XxHsH6uVOX4kJN8%0AucoPX+8O8v/dlyfZ2M2yFcszNiBBS9bCGTZ385yd9pLIllkLZwn5JMhYXWwQTRQ7AGiReIGx1pOs%0A1+7FGPSZW69AFskUqliNOkrVGifHPNy+H2dzN8dwwMqZY17+49/f7bqYLYOcPqxQ88chHP/D0kHf%0AvnA6yLX5TvjOP/v8FNFEgWaLGLEezvLsST+vvbEmwVC85g7Y07demVLgES+cDnaBpeQbHg2xidWk%0AU8B8svRaNV+/NE6TJrHzIUovAAAgAElEQVRkUVn25fNBjg1JkCsZ9nB6ws3tlRhajZaZEWcHzEJe%0A1x9+ZYblrTSrOxlGAlYGvGau3Y3x9LSXRLZE0G1RgD7tvhwJWnHbJODkoN/MVMjBynaGjd2cAtfT%0AaFTsxgu88a6UE/b87ACVap29dInpEZfSoXoYuMknGcAHvYFZyWwFvU5ApdoH7YmAHqgBvZ55KCDF%0AAmzsppkadFGqSp3r7Zj09sbTx7ycnXB/0F/vofUkwhUeVY/6HR8V8PM4+Rak/f/FjW3GQw7Ww2mO%0AD7uUqAC5nZ4acvC9ny52tPWVah2Pw6jUOPnzaq1ONFXqgHhODTmo1kUW11PEWtR3g07DjcUYv/f5%0AY9xdjeO2G8mVpDay/f9bu1I99LtM3FzYw+s08NQxH3P344QTBYb8VqxGLelWRqdOq2Y7lseo0yig%0A2yGfhakhJ0tbKbZbsKnRARtGvVqpe/I+vT0XQasW+OdfPM7mbo77O5mO47oZy7O0nWFlJ0MkUXgg%0AFOqgnsRz6HEF8M1tpNjey+OwSFwDmk0CHjOvvbHG114YUyCOMtR5wGNChYrVnYziw/GgnUgiz+au%0A5IsTY64O6BlIbe23Pz+JVq1maSsledJnYXbCzdJWis1wnktnBzrAd2ODNsx6LaVajRG/nfvbKUYC%0AElBMFFH6i8MDFiYHnSxtpqT+qt9CyGvhv76+gig2lXMtli4xGrDhdRq5Ph8j6DOj06g5f9xLOFHs%0A8OPpKc/7BjY+ST590gB8m7E89zZS2C166g2Rv/r5Mn/w5eP8xY8X+MMvTyuAU0FQ8YdfnlFqryy9%0AVs3zp/x4HWYiyXwnuHHABjR5a26XCycCygMIY4M2/C4TuUJVgYTJNe/KvV0ung4iCE0CLqnPGI4V%0AOH+iBQGPZJV6bjVr+cffbPK7n51keTuFtQUU34nlCfmt+JwSQNztMGA2aBjyWwm4TETaPHp8yMGp%0ASc+h8Mf3qifFs086gE/2r9uuJ5GRngqOJgvMjLn4s9fmO/oDfpexA0yq0Qj8zksT7OzlJXij38L0%0AsJPv/Wypa/x74aSfy7fC0rjqqQEJVi/3h/1S/U1ly2zsyrBROx6HgWv3pPo4GrBRazSIJkvUG6LS%0A9g/5LRRKUqazx2Hknbko50/4iCWLyvUGr9OIxajh3LS/p0+fFK99GOoD+B5OfQDfk6E+gO8jUi/I%0AEMA7bVRsUWyysJHAbdeRztcUqJleq6ZeE6k1RCwmDWvhDIWy1GA0GiLlqohOKxBNSuAfjVpQspFK%0AlboCJvG7jGzt5noG8BfKdTx2KWtYnv7aG6s8M+PHbtaxE80Smg2yHslwtVDBYTH0hvvsZDAZtVRr%0ADW4sxkhmy7jtRsq1Oj/+9TogvYrTaL2elsiUeePdsLJ/Wo0arUbAaTWwFc3icxnZTRTwOgz8d69M%0AKcH88ivq56c8Svbp9395v+spqErtyQQ5PS5q960Mhmw/7laTlliyRL5UZ2kzxdPHfUBTyXJTIQ34%0A5GWsJq0Cj9Br1Yp/29cpik0u3wpz8XSQfKnW02cbu1ksRh2FtnMkm6/z5z+a57eeCXFqfJTLNzf5%0Au8sZ6RUsrUCt3htgdXc1IT2BdXKAXLHGlTth/G4zhWIFn9MkbcugxeMwEk0UiCaK+FxGKpV94OS1%0AezGu3YsR8lm4+FSAnb0Cd1cTOCx6BSwJKDCir18a58vPDimf9+Em+5AXuVH60W/WaAKzXhdupxpR%0ABIt2f/5EHjajOXQ6dSs/sIRGUFEXm9TrIoVynX/3zhyTg1a++Pw4NpOGX9/ZxWLQfqwXk/vq1pMO%0A+Lm6EEVQCWyEswiCmoXNNNVWmw1STMXSVqqjrZeBuka9putzvVbNpTNB7q7GGfBYyeTLaASp/spA%0A0/Y3Qe6sxFnaTOG0lhj2W7m1vEet3mBi0IFRr6VabyhP2Dltem7fTyAIArVGnamQHZtZCyqBe2sJ%0AlrdSPD8bpFyuE00W0KoFnp3x8ZMrm/z6dqTVVpuIxPN4HQa+/OwEe6lSF2iqIjbY2Svw+5+f6jqu%0A8vH+wvmQ8r37+nh0+34cvU4gmihRqzXQatRsR/OIYpO1cKbDm1fvRTl73KuA+Q7Clj//7DCbu1mW%0ANnuDJO9vZXBYdGTzVX77xVH20mXeuLmF12mhWK3xX366jE4rMDXkQKsRaIogiiLlcoM///E9rCYt%0AmXyVeLrIgMfCZMiO12HkZ+9s8uatCFaTlqkhJwIq/urny8q25XPqC88Os7ydYmcvj9hsKk9J67Vq%0Afu/liS4/9oGNj69uLseo1Zuk8xXypRqnxhzMrSRxWLTcWd2vQ2aDpgPCJ6tSa5Ar1nn7zio6rUCx%0A1ECrVvG5Z0Msb2R483YYoAMKXKk0yBUqOC06oNlV8351Y5vfenYIs1GDVlAz6DOxtZvj+IgDu0XP%0AL69v4bTqlQvSf/7je7jtembHPexEs5yc8PLzqxIour3Gf/HCCJ97epCTI86+Rz8hurkcw6BXs7iZ%0AgSaIzSZ+l4G5tjG4KDa5Nh/l9GQnTLdel26evHJuiOdmA7xxa5t6Q+w5/i20vRF5+WaYK3NRfvfl%0AcT5/YYifvrXO6ze2GfRYmQjZiadLvH0nogB213bSDLhNbMcKXLm729H231tL8KXnRvn2S9I45uuf%0AGeUvf7LE5Vv754vsX4NOy++9PNH3aV999aWofzH5EXUYZMhp03cBvmbHPYR8NrZjuwpwR4ZGxNMl%0AZsc95Io1BYwifz46YCNfkoA2ZqNWAVC0g0mqdfFQwMnGbpZTE2NcX4h37l8LDhFwm/jN3C6b0Ryn%0AJtxsRHrfNQnHJeCJAmFJl8jkqx0QipUd6Ymks8d9yneUwCn7cAAZPiEv1xBRKO8HGyOZrP0gkFNf%0Aj6aDv2kvqNPogI1ssUq8BYZYD2ep1kV248UOGEr7/PKNjnb/9lKxUj902m6iyNSQTtkfed+cNj23%0AV5L86K2NjvmPDTsUwvdBbcfyHBt2cWNxT7kIvhEtEHBLJGK7RcdWNN8BO5GnyeAoWTKQTwZXFMud%0AnTuQvN4LsNfvZO1LEFSoVALjA3aeOubtOY/LBT63Fb1WTSpXYSu6iqV1sSFfqineub+T4/4P3lWW%0Ae9LAbp8mPYnHRBBU7CZLjASsrO/mGA1YWW+1j3I77bRJkQ8HZTZq2egB3ZNfVW2iUqBLdouBeLrU%0AVXNAihIwG6WLxpvRnDJdq8mh06g75pf/lqE7NxbiSlu8GZV4A7fvxzsAZ5l8TAHmSW11rvXdBf7Z%0Ay5PMrSa79gkefK49icf7kySNRqDZBI/dRCQuARVNBi3rkWxP2J7TpqdSE3v6sFJrcOd+vNVeHtI/%0A3CtQrYnspUv88PK60rcslLMdcMcbi1L0VK0uYrfoyOQliFQ7nDmSKAEqZV/k6eF4vguoJ6/33fvx%0Ajn6lrKN82vfo4ydBUFEoNxj0WsgVqyysp/iffvc0/+5vbvPMiQFutUWXHQUsa4dE3liMEXCbFJBY%0Au2Sv6zRqqnWR7Viha1wja3FDApe2Qx83olIdzhVrmI1aosn99ctwsoDb1HFhun3d7f7se/TJl+zf%0A8zNSxBcqyBaqfPn5EX7zg9sd8zpt+g6/tOv+dpp03kgTVReYXNZBMGql1uDNd3dZ2MgoHk3nqyxv%0A7wPCKzUJsBtwm1gL5w6M0/dre/s4pl4XpTdboKtt6Pe5++qrr4PqA/geUvIFTFFs8uwJn5RJ2IJ/%0AyZCe4RY0b8Rv5p9/cZp8sUwsncdi0uJ1GqV8LY2ghNvPrcYVgE2hVMOgU+N1GlmPZBU4STuAQl5H%0AwG06EpI37LeyFc10APvaw/Pb/15vva7VS36XEZ/T0BPsd1A6jYDP9XAwFxkqcdhF4U8SyOnjliCo%0AlIZf9i10Hku9Vs3EoB2XTY/ToiPYgss9NeWRICcuyZ9GvbrDK+2wk17QhnY4nk4jHOqzgNuE2Gx2%0A+fMwvz0I/jO3GifoMXeAG+V19QK0yDCM9vlltYMr+pCU9yZRbNJsiqyEU7y7tMf2XpLNaCd8b3kz%0AybV7Ya7Oh7m+EKEJ5IpVmoDZqOn/9n19JBLFJgGXkWSmgs2kI52rdgHMki1oLXTWuFTb5wd1sA18%0AmPbyYM2RAWgPWr9Bt1+nHwW+d3LM1W97n2DJb3jF0xL8SacVqNbEjv4j0NGHPAoG6Wu1l4d52u8y%0AYjZqDu1bHpTc/h7Vh3wU6NNwwNoTqNb36ZMlUWxiNqjZSxXJl2qE/BZ++KslhvxWrt6LdNTaYrl+%0AaD/yYI0tlGrYzIcDQmXg2IM8rmtlx7bX+aP8/qD+bt+fnyzJ/r2zGqOJ9FSy1ajj+kJEGYM/zLhd%0ABjM+bDt/cDlZhy0vA3MPG+u0+7LfD+irr74eRf0nkx8gGVi2tJnh+VN+Jefq/IwPv8tEqVInna+w%0AEyswNmjhxNgsc6sJ3r4d4bPng4giuIcMqFrFfi9VYsBrJpUt8blnhlGpoNk0ggpsZh3Fco1qTVTg%0AJABBt5VbS3HGgvsQlMFhC2NBe8fdb5AarelRF4VShUGfVcnEbYc81BqiAtg7PellwGPqGaof8lu5%0APh/rAvsdNm9DFLlzv3t/DsJcTo67+P4v73fBC9v1SQE5fVzajOW5fDvC/a00QwErA24z1w4cS5NB%0Aw0tnB/E6jGzv5RnyWzHpNaQLVdYjOd69H2d61MlTUz6awO2VBBdOBhQPnZ70MhGyKfAIGSzVC443%0AHLDSbPYGRem0akYCNlZ30sr0o8BT1Zp4KLRxcshO0Gsh0nqiqf37mg0aaXDdBlURBBXnZ/xAs2t+%0ArVrogFn0ISkPL6VubmV4ftaPyajFatSRzlZIZDuheyqgCaBSU6mBQa/j2LBO6vya9WQLFXbjhf5v%0A39dHomem/SzupHCa9MRzFcwGLSvbaXRaqQ2vN8QOaG07lGx88HDYbXvEkASy7Q3hO1hz2uupy2Z4%0AIOBJpVIx4DF31NKjYE9yrn2p2uD/+E9XeeF0oH+uPaE6NeaiUmsgAvOtJ8uGPBKA1mTQ8OKZoOLZ%0AwWELwwPWQ2urQa/h6WNefK7e/UOdVoPfJd2YbQf5HdZOTgzaFbhkr+m9zolKrYHZ2Btk+ewJP1fv%0ARTu+f9+nT6aenvKxEcujVwsgwF/+4yJ/+OXjaNQwM+rqqLVBr/nIutkOQTXo1Iji4bDRhij1Jwc9%0AlkPHNXaznoYoEk2WlP6hWq3q8nutISrbPWo/+/785Gk0YKdZa+CxQSJXxajTsBZO89SkC7VAR82d%0AGOw9bh/0WVABtYZ4aDvfC64X9FqIJQsP7CcIgopTk25uLsZ6jnUO+rI/Bu+rr74eVn0A3xFqB5b1%0AgpW1B+ID/Mk3ZvmLFijiW69MIajgh5dX+eNXZ5QQfpCK+h9+ZYbv/WSRZ1od4nYois9pJJIoMB60%0AK6/Y2816/vIfFjq2b9Rr+M5vHWOhBSoZ8VsJeEwY9WpMBi1/8eMFzk37aDabbLUC+qUAfpHX3ljj%0Aqy+M8dobq12doNGgDZpN3rwdUe5AymC/dL7CzKiLtXBWgZxNhOx8/5+WqdQaHesZ8lsYCdjYiuXY%0A3M0zPSKBuGRIYfvvKIP1Dv7+h4Gc+gC+w3UYIPL8jF/JjHv5/BBBj4n7WxL88dVL4wgq2E0UOgB6%0AB30vX3jwuUy89sbaPtxxL094r8CFU36Mei3f6wHseeX8EFazlshegY3dHKNBG9MjTjKFKn9/eZVz%0A0z68TiPhPSnL+NlZP7vxAiaDVgJPRffhkalciZlRD8vb+/CfoFeiZL9zt/s8/coLo8QzJSYHHSxv%0Apxj22djYzR4KBfzmZyeYHpLuzMsenB5xcmLM9YFAUj7JAL5edfMPvjKDoAJBkC4eywA+PVACDEgQ%0AvlpDxKgWqAMVEZa3kkyFXCxuJnHZJW9E4gWG/BYunAwwO+L8CL7t4XoS4QqPqg/7Oz4uvpU1t5Ei%0AW6yhUsHSRpKTYy7KNZFCuUa93kSlArWg4u9eX+2qG59/Zqj16nNRgtP6pSzYpc004b0Co0EbIZ+F%0Ajd0sO7ECL58LsbSZYqsFwhn0mtFqBCKJIuuRLBODdkYCtp6wv1grEsvrkABkI0ErfpeJd+5GCXpM%0AnJrwcH0hRjxd5ulpL9FksQWksjIZcigwvc+cGuBvfnm/q8brNOou2N6HoSfxHHocAXybsTzbiSIq%0AFdzfSjI9IkFPHWY9DaBeb/C9ny519SG//uIYjUZTAeWNBm2YDFqsJg1/f3mtq384ErAyNmiT4GGx%0AIhefHqBUqRNNSLCmRLrMi2eD3FtNdsElX700psCd4ukSa+Eso0GbAr/1Og2MDNhZj2TYS0lg29lx%0AF1fnox0gKLNBwytnpbzZR4F9vh89ST59EgF881spnFY982tJpoZdLG1KAElBEHj7TqSrPsmA6JDf%0Awuy4m0yhwno4h9Oq74CgymOqvVRJASrLwLFiuY5Rr8Vu1RJpRQush7Nd8FG57wxSnf/X3zzFXrrE%0Ayk6GaLLIc7MBAP72Vytd+6lSqViP5Jge+XD92UtPimefZADf3IY0/nbZ9QhID0b8+Y8X+NoLY3gc%0Aev7Ta/NdNfePvjLN/EaKtZ2sAgrPF2r8/NpWz3ZeGvfosZo1xFIlBXxvM+koV+uMBW2IIvyXny31%0AXF6GkPYae796aYxYqsQz0z5OHuhPPwpM+Unx2oehPoDv4dQH8D0Z6gP4PmDJwLJesDLoDMQPuAzM%0AtUARVpOWZKZMuVpnPGjh9oGndc0GDUutp0bKlf31imKTN1sAu5fPDXJ9Mcp40I7DrGNuNdm1/VKl%0AzvxGivVwmrPTAWwmDb+6sc1nTg9wfztLqVJX1ud3mUikS0wEHazsZLqALPJFRr/LhAp4vXWBvP27%0Alqp13HYdq9sZGq2LzOG4BGCTYQHtgAuvw8AXzoeUSAtRbPL9tkFr+7p7gfWedJDTx6VegMhKrUG5%0Aug9vMGhVrO1kKZTr6LQCyUyZekNUIHjQG9Inik2u3I1ybsanfP6DXyy3YDkOUpkKW+V8z+0nsiUK%0ApRrHhuxMjzj5r6/f5+ZijFOTngNeNQIqYokSVpMGQSVwezmO02ogV5BeP7+1lODWUkKCSlp03FmJ%0Ac31BevK617a3dnPcWUnwxs0wn306RLlaQ9WUIBe95t+J5fnCOWmwetCDfUjK0TpYN102HeG9HGMD%0AZo6NWFALkMuDwwKxZBMqFdLZCmuRYgd0r9o6LtcXYx3gUVBxbT6Gxaj72C8m9/XJ0/JmkkYTSpUG%0AVqOWu2spKtUGFqMWr9NANFUmV6j0rBt7mRKFUp1Go6mA8q7PxxTf6tQCiXSJUrnGSMDC4maqNV0C%0A4dxakt6YeO5kAJNBjUYtcGcl3tFHkNvYF88EmVuNky9auHRmgM+dDeF2W/jKs8MAfO/nywrg77+1%0AgLlOmx6bWcfF2QDMBhAEFd/7+XJXjb98K8xXPzPKd//4mX6de0J0dyNOodSgUhUx67XMr6ehCelc%0AhbrYpFTubutKlTr3tzIsbabwOU14HAbursZ5fnaAnVihq3/otOlpNJv87a9WqNZEnDY9f/urFU5P%0AetqAjkburSZ7wiUzuSr/159cUPJi3W4L//5vbinw29v3E1ydj3WAbb//y/s9QVBGvQSC6vcRn3zd%0AXI4hCCrurRXRqtUsbaao10VEsUmt0d0HvXwrzEtPD+JxGP7/9u47vq363v/4S8OSh7y34xnHTmI7%0AZNIkhBAyIEAWGYxAA4Ve+HUxSqEkEGhSwmpKy2W2tJcWuLctAcIIbdmrCSGQhAxnD8eOpzzkIcnW%0APL8/FAnvOE4cSc7n+XjwCJaOpO+R3vqec7465/vhQGkDbpdCbWMr2amRHQo9tz+mmjF+CBnJEdQ3%0A2ahrtDI2PxFrq4PsFAMlVS1sKa5mbH5it8VH2+872xwuDpU3suSioR0K6HU+tmnfj66+WfrRwWr3%0A4TrionW02ew4nG5Kqiy43QoqlYudnY79wdPnFh9t8M0FX1rdzN5j9eRnxnW7nZ86Jo0QjYqkuFA2%0A7axgVF4SbW0OQtRqDGFaNu2qZNt+IwU58d0+vn0/2t0+y7HKZnYfqcftVroMJssxuBCiL2QwuQft%0AC5Z1V6zMq9bk+dVw4bShrPv4MAAF2XFkJBvYuLOS+VOH8sanntu9O9p5GbE9FkUBTwe/t8REtEFH%0AdX0r1fWtPRYvqzCaUVCx+3AdCTGeyfsNYXrKa2o7PJ93ov3wUJ2vkFDndbI5XNidLkoqm7t9rZKK%0AZqINOmobW9FpNb6CKw6ntcvzVNdb2XGonisvHArgG1A+WWE9KUhxejq/x95BXqvNgVatJictkvDQ%0AEMJDdZTVWHwFH8P1GlrtngNPr9goPZZWB6Ny4zlW1ewr2hQbpe9SAM9TLMdCbGRoj8XxquusJMSE%0AcazazKHjnsImo3LjOyzvyep3f3sL9rRYHbRYHaQ4w2kyew4WUuLDfUUlwTP3ck/fU2O7whVHK5vY%0AX+YiMSaMJnP3hS5Kq1vQatW+eSg7Z1Ay2b3u+s3zC1KJjdRzfkEahjDPJiclzrN8Yhw4nNBotnGs%0A6nCHontePRX2lEIg4kzTatXERXvmG9x9tJ7xw9P5ZFs58F3BssYWW8/FROus5GXEcLSypUPRmva5%0A9RYNa1/4s6xTkbPKOgvRBh31TW3dvpbN4eKAr6hfLQ3NNmaO+25gw/s99G6Lfe2rt1J8tIEl03J9%0A35uetsl7Shq46uLck75nwv/UahURoXrC9VB8tJ6x4zy5zU71nEnSZLb3WrgsIiyEIxVNvtsq66y9%0AFi6LCAuhxWr15fj4iXx79iE9xaE7Zw88fbZ3kNCr+Kipy7I2h6ew7bwLsnz57LzMyQqZieDgLWA2%0AJi+R0upystMiOVb5XX/YU19bUtmM3ekiRKuhss5CWU0LljZHjwUb95SYOhRsdDgVog06tu43UtvY%0ARmyUnso6S7eF+DoXPttb0oD64u/60N6ObaQfHby0WjVuBYqGJhITqcfa5uQ/O3aRHBfGpKIhPPmP%0AHd0+rqymhYTosA7HLhXd9M82h6d4b0JMGN8eqqO63ordie+K5ZIqTyHIlPhwquos3T6+cz/amffY%0AqKzTMU970r8KIXojBfh6UFrTQlaK5xe5EVlxZKV2f3p3dloUmSmRfLa9gsxUg2d6C42KT7eVk5IQ%0ATmurnYwUAxeOTuOKKdmkJBg4dLyR5PhwhmfGkdhLEZ72hfh6KyLhLfxjCA/B1GyjwmjusaCEISyE%0A5LjwHgub9FZEKD3JwLGq5j4XXOk8Ub9M6j/wSmtayEo1oNWquWpmHrMnZaHVarC2ugjVa5hUlIou%0ARMOWvdUYwkNIiQ+jcGg8JrONQ8cbSYoLY8p5aeh0Gi4aM4S46FCazHaKcuNZMiMPrVbtyUg3lzqZ%0Amm24FaXXAineopKJsWGo1SqSYsN7LVrVuWBPb9k7WfEfb+EK7/93V4zPKzMlstudKtG79t9xU7ON%0A5Lgw1GoXtY1Wtu6tpKKugeoTBfdqGxrYc7ierQcq2bqvskvRvfbFSrsjfYY405xON81WK27FTXSE%0AjkPH64mKCCEnLYoaUyuNZjuR4SG9Fs+z2V19Kkbbl2Jl3uK93Ulq91z93dbKNnlwcLsVrG026put%0AxEXpaTK3EhWhQ6fVYG51oECP27ruijqdSkFlU7Otw3P3luv0JAOlNS2UGc28+ulhfv7k570WKnM6%0A3ZLPQc7tVjCEaThWYyIyPITGFjuG8BBfIbses5Rs6FKotK/7gPDd8UxyXDgjsmJO6bEFJ4qVtl8H%0Ayem5x+l0o9XC0cpG/r25hH3HavheYTKJceG8+uHBHo9tMpIjiQj77lw+U7Ot1/5Wd+K4C0499yfr%0AR73ZlmMeIUR/BeRg8sKFC1m2bBnLli1jxYoVZ/31y4xmPj5xNtKF56Xidrs983t2qn6qD9GAovDp%0AtnL0Oi0F2fFs+M9RNu+u9vziqKj4y7/2Myo3HrUK/rXpGF/v8dz35a4qviquIic1utvnDdV5ioWl%0AxkegC/EUAutpOYD8jFg4Mf11q91FQU58t8unxIejO3G7t3BEZ/kZsd0+Ni3RQIvVc1aotz3tC1B0%0AXr67ifonnyjg1pdlxanx5jYlLoJF03Kpqbew4T8lvsx9/m0Ff//gIBq1miPlTbhcCgU5Cbz52RE2%0A7aqirKaFzbur2bqvhusuGc7bXxzly3a3b/jPUa68yHOGRVqiodvsZKV45gTt7jOOCNWi0ag9g4Wh%0AWi48L5WNOytJS+h++VCdlharo0P2Oxf4aZ+93rLYvkCV9/9brA4ykiK7Xf57BZLH/vJ+x20OF6Pz%0Ak0iKjfTsqCpq9h2zUnzUSqnRys6jVqoaW7G0ugkJCSE/M5rYyFAykyN9/V5vfZ/0GWIgJMdFU1rV%0AgsvlJjEukhHZsby7sYQvvq3AZneRkxZNuL77TEaEalGrQR/S8/0diov1sl23O9wUDY3vcRl9uz7t%0AdLa1sk0eHOKiDaQnRRIbGcqBsiZGZMfw5udHsLQ6yUyO7HFb111RJ08hvJNn2Kv9c/e2HVYUeOTl%0AbXyyvZz3t5Rx+Hij777Oy3rzJ/kc/FISokiIjiAnLRqn08WIrFhCtKpet//5GZ5L8nvbJ2y/fOci%0AqGmJBuwON+ePSGJyoWfO474+dtqJq0Dak5yem3LSYvnb+4doMjsJ1Yey4T8lbNtnZMveGoqGdn8c%0AnpceQ2p8RIc+s7f+VqNR+7b1p5r7k/Wj3jEEOeYRQvSXZtWqVav83Yj2bDYbr732GuvWrWPRokXM%0AmjWr1+WtVvsZb8NH245jarFzpKKR1HgDLa0Ovt5bw8TCFJJiwwjRqBmWEcPEIk+1U41axZBEAzUN%0AnqI54Omk46JDaTTb0Gm1mFsdHO90GYvLrRAXpacgO47UhAgUoDAnnhFZsdgdLoYkGTC3OkhJCMcQ%0AFsKw9BiiI/SoNSoKh3qWU1AYPyKJIxVNbC6uZmJhCnaHE3AzdcwQ9DoNKlQU5sYz4/x0dCFq6pva%0AGJ4Vh1txk5cR43xSaBcAACAASURBVJknWeU5A/v8gmSaLG1MLEghIiwEFSpGDUtgzpQcahosOF0K%0AEwtTuGh0GlNHp6HVqCmtbuHicekkxXrmhZxUmMLSWXndTtQfHaHjvGEJ6HVaXG7Pc/W0bG8iIvQD%0A8tlHROjP+HP25Ey3/6NtxzFbnVjbnFhO/Ndd5pJjw6hvasPcZkcFlFR1nNYkPFSLVqv2Zbn9Y2Mi%0A9UwZlco3e2q4aGwaSXHhKG4YkR3HxKIUyowtmK0OLhyTRnSEHkXx3Hd+QTKZSZEYm6xUGC2MzIml%0ApdXJ0YomDh5v5MqLckmIDkNR4LxhCUwoSGZ/iYnhWbEMSYpgUlEqoXoNKpWKhJhQpo5OI9qg53iN%0AmYvHp5MYG4YCxBh0TC5KJcagR6VScf6IJM4vSGb/MRPfK0jhkomZGE1WUGDUsAQKT7RNo/H8rjZq%0AWAILp+UO+Fy8A5HfQMmu9zseF62nxWrD7nKi1SikxxsIDVGj16moMVlQqVxUNrTgcNppbm0lJSyM%0AkFAtbtyE67VER+rRhXguqc7PjCUqQodGo+L8Eclcf2n+WS1k05OB6ocCyUCvY6Dk1uuTbeWe7XVN%0AM1q1mgqjxdcXVtSaiYwIYXhWLDlpUb4+y9P/pWII16IoKpxuN/kZsaQltt+ux5EQG+qZjupEn5mR%0AYqAoN57YyNAO239FUVhw0VDGDI0nJERDSnwEkeE6NGoVY4cnMTY/kQNlJiaMSOrwXWj/WfV1W3um%0Atsn9FYzfIW+bAym7Ow7XUFZtwdRiQ61SUX1if9Sb2fREA4VD44kI0/r2CS84L5VQvdaTY2BsfiJT%0Axw6h1mSlqtbCzPMzSIwNw30irxNGJpOWGEG0Qe85G/PE9lOv0zAsM5r4yFAAkuPDmHfhULQntqvD%0AMmLITIlic3EVTpebhJgwGpracLkVKmrNTCxMISslErVa1SV//s6nVzDltC9tDaTs7jxqpLTKjMPh%0AJDUxgsPlTSiKJ0fRBj35GbG+/m/M8ETGDk9Eo/HsK0ZFeKZdmz4+naS4cI5Xt3TYJyzKjWf2JM9+%0Any/3o1Jptti4dqYnR96M1Ta2kpMWTVJcGCqVivNyE7hiSg6WVofv2GfprDxG5yd1WadAyWl7wZLZ%0AU21nIGX3g6/LqKi1UJgTS2m1pcPx1JGqZq6/ZLjv2GVsfhJjhyfydXENedkxFA1NIDxMi0qlIsag%0A44LzUomPCvX1txOLUoiM0LHvmGdbP29qDqXVzYwbkURkhI5Ko4UZEzJIiQ+nvMbMpRMzSY4Nx63Q%0Aaz/qdLl9YwhOl5srz8AxT7BkbSCcyroHQnb99Vm9vbFkwF9jwYU5A/4apyIYvxc9tbm37KoURQmo%0A62927tzJL3/5S4YMGYLT6eSuu+5izJgxPS7vdLrQdjNH1ulY9afN1JpayUmLosXqoK6x1Te3kbcI%0AiOcS7nDf3EWFOfEcOt7YYQ4knVZDtEFHSIiGOlNrl3kRATKTI8nLiOFYVTPRBj2HjpvITo3C2ub0%0AzWGXmeyZYqOmwUpyXBg5Q6LQqjRER+r4/NtyhiRE0Gh2dGmjpdXB90amcF5eArsO1ZGZaiA5NoIp%0AY4ac0fdL9M+Zzu6qP21GUSA2Uo/pxLyePWXO7nQxPDOWksrmLsuMyo2nyWzv8bGXX5DFN3uN7Dla%0AD3guFzx/ZKJvntCymhb0IRrG5CUQHxPGgVITRpOViLAQ9FoV40d6zgLZus/Y4TW88zsnxnjOTtXr%0A1MREhHKwwsSyy4vO2PskTl9fs/vvL0uIi9STHB9Oarzn4M7thoNljehCNLz60SEAX1bnTs7kyul5%0AaNTw5c5KHC5YPDN/gNdGnCv6kttf/WkzdaZWxuQnYml1dNiue+lDNFw9YxgHjzfRZG0jOjyUiDAt%0AcdGhHK1s5lCZidjIUEK0KkJC1CTFRDAyO4a5U4cN5OqJQexk2f182/Hv5veO1HfJrT5Ew/gRiahQ%0AE6KFxLhQ8tLj+PibcvYeqyciLARLq4MhiRHkZ8YSHxPKootPr+/9+ZOfY7baMTV3LFjp3QdpPz9t%0AXkYMv7tz2mm9nghMJ8vult2V/GtzKZOKUqiut/j2DfUhGgqHxpGVGkWz2Y5ep6HN5iQtIYwGswOb%0AzUmoTkOj2U59UxsAo4bGMb4wibrGVqaNzTpbqygGqZNl96drP8HucPH92SNY9/GhDn1uSnw4aQkG%0ArG0OQrRqkmLDOVbVjKXN4etrJ4xIJDM1iiqjhUUzh5+NVRLniIEYHzsd837x9oC/xoYnFgz4a4iu%0AAq4AX2hoKD/84Q+56qqrOHbsGLfccgvvvfceWm33TTWZui+g1V9arZqinFiKgYNlDeRlxqHTqrE7%0AXb4dYu8OcEaygeM1LZhabNjsLoYkRfg2JKZmG0W58RwsMzFueDIq6HZwLjkuDEurg3KjmZhIPS1W%0ABwfLGinKjfctU9NgZdSw+BPFxszUNLQyNj+RRouN+iYbZquTotx43/O3b2OjxcZzb+zy7cjPnphF%0A/pCobtc9MTGS2tqubQxEA9XWxMTu58YeCGcqu94iNEOHGNCotVQYPcWbtBoVNQ1W348f3gykJkRw%0AuNxEQ3Mb6cmGLrk8VtXMqGEJ3eY1PcnAO18coXBoAuDJ2pGKJowmK2PyE0mM9RSVsDlc7DhUR1Fu%0AvO9HEW8Bv9KaI1w0ZgjpSR1fu8XqYPuBWsaPSOKz7ZUdMtuXz/pcz28gZrfc2IyxUU15bRM5ydHY%0AXS6cbjfHqlvQqFUYwkOwn5hDu6ymhXc3l/Hu5jLf4/v62ftLMGWuvwZ6HQMtt1HhOlTAzoM1jBuZ%0A0qWfAk+/V1LVgkajYv+x7y7VH5ufiAp8BUO99tNImF474FkJxjwGc5sDKbtHKz1zztocLlxuhYyU%0AyA65tTlcbNtfy7gRiXz2bTUAkeHHKcqN75DX/aWN7C9t5MLRaaf9ueSmRfH+lrIutyfGhlF8pL7D%0AbUPTogM6B8GU0760NZCyu/94PZHhIRwtb0StUZF5Irs2h4s9RxvQaTU4XG627TcCnr62KDee4iP1%0AFOXG+24H2F9q4rVPjzB7YhYF6XEDsj7BkoXB2s5Aym5mciTf7K3h8PEGX259j222kZ0ShSoshG37%0AjUSGN1OUG8/m3Z5jIm9fC5yR/tafgiVrA+FU1j0QsjuYP6tAW69gfK97anNv2Q24weScnByysrJQ%0AqVTk5OQQExNDbW0tqampA/q6xaUmtu6r4VhVC6mJEYwdnoharWLYkGgOlJnQaT07L6E6LZuLqwjR%0AqElLNHC8xsyIrFiGZcTgVtxs31+LzeHyzWFkd7g9l1spbt/cRl76EA26EM9HoFaryEmLpvhIfZe5%0AkNrPp+T9W6PxzCfaeb6kzs/fea4vmb9r8Cgzmtm8p5qj5c1Mn5BORW0rlUYLF48fwtHKJoalx+By%0AK9SaWn3Z3X7ASGyknuFZcURH6MhIjmTbPmOH3Ngdbgpy4rvcrg/RkJ8Z66sw3P770GJ1kBofQXW9%0ApUNOe8plUlw4ahWS2UGszGgmLdEACqhUUNWuKntspKdYSEFOKHuPNnToy7zksxf+UJAdR12TJ6vb%0A9huZ2G4OcC99iAaF7+aO72m73H55ybIYSClxkSTHualvsnmmtgjXdckhwJDESPQhtb66Ae3/9jpT%0AdQMmF3qmguv83N3N0yzfj3NXYrSBOEM4jWYbRpMVQ1hIr/2qd98S6HEfU/IkzobRuQmoVWBsshHV%0Aqc+1OVy+2h/6EM2A97dCCOEPATeY/Prrr3Pw4EFWrVpFTU0NZrOZxMTEAX3N4lITz77+3dm7GcmR%0AvPKv/UwYmcz/vX/Ad7v3sqslM/KorjPzxqeHcbsVMpIj+fsHB3ApCldelEtlrZlyoxmtVsXSS/Mp%0AqWwiPzOGhJgwKmotVNVZyE6LIiE6lO37a8lKi2TZ5SN45d+e12yzO6kwmpkzJZuG5jaOVjQDCktm%0ADqPCaOZoRTMut5v8zFhSEiIorWqhwmhmwbShVNVaKK1pIT89hvPyEthb0kB2ahTDM2OZXJgcEPOM%0AitNXZjTz6CvbsDlc/GBOAS/9ax82h4sp56Xx9w8OMmFkMm98erhLdudPHcobn3lye9GYNP7v/QPM%0AmzrUl9mMFAN56dHoVHDjnJEUH6mn3GgmPdlAQXYcf//wIJZWR4fnvPR7mbTZXaBSyMuMISkunJp6%0AK6XVLbjcbpZeOpyjlU0cq2wmPdlAdkoUlXVmhqVHc8uVRew4WEtZdQtZKZGMzk/k8PFGyWyQKzOa%0A2VtqwthopeDEXGxqIAxwAG7A7nQTrlVTODSOuqY25l6YQ7nRTFWdhWEZ0Vx0Xpp89uKs+vpgHeDm%0A7S+O+vrOcqOZC89LxeVWOF5jJjstipT4cL4ursGtuLnhihEcKGvkWOWJ7XJWHCkJBkqrmqmqt5Cf%0AHsOF56VKlsWA8s5X582uWq1iclEqdoeTGlMr2alRJMeGs22fkbkX5lDX2MqxqmaqG8xcP3s4+8tM%0AlNeYyUyJ5HsFyWekbkBmkoEVy8azeU8NB8pMvm06QJg+pMNt8v04N5UZzby4YQ/XzR7eIbsXjEpF%0AwdPnolLISI7qZt8yn7KaFqZPyMBstftO7pE8ibPFBWzZU9Ohz7U5nBhNrWQkGRiZHYfd6fJld/s+%0AI9deks/h8kaOn+H+Vggh/CHgBpOXLFnCihUrWLp0KSqVikceeaTHKS7OlG/21nQ4E7LN7gSgze7s%0AclaHzeGiwtjC1n1G3G7Ft7x3udc/OXRi7tdYNCo1GzYe5fyRyewvbeSbvTUkx3mK1G0p9lxmOHVM%0AGt8eNGJtddBqc7JpV6VvzuN/bjrGBaM8Z2TvOlzHkYomVCiMG57MqKHxFGTH4nS60ek0OJ1u3G4F%0AtVoFgNvtObQoyor1TYMgBo/Ne6qxOVzER+s5eNzkq/R7suwerWwiRKMGDZ4ifa2ODplVKSre+PQI%0Ao4Yl4HS62XfM82PEgdIG7HaXbyC5/XM2tLQRa9Az/4Ic/veDg2zaVUlBdjw5aVGAwr6SBjJTI/iv%0AOSN9GXW7FV8mx+XGo9WqcTrdvr8ls8Ht20NGTC0OclLDsdrsNFkcJEbrqWyyYWl10WZ3Ybe7fJeu%0Ajh8ez4JpeVisNqrqIEynlYNBcdbVN5mpqmvr0He63Qpf7KhkUqFnrvdvDxhJig1nSFI4w4bEUt/U%0ASkFmDLfOKwDocVssxEAyt7ZyrMriy67brfj2J6eOSWPP0TpsNhcZKRGEh4ZgbKjlsklZTClKQatV%0Ac+GJf73b4TMlM8lAZpKhyzY9M8kQlJeAijNr855qDOFaDh9v7JDdjTs92Z0+Ph1TSysOh4vj1S2M%0AGhbP/1tQiFqtoq3NCaNSfdmS/UZxtu05Utdjn/vtQSPHa8wkxOgZmRXH94qSqDKa0ajhlrkFqNWq%0AM97fCiHE2RZwg8k6nY4nnnjirL2eVqumtPq7ndnYKD21plbfv905XmMmNkpPdb212+VarA4q68zU%0ANbaSlmDA4VQoq/bM/1VWY+6w7MGyRtISDNQ0fPcc7ec8PlLRhN3p6jCn3T+/PMaekgZW3XQ+AHZ7%0AxwPfzmTnanBRq1W+ebaKhiZQUumpHtyX7Hrv9/6/lzezOq2GiLAQ2mwu6hpbabE62H2knpT4cIw9%0APGd1nRWn05OxfcdMtFgdbNlb3WGZGlMUcyZmdxhEbq/zDpVkNnip1SosbS7MrQ4mjUrH6XJTWtVC%0AflYMB0sbOVrZRF2jp1hO3YmpL7YdqGfbgfoOz3HVxbmSA3HWREToyEqJYUvxoW7vr6yztNsWN3Gk%0AoonjNZ7bQnVaJhWmdMirZFecLVFROsbmp/D5tzu63OedlkpB5dsuZya3YHe6eH9LGZMLkj2DcnTd%0ADp9J8n0QnanVKvaXNXr2Y6uau9xvc7jYW9KA3eliyx7PvMhV9VYuHjPEl1n4LluSMXE2RUXpKO2m%0Atoy3zw3Rak7UOmph+4E6X+HRUJ2Wi85Lk4FkIcSgoPZ3A/zN7VbITPluUmlTs43E2DDfv91JTzZg%0AarZ1WL4zU7ONIUkRHKtqxq0oDEmK6Pa5EmPDOFbV3ONrZaZE+l6rveGZsbLjdI5yuxVGZMUAUHy0%0AjvRkzxmcfcmu9/7ulmn/eJ1W3eH+kz1nVIQOu93la1dnktdzh9utEBGqISJMy1e7y9m2v4ojlSa2%0A7q3kSKUJc6sDQ3hIl4y1J3kRZ5vFYqe02kRGcvdFJrx9Y3e3SV6FPzU32/n2YDVZKX3LruRWBAK3%0AW2FEZgzFRz0Dbd3pnN2MZEOHE2iE8JfmZnufc9v+Nul3hRCDyTk7mFxmNPPqp4f51YvfkJ8Rgz5E%0AA3h+UQzTe07YDtNrfbd76UM0FOTE+/5uX2Sss4ykSOwON/HRYWQkRXb7XKE6LS1WR7fP0dOk/FJc%0AQhQOjUcfoqG+yUZ+Rqyv6IM3uz3lyVvczuZwERHacRnvbQAajbrD/T3l3FtMZ9xwz7zmk08Uq+q8%0AjOT13DI2L4nU+AjK6yyE6nUkx0WgUmtJjosgJy2KoWnR6ELUXTIIkhfhP4nRkYwaFtdjP9ddsVBA%0A8ir8zhAWRuHQ7rPbuait5FYEismFKZitToalx/Qpu2OHJ/mjmUJ0qyg3QfYXhBDnNM2qVatW+bsR%0Ap8NqtZ/yY7zFyw6UNdJktmEID+Gicelo1Sq0GjV5mTHERepJjAsjLlLPkCQDKlQMy4ghKzUKU0sr%0AM8/PJFSnQYWKaIOOmd/LJDIiBMUNo/MTuWhMGnani7yMWCrrzCTGhDE6L4Hw0BBUKhWjhiVw+eRs%0A6hqtKEC0QcfkolRiDHpUKhWTClNYOiuPvCHRnDcsAb1Oi8utMPHE7QMxn2hEhL5f76c/DFRbIyL0%0AZ/w5e9Lf9pcZzTy5bifjRySTkWzA5VaYVJSKVqMiNkrPecMSPPN45sSTFBuOSqVi3PAkLhidSl1j%0AK2q1iqLceCLDdUwqSiEkRINWo2Z0XiJJceEMSYzE4XJhCAvxLadRq0iIDeXicUOIMeg9Z5Rkx/G9%0AghQKsuN8xSOiI3RnLa+dnev5DaTsRkfo0IVo0Ou1tNrthGs04AadChQ36EJUxEaFotWqycuIJSrC%0Ak7HzRyZz/aX5QTNfcjBlrr8Geh0DKbdV9VbUKIwcGk+0QY9bURibn8iEkckoikJSnKc/LcpNYHhW%0AHPoQ9Vnr3/oiGPMYzG0OpOxW11txO12MH5mEIUyHW1Eoyo1nclEqTRbbidzGMzwzcHIbTJ/9YGtr%0AoGQ3OkJHcoKBkioTM8dnEBnuye64/CQunpBOXWMrKlQUDUtgzpQcxuXG9/hcZ0uwZGGwtjNQsltm%0ANNPWZmdUXqLnRB4VjM1PYvzIJBQF3/5C4dB4RgTg/sKZFCxZGwinsu6BkF1/fVZvbywZ8NdYcGHO%0AgL/GqQjG70VPbe4tuwE3Z/LZ4C1eBp5fCx0ON7sP11F8pJ7kuDDKqlrYfaSeUbnx7D5Sz9j8ROxO%0AF8VH6n2Fzmw2N1qNmmiDjl2H69i6z+hbbktxNd8eMJKXEYO1zcn5I5OYOS4dt1th1njPv965kibk%0AJfiKnvRURKKnAibi3LR5TzWtNidb99Vw/shkGs02ahqsHCwzodNpMJpaKT5ST2yUHkurg6TYcFxu%0AhVc/POQrALnrUB1DEg1Y25zsOlRHbJSeQ2UNhGgSqKhrYURmLEsuHkZ0dDhNTVZfXt1uhSkFKajV%0Aqh6LR0heBXhy8MWuKqIjtJQ0WzoU3EuND2P2pCyGpkZTVt1EYU4sP15QKHkRflXZ0EJNQxvb9hkZ%0ANzyREI0aRQGH006MIYS4SD3Ds2KYWpgq/ZsIKPvKTDidbixtDoqP1DMmL54JI1NoMJkJDdFw+cQs%0AJo5MktyKgHOgzASKmu2Hatl5sI6iobHkDonG1GRhWHoUFxSlMjKz+ynUhPCX8tomjlZZabM52bbf%0ASHJcOG1tduKjYzCEaUmOCeNH8ws7HN8LIcRgc84NJrcvXgaeomV2p5u6xlZsDhd2pxvjiSJl3n8r%0A6yy+gnjtH1NZZ6HsxOT7KfHhHZazOVxsP1ALQJvdxcxx6QDdzvXVfqCu/b+dyYZItM9vbJQeq81T%0AhKSusbVD4bz2RRyzU7Ucq2ruUgCy0WzD2ubssGxV/XEA2mxurrxwKNB9ZnsqpNd5GXHuCgsLQQXk%0ADomltLoc+K7gXlV9K3/9537fstmpUVx0Xpo/mikE4Mlrblos2/YdIjZKT0WtZ/t+pKKpw3LZqVFM%0AG5Um/ZsIGAaDDhVgbnX4tv9b9hrZstfoW+ZIRTOTC5MltyKgREV5smsy23zZ3Xagjm0H6nzLZKdG%0Aseqm8yW7ImCo1SryshIoqSqj3Gg+cXzlKbb31Yl+NzM5kksnZuJ0uiW7YlC5+bFP/N0EEUDOuTmT%0A2xcvA7oUG+tcxKynQmWnUqBMJtsXZ0r7/Hpz6M1id7kEOFbV3G0BSFOzzVe8rzPJrDhdra0OFOBw%0ARYMU3BMBr7XVwZFKk6/ArmRVBAuz2Y4CRIRpJbciqDQ3S3ZF8HG7FQ6V1qFAt8dXAOnJBtranGe3%0AYUIIcZadc4PJ0LFImM3h6lBszFtoDOjwb+dCZZ2LR/VWoEwm2xdnkje/3ux6swhdC+cBtFgd3RaA%0ABHzF+9qTzIozZURWLDptCCOzY6Xgngh4KXGRjDoxJ6dsz0Uwyc+MJTU+QvpYEXQkuyIYpSdGk58Z%0A3e3xlT5Ew5i8RD+1TAghzp5zbpoL8MzluWLZeDbvqeFAmYnI8BAKc+JIT4rkSEUTFUYz86bmUNvY%0AyvTx6bS02pk+Pp1mq51yo5ns1Chyh0TTYrUz98Icyo1mquothOs1/HTJeew52sCBMhPDM2OZcX4G%0AiQadv1dZDCLt83uwrJFxIxJQq1XMvTCHilozURF65k3N4XiNmao6C1kpkag1cOOckew5Ws/xGjPp%0ASQaGZ8WS1em7MDwzlsmFyYOyQIQ4+7JSo3C73LhdLgqHxlHX1PZdn1lnIT8jhgvPS5W8iYCQHBNK%0AvcnKTfNGsvtIvW+7X2E0k5cuWRWBKyUmFA1uIsK0JMWF+7b/uenRTBudJrkVASslJhS1ZFcEmcwk%0AA+ZWB+poWHppPgfLGik3mslIMTA6N5EJeQn+bqIQQgy4c3IwGbovElaYFYvb7aaqzsKG/3iqTibH%0AhRMeqqEgK47JBckdiuV15n2eoqxY3/MmJkZSW9ty9lZMnBO8+f3312W848tqGOGhIdgdLnLTo/jp%0AwqIO83Cr1SomjUhCp9N0mcNLCuaJgfD59nL+9eUxspIjmDEhC63aTWJ8JEmxeiZKwT0RYDbvqeb9%0ALWVkJUdw5fRhJEWH8enWci4Ylcol49P93TwheuTN7nm5sSy5ZDgjMmP48OsywvVaGYwTAc2b3UkF%0AiSyZNZy0xGY+21ou2RUBb/fRej7bXsHFY4ewZHouR6uaeOOTwxhCdUzIl8FkIc6m/szl/OLyGQPQ%0AknPLOTOY3NNAWfvb1GoVm4trfEX1AN//t9ndTClK6VIsrycySCLOlJ6yq1ar+HqvEZvDUyCvfXG9%0AhmYbcyZmd3ic9/+7K6jX/n4hzgS1WsWekgYASmss/OWfe333ZadGMXFEir+aJkQX7YubltZY+O9/%0A7PTdl50axezzM6SPFAGpfXZ3HTGx68hXvvuyU6O46uJcya4ISO2z+9XeWr7aW+u7r9nqlOyKgOXN%0Ars3h4v2vy3j/6zLffXqdSU7QEUKcEwb9nMllRjOvfnqYX734Da9+epgyo7nHZTsX52tPCkCIs+1k%0A2ZW8ikBWWtNCRg9nFUk+RaCR/lQEK8muCFZut0JuenS390l2RSCT7AohxCAfTC4zmnn0lW28v6WM%0A0upm3t9SxqOvbOt1QLl9cT4vKQAhzra+ZlfyKgJRmdHMIy9vQ1GQfIqgUTg0vtu8Fg6N81OLhOgb%0Aya4IRmVGM06nS/YTRNCR7AohxCCf5mLznmrfFABeNoeLzXtqepyHq3NxPilIJvyhr9mVvIpA5M3v%0A5uIqJhel0mZ3UmtqJTMlklnj0yWfIiDtLalnwshkX14TY8MI1WnZW9JAUVasv5snRI8kuyIYbd5T%0AzcZdHfcTEmPDGJ4ZK/sJIqBJdoUQYhAPJrefh6uzA2W9z2XUXXE+Ic6WU82u5FUEkvb5dbsVNu2q%0ARB+iITZKT02DleyUSMmpCDhqtYp9xxoprW725bX4SD02h4vs1CjpX0XAkuyKYOTdV+i8n1B8pJ76%0ApjYunZAuuRUBSbIrxOAgRftO36Cd5uJMzCEnGwLhD/3NruRVBILu8mtzuKiutzI0LVpyKgJS+9x6%0A8+q9OkTmPxSBTLIrglHnfYX22ZXcikAm2RVCCI+AG0x2u908+OCDXHPNNSxbtozS0tJ+P5fMJyuC%0AlWRXBDPJrwhGklsRrCS7IhhJbkWwkuwKIUQATnPx0UcfYbfbefXVV9mxYwePPfYYzz//fL+eS+aT%0AFcFKsiuCmTe/X+83srekQfIrgoL0uyJYSZ8rgpH0uSJYSXaFECIAB5O3bdvG1KlTARgzZgzFxcWn%0A9Xwyn6wIVpJdEcwykwyML0ylvt4s+RVBw9vvJiZGUlvb4u/mCNFn0ueKYCR9rghWkl0hxLlOpShK%0AQO1x3n///Vx66aVMmzYNgIsvvpiPPvoIrbb7cW+n04VWq+n2PiECmWRXBCvJrghGklsRrCS7IlhJ%0AdkWwkuyKYDWQ2Z33i7cH5HmDxYYnFvi7CQEl4M5MNhgMWCwW399ut7vHgWQAk8l6NprVb8H0a6W0%0A1fO8Z0ugZxckEwNlINoaiNkNps+kPwb7+sHAr2Mg5haC87OVNp8d3jYHYnaD6f2Utg6MvrRVstt/%0A0s4z61TbKdkNPOfy+p/KugdCds/lz+pMOdXB9BeXzxiglpx5PeWjt+wGXAG+cePG8cUXXwCwY8cO%0A8vPz/dwiIYQQQgghhBBCCCGEEAF3ZvIll1zCpk2buPbaa1EUhUceecTfTRJCCCGEEEIIIYQQQohz%0AXsANJqvVwaOBUAAAGqFJREFUan7961/7uxlCCCGEEEIIIYQQQghxSm5+7JNTfkwwTY0RcIPJQggh%0AhBBCCCGEEEKIM68/A51CtKdSFEXxdyOEEEIIIYQQQgghhBBCBLaAK8AnhBBCCCGEEEIIIYQQIvDI%0AYLIQQgghhBBCCCGEEEKIk5LBZCGEEEIIIYQQQgghhBAnJYPJQgghhBBCCCGEEEIIIU5KBpOFEEII%0AIYQQQgghhBBCnJQMJgshhBBCCCGEEEIIIYQ4KRlMFkIIIYQQQgghhBBCCHFSWn83IJi53W5WrVrF%0AgQMH0Ol0rFmzhqysLN/97777Li+99BIajYb8/HxWrVqFWq1m4cKFGAwGANLT03n00Uf93ta//vWv%0AvPbaa8TFxQGwevVqsrOze32MP9paW1vLXXfd5Vt23759/OIXv2Dp0qV+eV8Hg/7mOBDb6vXAAw8Q%0AHR3N3Xff7YdWepysrbt27eKxxx5DURQSExNZu3Yter3eb+3tr5Ot5yeffMKzzz6LVqtl8eLFXH31%0A1X5sbf/0p/8cOnSov5rbbzt37uS3v/0tr7zySofbB8Nn2Bd97V8CUU+fXSByOBzcd999VFRUYLfb%0A+fGPf8zMmTP93ayTcrlcrFy5kpKSElQqFatXryY/P98vbQmmfjfY+s9g6gd7amugvaf9yas/+uNg%0AOa4LlmO6wXQ8F0x97kAItn58IATTtqG9YNy3bf9el5aWsnz5clQqFXl5efzqV7/y2zhEd7rbpx02%0AbFhAtxm636fV6/Wn3m5F9Nv777+v3HvvvYqiKMq3336r/OhHP/Ld19raqsycOVOxWq2KoijKz3/+%0Ac+Wjjz5S2tralAULFgRUWxVFUX7xi18ou3fvPqXH+KutXtu3b1eWLVumOJ1Ov72vg0F/cuwvfcnG%0A3//+d+Xqq69W1q5de7ab10FvbXW73cr8+fOVY8eOKYqiKOvWrVOOHDnil3aert7W0263K7NmzVIa%0AGxsVm82mLFq0SKmtrfVXU/utP/1nsHnhhReUuXPnKldddVWH2wfLZ9gX/trmna6ePrtA9frrrytr%0A1qxRFEVRTCaTMm3aNP82qI8+/PBDZfny5YqiKMpXX33l13wEU78bTP1nMPWDvX3vA+k9VZT+5dUf%0A/XGwHNcFyzHdYDqeC6Y+dyAEUz8+EIJp29BZsO3bdn6v/9//+3/KV199pSiKojzwwAPKBx984M/m%0AddHdPm2gt1lRut+n7U+7A2uIPMhs27aNqVOnAjBmzBiKi4t99+l0Ov7xj38QFhYGgNPpRK/Xs3//%0AflpbW7n55pu54YYb2LFjh9/bCrBnzx5eeOEFli5dyh//+Mc+PcZfbQVQFIWHHnqIVatWodFo/Pa+%0ADgb9ybG/nCwb27dvZ+fOnVxzzTX+aF4HvbW1pKSEmJgY/vrXv/L973+fxsbGoP0Fv7f1PHLkCJmZ%0AmURHR6PT6Rg/fjzffPONv5rab/3pP4NNZmYmTz/9dJfbB8tn2Bf+2uadrp4+u0B12WWXcccddwCe%0AbblGo/Fzi/pm1qxZPPTQQwBUVlYSFRXlt7YEU78bTP1nMPWDvX3vA+k9hf7l1R/9cbAc1wXLMd1g%0AOp4Lpj53IARTPz4Qgmnb0Fmw7dt2fq/37NnD9773PQAuuugivvzyS381rVvd7dMGepuh+33a/rRb%0ABpNPg9ls9l2GA6DRaHA6nQCo1WoSEhIAeOWVV7BarUyZMoXQ0FB++MMf8j//8z+sXr2au+++2/cY%0Af7UVYM6cOaxatYqXXnqJbdu28emnn570Mf5qK3guKcnLy/MNwPnrfR0M+pNjf+mtrUajkWeffZYH%0AH3zQX83roLe2mkwmvv32W77//e/zl7/8ha+++orNmzf7q6mnpbf1NJvNREZG+u6LiIjAbDaf9Tae%0Arv70n8Fm9uzZaLVdZ74aLJ9hX/hrm3e6evrsAlVERAQGgwGz2cztt9/OnXfe6e8m9ZlWq+Xee+/l%0AoYceYt68eX5rRzD1u8HUfwZTP9jb9z6Q3lPoX1790R8Hy3FdsBzTDabjuWDqcwdCMPXjAyGYtg2d%0ABdu+bef3WlEUVCoV4Hl/W1pa/NW0bnW3TxvobfbqvE/bn3bLYPJpMBgMWCwW399ut7tD+N1uN48/%0A/jibNm3i6aefRqVSkZOTw/z5833/HxMTQ21trV/bqigKN954I3Fxceh0OqZNm8bevXtPun7+aKvX%0AO++802FOIn+9r4NBf3LsL7219b333sNkMnHrrbfywgsv8O6777J+/Xp/NbXXtsbExJCVlUVubi4h%0AISFMnTo14H8p7klv69n5PovF0mGnK1j0p/8cLAbLZ9gX/trmnYuqqqq44YYbWLBggV8HZfvj8ccf%0A5/333+eBBx7AarX6pQ3B1O8Ohv4z0N7T3gTie9qfvPqjPw6W47pgOaYbTMdzwdTnDoTB0I8PhGD4%0A7IN937b9nL0Wi8WvV4X1pPM+bTC02av9Pq3NZvPd3td2y2DyaRg3bhxffPEFADt27OhSiOXBBx/E%0AZrPx3HPP+S6Lev3113nssccAqKmpwWw2k5iY6Ne2ms1m5s6di8ViQVEUtmzZQlFR0UnXzx9t9Sou%0ALmbcuHG+v/31vg4G/cmxv/TW1htuuIH169fzyiuvcOuttzJ37lwWLVrkr6b22taMjAwsFgulpaUA%0AbN26lby8PL+083T1tp65ubmUlpbS2NiI3W5n69atjB071l9N7bf+9J+DxWD5DPvCX9u8c01dXR03%0A33wz99xzD0uWLPF3c/rsrbfe8l2+GxYWhkql8ltBlWDqdwdD/xlo72lvAvE97U9e/dEfB8txXbAc%0A0w2m47lg6nMHwmDoxwdCMHz2wb5vW1BQwJYtWwD44osvmDBhgp9b1FF3+7SB3mbofp+2qKjolNut%0AUhRFGdCWDmLe6pgHDx5EURQeeeQR9u7di9VqpaioiMWLFzNhwgTfmZw33HAD06ZNY8WKFVRWVqJS%0Aqbj77rs7bET90dZrrrmGt956i1deeQWdTsfkyZO5/fbbu31Mbm6u39va0NDATTfdxNtvv+17jN1u%0A98v7Ohj0J8eXXHJJwLW1/TzJ69ev5+jRo9x9991+aWdf2rp582aeeOIJFEVh7NixrFy50m9tPR0n%0AW09vlWNFUVi8eDHXX3+9v5t8yvrTfwaj8vJy7rrrLtatW8eGDRsG1WfYF/7a5p0J7T+7QLdmzRr+%0A/e9/d5gn/k9/+hOhoaF+bNXJWa1WVqxYQV1dHU6nk1tuuYVZs2b5pS3B1O8GW/8ZTP1gT20NtPe0%0AP3n1R38cLMd1wXJMN5iO54Kpzx0IwdaPD4Rg2ja0F4z7tu3f65KSEh544AEcDgdDhw5lzZo1AVVr%0Ao7t92vvvv581a9YEbJuh+33a3NzcU36vZTBZCCGEEEIIIYQQQgghxEnJNBdCCCGEEEIIIYQQQggh%0ATkoGk4UQQgghhBBCCCGEEEKclAwmCyGEEEIIIYQQQgghhDgpGUwWQgghhBBCCCGEEEIIcVIymCyE%0AEEIIIYQQQgghhBDipGQwOUhs2bKFZcuWDdjzP/XUU2zduhWAZcuWsWXLlgF7LTE4lZeXU1RUxIIF%0AC1iwYAGzZ8/m9ttvp66ujt27d3P//fcP2Gu3tLTwk5/8ZMCeX5ybysvLmTFjRpfbhw8f3uNj+pL1%0A5cuXs379+i6379q1i7Vr1556Q4Xo5KabbuLDDz/0/f34448zduxY7Ha777YLL7yQ6dOnU15e3ufn%0A7Sm7QvTHe++9x6JFi5g/fz7z5s3jz3/+MwAzZsw4pVx2p6f+u6/ORBvE4Hfdddfx7rvvdrjNarUy%0AceJEbrnlFmpqavzUMiH670z1zd59htPtj4U4mc7jEPPmzWPGjBk89dRTAz4OcS7T+rsBIjB88803%0ATJw40d/NEEEuKSmJt99+GwBFUfjd737H7bffzt/+9jdGjRo1YK/b1NTE/v37B+z5heirUaNG9Tvr%0Ahw8fpr6+/gy3SJyLJk+ezPbt27nkkksA+PLLLxk9ejTbtm1j8uTJlJaWEh4ejtPp9HNLxbmqpqaG%0Axx9/nPXr1xMbG4vFYmHZsmXk5OT4u2lC9NmiRYt49913mTt3ru+2Dz74gIkTJ/LUU0/5sWVC9I/0%0AzSJYtR+HAE+WZ8+ezZw5c3j44Yf92LLBS85MDnIvvPACCxcuZP78+fzmN79BURTKy8u58sorueee%0Ae5g7dy433ngjjY2NAPzrX//isssuY+HChdx///0sX76ct956i+LiYlauXMmBAwcAeO2111i0aBEz%0AZ87kk08+8ecqiiClUqm47bbbOHToEC+//LLvzPqvv/6apUuXsnDhQmbMmMG///1vwPPr9erVq5k/%0Afz7Tp0/nww8/5Gc/+xmzZs3iscceA8DlcvHoo4/6Mv/Xv/4VgDVr1mA0GvnpT38KwFtvvcXChQtZ%0AsGAB9913HzabDYBJkybxwx/+kAULFuBwOM7yOyIGk56y2P4qkoMHD7Jo0SIWLFjAQw895BvYA/js%0As89YsmQJ06dP59VXX6W5uZmnnnqKTz75hOeff94fqyQGkUmTJvHtt98Cnp1pnU7HZZddxsaNGwHY%0AunUrF1xwAQDPPvssV155JbNnz2bnzp0AlJSUsGzZMubNm8c111zDrl27urxGT/2sEH1hMplwOBy0%0AtbUBEBERwWOPPcawYcOA7nPZ/sq59me6VVRUcMMNNzB37lyWLFnS5cfl999/n/nz59PQ0EBdXR0/%0A+clPWLRoEYsXL+bLL78EoLGxkVtuuYV58+Zx5513Sp5Fn1x++eVs377dd5wF8M4777B48WLfWZz7%0A9+/n6quvZtGiRSxdupRjx44BsGHDBq644grmzJnD8uXLcTgcWCwW7r33Xt++g/es5/Xr1/v65N/9%0A7nccPHiQZcuWsXjxYqZPn87LL7/sj9UXg1B/+ubS0lJuuukmFi5cyNKlS9m7d6/f2i+EV21tLYqi%0AUFxc7Ds2W7ZsGb/5zW+45ppruOSSS/j8888BqK6u5vvf/z7z5s3jF7/4BRdddBEAmzdvZtGiRSxa%0AtIibbrqJhoYGv61PIJLB5CD2xRdfUFxczOuvv85bb71FTU0N77zzDgD79+/npptu4t133yUqKooN%0AGzbQ0NDAI488wksvvcQbb7xBU1MTAFdeeSVFRUWsWbPGd/l2VFQU69evZ+XKlTz77LN+W0cR3HQ6%0AHVlZWSQkJPhu+9///V/WrFnDm2++ycMPP8xzzz3nu89oNPLOO+9w++23s2LFClavXs1bb73FunXr%0AaGlpYd26dQC8+eabvP7663z88cds3bqVlStXkpSUxLPPPsuhQ4dYt24d//jHP3j77beJj4/nf/7n%0AfwDPDtKtt97K22+/TUhIyNl9M0RQMhqNvkumvP8BPWaxveXLl3PHHXfw9ttvk5GRgcvl8t1nt9t5%0A7bXX+OMf/8jvf/97oqKiuP3225kxYwY//vGPz94KikGpsLCQsrIybDYbGzduZMqUKUyZMqXDYPKF%0AF14IwLBhw3jrrbdYtmyZr6+85557WLZsGRs2bGDFihXccccdHabI6K2fFaIvRowYwcyZM5k1axZL%0Alixh7dq1uN1usrKygO5z2ZPVq1cze/Zs3n33XW677bYOP8ht3LiRZ599lhdffJG4uDgefvhhFi9e%0AzPr163n++ed58MEHMZvNPPXUUxQUFLBhwwauv/566urqBnT9xeAQERHBzJkzee+99wDPj3clJSVM%0AnTrVt8xLL73ETTfd5BsQ3rFjBzU1NTz66KO8+OKL/POf/8TlcvH555/z/PPPU1hYyPr16/m///s/%0A/vCHP3D8+HHfc7/55pvcddddvPbaa/zkJz/hjTfe4OWXX+b3v/+9X9ZfDD796Zvvvfde7rnnHt58%0A800eeughfv7zn/tzFcQ5ynvMdtlllzFx4kSefPJJnnnmGVJSUjos53A4ePXVV1mxYgX//d//DcDD%0ADz/M5ZdfzoYNG7jssst8UxQ999xzrFq1ivXr1zN9+nT5oaQTmeYiiG3evJldu3axaNEiANra2khL%0AS2P8+PHEx8dTUFAAQF5eHk1NTWzdupWxY8eSnJwMeAaRP/roo26fe9asWYBng2Eymc7C2ojBSqVS%0AERoa6vt77dq1fPrpp7z33nvs3LkTi8Xiu8/7K2BaWhp5eXnEx8cDEBMTQ1NTE5s3b2bfvn189dVX%0AgGdeugMHDnTYSGzZsoXS0lKuvvpqwLPB8H4XAEaPHj1wKysGnc6XTIFnzuSesug9c6OxsZGKigqm%0ATZsGwOLFizucOTRz5kxUKhV5eXnSx4ozTqPRMHr0aHbv3s3GjRu5/vrrycjIoK2tjaamJr799lvu%0Au+8+oOP2/v3338disVBWVsall14KwJgxY4iOjubo0aO+5z9ZPytEX6xevZqf/OQnbNy4kY0bN3L1%0A1Vfz29/+Fuiay9588803/O53vwNg2rRpTJs2jfLyckwmE7fddhu33Xab70ftL7/8kqNHj/qmIHA6%0AnRw/fpyvv/6aJ554AoDzzz+fjIyMAVlnMfgsXryYJ598kmuvvZYNGzYwf/581OrvzteaNm0av/71%0Ar/nPf/7D9OnTmT17Nh9++CHjxo3z7b966yU899xztLW18cYbbwCefYtDhw4BUFBQgFbrOXRfvnw5%0A//nPf/jjH//IgQMHsFqtZ3OVxSB3Kn2zxWKhuLiYFStW+B5vtVpl31acdd5jNrfbzWOPPcaBAweY%0ANGkS27dv77Cc98e+vLw831UlmzZt4tFHHwXgkksuISoqCvAcr3mvlJ45cyZTpkw5i2sU+GQwOYi5%0AXC5uvPFGbrrpJgCam5vRaDSYTCb0er1vOZVKhaIoqNVq3G53n55bo9H4HitEf9ntdkpKSjrMA3vd%0AddcxceJEJk6cyOTJk7n77rt997U/W9i7w9yey+Xinnvu8Q1yNDQ0EB4e3uEMIpfLxeWXX87KlSsB%0AsFgsHc4IbT+wLUR/9ZRF7yV/Go0GRVF6fLz0sWKgeedNbl/YcfLkyXz88cfExMQQGRkJdM2ioihd%0AsqsoSod+9GT9rBAn89lnn2G1WrniiitYvHgxixcvZt26dbz++utAz32kN5vt5/tuv7+gKApHjhwh%0ANDQUlUrFs88+y913382cOXNITk7G7Xbz0ksvERMTA3jO9kxISPDtK3t5X1+Ik5kwYQK1tbVUVVXx%0Azjvv8Mwzz3S4/7LLLmPs2LF8+umnvPTSS3z++edcfPHFHZbxXjrtdrtZu3YthYWFANTV1REdHc2G%0ADRs67L/eeeedREVFMX36dK644gr++c9/DuxKinPGqfbNbrcbnU7X4cSL6upqXx8rxNmmVqv55S9/%0AyZVXXsmLL77ImDFjOtzvHSdrv3/R03HbD37wA6ZPn86nn37K2rVr2bVrl1xB2o5McxHEJk2axNtv%0Av43FYsHpdPLTn/6017M3xo0bx+7duzEajSiKwr/+9S/fl0ij0ciBoDij3G43Tz/9NKNHjyYzMxPw%0AnK157Ngx7rjjDqZNm8amTZtOKXeTJk1i3bp1vnnlrrvuOnbu3IlWq/UdWE6cOJEPP/yQ+vp6FEVh%0A1apVvPTSSwOyjuLc1VMWvSIjI8nMzPTNxbVhw4aTPqdGo5GCaOKM8e4j5Ofn+wbbpkyZwl/+8pde%0Az6wwGAxkZGTwwQcfALBjxw7q6urIy8vzLSP9rDhdoaGhPPHEE5SXlwOeQeDDhw8zcuTIHh8TGxvL%0A4cOHATpcWTdhwgTfYNqXX37JAw88AHiuapo8eTJLly5lzZo1gOd78be//Q3wFD2dP38+ra2tTJ48%0A2TcYsmvXLsrKys7wGovBbOHChTz//PNER0f79nm97rzzTnbt2sW1117LHXfcwd69exk1ahQ7d+6k%0AtrYWgEceeYSPP/6YSZMm8fe//x3wXLI9f/58qqqqurzepk2buP3225k1axbffPMNgBzHiTPiVPvm%0AyMhIsrOzff3npk2buP76689ae4Xojlar5Ze//CV/+MMf+jRt1QUXXOA7Vvv8889pbm4G4KqrrsJi%0AsfCDH/yAH/zgBzLNRSdyZnIQ8U5T4TVv3jwuvfRSrr76alwuF1OnTmXhwoVUVFR0+/i4uDhWrlzJ%0AzTffjE6nIz093XcK/9SpU/nVr37F448/flbWRQxO3rmKwDOYPHLkSJ544glfYceYmBiuuuoq5syZ%0Ag8FgYMyYMbS1tfX58rxrr72W0tJSFi5ciNPpZNGiRUycOBGHw0FaWhrLli3jlVde4Wc/+xk33nij%0Arw233nrrgK2zODf1lEVvcSiAxx9/nPvuu48nn3yS4cOHn/Ss+PPOO49nnnmG3/72tx3O2BeiP/Lz%0A82lsbOS6667z3TZp0iTuvPPOk16mt3btWlatWsXTTz9NSEgITz/9NDqdznf/iBEjpJ8Vp2XSpEn8%0A7Gc/40c/+pGvIO7UqVP56U9/2uOPb//1X//F8uXLeeONN5g5c6bv9gcffJCVK1fyt7/9jbCwMN/A%0Asdett97K/Pnz+fjjj1m5ciUPPvgg8+bNA+A3v/kNBoOB22+/neXLlzNnzhyGDh0q01yIU3LllVcy%0Ac+ZMHn744S73/ehHP+L+++/nueeeQ6PRsHz5cpKTk7n//vv54Q9/iNvtZsyYMSxatIjW1lZWrVrF%0A3LlzfVdAZWZmdqnJcNttt3HdddcRFRVFTk4OQ4YMoby83DevrRD91Z++2bvP8Oc//5mQkBB+//vf%0Ay5V3wu8uuugixowZw5NPPtll3uTO7rvvPu69917WrVvHiBEjfGNkd911F8uXL0er1aLX61m9evXZ%0AaHrQUCm9XYcrBhWTyeQbaFOr1axZs4asrCxfdUshhBBnzjPPPMPVV19NUlISH3zwARs2bODpp5/2%0Ad7OEEEIIIYQQQgAvv/wyF1xwAcOGDWPPnj088MADrF+/3t/NCnhyZvI5JCYmhubmZubOnYtGo6Gw%0AsNBXPEcIIcSZlZaWxs0334xWqyUqKqrbM5aEEEIIIYQQQvhHVlYWd911F2q1Gr1ez0MPPeTvJgUF%0AOTNZCCGEEEIIIYQQQgghxElJAT4hhBBCCCGEEEIIIYQQJyWDyUIIIYQQQgghhBBCCCFOSgaThRBC%0ACCGEEEIIIYQQQpyUDCYLIYQQQgghhBBCCCGEOCkZTBZCCCGEEEIIIYQQQghxUv8fiVrun7TmC7IA%0AAAAASUVORK5CYII="/>
          <p:cNvSpPr>
            <a:spLocks noChangeAspect="1" noChangeArrowheads="1"/>
          </p:cNvSpPr>
          <p:nvPr/>
        </p:nvSpPr>
        <p:spPr bwMode="auto">
          <a:xfrm>
            <a:off x="2122027" y="2215871"/>
            <a:ext cx="5375070" cy="53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" descr="data:image/png;base64,iVBORw0KGgoAAAANSUhEUgAABYUAAAWCCAYAAABLsIhhAAAABHNCSVQICAgIfAhkiAAAAAlwSFlz%0AAAALEgAACxIB0t1+/AAAIABJREFUeJzsvWlwnNd55/vrfd/RCxr7DhAguJOiSGq15FiJZY8jx5Z9%0A5ZubmcrMrVxXTVVGdeOpqYwzNTWuzNSkpsqTciq510nszHUWO44jy7JlyVopiqtEEiTBBQTQ2HpB%0Ad6N39H4/NLrZje4GSYkLIJ7fF4mNFy9O9/vv55zznGeRFIvFIgKBQCAQCAQCgUAgEAgEAoFAIHgg%0AkN7vAQgEAoFAIBAIBAKBQCAQCAQCgeDeIZzCAoFAIBAIBAKBQCAQCAQCgUDwACGcwgKBQCAQCAQC%0AgUAgEAgEAoFA8AAhnMICgUAgEAgEAoFAIBAIBAKBQPAAIZzCAoFAIBAIBAKBQCAQCAQCgUDwACGc%0AwgKBQCAQCAQCgUAgEAgEAoFA8AAhv98DuJ8EArH7PYQaLBYt4XDyfg+jjs06LrizY7PbDXfkPneT%0AzabZW2Uza+hW2Kzj/6RodrN+vp9E7vdnLTQrgK31+QnNPphs5c9LaPbBY6t/VkKzgs3CrT7DrapZ%0AodGPz1b9DDfSrIgU3kTI5bL7PYSGbNZxweYem+AGW/05bfXxb3bE53vvEJ/1nUF8jh8P8fnde8Rn%0AfnuIz+v+I57BrSM+q82BeA5bn0/6M/ykv797wSfxMxROYYFAIBAIBAKBQCAQCAQCgUAgeIAQTmGB%0AQCAQCAQCgUAgEAgEAoFAIHiAEE5hgUAgEAgEAoFAIBAIBAKBQCB4gBBOYYFAIBAIBAKBQCAQCAQC%0AgUAgeIAQTmGBQCAQCAQCgUAgEAgEAoFAIHiAEE5hgUAg2IRIpZL7PQSB4LYQmhXcDYSuBHcDoSvB%0AZkboUyBojvh+CDZC6OP2kd/vAQgEAoHgBh5/nGMXvEzOrjDcZebgqItOh/5+D0sgaIrQrOBuIHQl%0AuBsIXQk2M0KfAkFzxPdDsBFCHx8d4RQWCASCTYBUKmHGG+Nb3z9NOpsHYNYb5c0zC3zjhT1iUhN8%0ALKRSCYVC8Y7f1+OPC80K7jgfVVd3S+eCTwZNdfW1PXTahb0S3F/u9Xwq7KXgXnEntCbWm4KN2Mz6%0A2Aq2VjiFBQKB4D5SPtWcWojismkrk1mZdDbPsQu++z6hCbYm60/Nn9jXiV2vvGP3P3bBKzQruOPc%0Arq5EdIjgVmimq1fe99BiUrFv2Cl0I7hv3Kv5VNhLwb3iTmpNrDcFG7EZ9bGVbK1wCgsEAsF9ovpU%0A02XT4vHmG1532RPeEqeMgs3F3T41l0olTM6uNPyZ0Kzgo3K7utrM0SGCzcNGulpaTjDrjfLayXmh%0AG8F94V7Np8JeCu4Vd1JrYr0p2IjNqI+tZmtFozmBQCC4h1QXvy+faqoUMpRyKXaLpuHvDHVaxGJH%0AcNtsdGpeTVmTt9uYoVAoMtxlbvgzoVnBR+V2dVWtc5VChsumXXu9pHPRcEQAG+vKbtEQjqYb2seP%0Awt3UnNDzJ5N7NZ+enPRhMapQKWSV1+6U7gWCMlKphJOTvpuuQW/Vnon15oONXL6xy3Iz6uNW92Cb%0ABREpLBAIBHeBRtFsNSkkYy6uzUU5NO4mny+QyRXobjUyMRWsmURUChkHR5334y0ItjC3cmo+443x%0A/kUvICWWzDDnj7G918qh7W5cTQ4o1nNw1MWbZxaEZgUfiWbRG7eqq7LOpVIJB8daWc3kCIRTjPfb%0AsJnV/N0bU0zOhuvS9kRU0SePW3mmzXSlVsorr5Xt40fho6aK3srYt1IaquCjcTvzaVkzFV14Vhju%0A3FgXnkCcQCSNUi5jrM+GWinn2MQShULxrkbTCXv74DAXiDMxHeKDK8tYTWoOjbsrGiszsxTFu5Li%0A6LlFJq7Xz8/NEOvNB4+J2TDHL/iY88XocBo4MOpkrMvS0KZ8HH3caRu1GSOXb4bsm9/85jfv9yDu%0AF8lk5n4PoQadTrXpxgSbd1xwZ8em06nuyH3uJpv1OdyMzayhW+F2xu/xx/n5CQ8/fPM6vnASo05J%0AJJHhW98/zcxSDIVCyuRMmHfPLvHsIz2EY6usZvMsr6TI5ws8NNZKi1mDRCLhwKiL5z810HSh9EnR%0A7FbXx/1GKpVQXLe2KBbBF04ytRCpu/7AqAuDVsG3vn+aFrOW984tMuuLMdpjYyWe4e0PF5kPJjHr%0AVZh0G9cfNumUdLeZkMlKp/jb+1v4F4/2MdBmani90KwAYNYf56dHp9fsZAqjTlmjNYtBxfY+Gyql%0AnHyh2NQWlnXutOo4dcnHnD9OJJGhx23i9ZNzXPaEicTTTC1EOH7RR5fbyBsfLNTY55tpXGh2c9No%0Azi0/0/W20aRTMt7fgkopJ5sv0N9uptNl5NjEUuW6A6MuRrstdZ9XIztb/Vo5VfSyZ6WiuWMTXsb7%0AW5pqbKOxr7/udu4tNLs1qdZnM7tXrZn55QRTCxHe/GCBlVitLiwGVY1eyxryeGNEEhmWlhP4Q0kO%0AjLqY88Uquq+mkeZvh1vVNwjN3is+7jPdiInZMK+emOOKZwWrSY1KIePMZT/7t5U0JpVKeHi7G4NW%0AwWsn5ykCVqOatz5c4L3zG9tKuLXvx53gVp/hVtXsZtcolHQ6MRPmT394jumlKJFEhoVAHLlMwvnp%0AED9+e7rOpnwUfdyOjarmZp/hzfZg623tvWIjzYpIYYFAILhDNKsf9JuP97N3xFmJCO51m1ArZUQS%0AGY5fuJFe5fHFOHctyHNP9PN/fGZ4050iCjYX1ZFjY72Wugjfg2ONT80fHnPy3oQXgNVMjnQ2z6Fx%0AN6cu1Wrx6NnFm9a+8vjj/OkPzwFgMao4edHHyYu+TVszS3BvaRQN0dhOzvN7z41j1Cg4dsFXie59%0AeMzF80/2UygUa+5V/f/b+1t48/R8TQmJsq6r2T3k4E9/eG7L1HcT3Jxmc+7vPTfO5dkQ3lAKl1VT%0A00Cu06Gn06HHG3bzre+fIpbMVu63PqpIKpUw64vx3kRthC5QFbVr4eEx50dqjnir9QY3YwMdwZ2j%0A2p6V9XmrtlOlkHFwrJVTl0plIcLRNK+fnmcpmKSvzViJwGymodVMDoNWUaP7OxGVvtXqaX7SuVuZ%0ABtUR69Xzq8cXQ6WQVfY+nU4D3a2Guj1PWb9Hzy3ekj3b6Psh2PpUN193WDU1NuvgWGuNfqptSrfL%0AQKFQrOhDLpeSyxVu+rfupo3aapHt99wpnM/n+R//43/w4x//mEQiwZEjR/jDP/xDWlpa6q594YUX%0AOHHiRMP7/M3f/A379u3jrbfe4nd/93frfv7WW2/hcrnu+PgFAoGgGc0W3XO+GCqFlEgmx/JKCrtF%0Ag9WoYs4Xb3j9tfkIT+1pv5dDF2wxyouZbL7AwbFWvKEUf/ZPEwx0mtnR38KF60GkUikHRp0kVksp%0A9e4WHQ6LBpVSxuTsChajikA41dSJditOh2rNe4PJqteFs+JBZqMNaDM7eWrSzweX/RUn3aw3ytsf%0ALvJ/fmE7F64HmZxdoa/dhMuq4dh5H4OdJkZ7bfzjm1M1m8Oyrqv5OBoXbE7mAnFeqzoMKJPO5jl+%0AwUs+X6zo4P2LPiQS6LDfeM4ui4bf//Iujl3wcdkTZqjTwsHRkvPY44/zw7evM3E9iN2sQa2UM+eP%0AVTaNB0advP3hIlDS6aWZEDSpONEsVfRWHb1bMQ1VcGtsdLDb6Jk200yRIrsG7SwuJxjrs6HTKBju%0AtvCz92Z488wC//F39jfVUGAlxTde2Fv5u3fKUSIOMjYPd+KZNiuJd8UT4fAOFzPexvuZIkWkMikK%0AuZRcodj0YEKlkN2WPRM275PH+ubrGV+tM7XZGu610/N41w7BRnttXJwOcmnm5ocfd9tGdTr0fOOF%0APQ3XGJuRe+4U/va3v82Pf/xj/viP/xiz2cwf/dEf8fWvf50f/OAHDa/NZm+c4BcKBf7Nv/k36PV6%0Adu3aBcDly5fZtm0bf/7nf17zuzab7e6+EYFAIKhio43brC8GxdKpOIAvlKRYhOVIquH1S8HEXRun%0A4JNBeTGzPsK3w2moRO6O9dk4PelHo5JzeIebldgqmVyBV96fw2nTcmk6SG+/iUwuX+dEKzM5G24a%0AoSmcFYJGlBf2UHLQvnlmgTfPLPDvv7aHnlYjk7Phhr83sxhFp1HURG42iu4tRx+9eWaBUHSVLpeR%0AQrFAJpcnHE0TjqYZ67NV7G15HM00LrS69fD443z35UtNfz7ni5PJ5fEGk5VoNINWSbFIzYasOuoM%0AqES8VTtQPN7aaLZ0Ns9qNo/NpEIhlxGOpvGFkuwetuPxxmrGoVLI2DfirNPW7djOcgOdWW+07lrR%0AYGnr4g2n+O9/+wGJ1VzNwW5/h5lHxlvpdRtrIt1KmmlsO+er9O4LJXFatTy6y83D21t59+wiR88v%0ANdXQSJe1JsPoTjhKxNpgc/FRnmk50rLRAS9QmeM/tb+Tk5M+kql8w/vM++KY9EqyuTzzvnjDawLh%0AFBajiv42U8O1puDBoFqn69dxG63hPN4YmVyeXxz38OaZBR4aayWdzVXWno0OP+6VjdpKke331Cmc%0AyWT43ve+x3/4D/+BQ4cOAfAnf/InPPnkk5w5c4bdu3fXXG8213YR/PM//3Pm5uZ45ZVXkMtLQ796%0A9SqDg4PY7fZ78yYEAoFgHRdmwywsJ+h06Rsuutvtek5P+muaIa3E0rQ79HWbSIDBdvOmnzwE94/y%0AYmb9yXn1v102bWUBtXvIwdsfLLBv1Mkba5F1X3xigOBKCqO2tFjvcRtrnGhlOpz62mY26yI/hbNC%0AsJ73L3rZO+KsNH3bPWSnr93Mqyfn8YYSuO06ZhvYvdYWHR9eCVT+vVFkyGomh9OqocWsIZHKUihQ%0A0zxJIin9frMNRjVCq1uPYxe8+ELJps/UbtEwMRWs/DudzXN9McLP35/h97+8q2aTVm6MNHE9xI5+%0AG/5wasNotnS25Hw7MOZi4lqIsT4beo2SoU4zE1NBYslszVx//KKXaCJdE7F0u47erZaGKqil2iFQ%0AnksvzYQZ7LTQ4zbx0jvX60o3Pb6nnVgyW2mstBRK0mprbDvtFg0Xp0McGndX7O7UYpTxPhtnry1z%0AYTrEbz8zfFMN3SlHiTjI2Dzc7jOtbuy1f9RVo81Zb5T3zi/x1U8PlbLQ0jnOX1umq9UAZhra4naH%0AHl8oid2ipdNlYD4Qr3v+DouG6aUIWrWci3MrnL+2LBpqPmDI5dKaQ690No9aKa/MuYlUlp6+xvuU%0Adoee81PLSKUS9o44yeRyNevB9y/WH37czEbdabaCzbunTuHJyUkSiQT79++vvNbe3k5bWxunTp2q%0AcwpXEwgE+M53vsO/+3f/rsYBfPXqVZ555pm7Om6BQCBoxqW5FU5e8gEgk0oxaBXoNArC0TTpbB6V%0AQobVqMJiVDHYYa6ph+Sy6WocF1BapB8eb70v70WwNSgvZtLZXM3JefVJejiaZs+IA18oyWomB4AU%0ASUWTi8E4Y302vKEkD425yecLNVo0aBUMdFhoMavxBJqnHgpnxYPN+g2lXC7FatRw9Nz1SgSc06rh%0AH16/esPuWUt2D6jUwARw23Ucv+Ct3GujyJBAOIVWI0enUfCrU/M1DhWVQsbnHu3l954b58L1UCVt%0Ab7TXysRUUGh1i7E+OwFgcnalbtNYRqWQoVbK6xy7gXAKq0nN3HKCD676mQ8ksRpVGLQqzkz6cdt1%0AaNRyrs3XN4Yp/77FqMIbTOIwa0gk88wH4vS4TSgVEl4/Ncf2/hacVi2p1TxvnJ6riTZeH7F0O7Zz%0Aq6WhCkpU18fcNdhCV6uRP/3hOQqFIhajiiueMBKozMtle5jO5gmspLg4HUKlkHJtPsKF6SC7hxx8%0AcCXQUO+7hxx1fQFOX/Lzv31miGg8S6f95hq6k85csTbYHBQKRcZ6LaSzuYq2yqx/phOz4Upmjkoh%0AY3qxZAtdNi35QoGDY24Wl+PMLMXqagN/+VODDW2xRCKpNNuamApyeLy1UnqnfM3OQTtKpYwPry4T%0AiKRQyKQ15XpEHepPLtU2ss2hrzn0OjaxxMGxVmRSCQp5qQRJI42ZDSq6W41YDKqGNasf39tRt1aV%0ASiVNbZTNpOI/fvfkbR1KbIVI4JtxT53CXm9pse901k4IDoej8rNm/MVf/AU2m40vf/nLldfy+TzX%0Ar19nYmKCZ599llAoxPbt23nxxRfp7e29829AIBAI1vD445yc9LESz1IoFGi166AI4wN25rwxdgza%0A6XDoMemVXJ1bwaxXUShSM/mUJ7xisci8P47DoqHFoq0UzBcI1lNeeBwcdXFq0leJ8JXLpTy6q53F%0A5XjlJN1p1eK0liKG2x16ZpaildfnvHEmZ0I8vqeDX7w/y3C3lb0jTrK5HP3tFma8UeZ9cfRaBW+f%0AXWyaevilx/uEs+IBpDpyfKTbzGiPjaVggmsLUbzLCbb3t9DWoufVE7MUsVX0I5VKkErhS08NcHUu%0AwoI/zp4RBwPtZq4vRmoW/IlUlrFRG75Qsk5/XS4DZoMCb7D+Z+lsnnl/nNFuC196vK9msV6n1TEn%0AnXah1c1Co4jKK54IB7c78YZSTM1HGO6ycGjcxZw/xvGLXj7/SB+LgXhlDu1wGfjJ29fr7rtnxIE/%0AlOKXxz20OXTYzRqCkRTpTJ52p553zy5yfmqZ8QH7htHHKoUMlVJOcjXDc08MMDW/woo/TY/bSDZX%0A5Fen5tje19JQl++eW+IrnxoAbt/Ru5XSULcyd+rz9fjj/PH/OsPuIQcmvZLjF3xML8X4yqeHOHc1%0AgC+UorPbgNWo4fAON6l06ZB3x0ALZr0SihJ+68l+Jq6HuDYfwW7R4A8l+PJTA1y4HsIfTlX0/ovj%0AHnYONNbc1bkIkfgqsWSabT025DKwmdTIZY3HfaecueIgY3Pg8cdJZQo1kZPHJpZQyKR1z/TExRsO%0ANZtJjd2sYazPRmAlRZfLzEpslQvXQ2zrsdboQ6OSk8nn+eyRXuZ8MZaWE7Q79UiQcGxiqXJdOpsn%0AVyjyyM42Zpai2C0aet0m/uFXV4nEM6Xx+urL9XzcGq/CZm5O1pdqclq1dU5fmRTyhSILS1GcNk1N%0AFprdoqHHbWJxOUZyNYdBq2xoA+PJTN26YnJ2hcM7XBwYdZLJlprAK+VSlAopHl+cWW/0lg4l7lYD%0Ax/vBPXUKp1IppFIpCoWi5nWlUkk6nW76e/F4nB/96Ee8+OKLyGQ3ZjGPx0M6nSaTyfCf//N/JpPJ%0A8J3vfIevfvWr/PSnP71pXWGLRYu82ax4n7DbDfd7CA3ZrOOCzT22O81m1OytstWfU/X4L04H+e9/%0A+wHdrUZUChntTgPL4VTNCaUvlMS7nGCgw0ShUEpvueKpTeEqFIocPbdIX5sJk17J+akgT+7TYrNt%0AzQmlEbeq2a2uj7vNxekgb52Z58J0iNEeK2N9LRza7iaTK0X4Pnukl5+9N82nH+qqRBx9MBlgoMNM%0AKpNjNZ1DLpetOTuKuFr0KGQ6EqksuwbtDHdb+euXL/G5R3v50RvXSGfzSKUStve3cP7acs1Yyve/%0AvhjBbjdgtxvYM/rJiW4Xmt2Ysv0rZ0R0OPWcvORrGqFx8fqNNP6DY61IgL/75dWaa09f8nNgzFVK%0A/cvmcFq15ItFrnhWajayhUJxLfoIpFIZHm+o4RjnfXH+35cu8Xtf3MG2nhtrwbJWr86FefP0HH/5%0As0lGe6w8uru95rqtxlbXbCP79u2//5BUOsehcTc/emOqrq7047vb0GmUvPTO9bVSIlrOTwXRaZS0%0A2/U1hwmHx1v52dGZOn3uHXFy/IKPZw51o1LIiCWzpWacDaKRyg6Sshaf3t/JS+9cZ/eQA7MBrnhW%0AsFs0fOGxfl4/OdfwfV6ZW2FlNcdARyk99ZNmO2+HzabZ9Rr8uDbh1dPz7Btx1NnF89eW2TvixOOL%0AVXR4YNTJ6Uk/crmUg9tbiSbTXJldIbaaocdt4uy15cq1GpUSnUbJmE3L5ZkwHS4Dn9rTzodXlxuO%0AY2YxyqO727m+EKmpzw7w2sl5/tO/PlhnI//Tvz7IW2fmuThdcgB+1M/ik6bvzabZm3FxOlhbH31N%0AQ88/Pch4v73umVaXs+tvN1XKjZV/plLIeGJvO75QqsZGHtnp5uV3ZyoRxoOdZnzBZCVCuJp5X5xP%0AH+gkHFtlZilCp8tQcQiXWV+u57In/JE+04/znd4sz/Dj0kyzm+H9/fDt6zX2qDoyOL6apXddaZ1d%0AQw5eeqd04GsxqtCvzf9ASXOhZP0fAeb8cex2Q+X7AOC0arjiWUGpkJPNFypN4GUyKZlsjk6nHl+o%0AVErqxKS/oR0LxDMNsyjX29Stwj11CqvVagqFArlcrlITGEq1hjUaTdPfe/3118nn8zz77LM1r/f0%0A9HD8+HGMRiNSqRSA//k//yePPfYYP/nJT/id3/mdDccTDjcWz/3CbjcQCNRHJ9xvNuu44M6ObTMY%0AyJux2TR7q2xmDd0Mjz/OiUk/F66HGO4y8/CYi8tzKwx2WliJpRnvt7G0nCKxmqs40sq1BAPhFJlc%0AAZkUjp5bYluPtWEEktmgqtQ/3D/suOXP6pOi2a2sjztJs2iG9afp8WSalVh6LaqthcM73Cwsx7EY%0A1Jy66GfviBMJkC8WuTq3wrYeK+FIktE+O2evyAjH0uwfdZHN5ghE0hg0Ci5MBzm8w828/0YH6YNj%0Arbz9wTyDnRY8vlidth0WLacvLN3WqbjQ7ObgViNnpFIJ56ZDlRqDXa0G+tvNDHZaCIRT7Bq0o1TI%0AiMTTDSM0VtM52p2GteZHGiTAajbfuEt5ERRyCd1uC5MzYQLhFK4WHVaDkmMTXp7e30lgJYVaKefd%0Ac0s8NOaitUW3YVTnr07OYdcra35W14l9KcrrJ+eaRoMIzd5dmj2PvSNOTl3yNa8rnS2wmlklnc3j%0AC6VwWrXsHXEST5UcDPtHnbTadAQjq3X3KB9s5fOlRl5LgQROqwaPL87EtSCfPdzDvD/OYjBBu0OP%0AXCrh3LVlgpHViuMjmsg0TNm/4gmzo0m0scOi4fQlH2a1vPLe70aUkdDs7XG7NuFm9zp2wce1+RWc%0AVu1N61Ons3kSqzlMeiXPPTHA2asB/KGSg0IqkfLy0Wk+/0gfP/xV6SAtmkhzetKPRCrhyb0dLIdT%0AyGRS7BZNU83N+WKolLXlKcpjaWQj7Xolzz3Si/Sxvso8cbefg9Dsx6PRnP6rk56G+lsOr2LXKwkE%0AYngCcU5e8rEcWa1knqkUssqepvr+e0ecrMTTLK+kKgdkZy77SaSyNZoqH+Y2osOp58pcKUDm6QPd%0ApFazDcdeXa5nqNNy0890vS0d7bXVNqm9xe/0+j3fRjZ5q2r2Xmu00fOVy6VcuN74UD+dzROJpVlc%0AvrEfUSlkzC5F2DviJJ8vUCgWgWJN5HCbQ4fLpqsEEJTpazMSCMR445Snsj9yWDVkcgV+edxTM3+r%0AFDIe39NOvgB2ixa1Us7kTJhgMF7TX2VqMYqriX1vZFM3Cxtp9p46hVtbS172QCBQ+X8Av99fV1Ki%0Amtdff53HHnsMrVZb97P1zeg0Gg0dHR0sLS3VXSsQCAS3Q91GwRtFIpFw9NwiOo2CZDqHSiWvLJIA%0ADu9wc3zCWzfJfPZIL/lCoWFNS7tZw5Edbg6Pt27ZtBPBR+dmjoFyR165XMrnH+kjsZrhwlQIi0GN%0AQaMkFF3FG0yiVcsx6lUcPbdIp9PAth4rfrmUcDzNrx3sxR9OcmDUiVatIJHKYtQpGOzQMOeLM+eN%0A02LWVHRcbvIVS2bRqOSVqLr1DpBTl3yi3tsW4ladUOXrbCZNJXIcoMNp4P/7xeXKvzO5PO4WfUU3%0A67m+EOHXD3eTzeZocxhIpXN4pm9sRqrraM56o3zmoS7+6uVLdfbzS08NkFjNcWxiqRJVNO+L8/B4%0AKx82qbGZzuaZnK1vpPNROrEL7h7NnkepmaC2aV3pOW+MFrOmoqHeNjP/9NYU2XyBg2OtJFdzvD/h%0AZeegnavzJSeERiXn8A43oegqgXCKAvDIrjauelbYNWin02WkUCxy4qKPDqeBbd1WVjN5jp1fqhmj%0A06rFF0piNqjqxh5LZnHbG/cLUClLNYvHeqykM/mmtdqFDu8td8omVK8ZXTYt8/54w+uqHV5SqQS7%0AuZQG/TevTNbZvn3bnCwG4hi0CmLJLL5wku19Ns5PBXn56DSdztImv8NpaKg5i1HNZU+YkW5rXQmB%0AQqG4YQM5kXK/+Wk2p9+swZw3nOLCTJA5X5zEasmp1u7U89ju9op9rObgWGvd+q/sQLs4XXLuVc/n%0Azeq9d7kMSCQSMrkCR88u0ubQ8bXPjPA3v5gklytUrq0u1zPaa73pZ1BtS73BBMHIKlCqh1w+CLnZ%0Ad7rRnk/Y5I9OI20ClRrCPW5DTf3yssaASrR5mVKPiVXaHHqy+QKBcIq925y8/O50nSbLpUegpLkW%0As2atdJmUNruOOX+Ms1eXcdq0Deu5RxMZrs6FiSWzqBQyfvPx/opDuNq+ezK1c0aZ22nKuZm4p07h%0A4eFhdDodJ06c4HOf+xwA8/PzLCwssG/fvqa/d/r0ab7+9a/Xvf7aa6/x4osv8vrrr2O1lgxGPB5n%0AZmaG3/qt37o7b0IgEDwwrN8oaFRytGp5JUru8E43Vz0RlHIpTmtpUZ/NN46Cm1mMMDEdqjnV7HEb%0AaW3RMd5rw2Vpni0h+OTSaDF7aSbMv/yNETrstQv7zz/Sx0vvXEepkLK9v4V5X4xwPM1AuwmZTIpS%0ALsFm1nL2igxfKElvu5H+dhMGnZL3zi2iUEpxWfXIJDDji5HJFuhrU9Hl1JPK5PAFE7Q59Hh8sbom%0AX4fGW1nNNNa2cKZtDaq1Vtqs5Xjv/BK//+VdlU0kwKwvxre+fxq9Vs6BqpS58kFBtQbC0TTdLmPT%0AKLUOl4G/eWWS8X47r7w3A8BYn435QLwm6nysz0Z/eylNupHGLk6HMGqV7N/m4pcnPEBp0+gNJjm4%0AvZXMWh1hu0VTcXhAKSppfXOR2+nELrh7VDeNa0TJ/hSxW7QNteW0auh0GZFIStd6fNFSFJAETl6s%0ALeU03m/PgwIvAAAgAElEQVSjw2HAYdU0LCPxzKFuwtF0ze9VO+UOjDpZzebxLidpd+rpbzexHFll%0A4lqwblwAJy74+MzD3cz5YpXah2Vdttv1XJgOEVhJCXu6CZBKJVyq6npfTfWhUqNGResbIB5ba5Tp%0AsmlJpLK0deo3zGQAKg6MHQP2hnooFIul+dxtRK9VUaTUg2L3sB2TTkUknkahkPHu2cUam2q3aOh0%0AGfj5sVlGe6y8uVYKYL3j5HYbyAk2D+U5HUpOs/fOL3FpJsy/+uwInQ5D06aB/W0m/vvfnuGRXe0N%0Ayz597tFeFgOJinYbzf1AxYHW4TLQ4TTUzOcSSal3wMW1+tdlG/jjt66zb8TBsfNLlb95ZjLAFx7t%0A4+9fv1r5e3azhj3DDuQyCVc8YcZ7rA2/h1C/V7OZ1LSU6yGHUzUHIRvN8+LA+M7RzMF+YNTJ2x8u%0AYjOp2D1krxwcqBQyMtlc08jfcDTNM4dulIEqRQ5HG2edUaSvzYTZoEKtlHNiwsezD3fjsGj5wauX%0AK07dRX+CQ+PuGt2qlXIW/HF0mtIhXDqbxx8uHd6dnLzxXQlH04z12Rra961qU++pU1ipVPKVr3yF%0A//pf/ysWiwWbzcYf/dEfsX//fnbu3EkmkyESiWAymVAqS2HXfr+f5eVlBgcH6+63b98+9Ho9L774%0AIi+++CL5fJ4/+ZM/wWKxVJzOAoFA8FFotFE4vMPNy0dnyOYLPDzeSiZTYHYpSofTQKfLwPsTzRtm%0A+sMpzHolR88tVk4lpVIp27rNwiH8ANEsanF9aYZXT87z1N52Oh16hrvMhKIpFgOlVCqnVYtRq0Sn%0AltHh0LMSTzPQYSaeWkUmhQOjTpRyGWajipXoKolUlv52Izqtir9++RJ7hh202fVc84RQq6T0us0M%0Ad1q4PBviyM42zkyW0gF7+034QklS6RzX5uMom9TSaxSNKdh8HLvgJZsv1CyC2zr1zAXiXF+KMLUQ%0AY84Xo9Nl4NkjvXhDCSamgpWF8qw32jBq02bWkEhlG0YFtdq0nLpYqNlQqpVyHtnZVhN96VlzniFp%0APHZ/KIVZryKWyKBSyCr3OX7By28c6qEoKTlKqjMxVAoZeq2yRpuFQrHpRnmrLuS3GtXRQ2O9Fvra%0ATQ2fh8Oi4cr8Cp/a19kww6artbbeYLWDt1oDFqOKnjYzr7w3zWCnpeEmMhhZJVmVAl39M6lUQjab%0AJ7iyymCnGbVSxtkrAewWbdPDELtFQyKVYWIqiMWoqhl/u1PPtYUIS8uNU9HF4cS9pVAo0uEw1NRT%0ALdPp1DPri3Hikg9vKIXLqmGoy8rF6SCXZlYY6DDR6TQwMR2ikC/UOKL6B8z0tZkaarecyaBSyEhn%0AclgM6oZ/H0oZETsH7SRSGd49W2UzvWUHXh/ReAaFTFqzvrziCaNWykt12Nf+XplyJL5Bq7jtBnKC%0A+0Mjm/D+RW+NE62330i3y8TPT8wx749zeLy14bzsatHSFTOyGEg0LBEx74tjNqgqv7s+SKCa+UCc%0Azx7u5f/5yUSNLTZoFUglEs43sIGJ1VzNuNLZPPOBOMNdFox6JVqVgsmZMN1uI9lcAf/KKv/xuydo%0AdxgwaJVAgYe2NY+IrquHXHUQotcoGtpWcWB8Z2nmYC8/+50Ddk5d9PPZI70sBuKsZvLYTJqmz+3U%0AJV9Nn4ANNemLY9IrK5o7MOrilyfnuDofqXHqVjuZq//eM4e6+dnRmcr9rsyt8O1/PI9MJuXQuJvT%0Al/2Y9Up06sbR8LdiU++Gnj7uPe+pUxjg3/7bf0sul+PFF18kl8tx5MgR/vAP/xCADz74gK997Wt8%0A73vf48CBA0Cp1ASAyWSqu5fJZOKv/uqv+G//7b/xta99jVwux6FDh/jrv/5rVCrVvXtTAoHgE8es%0AL4bdrKks1FUKGeFYqZ7gIzvdHL9QSnEZ67Nx+rKfInZ8oWTTk8PqyJB0No83mESlkPG/f3pQLDQe%0AABqlUXW7DJVFaKPUvInry/zu58bochkJrKxWUlG1ajnheJrnnhjk1KQfi0HJaibLQJsV/0oSHzDS%0AY+Wld6b54pMDHD2/SJfLSCie4oVnRri+EEEmhUM72jhzJYBcFsO/kuTLTw0zvbjC5x7pZTWdJ5PL%0AV9K3E6ksPX3GxtGg66IxBZuP8oZnvc7mA3H62kz8pKrhR4fTwD83cLY9/9Qg3lASXyhZSdFfzeQ4%0Af22ZbreBLz01wOXZFZaWE3S7jWhVck5d9OO0aigWSzY0my+gkEvJ5OqjzsOxVbb3tzR0jrQ79Mz7%0A42jVCp7c10GhUCQYSbFvxIFSIeXERR8Pj7eWSqH4YpWoJIrFOm0eHHXx5pmFj7SQF3w8GkUPPbLT%0AXbOxUilkOK1a9m1zolHLOXp2keefHuKKJ8y8P067U0+Hw8C1+ZWGm87FQAK1Ss6eIQermRwrsTTz%0Avhg6jaLpJjKezDYtgTKzGGV7fwvHJrxMLUQqjcF+dXqeLzzW39DpN9Bhpt2u4+0PFvFWpcCqFDKk%0AEgkWowqTTikOJzYBUqkEg1bZcHPf2Wrg9dPzlfR6gFjSR6FY0m67Q8//Wiun88hOd51D4/Skn+ef%0AHuL81HIlPd/doiewkqTTaWCw07zWgLjU/LXR/NraoqPDpefslcZZFFPzKyjlUp7c10EskWXWF6Xd%0ArseoU5JM53h8TzuvrmVXVBNYSfGNF/aKoIRNzkblIUBaM593OA015Z7+ds0xLJFImFmKMdxlYajL%0AzPGLPrQqBUvBRE15her1gbtFx+N72gmspFiJpXFYm9esnpwN1WlTp1EwsxbJWW0DobZ8Spl5X5yn%0ADnTw5ukF5DYpe7c58YYSNe9v1nujQei3vn+6Utah+qC3UT1kKH1X0pkcT+9rb/g5iwPjO8dGDvby%0As/evJNk5bK80its50EI0mWka+btjoIV5341yPBtF6pb32+WDt5FuK+lMrq6cT7WTufrvrW9Y57bp%0AWFxO4F9JsX/Ewe4hO/O+OKl0js8e6cUXTDDnjzPUaeHgqPOmNavvdB+BO3XPe+4Ulsvl/MEf/AF/%0A8Ad/UPezAwcOcPny5ZrXRkdH616rpq+vjz/7sz+74+MUCAQPNu9NeCs1saBU32h5ZZXHdrdTKBRr%0Aot4cZg3zvlIUZ7M6Wup1kRoAfe0msdB4AGiWRvXvv7aH4S4z3mCiJpKyHDXstGr47k8vMNxlZbDT%0AgFolw+OL0W7XYTSoWfBHiSYzqFVyWoxq/OEkCrkUl01HMrWK26Hj5IUlBjvMvHdunqFuG1dmQ2hV%0AcvRaJd5gjA6HnpMXltg32sr3fnaRkW4rkXgWu1lNOJ6mx20ik8uRyeUx6VQNtb0+GlOw+SgUioz1%0AWvCGUjXOt1872MX0YqTmtXSmcYOZy3MrLPjj7B1x0unS849vTNU4QI5P+HhqfwehaKmW31sfLPBr%0AB7vweGOV1Lwet4kTFxpnVOg0CoxNnDNGnRKtWk4qnef4hSUUclllI/vpA138zq+P8F++d4pMtlCJ%0ASgL4xgt76v5Op0PPN17Yw7ELPi57wre0kBfcGRpFD717bokvPNaHxxvFatQQSaRZCCQ4ccmHWiHH%0A2aLjB6+W9gEWo4rTl/w1m8P1LC0neHJvB6+d8NTUdt1oE6mUN2/UZbdoCK6k6hqDKWRS/vHNaxwe%0Ab6VQLEVuulq0qBUyQpFVovFVPnukl9mlCL5QCodFg0op5/Skn//7q7sBxOHEJqA0bxVqIi7tFg06%0AtZxMttAwvf6ZQ93YLWqkEiqOh0aOqFQ6x8TUMma9ioVAHLlUyuXZEBajmkwuz/ELXka6rZy9usye%0AEWdjx7TLwJw33jSSOBBOsb2/BV8wQV9HKereH07SYlITTxYJxdIN5+aRLqtwCG9yblbjNp7K1Mzd%0A60s8FApF3v5wkYdGXWjUUkb7rPzpP5wjmy/w5acGKQJzvhhjfTb0GmXN/YKRVQIrqUq2g0Kub6jP%0AFrOWi9fry+iEo2l2DDZuuFkdJFOm3aHn71+7SiyZZWohgkGrYHt/S0On3WomB1Ap61B90LtRBGlg%0AZZUup6HpWlUcGN8ZNnKw2y0aZpYidDoMLFeVUIok0yRXG9fonffHaTGpa+bojfbbnS5DTdmm6aUI%0Aocgq7c4bB28Wo6rpOmLeFy85rsMpDo+3kl/Ty54hOwDvT3hLNYZ9Mc5dC/L139rBv+y6+cHB3ahZ%0AfSfvec+dwgKBQLDZKZ9yLizH+cKjfSwEEniDCfaOOMhkC3x4JVC59tjEEp8+0MlKPIPHF+PYxFJN%0AGYB2h55Op4GfrJ2GllEpZLisunv91gT3gWZpVO9N+Dg46uLSTLhmEfvw9lbOXg2wvb8Fd4ueOV+c%0AXYN2pBI5py/56XUbCScyOK0GFEoF751fRN5txW3TE0+l0aoVDHVbkMkUpDM51AoZX/rUENcXo6XG%0ADRIJb51a4NlHeoglMzxzqJeZpSi7Bu3YzKWam3qtnMf3dPDSO9McGHWSSGUJRlJ1G+dm0ZiCzcfj%0Auzv4zo/P15QqmfPFayIkywvhatZHF/tCyTrHMZQ0HYqmeWx3O794f5bdQ46a1DxfKIlk7b+NnHPh%0AaJpoMt1QY8FIai1tFIKRdM3vXfaEef7Jfn7/y7sqjt7Hdts3dPR2OvSVaCuh3XtDs+ihQqHU2G33%0AkJ1X3putSY83aBXsHHBUXitHlvlCSfaMOBo6HHrcRoJVm81qZ3CzTaRMJkWpkDY90J1bq7Ne/vvV%0AkW7HL/h4aKyVTC7P2SvLAHzja3v4y5cnmfPHOLKjjcFOFdOLUcwGeHR3O92ukmNCHE5sDh7a5qqp%0AzToxFaTHbSSdLTS0c8srqxwcc1fWgjazuqkjyh9OYTaUmhjNeKN8/pFe/umt6xUtadUKoKSpA6PO%0ASlRy2TG9vJLivXNLTQ802p163j27wK8/3IPHF8MXSrJ3xMkvjpcORQ6NuxvqWji6Nj8b1bjtdhlq%0A9NDMGSqVSmgxq7GZ1by3Vn7kkV1t/OhXNyKKPb5YqWFhVfmmstMNSna3v93cUJ9SSZHWFl2dNtPZ%0APG1NGm7q1PK619x2Pe+t1RmG0iFxM6dd2f6WyzpUH/ReX4zgaFKHfvgmjrvyfU5M+rk4HRI2+WPQ%0AyMGuUcnZ3teCUiElsLKKtyoi12bQYDHQOFPMruf81DLj/fYaPR2bWOLweCu5QpF5X5zWFh1ymZSf%0AH5utKR/R6TKQyeYZ7rJWfn+jQ+J2px5fMMm/eNTNT2/SyC6dzXP+WpCxLstNP5O7UbP6Tt5TOIUF%0AAoFgHYVCkZFuM/tHnZW0apVCRrtDT5FSE5HyRFIoFPnVqXmePdJbmWzKdd2cVi1uh475QJw9ww5W%0A07mahgvvT3h5em+7cEp8grlZnbLnn+znX312hJ+fmKssOArFIhaDmnlfnHBslbE+G1c9KyQyWT57%0ApJfOVj3ZhRizvggmjZLnnhjg3LUgaqWUYKRAJltgzhdlci7Irx/q4YPLfvrVJq7Mh+lrs7C4HMdl%0A13Lyoh+JrMjDY26iyQwUJXiXE3zm4W4KhSKJVJYDo05S6RyHxt3otQpeemca4KbRmILNQ3VqWbtD%0Az64hR6UWq0ohq1kYr18oN4o+clo1FNbKQaxfjM7745h0CtwturrfKzucm0V4AAx2WPjBq1cq15c1%0A9vzTQ8SSaX78Vu3hGtxI7fwojl5he+8ds74Y7Q59w+ihbpcR73J9KqdOo2h4fTqbbxpVbjao+KDq%0A4LZab+sPbbvdRvQaBYFwEpVSzq8f6sYXSjLnq21auGvQXhPZVt407hl20OM2MbsUQSkvfZeGOi10%0A2m+kNL/1wXylzuu8P85juzUV3YnDic1BtVPp6twKTzzeQSaX58RambD1zC5FsVsclbXgQLul1Kw1%0AlKzpYg+lyLjpxSgWo4q+NhOLwXhNxNoVT5jffLyfq3NhbCYNIKFoBoVcSrvDwJtn5jeMinPZdCjl%0AMq7OhTl9OcCRHW1kq8rz1Gh+JcVIl1U4urYAN1s7Aox0WSpOtEZOLqlUwhce62d6MUKxCMtrGQ/V%0A2Y5lwrFVdgzY8QVvaLisHZlUQjpbimwv27Kyw+3QeCv9HWY+vBKo02YgnOLxPe0kUtmK/R/oMCGV%0ASskXisz54nQ49XS5jPz9r67WjucWIo0f221vaEtnvLGag+zyeG7lIKTToWfPaCvBYFzY5I9Bo4ys%0AgU4zf/FPpdrTnU49rS36G05gCZg2yBQb6LCQyZbKNSwux5n3lexovgBnLgdwmDVIoOKsTaVzlXu0%0AO/Rcng3x47en+PwjfZXf73EbG5Z/Gmw3E1qLlG8WqV49zkuzIb79j+dpMamblm641Yamt8OdroMt%0AnMICgUDQgB39dt49t1hxnAx2mkmlc3iDSbrdRgxaBTqNorL4z2RzlfpbgXAKh1XDcJeVqfkVFgIJ%0A7BYNeo2SXDBRmYQ+faBLLDo+4dxKnbLVXLHi4HBatWvRETdqDI73t/DPb0/xuUf7+MuXLtFiHEIl%0AlyEpAhIJWpUcqQTyBZjxRnFZ9eTyRbZ125iZi2DSqpmejzLSZeOvX77EUKcJt93AwtphxVtnFtje%0Ab+P7r0wilUo4rFWiUkoJxdLIpVJkUin+tbrCX3xygOuLERYDiZtGYwruL+XNUXVqmTeYYHufrWah%0A67LpMGhLnZYB7BZtwwYzUqmEw+OtrGYLeJcTNR29y3bM1aLlylyE4W4r568t14ynetO63jnX4dRj%0A0Cr4yTvXeWRXGyuxVXzhFHuGHQx3WfjBL6+we8iBQiYlXdh4oyds6uajnOK4t0mKvEGnrNML3HAM%0ANHK2BSMpDoy5KBZLTrrWFh1tDj2r6SxdrtrGYWW9FYtF5nwx3C06tve3cGU2jFolW6vrWmrSqVHJ%0AyeTyNTUJq8s/qRSy0qFHunTN6Ul/jaMkGFnl6b3tNZFS5bqazRwTQrP3n7JTyROI863vlaKG10ej%0AqxQybGY1+8eczC7GsJnUGLQKkqsZetwm8vlCTRf7M5f9qJVyzAbwh5PYLVreP7/Etp4bEWvByCpX%0A58Jo1Upy+QL+cJJ2h55srsjVuTDBSKkcz7GJJZ7e30kotop3OUmHy0Cv28j75714fDH2jjhRyKRc%0A9oRqmsIWCsVKoML2PhvPP9kv9LYFuJW143obs/7g4PB4K794fwadRkEilWVHv52BDhMzS7GaWsIA%0ABq2SvjYTqXSuTsNP7e+sRMWvrxE854vT4dDzzKHuSqmo8oHae+eX2DviYM4bZVtPCzNLEd47t4RK%0AIeM3H+8nmshwfWGFIpDLFWreYzqbp7/NxNkGzuZyBHMzW3onSkSJ78jHZ/2h53dfmazKHEvx2J72%0AymGCN5hAJpM0zBQLxVaBIpOzK5y7FuRzj/TS327m6NlFphYiQCmKt8NpaOJUVuFu0ROMBPnhr64y%0A3GXhoVEXkUTjzLRpbxQkRWYW6797UF8Tu92h5/QlP+lsvmnpho0amn7Uvix3ug62cAoLBAJBFR5/%0AnJOTPqRSKQuBBIfG3ZVmNT1uIxKpBJdNy3h/Symtf8hOp8tAKLpKNluo1N86fy3IqUulzeJXPzPE%0AP6zVyioj0vceHDaqUzYxG+YHr07S225m74gTu1nNYjDJ1HyYTqce37KOC9NBvvDYAIl0mt/+jREU%0ACgmFbJGedjPHLywy3G9Br1GQzmbZ1l1y/H7x8V6KsiL7trmYvBbGbtHiX07ywjMjrMRXmfPF6e8w%0AgwQGOkzEUmmef3qIeCpTiQau7sBbdsicuOjjt54c4Hd/Y5tYNG9SypHBUwtRXDZtje5sZjX+cKqm%0AhMT5a8vsGLDT327i6nyEyekQnz3SizeYYGk5gcOqYT4Q5wuP9VcijKE+lU6lkKFei9R8/dQcu4dq%0Ao3zWb1qrMyo6XQaueFYwaJSkM3n628202vUoFVJ+8MsrpNI5zlz283vPjXPhekik228x3jlXSluu%0AK6/k1CNBwuun5hjtsdZFhWXzBYa7zA2dbUpFqXTNh1cC6DQKPrwSqESyffHJfk5UbQ4LhSKnLt0o%0A8/DB2kb04fFWfMEkOwfttDv0QBGXRUcmV2BmseRoHumxsuCP0d1qpL/dRCab5+WjM2zrsVbuX+0o%0AqY5cF+Uhth7HJm6k40olkkqDzGrdTi9EUSvlvHZqjk8f6CKfL9Q06yzbxs8e6eXlo9N85mAXI90W%0AJmfD+EJJnFZNjTOi02Xkp+/eyMKZXnNG7B1x1mg4HEtj1qvYP+Li4kyIi9OlBl+7h+0YtEq+8Fgf%0A4egqobVyZtWks3lsJo2Yt7cQN6txW21jJmfDyKTw1c8McW0uwlIggdOqY7AzRziS5ukDnUwtRDDr%0A1TiseRb88ZqD3f52E3/7yysNNfzLE7OM97c0bYS4FEzS12biNY8HnUZRc6CmkMlYCqZw29PM+xNA%0ASYuXPWGueErNQh/a3rjEyWC7qeb9dTj16LVKKBZvWjO17JCUy6V1DmfBvaVQKCKXS+scorPeWMUO%0ArsTSDHZa+P7PJoH1mWKD/OrUPGN9NjocBgrFAj9+8xqDnbUlG6oPf+f98UqJE4NWzvLKjYMMq1HN%0AwnKMOV+iovPq6PdOp4HxPhv+yOpNa2KX17Bl0tk8755b4iufGqj5nY0amt5qX5ZG19zJOtjCKSwQ%0ACB5o5HIphUKpJupcIM53X76EQi7l6QOdqFVyzkz6yeYKhGOr7FM7GO22VrpNQ2nh9MHlAL/9G9sI%0ARkoRdes77SZSWT7/aB8zi1E8/jjDYnP4QLGRc+C7r0zS4TRi0Ch54/Q8e4YdtDv0aJVSEqksX3h8%0AgB+9MUW3y8C1hSjtdgOf2tvG+SvLSKVFwrEM6dUcKrkMu0nDoj/BC8+M0GrRMr8cIxBII5FIkACZ%0AQh4kMuwmNYUCnL0SYNewHYVUilalZHYpSq4qrXB9jcOxPhs6tZw+t1FsLDcp1U0nXDYtHm9t6ttA%0Au4V4KkOny8DJi7Vdy6vLNpxYa+Y23G0lkcry2K42Zqoa0pVJZ/Pk8gUe2dkGFHn33NqivFBEgqRu%0AAXzmsp8Xnhnm4nSIeX+cnlYjEokEqUSCUi5l97ADfzjJ0XNLOKxaxvtstNp0DHSYK9+ZsS6LSLff%0AQnhXUlydK0XiKmRSphZWSKSyDHVaCEVXWYmlKRaKDdPjD4+38ne/vFrnqHjuyX6uz0coIiGWzNYc%0AuKazeaaXonzl00NcmgmxuJygw2lAJoF3zi5UdKNSyOh0GFgIJLAYlLx5Zo59Iy7+9kypqd3OATsL%0AgQSBUJLnnxioaM7jj6NRKZBI6/W9fjMmykNsHm51011Ox9Wo5FgMSp7/9BCxRKZhbckD21y8P7HI%0AUJe1oW1cWo7z288M89YHC3S6jPjXGn0qFXJOXfKVsi92uPF4ozy+p51YMsOcL86BMRcUS/a0jEoh%0AY8dAC1c8K3x4LcDJBg3wyo4yTyDeMMJSBCJsLToder75L/dz9lqQ05f99LpNdXuHahsz64vxX753%0AmofHW3lyfwd/+dJF0tk8zz0xwN/98ip7R5z89Gi9jp/Y006yQaPEdDbPYiDOniEH7U49Jy7Ul2QY%0A6DBx6pIftVLKF58YYGoxwvRCtKb8TqNm29XRlh9MBnhkVxvhaCllv8NpQK9R8v5FLw9tc/Glx/sq%0A399btaXVZbOGu8xN0/oFd55GzyiXK9DhvFEH22nVMr0YxeONrTlWNVydW6k5LCsfWly4HsQXSuLx%0AxTijCPDskV5iyWzdmmH94W/ZyXtkh5vWFj1LwVL5lKEuC/FUmmy+9B1YH/1eyjrSoVbLOXulfo7v%0AcRtrIos/mAzURA5Pe6N1hxHNGpreSl+WjbR8Jw+fZd/85je/edu/9Qkhmczc7yHUoNOpNt2YYPOO%0AC+7s2HQ61R25z91ksz6Hm7EZNTQxG+al92b5p7evc3UxQjZf5P2LPtrsenRaOXJZyVmczReJJ7MM%0AdJqRSaV4w8lKukoZuUxKh0PH2WtBBjosOCwaFDIp/R1mOl1GLs2E2THQQjie5sA2F5/e245Jp/zY%0A7+GTotnNqI87jcWgYrTbwuO72xjttmDSKQnFM7x6woPFoCady9Nm19PaokUmlTDcbWFqIYpMWqSI%0ABINWjl6j4qV3ptndb8cTiqFXq9Gq5axEVpFJJOh0CsLxNPk8OO1KYvEcKqWMTCaPXCYnvpohlshS%0ALBTJF4so5TK0ajmp1RwnL/jZNezgzKSfSKL0LOYDcdrsBiSASinH3aLl0PbWj7WwFpq9u/z8hIfL%0Aa6nw2VyBHreRpeVSdE653qpeo6RQKDC9FK283mJR0+E0YjWpSWfy2C1aBrss/OzYDH1tRnQaJVML%0AkYo2qpFJJahVMq4vRslkCxSBzx3pJRRNMdRpwWHVIpFIGO+zs3PQzokJH26bliM720iuZomnslyc%0ADnFgzMk/vjHFzFKUSCLD4nKCi9Mh/q/ntnNo1FVjM4v30L8mNPvR8PjjvHZ6jvNTITQqGT1uE1aT%0Ammy2wOGdbjpdRhKpLMlUjh63EYVcSnerke7Wkg4HOyzkCgVmlmpTI/OFUs11l03L5Ey4oSYlSJhe%0AjDLSa2XWG8Nh1mI1qTFqlcikEnYO2RnusjDvj9Fi1mA1adbKUMRos+tx2fS8c3aRaCLDl54cwKRT%0AVjRn0ikZ67GyvdfK9j4bKqWcfKHIgVEXz39qoKF9vJd6BaHZajz+OD8/4eGHb17HF05i1Ckbrr/K%0AjoxocpXt/S3sGnIwNR9h3hcjny9yfbFehx1OPUMdFma80VJEca5Q6VQPJR2GYxl0WkWlJ4XHF2Mh%0AEOfAqIudgy28dmIOjy/OtfkI/lAKvUbBUJcZiUSCw1KKQOvvMDPaayOby5NczZHJFphdF3WXLxRR%0AKeWM9Vgx6ZSM97fckjY3C0KztXj8cV46Nsurxz1kC0W299rY2W+j22VoaE88/jivnZpnIZBg55Cd%0AS9MhPL44Bq0CrUrO0nICq0nNnL+2eVu+UGS4x8q1ucbzu0Qiod1h4PSlAHtHHDitOiQS2DFgZ++I%0Ak1aVkPcAACAASURBVJ+9N8PTB7oIRdP889FpupxGdgzaiSWyzK2VP3PbdRybWKoZd3+HGY83Rr5Q%0AZKjLgkGrYN82J5dmwlyeDXPZE+bafIRjE17G+1swrjWaXf/epVJJ3Wvlw/HLnhUi8TRTCzfucyt7%0Ar1t9hltVs3drLXAzW1sAzl1bJl8o0tdeWg/M+eLkC0U0ajmxRJaJ60FCkVWUilJk8fRSFPlaI9h4%0AKku+UESrlhOMrDIXiPMvHu3DZFAhQcJwt5V2h4Gj5xeJJbM1tthmUtPhNPD0gU483tJatc2u46pn%0ApeY6lULGvm1O3jvnpc2hx6xX0mK+safvcRtJpfP4wsnK+PraTXi8MYrAw9vdaNUK/vndmbrPwKBV%0A8vevX8UfTlXe3+Jyguc/NdBUl7ei5fKapHp/2YyNNCsihQUCwQPHxGyYP/3huZooub96+RJ7R5y8%0AcXqeLz81SGAlxesn54BS5NzpS37aHXpMelXlZLI6BfvERT/tztKC+8J0CHNV59OHx1v52dEZ3HYd%0AF6eDuKwaOu2bd3EuuHM0O+H1+ON8+0dnGeqyEoykeGjMxQ9evcJDY0663SakEgmDHWYoFhnrsbEc%0ASWA36zgw6kRnlGGJqElnM8iK0GLWEYmnsJo0LAWSxBJpVAo5MokEu0VDLJ4GKcglUgCWI6s4bVp8%0AwSQ2o5ornhXanDrePD2Pq0EX6TLVC28R+bb5WN90Yn25hnJ94OXIKsWqZ2cxqrAZNbxxer4mgmhi%0AKsgXHusnnspw4XoQd4uOTC5fU4cQSnWENSo5n9rXwdRChAV/gklPGLlUwuRMmIfHW5n3xXHbtZy6%0A5KfHbcRu1WLRKXn1+FwlzfTDK8uNuyhP+Oh8XNjLrUR5I2MxqlDKZTw05uKVY6XalkOdVqLxDKcu%0A+vGFSs3lPL4YOo2CLz45wFXPCsvhFDq1HGOTtMqZxShtLTraHfoN0zv9oVIt9DfPlJq9/drBLpZX%0AUrx//kaJAJVCxoFRJ6cn/aWxr0XPPf/0IANuU1NH2kdtbii4d1RnTgDMeqN1NR+r5+jeNiMtZg3J%0AVJafvjvD/m0unG1qrs1HayLSyunGgVCK/nYTDouGhWyhrs56WYfpbJ4zkwE+90ipIbFEKsFmUrO8%0Aslpj88rfBadVgy+UJBxLV9Lx9ww7WM2sNVK8HKh/s9Q2LBLa3Lqs163HF+P/Z+/NguO6szPPX96b%0A+74gNyCRWAkQBBdxEyWRosRSlcqSXcuUyq5Q9djunokJt8Ov89Cenmn3OBzTT/3QEe3peZi2q+1w%0Al8u1TKlU5XIt2qiFkriIO0gQayKB3Bfkvt47DxeZzAQSFFWmpKIqvwiFpMzEvZnAyfM///P/zvdd%0AmU9wYtaLUa9FlqUutmAoXuBbP72FJMt4nQYKpQaxtDK5OOq3Eo4XuvwBtuP2SoZBd+/az+Mw8Iv3%0AQxzd66FcbXJ9Kcnvfm6PYh4XzfHEAT+vf7BO0GPhq6fHefnN5Xa+dVh1fDAf5/CUYgjXeqxYrreZ%0AwzqNyJDbxJefGOXbr9zZcQhYrTc5dyO2Iw/fiz157ka0dy3R4zp9PBjcT65N58t85fQ44XiB6RE7%0AkWSpnVeL5Trjk7aezN1OuQaAeKbM7LiLyYCNl84uodUI7Bl2oBEF3toymuvE5LCdbL7CciRHwG2m%0AWGkQ3jI5fPHZaW4sJYmly225iWhKIX8tR3KcOujHatIhy2A16Wg2m5y93D1x1IrlkwcHuwwOt/8O%0AtrN6O31ZdsvTHyWW/7l5vt8U7qOPPn7j8H7H2LROI1KpNVAJKlQqmScO+gnF8pSrjfaYRypb4fmT%0AfuLpMmuxfLvwV6noGsFubSZPHx7i7Afr7YJHhYrF9U0W1zfRaUQCHku/KfxrjAe1idqtSPq3f3iU%0As1c2KJQaTAZsvL9ZARV85fQ4boeeRLaM3WwhV6gxO+ng+68t8vljQTZiBaZGnFg1WrQyTA3aefVK%0AmNGAjc1cmXqzSbZUwWrWUy41UAHVZpN0qYLBrGOzXMWo1yLJMrF0ickhG9eWUqgFxcF8I1Ek4DG3%0Ax6Ue3+/vKnAEQUW+VEOtFlkMb/ZH8n7N0Mt0olNjLV+q4bDoWInk2iaGAPVGk1yp1rPwXApnWY3m%0AeProMJFkEa1a7Gp8aESBcb+NpiTz3VcWduTCYzNeViI5MvkKi+ub1BuKg/n//j+d4NXzofbr77lh%0A/RVclPv4dNHayGRyVY5Mu2lIMlNBB6lsBbdDTzytbPhasfTezSi/+7k9fHubNNN2zeqWtrnbYSCS%0AKhH0Wbh4K97TiKhab7KykeNrT09ydSFJNl8lkSnvmPSp1psUK91u4q33Hnzk/nJbPzZ/PfFhG+pe%0Aa7TFqOGRKTe/c2qMRlNiNVogmVVGmQ06ZdvcMuN6ZNrdU96ktXZ2jsxX602WNzb5ylMTRJIFLs8n%0AGHSbOP3IIG9djXTFUCxd5sCkm5+eWyFfqqPTiPgHTJy/GWN00No1ht2JYA/Don5sPnzYLW6LWyzx%0AD+YTXc2mC7dj/NZjIyxtZBl0KzIPQZ8SIyuRHPsnXFy6lWgbvW7HkNvMoNvEjaXUDu8T3Zapm92i%0Ao1Cu88LTk1xZSJJIlzmy1000XaLZkCjXGkiSogPfer+txl5Dkvn6M5OEogWiySJ7puyY9FqOz3jQ%0AatSUKg2ArkPtTmyvAe7VgBz1We77On08OHxYrlWrBVY28oiCgLA1BTHfIRchCqq24fZu63kLo34r%0AhVKVjWSxS44h4DV35dOWOXKjKQEqvvBokJfe6NZ+vzAX58Vnp2hKKUx6DU1J5tx1RbZHkmTOXt7g%0AqcNDeOwGZJWMzW7i8JS7fb+A28zyxiYTQzZkWb7n7wB2SkqF4gW+89pCz8ON7USPTnwcsdxvCvfR%0ARx+/Udgudu+w6khlK7z47BSRRJG3r24w6rcyNmjlZ++G2qd///j2yo7C//mToz0XgFyxxtEZL4MD%0ARqKpEu9ci3Q9v7i+ybPHAv3C5D7wSRZwD1qDbHuRJAiKs+7lhRQL4U0cVh1vfRDh8yeGSecrCKgI%0AeEyUKg1MBg0qwGkxsjfoQr01ItdoSpgsOiQVWKx6rEYdOq2KZKnCozYjDrOeG0tpDkzYiaVKDLpM%0ArEXy6NUCakFkaT2Lz2UklasyHXSyFlVGCVcjOUb8VtSiihOzXmp1iUZT2qHv+d6N3U/B+/j0MTvu%0A6jKd0IgCkVSRzx0NcHMlTcBj4YP5BEdnvO3ie3DATDhW6Gq6tX4+ma3wW4+N8g+v7Gx8fPX0OIIg%0A8NN3V5gdd/XMhS0DkVG/oqd5YtbP7KiDfWMu/u/vXW2/NpOr7rph/VVclPv49BDNlJlbyQBKg+Dw%0AtIe//ekcJoOGqWE7L7+5U9Py62cmmQ9lesZQtd7gqcMBCuVaW2dwYsjG0vom725s8szxYbL5attY%0ApnVgAQrDaG45zXwo02bM9cJ2N3GAm8tphKcn+rH3kOJ+NtQtA8ROmAwaLEYtsVSR927EgLumRydm%0Ave3HvE4DoWi+Z8zKssxj+/28eWW9K6+6bAZeemNxR/x/7elJfvD6QjvW3A4DZz8I8+yjQdL5Ck6L%0AnotzMWxmLevxAj6XqWfzxO0w9JteDznuFbeJTJkBu4GpoJ35UJZ3b8ZABflynUKlRtBrodGUOTDh%0AotFUmLm1usTeESfXF1PotWosRg0mg4ZMrkq9KSlNM0ninasRDkwO4HMauXRbObDwOIxkchW+cCJI%0AOJ5nctje9lQ5eXCQn2zbF13RiDxzbLhNimkhHCsQjhXa63tbk3vr+/Snv3+056F2C9trgA9rQN7v%0Adfp4MPiwXKtWCwiCCrtZx2sXw5iNan77yRFGfFa+/+oCALPjTjKFqmKuWWsQz5YZ9Vt7aqu77Qa8%0ADgP5Un3HhJtOI/I/PDXB+bkYj+7zEk+XKJbrbBaqhGOFNlmrs9ZdCG/itutYjRa4tZrZ8RmWN3I8%0AMuXm5++HeHTGg82sw27WgUp5XhQV6auWd8Juv4PtGsMfxq7+KN+JBwHhgV6tjz766OPXFIKgZG9J%0AkhkbtLUfz+SqnNjvpVqrYzVrmQo62CzUSG5WODbjxWjQINP79G8jUUSnEXfcK5IssrSe5eU3l5Hl%0AnUyNSKr4MXzCzxZap6d/9lfn+c5rC4R22cw/yPv9h7+9yM/eC7EazfGz90L8h7+9+JHu24qx1n9v%0AL5JOPzLEhbnYFlPTRCZXZchr4vZqClmGaKqIWlShUoHFqAegXKiiBpxmLdlyFaBtHFfIlVCrVJi1%0AWiwGHZVyjWajycyYk1yuhtSU2Ujk2CxVkCVYjeXwOE1IssIMef9mZEvyRMbjMvLu9QjNLZaH3aJr%0Aa9EKgoqnDgdoNHc/Be/j04NarZRyoUSB//KDaxyb8XJ8n4ffemyEYzNeGk2FWaQWVCyEMxycdCMI%0ASvP/6F4PzabEo7Ne9k+42kzgkwcHEQQVx2c9zK2ke/7dY5kyP357GYNOTTi2e7NtesTBSiTHvjEn%0Azz063D5A2Dti77peS+qiE31zpIcHgqAiFC/w+gdhZiecioHRsQDJzTJTQQcmvWbXHLKRLBJLl3pe%0AN54ps7yxycVbcUKxPBdvxXnp7BIDdgMuuwGdVsRpVfLl9cUUb1/daI8q67VqNpJFTAYN86Esboeh%0A5z3cDgOZXLXrsX1jzn4D4SFGa0PdC9NBB9FMqecmvlxVDLda02KdeXHAbuD4PuUxj8PYXiO3Ixwv%0AcCec4fH9/vbPH55yU9zFzGtlY5MnDw0Bd5lx+ZKit74YzpLIlomkSsyHsrjsBs5dj3BsRsnfQa+F%0Ao3s9PH9ylFq92Y/ZhxyrsTyBXQ7Z3Q4DZoOGUqXB/gkXTrue//A3F/E4TDQaMnMrWV69EGYjWcRl%0A0fG7z0xydMbDK+fXOLrXw55hG4f2uNGqRQ5NufmD5/Zyfi7OO1cjhGJ53rka4Sdvr3Dq0CCCSsWl%0AW3EqtSZmg4bljRxr0btNtUqtdyznijUOT7nbNQRAwGPekd+r9SaoVPzbP7xLKnh81vehNcD9HPbc%0Az3X6eHC4V64NeMz8+bcu8N3XFyhVa7z47DTTI04u3YrRaDQ5sVV7bhZqBL1mREHx6RmwGWhKMh6n%0Awsxt5bljM14uzsWRYdcJt2iqyMyIA4D3bsS4eCtOsVJnI1Hk5MHBHbVuOFYgka3isOq64rb9Gbxm%0ArszHqNWbNCWoVBvcWcuSLVQx6jXotCKFUp0Rv6Xn72DEZ+HPv3Vhx172XocbLXySsdxnCvfRRx+f%0AaYTiBd69GQUExdk5nmd8yMbnjga4FcrQaErUmxI2s4H/9pO5HSeO3/zidFtbeDsiyeIOdhHQpSNX%0AqTV2MDqmAvZ+4X4P3I821YPGP0eDrBfDWKVSiqHVLRfaF56eZC2usIoiyQInDw2xGM7gdRrZG3Qw%0AF1JOp4v5Jjq1UgCoRRVVJAQBaoDTorCAa/VBVEAFGVGAbKWCVlRhNGhRq0WSm1W8diMqUYUkC9hN%0Aei7cijI75uJbP55jbNDK7ISLqWEHGo3ItYUkR2e8RJNFLt5KMOQ2U6k2CXgViYHH9/tZ3tjc9fP3%0AR/I+Hdxcy7IQzmI2aNpNr3K1wdtXN/jmF6f4/qsdjLQth+dnjg/zyvk1Dkw4OXV4iEtzCYa9lp7s%0AzacPD1GtSsR3kXVYi+axm7VkclUOTbl31SO0GLXU6hKPbStiH5/1dbGaz12PcOqgH61aZGF985/l%0AotzHJ4fWGqtRi7hselK5Ktl8ld85FWTU7+A/f/cK1XoTn8u4K1N3ZYuJs13aAZQ8enEu3vVYtd4k%0AkS1zfTHF9cUUTxz08+isl+WNXJer97nrER4/4COaKrEnYCfot7TX5hZ0GhGTXr3jsaeOBB7Qb6iP%0ATwvbcwwof9sDky4W1pXpmO1569ShISLJIj6XkVfOr+3QWT9zNMD5m4rDvXvr8e0Y9prRaUTe7mAi%0A1xpNtOqdJAJQDj722Q08NutDFIU20z0UzWPSa7vGpyeHbFyZT3RJqsyHMpj0aj7Xj9mHGq3a91jH%0AJE8LrTzVlOStPCqTy9ewmjWYDRr++zbpHRV0TXYNey18++fzO3SKj814ebtDh7Vab3JnLUskWSC0%0Axe69PJ/g9OEhbm+xKL1O465yT5Fkse090JJRsZq0O+prUPL+NYcRSaKn5mqvGuB+2JP3c50+Hix2%0Ay7WyDAvhLIVyjeefGOXv/uk2ABrRCyoVZy/fzWNmg5Yf3VjecY3H9vtZTxTaa/fTRwLUatKu9cRa%0AvMCLz07xRsf7yeSqPH/Sv+vUb+vxTsmq1v33Bh3kizUe99q6JPVCsTzXF1LKBOidBM+fHO35vfU4%0ADeRLNd65FvnIMiefZCz3m8J99NHHZxadBVYrkQuCimGPhUqtgVoU2DviwGs3cmWxt8nRYngTt8PQ%0As/AfH7K2zWla2K5/tH0sVacROXXI/zF94s8GPmmTiH+OblOvBna52uC9G7F2Yf+lJ8c51yEhMmA3%0Abh04TPHy2VWOzzppHUxr9KDOQbZYQgRsJj06wGpQdIT3jTtRCaAB9KIGvQxaUY0IlAo19IDTpmOz%0AUkWQQK2GYq3CwT0D3A6l+cPfnmEhvImggny5hrqu4htfmGazUGH/uINssc7bVzeYGLKxZ9iOxaih%0AUmsQS5f64/2/RvhgMcV6okB6s8KlWwlG/BZMeg1mk4ZvfmGa+VC253eoUK7zwucmeOdKlHeuRhkf%0AtLKRKPZ8rdmo5cZSatf8F/RZuHInQbXeZMjde5z54OQAc6tpXnx2eoeO+r2K3f4hw8OBzjXWZhb4%0Azi/vcHyfh8NTbu6Es8TS0a5N2W45ZNBtxqATe8aQ1di7odC5tkqSjCiolObYljFXa4M35rcSTSr5%0AK1es8vgBP/lSrd08Nhk0HN/rwaDTdMXhvjEXiURv080+Hg5szzF7RxxMDts5dy3CWqxAwGtuEwRS%0A2QoA6c0y0yN2VneRhsjkqxyf8VJvdht5tqDTiIz4LYRj3Xk1k6tyaM/ArsaId9ay1BtS1/MBjxmN%0AWuTNK+vta08FbPzp7x/lrasR5sNZ/C4TE0M2Dk25cZt3d53v49cfrdq35QXQ1kr1mPEPmACZ1GaZ%0A3zk1RjRV4upCkr0jTgqlelvLV6cR8ToNlDpY6XqdeteJx17EFYUBr+p6XTZfYWxI0bNuNiUkeh+I%0AdJJiZFnm5EE/+XKt5+d1Owz86M0lfvQm/MnXD7J/i92pFsFl07PLGcquDchO9mTfaPGTxfZcG/CY%0AkWXaB1wqZOZDmbYGcL7UILmpHCxU68ohwtWF3vvwQrnWlnrQaUTGBi3cXMow4rN0yUG2MOwx8/qF%0A9R1TuS1j2+3X72SxV+tNZGQmhmx4XUamhh3cCWfYSBbQbvuetF5fqTXwOo18cCvRpXHsdRoY8dtY%0AjeZJZivsn3Ax5Lbw3txHkzn5pGK53xTuo48+Hlp8WII8dyMK0DXmtN08a9hj4SfvrOx6jfVEgdlx%0AV092kV6r4bknxoiliyyv53boGYLSOGk2JbRqEY/DwFTQ0TeZuwc+aWF9uD/mwW7Y3sC2GDVU6s12%0AYX/mSICNZIFMvsLBSWVDmMyWWI3leOLAFBfcSQasFgZsJWKpEqN+O5FoCb/TSngtj14nUpXAZFDT%0AkEGSwbRldmM1aynLYDPraDZltEY1LcUqn13PaqlArSahE3UshjeJZ6qkN+sMDRjJl+qokPG6TMyv%0AphnymHFYDUiyCp1GpN5okilUOX04wLWtQm23DXB/JO+TxVqiwJ21bJeWWjhR4NRBP8emPVyYi5PM%0A9mbxrGzksJu0DHnMvH11g+gu488AN5ZS+FwmgJ5/d7tFx6jfykokhyioePHZKa4tpkhkygx5zBh1%0AIv/07ipBr4UBu77nPXYrdvubuIcDrTW22ZRIbVY4Mu1hfNDO3/70Fp9/NMi1hWT7tffKIR6HgUu3%0AEnz+0SCpbJmNZLHtBJ4pVHfcF7odyVciOU7s9/C7n9vDzZUMWnWB0UEr44M25kNpnntilCMTLtRq%0AgaWNHOdvxVGhMN6O7/UQ9JiZHXH0GwifQXTmmJVovn2IKwgqhr0WNos11KLAoSk3U8M2Mvkqb1+J%0A7Hq9SLKIzaxls1AjnCh0Ne/cDgNuu4HBATNvXVau0alfqdf2PvjQa9U4LHBtK55bj8+OO/ngdoKA%0A24zXaWhLnwU9Zr75+T1dsmhut6V/iPEQo7P2lSS5iwkeS5cIxwvMjjvxOE07zLJ0GpEnDviRZWW/%0AI8t0Tfg8c2y4Kxd3opeeesC7czojli7zzPGBNiP55MHBDzUFC8cL1BpNHpny3PO1uq2JNbUo8J++%0Ac7nrdb88H94xJfhR2JP9fP7JoZVr1WqB//Nb51kMK+bqDoeO47NeajWpXbe6bDqmR5ztpu69zIYT%0AmTKzEy6MOjX7xpwsrGeoNyWGHeaecQUqLt+Jdx1CO6y6XWXOwrFC13cgli5x+vAg/3RuhYtzcb70%0A5Dh31jbb72+7JnEiU0ajVuFxGru+twadmpff3P5dTfDC5ybbMicfdrjRiY87lvtN4T766OOhw/0Y%0AgrUKrM6FZrsOVuv/M/nKDgaTIKh4fL8fGZmrd5I8f3JUKcxiipnNiM/CT8+tMjvmJOAxcejpcf76%0A5Zs7nHtlGS7dTuCw6rgdyvA7T4x+/L+ghxiftLB+Cx+2OPdqFnQW8a14MehE5kN3m9oep5G3r2zg%0AcRixbDnrTgcdDLot3F7NMB20E0/mEZoy+8adlGtNGrLimpuuVShXmiDAZrGOSgCpCTLKP7lCDVRQ%0AKddoAJF4DkECBMgXG9RlCVEUEACf04QoCrz85jJXNQL7xpyMD9mJpUsMuc2EonmW1rOMB+wcm/Gi%0AAnwDRn727ipTQQehWJ73bkb56ukJNhIFwnGFZfXYP9OMr48Px3bX7TeubLR1L1t4fP9dE0CdRtyV%0Akel2GEjmFFNDnUYkli5xZG9v6Qe3w8iw18xLZ5e62A8ep4H94wPMr2XYLNQ4Mu1BkiTKtWabqXnp%0AVrz9Xp44OMiNpRT7hntrzkF/4/YwQhBULK7nmAraEUUV8XSZ8YCV+TVlxDiVLe9gmbcYcDJyey01%0A6NSUKjXcTgPXFpK4HQamRxy8tRXnX//cJJc/pPkwYDfwn/7+KlqNwO89s4fJgI1Lt+LMjDo4ts/H%0AI2NOABoN6Z6sm145vh+bnw1Iksy5jnH67QSBUDTP3HKKI3s995yMcTsMzIcy7XWxswlwfTHF/gkX%0AV+YTjA5aGPZa2nlz/4QLSYZvfnGaawtJ4h0yJ5dux/kff2svBp2a1aiiKTs+ZOPspXUaksyByQF+%0A+X4ISYZiud5ec/ux+dlBr9pX0UctcXSvh/lQBqtJy2J4sydb0e0wdI3At+JXpxF75uIWPA7DjsMI%0AQaXacY/BAVPXvVu5vFprdMVyJymmfXAny/zp7x/l3Zsxbi6n269972aUkwcHqdQa3A5lKdcUjdm3%0Arkbasb3blGCfCfzri0ZDwu8y4XOa2vlPrxFJZivt+BkcMGPd2hO1mMK7ThINmKg1mly5k+D8zRgv%0AfmGKbE6Zlnvx2WkWwllC0TwBrxkVKs5dV+Kn8xD6XtdvxWnnvv+V82HGhuz89ikXi+sZTHoNvgHj%0Ajpyu16qp1RvE0mVsJl3X/XbVkI/k7ksa4pOO7X5TuI8++niocL96sy2zhgtzsfZC4HUakLnLems1%0AjC0mLS6rnqDX0h4v2b5hWInmsBg1nD4c4OwHYfRaNeWqUgwNec18+2e3+eYXp7lyJ0UkWSToNTPs%0As7AWy+Nzmdg70te0ul981NPTB4HdFmeA77y20PMAorOIb8UL0I63x/f7eedKmIDXCjJtZ91D0x4u%0AzMWYDg7TaEq4bCbCiRKVqoQogCiqqNYamLR6qqUaakBqyogoY3X1uowMIICggmy5hlpUUWtATYBG%0AE0BGI4g0ahINWcJjMbASzXFi1kux0mBiyM5rF0OMB+yoVAJrsQIDdiMjXivff20Br9OIxaTh8JQb%0Al10pmI7NeHn5zSVAOXW/OBfn4ly8/d3rF+cPFtsPv/YEHfzXH93AZtZ2aVNuP+yq1ps4rfpdmTlr%0AsTwzY05OHx7ilQtrXbkPlL9tsVzH4zCwWajypVNjLK1vks1XmQracdkMfPvnt7exH0SOz3o5OOlW%0AGn7qAr4BI3qNyA9eXyDotSCcUZh6525EuRXKsjfY+0Cvj4cDK9E8PpdRMT6qNjj1yCBmg4aXzi7h%0AsOrYSBYZ9lq64lCSZK4uJPjms9M0GzJXFpN8+clxXnpjcUc8tWSfNKLA7z6zh9uraWLpMh6HAV1H%0A86HlRn5gwoXDque//3yecrXB00cC/H9vLLKZr/XUo79XrgrFC3zv7BI3ltK7Hjz38XCgtS4ph7hp%0AYGfObMFk0LC8nqPelBgbtO2YELMYNfhcJq4vproaDq3mXSvH3g5lOfXIIN9/dWFHXM+MOgh4Tfhc%0AJuZW07hsKl44M8Ev3gtRrNZ46pEA4XiBsx+sE/CaCXgs/OD1BRoNiUSmjIr+YcVnFbvVvnqtGp/L%0AxGax1lPjX6cRu2SgOqcydsvFrZ/bN+5EFAUiyWJ7mvEn7yzjcxm7Rvb3jTn55YW7/ioaUWBxPUux%0AXOe5x0f56bmVHaQYvVZpMz22z9tu4v7UqOVHW+zJkwcHd2i0btd0hXtPCfa/B79+UKsFgl4L33/t%0Abv7TqIW2xAko0z1Ws4YvPTneJpqMDVq7cq4gqDh10E9DkkkmK0wFHei1au6sZzFo1TQliTtrWQql%0AGr/3zB5+/PYyt1YzbXbyxdvxttlyJFlkxNfbU6B1wNwrHi/OxXnhzARuqxGzScPf/dPO2vdLT45z%0AdSGF12loEyhkmV2Zz+FYAbVa2PWQ+n6Ibx8H+k3hPvro46HC/ejNhuIF/uPff8DJg4p2r0Gn5vQj%0Ag5SrzTYDRK9Vc/F2nEOTLkb8NtZiyun8kb1uHBY9m8XqjvvkS3Uy+QpH93o5e1nRePM4DLhtFJY+%0AcwAAIABJREFUBh7f7+flN5c5POXmX395X3sT0vnvPu4Pn5ZJxPbF+X4OIB6f9fHOtUjXBlOvVbe1%0AeL0uM6M+K6uRPMMeEy+/uYxFL7InYCeZLSFKoNerMcjQ1AkIggoDUGs0MAAGsxY1YNSr0QBVoFCp%0AIQDpfBEdUKlIaGRw2Q3E4nnUapHFyCYWg5amDKJKoFJvslmsoUKFQasmnChwZK8Pm0nLy28tMRV0%0AKEyUrSItni6RL9eRJYilinzzi1Pc7tCpbY1ZCYKK+fDmp1LAfJaxW+wdm/FybSnJxJC9ayxue/H5%0A1pUNnj85Siia32G8dXjKzesXwwiCiq89PclGUhmpe3TWi9th5NJcnIkhG9lClUq1Tr5UZ3TIykCx%0AzkokR6nam/1QrjSYD2U4Mu1VWB3zd/XhpoOOrtFtgNXIx28g2cfHg9Ya+9h+P69dDKPVCOi1Il6H%0AoT16vH/C1aWNmcpWOLzXTTJb5qfvrhLwmHnxC1PMhzI940lG5mtnJvjuqwsAvPD0JB6nERWQzlcJ%0AeMx4HAb2jjh463KESOpuU0TZ6InE08r34qPo0X8aRqd9PHhs31gfmBxgwG5gNZrfdVS5ZZoZ9FlI%0AZIo8f3KUjUSRWKrEsX0eNpJFri0k2T/hQqWCL58eYyNRYm2LhKAWVbx1NcLTRwIsrfdmdN5YSnNt%0AMcnsuItmU8ag1bAazSPJMqcODfHyW9tNP+Oc2Ofj7asbuB0GvE5jv578DOOFMxMsrueIpIqM+a2Y%0ADBokSebI3hH+8e2Vnoxfh1W3pQN8F63cC1BvSjt0ilsTj+Vag5vLKUwGDTeW0wR9FvaPu1iLFZTv%0AgteMSqXi5beWmBy2E453S6YMBc1IsszTRwPkijVWNnIEPGYsRi3FSp0/+frBrrw5O+rgR2/ufjDT%0AS+e471vxcKCVc0Nbcgzb/7Y+l6ktF5Ev1dkTcPLtnyvGc0pOLrWJK4lMmeP7vPx4Rz4UOXM0QLna%0A4NLNJEemPZgMGv7hlTsM+8x8fWIPyxuK1MPs1oSQXivicxmJJItdTeiAx8yg28xqZJOJIRuy3Ft3%0AeyWSJ52r4LTqez6/kVCuNey18JO3VwDwOg24HcZdjUgbDanrsc6G8KdVf/Sbwn300cdDg/vVm50P%0AZ5kacZDMVjhzNIDFqOFHb3YvLBajhmcfDWK3aPnOL+70XHR6IRxTNLIkSUanETk0NcC3fzHP3hEH%0A+VKN43s97eS+/d993D8+zdGw1v3u5wBCaWAf4//54fX2a87fivG/fHk/L7+1xLDbwmosx94RBxIy%0AJ2a9PHdyjLmlNEemfbx3PaLoBqtAkkAjKrrAToseATBoRZqAVivQ2Lq+xaADYMBmZmOjiMeoIZ6Q%0AUSFTkaGwWWXUZ2EjVWY9nkejFqhUGkwN2/n2z+cJeMzUGxKxdIlDe1x88bFRQOb6Ygq/y8LLby5h%0ANqo5c3SYl99c5sSsl1fOh3v+rh7f7+9iA/QbKA8G22OvxfhpNiV+67EgdrOuzWjoNRZXrjZIZcus%0ARDYZHDAzH8qQL9V3sCJ26p2JbTdynUbkhTOTfP81pSnndRoYsBt31WVLZMv8668d5D9/9wrlaqP9%0Avr1OIycPeHn72idrINnHx4f5cJbZMRe5omIgdGTag8Wk5R9eWeDFZ6e5OBdHr1WjEYV2LJ0+PNTt%0A/B1VWDj3WmvzxRqNhsTJg4P88I1F4C6T3WHRYzVqub2aIegz47Lr282OUb+Vq3eSbbbb/ejRt57/%0ApI1O+3jw2L6xjqaKpDYrGHQKe3K3UeJqvcmIz4Ikye1mRCt2X35zZ3PiK6fHuTAXw+s0olGLvPFB%0AGJ1GZHTQyi/fC/V8b+F4AYdFjygIDLnNvHs90r5PaBdzu0qtgcWowaRXc3yv52P4jfXxaSOUuBuz%0ArfX+0u04/+s3D+Oy6fnx2ysMuk2Y9Dt12YvlOnum7F3x3NIlfmzWx4BN35WLHVYd86EMeq0aUVTh%0AsOiJpZWG3E86c3Qsz5V5kedPjiKKAjaTjlMH70pVtV5zfTHFH79wAKdZy/+7nuPqQhKTQUMmV+X9%0AG7GuejDoMfMnXz/ItYUkt0O993OdOsd934qHA5051+cyUizXu56vN5oEPGauzIt3daQ7DN4zuSqF%0AcoOLt+LoNCIBj5lIsrcJcr5U49ZqmqN7PZy/2eER5LX0rGm/cnqcs5fXyeSqXLqd4Eunx6jUmgx6%0ATLx8Vpl+nAoqBx69EI4XsJm1uz+fKLAnYCeSLPKV0+OkcxUWwpuM95g2UYxIrbvWI59m/dFvCvfR%0ARx8PDe5HbzaUKPDyW8tYjFr2jTtx2fRdLtKCoOKJA34kWebGUgqvy9gzAeeKtR2FFygnfNF0idOP%0ADGE2afjrH8+hEQWmgw6+9MRof9P4gPFpNdTv5wAClPfncxiYGXW0C/Kvnp7g739xi70jTqKpAk8+%0AMkQ0U8Rh0eNzmchuVri5luLIHhcySjNYAAQBZFlCRtEQbkiQLzW29IPrSIAsQ76guKTXqjXSlQqe%0AhpF0uUo6V0GnFinQYLNQZzmS48i0h2y+gtWkp9GU+MrpceoNifVkkVAsj0atGCHodSJffGyEcHyT%0Af/HFaaKZEhduxnlsv596o9lTY/FeTI9+A+VXRy+t6hbTMuA1AwJXFlKcORogV6rtGLtr5bgBu4G9%0Aoy7WonlmxlwMuU0kMmXeuRa5b5bOWqzAyYN+Nos1EpkyWrXAsNfSk/0wM+JkJmDj//iXxzl3I0K9%0ACflijbV4nmtLaeZWMz0/78dlINnHx4NQosD3X1vEZdNzcHKA/ZMuliM5Gk2JYzNezl5c5w9/e4Yb%0Ay3djNJYuUSzXP9JaG/RZuHInsSNWW1MK+VId/4AJi1HLqxfDXc2OsUErLpvC6tk/4bon0yyUKHDu%0AusIofXSfpx+nDznWEgV+2WHCCcpBQjxTJuiz8OQjgzSack/TN4NOjUmnZn4t2/V4OlfpGbur0Twn%0A9itNt0u3Ehyf8TDit/HmpXV8A6aeeTLgNRNwm7m+mMJpu8s8u6fRUrbMN5+dxu809tfVzxhC8QLn%0Ab8VIbt6dTqzWm8QzZR7f7+fn74dZjxc4NuthxG/l0u3E3bV/S5fdbTfAlk/A9gaUKApcnld+JpEt%0Atw/ODFuGxZWa8vpHZ73ATi1hhQlZpFius1moohJ6v2ZuOYNapB3znVIS2+vB/SMO7CbFlLnXdyTo%0AU+SsDk26+7J7Dwk6m5m9Dt1i6TJsEWNKlQbSNnmFzvxXrTcpVuq7NmHX4gWmg05UHdrX96ppw4kC%0AJr2G8SEbAbeZn7yzgsWoYW4lzYlZL6hUrMcLDHl65+ztOvLbEXCbWYlsspEsIQgCalHAZdOT3Czz%0A4rPTzIcyXczkTK7Ss474NIzWO9FvCvfRRx8PFT5Mb/ZWKMtU0IHfZcRp1VOpNdvjKqAwG1sniz7X%0A7qy3cLyA12nc0QSbDNiwmrRU6xK3VzM8fSTA6UN+gu5+0fJZQq8DCJ1GxGXTc+qQn2+/cqdLLqEV%0Al1qNwHo8j92sx2LUsrSeRRDg6KSXV6+s4XOaGXAa2DfqIlEooxZVyIBq6x7VWhMBaErQEKApKwVA%0AtlREBFQqCMWL1IFYuopFryeWqmI36Tl3Lcq4z4rdoiNfqrEnYOf1i2GsZi0jXgjFc/icZkRR1T6x%0A7xwpvDyf4IkDfv7uZ7cxG9XsGXZwO5RGqxa7NOruZxPbb6D86pAkmYmArUurulpvcurQIPF0qYul%0AozjUu7gyn+TErJdGU8Zq0lKq1HcwflosYEmScTju7fTcYumsRnPUGgob2WHV8cF8gmMz3p6bz9lx%0AZ1t/++RBH99/7a5ObCy1dagQ3VlQ90dDHy6cvbxBvSnx5CND/LBTCzh6l5Xz334yh1YjMOq3spEs%0AMOKz3ZOF02ut3TfmRFCpKFTqu8ZqJFXkkT0DHNvraZsdmfRqEpkS796IKu9ri8k2FbB1NRdC8QLz%0A4WxXnEZTxX6cPsQIxQv81U/mdjyeyVU5Mu3G7TDgsun5zi/meepIgKcOD1KoNAjHFOPUwQEzr17s%0Anoq51zoXSRXZN+rkyp0kk8M26g2ZH7y+wOP7fdjMup558uDkALdWMgx7zcyt3D2AuJcRksduYNBl%0AZLhfZ36m0GJXOqy6Lp8A6DZCPHlwEAEV3/rxXNfa73UaMRu0vHYxzLF9nnYNEI4XuiSjNKJAsVLn%0A+mKqbYjY0mxvXa/WaO54Dy1EkkVMBg1Om2IG2gu3QxlcNv2uz22vBwMDZp45EuD9jnqm9bk+fzTA%0A6BZjv49ffwiCquswtdd+oVpvkt4s43OZiKSKNJtyF8Fge/67Vz70u0xYjRpuduTPe+XpcExh+rZ8%0AUL705Bjv34ixb8xJUwJJalJvSGhEYVcvjnypvuMztZ63mrQsbWxyZMsvZvvzpw4NYjNrubaY5OIt%0AxYelFz4to/UW+k3hPvro46HCvfRmQ4kCL51d4viMh1yxjk6r5ufvrbZP93QakWrHSeKHuZGaDVrc%0ADkOX/tY7V6PMjDoYdJv5g2en+kXLZxitRm+9KbUbp267ge++0lsu4U9//yjpQoUfvrHMvlE7mUKV%0ALz85zlq8wIFxF3tHnPztP97i6LQDVaPJqN9BMlZCEOT2YiyKSnvYpFejB1SyslCLsppWuS5JDTSA%0AqBXQyuCy6whF8wz7bDQlGVRgNqqpNWQe2++jWpd4/WKYfWPOLmmIlnbXWizP4ICJo3vdRNLKuFZ1%0As8neEYF6o8nYoJVQLL9Dk2500IpaFHp+f/oNlH8eBgeMbV3q1qidKKgobGNbKhqVKY7sdXP28gbP%0AHBsmX6p/KAv4fpyYgbY+bLXebDM0z12P8MLTk6zF82wki0wF7BzcM8B/+cE1ylXl+p36061771ZQ%0A90dDHx4IgoqF8CZPHhrq0vBtoVpvtpu/+VK97WpfKKU4OuO5r7U24DFzYMKFLEncWE5y6tAQgopd%0AN4f5Yp2JgA0V4HEat2Qs7ux4X718B6aCjn6cfoZw7ka051RLtd5kKujg0nyMeFpHra4YD60nChzb%0A6yGWKrFv1MHl+eSOn79Xrgx6LVy5E2fAbuS9G9G2RM+Qx8KFmzG+8tQE4Vi+zRKbHnFg1qk5d00x%0ASey87r1iT6dV8871GN84028Kf5bQYlduj7FO1qNOIyKolBH17bkqFMsz7DUT8JjxOU38+K1lHtvS%0AEe4cW9fqBbxOI0BbkmF7jXCvOB/xW7k8H+eVC2scmXbvWvPt0lPetR68136uXz8+PJAkmYDH3HWY%0A+t7NKF89PcFGskA4ViDos7Bn2MHf/OMtqvUmFqOGF85Mtpuo2/PfvfLhsNdMuaJMCt1Png54zF1S%0AFfFMGY1aaH9Hgl4LtUaTt64qe5yWMV3Ao+hpt0xt7+p0y6zFCnidBrQaNflyTZHv26XuVmrvJk8c%0AGPxQ5vunYbTeQr8p3EcffTx06KU3u5Yo8OqldY5Me3jvRgyv00Ct3iRfqrc1uFojhC3ca9Ex6dVt%0AfbjWSGrQZ+HwXje1eoPXLoR5cr/vE//sfXxyaBWs8+HNtq7q/glXz0X/vbkYM6NOXBY9Qx4zI34r%0A5lwVo15DtlBD1CjSEC8+O41vwMparISgUtFQgahSta+l06hRAaKgogFYTBoagNdpYnElA6KKUb+N%0AC3MxAkYNc6UKsy4P4WgRZJlfnA9z6vAgbruO5WgejSDQlGVOHvQTiufbzrjFsqL5qhEFBuwGAJpN%0AmeWNuyfU565HeO7xUZpNqf0daWnSeZ1GrCYtx6bdvH1lo99AeYAQBBW3VzM89/go715X2I6KiZHQ%0AxYRo5aZMrorNpLDS5lbT+JwmktndWcCz4y70WpF94657OjHrNCJTQQcX5+Jd19CIArNjDn77sWD7%0AsW+/cqetI7wbY+Pc9QjPnhgBWebW6idnINnHg4MgqAh4LViMGq7uwhgLxwttpnkL1XoTq1G7Kwun%0AtdZ6nUZmxpz81x/fJDBg5veemebqQoKpYQfXFnbGqn9A0dicDtp47lElHv/iby7icRjI5LrNYjvZ%0AauduRDEZNPeMU0EFN5fT/Th9SNAavd1e1wmCiqcPDxHPljFqtaxtmSBl81W0apHUZgWfy0RDkoln%0Ayx+pOTHoNiHJMuFYgZkxF8NeJU//+K1lHtnjZjGcpViu8+g+Dw6LnmKlzjvX7xorbr/uuesRTh30%0A05DktjRAi+0Z9Fr60zefIXSOim+Psc411GHVMTVi5xfvrfW8zlqsgN2iI5kt8Y0v7GFuOc3BSReS%0A7OJ2KIPDosPvMnFhLt6u/+Rto/u93kMLyn5Iw2P7/aRzlV3zeKvm++X58EeqBz9N/5A+HgzUamFH%0AXJzY5+PlNxW9XodVh0mv5mrHGj7qt3L20kaX8RvI/P7zM9xcThGOFVCrVXzl9DiL65ttcpZJr0YU%0AVETSZSYDNi7PJz40T1tNWkwGTVvSZGVDmYBrva5FhOjU4QbQqEXevR7p8ge6MBfjy6fHKVeb6HVq%0A/C4ThXKNqaCza//UiXC8wJ//z4/uMJfrhU/LaB1+habw4uIi77//Pvl8Hknq/nAqlYo/+qM/emBv%0Aro8++ujjXuhsCP/k3Cq5Yg2TQUO9KXF8n5eLcwlOHhykXG1w5miAUqXRPl1voXXyJ6OMXAXcZnRa%0AEUmSePLQEKvRXLswf+nsEhpR4MSslz3D9n4B8xuAoMfcZnP4XMZdx5MG7Ab+8ntXeeZYgOmgnWS2%0AiNVswOPSMjVsR0CFVhRJFavUy1U0MpRrDVRArXH3Os2mRBPFLVrirt5boVijLEs0qypWo3mypTqR%0AeAm9RkM8VWCzXGXMZ8fp0POtn9zk1AEffo+Z9UQBn8vEerLAoMvMj7aKtKeO7BzzK5TrTAbs7dN+%0ASZL55fshDu5xtTcTrcJMr1XTaEgE3Z9eAfNZhCCoCMXzjA8pphVep4Fhr4V6U2IlkmPIYyKc6Hb/%0A3j/hwmzU8PlHh0llKwii0NOhHMA3YGRq2EE0VeTv/ulW19912KvonZ2/EeP0I0MEvCa++8qdHX/7%0A6aCDoNvMSjTPuRtRkpuVru/FbowNSZKRJZlvnJnA7baQSOx8f338emMllmN6xE4kUWDU31tbOuA1%0AoxFF4ply1xqZL9d4/ICffEnRp/Y4DYz6baxGNgl6LfgHTIz5rfz1j28iSTIDdj0/f28VjVqFRi1w%0A5ugQxXKza01ObZYRVHoCLoVZFtqSoqjFFC3hVkNNkuQ2W63VjPmwOP3j33uEVKrQX+cfEnSO3raa%0Aq01JZsRn5XYoQyK8idth4Ng+D8lshXqjyXq8iEpQIQrw0tkl9o0q0iHbp2JA5iunxwnHleaFx2Fg%0A/8QA3/nlfPswrGXKdebYMM89PkI0VSKbrzI+ZMWg17ASzbFZqHUdlmy/z9SIA49dzw/eWMJu1nYd%0A2vWnbz5b2D4q3hkL2UK1LalTLNcplRu7ruluhwGLUcvFWzFKlQYGnZp4pkw0VcLnMjI6aEMtgsum%0A7zjUN+B2GHdc79z1CF97eoLVaJ5YqtSRZ0tcXVCmPg5MuPgXX5zmzlqWULzA3m01369aD/Zj++FF%0AoyFRKNfbtWI2X0VG7vIBsFtylMp3m7UrkRz7J1x879U7WIwaxRx2IcnbVyN87ugwM6N2Ls0naDRk%0A9Fo1A3YDFqMGj8PIQniTZKaMqELJy4nClhSkzJeeHGd5Y7Nrr5LaLJPJVdv37pyG6yRCtP5f3JqA%0AbNXaMsoh3YjfigqZ77+20I5XnUbkxWenuJpKEvCaH8jk5G4HJb9WmsIvv/wy/+bf/BuazWbP5/tN%0A4T766OOTRihe4NVLYaKpEkGfwmB64elJwvECR2Y8/OK9VUwGDVcXUmg1At/4/FT7ZBHunvw9tt8P%0AMhycHOCD+QTJbJkhj5lao9lVmFelJqVKg2d2cUzv47OFTjZHsVxnbMLatehrtSL/8rkZri8rMZLa%0ArDDiszDu9xBJldBpNBi0Io1mA7UK7BYdiBokFTTqEmqURnDriFUQBUBhbaiBaGYTCahKDXRqkWSx%0AikFvxmXV05Ak9BqR5GYVp0XPwnqGoFfRCk7mqsyMuYilSqzF8nhdJuLZEs+dHCWbq7JZqPHejWgX%0A27Rab/LNZ6d36ICN+W28dPbuiX+rmPqTrx8E+kyPB4FQvMC5G1FurWZ4/ICfH76xyOnDQ/hcRl46%0Ae9dN+fC0h1MHhZ7u3196cpwP5tc4fXgItUBPxsS+URe3V9OIokC52uhyI78wF+cYKoY8JgbdJt66%0AHGHviAOAG8tp7GYt86EMX3pitMtpWqcR73sMus8gfzgRihdY2NgkX64xYNXjcRoQVGJXHILyN1ah%0A4t2tBsfbVzfaj3sdRtSigCiqcNsNvHYxzIW5eDv+Ls8naDQlTHo1Doses1HL6KCVtViBpfUcw14z%0AGrVIQ5LaOegrp8fZtxWjnTEJd3W0W9qcrdjrbMZ8WJz289nDhdlxV3v09q2rEf7l8zP83c9ud8WE%0ASa/ekT91GpHnT45Srtw12eycilGLIi+dXeILjw5j1KvxOIzMhzLthnAL1XqTQqlGvd7EqBOxmLS4%0A7UZuLqdJZMoMDpi6GgctZppOI/LlJ8d57tFhQvECsiR3NY/7ufOzic5R8VYsuB16nn9ijGZT5uJc%0AHIdFx9JGDoNu96nGWqOJyaDBZVPyamdsX7mT5HdOjXXlulCswLDXuuN6GlFAkmSMOk1Xnj02422/%0Azm7RMeIzE0sXGbDpd0hG9OvB30w8us/LX37vKqDk4e0eAsvreR7b7+syIhxyW9BpEl1SUzqNiNth%0A4I0PwuQKdd6+usEzx4eJpoqMDVq76uFQLM/VhRRffWqcRkMi4DHzwzd27lU641enERkbtLalqgbd%0A5vbB9IjPgkoFb11V5CJa/YEvPDpMpdqkXm+2vQpaqNab3FnLohEF1EJvs0eXTcef/dX5tgfN/ZJm%0AWt+fu/uD7Ee+xkfBR2oK/+Vf/iXHjh3jL/7iLwgEAqg6Rl776KOPPj5pXF/N8Jffu9q1QJw5GuDV%0AC0sIgtLcmAo62mw6p1XP6xfW+epTE4TjedY6xvPevLKuLAC3YkwNOwh4TJy/Ge8qzFtIZCuMePsm%0ACL8J6GwgmAya9ph+K+a++YVpLtyKt8f1b66kOTjpxGnXsxbPIwEioBW1qFCM4uLpAjqg2qwhoDSe%0Aha37VWp1RKBZrSMA1bqAFkgkqxgBp02HzaJjLpTGZtaTLeU5PuJnZSWDb8BEsVTnxKyXEZ+VbKnK%0A+JCd5cimcnFZMYMa91s4P6c81qkVC/Du9Sh/+gdHOXddYXrMjjlJ5ypdbNEWA+/mcpr9Ww2Z1u+q%0Aj4+OVjOr3pQ4/cgQ0S2t1vdvRjk46e4qZtfj+V3dv2OpIlqNwCsX1njigJ/nT46ykSgSSSrFtCCo%0A+JufzhHYZlbUGQNrsTwDdgN31rIMey1tk5ozR4eRZbnN+vnOa3d1tXs1gVtMPa1aZGF9s88gf4gR%0Aihd4/fIGA3Y9QbeVaqNBKFqgVG3samwkSTIyimGi12HE4zQSSRYRBIF4pkS11uyKn1b8JbJlTh8e%0A4tpCinqjSTxd4vxcTGEBbzXvzhwNKEaaww5GveZ2THW6n7dQrTdRqeB/+4OjXSZdrWbMDqbmsJ1T%0AB/39OH1IcXM51V6r/C4jN5bTOzboxUpv3cdYqoTHaeDEfh/FsmJuGPCasRoV484nDvpBpaJQqpPO%0AZXaV6AlF8xyYHCCaKpLOVbgdyqDXqgknCoRieU4/MrijcQAwO6qspZ/m+HAfnyy2/61nRh0EvRZy%0ApRobiSJPHxnCbNRw/macoM/CiVkvpWqDeKaM12Eg4LXwwa0EkixTLNfJFWu76rxfWUh21XG1eoMX%0AzkwSTRVZCG8yOGBiYtiGQasmlaugFgQOTLjQbeV0UL4/Tque/+u/Xey6zy/Ph/nT3z/aFaP9evA3%0AC1aDpu1Tks1XGfFZujSGq/UmXpexK/f98OwiX3tqos30HfaZ2RNwcG0xiVatkA1MejVBn5lCsU44%0AXugZ3yuRPCpUhKL5rhh/ZMrNsNfSbvq2apQr80nGBq2E4wXeuRZpH/41mhKCIHB4yt3FNI6lSySz%0AJe5agndjLVZgwG7g4vWdOsqDAyb+4dUFGg2py4PmfvP59sPuX+Ua94uP1BReX1/n3/27f8fw8PAD%0AfRN99NFHHx8Va4kCb15e72qYeJ0GGg2Jar3JFx4N8vKbyz3ZIG98EMak1+xgAQPE02U2kkWqtQb7%0AxnqL1u8d6Y/x/Sah1UDI5KqkNsvtoqNWbzK/lmE1usn0iJNQLE+tLtFERbPZRKUSMKmVZVatFhEk%0AUAngGzATT5Wwmw0skqVar7fvpdMISIBWr0UCHCYd0cYmOpVMVQYZyBWqmHV6REHGqtdzZzXDzbUU%0Ax6Z9LKU38blMqEUB6rC0nsU3YOalNxbbcX5jMcX+CRer0Z2xvWfYTtBtJnhGYXoA/NlfnWc1mmsz%0A+lrfmVG/tc8GeQB482qEal1xGB90G3jrssJEMBk0XS7EDquOal3atRmxGs3z9c/t4dpCklA0T6Mh%0A4XMZSecqiIKKVy+GAXoaMbXQGqtrMYDvsj0V2QfoZs+30GquNZoSsXSpq5HRj5GHG/PhLBdvxTg6%0A7cVq1PLL82vsGbazFisoDLVd1tJwrIDdqsOgU1Mo1YhnyjgsOgYHzBTKtZ7x57Eb+OX7a22Zp+4Y%0AVDaAuWINg07NuN9MYEDZFPWKyfb7iBd2HOJub8bMjjl54akJfA7Dg/zV9fEJQhBUzK1kWY3msJq1%0ADLpMRJLFrtfc06E+XmBpY7NtxOV1GjFsHX4OuU00JcgVi2TzVfYM2zDo1LvKp5z9INzWrwxFu+P4%0ArasRvnJ6nEiiyEaqyMyIc0fTt8+2/M1B5996JZrnP/79B3z9mUlWI3kmh23kS3X2DNvJFqpcvBUn%0A6DUzOGBmbMiGICjmxB67kVqjuYOd2UIkWcRu1nZNBl1dSKHXabi5nESjFvlgPsG7W9P9UbgJAAAg%0AAElEQVRjnz8+jN2iw2TQUizXCLjN+AdMOCw6ljc2ezbmOo08+/jNw7kbUc5eVuLrsQNexgftvN8x%0AkaHTiCyvb3Jsxku9qRzCBb0Woqki15dSjHgtaNUi3/757R37drfDyPiQmbevxnreO5Issm/Uyc2V%0AdPtnvE4jKuB7r97ZsXc5utfDpdtxpoLKQdxd00YLF+aUe2xnGsfS5V3r5mGvmaX17A4d5fM3lWud%0A2OfrqmE+yndlt8Puj+P7Jnz4S+5ibGyMeDz+4S/so48++viYMbeaoSmBQafm5MFB9k+4GLAbWd0q%0AwDO5Sm82SLqEChmXTU80VdrxGv+AiaDHwpdOTTAZsKPTdM9G9cf4fvPQaiA8fSSAy27kwlyM64sp%0AxgZthGMFTHotoz5lFG86aOP18+sY9XrUggqbRU9TkrFZtNRV0GiC3aKl0Whi0IrUmzJWo5ZWFFZr%0AkrIwq6AhgYBMWQaNoCJerCDLYNBr0QhKA29uLQWCwN6gix++sUQqV2U9UWQtlsds0KAWBcKx/I44%0Ad1r1HxrbkiS3mdJwl9HX1zh8cBAEFXfWshh0agYHTKgFkWGfBYB9o07c9rtNqkyuilat6AX3wrDX%0AzA9eX8Bk0DIVtJPIllmPF3j6SIBz1++OvFXrzbb5Zie2a6spjsnKOPWt1Uz7kKAzJlpojb4O2PT8%0A+391nG+cmWgXrP0YeXghCCpyRaUpEXCbuBXKKGuoCoY8JjK5KnaLrudaOuw1s7y+ySsX1njz8gbl%0AWgOrSYskSbjthp7xp+uIP+iOwRbC8QLZQpWgx9J+rFdMtrBbngp6zHzjzAT//l8d54XT4/2G8EOO%0AVgzoNCLPHg9ycyWNx9n9N83kqrvmz4DXzKjPStBr4eiMh0dnfbx9LUKt0USrUbfX/WKlzmsX1xG3%0AJHo60WpGtBrCLXTGsSS1ZAG0/PFX93flyl6fqY/fDEiSzFtXI3gcBqq1Jp87FmA+lCWZrTA96kAU%0AVAS9ZjL5KpIssxbLk82VOX1kiDG/hWK5vmtsjw5aKZaVmOyczPA6DaQ2q135u1pvkilUqdWbFMo1%0ATAYtDUlChcLEj6V7H6q0jDz7+M1D56GsViNwZMrNnbUsx2a8HNvrIei18MUTIyQyFeX1qDg06UYQ%0AVTQl2BOwK54/HRNELbSY7u/fjDPit+y4N8DYoJVMvtKV72uNJrqOCbZWjLfq3Hyp3p5wa+Hc9Qgn%0AZr08dsCHVi1ydMbDsRkv565HuibiOqHTiIz8/+y9Z3Rc933n/Zk7vTdMQW8EQZAgxE5RFKneKMuS%0Ad504ciJvIm/kzeb42F6fzZFSfB4/j9eOc5Ld5NhOObtxFHs3XsdFbrJiW7YkqlCkSEIkAAJELwNg%0AesH0du/zYoAhhhhQoi3JlHg/b0gMplwAv/u///sr36/XwvbOBsplsWp6t/Z59fYwb/ZcuVKx++04%0A366qU/hTn/oUn/3sZ/F6vezduxe1Wv2WHoyMjIzMm2E+lGJmOUk4nuXeQ+38+OXZ6mK/t89NoVQm%0AWKcbRBAUWAwatrY5NtXn6mm1IQiwHE6hUgk8fHcvi6EUEwtxeYzvOmZ9N8f2DjuvjQbQaRS0eEz4%0AAkmmlxM8cKSLzkYLL7y+yPhCDIUEqWQGhaAgEcugAAQFZPJlUClZjkZBqSCZKSFIgAIW/UnKQCqb%0ARRQgXahoCfvDacQyjM1GaXUZiOdy+EIZtrU5+eoPRviPx/q491A7gWiGH744A8AHG7rpaLLw7KmK%0Aa7UgKKqj0hPzce6/uZOVVJ5J35XH+9fr3q0hF0d+deaDKcbmYzS5jNx8QyPfeW6KQzsb0WsEHrl3%0AG1NLiRpZhnyxjFIpoNEo665dapWS/q4GUtlCxeCoyUKTy8i5iSD3H+6smm+47Xo8TiP7t3sQxcro%0Af2NDpbt8bUx0jVAsi92i3ZBY2ywm9m9zy4mM9wj+WJbnBn1cnIvT1GCko8nC8XOVbheLUYPDouP1%0A8TCdTdYNXcJatZLtnQ6a3SbmlpMsh9O0eEw02A0k0zmiKzned3Mny5E0vkAKb4MBh1nHT0/NbziO%0AtRhcS2S47Hq8DsOGOPtl1yk5Xt877OhykkgXiKzkuHVvC7lCiaF1jvfrC2L1tLAHx4N4HAbaPCa0%0AahU7Oh2EYllS2QIPHOlizp8gEM2yd5sbo17N+492EorlmF6smNg5LDoGx0J1j219HLvtenZ0N+Cx%0AyYUImcpewBdOo1IJNNgMvPT6Ms1uIz1tVrY02xiZilSM4xpM7O3zoFUL+CNZYqkiQ9MLtLrN3Heo%0Ag1JZrLsWi5LEPTd2sBSqGCW2ekx0Nll56fWlusfjC6SwrjM61KqVdDZar9gtKTcJXL+IosT2Thv7%0At3tYDCX5znPTeBuMqJUCw6t+FL5Qkn3b3dUJXq1aySPHtvH1H48BsLXNdsVOd7VKQKK+V4bboefk%0AcICD/R4MWhXpXKm6bj94tAt/NMPs0krVKG5NM3hN5gyFgtmlioFtWQSdSuDGHV6USgXffX6qGteX%0AP7/FY2Jrq52ppRihaA6LScvhgSbOXAxiM2mqXi2X72He7LlyuRnlet6O8+0Nk8I7duyo0Q4ulUr8%0A3u/9HgBKpXLD84eHh9/Cw5O51nj0z39xVc//6uO3v01HInO94gun+cLXLhkczftruyA9DgNDk2Ga%0A2za6gB7qb6yaMKwlyPKFEsF4lo5GC73tdr79iwkO7mjklaFlelrtfOi2LdjtRtmFXAaAWX+Sr3z7%0APAf7vbw6HOTO/a0MTYa5cWcj339hmjv3N9PmMeELxHGaDRQRUCoApQqFApCgLEqoAAE9ajKs5LIU%0AFCCKYLFoCEczJNJFVEAgmkMJ2BwGJBSrxnFpzDodUwtxmuwGHn3/Ds5PhdjSYiedLVZ1vU6eD3LH%0AgRZaPWbmA8mq4dLa+TLrX8FsUPPEI/uu2CUnaxy+9azphOm0Sj58Ty+vjQQQBAV2ixaLUU0iVcAX%0ASFXdj9frAA60N4AkVTe+Lrseo05FZ5OF8YU48WSe3g477W4zvnASt93AUjhFPJlna5uNYqninqxW%0ACtzY34haJaDVKDk+uLjhOF12PePzsQ2JNTkm3rvMB1McP7/M5EIcl11f1Zae8MXY1u6gUCpzdixE%0AW6OJR+7bxtefGavR8XPb9RzY4WV8PsacP8ktu5todhspFMo1MjYnRwKYDWqO7m7h+KCPrZvc5Fzu%0AFG7Uqdi/zb3heXJMXt/MB1N85dvncdn0HDvcwZmxIJF4jvtv7iSaqCRuO5ssGHQq9m/3kM2XqrrB%0AHoeBwbEQu7a62N7pQAEbDOqGpyL85h09OK1Z9FolgxfD3LK7Gcixq6eB5876KBRF+rudzNa5iV+L%0AY61aydHdzWxvrd/ZLnN9sRBK8fWfXGRPr3uDSdzRXU08+fTohnH6B492cWJo+dLjqxOS7z/axX03%0AdRCKZVgIpGhvtNDVZOHifIxTF/z0tNi480Arc/4kS6EUTpuubqy2eEyIZQmPw4Dbrq/qCouitGlR%0ARW4SuL7pbrHzP783vCFW9/V5ePn8EulsEbNRU1OgW0kXanSI15twrqfda6ZQFMnnSzx8dy+Tvjjz%0AgSRtHjNep5GnX5nFYlBj0mv4wcjMhnX7/Ue6UCsFCsUybqeRG/u9+AIp3KtJYFFcldabibK3100y%0AW2RiIY7LoeeBI134Iynm/ZViCsCpCwFsJg1nRoOcGQ3yyLE+XhwcRhAU3DzQyJ5eF75Aquq/Iooi%0Ai6F0tVv4as6Vd7Ip5w2Twv/pP/2nt9RQrlwu89d//dc89dRTpNNpjhw5wmc+8xkaGhrqPv8Tn/gE%0A//Zv/1bz2KFDh3jyyScByGazfP7zn+enP/0p5XKZe++9lyeeeAKj0fiWHbOMjMyvn0l/kpMjflKZ%0AYnVx9DYYkKRLlUO7RcvgWIgb+xuxGDU1FXOtWkm+cMlgZL3r890H29GoYWIhxt0H2vnWLyYqDrw6%0AFaWSWH2+jMyJVefZUlmkWCoxsRjj0Qd2sBROrRq8mSmLCvo6rczOJjAalGhE0GqVaCUoClDMFtAA%0AaqUSVVnCYTSiJUFRAFESiRZytGlsSGIGp0WPL1nAoFNxYT5Cb7uTVLaAw6Chq8XKqyPL3Lqrlbnl%0AFK+Ph9m5xYkCAbVSoL/HyZNPj3JoZyNmg5pcYaPBTqEoMjgR5r4DV/YKkDUO31peveBnX5+HJpeB%0Ayfk4wViWW3Y389Lri9x/uJOfv7bA1jY784FkjQ7g2FwMtUpZNcdYr5OWyZW4OB/DqFfz89Xu8IP9%0AXjQqgYmFGAe2NxKJZwklstx3qB0FFX1hr9OIKEp1b/R62+w8cFNH3cSaHBPvPS43NVmv63t6NMDW%0ANjvnJ8M0u0woEDg7FiSbL9XE6NBUBKVSoKfZikopMLGwwrmpEDdsadiw/iQzReLJPIcHmrCatHW7%0A3LqarIRiWRobjDS5jOQKZTq89Y1e5Zi8fnlpVZv96O4m/nldIm2t+Hnb3lZEsUwwnufUqnaq3aLl%0AzGhFFvHIriZOjvhp95qZXqyvm3pxIYZeowZJYl+fm+8dnyKZKXLkhkaO3dRBIlVApazvQO+y6dm7%0Azc3dB1ppc8mFCpnKevuz0xWt/8VQakPMZPMb92zApoZbi8EUgWiGYCyDUa/m1IifUyN+3ne0k1As%0Ay8RCnJfOLVWbaj50V0/dNbfDa+G10QA39ntp85oZmozQ5jFXC22372mRi28yNbw+Hqobk2vSCUa9%0AmpmlSwUIrVrJlC/BmbEgZoOanlY7rS5T3bXT22BkfjmJUhCYXozjceg4uMPLYijFU89XCs3lksj5%0AyXDdY5hZShCMZQhEs+SLZbqbrVhNGoZWY7/NY6ZQKrO3113TODMfSDI8GeHhu7eyHM5QLku8vNpl%0A7M+Xqp9xYTqC2aBmYIuLkyOBDfunB492sRhKs6/Pw8GrPFfeyWL3GyaFP/7xj7/pNwsE6gtAr+dL%0AX/oSTz31FF/84hex2Wx89rOf5eMf/zjf+MY36j5/fHycT3/603zgAx+oPqbRaKr//8xnPsPIyAj/%0A8A//QKlU4o//+I/5zGc+w1/91V+96eOWkZG5dpkPpnjh3BJTvgRepwGHRYdKJXBwuxeAhUCyWo0b%0Ang7T5jFzfHCRPb0uHr5rKyOrGlj93c5qt9F68sUy5yZDHOr34g9niCbyqJUCKOHAdrnyLXOJNX0n%0Aj8OAL5BiYIsLhUKBUafktZEgzW4Tu7Z6ePXCMl6nmZGpKCadhpwCNGol+dVuYLvDgDQdRaUWyAgK%0AFAoFmVJFUsJq0GNQ69CoFaTFMm67nh+fmGZnr4vuJhtf//Eot+1pQqdTUs4JNDpMfOe5SZrdJgql%0AMhaDlufO+NCoBUQk8sUyx19f5L5DHQxNhmt+lrUO1JMjflbShTe10ZATLb86FR0wBWNzEZxWHbPL%0ASQ70e1gKprllbwtjc3EKRbGq+7xeo6zNY8YXqozYrdcGBAjGshj16prHMtkiCr2GUCzHMydmuXmg%0AkUankaHJCF6nAb1WVR2lO9TfiEJRueHsbbNzqN/zppIXcky8d9jM1CRXKNHiNvHaSICPfWCAWCLL%0AfCDJzDqZpvXxuBxOI0ki5yYu3XTNLNZ2pK2tQcWyyIWZKC67ng/d1cP4fJylUBqXXU9nk4WfnZ7H%0AotewHE7x+niIW/e0vGHMyTF5fSEICsZ9ccwGNb5Qum7xIZsrMr20wkBPQ43OJKwl4MoUiiIr6UJd%0A+TEAfzjDbfta+NFL0+zv89LdbEMpgMtuZHIxQSha6Tx++O5eRqbDBKKXJjnOT4bZvdUlJ4RlgNoC%0AnNdp2DA63+I21dXvtVu0m47Z+4IV889kpljVtdZrVSgksJkrJotr90snhpcZnYly295mIokcwViO%0Abe2XEk5377u0zm5vtW0otMnFN5k1VCqB+TrG1QDxZJ6bb2hCAnKFUvV5douWSDzH4YGm6pSRTltJ%0AoM4sVWR63HY9Bp0KQVBQLIuY9GrcDgORRBaLKYskSdVOY0liUxPRYCxLYdWEHirnwvpiyNpEXL3G%0AmXyxzOhsjC0tVkZnY3Xf3xdM0dNq2/T1U4sJAtEM84Ekp0cDPPHI3qtODL8T59tVaQr39fXxzW9+%0Ak4GBgQ3fO336NL//+7/P4ODgpq8vFAp87Wtf40//9E85fPgwAP/9v/937rjjDs6ePcuePXs2PH9+%0Afp6BgQFcLteG9/P7/fzoRz/iySefZNeuXQB87nOf4yMf+Qh/9Ed/hMcjJ3R+3VyN3IQsNSFzOZt1%0ALT10tJsfvji94fFjhzvI5irVO0EQeOr4FHcdbKPNa2ZkunLTWW80pdFpxB/J4rDqCEQy7O1zs6fX%0ATX+7/Z37YWWueURRorvFytzyCk6bHpBIZou4HDqa3EZePr/E/Te1VLvZVUol0WgCBZBM5FAACgUU%0ASxKSBKWSiFIB6VQGVEqiiTwLy0lUQKZQRFAI+EMrdDfZ+PmZWcwGHQ8e7UKUJFKZIugVpLNFmhqM%0AtHnNDE+FiSSy7OvzoNcqGZ+PV4/72VPzNVpwl0tJzAeSPH/Wd9WbFZmrRxQlLEYN+/u8jMxEGNjS%0AwOmRIDu6HVgMamwmDf3dTibm4zW6qy67HpNegyiJdTfg68fs1wjGspQiaaDyN6/XxXCov5GXzy9x%0AejTA4YFGHnv/Dtl06zrkSqYmoViW+25qZ3g6wvBUGI1GyfTyyqbX1C2tVjLZEh6HgRaPCZ1GRSKV%0Ar3luvTVoeCrCwR0eCqUy4/MxjDoVOzqcVedueUxZ5nLmgyleGwvidRqxGjXMLm8chxcEBVqNEq/T%0AQCiW5dDORgqrBkYuu76aJHPb9ZWx4U3iut1rIZMrsm11YieRytPsMm7Yj54ZDVY+o5Sq0WWtJ3si%0Ac32yvgCXzhbp7LYyH0iiUgl84Gg34USWTK60IQ5jK3n2bHPVjc9Wj4nz64r/ALfsbq7quELtdX8h%0AkMRm0mI2aPjA0e6a6/7lyad6ySg5ISwDlXuZ1sukH9aKvqIkMrEQp7HBSHezlcGLIbL5ErGVPMcO%0AN1Y9gWBdZ+0tXZRFsBi1lMplvvXziWqsadVKHjjSyc9P+WhvNNPoNLIQSCKKlUJKvfPicgmq9YbK%0AWrWSNq/5iknltSL3ZteFSgEnQ3F1svhy1msK54tlTowEfqn7rLf7fHvDpPBXv/pVMplKJVWSJL71%0ArW9x/PjxDc8bHBys6eCtx9jYGOl0mgMHDlQfa2lpobm5mdOnT29ICk9PT1Mqleju7q77fmfPnkUQ%0AhJrX7dmzB6VSyZkzZzh27Ngb/XgyMjLXMC+eX95QdQNYCtUfnZr3JxmZibKvz0OhWOJQfyNI8PxZ%0AH93NNtSq+gZNW1qtfPe5Kfb0uplaTDC1mODMaFBOkMlswOvQE4qnaXGbKJdKtHotHD+7xMAWJ2dG%0Ag6SzEk6LDrEsolJACQ0KBWiNagQqSeGyKFFUQKqQRwH4E3m0gMOqZTmeQaWAcLSIWqkgnCph0Cqx%0AW2zk80VSVIoeeq0aXyBJJl9CkhQoFHDfoQ5ESeKHL86gUQv0dTiqG5jLnXM3q2j/spsVmTfPqC/O%0A949P09Rg5NDORnyhFG1eE8l0gXS2VKMVOOtf4fa9LQDV5MLNu5rqrmPrN7prdDVbEUUJvUaFJEl1%0A/+alsrhqqiHw/OAiapWSD91Wf98l897lSqYmHU0W/uUnFxnY4uK5M5Vx5719bhTUH5V3WHS8dmEO%0Au1mHWqnkF6cXODxwKW61auWma1C+KNLhtaBUCrx0fpmbdjbS02qjq8kqjynL1LC+ceCDt/dwYmiR%0AzibbhqLZof5GfnZqgX19Hs6MBdnT66bJbcQXTNV0jKWzRbqbK1q/9eK61WviqVXjof9wfx/nJsLY%0AzNq6cSwhsbfXzchMVB6xl6nh8gKcUa/GatSsJry6+MFqkWH9mrmeVreZs+rQhvjsabXR1FBJjC2H%0A03S32Mhuss7mCiVaPCZeHfGTzBTl677ML40gKNje6eT0aLAaa/WKvq+Ph3jgSKUTOJ7ME47n6sam%0AP5KhyWkgnS9z/DIzxHyxzFI4Xe28XUsiTy4kaPVa667bHY0WQvEsjU4jrR4zc8sJ2jxmOpstSKLE%0Av52Yw2XT4bIb6id9PSbOjAbZ1+ep+/5b2+z4gslNX395w8bF+dg12WX/hknhUqnE3/3d3wGgUCj4%0A7ne/u+E5giBgsVj4wz/8wyu+l99f0WK8vIPX7XZXv7ee8fFx1Go1X/rSlzh+/DharZZ7772X//yf%0A/zNarZZAIIDD4UCtVl/6gVQqHA4Hy8vLG95PRkbm3YN/Vf/qcq40OhWKZbGZNFV9w1t2N6HXqrjr%0AQDvFksiPX5ndYIjT393AzHKCPb1uTgxfWjfkBJkMUL1wV0b+4ZUhP/cebCW0ksfr0FOSRHb1uIhE%0AM/zu+/qwmBVkk5VxKi2g1ajQilAqiqhEQIBsKosWMKm0CIDLamAlnAEFNDYYWPQnUYplFGUJhUJC%0AWZYolsuUS2UcVi3z/iSCAJ1NVub8Fc3ZQrGERq1CUMAHbu1mPpDEYtDUbGDWnHNdNj2vreooXs61%0Aull5L3FiqNIhdGinl5fOLaFWCbhWXeiL5Y03cM8PLvLQ0S4C0SwLgSSlksgj921j0hdnenGFxgYj%0AfR12vvnsRM3rtGolggCSpMCgU13R2RmobmblGLh+2czUxG3XUyiKNYlcQaHgzFhwwzW1s8nKaxcC%0AHNndTIvLxOB4kDaPGYVC4t/ftoU5/wrZQnnzrpxIGrVSYGoxAVRGM//fjx6o6vvLyKyx1jigVSuZ%0AW07w0C09zCwlaq576/0kTgwvV2WTzl0Mc2R3E3PLSeb9Sdx2PQ02PVtbbfzPH4xs3CtuaeD5Mz52%0A97poajBxbiLIh+/p5ZlX5uoe28ziCp/7/YOIoiSvpTI1XF6AS2eL5AplHrq1C18gVbNnu2lnI6Ik%0A4QukqrrqKCp+AelsscZsNpkpYDPpiKzkaLDpmPevXLF7ceeWhqrMhHzdl/lViCVzNaZxEvWbEGaX%0AEozPx+hotDBXZ6oDYHZphRt3eDlfR/IRwBdI4XFUErBrWtpmg5pQPFOzbq9NgcRTeXZ2NZDJF/n2%0ALyYu6clfDPLBW3soiZXzq7PJUldju6nBiM9hAIXEw3f3MjQVrnn/CV/F62Oz11/esNG7ianur5s3%0ATAo/9thjPPbYYwBs27aNf/mXf+GGG274pT4sm80iCEJNEhcqGsH5fH7D8ycnJwHo6urit3/7txkf%0AH+fP//zP8fv9fPGLXySbzaLVaje8brP3uxy73YBKpfylfpa3C5fL/Os+hLq8E8f1y37Gtfo7ezu4%0AFmP2zXK1f6fvvTxTd1SjMjrlfsNqXL5YZmwuzvBMlEg8x+5eF48+sJ3zkxHiqTy97TbKZYlYMocv%0AkKregK7n4nysetzXU5y9lbzZmL3Wfr8XZiIcH/RRFiGVKbAQSLJnm4tml4l4uoCgAJfdRDCaodFl%0AwhdMolQpafc4WFzKoNcoEQGjQU1WUfk3J0CpDGaLEYihN6goliUsZg1LmRxmvQ6v08TschKroGQi%0AHOMmbxOvzEZx2Yzo1ALRRB6PQ48/kkWnVhFL5Tm6u4WhyXC1am73xStOvwYNdx5oRZLgwkyU7Z0O%0AbtnTwvZOJ9nCubrn0PZOB07n9V0Iebtj1hdIcce+VhYCKWLJHPce6mDKV1l/wvGNiTJRlDg9GkQh%0AQKFURqNWEk3m6Gt34LbpsZq1fO+FyqTD+iTG9i4noViGn5ydrxgPrpMPqfk5LutieKdi4Fo759/N%0AvFUxm8iXeN/NnSwEk/gjGTx2PZ3NVk4NB7BbtDWJ3FeGKgm2fKFyE7i900E2X+Y7z0+yv89Dg0XH%0Av52Yo6PJwgNHvEz5YgxPRwjF0tx1oIOLytimck7L4UsFjO2dDuz2X495tByjbx9vRcyuNQ44rTqa%0A3UaGpipGQ79xRw8TC3GWw2m2ttlqpJTWmyK+OuSnWCpTKIkMTUU42O+lXBb5zTu3sBBI44+m6e92%0AYjZoyOWL3DTQyI9enuGV88u0ecy0ebO0es2bSE2Y3/G4leP17eWt3Bvcvr+tWoCzm3VsabEys7TC%0AQuDS2ieKEi+dq8TrDT0NFEtlfvzyLMWyyINHu1AqFEgS6DUq2rwWRElizp9gwZ+sFks2u+63eEz8%0A/PRC9Wt571fLe+Vc2ixm3+qfbyGQ4uSqgefWNhu+QP0mhGAsy8EdXmaWVmjeRO6h1WMinStUDObq%0A7REaavcIC4EUR3Y1E4ileXWo0lm8ZsIM8OAt3UQSWTwOwwY9+W/89CIfvL0br8NAJJ7jgSNd+IKV%0ATvtGpxGlUuBnp+bZ1eMiEM3w8rkLG0ye14zqvvv8FDcPNKJSKZleTNDVbKVUKld9O6CSJL5hq+ua%0AjK+r0hQeGxv7lT5Mp9MhiiKlUgmV6tJHFwoF9PqN+nWf/OQnefTRR7HZKqM8vb29KJVKPvWpT/H4%0A44+j0+koFAobXlcoFDAYDG94PLFY5g2f807icpkJheoLdf86eaeO65f5jLfy2K7FE/RyrrWYfbNc%0A7d9JEBScm4jQ6t3oRArQ02rl7FjwDatxa8mOfLGMKEmEY1nUKgGrUUsyXUSpFDhxcp7dva66SeHe%0ANjuhUPKaPjevdd5MzF5rv9+1kdR9fZ6a8ad8scyuHhcziyts73IwvRSlLClIZbMkMkWQSqxkCpTK%0AEvFUEQWwFI0iKGAlXUQDlJQwuxRFEiGaSiIJCpZCcSx6HaOzUZrtlWtXLJElniowNB0mnioQTxbR%0AqgW6miu6c5lciUJRpNVt4ievzrG1zV6tmq9tdpKZIju7G/jQbd0It3YjilL1d31gm5ufv7aw4Rw6%0AsM39tv4t3osxOx9McWLEz9hcnG3tNg7t8G46YbAQTnGg38P0qnHm4YEmloJpTAY1hUJ5U82y9Ylb%0Ar9PAmbEgTqsOp0XH6bEQR3e3MLe8QjyZZ2BLA6Ik8v3jU/S2OxBFibx4ST7kSgEUM4gAACAASURB%0AVOvmOxEDcO2d81fivRizmzG9EOe1CwGKpRLvu7mLVKbIcjhDk9vImdFgTYJhfYLtyK4mXj6/RDJT%0ArIzZe8x8/8VpupttuB16zk+EmVvtxuxqtvOvv5jgvkPtdeOxyWXk9fFQ9et3Ih7r8W6K0cu5HmJW%0AEBTVhOy2djseu5Gx2Th9nXaWwykMOhWFUpmTI/7q9XGNtevk3m3uGs3frkYLX316FKtJQzpbxG7W%0AcXEuRk+rlZfPL1e7KgHcdj3tXiutbgunLwQ2xPH+7Z53NH7ezfEK10fM1jzPpOEPPrCT89Nhcvky%0AC8EkNoumri5qvlimLEqMTEersRqMZimLIiol+GMZlEqBYrnMUjDNscMdRBI5ZpdWNu1eVKAgly9V%0Av/51rbPXIm/6b/gujdm3eq1QqYTqxFm+WGZ8Pn7FJoSR6TDbOxtw2vR17+VbPWZiKznaPCbOjV95%0AjwAVTd8fvDhFOrcqG4nEQiDFzm5nxahOIZFM53nl/DIHd3hAoWB2eYUWtwkFCr77/DRWk4bYSr4q%0A23LDFhfxdJ7jg4sAvDrsp7/bWf0Z1xs6r+3PRVHi+OtL3Lqnhf/n9/bz7RcmiRXK7N7qquksPj8R%0AYluz5S37/V8NV4rZq0oKP/HEE5t+TxAEDAYDHR0dHDt2DLt9o0FTY2MjAKFQqPp/gGAwWNcUThCE%0AakJ4ja1btwIVKQqv10s0GqVcLqNUVqogpVKJaDSK2y2L+cvIvFtZG61qsOnx2A2VrqVwho4mC267%0AnpcGl3n47q0MT0UIxipuzypBsaEat5bs0KqVqJVKvnd8mvcf7cSkV/OTV+eq39ve4eDM6MYLk2xo%0Ac31yYiQAbNTdLZbKJLMFOpssaFVKPHYb8WSedKaM06JjZDpKJJ5Coax0b5SBfE6JAkCUKAGSBHaL%0AnsVghmRaQqmAsqhELcDWdgfBZBadWolWo6K31c63fjHBw3f38s9PjwJwYTZKsVTmyK4Wnnlllodu%0A7Wb3VhdOm77uxn8thi8fVWpzm3jikb2cGAlwcT4max7+klxuhjnnX+H5s4t19cgvLMQZmgxTLJcZ%0A2NLAxfkYC4EU3gYjPU12phcTaNRC3USZy6anv9uJUacimsiyrd3Bs6fmq2tYY4ORoakIO7qcjM5G%0Aq0WuVvelTfXa6HS+UCIUrziN7+hycGEmSkejRY6B65yFcIrFaJLb97dycS7KT16dp73RTHezDUmS%0AODMarFtYAHBYddgtOvo6HejUSr77/CSiKHH2YpBwvFKM3bmloRqzUBlfXhs3XT8CbdCqaGwwyvEo%0AU5e1EfehmSgqAW7d00KuUOaZV+docZsw6dVEEznaGy28siovsVlBrN1rJhTP0u610NhgZGY5gShK%0ANYVVrVpJs8tYkxDWrl6jhyYjfOi2bv7wgwOcuhBg3p+kzWvmwHaPbFQsc0WGZqKkc0UcFh0qpcBi%0AKMXobIzb97Zwpk6irN1rrkksnb1Y0cZ+dbgiv7ngT/LQLd1MLyb48cuzaNQCH7xjCy8NLq+aHpbx%0ABVK4HXo6Gq0VXVWvmb52h7zOyvxKlEoinU2Wuh4ml8fxzu4GNGqBiYU4uWKJR471cWE6gi+YosVt%0AqiRqFXBuMkxvm63uHiEUy9Y0MjS5TLwyVLn/Pz0a4MP3bGUhkGJo9Z7olj3NjM7GyOZLHH99iTv3%0At7KzqwGzUc1Tz0+RL5bJriuQNDYY+OGLMzUawlf6mS5vSJteTKBSCQxNxZjzr2zoLO5otFyTUi1X%0AlRT2+/2cPXuWfD5Pc3MzLpeLSCSCz+dDEAQaGhqIRCL87d/+Ld/4xjdoa2uref22bdswGo2cOnWK%0ABx98EACfz8fi4iL79+/f8Hmf+MQnKJVKfOUrX6k+Njw8jEajoa2tDYfDQalUYnBwkH379gFw5swZ%0ARFFk7969V/3LkJGRuXbY2e3kwlyM4ckIsWSO37lvG//7mbHqxnz2mRVu3d1Mk8vE6EyUnVucHNnV%0AxMziCh1NFjx2A69dCHB0dzMGrZpIIsPBHR6WwxlESaLFbcLrNNDmNfPNn0/U6BC1ec3cubdF3iRd%0AZ8wHU4zMRhmdjW4YlQa4dXcz6VwZBRLRdI5mj4kTF5a4YYuDYCDN9i4HdqOOCBkEQUIFNNgM+H1x%0AiuUSGqCgAAEFQqmMWBYRyhKCEiiVUakqN5qFdAGbWcNrYwH+/W09rGRylY3TTARfIEVXsxWXTc8f%0AfnCATKaI5DQSiGa476YOQrEMC8EUW5qtHL2h6Yox3OY20eY2XZObk3cL6x3E16inR352KsIzr8xy%0Ay55mCsUy/+cnF2sMOIYmw7z/SCeiJPG+mzvxBVMsh9N0NltodBqZXIij06jwOo0Y9WqGp8N4HIbq%0ADeKJ4WVEUUKtEiiWLm2WJSQO7vCQL4r4oxlMejV372+h3WOu/s372+1yDFznzAdTfPXpUe471M6T%0AT4/WxOapkQAHdnh44EgXy+EUt+1tYSVTwBdM0eo20dfhQBCgr93G82eXNpwPLR4THV4LT70wVfO9%0AM2NB7j/ciS+QpMGmx2XTceP2Spf9XXtb5HiUqWH9RMbRXY2MzsbQaVW8duGSMWcgksHrMCBJ8K2f%0AT1b3dYvBFPcf7iCykmNmVYe91WPCZtKya2sDPz25QKFY5sgNjTxwpJOFQGX9bfGsXh8luGlnI75g%0AinavGZ1Wxc9PL9DmMSMICvrb7fS321GpBFn7WuZNUZYkLs7HADg5cqnT/H//5CL/7tZu/JEMs0uV%0AWG1vNGMxaNi11cXIdASXTeC3793G6GyENo+ZVo+JnlY7F2bCaFTKagHZH85gNWkolkTOXgyxvcNB%0AMJrh9GgQs0HNE4/sw2vfOKktI3M1qFQCDTZ9XQ8TCQVzyyt0NFrY2m7j//zbxWoCdj6Q5PSFYKWY%0AsZTgzFiQM2NB3n+kE41aSb4o0uI2V/cIGrWS7V0OhqYuxX1fp5Ox1fNgLak86UvUdCnPLK1g1Kur%0A+YPx+TgNNh2pnKZu0jkQzdQ0UkhUNIcFAX7/oX4m5uNcnI/R5DKiQFHjRwTQ5jVTKJSruuGXdxa/%0AazWF13PLLbcwNTXFl7/8ZQYGBqqPj42N8fGPf5yPfvSj3H///fzBH/wBf/VXf8Xf/M3f1Lxeo9Hw%0A4Q9/mL/4i7/AbrfjdDr57Gc/y4EDB9i1axeFQoFEIoHVakWj0XDPPffwX/7Lf+Gf/umfuOOOO7hw%0A4QJf/OIXefTRRzEajRiNRu677z7+5E/+hM9//vNIksSf/dmf8eCDD9btPJaRkXl3MB9M8ZXvDHGo%0A30uLx0QsmePcRLimU0MUJX5xxsfRXc2IksTTL8+yd5ubnlYrS6EkO7qcHNndyGIwQzCWQaMSKIuV%0AC1Wr28R/e+xGppcS/Ld/rnT5rY3BehwG7trXQqtLTghfT6x1fAL0dzsZnoqwt69Wu/rwDY18+7lp%0Aju72MjgewW7W0tPsQKlWURYU5PIidruBohjFatRQBBRAUgKDtvI1AGKZkkqJ06Jn0Z8mnytTUAjE%0AE3mUiOQkiXxeYkuzjW/89CIWo5rb9rVi0qu5bW8LiVSWVpeRlgYj/+vHo7xyfhmzQU1Ho4WlcAq1%0ASklJlN50UeNa3Jy8G7jcQXw9601bfOEUZ8eCGHSq1XH89IbEWTZfYtKXQK9RsRxJ09dhJ5HOMbOY%0AYHIhxgM3d5HNV0ahzQY1A1tcnBNDXJyPVdfFytidiXA8y95tbow6FcFolpfOLXH/TR38wYM7qn/r%0Ay//mcgxc35wY8aNRwdB0pG6RI5Mr8cMXp9GoBToaLbR5TWxpaSGdzZPOlfjms+OrY5u1aNVKLAYN%0Azw/62NPrrt5crRUzvvv8JEadakNyQo5HmfWsn8jQqpX4oxliyTw2qIlXj0NPIJolVyiRzZdq9IOf%0AfnmW3VtdqFUCrV4jBrXAN58dr9lXnr0Y4jfv3FqV6lmbINOqlTxwtBO7RUc0keX44CKiKG24uZcT%0AwjJvhtGFOMPTUYolEYWgqInhUknkX5+d4OaBJrxOAy6bjqVgmu+PVtbfnlYb8VSeifk45yfCdDRa%0AMBvU+CNpBEUlOadWCgiCgFIpVLslAQw6FVqNinsOtnNoh0dOCMu8JajVSs6M1prOtrhNlEUYng7R%0A5jGjUgpcmIlWE8Jr5ItlFgJJ0tliNU6DsSx37mtmcjFZYwwXW8lzYmiZh27p5MEjXZy96Gd0JooC%0ABT2tNiRgMZTekKRtcZkYmgpXv25sMBKOZ3l9Isyh/kb0GhUNdj16jaqaJ4BLElndLVb+/A8OkctV%0Ajn1PtxOXy8wLZxf40r+eq7kGaNVKDmyv5CDXjHuB6vFXHr82c5RXlRR+8skn+fSnP12TEIZKB/An%0AP/lJ/vIv/5Lf+q3f4nd/93f50z/907rv8clPfpJSqcR//a//lVKpxJEjR/jMZz4DwODgIB/5yEf4%0A2te+xsGDBzl27BiFQoF//Md/5H/8j/+B0+nkIx/5CB/72Meq7/e5z32Oz33uczz22GOoVCruuece%0A/viP//hqfw8yMjLXEC+eX2ZPr5uXzy+zr89DT6t9U9H62eUVrCYN+WIZXzDFrXtbyBdF/uGpIdRK%0AgRv7G1kKp6paQQAum56fnJqnu8lad4ReTghff6zv+NRpVGjUAk0Nxkq3pQI+fFcvqWSRra02yiUJ%0Am0lLNJYlmc0jFQtIooRGLVAqSZQFiEYzsLpP0KmVZPJZSmUJlAr8iTwqIC8WiWfzGNJaFIBBp2Z0%0APklvi5VoMosgwINHu1gMpVhJFcgVygxNR7CbtIiShEajrJ4XyUyRoXVmYRqVEo1GSaFQRubt4XIH%0A8fWsTxZMLyexmjTs7HYwu5xkzl9fyy0Uy9Jg05POFTk/FaG31cbF+Thep4mhqSjD02GO3NBMMlNk%0AfCFGMJalv9uJ1aglksii16pQKhVYTVrUyktFMK1ayf5tbjnRJlMXQVCgUCi451AnP3xxpu5zQrEs%0AdosWfyTD0FSERKrAoQENNpOe//vsOKIo1ciTBNeNOUcSWSLxHEuhNDqtirv3t5LOl5hYiHPX/jY5%0AOSHzhqxdnwVBwZ0H2hibjdLZZKkayF1CQTZfqjHsXN+ltRROUyiVOTUcpCSKDGxxISGxFEyze1vF%0ASOhnJ+dp9ZgY6DFxajhAg12H3azj6ZdmEUWJfX2eaqL4Wr25l7l2WYykCK9kiKfybGm2VuUfLmc+%0AkKRQqsRug03PkV1NjM/HMRk0mPRqXjxXSTZZjFpCiRyhWEUGpc1rJhjLIIoiP35ltnrd16qV3Lm3%0AhQ6vWd4LyLylSJJEs8fEy+cuFeHUKiWvDlemOIZSEQ5sV9V0y67HF0zR0Wip3sPMLK8QXclhMWpr%0AjOEEQcHRXU0EYzm+/K3ztDeaUQpwajRIT4uVdq+Zl88tbUjSWoyaaqewVq2kxW1iOZyqJn1v2d2M%0A06KlVJZ47oxvw/E1u0z8f0+eps1jqvEM2d5qu6J0UJvbxB9+cICTIwEWAkn29Xk4eA1LtVxVUjiR%0ASGA21xco1mq1xGKVMQir1Uo+n6//gSoVjz/+OI8//viG7x08eJCLFy/WPPbQQw/x0EMPbXpMRqOR%0AL3zhC3zhC194sz+GjIzMNcpCKEUyU2DWv4LNpK2Ob9y2pwWdVlnfQdd9qQLosut56vlJDg80sXur%0Ai84mK0+/PFNTmVzTgrswG+N7x6f59G/trhhxyePT1y2CoGB0Llb9+sTwMu873MnpC5XKd1+Hna8/%0AM8a+Phc3bGnAYzeyHM7Q3mxlOZYhU5YQlAqyeZF0MosAJEolRAWs5LKogRIKUFa6iSUJFBLM+zM4%0AzDpGJkN0NlZMB3QagdGFGN1NNip9xtDqNteMXmvVSiYW4jz2YB8tnvruvS0ek5wQfgdY6wTYTMvZ%0AH8sSSeRIZ4v8y0/H2bvNQ6unvlu9y17p8Imt5Nm7zY1SqWB3r4vhqQg2M/R3NRBP5XltnanRfCCJ%0AVq3kwVu6USkV+CNptrTYCMYyzCytVJNu1+omVObXz9BMlBcGF9GqFZuuJ+uNDqFisvW956cBeP+R%0ALqaXEhWdv0IJo15DKZKuPv+RY32o1ZUCVovHhMOq5xfPT7Ct1c7Dd2yRr7syV2T9RMah/kZeHV5i%0Aa5udBquerKdUjVetWglImA0aFArqxrHbrmdoKlKdBloKpbGaNPz2Pdv4xx+MbFhX/8P9fQxPR7k4%0AF2N3rwuPw8DgxVC101JeV2WulmIZdGoVNlOlyPZG5rL93U7USoGTI37sZh1NDUaWQil2b3Xhsul5%0A7ozvUtz6K3H7sQ/0E47n2N8nshxJs7XFxs0DjbS5TfJ6K/OWI4oSjU5DTQI3GMty80AjJbEyHWTQ%0Aqmnd7H7FXdvJu9bZu2YctzZhdONOL99/obLvsFu0nFr1fzl2uIPzE2GiyVxNt/JaYTqZKWDUqasT%0AdGqVAlCsXjMqSd9jN7bxf342UVcz2KBVE0vGGJ2NVj1D1gzbriQdNB9M8ZVvn6+5rpweDdT1HLkW%0AuKqk8O7du/nyl7/M7t27a4zkEokEf//3f1/tIB4cHKSlpeWtPVIZGZn3NBcW4ozOxmhyGuhttzM8%0AeekGNFcos6XFVtcMbk1gfk3sPZkpEk3mGJ+PMTgeqrkordffbHGZMOrVVe1PeaN0/SKKEq1uM/Or%0AHZyiKPH6eBBvg4mxuQgSEvliGY/DgFoEFBWDOLVSCaUyVoMenZigrBUA0ABWjQatBGpBtfqYCo0E%0AZa2AQoCCKCEURFQiDPQ0MDobxWUzYtCpGZ6KcuK8nweOdKJWCiwEU9UuqUP9jdUNzzOv+tjV46p7%0AXuzplc1W3wneyLDv9EU/6VyJTK5EviSyrcNBOJ6pu/E06iqjawBNLhPf/sUEt+9tYf92D7NLK/gj%0AaTwOQ93x/uVwmo8e24YoStUCl1zoknkznLwQYE+vmwlfnKO7WuquJ+uNVNYKq2tfTy8lGJ+PYTZq%0AMOo15AolVIJAf7cTnUbFV384wtEbmulptfH6RJBXVg1hnVa9HJ8yb8jaRIY/kiZXKKFWKfE4DSiV%0AlZt5vVbFnl539brosGqRJLHuGqvVVK7HnU2WatLApNdw9mKw7rp6dizIxfkYRr2aM6NBNGpB1mGV%0A+aVZCKdIF8rkCmUarDpeHfbT6jFval4FVMw3dWq2ttnRaVT88KUZ7jvUgT+cJpEu1I3bi3NxPnRb%0AN3fvq+Ri5HVW5u1gTee9q8WC1aTm4bt7GV+I4Quk6Gy2IIkSZy+GsJk0TC8lOLKridNXuI+v9/XL%0A55fobrbSYNMxs5SoSfqu7TGC0QwNVj2NThM/eqky7bRm7Abwvps7yebLaFQCXqeRxVAagD3bXDS7%0AzCwEVygUykiSWJkEWZ12ctv1aDUqIolMVfphzTNk745auax60kFv1nPkWuGqksJPPPEEv/M7v8Pt%0At9/Ovn37cDgcRCIRzp49i1ar5cknn+SVV17hr//6r/mTP/mTt+uYZWRk3mMMz8V4YXCRdLaI06pD%0AANyOSvX8UH8jp0cDnLzg56Gj3SyFUhWDG4+JLS02XhxcYu82dzXZC+APZ+hptaPXqXDa9DxzYg6b%0ASVN1/oRLVfj12p8y1yeCoMBsUNdszNO5Im0eE3aThtHZShexzaQhkMlxs1WHApCQUKiUKBSQF6BU%0ABrVeDYDVqiMtSmgFJeWyhE6voiCBKIHFqGYRMOvUfO+5KR64tYtwIk88WUSvUdLeaKZQKnP6QpAd%0A3c5qZX3tXFhfdT4/Feaj79/B6xOhaifenl43e7qd7/jv8XplM8M+QVAgAvFknnA8y2/f3cs//XCE%0AYlnkpp2NiFKlWLVmepTOFllJF3jgSBffOz4FwKQvgUGvZnA8xNY2G75gfRmdueWV6udvphssI3M5%0AKpXAcjiNzaxla5uDf/7xWM1NV8XAyMbYXKxi5OIxISgU1Rs2qEhLGPVqlkJplkJpbtzhBaheb7Vq%0AJaIk8vzppepr5NF7mavh0A4vo7MxQrEsiVSBLc1W5v0pTo0EeODmTr5/fLp6XfSFUhsM4zoaLRh0%0AFcPhfX0ezo2Hsa7uCe0WLRqVsu7nhuI57r2xg9dGA9y6xyVLncj8SiQyRVSCwPh8ApBo9Zg5MbzM%0Av7t1C8vhFAureziLQUM8lef+wx24bXoWw2niyTw2M+zqcfHd5ydpuYLMnXxfI/N2s17n/VOdu8gX%0ARb7x08q0//2HOwjGskgS7Oh0EIplaWowMhdY4YEjXdX7+Ba3ia1tdiYXL+0vmhpM1f3vGjZzxfh7%0Ae6ejtjN+daLjtr0tLIZS/PiVWfb1eSiVKx3yu3tdtLjNLAYr91BNLlPNtaLy+hC37W1BpRK4cbu3%0A6i1jt2irchZrkkFrrBlEXok36zlyLXFVSeGenh6eeeYZvv71r3Py5EkWFhbweDw8+uijPPLII1it%0AVs6fP89f/uVfcuzYsbfrmGVkZN5DrI1XFMsiDx2tuJtnciUGtri4OBcjVyhVF+Nv/2KiaqilQMGU%0AL0GmUGRxKlWzYLd7zfS223jh7BKtbhOSKNVoGa3vfLpWXUCvB6pu4vNxtrXZarSa3klEUSKVLVaT%0AIZF4jvcd6WDKl8Bp1VZHqstlEbNey7QvCiKkk3m0QDiZRACUAuSyeYqAPxYHhYJQIk1ZoWDWt4JE%0AJSkcixcRFAryJRGnQ8+3nh1n33YvT69WuI/ubiadLdLsMnF80Ed/t5NAJFNzLqyRTBeY8iX4j8f6%0AZA3hXzOXryMX5uNsbXEQieexW2xMLsSrf7+Xzl0ytrSbNTx3ZoF9fR7G5qK8fP5Swq3da0atqnSg%0Aj8/H6V9XJFhPm9csmxzJXDXTSyv0dti5OBtDpRQ2mHOdHg1SLkt4nQbcNgM/OTm3YQ1aLy2hVSvp%0A39KAoFRUv6fXqhAl2LvNTSiWpc1r5s69Lddkp4zMtUmb28RH39fHT1/z0d1iZXwhwcxigrZGM1OL%0AiZqYFEWJFwaXuHGHt6otPDge5OAOL2NzFWPOvdvc1aJFOluka4u17rq6rd3OfQdauf/GNnmfKPMr%0AEUsXOH0hyOFdjSwEknQ0mjHo1Bh1KnyrsVcolRmaDGM36wCJwYshdve6MRvUdDZZePH1pWqsB6KZ%0ATfcD8n2NzNvNWhesVq1kOZJkPpCpxuaF2QiZbLmatLVbtAyOh9jX56kxrB2aCnNmLMiRXU10NlnQ%0AapT88MXpmr3s2v16LJljZZPO+JV0gdnller+5ejuZgw6JUhUjeo8Dj2CgvqvzxQolcSqBvCaRvDe%0APnfdJHVvm5034s16jlxLXFVSGMDhcPCJT3xi0+8PDAxsMKKTkZGR2YyXhioXlsMDTTz98iz5YpnH%0AHuznpXOL/MadPTx7cqHm+WuGWm0eMzu3NNQYyEHlAmI3a/n6MxexW7SkMgWeeGQvL51fZnwhXiMh%0AIXcr/fpYX2WGSqfjmlbTO50sEAQFJr26ajBwdHczz55awGHVYTKo2d7h4MxoEItZT6lQxmwwIAoZ%0AtAY1AmA3mvCRRqEApVDpOBLQoBSgLClQCqDVqRAEoAzhZBZBAbl8id42O8NTYUDi4A4P6VyJifk4%0Adx5oQykoCMWyWI1aPA4DoVi27vGvVZ3lhPC1w0IoRbZQ4vSFAL3tDjwOPd/46XjNc/LFcvWGTq1S%0AMjoTQ72uY02rVtLdYmN6KcEHbu0mHMuiUinrjpquuR3LyLxZFkIpvv6Ti9x3UweFQpnxhUtdLRvN%0AuUQGtjRseA+tWkmb17yuq9jOL04tsLPHid2s4/igj2SmWH2ux2Hgrn0tspmrzFXT6jIxsMVJrlDm%0A+OAivR12TDr1pkZda6Zya3E8Ph/HqFdTKIp0t1gJxbN4HAbavRZEsb7cxNr+8Fq8gZd59zAfTDG2%0AECOcyHJqJEBXs4Xjry/xm3f08MHbt3BuIkI4nq3G6tqaCbAUTrFrS8VPYD35YhmjTnXFuJWReTsQ%0ABAXj8wkODzSRK5TQazX4AsHq92cWk9zY72U+kKzZS5wYXuaDt29hZjFBIJplR6eTbR0OJhZiLARS%0AtHlNPHKsjwszkerkowIFJ4aXcdv1m07K+YKpGiM5j93A8cFFDg80Vc+PQkkkuMk9lC+YQqNRMulL%0A8JVvnwcqncJnRoOcIcjB7V5ePl+ZdLqa8+uNPEeuNa46KTw/P88LL7xANptFFGu7UhQKBR/72Mfe%0AsoOTkZF5byMICsYXYui0KljVbdWqlVycj3JkdzOlsojbYdjUhOHnpxd48JYuQtEsU4sJPA49bV4L%0AZ1ZH7P2RDMPTUT54SzdtbhP+WJaXh5YZmYnKBky/Zq41raVYKs++Pg/lsshKukAilePGfi/5fIFE%0AJs/Dd/fS0aRnYiaJCgXaUhmdplKJzhXyxIs59GodKAUEIFcsoiqViacLFEtlwitZxpYibGlyshRO%0A4bUakBRQlsrcd6gDicpNp1op4LDqWA6lMepVPHzXVl4eWqazyUqhVJK7Qt4lhJN55vxJwvEcHU1l%0AXh8PvaGJ1407vUgiaFTKaoLtO89Psrungf/7s3Huv6mD37i1mx2ddk5u4nYsI/NmmA+m+NnpShFs%0AaCrM1lYr2Xy5qqu+Hpddj9Wk5eTwMg/fvZWZ5RVml1Zo8Zgw6zWEYllu29dCLl/im8+Oc2C7h7HZ%0AGJ1NFn7/wX5GpqM1ettyQljml0EQFPijGaKJPG6HnmyuRCZbetPmiI0NRrRqJV6nAbVKQakscn4i%0AzGsXAlhNGj5yrI+ZpQSTvsQGbXgZmV+F18YCOG06jt3Uyb8+O86WVitqpcC//nyCD925FY1a2NRw%0Art1jJp0r0d1qw2U34AtWJFG6mq3cvqeZ2/e0bOppICPzdiCKEod2evjOcxUDbEmSatbhfLGMKEkb%0AChZqZWXqTSkIlXVYLfDk0xeqE8DDM1G8ThM6jYqeVhtuh57vPjeFKErEVvKbdsa3eEwEIhkODzTS%0A02rnwkyYNo+ZQrHEg0e78IVSBCKZqizl5bS6K8bc6+9L108XKxTQ02qjmh6TvQAAIABJREFUq8l6%0AVefXG3mOXGtcVVL4Bz/4AY8//viGZPAaclJYRkbmamn3mtnZ3cDQZMV51G7RoteqefJHoxzY4aG/%0A28nQZLiuCcOaLMTJYT92i5axuRgtHjPL6xbz9Qkzr13Pvz/axW/c2i0n0X6NXCtaS+sNuZpdJp5+%0AaQaPwwDA9s4GgrEMDx3p5men55lejHPXgRam5lIIGoGsSkkmW6KgAKNOh0GtY2Q6yp4uO2WgXIa8%0AUommKFJGQXwlT5fHyT/9cJTdPQ5aG8xksyVWUnmaGixMLcZoclU2NsVyAadVx/5tbtrcJvQaJV/4%0A+hkO7vDIXSHvAta6tkemIhzc4eWlc5UOg9v3tW5q4gXgcRjwOo1s67BxYsjP0FSYge4GXlqVkxiZ%0AiVaSwu12dtRxO74WNcpkrj3WT2l4nQZmFlcY6G7YoKsOlwwQ7WYtzS4jBp0Kl11Hh9eMP5LhwkwU%0AkHjtQgCPw4DLpue23c10eM3VWOxvtyMIFTkJOT5lflkiyTzZbIlkpoDbrieTL2HQqjbt8r3cHLGz%0AyUIynUelVLAUyvz/7L15dFvnea/77I15BoiZBMFJokhRkjXZkix5kOMh8Zg2aYaTJm2d29ubNOld%0AbdN1V7ra1faspD1dOWm7Vtv0npzTpjdJ4yYniWs7TmPHtmzLsmxrlkhREucZAwEQ87z3/QMkLIqU%0AZEnUvJ+1tJYIbAAfgB++/X7vfr/fS6PThFoU8TYYsM9XtX/117cAKI06FVYMURRIpEts6HTz7WdP%0AsKalAUmCTz60mlOjCfYfn2H31gBDk3PL6nhVs439J0LMZYrYTFo6mqx0NttY1WQj4DIBLNvTQEHh%0AahKO5+tanZ3L8+EdrYvi233HZ9i1wY8gCoxMp2jxWujpaOD/e/EUkiTjsOrobLaj06jqO4ABXtg7%0AzK47Gokkchw6E+Gpe9uZns0yHkrT1mhb1BsIar+RzmYbbX4brx8eRyUKmI06XFVQqUQkGURBwGbW%0A0eKzcvhUdMnjN63xXHBdOhnJ8F8/f9dlWbSdr+fIjcglJYW/9a1vsWPHDr72ta/h8/kQBOFqjUtB%0AQeEW4FzP2LvX+WjxWgAYC6fpH0/Q1eLgxGAMt8NAOJ7DpNeQK9S8U/cdn0GW4cl72gnFsoyF0zTP%0AVycVyxV+49EuTo3P4XUa8TgMGHVqoon8ooXAcgmzG31ivtW53l5LdV2OzdHVYmfneh8qUWBbj5dS%0AWUIGisUyhbLAscEIZoOGMJBNFxBkiGUyqGQoF0uoAARQVWXWtjewty9Eg0FXew+SjEGn4dCZCGtb%0AnJyaiPHZR7s5M57gwOkITW4L+YJEOJ5FLYoYdGpsFg2/8eE1iz6DoMfMVz+3hXf6wuze2kwmV2Ii%0AnKGr5ca+6ny7sRD0jUezvHFkiiaPmalopu799+PXB/mV+zoYmUkxE8vW57J0vsQnH1pNOlvk+EAU%0An9NELFUgNldYFLye+9tYCFDP1fP18uZWuDk4uxomkSqyY52fYwOzlCtVHtvZSiieqzdADPosGLQq%0AdFoRrVbD8YEo3gYjQ1Mp3j4xs3ie8lnq1hBn367oU+FKGY9k+PdXBwj6LNjMWpKZIqIo8saRKR69%0Au4Wn7mtnMjzfhNhnoavFwcB4rXlR0Gehs9lOsVKh0W3m2MAs750M170ujw/WkgyPbGupzd+KXhVW%0AEEmS2dzt5r3eMLFkkTa/lUg8x5uHp1nVbKMz6GBkOoUgwOO72uqVwC0+C363iWK5itmgQadVY7Po%0AqFRl1jTbl+y4UNY1CtcKURQYmHw/gRqO50lk8kusH7paG4gkMvTsbGNmNk3/aILNazz1RrZVWebT%0AD6/hzHii1nhu3i5iz+HJup5/9OoA928O8Mi2AKOhzJJGdY1uMydH4hwbqM3jU9Fc3U8+HM/xTm+o%0A/veZybna600kljTmvti69Ep7dtwMv89LSgpPTU3xZ3/2Z/j9/qs1HgUFhVuEs6uRRFGg2WPm5QMT%0ATIQz+FwmOposBH1WqtUKoXitIzTUOpkX5j2G9/fOnNWQyUCz14JZr2FgYg4EuH9zMyPTKVw2A2pR%0AxNNgYmwmSYvPqiTMbnCul9fSEi/jUM3L+P/86DrCsSwA6zucCMjI880M25ts+JwmdEYtgghqQQMC%0AJMsV1EAuX0BWCRSKEk6bAUoSmUwFiVpjufZGO794Z4y1bQ187+f9rAnamMuU2X8iVN82NTqTIp0r%0A0+q38tGd7YvGu7BAXdfuYOd6Pz6H4aa46ny7cO53VCxJ5AplNnS4eP6tWqdjp03PLruf4ZkUsbk8%0Anc12RKFWYZFIFwnN5njwrmZyhSpGnXpJQvh8v43z6fl6eHMr3PicXQ0jigJbu7343EbePjbD+lUu%0ADvZHiMzlefiuIKVyhcOnIjjtBlw2PW67gQ2rXBRLFV7YO7Jo/tFpVDy4ZalXsKJPhZXgnZMhfE4T%0AGzqchOI5UpkSRwdqO8gEQWR4KkkiVWRtWwP5YpXv/OwkJr2aVr+VYwNRxkNpNq52E4nncTsM9YrM%0AhS3CC/OroleFq0EmV66tW4A3jkxh0KnZ1OVmPJTmzPgcPpcJjUrkxbdH8dj1aNQqxkIppmezuGwG%0AJFlmIpzi+GCUP/zUJsWCR+G6IkkyQa+lbjdVLFeZieYJz+YxatU8vquNaqVCVYbZuRKHT4/Q4rNg%0A0mt4+eg4GpWIw6oj4LbwzMun0WpENq/xMBnJMDSVXPJ6w1NJcoUyWo2KN48sbVS3tdu7KF5e8JNf%0AsKRUqcS6bcS/vniSD28Psn2dj0q1gsuiqz/uZvMAXmkuKSnc2tpKKLS8ob+CgoLC2ZxdjbRrg593%0A+8L1BHGr30IonieRKmEza+sdSReOX+hYumOdn33Hp+cbMmVwO4wcnN+e8sDWZpqdRnZt8NM7kuDo%0AQBSbWcfjd7fS4rUoCbMbnOvltXQ+L+NEuoDPaWIuXeTUWJzHd7Vw5Mws929tpm80QoNNTzFXQg+o%0AVFCpVFGrRKoyzOXKaAC9TiSTKzM4PcfWNT6QYS5doFAqs3ODn/FIuu5brNdrGQ+nF22bgsXVoMst%0AUF85MKksUG8gzv2OiuUKWrWKRLpIOlfEbTcwHkpTKFV5t/d97Q1NJdFpVGzt9jI0FeG+TU38+y/P%0A8PC2FvYcmuJju1cRiecYnLqwv+WN5s2tcGNzdjXMjnV+DvaHOT4YZV2Hk1cPTrB5jZtmr4WX3hlb%0AotVfub+DkcEkjW4zn3+yh76RGKPTqdrFWoOWd06GgMVVlYo+Fa6UmvWIiCjKzGWLSJKM3aKjrdFK%0As9eyKHZc0OpC7Lhwbl0TdGAyqEnnS+ze5OfONZ5lY48f7hlU9KqwooTm8hh0GnwuE5PR2g6vBque%0A595cuubZ2u2tN7QC2NLlQadVMRvN43eZefrxtQSVhLDCdUYUBTqb7Rw4Ga5r+O0TNbsICZgMZzAa%0AVDz7+lkaDy1e14diOX7y+iAfvbeD6dla5a/XaVw2KdzaaOXI6QjZQoVdG/xUJZgIp1nf4UIQao3o%0AzmbBY/i+TU3Isly3YAPm7Soq/OKdcQBe3DdeX1PdbB7AK80lJYV///d/n69//esEAgE2bdqEWn3J%0AfeoUbkCe/m+vXe8hKNxiiKLAbLKAQafmrrU+yvNX7ERR4GP3r+L5vcNs7fZy8GSYO1a5EURh2UC8%0AUKrUKzrO9ojTaVTcu6G2Y6HZbabZbeax7cF6Mk1JCN8cLJyE3W4L0ehS8/+V5nyeUTqNisGJJO/0%0AhXhwa4DxUIaqJGE36UmlC6gFDSeH43S3mykDVUlGFlWUi1UKkkwuKyNLgAg+p4lSBb7zs5M8eFcz%0AZr0Ok17L0OQcjU4zz+8dBuDeTU0X9QdWEio3Pud+R4lUke3rfGwwOhmZTqPXqrEYNWTz5fPOcRaj%0ABq/TyGbRw0/2DCJJMiMzSSxGDV/93FZ8dsOyr32jeHMr3Fzs6PHx9okZCqWaTVOxXKXJbeHwqSga%0AlYpsvrSsVifCaQ6djrJdFAjHcmzr9jIylVq0MNxz6P2qSkWfCiuBJMnkSxWcNh2pbIXpaG17/dZu%0AD0OTyQ8UO25c42FwIs6bR2fQqlV8cnfHEp9HRa8KV4ODp8LEUiVafGZ62hp4fu8Qa9tcH0i3Jn2t%0ACXe2UKbL5iDovjm8SRVubSRJ5vREgq3d3roVRLPPTHuTnTPjCcZmao1ol9N48SyNVypS3UPYqFcT%0A9Fo4pFnad6PNb2F0OsX6VbV1z6HTEexmLRq1ind6Z5bsWrKbdfidRqrVKu1NDgw6DafHEwQ8ZmSZ%0ARUnkc9dUN5MH8EpzSVndb3zjG8TjcT73uc8BoFKplhzT29u7MiNTUFC4KVnYSh1N5PnwjhYO9Ufq%0A9927sYlIIkfAY8Zi1OCw6DAbNJwcjS/7XNFEnnUdTkx6DW6HgUP9Ee65o5Fmn2VRIxtQEsEKF+d8%0AnlEOq47peesInVZFk8eMIINagI7mBuKp2tZVu9GMhgwGtRoR0GpVIAj4XEZOJDJIskipXKVQKvPx%0A3asZD6fJ56v0DsXZ3O0hksjxkbtbmZ3LMzAxx+O72khmist2O1cWqDc+5/uOulodvHF4CqO+Nrc9%0AfFeQo2eiyz5HNJHn0Z1tHO6PkM6XkCS57nWZSBV5bu8ILpuOO7uWVitcb29uhZuTVp+FTzzYyS/f%0ArVXK6DS1hdWv3NdBOl9iZHpppQ7ARDiD3axleCqF32WkbyROqbJ00ffKocm6t7CiT4UrRRQF8sUy%0Aeo2Jn8xX8ga9ZuLJApFEftnHRBN5ejqc8425bEyGU+w/EcbjMDA4NUcokcfnMCyJIRW9KqwkoiiQ%0AK1QYmUqyts3BeChNR5ONsZmlGoN53bY70ajFWmNPg5rQbI5kpsSaFgc/3DOoeF0rXHf0ejUToUy9%0Awv1TD3USncvzzMunAbhjtYuRqeU1HpnL88j2FiajGQzzTZYXPIT7xxLvVw6HMzR7LTS5Tfx4zxAW%0Ao4bDp6Pc1e1h8xo3k+EMuUKJp+5tZzJaO97tMKDXqklmiuw9Oks6V0anmeCPP7eFzzy0mv/6rwcZ%0AnFwasy+3prod5/tLSgo/9thjV2scCgoKtwBnb6XWaVSMh9L1JkvJbJFWv5l0rkK+VOXUaIK7evzE%0Aknl8LlPd7+dsgj4LalGkUpWoVCU2rHaRzZeJJwu35YStcOWc6xmlVos8cleQgakk46E0yXSRNUEH%0AsgyiAJlinopUxWrWUcyVKVRlEtk8kiwzFskhAJPRLP0TCToaHQxMzuGyGQGJeLqIXqPG5zLy49cG%0AsJm13LcpgCTJuO16rCYts3MFGqx6CqUqqXy5Pk5lgXrjs9x3FPRaSKSL2Mw6wrEcj97dSmzu/HOc%0Ax2HgP14fYmOnm8lohp0bGuuVF+s6nDgsOo6cmT2vbcjt7oGmcHn47LUmcs1eS11vY+EUHU02mr3m%0AZbXqdhjoHYqxYZWTtW1O+kbiaNUq1nU40WvV7J+v2BkPpfnnn/Xz9GPdij4VVoSg18xYKE25KrFz%0AQyPlShWdVkXgPFoN+iw4bXpmk3neODJFW6OVdR1Oook8HoeBlw9McP/GRmU+VbiqTETTuBw67rb4%0A6RuOYdRp0Gk1+FzieXXrtusBmI5mmZ7N4nOZ+K3H1/I//qOX7HyMqHhdK1xPCoVKfe4tlqvsOzaJ%0A12WuVw7HkgWaPMvPzS1eC3OZIrOJfL2x3AKVisSPXxvggS3N+JxGTgzPArUk82Q4w+Y1btqb7Jwe%0Aj+OyGzDqNYRiWQ6fjmI3a+mdtwvavSWAyaAhnavt0Hu7N0yz20xHk3XZpLCypqpxSUnhL33pS1dr%0AHAoKCrcAZ2+ldlh1RBN5RFFgbVsDd6xyMTg5V/cW3rmhse4Ft3ND47Jb6dubrBwdmOX0aAKAbT1e%0A3u0L89XPbrku70/h5udcz6gHtgToHY7RYNWj06hobbKiVYm4bSYi0RwGlQ6tWsVsskiZaq2hXB5U%0AKgG5IiEAKhF62px854V+GqxaHt3ZSpPLQixV4oW9I2zr8aLTqFi/ylX36vz4A6v5wUunF2n+nd4Z%0AfvfjG1jX4gCUBerNwLnf0SPbg/zP5/rq89qLb41ccI7TzVdKtDVaUatEDva/vxV/oQpjW4+X6dns%0AsrYht7sHmsKlc3Q4TipbpL3Jyg9/OVDXW7PXwv9+dZCt3d5ltaqva9W2aO46twfAQvJ4f1+YT+7u%0AUPSpcEUcH4kjyzUPybs3+DnQF2Zrt5dfvjdxXq2KAvxi/xjberys63Dy832jS/Ta6DIp86nCVWM8%0AkiFVKOO0mPh/nz3B1m4vew5NXjAeaHSZkGSW9Fg5dibKth4vbx59329YsRJTuF5otSo2rHJyaL7H%0Aj9VswGLQ1vUNNSu95TQuCPDmkSlgaeywcIzLYeDkaIxiscq+49N0BGy0NVrRqMV6NbLDqmMuU+Ku%0Abg/b1noZmU7VL1DHknkSqWL9dRcqgZU11YW5LFPgI0eOsG/fPqLRKL/zO7/D0NAQa9euxel0rvT4%0AFBQUbhLO3UqdzJT48I4WAKYiGXKFCuWqVK8iXvAzhJq/z451/ve9ibxmOgI2JsJpsrkyW7o8WE1a%0A0rkSX/3cFqXRgsIVcbZn1P96sZ9mj4GZeJGt3V7afTZOTyWQpZo2tRoRVVWmwaZDI6owABodlCtV%0AnA4jr54Ocd8dzZwaj/FbT3QzHs6w58A0O+/wYzFq2NZTu3L+iQ+tZjxSu6puMWqYjmaW9dt672S4%0AnhRWFqg3Pq0+C7u3BIjO5REF6B2OfaA5LuAxYzVpyeRLfGz3KtQqKJ51/ALFcpVsoebBdj7bkNvZ%0AA03h0hkPpZCkKtFksa63s/W6RKteM3azjmSmyK/uXkU4lr2gP/aC9/+CXhV9KlwJ750ME08WWNVs%0Ap1KRAM6r1eZ5rUYSOZ64p51fvjfGhlXuZfU6NJXk4a0BZT5VuCr0jc3isRs4OVqz47ngmsdnoaPJ%0AykQ4Qyq7vKd7YT6uOPs+xUpM4VqyYA9ZrcoUKhWeuKed6WgGjUpFKrdYtwsal2WZyUgGj8NAs8/C%0Ac28OL3rOYrmKjExHkw2v00hns4O+4dlFu5AQZMKJHE6bnk8/vIYzE4la5XCnG0+DiXA8i8uur1cK%0Ab+32LhrLQiWwsqa6MJeUFC6VSnzlK1/h5ZdfRqPRUKlU+MQnPsE///M/Mzg4yA9+8AOCweDVGquC%0AgsINzLlbqTev8fDKe+P0tDkxGzWUKhKzczX/t4Uq4rMfu+/4NDqNip52J36XkdHp2vNkC2VODM2y%0ArceHy6ZXEsIKK4ZWW7M4+fgDGzl8epYf/vIMn3iwA/ucHqNZhwzodGoklUChKGGxGKgAKlGkIkM6%0AV8bfYObYQISgx853XuhnTdBKS6OF7/3iFE8/uRaf0wTAgVMhcvlakNLqtzIZySw7pvFQGrVarC9+%0AlQXqjU8yW6R3KMZ//71dfOP7h4GLz3HxVIENq1z820uneOvYDI1uE2pRXPb5o4k8DqvuolvcFH0o%0AXAytVoVWo8Ko13H4TKx++9l6PVurDmvNBqVQrLK+w8meQ5Pnfe5oIs+9mwL85/5RYOmWTEWfCpfD%0AeCiNy65nXVsD//Hm8AW1GornaPZaEAQYm0nysd2reOW9iWWfd2a+j8D5UPSqcLmIooDdbKSt0c4L%0Ab41fNB6IzeXpaLJiMWoZmlze0z00m6tpPJar36Zse1e4VpxtD/k7H13Pf+4f5a2jM1iMGp5+fC3P%0AnpPsXdB4R5MNm1lLJJEjksgvq9fJcIa2RiuNbjPPvLx0F9LHdq+i1WejUq3yzMun0WpEWv1WTgzN%0AcuhUhCfuaePYwCz33NFIqVLlrePvN5I7txJYWVOdn+VXIOfh7/7u79i3bx/f+ta3OHjwILJc+zC/%0A9rWvYbFY+Nu//durMkgFBYWbgx09vtqW6PmqI5OhlgwemU6hVYu4HQYAEqli/f9nUyxXEQSIp0qo%0AVCJvHZ8hFMtRKkuUylU2rXZf67ekcAvSO5bgO784xYFTUZo8Zg71hyiUyjx1bzsGUUSQZfKZIlJV%0AZjIaRwXotCJHz4SQgHyhlrCNz+WxGDXYzNr6481Gff038P1fnMZi1DI1m8Wo0+Bz1RLEozMpmjym%0AZccW9FnqCeGzUYKXGxNJklkTtGM2qhmZSda/4wvNcUa9mrvX+/hfL/SRztU8AmNzhWWPh5qXazZf%0AVra4KVwxY+EkM7EsHpuBFp+lfvtyei2Wq4RiObxOI6ub7fzby6cJx3Pn1anHYeCV98brzRIVvSqs%0ABM0+CwMTc7gcOnwu04W12mDEatAgiiIWk44fvHyGgHf5QoLOgF05rypcFSRJxmbWMBNPn1ezUNOt%0AWi0wMp1iaCpFqVypxxDn4nEYFm2JV+ZYhWvJ2faQbx4Zr8+r6VyZ1w5PEPRaln2c3aLjzPgc4Xj+%0AgjHu4dMRzownlq2SHwunCM1mqUoy23q8dAYdJDMlOoMOtvV4UatEGqx69DqRrd1eHrozSKvfyiPb%0AWs7ru63M/Uu5pErhF154gT/4gz/ggQceoFp9/0sLBAJ86Utf4i//8i9XfIAKCgo3F9t6vFhMWk4M%0AxkikirT6rNgtOlQqEa1GrG9/0mvV5/UtHJyYY03QTsBjxu800dFkozNgU7Z4KFwxvWMJ/vHHx3ny%0A3naGpxOsbrYzOp2ip91B33CcMlVUKgGtQYesEsjla20QBAGK5VqyVqcVUQsiKg3kSxVMBi3I81v5%0ABIFKVeLJe9qZns1wZCDK7FyeRKrAI9tbOHZGRTpXpsltQaeJLtH/XWuVIP9mY32Hi4DbwlQ0Q9Br%0A4diZ6AXnuK3dHn66Z2hR8v9Cx68JOnji7lZl/lO4YmZiBSwGDSMzSWxmXV1vF9KfVq3ih6+cAaAC%0A5z2u2WchksgT9Fl4cEtA0avCirBxtYuDJ8OEEwWCXjPHzkTPq0GrUcvxoRg6rZo3jtSq2kVBWPbY%0AXRv81/y9KNw+NFgMxNIFWuZjgvOueeZvmwilqUgSd69vrMcQZx9376YmnDaDsu1d4Zpzrj1kIlPm%0A3k3vewqfGUvy1H3O867pF24z6Zf/DbQ1WpFlFlXTn81EOMPWLg9TkQzNXguheA5ZBo2qVttalWTe%0A7QvVnu+9Sf74c1v49IdWKYnfS+SSksLJZJKWlpZl73M4HGQyy2+HVVBQuLURRYGJaJo9R6YQhJrP%0AZiZXZjycrieDD/RH2NLl4dGdrUxHs0xFMjx1XztTkQwT4Qxuh6HewXz7Oh+rg3Y+81AnoFzRU1g5%0A3jsZRqsRmY5mcJg1FEpl7uz2UMgWWNveQLpQQguUylV0VRmdViRTKaBR67GbdLw7NYnRpCOZL9Li%0AsXHi+BQtXisIMu1Ndoank8RTRUoVia6WBnQ6kaGJJC+9O44gCGzr8ZItVDjcH+GTD61mcDLJZDhD%0A0GfhrrXeup+wws1DoVDizGSMYgkcFl39O56KZHh0ZyuReI6JcIaA10yjy0TvcIxGl2lJZ+b9vTN8%0A6sFOYsnC+wu/dV7FMkdhxRiZSoIocGwwhqfBwKcfXkPv0CyRRJ5SueYRODqTJJLI0+yx4HcZ+enr%0AQ4ueY0Gnw9NJpqPZ+rn7F/vHsJm1hOM5Wn0W5bytcMX0j8Y4M57gtz+6jt6hWbpbG9jW4yVfrLB7%0AS4BUtsRkJENro5VqVSZTKNHqt/Kj1wbqz/H2iZq3pSjARCSjJNQUrgkjUwnypSp2s2ZZzTZ7zfhd%0AZn76+iBAvUHnT18f5OO7VzEeSjM9m8XvMvGR7UGCbjPrWhzKtneFa8659pDZfJmTo7FF/r4ItSre%0AXKFCJJGnrcmK12FkZDpJ0GvB7TAgCPCbj3VzYijGZKQWE3c2OzgzHkejEgl4zEviYoCAx0w4lkeW%0AQZIX5wSqEoxOJxdd4H67N0yzEjdfMpeUFF61ahUvvvgiu3btWnLfm2++SUdHx4oNTEFB4canZjof%0Apn8sTtBnYV1bA6lsiRfeGmVte+2q4f7eGe5e7+fDO1qYjmY5PjhLT3sDHU1WZmI5dBoVFUmid+j9%0ABk1dLQ48NoMS+CisGKIoIIoC46E03a0NTIQzrAo0otWoMRs0xNIFcskinUELMmA1aymqBKwGHaKg%0A4+RwnPZdQbxWO//4k+N86qE1VGWJRpeZ/3hjiLs3+KlWs4iCSKvfQjxZZGAiwQObA3h6DLx+eIpn%0A3xjio/d2EJm/yj0eyrBrQyPrWh3LWkYo3PiIooDfY2VgOs2hU9Ns7HThc5mIJQvIMkTiefxuEw6L%0Anr3HphAQmAin2b7ex5FzqoE0KrG2I2Jzk7LwU7gq+D0W9hyawG7W4XWY+N+vDfD4zjY8DUZOjyXQ%0AqDPc2e3lpXfHOdgfZveWABqVSFFaqtNkpsDoTKp+7gbIFyvcscqtaFdhRTh8KoLDqgNJxuc0IUgy%0AXa0NnB5LEEnksZt1fOjOZn746gDVisRD24IUKtVFmpUkmYP9Yf74c1to8SoXKxSuPlqtiqoAWq2a%0AXKmK1aRFo1ERSeSxGLXs3hJgLJTmp68P1u12FioqdRoVqWyJ6dkMpYq0pJeKol+F68GOHh+vH54C%0Aan1RxmYy7D06g9OmY+NqD6p5R1qtVsW2dV5EUUCWwKDT4LKDSa/B22Akni4QT+WxmbX0DscQEBAE%0AkXK1QkujDd2ppZXEqwN29hyaJBzP8U5fiHs3NpHMFJmM1Bp2B72WRX7bSgPGy+OSksJf+MIX+PKX%0Av0wymWT37t0IgsDhw4d5/vnn+f73v883vvGNqzVOBQWFG4yFbfh1Q/hQmmNnomzs9JBIF7CaalfH%0AC6Uq46E0lYqE32lkfYeTU6MJJotZdBqRJo+FRlcJ9fxVwvUdTvwOo1LFobAijEcyvHMyBIhUqlUC%0AXjOCLNDkMVOpSqjVEmoV5AplQCCdriLJEJ9Lo5UhlsohyRLtTXb294Zx24w8vrONTL6IVi2iEmuW%0AKZlcCafNQK5QYXQmjd2i4/4N72+hXuh4e7A/zB2rnDy5q40GsxbZd7Z8AAAgAElEQVRASQjfxPSN%0AJVAJArIk02DVE47lEQWQZdiw2kk8WeDIqShep5F17a7aTogeHy+9M8bWbm+t+/hcnu6WhkXVa0ow%0Aq7DS9I/GkKsSjS4TkgQ/3z/KR3a0MhFOE08VuHOtF6tRy/98vq8+J8VTeZ66r4OhyblldfrKgckl%0ACzjF51JhJRBFgWODs9yzwc94JMNL74yh16l4fGcrZoOKO1a7OD4Q49UDE2xa7aLRZWZ0JllLSsxX%0ArEXnCnS11CqDm91mZV5VuCbMxDOoEJiKZWnxWhiZTmHUqSmUy/T4GsgXK+SLFQJuM21NVtx2AwdP%0A1nZT6rVqYsk84XhtK/2dXZ4VHZuSLFO4HIIeM7/78Q282xcmFMvS4rcwHk4TSxZ59eAE92xsxO80%0AEYrlCMfyeJ0GwrEcklTbQVcsVQnFsrgcBkam0/W4Yd/xabb3+Jidy3NqPMET89Z7k+EMAY+ZgMfM%0A8HSyXkGs06jwNBh58+hUfWwLVfYLKA0YL49LSgo/9NBDfOMb3+Cb3/wmr732GgBf//rXaWho4M//%0A/M959NFHr8ogFRQUbiwmohnePDK1xBDeZNAwNpPCYdExE82y99g0Qa+ZD29v5ZlfnuadvhCiKHDP%0AHU04rTqGp1OUKxKbOt2MhVJsXuOls8l6nd6VwrWmVmke4tT4HF1BOzt6fCt6MWChW+6da70cOBkG%0A4NMPd/JOb4jt63wYNCIyAmq1SINFz8mROKsarVRlqKKiIoBao0anVjGbLaISVKgQcNkNvLB3hCaP%0AmXXtDYRjOVSiSCSRx6hTE3CbaPFbF70XpePtrcd4JMPwTBK7Scd4OIPdrOOtY9NsXuOhWpU4PhjD%0AqFXT1drAqwcnKBQr6DQqGt1m3j4xw77j01iMGr762a34ztOAQ0FhpegfjhHwWEgXyrywd4TNazyM%0ATCfJ5stsWuMmNpfnR68O1OcnnUZF0Gfjx68NYNKrl+g06DHXL3Z9UJ9LZf5T+KBIkkxPewMT4TTJ%0AXJliuYrDqiOeKuFtMPNeXxhZhrVtDeSLVX62b4Q7uz20N9mZmc3yoS0BpTJY4bqQzlbJFSVEQWAm%0AlqPVZ+XZN4b45IOd9A7NkkgXWd1sw9tg5I0jk3xkeyuFcqWe2Nq9tZn7NxtW1OakHm+PzdHVsvLx%0AtsKtzXgkUy8E02lUbFjtWuQPLMvw3JvDaDUid631olWrAKhUJXLpClq1iFYUic3ll1xIVqnEetL3%0Ahb3D/NqHVmHQqSmVqhj1GmRkgl4LAa+ZgNvMT98YWvT4s32LdRoVPe0N1+pjuaW4pKQwwBNPPMET%0ATzzB8PAwc3NzWCwWOjo6OHToEH/1V3/FV7/61asxTgUFhRuI3pE4kWUM4ROpIhvXuPHaDRwdmAUg%0AHM9zdCDCh7e3MjWbYTKSoVytYjHq6OlwIgowOpNi53q/EqDcRiwkbBdO5GMzKV4/PHXeTrGXykQ0%0Aw54jtSvJkizXtxi9eXia3VuakAWZNa12To3MYTZpqVardLU2YDKrmUsXyZcqaKsyGrVAMl+gwaZn%0AOpqhbyLG5jU+PE4j+45P0zsS45MPrObUeIJSRUJUCQS8FjZ1OJcdl7JAvXU4cCpCwG1mcHqOockk%0A0bk8H9nRQiieIzqXp7PFTtBj4cRwDI/dQMBrZm2bk4GJOK1+az2JpiSEFa42oihQqkpMRFO81xvm%0AzrVeZBnm0kVWB+0YdCqsZh13dnuZmc3SEbDhsus50Bfm7vV+HtwSWFanH/Ril5KQULgcmt0mjieL%0ANc9KajHm7FyOTL7E2jYHs3NF+kZiuOwGnrinDZNBzUQ4zX95YDWgnG8Vrg/ZYolDp8J0tzk4PhDD%0AadPx2M42BicTdLc2EEsXOD2awOs08rH7VzEwmUCvVXP/Zjc7erwr7sm+JN4OrWy8rXDrs/f4TF0/%0ADquOI6ei9d1uc+kisizX/87kKgwVkwTcFiLxHKWKhFajwttgREbmnjsaGQulCXjMrG13cmosRtBr%0AodlrZnWzg1KlTKFYQTXfSM6oUy+ym9i21stUNEuzx4zXaWJs5n3fYr1WzcmRuNKf5TK45KTwAu3t%0A7Yv+PnnyJN/97neVpLCCwi2OKAocOTOL22FYYghfLFdZE7Tz7OtDdAYdjIdrW0Q0ajXP761dQVzd%0A7CCezBOO5WjxWUhmS3z5V9crwfttxv6+0JJK82K5yv6+8BUHqeORDN976TTlioS3wVhfUIKMq8FA%0AVZKIzOXZ3uNHEAR0KjUqUUU8XaQjYEaSZQQE8qLAzGwBo7bmKby21UGpLPPPz/XyyPZWjp2JkkwX%0A+fZzvfidBnasb6TBomPratcVjV/h5iCWLNBg1dPoMpPOVRgPpwnH85wYnMVh0dM3FOO1A5OYjWoe%0A3tbKz94a5lB/hAfvaua/fv4uxTZE4ZoyNJmizW+htcnK64cmuW9TAICTwzH2HJwEag1dNna62XNo%0Agi1dXgrlygdqHHexhLCSkFC4VEJzeUKxHCoRmr2Wejyp1ah5ry/Me31hAh4TTpuBZKZIOKbmnd4Z%0Adm8JoFaLyvyqcN3I5at4Gow0e6xMRXNoVCIvzK+BkpkSs3M5/C4LVqOG0+NzhOI5vvbb2yiV3vfB%0AXkmuZrytcOsjigIDE3P1vxOpIus6zOw7Po1Oo6IzaMdi1LLn0GS9kvjRna11zbf6rRw5k6BUlnhs%0AZysnR2M0usycGJrl0KkIv/ahVXjsRuLJIsNTc3Q02/E2GMnkywxPzfHW8Zn6b+Jgf5iP3tfOFz66%0Ajj//lwPsPVYbg8Oqq/c3aPVblV1Jl4F4vQegoKBwcyFJMh1NVvRaNTqNatF9FqOGwckk6Vx50f37%0Ae2fY2u1lTdDBbDJPg82A32Xi9SNTuJSGcrcdoihwamxu2fsWGgRcCfv7QpQrVXwuExq1iM9lAmpV%0A60GvGZtVTzJbYngqiQBEkxlEwGrWMRnJIYoCuUwZWZIpFMuoBYH2JjvDM2nSuRKb13gR5jvtbuny%0AEPRaaHRbmJ3Lky9VLzg2hVuHFr+ZowNRqlWJoNdcb6y5YZUbt8MACGzp9tDV4uSHr5whPb8FOpkp%0AKQkLhWtOdC7H4FQSX4MRnUbF3mNT+Jwm3A4j3gYjW7o9+JwmfrZvhHSuTDpXIpEq0t5ou6Jz9IUS%0AEgoK52Pf8WkS6SKeBgPNHvOSeHJ9h5NyRaYqyThtBvYeq1mapXLK/KpwfTnQH8LXYOSHr5wm6DVz%0A+HSErd1eOoMOkpkSTW4L7U02Xn5vgkKpQovPWk8IrzRXO95WuD1YWEdB7fy9sMYvlquMzqRIZUv1%0A83yxXCWayLOt533NdwYdbOvxYrPo6GppIJkpsb7DxW8+3s1kNMPoTBpZqDUU/dErA7x9YoY3j04D%0AsOuORoJeC1u6PGzt9vJuX5hKRaJj3m6yWK4SiuXqr694Cl8eSlJYQUHhktnR46sHOfdtbqpP1vdu%0ACtSrMhcC9y1dHgLuWlOvlkYroiBwqD/CW8em0ahEpSnNbYgkyXS12Je970pP5qIo0D+WIBzP0+Su%0ABTGBsxaUKpWATq2ip83JTCyDKMJcpoo4fzZMpouIgAQgCIDAxGwatbp2QHdrAyPTSQ70RahKoFGJ%0AuOwGNCqRqgT7T4SUIPs2odlrmfcHDmExatnW42VTp5uJcBqjXsP2dT4On46y7/j0Ik1PhDOKRhSu%0AKaIosL7DSTiW48d7Bvnso91snteqXqtm/SrXEq1GE3m8DcYrOkcrCQmFy0EUBU4Mx/E0mGj2Wknl%0Ainz2I13s3OAn4DZTrlbxOY1UJIneodgi3U5FlPlV4frROxihp8PFe31hVjc7sBg13LepiUpVYi5d%0ApDNox2TQ8tPXB5EkmWgiz451vqs2nqsZbyvcHkiSTE9bw6JCsP29M2zr8XL3Bj+rmx1MRjOLHvP2%0AiRmqEui16voaCSASz9Hmt7C62U6zz8y//qyfQ/0RypUqxwZrtpMbO91o1So2r3HjaTBx8FSEUqVa%0An+ub56vbd/T4lhSnKc1uL5/Lto9QUFC4NbicLRZBj5kv/up6jgzMYtSJfPxDqzh2ZpZTo3GaPCbG%0Aw2kkSa5vLXFYdahVImpRpMVvQZapd4RWti7dnuzo8fH64akV71wvSTLNHgvjoTSzc3lafBY0aoFt%0APV4cFj3vngjTYNGhESDY6mBqMolJryKZqqJWq8hJVYpVkaoMZamKRhZJpEskUnEMWhVVSeLhbUFO%0AjsYX6TuRKlIsV3lkW4sSZN8mHDkzi8duwO8y8qNXB3jqnnYmIxlkO2jUIuF4jkKxsuRxXS3KQkzh%0A2iJJMjajtn5+fubl0/zqfR00ukvMJgu8uG9kyWOCPgsPbQ3Q7L78c/RCQmIslFpyn5KQUDgfkiTT%0A5rcyOpOiWC6RzJTYd3yAh7Y1s7rZzsh0mshcgelodsljVwfsiq4UrhtnxmNMhPP4nEYGJ+foG4nx%0A+N1t5IoVsoUye49OL4p7OwI2OnyWqzqmqxVvK9w+jEwn2drtpViqEEnkafaZ8TSYCMey+J0GDDo1%0A46H3LSUXcgD3bmxCrRIQBKhKkMmXqVYkMrky+WKFYrlKsVzlxHyTxR+9OsADW5rxOY0YtGpe2DtM%0AsVwlly8DNd02zzcQvZxmtwrnR0kKKyjcplxO45ezE8hVWcbvNDIaSvPjVwfxu0y0N9nqfkJnbyNJ%0ApIpYVmtwOww8sjWgeP0oXLWTuSgKWIza2tVjAfRasa61RreZmXiOcCKL12rEZtQyKaposOrpHYkj%0AUqGr1cHB/ghNbgsVCaRSBYuh5pUF4BzVsypgo8llrus8FMsBSpB9uzE4MUfAY6LNb6NUlnjr2DRB%0Ar4U1LQ5eOTDGQ3e2LJoLQdGIwvWhgsx0LIvdrOPejY1kCxXeODJF0Guhq8XOof7wEp22+i1XlBBe%0A4GIJCSUeUDgXtVqcT6olSaXVtPisFEpV3uuN0Ogy4XUaMVfVy86vngbjdRy5wu2MWi3SEWhgJjZD%0AQSWgVatocpsZnk6h1Yj14oEFdBoV993ReNXHpSTPFK4EtVpkdDpNk8eMWiWyutleSwDLAsVyhbFw%0Amq3d3mXnY5AZD6dJpIoAfOyBVVQqEuWqvMin+GwGJ+ewmbUcPBVhxzo/siwzGcngcRgw6tV0Bmz1%0AYz9os1uFi3PRpPDTTz/9gZ5oenr6igejoKBwbbjUxi/nJpDbm+yE41le3Ddaf47xcBqdRsWda73c%0AudaLJMtMhjP4XSaCPgsg47bqAKUjtEKNhZO5220hGk1f/AEfgJq2JLav84MgUyzLnOyL0OQxUypV%0ACHrN6DUCJVmiUKpQkapE4gUEIBTLksuXSGZLHOgPYzJqUAkimXy53lXXbTew59Ak5arEjnV+CqUK%0A0USezmY7uzb4lSD7NqKtycZUNMveI9OL58F+FU/c085MLMPHHljF2EyKiXAGt8OA22Fc8c7iCgoX%0AI1Moggwmg4bXDk4u0uuh0xE+/XAnA5NJJkJpPA0GdBo1bx8P8eDmwBVr9XwJCYAf7hm8pAvTCrcH%0AlYqEVi3itOkxG7X8ZM/gkljzyXvbefKeNqaiWSYjmfk4E97pDfHw1ivXrYLCpaJWi0xGM/WGW/C+%0AXh/b1cqnH+5kcDLJeDhdixnXX7uYUUmeKVwulYrEXT1enntzuF749djO1kU5gMlIhl0b/FSk2trf%0A7TDQ1mhjJpZBq1axpctDo9vMeChF/2gck16D22Fc0rAeapZ/J4Zm69XGHQEba4J2tBoVd3Z5lv3N%0AKJq+ci7qKVwulz/QP7fbzdatWy/6gtVqlW9+85vs2rWLTZs28Xu/93vMzs6e9/if//znPPXUU2zc%0AuJGHHnqIb3/721Sr71+FeOONN1izZs2Sf6FQ6AN+BAoKtx+X0vhlIYH80rvjjIVSvPTuON//RT+h%0AeG7Z58gXKxw4GeZQfwSNWqTRbeIX+0dp9qxM1ZGCwsXYvtZHOJFhZCrFVDRNo8fEvuPT9A3P4rDo%0AaPHaUQkiybkyGpWK2UQWl00PQCZfpafNySsHJmmw6JmKZvA7TRzsD3NmPEE8XaBYrtaDld6hGKVK%0AFZ1WpSQ0biNOjkTwOgzMnVP5A7V5cHQ6yZpgAz946TTHB2dZv8pF71AMWZKV4FXhmiKKAulMmaDP%0AQiSRX6LXfLHC8HSKM+NxNq52YTVq2Xd8mtXNK7cNP+gx88ndHfz5b93JJ3d3ACyJK/7qe4cYj2Qu%0A8kwKtwulqoTXYSCcWD7WHJlKEksV0WtVrF/l4thAFFlmRXWroHApSJLMicHYsnqdCKXJF6ucGJrl%0AQ1ubebfv+uQplN+GwuVw7pp/dq6w6G9Jknnz6DRStaav3qEYL+wdJui1YjNrOTE0ywt7h2l0mYkl%0Ai4yHM8s2rNdpVDS6zaRz5fptq5rsfOahTj52b7uyzrqKXLRS+Hvf+96KvuDf//3f8+yzz/LXf/3X%0A2O12/uIv/oIvf/nLPPPMM0uOfeONN/jKV77CH//xH3Pvvfdy8uRJ/vRP/5Ryuczv/u7vAnD69GnW%0Arl3Lt7/97UWPdTqdKzpuBYVbhQ/S+OXsoGG5BLLJoKk3lDuXaCJPT4cTo06N2aAhlSnyJ09vw23W%0ArtybUFC4CDt6/PSNJjh2JsqujQEO9UcI+i1UJAm9XkBIgt6oQkzB6nYnew6Psba9gXS2wusHJnn6%0AyR76RqJ0tjgZmEjwkbtbKVeqnBiMLXqdBfuIvpE4v3Z/hxJw3yaUSjJjM2kiifyy90fm8vznu2MA%0ApHNlQrEsWo3SWFPh2iNJMiqViv6ROJOzSz1YAUanU9y11s/P3h5la7cHi1FzVbS6MD9e6MK0suhT%0AEEWBTK6MSa9mdHqpHzXU5th1HU4GJ5O8vn8USZIplio8fGfg2g5WQWEevV7FxHnWRuFEHr/LzMN3%0AtfC9X5yiUpGU+U7hpqBmH/H+POxtMDI6s/y8PD2bxWU3EPCYWdvu5NRYjGSmxPoOF00eM1aThrs3%0A+Gs5BEHmNx7rpncoxmQkQ8BrJuA289M3hurPt2A1paytrj7X1FO4VCrx3e9+lz/5kz9h586dAPzN%0A3/wNH/rQhzh8+DCbN29edPy///u/8/DDD/Prv/7rAASDQYaGhvjpT39aTwoPDAzQ2dmJ2+2+lm9F%0AQeGm5VIav5wvgZxIFbmj073sto+gz8LuLQEisQxlCToDNta2OVfMHkBB4WLs7wsxFkqzrsNJeDZN%0AOlfg0w+vod1vpnc0jlGvQRQEpKpEUapSKJeZnSsxm4jT5Nbjdhp56+gUyUyJNw/P4HcauHOtn9Oj%0AMXzO5bc7KU2Tbh/UapGxmRQepwEJltWD226gd+j9CwjRuTxf/exWfA7DNRypgkJNr8NTSVwNBioy%0Ai5rBLOBxGHjlvXEkSSYUy11VrV7qhWmF2xOXTUe2WMXnMi07x/qdJn6yZ3BRRVl0rkCLV7HnUbh+%0ABH2W5bfEu83sOz5FLFms36bMdwo3CwGv+Sxdy/hc5mV13ug2Y9Kree9kiLdPzNDV4qCt0crh0xHe%0APjHDPXc0sr6tga6gg6lohm//Ry8Wo4ZWv5Xe4RgCAtt7fExGMor39TXmovYRK8mpU6fIZrPcdddd%0A9dsCgQBNTU0cPHhwyfFf+MIX+NKXvrToNlEUSaXeT2YNDAzQ0dFx9QatoHALsqPHt+yWjXMrgxYS%0AyOdSLFdpcpuWfQ5RqJnE/+CXA+QKFTw2JQmicO0QRYH+sQS5QhmTQcOv7l7NuyciDEzMkS5UsZl0%0ApFJlylKVbEFCFERymSrr2p0c7A/z3JtjBH1mpmczNHlMAMzE8jy/d5jBqTQateoD/XYUbl00GhVv%0AnZihyWU+7zyo16oXVUJ2tzQoCWGF64IoCrx1/MJ61Z2l16ut1fPFFaBcXFOoIYoCbocRm1FHi8+y%0ArGbVKnFRQhigq0XRj8L1I5srs66jYVm9CoKwKCEMynyncPPQ6rPWdR2O588bS/hdRt46Nl2fm00G%0ADe/0hkjnyug0KrxOI2/3znCgP0yxLKHTqEjnypwYipHKlDjYH+ahrYG61ZSSEL52XNNK4QWfX693%0A8eLZ4/Es6wG8YcOGRX9nMhmeeeYZ7rnnHqDmTzw8PExvby9PPvkk8Xic9evX80d/9Ee0t7dfpXeh%0AoHDzs2zjl3Vegst4/na1NCzbOTyayNebb0UTeVp8FrxOIzqNirFwik1rPHQFl1/4KShcDdRqkdFQ%0AioDHzOmxOPlimaJWVfcUFmSJDatcqNSgUalIpgsIMqRLFURpfhvTcIx3T4R5Ylc7IHD4VHSR9g+f%0AjvDbH13HwPic0sX5NiWfL+NzmkhkCnjsBrb1eMkWavNgwGtGPZ+EW0C5aKBwPSmVqjQ6zcvq1eMw%0AoNOq2d9b0+u10uqOHt+ycYXyO1EAODORYiaapSzJNFh0izTrdhjoaLLxwlsjix6j6EfhejMeTlOp%0AVPnNx7o5dCpCZF6vbY02Xtyn6FXh5mKhyXwmX0FUwRP3tDMdzTAZyaBRiUvmZZNeTfSsvgU6jYqO%0AgK0eaxj1akwGNWfGkxTLVURRYMc6PzIy09FsfT3V7DYrF0uuA9c0KZzP5xFFEY1Gs+h2rVZLsVg8%0Az6Pef+wXv/hFisUif/iHfwjA+Pg4xWKRUqnE1772NUqlEv/0T//EZz7zGX72s58pvsIKChdgoRNt%0AKJFn34lpvvPiqUUdwHvHEhwbiHJHh5P/8sgaTo8nmIxk8DgMtPltTMcyTIQztPqtbL/Hi8OiJ5Eu%0AcKg/CkB7k3nZJLOCwkrTO5bg3b4wFqOGkyNx1rY10OKzkc6W8TUYWdfm5FB/hEaPCbkqg0pAlEFn%0A1DARSVORQS0KlMoSLpuOjavdTEZSNDaY+e2nejg6MMt4KE3QZ+GutV7WtTjY3OFUtv3dpugMKqwG%0ADS/sHeWxu1tp9lkIx3IAmPVqWvw21CqR4emUctFA4bpjNmvxOg08v3ekrtdQLIdArVJtejZLwGOm%0AM2Bn1wb/NdHqshemld+JAjARzTCbyiOqRExakdMTCVYF7IyF08iA1aTD4zDwqYdWMzyVYnQmTVeL%0Aoh+F64tWq2ImlkMtqkhkinS1Omj0mDk5HCOeyvOphzoZmkoyOpOiu6VB0avCDc1Ck/liuUpHk42N%0AnW5e2DuMViOyutnOZDRNo8vC7Fx+fl7WsrrZTt9IjKDXQsBrprPZgVEr4rIbMOo1+JxGxmZS9aSx%0AJMm1yuBtQf6vJ3uoVKTr+6Zvc65pUliv1yNJEpVKBbX6/ZculUoYDOffqhaPx/niF7/I4OAg//Iv%0A/0JTUxMAbW1tvPvuu1itVkSx5oTxD//wD9x///0899xzPP300xccj8NhRK1WXfCYa43bbbneQ7hu%0AXO57v50+s5XW7MmRGH/xL+/VJ+ixUIrXD0/xO7+ynv/x7Ake2BogU6jyg5dOA+C06zEbtEzPZgjF%0Acqxf5aLRZaRQrPLW8Azv9IWwm7Vk82V+ZfeqRd/Nzf493ezjv158UM1e7ue79+gU//jj4wCs63CS%0ASBdI5Yo0e4zMporoNGqODs7w2Ue7CbqN9I3FEWdVFKUqlbyAiMDARILV81XthZJEKJalUJIoVCQ8%0AVj3/z+fuvKyx3agoWr4wF9PsTCiFTqfisZ2tTEUyxJIFtnZ7WdfeQDheSw4fGYjyp09vY3Wz41oN%0A+6ZD0eHKcSHNhmbTSLK8RK/r5/XaEbBhs2i5e0Mj3a3XrpjC7bawpcd/zV7vclA0evU4n2ZfPjSJ%0AWa9hIpKhvclKq9/G4FQSZLizywPI9A7P4m0wcXQgyp/9H9uVeXYeRa9Xl4vFBqlcmWffGObRHa3M%0AzOZQqwQ2rnbjdRk5ORzn2ECU//uTm7hzre8ajlrhcrhVfkvn0+zF3t+P3xyu5wY0ahEE2NbjJVeo%0AEEnkeWBrgGdePoNWI9Lqt3JsKEqLz4pJr2Frt4dMvmYfkS2VcVh1CIDNrGUmnmVLl6deXazXqpFl%0AGYfDtOLv/Wpzq2hkgWuaFPb7a8FfNBqt/x8gEokssZRYYHJyks9//vNks1m+//3v09XVteh+u33x%0A9nSDwUBzczMzMzNcjEQid6lv4aridltWrBnX0//ttRV5nmvJ5bz3lfzMboYf90pr9rUD48t2AD90%0AKoxWI6JWCZweT9SPmY5mmY5m0WlUPHhXEI1KYC5TwGk1UK1KeOwGGl0mPrw9iNusrX83K/k9XQ9u%0A1PHfKpq93M9XFAXePj5NsVzF5zQSTeQxGTRYjToqkkyL10osmaOzuYHv/byfzz2yGqtRx0Q4jafB%0AQCpTRJZBrRI5NZoABDQqEQxQKkkMTMwRimXparJexju/MbneWr7ZNatWi0zEskQTed48Os09dzTR%0A6rcyPJVkdk6Dw6rn314+TS5f5qX9Y9j11zTMumm43jq8FG52zZYqVUKxHHuX0avdrGcslOKX702Q%0AL1RxmbTXcNQ3NjeTRs/lZtWsKAoc7I/wkR0trGt3cuRMlP0nZti9OYDTpqd3KE5Vkgh4LTy/d4R8%0AsaLMs/PczHqFm1ezC1itWiYiGf5/9u48uK3rzhf8Fxf7TgDEQhLcKUoUqcXaZS1e4tidpB2lOx3H%0ATk08la5XM1PTk0qqU64kb6ZczrypTsepfpOurq7uN69eT3f8Mk4nTpzEcRInsS1LlmhZu0SKFMUV%0ABEksJEECIEBsF/MHCIggQIq0JRIgv58q/SESBC+BL84999xzfmcumsBP37kDg06Bp481YTYcxe/O%0Aj8BRqUVHUyU+7PagwVp+A2BbyWo/S+Wa2Xv9fYIgQffgdO7/GpUMEgngsGjhmYrAaZNiaCKYV0Ky%0A0WHEndEZ6DUySAUJkAYi8wmolVJsr6vA66f7EY2lcKnHCwAwGZS5zZi//eX9Zdd2lWt7u1Jm1/Us%0AumPHDmi1Wnz44Yc4deoUgMyg79jYGA4eLJyJNTU1heeffx5SqRSvvvoqamtr877/xz/+ES+88ALe%0AfvttmM1mAJm6w8PDw3jmmWce/B9EVMZW2gE8WxbCYlDj+kFRAGMAACAASURBVJ2pgu/HEinc7J/E%0A3lYrTHo1dGo5bg5NQSWXwmJUsWwEPVDZOlcpMQ2XJ3NSDgRj2N9mw+2RaYSicWyvNaHPHcDRjmoE%0AQ/N47sntSEskUCxsYNM/FkB7oxVvvj+E9mYL+t2zcHlDUMqlMBmUCARjiCVSaKgysEwE5cjlUox4%0AQhgcC0IU03jvqjsvM3azBgaNHJFogjuL04aTyQRMTUYwtEJek2JmySbzShtNFNNorjEiEIzCYdFi%0A1BuCKKbx9qXRvNyOT87BqFMgGksyt1QS0mlgaDyY+38wHMeP3uqFUi5Fe5MFbl8IIxMh9imp5GU3%0Agx3xZPJ8Z3QGu1sq8erv+wAARzocGBoL5l0zdQ1MIZZIoc6ux2P7nZiajUFMA32jM3BYtJiYisIb%0AmMeTh+uBdBq9IwE8us/KMiolRFjPX6ZQKPClL30JL7/8Ms6cOYPu7m789V//NQ4dOoS9e/ciHo/D%0A7/cjHo8DAL7zne8gEAjg7/7u76BSqeD3++H3+zE5OQkAOHjwIHQ6HV544QX09vaiu7sbX/va12Ay%0AmXKDzkRU3Eo7gDvtOiSSKQxOBGFdZhdyp02HofFZpMU0fvCT65gJxhAIxhaW9xE9GNk6V29dcOFC%0Atwc1trszLuxmDZprKqBXK/DbziHsqDfjjbODECQSAEAklkBaTEMhF2A1avHD39yC1aTGHz905XIe%0AS2Rm1WVnx3N3aFoskUhheCIIp/1uJ3ZxZqwmNQLBzB4JzA5tNFFM48KtCdRX3Z0dsjSvUzPzAJhX%0AKg1H2+240jeJa3cm4bSxnaXyMDIxi9oig1uxRAoSCeCZzMzY3FHPvFLpa2+yQCnPlJ2IJ0QMjmdq%0AAccSKVy57ctdey29ZnLadOgdnsbFHg/eODuIGqsOH9wcB5Dpj6TFNJ55tBkvfeUgvvhYMweES8i6%0Ar7f5+te/jmQyiRdeeAHJZBInTpzAiy++CAC4evUqnn/+efzwhz/Enj178Ic//AGiKOILX/hC3nNI%0ApVLcunULRqMR//qv/4rvf//7eP7555FMJnHs2DH827/9G5RK5Xr/aURlZ7kdwKsrtZiPZQY/am16%0AKOXSgsfUOfTQqWW4455BTaWOG33Quujs9uayGIokUGPVQyn3w2RQ4uptPw7stGHcP4dH9zkRiydx%0Acm8NEmIKMpkUvkAMapUMKkHAxVte7G6xwmZW40b/JFQKWdGcc3doWkwmEzA8EUSdvXi7qFLIEEuk%0AmB0qGUqFDNq0hHmlslBn0+FTR+rx03f72c5S2bjjnoVeo7hnXo/sZF6p9N3on8yVh0ingeFFs+AX%0AX3stzXpLrRGnL4+htc4ErUoGk16Fialo7vvZ9po3RkrPug8Ky2QyfOtb38K3vvWtgu8dPnwYt2/f%0Azv2/p6fnns/X3NyMf/7nf76vx0i0VWR3AH//xgT63DNorDYgLabx89MDkEsFdDRb0Nk1gaMdVbm6%0AQTaTGjsazDBo5Ki16fDwTgeXQtED5/KF0T08jZ7h6byv//r8EL786Ta4PEGEowl09U/hULsDopjC%0AHfcs2uozmynp1AogDcgFAdOzUdTYdDh3YxxqpQwnH6rBTGgej+13IhiJY8w3x5scVJRUKqChSo/3%0Ar2faxVg8s+lGrV2HqkotLvf48dThemaHSoIgSKDVyDE5G8WBNnteXm1mDa72+vGpo/U43Ma8UmmQ%0AyQT0uQNoqjbgzLXxIu2sDld6fWxnqWTIZAIiMRHhaDyvzmqdQw+bSY0rvX4cbLPhxN4a5pVKniBI%0A0OeayZWHcNp0aKw2wOW9W0P3F2cG8LmTzRifDMPtDcNp02FnkwUD7gAqK9TQquXYUW9C99Ak6ux6%0AWE1qaFn7vaTx3SHa4sKxJCwVKnyyuha3BqfR2eUBAMTEFFQKGeRSAedujOfqBt12BbC7pRJ2sxr2%0AisyS+40eEOag9OaWLRkBAB3NlryOydPHGvHKb3pwtMMOgyYz8BuJJdBcZcR8XMRr79zBnm1WzIYT%0AkEsFdA9PQxSB6kotlHIporEk/vChC0q5FHazBv/h6TbU2fT3LU/M5uZyY2AKNpOmoF280T+JHfUm%0A/O3/ehRzc/E1PSczQg+KXC4F0mk4LFr88r1BAJkNXi71+KCQC/iLx1vwyO7qe+aPGaX1IggSGNRK%0AKOWF/c8b/ZOotevwf/1PhzE/n1zVczG39KDJZAJGPCEAkryNtC7eymza/YUntqHRrkeNZXUbzDG3%0AtNEclVq4vCHEEim4fWHsb7PlzYJPJkW8cXYQn3+sGWqFDLF4Cj1D0zDp5WhxVuD3HwzjzNUxnNxb%0AA7lMyNUcVivlvDFSojgoTLSFdY0E8Jvzw7AY1TDpFYglxLxGPztLOJkSMTE1h3q7AdtqjUikUqit%0A3PhGPbvhWO/IDHbUV+Bou4Mnm02os9uTy+Su5spc50KvkWPcH0YskUI0lkI8lUa1TQsJgGHPLCwG%0AFQ622WE2qvDG2SHYzRoAgMsbys0QDgTn4QtEUVWpxaeO1MF5n3LNbG5ONwemcOPOJI50VEEuk2Bo%0APAhLhQoquRTvXHLjiQO1936SBcwIPWiJRAqz4UQuswqZBIPjQTitOigVMpy+PIZP7HMiHk8V/Xlm%0AlNZbMikiFC3MrEmvhFIhw4UuLz57rHHF52BuaT2JYhrD40G4/WGc2FOT185WVqhh1qtQb9cjmRRX%0AfB7mlkqF06bD9b7MeIDdrMGHXd68WfBWkxoqhQzX+iZhNalxc3ASe1oqEYokceMDF6wmLeqrjNCq%0AZZibT+Su4bgxaOnioDDRFub2h9FYbYBSIcPE5BwmZ6LoaLZApZChs2sCopjGuRvj+MSBWhzYYYNR%0Ap8Dg+Awe3evc6EPPzR7NnmhGPEGcvjKGb395PztRm4ggSNA7MgMA0GvkuDMawIE2O+KJJPbvsOE3%0A50cAAC5vEE8dacAHXR4c7nAgGI4hIabQ0VKJX703iANtdqRSIkRkBoUXzxA2GZSwVqiANPDv7/Z/%0A7A45s7k5qVQy9AxN46EdVrg8IfgDUTgsGqjkUrx/YwKPPlSDRKL44NpSzAitB7lcWjyzikxmT+6t%0AXnagghmljaBSye+Z2ZVmCTO3tN5kMimqrFrU2vUIR+N5mY3MJyCTSFY1IMzcUikQxTSkAnC43Y65%0A+SRkgoC0BHmrNm4NTWPfdhsqDEoMjQfxyUN1eOPsUC6/2dITnznWkNsUFODGoKWMg8JEW1SvexZv%0AnB3CqRNNePP8ELRqOQLBWK4hP9pRlTsBdDSZcanXj1g8hUf3Okuig7J49mhWLJFCZ7e3JI6P7p8d%0A9RUY8QTRUGXAqDcMlzeEk3urcWsogBqbDi5vCLV2A5IpESf2ViMQjkGlkCEcSSAaTcFp1+H965ks%0An3yoJm82fCyRQiAYQ2udaVUd8tXc4WY2NyeJRII9rZV44+wQgMzy0Ot3JgEAx3dXoa3BvOrnYkZo%0APQjCypntaKpctj1jRmmjrJxZy4rnYeaWNkJbvRmv/j6zL9LizD731Hakce++I3NLpUImE6CQSQEA%0AcqmAdBqos2dmDmcd2unAB10TuQ0Uh8aDRfPrmY7k/s+NQUsbB4WJthiXL4yLt72IzKdw6mQT4okU%0AWutM8AfyZwknUyKOtDuwe1slovMJ/OnD9bkawhtt8ezRpbg0ZXNw+cL44JYHgACDVgmlXIrhiSA6%0Ami3wTkcwN5/ETGgeJ/bW4EqvD3KpFEMTQdTbDZAAGPOH0eyswIB7BlUWbW4g+O1Lo7mNa/wz89hR%0Ab8LDHXac71q5Q77aZX3M5uaVSomYWtiwK7uELttmymQCPIEgksnKez4PM0LrJZFIrZjZ1jp90Z9j%0ARmmjJJMrZ1aSTi+bPeaWNkIgGMGIZ7ZoZl0TQViNyhVzx9xSKUkmRQxNBHH+xkRuv5X2ZhNOnWzC%0AqC+EMd8cEqkUDrTZ0dk1AZNBCX8gWvS53N4wdjVbYDGquTFoieOgMNEWkl2e9MwTLZAgBgmAN88N%0AFyz3ONpRhVFfCJ86Uo/B8RnsaraWzIAwkFnakp09uhSXppS/bE4P7rTj4i0v0hLgS09uR99oADvq%0ATBjzzcEfiCKRTEIQgFMnm5BIpWDUKnH22jha6yogkwoYGJtFSgTcvhA+9XADfNMRuH1hSCTA08ca%0AUG/PbCgnCBL8y5u9RY/ltisAl3/1y/qYzc1LECRQymU4f8Nd0GY+tt+JA9urVvU8zAitl0g8sWJm%0AKw2aokvxmVHaKJOh6IqZHZ+OYP8yg2TMLW2EgfHQipk1G1Qr/jxzS6VEJhPg9oUBZCbHuLwhhCJJ%0A/OrMYNHxgks93oJNwLNaao14/sntzHAZ4KAwlYy//Nt3Vv3Yf/nW4w/wSDavD255cHRXFebmExAE%0AybLLPebjSTTXVCA8n8CxjuqSvLN3tN2B01fG8o6fS1M2h85uDwBATKcRS6Twhce34dXf34ZCLkBM%0Aizi+pxojniBUChk8UxHo1ArMRZIw6VX45MFaXO2fhN2kwbU+f67jYjIEMRdNQKuWL2yaqM91Ulbq%0AkLc3mtF5j1nESzGbm5NEIkFwLl40C8G5OBocBkSjiVU9FzNC6yEYia+YWYlEsuzPMqO0EaLzqRUz%0Au72hYsUBBuaW1pMgSDDiDa2YWbd/DnbjyhNrmFsqFaKYhtOmg8uTGeRVyqUYHJtddrwAAFQKWV5p%0AvuzPOcxaDgiXCQ4KE20RgiABIMHg2Cwi8xoAgGcqUvSx/kAUx/ZUYW+jZR2PcG3qbDp8+8v70dnt%0AxW1XANvrTFyasglkl9HZzRq4vWHoNXKMTYYRS6RgMigx7otg3BfBzkYzxvxhGHQKzIYTkACYjych%0AVclRY9Xhep8fjkotXN5Qpq7VQtZDkQQOtzsKfu9yHfJju6rwX37ZXfRYl1vWx2xuTlKpBG5/uOj3%0A3P4wpNLlB9iWYkboQRMECRIJrJjZTL+gOGaU1ptMJgCCsGJmn6tpXfE5mFtaTwqFFLVWHS50e4t+%0A3+0Pw2xQ4WCrdcXBMeaWNlq2TJ5EIoFBo8gN8q5UHsIfiMJkUKKzawLHd1chDQlGJoKwmtRQKWT4%0AoMuDJw84OTBcBjgoXCbWMouWqBiXL4RgJA7vdATVlVooFFI47bqiyz0aqg2w6JQbcJRrU2fToc6m%0AY72tTSQ7a7dneBqOSh0qK9RwezMXiIFgDB3NFvgDEQTCMdhMGjTWGPDKbzKlHwbHZ9HRZIZRr0S9%0AQw+zUYXrfYV3rptrjKseyHWY1B9pWR+zufkkkyLqHfrc7InFGqoM99xdfClmhB4kUUzjQvf4iplN%0ApVbOLDNK6ymZFHGpZ+XMWvTKoiVPFmNuab2IYhpdQ9MrZlYmxapyyNzSRsmW7YslUthRXwFLhTpX%0AI3smFIPNrC46XuC06eCdjuCh1szNC6kgQTyZQtfAFGKJFJ46XM8slwlhow+AiNbHzcFpuH2ZGZdS%0AaeajL5MKUMqleY9TyqU4sMOGWmv53J3mCWdzOdruQCAUQ41Vi0QyhZqFmRKxRAoqhQyBUAx1dj3u%0AjM5gYjKM557cjv1tNsikAmRyKcKRBJILgx2H2+3Yv8OGOrse+3fYcLjdjlansejvrbPp8MXHmvHS%0AVw7ii48152ZoHG13FP2crGZZH7O5eYhiGtvqKopmoaW28EbDWp6X6H4TBAmu9E2huaZ4Znc2mFZ9%0AI4MZpfWQKWs2t2I7u5abb8wtPWiimEbvcACOhQ2NF1PKpXBYNNi7zbrm5yRaT53dd8vkReZT0KsV%0AuNTjRdfAFObmE5AvM17gtOlg1ClhXJhIdubaGDxTEcQSKZY/KTOcKUy0BQiCBCLSqF2oEdTZNYGH%0Ad1XBZlbjT483YswfxvjkHBqrDZAKEhjU8o0+ZNrC6mw6fOPZh3BnbBYtTiP0WiWu9PoQS6Rw4ZYH%0Azzy+DYlUCi1OI0KRBGZCM1BIpTjQZkMwHEc0kQTSEoz5wrBbtADmka4ADBoFHtl77xrZLAdBxSST%0AIvpHA3juye24MxrAqDeMWrsO22pN6HcHcLJjdRvNEa2XWpsO/98fbuNLSzLb1mjGiHcWh7bbNvoQ%0AiXJEMQ29WoHugcmi7ezIxCxEtrNUQkQxDaddh9ffG8CfnWzG+OQcRr0hOO06tNZWQKuUoa6MJtnQ%0A1pMt25cVCM0jFI3nZgr7A1GkxDSePtGEofFZ+APRXHmI6dA8THoFbgz40VZvxok91RjxhHidVIY4%0AKEy0BQx7QhgaC8FmUudqBL1/fTx3l+/hXQ5UV2rx5rlhxBIpyKVSNuS0obLL6EYnw7g1HMCpk01w%0A+8IwaBXoHQlgenYe9VUG2EwavHF2CABgMigRCMZwuN2OC7e8C1/LbDBn0qtw6njDR54Bz2V9NBWK%0AobGqAq/+/jZ0Ghk6mirRNTiJSz0+PPvJVmaDSoogSGDUKSFJA//65i1YjEp0NFWizzUNqSDJrcAg%0AKhWCIIFWLUM6LRZtZ58+0bjRh0iURxAkaKo24HKPDz995w70Gjm21ZowPTuPqC2FMf8c9reubaYw%0A0Xpautm2Vi2HXq3Au5fdADLXVjKpFG+cHcz9v2tgCgDw9IlGXL3tR53dAAB4fF9N3kbeVD44KEy0%0ABXR2e3BnNACVUsDBnXaI6TTc3jCqKrWotmoxNBHC+ZsTuUZ8uQ20iNZbbaUOaRF454obCpkU4WgC%0AI55ZbK8347ZrGiMTsry72R3NFohp4BMHazPL+kYC2NNixdF2+30picLPxNZ1tc+H8ze8ePpEE8b9%0AYQyNB7G9zoxqqw5nr47jsb3VG32IRDnJpAiJADy2vxbBSAxubxjz8RSO7KqGPxDFhS4vnjpQyzaN%0ASoYopiETJNCq5fj0sQaM++cy7Wy9GYJEgku3fPjTI/UbfZhEOcmkiJm5GD7/WAuGJ4Jw+8JQKaRo%0AqjHiZ6f74bRyMgGVvsWbbc9FEwhGYnnXVrFEMm+mcEezBSqFDJdu+dDRbEE6ncbBhdKTzHp54qAw%0A0SaXWRYSQCiSQHWlPnenz2nTwaRX4DcLs4MXW2kDLaL1VmfT4fF9TtwencG5GxOQy6RocBhws38S%0ANVYdzt3IzHrP3r3Obm7wxcea2Rmn+0IQJPig24cauxavLcwGaqgy4ObAJM7fnMAj+2o2+hCJ8shk%0AAsw6FW4NT6NrYAp2swYTk2Fc6/MjlkjhT45wAxgqLYIggUIpxdjY3EJm1QAkuNyTKR91Yg9vvFFp%0AkckEmLSZdrbPFcjrFwDAjnpeT1HpW1wmb2o2CoNGmZspbDdrgDTw2jt3Cq61TuypxjOPNa95o2Uq%0APRwUJtrkRrwhWE1qjHhC+MWZAXzuZDPG/WG4fWHoNIqCx7MwPJWibPkGbyCKc9fH0e8O4KkjDQDS%0Auc6JZyoCID/D7IzT/SCKadQ79IglM5tnhCIJ3FxYPqeUS1Fr4+wIKi3JpIhhTxC7mivRNTCVt3O4%0AUi7FkZ08z1NpEcU0QnNxtDeZFzIbzn1PKZeilsuSqcQsbWez/QKA7SyVl8Vl8l75Q1/eTGGnXQdl%0An7TgWqvWrueA8CbBQWGiTe58lwdKuSxXS/i1RTWvQnMx/NVf7Eb34DQ30KKy4DCrAQBymQxvnB2E%0ASinFU0fqMTEZhnc6itbaChzfXcUM031nN6vx+nuDONBmRzyRhHc6CodFg4YqA1qqjRt9eEQFtjkr%0A8Oof+nB0VxViiRTGfGHYTGrs225jG0klyWJQYWQiiKO7qhCNJTExOQebSQ2NSoZWJ9tZKj1sZ2kz%0AEcU07CY1fvbuAIBMDeHJmXkcbrcjMp+ELxBlm7wJcVCYaBPL7ig66gvh4V1VebWEnTYddjWZUWfV%0AoaPexGX2VPIEQYLOm97coNxj+50IzsVxrc+POrse/8ufdcBRod7ow6RNKJu9/TtsENNpTAdj2Nlo%0Ahk4rRyiaQIODM9iotAiCBO9dGcdnjjVi3B+GbzqCjmYL9BoF3rnkxsPtdmaWSkq2na2xaWE1KZGY%0AFlFZoYZGLYdOLWc7SyWH7SxtNouvtbIzheeicdRXGeFZuElnN2twcAdvemwmHBQm2sQW7yj6/vVM%0A3dVsXcFKowp1izbeYqeFSp0optFaZ8RbF1y5ulZz0QS0ajmMOgUHhOmBWZo9u1mDW0NT8E5H8eg+%0AJ9tPKjmimEZLrSGvBvbZa2MIRRJ46jDrCVPpKWxnMzWFuwen2M5SSWI7S5tNsWutG/1TuNjjw2ce%0AbsB/eLSNud6EhI0+ACK6vwRBkvf/o+0OKOVSAEAskYLLG4J3OoqDO2wbcXhEq7I0x1nZPGfrWoUi%0ACQSCMeaZHrjF2XN5Q7l6l6zBTqUqm9lsDexQJMF9A6ik5bez4VwtbGaWShXbWSpnxa63ll5rxRKZ%0A/TQO7rBxQHiTkr700ksvbfRBbJRIJL7Rh5BHq1Uue0y/fH9onY+mtJ063ghg5ddsrbRa5X15ngdp%0Apb/V5Qvjdx+68NrpQXgDERi0ChgX/u1uqYRSIUNKTONwuwPPPbFtXZd83M/3aSOU6vGXe2azFr++%0Ay+U4qxTyXM42OsvlnFmjVoGGGiOk0sz99F0tlfizR5qxrYY11dZqo3O4Fszs1lROGV2Kmd16yjmv%0AADNLpWO1n6VyzWz271vpeovXWisr1/Z2pcyyfMQG+su/fWejD4E2CZcvjO++chmxRAoAMOIJ4vSV%0AMXz7y/tzu4lmdxTlHT4qVffKcRbzTBvB5QvjH1+7ASCz8cbFW15cvOUtyCdRqWBmqdwws1RumFkq%0AN6u53uK11tbC8hFEm0BntyfXsGfFEil0dnvzvsZGnUrZanOcxTzTesrmc/FyupXySbTRmFkqN8ws%0AlRtmlsrNWq63eK21NXBQmKjMCYIEvSMzRb932xVYtjYrUSlhjqmUMZ9UbphZKjfMLJUbZpbKETNL%0AS3FQmKjMiWIaO+orin5ve52Jd/ioLDDHVMqYTyo3zCyVG2aWyg0zS+WImaWlOChMtAlkdwldjDvf%0AUrlhjqmUMZ9UbphZKjfMLJUbZpbKDTNLS0lfeumllzb6IDbKRu8a+Mv3hzb095ezU8cbAdzf3R/L%0AdRdRoPR3CS3XXTqzSvX4yzmzi2Vf31LP8Waw0Vku58wyn/fPRudwLZjZramcMroUM7v1lHNeAWaW%0ASsdqP0vlmlmtVgm5BMzsx1Cu7e1KmZWt43EQ0QPEXUJpM2COqZRl82m16uH3hzb6cIjuiZmlcsPM%0AUrlhZqnc8HqLFuOg8H30l3/7zkYfAhEbdtoUmGMiIiIiIqIHg9dbBLCmMBEREREREREREdGWwkFh%0AIiIiIiIiIiIioi2E5SOoLK21VMe/fOvxB3QkRERERERERERE5YUzhYmIiIiIiIiIiIi2EEk6nWZ1%0AaSIiIiIiIiIiIqItgjOFiYiIiIiIiIiIiLYQDgoTERERERERERERbSEcFCYiIiIiIiIiIiLaQjgo%0ATERERERERERERLSFcFCYiIiIiIiIiIiIaAvhoDARERERERERERHRFsJBYSIiIiIiIiIiIqIthIPC%0ARERERERERERERFsIB4WJiIiIiIiIiIiIthAOChMRERERERERERFtIRwUJiIiIiIiIiIiItpCOChM%0AREREREREREREtIVwUJiIiIiIiIiIiIhoC+GgMBEREREREREREdEWwkFhIiIiIiIiIiIioi2Eg8JE%0AREREREREREREWwgHhYmIiIiIiIiIiIi2EA4KExEREREREREREW0hHBQmIiIiIiIiIiIi2kI4KExE%0ARERERERERES0hXBQmIiIiIiIiIiIiGgL4aAwERERERERERER0RbCQWEiIiIiIiIiIiKiLYSDwkRE%0ARERERERERERbCAeFiYiIiIiIiIiIiLYQDgoTERERERERERERbSEcFCYiIiIiIiIiIiLaQjgoTERE%0ARERERERERLSFcFCYiIiIiIiIiIiIaAvhoDARERERERERERHRFsJBYSIiIiIiIiIiIqIthIPCRERE%0ARERERERERFsIB4WJiIiIiIiIiIiIthDZRh/ARvL7Qxt9CHlMJg0CgchGH0aBUj0u4P4em9Wqvy/P%0A8yCVWmZXq5QztBqlevybJbOl+vpuRhv9WjOzBJTX68fMbk3l/Hoxs1tPub9WzCyVitW+h+WaWWb0%0A4yvX13ClzHKmcAmRyaQbfQhFlepxAaV9bHRXub9P5X78pY6v7/rha31/8HX8ePj6rT++5mvD12vj%0A8T1YPb5WpYHvQ/nb7O/hZv/71sNmfA05KExERERERERERES0hXBQmIiIiIiIiIiIiGgL4aAwERER%0AERERERER0RbCQWEiIiIiIiIiIiKiLYSDwkRERERERERERERbCAeFaUsQBMlGHwIR0abGdpYeBOaK%0AHgTmikoZ80m0PH4+aCXMx9rJNvoAiB4kly+Mzm4PekdmsKO+AkfbHaiz6Tb6sIiINg22s/QgMFf0%0AIDBXVMqYT6Ll8fNBK2E+PjoOCtOm5fKF8d1XLiOWSAEARjxBnL4yhm9/eT8bCCKi+4DtLD0IzBU9%0ACMwVlTLmk2h5/HzQSpiPj4flI2jT6uz25BqGrFgihc5u7wYdERHR5sJ2lh4E5ooeBOaKShnzSbQ8%0Afj5oJczHx8NBYdpUZLJMpAVBgt6RmaKPue0KsNYMEW0pq2nz1tousp2lB+Hj5KrY91b7NdrcSrm9%0AWsvvZnY3p43I53pliZndWgRBUvCef9wMlHL7TQ/evfJU6vnY6N+/GiwfQZtC10gAF7q9GPWGUGvX%0AY2eDCQ6LBiOeYMFjt9eZIIrpDThKIqL1tbS+1uMH62DVKfIf4w+js2vtNbhEMY0d9RVsZ+m++ii5%0AGvWH0TU0jat9k2iuMeBouwMACmrLFfsalxVuDSvlym7W4Ken+3Fwh/2+5EEQJKtq/9ZS/5C1Eje3%0Aj3o+zeXCNYMddRU42uFAnXXlXKxXlpjZrcXlC+PMjQn0j87AUalFS40BVRYtuoem0DO8fAZW016y%0Av7k1LW5D2hoqsLPRgu7BqYI2pVTzUU5tIAeFqSwtFt27nQAAIABJREFU7gR9Yr8TP3rrdm7JgMsb%0AwqUeL557cjuu9fnzlhIo5VIcbbdv1GETEa2be9XXcvnC6HPP4GfvDnzkGlztTRacvjJW0M62N5kf%0AzB9FW8LRdkfRXBU7f3eNBPDe1TH4A1FYTWqEo0m8c3UMF7o8ebmOxpK40O1lvbktbLlcyaQC3jw/%0Agj9edK8pD0sHM9Y6yLva+oeslbg1rKXdA4rkYiKTi88/1oxWZ0XRbKwlS6u9ubGqY2NmN7Wl77fL%0AG8L1Pj8Ot9uREjPvfy4Dz+9HnVW35gGztX4+qLwtzZTTpsM/vnZj2Tal1PJRbm2g9KWXXnppow9i%0Ao0Qi8Y0+hDxarbLkjgkovePKfshuu2YgiiKkgoDhifw7QykxDa1ahvoqAyxGFeQyAUfaq/DcE9uW%0A/SBqtcr1OPyPpZTeh7UotQytVake/2bJbKm+vuXudx+6cNuVv5wq0zbKodPI8Xc/vgpAglFfuOAx%0ASoUMHY33Htg9fW0MlRUa2ExqyKUCWmorUOcwIDgXR3tD4c8zswTc+/UzahXY3VIJpUKGlJjG4XZH%0A0fO3yxfGf/7xNYz6wpidi2Nicg4zoXlYTeq8foFSLoXJoPpIWWdmy58gSJBO5+cqkRLR4sy0V51d%0AE0in8/Ow0uvl8oXxuw9deO30ILyBCAxaBWbn4rm+6Ww4hoGxWXR2ebC7pRJGraLgOZZrn4vlcS2P%0ABZjZcrXadi9ruVwo5FL8+twQ2hstBdlbTZaK5btYhlfCzG4ty73flRVqSAD4Z6JIiWmkxDSi8RSC%0A0Tj+yy+6l20vs232Ymv9fHxUq30PyzWz5ZLRX3eO4I47kymlXAqzceU+3HrlA1jda7jWNnA9rJRZ%0AzhSmspMtJK6US7Fvuw1D44VLBQBg1BuGUadAn2sGu5oteO4TLVxeQkRbgiBI0DMSKPja0Y4qBMJx%0A/PYDF7RqOfyBaNGfz9bgWtpmLv6aIEjQMzyDEU9wYdBNia6BKcQSKTRUGT7WLCMiAJBJAYtRBZm0%0A+Pffv3m3P2AyKBEIxqBVy+H25l84mAzKNWedyt9yM9EaHHr8w89v5tqrxe5Vf7DY7J/zNydwaKej%0A4LkAoHs4UHQG5r3qHy5uZ1f7WNoc7tXuAcvnQimXIp0GTHolOru9edlbTZaGPaGPPbuNmd1aVnq/%0A/YEottVWwG5Ww7VwXp6ciSKNdNFNwd6/MQGlQkDXYKDo7OE6mw51Nh0ztMkJggR3Ru9maqU+XO/I%0A3TYlmw+ZTEAyKa7X4RYoxzaw5AaFU6kUfvCDH+D111/H3NwcTpw4gRdffBGVlZVFH+/xePA3f/M3%0AOHv2LFQqFZ566il885vfhFqtXucjp/UgCBLcds3g2O5qzMeTcPvCcNp1cHlDBY912nS4OTCJWCIF%0Ai1Fdch8+IqL7oVjnQhTTqLXp4fLcbRuP767ChW4vTAYlFDIpAsEYOpotRdvPpTW4lhtcydbwiiVS%0A8ExFlv15ouUsza8gSDDizR+YAFCwtF8QJOgfvdsf8Aei6Gi2QKuSIZYU83K9lqzT5jDqD+Nf3uyB%0AdzqCWCJVMLhVaVQVHcS9Vx6K7XBu0qtyM5qAuzfg5uNJXOj2IDgXx9H2u/WK11L/sFRrJdL9t/SG%0AA1DY7mUtzcXizGVK6WggWdjwK5sRUUyjo8mEWCKJQDCW93uyWSqW71giVTDAvBJmtnTdz8Go7HOt%0A9H47bToMTwRhNWlQazfgym0f9rZW4lrfZNHn7BudQTyZ6U+udEOCGdr8HJXaXJ9tpT5cQ7U+l8VS%0AqeFbjm1gyQ0K/8M//ANef/11fO9730NFRQW+853v4Ktf/SpeffXVgsfG43F85StfgdVqxauvvoqZ%0AmRl861vfgiAIePHFFzfg6Ol+Wzpbwj0VwrE9VXjt7f5cp8Vh0UIplxbUkKm26nD+5gTrDRHRprRS%0A50cQJNBrFFDKpUikRJzYU4NEMoVYIpXXudKq5Xntp14jx7ZaE47tsuf9nuVmDpVaDS/aWKu54MzO%0AwvQEojh3cxxdg4G8DUQGxoLYXm/C8T3V6BmZxtTMPIDMTJGLvb68Dv6BnXa8cXYwr46hUi7N7Clw%0A++6eArFEClqVrGhfgVktbStlarnvdY8E0NntgVwm4MTeaiSSaZy9PpY3uLVc2/Vwhz2X0aV9UAB5%0As38EQYITe2qgVkoRjCTg8mTyd/KhGpy5OpaXy9NX8gf31tJ2sp3dXJbL7cVeL+xmNQBJ7mYGUHy2%0AOQDsbqnM5SJ703dpW9jeYEJ7vSnzNV8YiVQa1ZU6NDgMkEoFdHZNQC4VcLTdfl9ntzGzpeV+DpYV%0Ae67l3m+JRIKBsdnc/z99rAEXb/lQY9OixqpFv3sWU7PzuZ+zmtToGpjKPcdab0jQ5iAIErTVV+B6%0Anx9Apv+3XB/OWqHG//FfL+BQuyOvP/ig6qWvVrm1gSVVUzgej+OrX/0qvvnNb+Kpp56CzWbD0aNH%0A8b3vfQ/Hjh1DVVVV3uN/8Ytf4K233sKPf/xjOJ1OOJ1O6PV6vP3223jmmWfu+ftKrZ5KqdZ42Yjj%0Aytaz+vl7Q0iIIs51efDzM4OYDiYwE45jcHw299gxfxiH2x2otesgkUjQ0WzBJw7W4cMuDw602Vdd%0AT6ZcawOVg1LN9mqV6vFvlsyW6utbyhbXVi9Wjy2dBrqHp1FZocaBHTbcGppGcC6O2bk4ZFIBbY1m%0A1Fi1sJrVaGsww2RQ4vieGigVUnimIgiEE9DpFJiLJvD2ZTcGxwvrtisVMhzrcKyphhczuzmtpgal%0AyxfG21dGcWc8iLcujOCdS26kAZgNKiSSIn51dggWoxoKmQQqhQzhaBxz0SR2NJjw0HYrJgPzkAgS%0A2MxqGLUKuHxhXO+fxFCRPQU0ahk+e7IJJr0SyVQmlyf3VOPEnur8rH7y3v0DZnZjrJSplb7XNRLA%0AP/38JmptOijkUox4QpDLBDy8qxq9IwEkUyIe21cDgya//uCRDgc+c6wBV2778dPTA+gamESfO4hr%0AA5PwzUTx39+6g4npObQ1mjA5M49kKo1TJ5vhC0Qw7p+D067DgR02qJUyzMdTGPHkz2haWktwLfUP%0A11orkZktTSvltmd0BsFoEmIaCEcS6Giy4NjuKshlAm67ZuCdmc893uUL443OEZy7PoFH9tdgd0sl%0AZkLxovurJJIiHBYNZufieOeKG7NzcUzORKFSyqCUCzi2uxqnjjeizqZDOg14A5HcIN5ih9sdaG8w%0ArfpvZWZLx736i/fjuU7sqcaeVisEqQAJgPZmC2qsuly9diCTR5tJg/6xWYz75pBMpbG3tRIalRxN%0A1UZMzkRRa9cXPac/tq+moMbwahWrT7wS1hTeOF0jAbxxfgS/ODOIlAh88nAd5HIBc5EkjAYFPnmo%0ADkqFFBJI0N5swaP7nHjtdD/mogko5MI9941w+cL44+VRvHNlDKO+EHRqxbI1rFeymtdwPWscr1bZ%0A1BTu7e3F3NwcDh06lPua0+lETU0NLl26hH379uU9/v3338fDDz8Mo9GY+9rnP/95fP7zn1+3Y6aP%0AJzvzYuky5eystGO7q/Gzdwdyd1niiRQUS4psiWIa526Mo7nGiEqjGmqFDH0j0/jSU62os/LOIhFt%0APsst8fzgljf3fYtRjXM3xrG7pRLe6Qh2t1hQa9djPp6EIBFwtc+PJw7V4dfnBnHqZBN+9m4/EikR%0ARzuqEIsn0TM8jVRSLBjcyMrW8WKNt62j2HvsCUQXNi0EttVWoN89i/M3J/CNZx/KdX5dvjDeueKG%0ApUKN35wbLpjN9pnjjdi33YZLPV4caLPj3cvuu49ZmH15oM2OczfGcb3Pj//tL3bD5Q1hdEnt4Cy3%0ANwy3N4wvPN6CZx/P30+gzqbLzVL+f9/s3dAlhlTccnV7/+PzBxBPpop+79tfPgCHSY1rfX587pEm%0A/HxR39HlDaFrYArHd1dBrZTn8tDg0OfarqW1VBfn7mfvDuBAmx1vXXBBKZfisf1OqFUyvHluCPu2%0A21ChB7r6p2A1qbG7pRJvXxwt+nctnW25lraT7Wx5y7aToUgCQH5up4LzuNjjLTrT97knt+Pqnd7c%0AbPO/+ovd+MfXbuQeV2PTYbTIkuosXyCKXtcMJBIUfX6nTZ/X9t3P2W3MbGlYbUmQ7Pu03H4SLl8I%0Af1x0bl78XP3js/jp2/0AgNa6Cninit9cGB4P4iuf2YkPuibgD0QxFZyHViXDxR4fvvCJFvz3390u%0A+JmPuty+VEoJ0Op0jQTy2jaXN5TrE7q8IRxqd+Bff90DIDNz+HKPD5d7fPjsiSa8f33snvtGDHtC%0AeOeKG3PzmRI7ggS4NRLAmRsTGHDPfqyMLNfGlVMbWFKDwh6PBwBgt+efeGw2W+57iw0PD+PIkSP4%0AwQ9+gF/96leQSCR48skn8fWvfx1KZenfvdnKXL4wztyYQP/oDByVWrTUGNBaW4E6qy5vI7n5eDLv%0A5LNSTZkKfWaTo45mC+RSAZd6fRwUJqJN4V4bD2U32lIqpPjuK5ehkAvY2WTGY/trca0vs4y+odqI%0AX50ZBAB0NGc2ohn3z0EhF+D2hTNLUPdUQ5AAqRQgSCQ4c3McrXWmom1urV1XUPuSytdKndZiF1cA%0A0NntRc/wNB7abkVTtRG3hgNIJEXsbbXizvhsrnPdPz6Lq31+tNaZCgYbTAYlfFMRpFKZTUGWnveB%0AzEXnfDyZWzr4/o0JzM7FYDWpi2YzuwT1wi1vbun04r/l426kRA+OIEjyBjEEQYKHd1VBTKfxT693%0Aocamw4E2Ozq7JgAgV0f1//llN07uq4alQo07rpmiGUqJwKMPVWPUH8b5Lg8GxoI42GbFnpbKZQdO%0A5uNJAMjL30wohsmZaO5GxuKL2D5XALtbKtdUv3otbSfb2dJVrD76sCeUaydb60xQKWS4cMuDwzsd%0AmI8n8d9+fQtOmw5z88Xbva6BSXz+0Rb8+x/7EEuk8OHCjV8Auesk73Rk2Wsjm0mNcCQG30ys6PMP%0AjM3iyQPOvBsV3/7yfnR2e3HbFcD2OlNePeyPgpndOKvdXPCDWx4AAkKROEZ9IbTVm3Ln+Yu9Pnim%0AI1AqZDBo5AX90RN7anKryUwGJYYngmitKz6r3GpS43KPN7fJZ/bmxOF2OyZn52HSKzA1G8s9/qPe%0AkOB5vvx8eMtbsHFw9hxsMSox7g/n3s/Fe5iM+8NIJFOosRbfYyp73u1zz+TdGKu16/HLM8XLTTQ4%0A9Ktqt1Z742E92sCPO/BcUoPC0WgUgiBALpfnfV2hUCAWixU8PhwO47XXXsPJkyfx93//9/B6vfhP%0A/+k/YWpqCi+//PI9f5/JpIFspa1dN4DVqt/oQyjqfh7X2Wtj+PsfX83rRF/v8+Nwux3tzRb0jgQA%0AAJYKVcFdn1giBZWieE0ZlUKGWCIFfyCKygo1PFORkn09P6pSzOxqlft7Ue7Hv1FWm1m+vsXdGprC%0Ae1fc6B6aRnujGY/sc2JnowXtTWaMeIK5zWUSySS215kxODGLA212qJVS9LlmMOGfg6NSB+90JFej%0AsM6uX2hbJZiYnENDlQFuXxhKuRQ2kxpvnhuG3axGGoBcJoVRqyza5uo0ik35vm21zC6XscXfX3px%0AFY0lCzrXr/6+r2AWmlImRZVVi8HxILRqee6cvnRTpHhKRHWlFhZfaNnZHv5AFCaDEp6pCCYm57C3%0A1Yrp4PyK/QGXJ1TwPr226CIgK5ZI4cNeH/a355cpKxebIbPZHHqnI/AHorkLw9baiqIzHI92ZN6r%0A7KDssd3VeP30AA63O+BbkqFcO5kS8U+/6ILVpEZTlRF2ixrnbngwHYqjZ6HvuVQ2d4vzF0+KmA3H%0AUKFHQZZCkQTsy+x1safVWtLvwXraDJnNWtyGdjSZ0d5Uie7BSRh1Svzsnf6C7H7uZHOu9qXDosFc%0ANLFsu+cLRGEza6DXyBGKJODyhmCpUGHcP5fL5UrXRvVVBox6Q3mDKItNTM3BYskfxLBa9WXbFj5I%0A5ZrZbH9xqZ2NZniDMXz3lcs40GbPv8HlCeHMtXE8fbwRnoU22WHRYD4u4OFdVXj/+jiAzE25UW8I%0ArXUV6Gi2wB+IoqZOh7YGc27gNyt7bh71hnJtKZBpQ5OpNG4PB9DWYIHVpMbVXj/sFg3+/LGWvP7I%0Aan3c83ypvYcf1XKZLcW/z+0NF2wcrFLIMOYLo6OpEkPjhRkGALcvjOpKHdTK4m3g4wdrYbXqMTAW%0AzH2v2MRDIJORty+7MTEdQWttRUF/eDF/OF70xsP/+T8f/UiZ/aju1YdfrZIaFFapVBBFEclkEjLZ%0A3UOLx+NQq9UFj5fJZDAajXj55ZchlUqxa9cuJJNJfO1rX8O3v/1tmEwr1z4KBIqfIDeK1aqH37/8%0AEqCNcj+Pa9QfxruXXEU/hJBIcGd0BrV2PUY8IWxzmhCOxnN3fbIXCJdv+/DpYw0Y9YTgC0RRVamF%0AbGGzBCBzF1IuFWAxqtZ03KXYQC5VapldrVLN9mqV6vFvlsyW6uu70QpmOkwE8fbFUfzv/+N+HNlp%0Ax9sXR3Md+c+eaMJ7V8ews9GMdy+7oZAL2L3Niht3/DjU7kBwbh6uiRCO7a5GKiVCBNAzNIWHttvQ%0APTiJ7fVmAGn4Fi4wswPGgWAMU7NRHGiz5zpq1ZVaWCrUkCC95veNmS0t2YwBmRk+b18cxdsXR/Nm%0A0/z+g5GCTvbiWW0rda4Hx2fx3tUxJJJi3kqfox1VBTMslXIpjnRUIZFKwTsdyZspAgBOuw6Xe3wA%0AgKpKLWbn4qixaiHbVYV4IgW3LwyrSQ2VQpbrD9Q58t8nQZCge3C66Gtxa2gaU1PhgpkWzOyD5wlE%0A8d1XLiEUSUCtlOFPjtbD5QlhLpqAmC4ceI0lUojFk5BJhbyVZVq1HEPjwYIZ5Evz5p2KwD8dRYvT%0ACJc3dHemZZFSOdlZ5x3NltwGSAqZgMZqA/pcxWfgXenx4Quf2Ibe4Wn4AtFcLv/hJ9egkQsPfNMb%0AZnZ9CIIEI94Q/uaHd8/TTqsOf//jqzjSUZW3WVxWLJHCuP9u2ZtAMIbje6shlQq5dnBx22c1qXHb%0AFUBDlQE3B6Zgq1BDq1Zg3D+X16Z2dk3k3Whz2nQwG1XovDmBqdl5HO5wIJ5M5bWpANDqrCiJ15iZ%0AfXAO7bDh7YujBefxw202/P6DEQDFV+js227DbzuHoVXLEQjG4PKGoNfI8ZU/3Ynp2ShGfWHEE0kc%0A2GnHL9/LL9fT757B0ycaMTQehH9RG9jZNYGHWq3ocwXgsGhyeXT7wognU3j/+nhus06FTIBVp1jT%0A65ktS7nW8/xiq30PyzWzpZTR7ExblzeMAztteOPsUEG/8NPHGnDmqnvZVYsNVQaM+cOwGNU43G7P%0AlYewmtTQqmSIRuIIBOYwMTkHIJP91rqKZW/EjXhCiCdT+N0HIwhH4njrgxEMuGfzN0QeD8Jh1hRt%0A39+5OAqrbm21uj+q5a4Tl5sRv1JmS2pQOLuRnN/vz9tUzufzFZSUADJlJpRKJaTSu3dAWlpaAABj%0AY2P3HBSm9dc1NA3vdPEP4ZgvjE8fa8BMKIbrd/wIR+NQK2VQK2XYt92W6+i0N5ohFQR0D03jkYdq%0AMDwRRO9IAEq5FHarBkatAsmUiIM7bOv81xER3T9LlzNr1XJ89kQjfvfhKCanovjLp3fiev8kFHIB%0AnukIAqF5hKJxHGizI5US0dZgwqgnBJNOgc8eb8Hg+GxudtLxPdWwmTSwVqhRoVOhtbYC08FoblAk%0AEJrHroUl0Aq5DJd6vBAECY7vqcZ0cB43+yfRUlsBly/MpXhl7INbntyA/0woho4mCxLJNC70ZJYo%0Aj0/N4c5o/sCX3axGOo3cjIzsbLViBseDkEuFTI3B6QhUChn0Gvmyg8jRWBxtDRbE4qm8mSJXbvvQ%0A4jTi6m0/lHIpZFIBH9ycwK5mCy71+vDIQ04AyJuZpJRLcWhnft9RFNPYUV9RdNbUR61bSB9d9oKw%0AZziQW1ovkQC/6xzBvu02mPTKZQdefQurwgDAadOiQqfE8MQsKvS6vFmTi29aLJ2hPp9I4ZknWvHz%0A0/0rrkIDkJt9rpRLIZUKEMX0suVLKitU6B+dwc2BKZgMyrxcLq7jyZqX5Wnx++ZcVM7EbFTCrFdC%0Ap5HBWqHEUE9hTVUgM7MtO1NSECRAOlOOSSmvzg1odDRboFXJIKYBlUKK3pHpzOoLhQyxeBJ1dn2u%0ATc3m9tyNzICa3ayB2aDE1GwUu1sqEY0lkEiJUMikuTa1s2sCcqmA47s5I3izW64kSL1djzujPXnn%0A8OxNiWgsCZtZjdY6E/yBKHa3WFBfZcTQxCx+8d4gau16PHagFu9eGoXbGyo4n8+G45kl+64AtGp5%0Arg1UyqVorM7sBbX4HB9PJHGjP3PTLZZIIRCcx9PHGlb9Ny7+THY0mdDsNPI8X+KyA5oKuYBttRWY%0AnIkW7Rd6pyMIR5JwWvVQyv15paWO766CRAIkkiLiyRQkkODW0DSMOkUuc+k08MdLQGO1Prevykwo%0Ahhqbtuj522nX4Wb/JI52VOFCd6YvnPlMiLmaxw6LBq54quBngcK9Ax6k1dYLX42SGhTesWMHtFot%0APvzwQ5w6dQoA4Ha7MTY2hoMHDxY8/sCBA/jJT36CRCKRKznR19cHqVSKmpqadT12ujdBkOBKnx82%0AszpvFlB2Y6M00njjzBAO77LjLx5vwdsX3ahz6HHqRBNef69ww5DD7XZo1XK0N5vRUGXA7FwcY/4w%0AEikRB9s+Xv0rIqL1tlzd4OxARrPTgH//wx0AwP/wJ9sx5gvD7QtjW21mkMtm0kCvVuDdy244bVrc%0AcUnR1mBCWiLBG2fvwGrSLepMAZ9+uAFvvj+Mxw46MTE5hxN7anC9fwoubwgmvQoNDgMu9/hyM5Bs%0A5sJNws5dH2eNtjKUnU0DCLhy25fbLKvPNQOrSY1mZyX+759cQ1u9GVZT5pxtqVChtdaERFLEqDeU%0Au5i7fNuH9kZzQedaECQ42GbH8EQQfa4ZdDRbIJEAjzzkxI3+yaLHZTao8eM/FJahePpEE376dj9O%0AnWzCqDeMzq4J2EzqXJmAs9fHcLSjClaTGv6FFURHdznQUV84OeB+bqREH93SGS7ZWWi7WipztXoB%0A5GZCLp1B6bTroFZK8cUnWhGMxNA3MoPWOhO215nx73/sy93sSKeRG/AoPkPdh8+dbMbPT/fjyUN1%0ACM7F4faH4bTpYNAoEI7G8dkTTbjY48WBHTaolJlLp1Akju11pqJLpOscelzq8SGWSBUs289u0Ll0%0AYzvWvCwN97qYL1arVKuW4/lPtaHfPYPr/ZNorTNjPp6C06YrOvs8O+jgsGiwd5sVb5wdwsGddly8%0AVbh64nCHA5UVGtTa9RjzhyEVBOg0cvhnotjTaoXdrMazT27D0FgIY5NhNFUZEE+m8ZvOEYhiOlev%0A9fyNibznffaJVrQ6jczaJnGv3C634VVjtQFXbvuwu8OCxmojwtE4/IEommsqMDUTxdU+P0QxjTqH%0APjepALi7CdhzT27DO5fGiv7OK71+HN1VhXA0AbcsDKddh44mC175bS+isWTuebLn+IsLK4EAwDcT%0ARffwNNJp3DOjxT6TJ/dWQ6+R52Y5ZwekeZ4vDYIgwYUeD54+0YQxfwixuIjBsWXKQ3jDaG+yQISI%0AUyeb4F649jnUbi86szi7KXHW+EKZvFq7Lq/MmWOhzBOAXN8CAAwaJWwmTWYW/KJVkvFkMncDcKU9%0ArtbrxsNq6oWv5ThKalBYoVDgS1/6El5++WWYTCZYLBZ85zvfwaFDh7B3717E43HMzs7CaDRCoVDg%0A2WefxSuvvIJvfvOb+Ku/+it4vV58//vfx6lTpzhLuASJYhpVFi1q7bpcJ72jOXMSevPcEKKxJI7t%0ArsYvTmc2Qtq33QpHpQauIncgY4kUJBIJpFJAKpHi15cXDVR4Qviw28uONRGVheVmi2VnNB7tqELv%0AyBSANA602SGXCpidi+PczXHsbFyo4WbVQYAEwbk4YokULEY1hsaDqLXp0DM0jV3NVnywcMdbKZei%0AocqA354fxMEOB0Y9QRh0Svz4D334k6P1UMmrIYrAiDeY6xB5puaQTqfv2x1p2hiLs7Z3mxmhaLzo%0AZlldA1M4+VAN7rhmcGjhIsofiCIUiUOlkMHtD+d1wAEUzLI8vrsKv36/sMP+yUN1qK/SF3SmlXJp%0ALr+LxRIpDI3PQhTTcPvCuNTjhSim8zrlopjOzZIzGZSQAPhvv+rGN559qCCbD2IjJVq7YjNctGo5%0AvFMRVOiVue+plTKc3Fs4g7LKqoVRkykpll0qKkgE/PSdO/jiE624OTCJmVAMu1sroVXL4J2OLDtD%0AfdwfhlYlg38mCrVCBqQBYWHGkXc6ggNtEuxuqYRJr0A4mszlWqmQ4eiuKkRiCXgmI7nlqolkCttq%0AK4pvglihgssXuq8zfOjjW+2s7WLv26eONuDV398uejNrabuoVsqwo86EWDyzYWFwLg4AiMaKZzOV%0AEvGb88OQALlcD45Fc6Xyfts5gmeeaEGdQ4eUmMbthRt7Rzuq0Nk1gVgihbn5ZN5xxBIpTM3Oo24f%0AJ1CVu7WuNsgOErl8YdwZm4HdrEFrnQm9rhlYK9QF5/fsjTRxmf7f8ESo6PkcyOwN1HlzAkc6HDDq%0AFKi363Hlti83ILz4eYbGZ/Myaq1Q45dnhvBLDOE/Pr8f9fblN/5a+pkUBAnENPBQqxXDEyHsabWi%0Apca4ppsg6zXTc6vJ5nVydh7b60z42bv9uQH7/W22ZTe19kzNYWQcuNTrg14jX5gMU3x8KLspbHbS%0AoZgWMTwRLGhjL9zy4HMnmzE+GYbbG8a+HVbU2vRII42GKgOUCmle2ZXFn4lzN8aXXV20Xjce7vfK%0At5IaFAaAr3/960gmk3jhhReQTCZx4sQJvPjiiwCAq1ev4vnnn8cPf/hDHD58GJWVlfjRj36E7373%0Au/jzP/9zaDQafPazn8U3vvGNDf4rqBhBkKClLzUNAAAgAElEQVTOrs81AMDdi89sXczFHfZmZwXO%0AXC1+9xEAhsaDaK41ontgmh1rIipLK+2QfLTdgfM3JzAfT6K6Uge9JjML+Pieaox6w6jQqeAwazEb%0AmodRq0AimcIdd2a5ajSegKNSC4tJhWu3J6FTy3Idd6dNi/7RWezaZkM6DQyMBVFZoUY8IUKtlOFC%0Atxd2swaQZG6yZetvuX3hon9DduYbO9ClbWnWYokktCp53gBcVmYgIYE/Pd6A//rL7mU7xZmleWno%0AtXI8+8lW9I4EMDE5h211FUgkxKLPG4rEIRWEgs603ayB2188Y9lNvjL51WFgbBaxROHmSpllpzE0%0A1wgIRRLL9gOWmzVF60MQJJiczd8kUK2U4dBOGwAB1/r8eY8vttHc5x5pxr/9pqfoLKE+VwDb6ysw%0AG46jZ3Aau1sqYTdrli1zkllxYYJWLUcqlc5dmMaTKcQSKYx6Q4jGEugbTcC+sOJCKZciGkvicq8v%0AdzMiO2t4/w4b2hpMRS8YlQoZbg4G7usMH/p4ltZWP31lrOis7cUzs7LveSKZualQrK2bmArjcIcD%0AyaSYq3neXGPEj966nVuCnC0lsVw2M+d6Bf5/9t4sOM4zO9N88s9931dkJlYCBAHu+ypRUknVVSXJ%0AdtXYru62OzomPDEzvpiYO7vHEeOJcNiei56bjp7uie52L25PVduq6tpVi1SSKIoU9w0kCBB7JpAr%0AkAnkvs/Fj0xmApmk2iIpUpPvDYNI4M/t/N93vve85z2DPaa2xPOhUSepTImfbuniaV6nm4ck1tGN%0Asxcfj8ofH3X+DSdy/Ivv3eLMfm9r91d4+/6eL5bxOnQEI+335rnlDd4+PcDlpjUaxPtj96CVwR4j%0A0USO9XSBRKpAtIOFZHOM1m176qTeL68ECUbTbUnvdmrJ4+Pubar7W9Mx/vj3Dn6mz/Sdc3PcnVvr%0AWvo8YTTHq9WoRKnYngO22zMdFg2BSKrRGZbKlliJZ1B0GPpYj6XBHlND8FBfa5txdJdrm/r9ujzG%0A2y8NsBxLYzGqHkk617soa9RYiWW+EIHBk+x8e+5IYZlMxh/90R/xR3/0R9seO3r0KFNTUy0/Gxoa%0A4t/9u3/3rF5eF58D1WqNQAfVb75YbknYlXLRP6sx/KNN5chhVnN/IUk82X6D6SY8XXTRxfOOR6nF%0AfufsIP/bPznM//1f75DJFdFrFRRKFdLZAqHVHP0eA1cmI5sk8QY7fCZK5SpL4RQOswajTkW1XKbH%0AoaNcqTVapaxGNcFoGgk1ylXRiysUz+C0qJlaTFIoVZDLBKwmNUublfiF0EbHtdjn1HXX2RcAzbGm%0AlEvRquSM9Vu5+aCVgBMECSd2u/E6dNx8EH9kUlwoiQNihv0m5lfWCa9m2D9iZ2J2lVK52vZ1zK9s%0AUK5UW9ry7GY1wz4TC+FU+3Zrh447s3F6XQakggSXVcvFiRDXp6L8wW+Mc+VehFA8s23Q3OPygG7c%0APnvUlUJ11a9aKUMuExgftLIYTiGX0vCgVsiFBjG7FYFo53wymSpQrlS5fC+C36nn8t0I/R4jxXK5%0Ao4egTiXDqFfxvQ9mgIcD5gRBwpExJ4FImmwyT9lY5dReD3PL642cdatNRCyRQyrA73xlBzOBdYJR%0A0Y7CY9fxg3Oz9LsN7Ow1dz0vnxM0e6s3+5x+eu9hUam+joz2mfE6dI3f3bfDzr2F9kOtAuE0R3Y5%0AmZhbxWRQYjepCDcNn6t3O9QHGbZVlpvVTC8lOqrcC8UykbX2Xpz1dboey83oxtmLj07545X7Ufpc%0AorK2bhVVrdY2194IkwtrjPgtxBKPjptCSfT2t5lUyGTStvHptmlZjqe37ecqhYyZ5XVcVg3FUgWb%0AScODQLKjD7vfpScUz3B0zIVBq+D9q4Ftdj/tSO+taslHDb59nFjs70uyd/HZ0Byvgz2mlkKD2aDk%0Axv1Y2zi6cT+Gy6pFKpU0YieTK9E/aOi4n6cyxZbuxq12D4+Kk8VQCo1K1rEQ0lzAuDoZ4StHfLit%0AGsrl9h7DTxNPsvPtuSOFu/jyQhAkLTdvsz+cmFjXsJtFuwizQUl0M8npJM9XKmSir+GQldnl7cMc%0AuglPF1108byhk29wM2QyAatJxV+9ex+nRdVQadSr3G6rBoVChkkno+bSkcrksZs1zC2ncGxW2j0W%0ADflKlUM7PUwtJkik81y5G+HQqBO7SYlMJqBXK7i3uEapXGbYb2F+ZaMxnbdUFv0Qb02La69WLceo%0AVbZdi3UaRbcA95yjHmt1wrdGDb1aSSpXxGVrHbZxYrcbj01LPJlrS9BCa1JsN6v5+Kbo33Zyj5tM%0ArkQ0ke04Kdpt03JzOsZKPNOisKzVxGJvuxgzaBWY9SpkUqFhE/H2mQGiazlmAklcFhWL4Y1t/q7d%0APOD5QjsfYbVSxu+8NszlexHMOiXJQpl0rsSxcRe9bgMfXgtuu47ZoHzkgW180MpGusjJPR6CMXFd%0A/OhGkDP7PG3jy2vX8bfvP+DgTgdyqQDSh4PlzuzztPUtrE8570TkDXlNDQ94s0HJtftRrt2PcnSX%0AC51azvExJx9eD35hraddiBBJM6GN17SUVw/7WIqluTgRZnIxgc+hZ6TXxN/8/KFiN5HKs3/YQXGz%0AS6H5+7Sb1YRXszgsGnb4jJTLNT5oiuf6GQd45KBDrVreUUncPHBxK2KJHE6LBq1K1o2zFxxbc6x2%0AqvX1tGgHFV/P86f//gqHRp2EVjMEwilO7HHzXz98OJ+nWK48VmlZ39+nlxK8dsTffu106Lg5HWN2%0AeX1bx4TfpWcplGrcT/ViS9szvVwgky9hR825G8vIpcJnIncFQcKJ8YdqyUep7h9XJO5a+jw9bD3v%0ASBDJ2/r+KZK2uhYbsHocHRp1EF7NcGzczfXNQXOPOpMYNArkUoH5lYdF16180qPiJBTPoFFLOxYw%0AvE4dkdUsB3c6UClkJFIFwpu2V4lUkFcOeJ9pvDypzrcuKdzFM4NYzbMQiKZbpj+PD1rpdel59+Ii%0APqcBpVzaUtGpy/Prv+916pBJBc7fWuHkHg/5QuUL9XTpoosuungcHucb3IzfODPI9349w+ExJ/Mr%0AaRxmNRqVTExQwimqNQGtSkE6V2HAYyIQSTE7s8ZLB3r46Poyh0adaFUKlNT47i8nOTbuoddlYDWZ%0A55PbKwz2GDm118P9hTV8Dh06tQyDTsX1qSi7h2wsRVJE1nJIqDWIj2SqwEa20LaKT63WJd6ec1Sr%0ANcYHzAz7RVumk3vcPAgkKFdrHB1zcWs61miJd1o0/PCc6O3/KPXaxOzqtjbPXLHCcjTNsN9Mv8fY%0AdghXr1vPpbthoFVhaTYoSeeKbWMslS3S7zHy8a3lxt8FwinuzK7itmn5H94a4+efBrp5wHOOj2+H%0Ath26D4w4+M4vpzi8y0k2XyKTLxNP5JAAy9EUPpduWwwmNgod/QcdZjV6jYKfXVhAKZdybNyNxSge%0AHs/fbs0n+zwGXFYt3/9QVAfHEjlePeJDJZdy/X6MM/t6KFfb26Bk82V0akXb/NOoVbAcyzR+3qwi%0ALhTLvH7Yi8/e9bZ+HlCt1kjn2nuZZ3Il/vl3bpDKlgCRgJVKJY3fFQQJxzbjSSF7SHpdnAghlwqo%0AFLJGjN6YirJ/xLGNaKifcaDG2YNeNrJFgtH0ZoHs4bU6rcVOixq1St72vXkdOjwOLfFEnkM7HcSS%0AOXb2Wrpx9gKhU+4oqtZNLar1rx7vbdhBnNzj4ccfi/u406JhJZ5pifHEhpjPPW5/97v0xBI5ZFJJ%0AIx+s781alYxsvojVpG5YOjWvdV67jmv3xeFxdVLu+lS0ZY93mNXsG3HwVz++i1Ylw2EWCxyPIu0e%0ABJKNYk39c/nDb+3h3vwas8vrODYFZlvxqCLxkx7a1UUrmhXdSrmU+Hqe1w77uLY5kLVQqrTkjPU4%0AEmegGLkzs8r8ynojdh51Jlldz3F/MbFNmNDsIRxZzeK0to+TXpeexfAGVkN7Owu3VUswkm50Xxwa%0AdTbEiUq5FJ9T31Dqd4JMJlDu0E3398Xnjc8uKdzFM0F9U5PLpJza497mDzcxu8rbL4meRN841U8s%0AkUOjeljRqVeOnBYNcqmUj24EN9tfZdyeiXN0zEmtBoFouptYd9FFF88VHucb3OwHpdfIWdn0VRUk%0AEh4EEmjU4nCuurIyky9QqtQY9hu5M7PGUnidYb+FyxMr+Jw6Pr65Qr9Lx3w4xb5hO3cX1lDJZOzw%0Ambg6GSWZzpMrljixx83kQgKocuVuhD1D4iTz+rorCAIAcqmAUafEbdXxk/PzAI0qPvCZfNq6+GKx%0AFE1TqtTI5Ir8xsuDVCpV0vky4XiGlViat18aIBhJU6nUWg6PWlV7VY/dpG4hQLa2eS5FUtybX+Pt%0AMwMshDcIx7P4nDpcVi2VSrXtNc16Jdm8ONgDWmPs6JiTj260Kkajm2qmEb8Zl1ndJdiecwiChAeB%0A1kN3vYUTRCLiZ218Ub95doir8ug20q7PZWgcKJuvt3fYznd+NQ2IREQ6VwSqDUIjEEnhsWnZt8NG%0AJl/ib9+bbvy9y6bh4xvLFEtVvvXKEA8CyRaSoxnRZA4H8LWTfaxt5Jlf3sBt0+Kxa3GY1Lx7cbHj%0A3/W7DZTL1a639XOArV2MzZgPbaBVy0llS6iUMv6n3xznex/MNh4/sdvNuRvL22K23sVwcSLEyd1u%0AypUqu4ds3JmJ43PqW9a/arXG1ckI3zjdj0ouZSG0gSCR0OcxML+8gdeuw25WP6LIZiSayLZdU2VS%0ACZcnIhTLoor5rdMD/IMjvqfxMXbxFPA4O4Nd/Vb+5Tu3GwXdut2XUi6lWCq3EGb5okgUX5wINdYa%0At6096WU3qdk7bEMll/Lzi4sYdQpuTsXZ4TdRrtawmcQhh5UqfHh9ha8e7+3Y4dP8s3quUK5USaYK%0ADPtNlMo17s7G+Uevj7Acz3BzJs6hUafYSZwqtL03D+508Bf/qf3n8ruvDLEQTrXkI/XX86gi8ZMe%0A2tXFdhwfc5ErlMnky2RyJRLpPG+fGSAYTRNZyxJebW9Dshhax2nREFnLNdZYs0GJTNByaXOAdnO+%0AeGjUKa7ZW1TpdQ/h+u/LBEn7+DeruXwvQjCWET2Da7WGJ7xKIePaZBSbSY3XoUMikTTsygRBwqFR%0AJ3MrG/zvt6609aSeWExw6W6EQCSFz6nn6JiT8V7zZ/r8nnae0CWFu3jqWIqm+effvYFeo+CbZ4e4%0ANdPeo7A++VEigFQqoceh5dXDPtbW86zEM3idOpwWDTfuxxqS/VS2iN+pp1IFiQT+7A+OUiw+e0+X%0ALrroootOeJxvcDOZ9ZXDPn5xeQmvQ8dSOMWRXS6GfEZWkzmuTYoKi7MHfJy/HcaoURGKZxj2mXFY%0A1Jza6+HGVExMxvUKArfSfONUHx9eD3Fmn4dz11d48/QAMqmE9XSBFdKkckWGekyspUp8cnsFrVrO%0Ab50dZDmWYSmc4tLdcCMBm1xY49CoE4lEHMz08gF7l3h7AbAUTfMvvneL8QEbAz3Gze91e6v0N073%0AE45nCDS15c8E1zl70EssmWuoehwWDbVarUFQdPJmyxXKBKNpNtJFhv0mBr1GQvEstx+Ih75CsUx0%0A85pKhYzrkzGO7nbytZN9rMQyhOIZDo06cFo0/GBTudyMeltr/aDXJdief7i3WJXU1WBOi5qVWKbt%0AOrkQ3uDkHjfpfIlwPNs4mC1FNnj1sI9kukAwmqbfY8BmVPP+5QCjveZGwSKWyBGKVxnyGtGq5dRq%0AoFRISaYLnL8dajyXUi5ltNdCdDWH362nVK6gVsk7tpA6zWoia1nuzK7ideiwmVSE4mluTsfwu/SN%0AwZ5b4XfqtymEuvH69NFpXahWa4z2mtta5bitWm7PxHn5oBeDRsF7VwKMDVqJrGWRCBIEiaRtzNa7%0AGORSAYkEBEHg3I0g+4ft29TqXqcOj03L1XtRvE4do/0WLk2EuTwRIbKWbZAdN6ZjDUItFM/Q32NA%0Ar1FQLJbxWDW8dWag4XNdv0fO3w6xf9jeWKuvTEb4+jF/N95eEDzOzuDu3MMiQbOy1mxQYjWq+eBa%0AcNs+Xy/gjg1YebCU4I1jvYTiaSKJHB6bltE+C8FoitVkHpNeyYERBxcnQoz4zWRyZQQk2M1qPmy6%0AdiyR26Yi1msU5DYLfnVUqzU+ub3CsTEXpXKVj2+Kw+x6XQYx59xcL+sD7/7wW3u4eq+V3NVr5CzH%0A2w92rH8ufoeOP/zWHi7fi7AUTuF36Tmy6/G56pMc2tVFe9RzzwMjdioV+Ml5Mbc7tdfNg8B6C+lb%0AX7cGe4zYTCoUm77WdSVxNJFrIW0PjjqQCZLGvn5xIsSpPW5qNVhZzVDjocdwu7+vd2VGm7y2r05G%0AODbupliuNF7PiT1uLDolk4uJFvvSx3lgTywmGkUcEO/Jq5MR/vBbex5JDHfqFnjSkP7pn/7pnz7x%0Aq74gyGaLX/RLaIFWq3zuXhN8/td1ZSqKVJBwam8PF24vE17LsZ7efj2JRIJOLWcjXcRl0/DOr2dx%0AmDUIAvhdBq7cC3N/IYFcLrAUTrESzzDSa+LiRJiVeIZDO50MuPSf630+73ge4+Oz4HmN7c+K5/X1%0Af1li9nn9fJ8EBEHCOx/OsZ4ubHusUq1x9kAPBo2C8X4L/T0GArENBImASiFltN9CLl9hJZ4hEE3j%0AtGo4f2uFkV4D86EUPpeeTL7EK4d8zC2nmF5MYDOr2NlrwWZQk8wUCcXSqFSixYNMLvCLTxfJF4rI%0A5VKsBhVGrYp3L85zYMTBTGCdgzsdpLNFNCo58ysbrGeKVKo10rkS5UqVQCSFUiHlT//pYXb1mjFq%0AFf9Nn0c3Zp8tBEHC7bk1akAonqUGolpyyxTmSrWGxaBk/4iD7KaaEqBYqqLTyLk7v8axcTeFYkX0%0ADlRI8Tt1BKJpbCYVhWKF9Uz7fT2TL3F7ZpWJ2VWO7nJSqdU4f2uF1fU8CrnAYjjFfGiDlw95+dG5%0AeSbmVokncyjkAsHN7p8HgSSVJiJDKZdyel8Pb57o25Yc154w39GN2b8fBEHS8l0sRtKolFJmgkks%0ABhWlcpVqtcYOvxmFXCC6lusYQzaTSBoPeY3IpFKu3o/gteuYmFvFalAz0GPkwu0QNx/ESaYLhOIZ%0AomtZjo650KrluKxabCY1s4F13DYNgkQkqJUyKTKpwJDPhN9l4L0rAb5+spd0rszUUpJd/RZy+RLh%0A1ey2+PM5DUzMrVKp1hjoMXJ3bo21jQKVao3Do072D9u5PhXb9ne/+dIgjg4esE8K3Zh9iKVomp9f%0AXuKdD+eIJLIYtIpt+5ZBq+DiRHjbd3V03MVYv5XwqtilAzC7vM6wz8Sbp/u5NBFuG7MyqcCBETsO%0As4YLd0LYTWpW1/Ps3WFnJrDOfGiDtfU8x3e7uXIvzM1pMW6XIinmlzfYN2xHJhMIRNOkcyUq1ZrY%0ADRlJMeg1sn/ETqVSJZbMM7O8DkiwmlR8OhEWlc+ba6pCJsXvMjAfEtWPR8dcjPV9NlXas0Y3Zlvx%0AuNzx1UNe/u6D2cbjpXKVfo+BUDyDVCrBYlAzt9I6b6eGqLJVKqXEk6IXtUwqIJMJvHG0F4C/e3+G%0A6UCSROrhOnpitwu/S8+Pz88TWctyeJeTe/NrjfslGEvjd+rRquUIEglqpQytSkqpXGu7dnod+sba%0ACTA2YNm2x1eqNYw6Jd9+bQflzZ8P+UyMDdiYCSTb3nf1nHoxkub/+u5NVmIZFHKB2eA6V+5F2DNk%0Ae2TOatQq2DNkQ6OWUypXOTrm4tuv7ehIwL2oMftF5QI/v7zE1JLYLWQzq8gVKiyGU1SqNZRyKS6b%0AlkAk1Thz1IATuz1oNXLCq1ksRhV9Lj2BaJpaTcz1omtZel0Gooks86EULqsWr11U8A56jShkAj0O%0ALdVqlWAk0xI39TVVIZcy2GOkUqnhtus2u4sk7Bux02PXcv72CqlsqfE6Xz7Qw7WpGD0OHYvhh4Pr%0ALEZV29xaqZAx3m/hJxcXW3yO649LpQL7d9jafnb1boGppSTr6QKzy+tcnAg/NpY74VEx21UKd/FU%0AsRRL870PZvnmK4NIpRIGfSYSG4W2FfnmYTVvnu6nWq01BoP8+mqAAyOORmV996CVXQMWzl1fYXzQ%0AilYlw+/sqtW66KKL5wuftSWtvvHv3WHDYlARS2QIr2ZxW9Vcupskspbl978+yuW7Eex6LX5nie+9%0AP83Zw37i61k2sgUk1AAJPzw3x//8zd2M9Jq5dj/Myd0eYoksO61mrk1GUasUjPjMpHJFAtE0bxzt%0Ao1KrcnKPG4tRxY8/Fi0iOnkYDniMT9wLq4sni6Vomk/vhfE6DfzNL8ShSC6rhnS2xHq6gMuqaRmK%0AJJMJjPjM/JsfTHBo1NloqSuUKlgMKo6MOnjv8lLbNunbD+Idvdmap94XShVuz66i1zz0Ya235us1%0AcuLJfOP6zY+tref5Z79/kAsTTdYQ40789u6e/zyirmqZXd5g/7CN8X4LqWyJQDxDpVJlzw47gXCK%0Aw7ucDHmNzCyvs54udlTWOkzqhqKsPszo7TMDvPPBDNVqDa1KTrFSafi+1lEoVSgUy9jNas7fWmGs%0A30oqV2zkmeODViZmV1sUSQAPguscHXPxv377ANfvhQhENnjzdD+BSJpQPIPPKR44L9wR1Uh1X+36%0A39eVZZ3Uap+1VbSLz4/Htd/XUf+urk1FmV/ewGlR0+c2IkHC9z6Y4fAuJx9cCza80/PFMr+6tNQx%0AZl02DZfuhhsxGUvk6O8xcvVelKNjTsrVGpHVLImNfNu4LZUrDPS0t4twWTXML6+3dnuEU1ydlPIH%0AvzHOp3dCKGTSRgdGvbW5q3h8sfC43LFcrrY83jxI69TeHu7MxLf93fFxd6tFz6Yi9zdfHuSH5+Zw%0AmDVtFbhIJAQi6ca+/d33pkVv1pg4ANnr1NHnMXDpToQhv4lzN4KksiUEQcLxcbfYFZTM4XXoWpSc%0A8HAw2NbnBbi/mOAfvraD8C+zDaXmxOxqx9y0nlM3K6yb7X8+y8A4v0PHwTE3q6vprqL+c6JZ4Xpk%0Al4PJxUTjMbVC3hhsDeJwa7e11c6knS1ZvbB65V5EnDElSPj41nLju2qn7D2919MYmtgubswGJQ8C%0ACSJrOW5Mx3jzTD/ZvPicAz0myhVRSex16Bj2m3kQTFAqVylXqpzZ5+H87dAjPbDnVtZRqWQt77fl%0AcwqnOnoMP8vhh11SuIuninO3QqiUUvQaBVcno8QSucaBE8QbMbEhVjmbk+pAJI3TomYpkm5ptUqm%0AxAF0Rp2CYqmCzaRCqZBxdMzFqM/0hb3PLrro4suDJ91+vrUlre6PfmJcPKAFYmne35xCLwES6QKj%0A/TbO3VgmHE/R69Zj0sl4sJTgzdMD2KxqFOENTu3zUKpUcVt0BKML/O6rQ3x0UxzkNL20hlaj4CuH%0A/UwHkoz127gwscy3Xx8hmsgwFUhg0irw2nXcX0ywtp5n77CNQORhW16nKdEnxp3dFv3nGHXLpq8c%0A9XOvqb10PV3k9F4jwViK5Wi1UVCdCa7z0gEvtzetneotd/VEuFze9GeCFjK53iZdKlcw6dpPgW7e%0A10EkR1aTed48PcD8itjq7HWILdO/urzU9v3MLK/zj18fxmfvWkM871iKpvk//+Y6B0YcGHUKLt0V%0AW+CHe82E42k+nYg89LwsV7j1IMaeITuzy+uicrfdVPotMVS3lJBLBQrVCjt8Ju7Nr7V9PdFkjpXV%0ADKlsCalUaMSuy6ohttkiutUzOBhJE4zM4LJq8dl1nN3v5epUlIEeI26bhnK5RjJdwOfQs8NrxO/S%0Ac29hDb9Lz7DXxKk97sZhbbzXzHiv+akMleni8fisB+pAPM0Pz83R5zYw7DdRLFX4+acLjPZbAKjW%0Aao3hXdenohwYcQCgVcnbxqxcKm0he+1mNSadErlUYDqQxKRT4nXoCG5RlTVeTyTNcizDmf09JDby%0ARBM53DYtZr0SQQKFUvvhh/cX1njrVB8T8wmyBfHM5HPo2dnb9Vh/EfE4O4Otj1+cCPHy/h7SuSJ+%0AV2vBopPNU6FUYX5lA4tBhUYla7vHLqxsYDOpcVrE4m+5XOWdXz/AalTy9RP9fHI7xJ2ZOMN+M+9e%0AXGixR8kXywz7TdjNamYC65zc6yabF62j6sPqVtfbk2l18nuwx8AvLj3MDzrlpsfHnE9sYFw3z/h8%0A2FqQC69mRDJ/UxS4kSlsKapJuDoZbRkkV6vV2sZrLJlDLhO4PhXj4IiDU3s8pHMl1EqR1mwmiQEW%0Awyk0aikDHXzZxwes/Hotx9FxF9RqfP+D2cbffyoP81tnB1ErZTgsar7zy6ltJPVvvTzEjakoHnur%0APVa9KALwx//6U3ocWlxWbYuvN4Dftd1Sqv73z3L4YZcU7uKpQBAkrKxmWQxt8Oapfv7DTyYbB4HL%0Ad8O8/dIgy9EUgU0f4R67nh+cezi8QaymiIfQugeRUi7l5YM99Lr0/OryErUaaFQynBZNlxDuoosu%0APjeehm9TXbF59qCPTL6IVqUglS0SiKa4MBFmfMDKg0Cy0YK0kckzPuRgcj5Gr1tPtVJjV5+FHoeW%0Af/vDe3x4fZndvWYWwht87UQvv7gYwGVS4XPoMGoVjUp0f4+Rn5xfxHxMwdp6gVvTEUZ8Fv763fsc%0AH3cSCKe5ny/y1plBbEYlKqWUG1OxltdeHwpS934dG7Aw2mfhwkSYv/rp/afqbdXF3x8zK+uM9ltZ%0ATxVbSIcDIw5+9PHctoT21cM+1jMFopsqh2q1xnQgSZ/LwIGdDrL5IkqJlPFBK7FErmXAXDSRo1iu%0AEktkWzwFvU4dEh4O4KjD69Ahl0n5/oczyKWCODxWJuU/v3uffcP2tl1EzYr67kHt+cbFu2EOjDi2%0AqXsu3Y3w5ul+SpUqJ/d4GoRBj1+Hw6JGrZTx6V1xMnh4VfSW7HUZ0Kpk/LJNsSAczzZEBb0uPavr%0A+bYKIK9D11DMNa9niXQBZ4cJ9XV1+0t4ZzAAACAASURBVE8+nuO1Q95tXtVb/wU4s0c8+HWKzy4h%0A/OzxWQ7UC+EUMyvrzC1vUCpXyRbK+Bw6liIptGo5q8k8YwNWgtF0g1Rrjm9BkHBqj5tCSfT5rSvX%0AtiohtSoZ6+kCaqWMnb0WCqUy8ysbHUmCegwuhDYa/ppKuRS9Vo7DpOHC7XDb9zUdSPKPvzKM17Y9%0AXrt4sdCcO6ZzRQKR9DZy3+/Q8ce/f5B3P10iFM9gN6tRq+RUKlVkMqGFOH2UkjEUzzSGER4fd/PJ%0A7ZWWx+1mcbBcv8eIw6wmmswx5DXi27SBKJWrDPvNDHpNrCbzXJ18OPxreimBSiHj6mQEp0XN/YUE%0Ad7Z0aJzc4+lI8kJ78vvUHjcKmZSZ5fWWwbLdgXHPB7YW5JqV7KL6HIb9Ji43dTw4LJoG3zPsN3Us%0Ami1sWjAUmzrL4skcPqeOOnfUjF6XHo1KRngtzZunBx4q3B06PHbRAsJl1VCt1Di/JfYLpQrzyxtY%0AjUoeBJLt5x6E1oEadpP6kUrnxfBGw9e7fo8p5VKO7GrfwfGsY7lLCnfxxCAIEhYjItEhCAK5Qpk+%0At4FANN1yELCb1Pzwo9ktB9MYR3e5GjdJn8fAjanotucwaJS8e2GRaq3WGDLzzZcGn+n77KKLLr58%0A+Kxtpp/nmmf2efjgWqDx/8hqFr1WwYPA2sPBcmMeookcb50ZYmopiUyocXd+Fa9dg9cpHlY9Lh2B%0ASBqbQc1CaIOvHPGj1yiw2zT4NtUhKoUcj12L1aAlGAtwdJeTD6+KSuFcsUShXEMhE/jo6jIHRh14%0A7HKmFtfY1b+9LU8mFbCZ1FiNqpYhCU/iM+riyWJiMcHfvT8DgM+lx+cU40GvkVOqVNomtIlUgXS2%0AiH1zcJbZoCSTK+Fz6vnRx3McHXdxaWJlG5l8YrebXKHM9FKCXreBy3cjeGxadg/ZyORKXLzTSnQo%0A5VL6PAbmgut47brGMKS6qmOwx8jN6Vh3yMsLCkGQMLu8gVG3vRW4UKoQiKQ5tce9bcjhxOwqZ/b3%0AkCuUia5lKJer2Ixq0ZtS1f6YUlcVOywafnUpwGtHfQ2lex1KuRRBImHPkL1BQhdLZUb7LKxtqpAe%0ApW5fDKf4Tz+f4r//xi5cZvW2wkRzbHeJhucPjztQL0ZS/Pp6cFs8Ljv1CBIJwz4TpUqVxEYBv1NP%0AsVQhmSpg0tMghI+Pu8nkN7sYh6zIBQkKhZTj4y4CEZF0sBiUqBRSbjyI41bKuHgn1Hb4VzNJoFU9%0AVMcXSpXNjsoalyYi7Bu2dWyD9ti0Le+/+d8uXhzUc0egsR+b9SpOjDvxbbFN8tt12IxKFsMbTMyu%0AshTe4KUD4nDY3/nKMPfmVokmcvQ4dMhlwiMLYXXLneZu3kyuhFYlQ6OSs5EpYtAqcNu09Lr0/Jsf%0A3t22lp896MVt12LUigIIt03HD87NUi5XKZarrMQz2zo0Lk6EeP2In7VUnnA8i9+l57WD3lbyu2kg%0AczMJ3K7o0R0Y98WiU0Hu0r0wv/3KDoLRNH6Hjo1MkaNjTnKFMoJEoMeh49a0dLPbMdnRJsRt0xKK%0ApzvaS2xdTz12LclUAaNWyY8/FgfbmQ1Krk/HkEklVGqizYjLpuXkHs+2It1KPINRJye61r6oEl3L%0AYdQpuH4/9pmUzjXEfNdt0z7WUupZxnKXFO7ic6OurptcTGA3iRNHXVYlcqmEUqXKQmCDrx3v46Mb%0AQYolsWW13U2Sb9qIfE4dUkEcUBOOZ+n3GJBIJHzvwxmOjbu4MxPn1F4Pv/3aMHbdf7vRdhdddNFF%0AM56Gb1PzNZVyKdl8a+ue1yGSu6f2eghEsyjlUuLJDJl8mXB8g8XwBr/18iAfXg8RjqcZH7BybTKK%0AIBH/djWZx2XTcm8uSrZQolKs4tn05CqVKxg0ClaTaXpdei7fDdHnMfEffnqPl/Z72OEz8dG1Jfxu%0AI+/8+gFmg5LfeXW44TFXKFVaEi6lXIpEwjPzturivx2RZI6Ld0IPk9J0gUGfAaVcwGxQcuXe9kIr%0AwHI0zdigBadZi0ImUCpXGfQZCUTSSAQJ1Np/7wAHRuwM+828d3mRY+NufnlpqYUwqZNxdQXdd381%0AzdkDXuQyoaWNTymXMuw1djz4dfH8o1qtsX/YxqW7kbaPx5M5rCZV21hKpvIMeo1cuB0mspZtiYtT%0Ae9ycu/lQvVO33/ngWoBUtsSpvR7++t37HB1zki9VGqSC26ble5u+w3W1pVop42/ff9ASo/VOiHqR%0Aoq5u9zp1VCs1/vUPJhjtM3e7Il5APOpAfXkyQia/vZ0+spblzdP9/PjjeQqlCn6nDofZyq0HMcYH%0ArExvDkraSkjU/a6/caqfq5NRrEYVaqWUZLpINl+m12Xo2L5fJwnMBiUWg4piqcqhnQ6iyRx2kxiX%0A52+HODTq4O7cGi5re6uVnb2WLgn8JcCn98KNfbzeUaFSyLh4N4Lv5dY1SBAkHN7p5L0rQSq1Gt98%0AZQf//sf3KJQqnNpbw6BVYDEq6XMZWUsV2saNViVrdF7Ek3l++9UdTAWShOMZdgybcNm0XLgVQqmQ%0AksmX0KrlJFOFtrEcS+YacwSOjjn58cdzDdFXJldiYMi4jeiTSwUqlSqzwSRalYKvHPLS69S3tthv%0A6dioo128P4pE7uLpo1qtMeg1bivIHRtzEYymKJaqSKUQWEkjFQSkgkCtBlKBlo6zfo+hrd2Dz6nj%0A3vwqdvOj11O3TYvHpmUxlKJYFocmHxp1cnEiRHg1y8k9nm1FQaVcyum9PUwtrTXspvp7DFy9H6XP%0AvT12QcwV1tbzuO2fTem8EsvwZ39wlGJxu4/2VjzLWO6Swl18LmxVwtUJhbfODDC5kODEHhcbmRK3%0AN72GXFZtW/N7EL0Gzx7y4nfquT0TZyWWoc9jYN+wnY1MkQ+vB8UhCxYNhj0eRnxGdvVbicW236Bd%0AdNHFlwPPovXxafg2NV9TECS8dsTfsvYpFFK++coOvvvLKUZ8BtL5Im+eHmD/sI2b03F8DiM/vRik%0AXKrgdeoY8Fn4f74/we99bRQp0OcyIFcKeB06FDKBAY+RTyfCWI0qjo45KRYrpHNFnBYHVQRWYhlG%0Aes18OhFmYm4Vp1XD68f6WNsQDwnr6SKTCwmcVhVvnxkgvJpt+MbCo1sPn4a3VRefHUvRNB/fDvEg%0AkOTQLifvXljgwIgDix5qFUjnyyyGU/Q4tB1VQh9cW+bIqAO5XEqhVCUQyWDQKHjjqH+brUjjecMp%0AsvkyKqWU8UEbmiZVZ932Sa+R861XhlgKp3n/aqBxIHVZtZj0YkwN+1p9WDupf7p4vrEUTaNRSTsO%0A3xobsHJzun0sRRI5HBZR5dhsT1IfcvTqYR8PAkncVi0eu5ZYIkcmLwoJhrxGypUqC+EUfoeeVw97%0AWQqnkEuFhu9wXW3ZXJhrtiY7s8/Dp02DwZRyKTJBwrlNG4ClSKrbFfECotOBus+l56cXFlv2tHrh%0AIJMrEVnNUqpUeWm/F4Vcwv2FNd441gsSGh0VnQjeYFQspp3c6yGymiFXKBNP5rAYlAQj7UmCYDTN%0AyT0e5pfXub+QaHitjvhNfDohxqVSLkUll+KwqBtWKHXS0G5W0+vS0+/qxuaLDkGQIAhCWwXk2UO+%0Axt64FE1z5X6E6Fqegztt/O7rO9Ao5S0k2oU7IU7sdtPrNvEffzbZGJRYKJWJrolx0+8xshhaRyET%0ALaJ2D1r5L+89IFcotzx3naQORtMc2OlgYma17euPJXKYDUrCq1kyefEa5UqVY2Mu/C494bVsIw9o%0ALh5PLSUZ6bVwYMTBp/c6W5R91rygE4ncxbOBy9JqpSAWc9XEEjlKlSqpXBmTTskH14KN35HLPQgS%0AsUjgsmqQSSUtJHF9XZRIYLTPsm0eQB3BaJrRXjMmvZJQPEOpUiWezCGRgFYl48RuN1fuRbat4YIg%0A4dCok2K53LgftCoZAx4jH11fZmdvey/rEb+ZWw/iDPvMXL8fe6zSecRv/kyEcD12n1UsP1FS+Kc/%0A/SnHjx/HYrE8yct28RyjnbquVBEnMo4PWfnurx60bGp6jZzdQ7a2N0mvy4DLrEGQgNMitupJAIVc%0AYCG0weFdTkw6Je9eXCRXKFOrwYFd7mfxNrvoootnjKfh79sJT8q3qXnDbr7m8XE3524EGfabGwn2%0AP3p9hL/+2V2GfGaQSBn2mvmbX0xxeKeNK/cinNrnwOvQUa2AQaMgmy9jNav5tz+c4NWDb7AcT3FS%0A4UQigT3DDn50fp5X9vXw0Z1lBnpMVGo1dGoFK/EME/Nr7B22MbWY4NCoE71GjkImtlZf2xzs4LCo%0Aee/yEm8c6+XHH8/htGha3teI30K1Vm27dg/1GLtJ9xeE5sKsUi5lMbTBgREH16eivHm6v6GKBDqq%0Ay1QKGYd2OhAEgWy+RDwpJt95mYBSKeCydSaT6wdQpVzK2YO+FnVTXXn5wbVlbEYVB3c68Lv0/Ppq%0AALVSJralquUoFdJt93Y3nl4s1OPwH311hCFvq08giHEmodaRMHaYxPWnUKpsawFdWNlALhPYPWjj%0AvctLXLobRq+R83tf3UmxVGkMLBz2m5BLBc7fDJHKFUlli3z7jRGmFxMEo2nGh6wNBVszCqUKU4Ek%0AZw/6uDkdw2FW43Ppeffi4rbBit2uiBcP7Q7U1WqNXQNmqnM1grF0C8E6PmZlJrjON18eYm5lndhK%0ADo9dSzZf5qMby7x1up9kqvBIf9bXj/ipVKotKrTIWrYjSdDr1POT83ONokSDBDzoZYfPjEohRSaV%0AcGUyytdP9iOXxhoFjbpv66uH/dusBbp48bAYSZFMt1fhprPFBiH86+tBkSxL5rg1u8reHXaKpUqj%0AWFYoVahWa+jUMqIJkTyrF8JUShnf/sowi6ENfrxlzsDE7CqHRp0tvsJ1WwmdWoEgSHAY1fg27cy2%0Aop4XwEOCuD7r4vJkhN94aYA3T/cTiKQx61tJwaVIqpGTLoY3nohFWTeXePYQBAkX70Ra8sGxfjMg%0AaayJJq2SXKmVlK3PFVjbyGPSKbg2GcNh0SDftLCTSwUqVbhyN4rFqOwYgz6nnmSqgE6jaKsE/trJ%0APpwWzbY1vJMdhcOiYbDHSLFU5tuvjzAdSBCMpPE5dfTYdfz1z+8jlUiQCrS8Z79L31bp3M76oXl/%0A6nT+fdqx/ERJ4T/5kz/hL//yL3njjTee5GW7eE7RSV13fNzNe5eXGPabt21qqWwJp0XT9mBqM6uY%0A20z+F0IbaFQybj2I43Xo6HXp+XSilYCeWko8vTfXRRddfGF4Gv6+j8Pn8W1qt4EDWI0q9Bo5+WKZ%0AVLaERiXjzD4PgkTg/lKCGhJ8Tj1SSZWppQ3RZy2Rx+fSEVvLY9Ao6O0xkLu8iFErw6hViDYUmRw9%0Adj3xZB5BIrZczS9vYH1lkJmlDX59ZZlvnPCTK5TRqmSsxDIk03myOZFwGewxotXYuXgnTI9Tx9V7%0AEXYPWjHrlQQiaQqlSssB9vi4m+tTEV474m+7djuaCOQunj7qyWMglub9pgOV06LZ9B5UcmK3m7ng%0Aest3VVeXSSSiyrdO2t58EOObZwf5L1uKuPUhdD32zmRys+9lKlvg6qRoUdE8RObQTgfRRJZYMo/d%0ApGbEbya8mm20xE4uJBBe7qp5XmRcvBtGp5FRrdaYX1nn+G43xU3VpNumZVe/hXsLa5h1yraxpGyK%0AJWi1FKuTDCa9UlRgbs6n+OBaEIdFjVIuYz600Wjf/9rJPt67vMS+YQf35ldZ28hzeJcDmUzAZdW2%0AHWbotmqRycQBNfFkDptJzVi/ZdtgxW5XxIuL5u8sEEszu7yBXqPg5f09zATXG7YliVSerx7v40fn%0Atg/lfPulAdbW8/icerKFckdColatsLxW2BbTLYOWNqGUS3FaNaRulVquUyhV2MgW8Tu1VKo1ook8%0AL+3v4QfnZjm6y9UgHob9Zk7tdnFwzN3tnHzBsRRN81c/nez4eCCSJpEpcj+QbCG7gtE0cqlADVhP%0AFzi9z0O5UqNaq5EvVZmbT7SsYwdHHPzkkzl29j7azrH5sWgyxx6rhm9/ZZi/+cUUh0adj80L6mv3%0A+KBYkJNLBRZWUhwfdzbmBj3u+QulCudvh/iHr+34XJ9tF88O1WqNYb+RX1xaQq+R0+c2UCxXWYum%0AG9+3SiXwYLm1c+L4uIvommihNxNI0uMQu4duzcQx6hSNAu3BnQ6mlxL85suDXJ2MbovBwR4DM4Ek%0Awabnq6NQqrASyyCXSTDpVY01vD5ItN3vByJpjDoFt2dWuT2zyquHvbgsdtbWi/zt+w8adhGRtVxj%0ArzAblPz84iKHRp2UK1VCqxl6nXoO72q1fth6fhwbsPKvvn+nodR/lrNbnigp7HQ6yeXaV067+PKh%0AWq0xtMUzpn5TadXyjlX0G/djvHGsl1A8TWTtoZroxv0YFqMKi0GJ3aTmxubAGadVw/Wp6LYbdcTf%0A2Zi7iy66eHHxNPx9H4fH+TZ1IgLaEdi5YoVLE2FKlSr/4HhfwzbCZdXyo3NzHBt3EYykKZUrBKMb%0A/JOv7eL9a5cBUMhBr1Gg08pI5YoA2MwatGol6XyJQ6NODEYNwViKN0/2E4imkUlFNWd4Nd9QddYA%0Au1nDRq5Mn1tPOlfCoBUToGgiSzyZIxhNc2qfm0A4RTSRAyQNRUf9AFsntbVqOTeahig0K0E/nQjz%0A+iFvlyh5ymhOHge9RnQqGYuRFIIg4eyBHtE7LZxieimJz6XHZlKjUspwmNRAjchajosTId461YdB%0Ap+D9y+LQw6+d6OXe3FoHr9cCCrm0pYXPbdMikwoN79U6AtE0TouGpUiq0dZXJ/yWImJ79FZVkFIu%0A5Ztnh7qx8wKjLhA4tNPJ3PIGxVKVXKFAr9uATi3DY9Nx7sYypXKV2w/iYntmqUxkLYfLpsGiV/HL%0Ay0vbrhtL5HBaNA2SIZbI8eohX0NRDNsHyxRKFVbX8xwbd/HLT5eoUePomItgLE1kNcv+EXtjkE0d%0A9UE0P7uwyJFRsUPjex9sHYYsPodOLe/G6guOOvEmSCQc2GkjvDk8qE6aRdcyxBKtvtZ1v9WVWIZQ%0APEMwmu5IivV7DEwHEoTj21ub6wO1EqkCoXgGr0OHQavgage/92AkTTCSZmefGQmQK1TYN2QTle8D%0AFr750iAus/rJf0hdfCG4eDf8SEW5z6njP//8Pga9siXujo+7uTIZ5cCIA5NeyfRSkoOjDn72ycK2%0Abt23T/eTK1TwOfQshrZ3x0GrBUQdbquWUqXK1FJCzMe3WJh4HTpkUgnnNy136gQxgFopa8kd7y8m%0AGeu3cvNBZzvJ5uefDia7xbgXDMfHXOQK5UbeuHvQwoNb4cbjs8H1xoBteDgroO7lDq3WJc2D49RK%0AGebNOG93JnmwlKTPZeDyZOf5BkNeEyb9Q/HCoyzyQvEMLpuGAzvtjPgtTC2tsRzN4LJp+dYrO1gM%0ArbO2UWhYtBVKDwcpfnJ7hTP7enBZNJTKVa5ORjCo5fgduo4CqHZK/WfRpfRESeFvf/vb/Pmf/zm3%0Abt1i586daDTb1UNvvvnmk3zKLp4R2i3GMpmAz6lrSYrqN1Vio9BxU/PYtdydW6XHoWPPkJb3rgbI%0AF8oc3OlALhOYX9lgZ5+l0ZI67DdzbbI1YepOEe2iiy8nnoa/72dFuzbTx9lYbCWwlXIp5Uq18bNz%0AN4KMD1pJpPINn96FlSS9biOFYgWf08B8MIl3sw3KblShVctwmrWM9VsJr20gFSRUKxWcZg0/OT/P%0ARrrIgNvIfDDJdDDJoZ12el161tN5+tx6bk3H8Nj0/OpKgN94aRCXTcv7V5Z45ZCfW9MxzHoV8yvi%0AYSBfqDDkNVKqVLk5HWux97l0L8zvfXUnH1wNMuK3UCyXW1pW68nUG0d7u8n6U8bW5DEQTfH1E36G%0AvEbeOjVAOl/kO7+YfqgciokDDA+POlgMpXDZdBwcdaKQS7l0J0yv2wBstvVLhM2iwHYEY2kEiYQe%0Au67h86aQC3zcNPirjl6nHkEQfa6D0TQOsxrlpjJJKZdS6KDCiK6194Xr4sVA3Sonky9iM2lZiWdw%0A23T86nKAt84MkM6XsJrUhOMZ9o/YkUggmhDVuJPzawx3sOjxOnTIZVI+vrUMgMOsZjWZe6yybGFl%0Ag2K5woDHyJ3ZOLPL60wvJdixKSRo51GYL1Z4aV8PJ8adXJhoX5QsFMu8ftj7lD7FLp4VPr4dIrKW%0A5Run+vnJ+e0ExO98ZZgPrwe3DcscH7SiU8sx65Wial0Ch3c5yRXEx+vr3Y/Pz3FgxNHY05tRrdZI%0AZYvcm19Fq5YTWcsSjKawmzUstLGvqistHWY1LquWUrnKKwf6tg3h6uLFRz33fZSi3GXVovcZef9K%0AsPFzvUZOqVLhwIijZTDwUjjV+HtBkHBitxu7Wc1yLEM4nsHn1HNkzEgwlt4WSw6zmjtNVjtKuRSl%0AXMBj0zaeu9mT3WxQEklk2dVrwevQ4XPo0GsUrK7nODQqntW3tuXrNXL2D9sfa0EBIiHdxYsDmUxA%0AIqFFzX7proDf9dA+an4lxUv7vVzbVPrWB2+323ulgoQju5wIEgkKuYAYrhJWYpkWZW79TOJ36imU%0AqjitGlxWLRcnQlSrtcaaXqPG5EICn1PH22cGmF8RSV2HRd02Hvs8BvRqGRqVgu/8cqoljm9Ni2KZ%0A2eVoR4u2SrXG5XuRxv+9Dj1+h66jAKqdUv9ZdCk9UVL4L/7iLwD4zne+0/ZxiUTSJYVfMCxF07xz%0Abo67c2sNQiSVK/Hp3Qi5Qhm3TcM/fGOEueV15lc26PMYRL+jSAqdWoHfqd82SVoikTC7vN5o9Ts0%0A6uTqZAStSoZGJUMhkzK9lODEbjfDvWb+319OcbipErR1KE0XXXTx5cGT8vf9vK8BHm9j0Y7A9jp0%0ALcNktGo5Zp2K0T5LQ5VhNWlwWbRUayVK5SqVqoTxASvXJqOY9WpC8Sy1moQPrwQ5sfsgVr2SGgIy%0AmTh0oVypshDaQKuS4bZqWQyl0alluCxaiqUqR8ecpHN5euwiGXx83M3BEQfC5mRfg1bO6kZRbOUL%0Apbg5HePrJ/sw61UYNIpGMnJszMU7v37Aa0f8/OyThRZlVLMStF6g6yo5nh6ak0e1UsZvvjxAtQqp%0AbJZ3Ly7QY9dtUw5daiK36onz0TEnO/vMxJI53jw9QCZXZDaY3Gx9y25LUPs9BqhJSOeKJFMFTu71%0ANAbKbk18ZTKBD64FGewx4jCrGfSamAkm8dp17B2ycWu2vSpoZnm9GzsvMMKJHG6bhlJFzTvvzwCi%0A6vLomItQLL3N00+vkfPKIR9rGwVS2VJHAkQmlfDRjWDj/2aDiqnF9rZhzcoyu1nN9FICg1aBWa9C%0ApZCRypawG9V841gvC+EUV+5HkSBarhze6aDPpW8cGv/qp/fbP0cy3yXjXnAIgoTZoGhvElrNtD2Q%0AP1hK4Hfq8Tn0bYmsswe8/OKSqGw/NOpkYnaVsQEr0USWpc2932pUEU3k2sa1RCIhlS2RypY4uNPB%0AxOwqfW7DI1vx60W7N0/24bM/fW/JLp49mnPfbSpcpw6vQ8+vLi/y2mEfXqeu4YWtVkqZX9nA1KQe%0A3qp6PD7uRpCwTTmslEs5tdfDuRvLjd9VyqXsH7bjsGiYWkxgNamx6JXMBtepVEXCtpk4q+eDp/f1%0AoFIJ/C//3V4+ubNMIJwVc41EjkS62NZO0uvQP9aCQrQD6M6teBEwsZjg0t0IgUgKr1PHoVFng5AN%0ARtOc3ufhyr2Ha+p6tsDbZwYIRtMYNAruLay1XK9RmNuMMbtZjVQqIBFAo5ZhN6m3KXMBPDaxOB3Z%0AFBzUO4k6eQaLheI0cml7UlejlKNRy1iOtSet6yRus0VbMJrGY9MikUi4PhVtmU8wu7zOV4/4Ogqg%0A2in1n8X594mSwu+///6TvFwXXzA6ESJHx5yNqeJ2k4paDSbm4rx8wMvN6Theh5Yz+zykN1ufD+y0%0AY9QqxVbomqSl5bRQqlCr1XjzTD+ZbImZwDqvHvHhtmsY6zNTrcDZ/V6mlhKM9Xdbpbro4v8P+Dz+%0Avk8Sj7OxaE7i68mLXiNjLVVsJM2JzeqzRi0FiYSlSAq5VMKVyQj/42+O8V8/mufsATcX7q7w7ddH%0AqFSrLIVT1Go13A4tggTShRISHr4OmQBzyxsc2+Ugk5cxu5wgna8w1GNkKpDAYdFSrtTQaxTkiiWm%0AAgl2D9j4ySfz9Nh1gIBRq6BSqRKKZzAblFy/H6PfY2QjW+DQqJNKpQpAsVRtkIVbDyp+l57XDorK%0Auf/ywcwzGQr4ZUYnYrRefKjHmNumoVyp8cOP5hqqiIVQq41TJ1VuJl+mWKoyMbvKvfk1fuvsIMl0%0AsTEpue45WK3WUMql6FRyfnphoaHE+Lv3H3Bwp4NvnOonGE0TimfwufT0uvR8eE0k8JwWDXKZlL/7%0A9QO0KhlnD3g5tNNOsVxp6+f6rIo9XTwZ1ON0KZrm3O0Qc8F1Xj3sY2I21lD8uK0aNjIlMvmHcdis%0AvLwxFcPv0nNmn4cLE+EWj1SfU8fOPgu3H8TwO/X0eQz4nGKx7XFDD5VyKX6XfpMILtLvMfLxreVN%0A+wdnx0ne7QaEbsXO3m6cvoiof8+CIHpGHxh1cPVe+7ZigNBqljeO+rl2P9o2dm8+iDfWymJJ9H2U%0ASCCy9pCEuzoZ5fUjPhxmNcFImpXVDH6nHoALdx6219tNao6MuXBY1Lx1eoDluGgXUW+Drp+X7JvK%0ATZNO2fVW/RJjbMDayH3rKlynRdOweji008mPzs1zaNTJqT1uLt0V4/j0Pg/TSw8JpuZuXaVcSqVS%0AJV+sts0JBAmc2dfDQmgDv0vHsM/M5GKCpXAKj0NLv9tAIJJGr5UTiKTwOdsTuSN+Ewatgn/2ry82%0AHrtyP8Jgj5HyZj65FZ9OhPnj3z/IxQnRtm2ox4jFqGJ+ZR2/U9/o5Bj2Gp/0R93FE8bEYoJ/+c7t%0AjtZOAA+Cycb5wmZUUSrV+Mn5RVghfAAAIABJREFUeQC8Du22QbSdSNyzB724BzRk862KWkGQcGqP%0Am/LmPl1fp5HU2NlrpkatY16c2Chw/rZ4xilvno3q3R+5YomV2AbJdKvvex3NJO4nt1cY8pr4sz84%0Ayv/xV1dwWDTs2jKfYHlTnd8p12in1D8+5nyxlMI9PT1P8nJdfIEIxNK81+T9V0f95lErZZzc48Fu%0AUTMxGyeTr2DSq3BatQiCwIXboW038auHffzswsK25wpG0wSjafo8Bs7s72EpvI5cKsVrFUmFrcl7%0AF1108eXG4/x9nwU+q41FncCudzwo5AJvHOvl1rQUiVTCP/36Lm4/iHF/ca1h37Bnh4178wniySyh%0AeAa9WsH8coqPrq8w1q+n162nShW3TQOCwGxwg5Njbi5NRERSVxDo9xjQqOTMrUQ5NOoQB3EWK8wt%0Ab/DhtWUOjtiQyWUcHnXz7oUFphfX6O8xNQp6e3fY0WsUKBVSLt+NMD6o46MbQX771R388NwcXoeO%0AUrmK2aBsKJ+3tQuuZUECf/Gfnu1QwC8bHmdRAjA+YMbr0HF7JobH3sdyVPxOXFYNGpUMg07ZSKbN%0ABmVHO4jYZtu+2aBksMfEO+/PbNurXz/iJ57MMeA1EYyKCWuzEuP8rRVe2t+DWiFjV7+FXEFU162u%0A58XWOKeeT++EODzqpMcuHiq9Nt1zU+zp4u+H5jg9ucfF9z6YpVSp8ruv7RDVYKkCLquG0/t6+OTW%0ACjaTmniyVa3W7oD35ql+rk1G8di07B6y8f7VAIVihamlBMfGXFyfjjK9lCCTK/HmqX5ubc6bqKNO%0Aru0btuO0aPj5xUWq1RpvnR7g0t0w+4ftaFUy2JJCdsopu3H65UA9XicXE/gcevQaBW6ritVkjsha%0Alv3DYqGqrt6q4+iYk/mV9ZY19FHkRLPvdR0eu5bvn5tlrM+GzaQCoMeuJbSaxWvX4bZp8TrE7g6Z%0AVIJJr2QuuI7HriUYSbdMrG9WTk4HkoQTua445kuIicUE/+r7d1o8Uh1mNTv7zMTX8wz0GFiJiwX6%0Aa/8fe+8ZHNl9nvn+Omd0QiegGzkMBhhM5AROIIdDUiYlBlGSaWmdam2vr1flKm3Vlr1y2a7y7q2t%0AlZfX2mvZslzla0lWyZStQFFUlsgZDcPkjDyD3EDnAHRC5/vhoA/QQGMYNKRmyH6+kNN9uvt04z3/%0A8/7f93mfZzzInl6bGCP5QhmPo7qg5rTqMGgV6DQKcoVS1Vq8HlOLy+zuttFsb6JQKPH1n1SPx18Z%0AC/HJR3t56bVJtrdbef16NTnAZtbQ6TbS4tDxxo3NRIqK/vZsjYZwt8dEi01Py3F9VbMxlclTLq9N%0ActRzybsf59cxgCtYz6I1N6hYCKRotuvJrzYJ1hvBTS4ss6d3bRrxdsZv6WyBTDZPLl9iX5+DbK5A%0AMJbhvu2OmpJAx/e6kUulomzeRmws6h7b1YxCLhULs08e7SCwylR+K3InTquWXK7I3j47L5za7E/w%0A0Qc7q/aPG3ONY7ubsRo14v63v8PC2RE/X/7h2LtKvLmjRWEAn8/HP/zDP/D6668TCoV4/vnn+f73%0Av09vby9PP/30nf64Ot4FvJn76XIyx7MPd/Ptk7c4tMNJo0nDnl4bPzs3R7fHRK5QuxsZT2Q3dRcB%0AcdSvR27i5nyMGV+C/+vpgapj6gXhOur4YKEWm+u9xFuVsWix6/mz397Lzy56RbOCVCa/OqZv4dJo%0AAH8kzUCHlXK5zIF+B13NRuYDKRwWLa0uA1K5YE4zF0jQbDPR15ZCp1Ji0ikpl0qCs7Rcit2i5fXr%0Ai/zRMwPo1AqWU1lmfMs0WbX0eEzMB1M4rTphvF+pELSEz8/gduhJpHKiNEQiLXS7X7u2yFMPdACI%0ApnLTi0vs63OIjOdrE6FN+vCVAuHeXjtnttDffC9MEd4PuJ1ECbBahIvR5TbR5TYSiKbIZAsYtEoG%0AOq1ikbfLbeTGrTCZbOG2mv42swaFTEoqk98y4U5l8nR5jJwd8vPgHjeXRjcX4RwWLaevLhBbzgJw%0AfK9bZEG89OoUTY06nFYtPzs/x68dbKO/1XxXNHvqeGdYH6cqhYzxubhQEH6kB6dZw0R6CbtFw0Kw%0AxKx/mTaXgXyhJG6ibuvs7U8AZdFcGATNYbNBTTpbJLKUFY9/47qfY7ubSWXyeINJkUl2/VaYLreJ%0A4akI29st2EwaLowEyBWKYoFNo1LcNtYq95pKnJ4fCzIyHa3H6T2IjetqIJLG1aijr72T2cuL7Otz%0AUKaMUi6rmpDQqeUkMnkmF5bfUuwup3NsazXx84trGq8qhQy7WcvUwhK/uOLlYL+TxXAKlVLOlfEg%0AZoMaXzjJ1YkQIBSh//mlEZ461sFCIMmePjuhWIZ5fwJnow61Qiqad9nMGl6/4eNjxzreo1+yjvcC%0A86Ekp68skMmu+TZYTWp0GiWTC0v4QmmO72tmamEJAJNeWSVTdm7EzxOH29Go5OzptbOSK3DjVpjB%0Arkaa7Xp84RQSSe2CVpNVx/hcjIVQkh1djTXjfHg6ws4uGx6ngfPDgSpywMSckJ+USjA6s5lIkc0X%0AMeiUNdnF6xtt63PqOhns3oJcLq05BQZrBdfYcpbHD7tECZPOZiP5QjWD/IXTkzx9rJPFcJKVbHGT%0A8dvaxEYRfziF26FHJoWh6SjNjTr8W0gCLadyjM9FaXMZ37SoK3hZmZjxLYv3hqsTIVqcAlHmrcid%0A6LVKpFIJoVhtD4Tw6ve6XU480GpGKpUwG0jwP98j4s0dLQpPTk7yqU99CpVKxeHDh/nud78LQDKZ%0A5LOf/SwqlYrHHnvsTn5kHe8CtnI/rVyMSoWUSe8SBp0SuUzGyxfmxWDNFYoo5bKa7+td50xegUoh%0Ao6PJSHtTAzKphG++couH9rjrXfA66qgD+NU2hN6MMVZJWlsdBuZXE/RUJk9qJY9Bq2B4KkJkKUOz%0AXU9To44zNwI02/VIJJDI5LCbdXgcBiTlMnarBpVCBhR55byXo7tcgAQJUjqaGggvZWh16mlzdrOU%0ASrOUzmI2amhxGBiejnDfdgcGnZJWp2A0p5BLkEjg/sFmCsUyPzk3g0GnEFko3kCSxw+34Qun+Njx%0ALuaCCR471MbZIb+onfjI/lauTQiyEuuZS5XfYWePja//eLzmb/demCK8H7CVRMmEd4lvn7xFvlji%0A0ICLeDLLzfk4nW4jTouGr/2oms1zYSTAx453MbmwRCCSpr/DUvNvplPLKZYEreutnJZn/QnMDWp6%0APEbUcglPPdCBNyBM9Lgdera3W7l+MygWVHQaBa0OA8lMnjl/gu3tFjQqOZGlFXpazJwb9rOcyonJ%0Abotdj81mIBSqvYmo4+7D+jg1N6iIxFf4xEPdLISSLCezXL8VEWVmRAbw0Q6C0ZRYPNgq3oKxzCYy%0AgcchmMydvrpQdazVpObskI89vQ56WkycG/aTSOdRKWR0ucukVoRi8UCndZNm7FZr0lZM/b39LiKR%0AzSZMddz9qMTrRrO4164t8uAe9yazIJVCxjMPdpLJFhmbiWIzacRC1u1i1xtMcmKfh909NpE12eI0%0A4A+niC0LRBiZTMpcICFqwJbLZbyhJPv7HUiA1677UMikBKMZLo+HGCyWOL7Hw2XlmlbsoQEXl8eD%0AqJVyhqejfGKVaVbH+wND09EqZno2X6TdZeTskDB1e3iwie+cmmSgo5FYYoWmRh1atUJkupv0Si6M%0ABHjiSDsvnp7aFNvPPtLNzOJyzYKW22Ggy2Pk/kEXPz8/X/P8AtE0Ro+Js9d9/OZjvYzNxpn3J3Db%0A9TTZ9Hz71C1O7PUw0GGuSaSgXH7bDeF6fN87KBRKm5jqFbjtegLRNG3OBqLLK2JjGdgkF1EolPjW%0AKzd59EALCpkEtUr/luQkPnKknenFZXEfthECsUa2pX9BZ7NR0O5ejefrt0JAmZHpKHt67dgtGm7O%0AL+GwaHjiaAeLoaTYlG5vMuILJ0W5E7VSjlwq7A9veZdqns96H43bNUFKpfKWxrfvBvHmjhvNdXR0%0A8NWvfhWpVMoLL7wAwP/4H/+DbDbLP/3TP9WLwnc5bud+WklKHtnfIrjUd1hZSq2NXUmlEtGhfquF%0AwdKgEp3JPQ49A51WisUSyUyBf3/5JgqZlCODrvf0O9dRRx111MJWXVyo1tC9f8ApsorNBhW9LWYa%0AdEq++fIt8oUC/R0WxqYitLoM/OLKAk8cbcWgURJLp1kIJVDIpSRTArs4VyjjsmsJRpOMzsXY2WXG%0A2ahlzr+MxaDmKz8YxaxT0OMxsxhO4rJqyazkOHVpkY8+2EFylaXc1KinWCqTzuZZCKd44kgnUOb5%0An04AQmHnh6/PoFRIObqrmYf3NCOXSwkvrTAXSJBI5wnG0hwedOGPJKsSoUridONW6FduCngvYyuJ%0AEpVCxuTCkrgZXJ8EB+MZcvlizSRxIZxEp5HT3WLi2ycneeqBDhaCSeYDwt+sy2NkelEwsVHIpFuy%0Aie1mDScvzfPY/e2EE1nODwdocRh46lgHX/3RKLnV0X6dRiGyKx7a3Yw3lBCZmRU5lfXJ+6nL3rqs%0AyD2IjXG6ki/ywG4333t1ivv67ESWVwCqGJfZfJHpxSUMWiWPH24jGM2QL5a2jLeN+nm9LWa+/pPx%0AqjVkvV7wq9cWcNv0dLeYkQIqpZzXrq9pYW8c54faa9LtmPo2W91U7l7E+njdWEQIxjMo5dKa66c3%0AkGR0NspD+zwEomluzsV5/HAbkaUVVnLFmrHrsGj5158IjdEKa1KnlmPUqzgw4IRyWWT5lkplLo4G%0AePJYB3t6bUSXV3jtmo/dPbYqLfduj5n/99+vbipcPHG0g++cusUj97XU4/J9BKlUwpWJcNVo+np2%0AeuX/B7sa6Ww2UaZEg1bFcjpX1ZiVSBDzhvXI5ouMzsTY2dVIo0nDQiiFb5Vl6bbr8UdSzPgSdDYb%0ANxXpKvDYDZwb9qPTKDh1aQEoY9QruTEZFjWyx+di/Kcn+/n5Be+m2D243VFnAL/PcaC/OueDNcPY%0A1Eoea1nN7GKCw4NN6+RRtDWLtFKJlPG5OEd2Nr8lOQl/JIVeo0Ctkt2WCXwmJkifQFnIix16mhr1%0A/OzCHG6bXoznFoeBXKHEnl77pjz2+q0Iv/lr25haXGJoMsLQZIQnjrUzH0gyPB1lf5+d1EqB//6V%0Ai7jt+re8P7qdn0gtvBvEmztaFL506RLPPfccSqWSYrH6j/bRj36U//yf//Od/Lg63gWsH5m+PB7k%0A2Ye7ueVdIhBNUy6X2dNr55Y3zkBXI1aDgtGra07QhwZcnB3yVTnUV1DpRr52bYFEKofZoGaws5FA%0API1CJuXcUIDdPTbamxpEF+g66qijjl81Niayc6FklYbufDBBJlug020SXGrVCvKFEudu+Gi267Gb%0A1Ex64xzd7cEXTXF2yE++VCKRyWFUaejxWFjJCWOolCXIZRK63Ca0ahXTC8vEV7KY9Sp2b3Pwz98f%0AETav4SQdzgZcNgO5fJnDO5u5PB7izA0/xXIZuVRKbHkFj9PApHeJXo+F5386jlYj59dPdDO5sCTo%0AvG23c2C7ky6nYIBTKJRwWjTi+v3GDR+PHWpDWZTx0qtTgLDxvTQW5NJYkOP7PBwaqOtvvlNsJVFi%0AblDhC6dqJsEn9nm4cStc8/2mF5b50IEWrkyE2NVt48VfbP6bPX64DbdNT6urgc7m2gzwtqYGWl0N%0A6NQyLo9F2NHViEGj4O+/fZ1SqUwovsKvHWzjwmiAB/fYqhg/P78gjFFvlbzXZUXuPZRKZfZvt+OP%0ApAD4+INdTMzF2bvNzrnhzaydirFMKJZhIZQktpzFbdfz0H3umnrAg12NKJUyvKubtOZGPbcW4jxx%0AtB1vMMViOInDrMFkUPPjM7NksoK5V4vTQINWjlQqwRfJ4Lbp6Wk1M9hp5R++c6PqO2y1Jt3OTHRv%0Af52gcC+isq76I6m3tX4uhlPs3+4Ux5sBZvzLGLQKnn24p2bstjc1oJBL8QaSuBp1NNl0xBNZmmw6%0AZn3L5AvlKhaxTi1Hr1GQXsmzGBY02tevwQatQmTcr0elyaJTy+v31vcZSqUync0NJDNrplnr2enm%0ABhXxRJb+DiGP29fn4OSq549KISNXECSfPnGi+7ZM33yxRDyRxWxQUi6XabLpRLNagDl/gmO7mmru%0A3+0WDbl8iUQ6zf2DLi6NBjfFaG+LGadZ86aM4Pr+/v0JKfDUsQ7BJyqUxGXVIZdJxWatSa9i33Y7%0AL726pvnrDSU5MuiiWIL5QEI0dkuks+jUCub8S3zy0V4m5mM15SQqmA8kyRWKVUXkCoR12silsSAA%0AF0cDPHO8E6NeRb5Q5Fuv3AQQpdBAmFSKLK3AFsZ0N71xOptMFJ0llAopBq0SgMcOtVbdPxyW2kXv%0At7qGv1UZwzuFO1oUVigU5HK5ms8tLy+jVCrv5MfVcQexvttwqN/J6auLHN3VxLRvmUA0za6eRm55%0A4/S3W5FIYGgyLHQVnQZBv3Ld5nWjQ73boafLbWR8LoZcKqWnxYxaKWfCG+PGZISlRA5zg4qhyQih%0AWIYn72+r3zTqqKOOuwoz/gQXxgKEl6pNaQ4NuLgyEWIlV+CJox2YdEpGZqIoZDK6mhvQqWS89HqY%0AR/Y1c3ImKjTNJFIG2q0ghcVwEqVChkGj5OQlL4VSH5lcHp1aJugNl6QsZ7Io5RJRQ87VqGM5l8dW%0AKLKczuKxC/qt47MxelvNvPTqNEd2NjEyHUUukzG1yh7JF0tMLS4jlUjo9pgAaNAoxO8ilUo4cyNQ%0AZXSylMhSWpcYVczGAJLpHC22uk7sO4VUKqkpUZLJFtjRacWoV1YlwSqFjEg8g82ytdmFN5Qglshi%0AMlDzbxaIpvn4iS5GpiOcuuTl8cNtBKJpvIEkDouGba0WXr26gC+SZlePje3tVhbDaX50Zka8L29r%0ANfPYfg8fPljNWKsw64dnYpwb9tf8zhV2Qx33Btabde3rs9PiNBCIplkIC3JgtzOWqYyNNtv0qJVy%0AXj7n5djuZqLLK+KopqtRx8R8nKGpCI/c5yGZzvO91QbU7h4bi+Eku7ptnLzsFbXQQbgWymUIxFZE%0Atnp/hxWnWcNAq5k//Q973nRNejMWTh33Jirr6uhMrPb6uYVZUHuzkXhiZVNMJ9J5xmZjHBhwks0V%0ARZal06Ll/FAAp1XLrh4b126FuLpaOM7mhLxgT68dhUxKo0nQcndYdGSyeX50ZpZcvsQfPbOD4amo%0AGKcP7GriH18crvm9QvEMn/2tfXV5vfchDvU7+dzXL4u5VzyRxb56n48tZ7mvz8b0ohCzK7kC+WKp%0AinHZ3KJnOZ3bcoS/1dHAG9d82C1a0isFJEhYDG7WX33tuo9nHuzEG0iyuBrnUomEK2MhURe2r83M%0ApdFg1evWF7rqjOAPJs6OBHjt2iJWo4onDrcx5RN0stdQJhSv1tgtlcqcvrrIwX4ngDgxdKDfIUpB%0AnR8JcmSwCYVM8FXZKvedmIsx61uq2r9U5Bx84SSdzUZMBpUwlXHdT6lcpsVpqFm03dZmIbac4eJo%0AqOZ3nVlc5mC/E380jdOqJZnO4bJqmfcnqt6rUg+TSAQJi3eyP3ovjW/vaFH4/vvv5wtf+AJ79+7F%0AarUCIJFIWFlZ4ctf/jIHDx68kx9Xxx3AVlpqf/TMDv7+W9fJ5ovI5VL29tnp8Vj49snJml3F9V3N%0ATQ71EWHDGYimxeJvNl+kxWFAKpGIpkUgMD8KG4TH66ijjjp+laiMGJsbVFWa6SqFjFy+wLHdborF%0AEi+9OsXD+z14g0kO9tsJxtIc3+fG2ajDYdWzGEoxF0jwW491c2MqzEN73STSOSQSiCWz7OtzIJNI%0AkQBqtQJXo458EV6/EuDgdgduh6Cv1eUx873T09yaW6ZBpyRfKHNxNMhgV6Nocrez28q3Xpms0nnf%0AOEoLcH7EL240S6UyPS1GfnJuTly/ayVgFcwHkkilkvom4G1i/X23r83Epz8+KBYGtrWa6faYuDwe%0AJL1SqNrkmRtULIZTHN7pYujWZoZve5ORK+NBtrVZtmTDeQNJTmUXaLJpeeJIO0NTEQKRNL0tJnKF%0AMl//6drIvi+cIrOSY3xuCbdNB0iIJVbEZLTW37oSC8upXM3YqcuK3DvYKK0w508wH0iys9vK7h4b%0A54cDNV8XimVwWLTi2GjFYXzvNru4STQ3qIRmRDApxsmFkSCFUmnV6FLByHSUuUASbyglEg3iiSzd%0AHhMSCZy6vMCeXrt4fmqVjHMjAR7e635La9KbsXDquLcwF0xydsSPXCZDIoUH9zZzy7u0af30OGoX%0AAno8Rn5ydq72e/sFaZy+NitOq5ZSsUyxVMZiVFcZJFbgDSYx6pVVe6HYcpbFcIpfO9TKwX7XJkMh%0AuH1M9rVa6gXh9yHmgkkujgd44kgHwViaQDTHgX4HapWcy2NCbLW5TLx4ekrca9fSVh2ajPDM8U4u%0Ajm6ObYkUbBaNGI89LSaWkptJfKVSmfPDARpNagCREXyg30mjUc192+y02PV4bHrODN2+6Va/z39w%0AIF+dlqg0KpbTBdw2fdU626ATph9rYTGcotGkwdVYzS6uwBdJ0eZqwGRQceNWuKbRm06jIBDNiBNL%0AG+tNRr1S/PeBfie+cJI3blTLSXicevrbrVyZCBJdytJs128ph3ppPIjJoMIfSWG3aClDlS44rNXD%0Auj0m/vvv7X9H9a330qD5jhaF/+RP/oTf+I3f4EMf+hD9/f1IJBL+9//+30xPT5PL5fjrv/7rO/lx%0AdfyS2Ogmnc0XeOOGj//6yd0MT61tOJ8+1smP3pihp8Vcs6v41LEO/OEUxTI1HeqP7W5GggRvKFnF%0AWPI49FwaX+vCqBQy9m+vj0XVUUcddxcqI8ax5WyVDqu5QYXVqOHs0CK9LRay+SJDt0J4HA00mtQs%0ATEaZ9ydocRhIZHN4nEKBbyVbYDGYZimRprfVQmwpTYvDwPdOT7H0SAdGnQp/ZInzQwFaHHqa7TrO%0A3Qgw2GXl0miQQHiZxXCK+7bb8YVTjM1FaLLpOHlpnsHuRihL8AYTuB16Lo0GGei0Eoimq0Zp1xvw%0AfOm7Q/S1mTnU76zqSvsjaVQKGQNdtbVnt7VWF/jqm4A3Ry0N05OXFviz397LJ090MeNPVD2/voAR%0AW86yu8fGrfl4TTbErG8Jm0lDNlfYkg1XOfbMDR++cJoZ3xIHB5r4+fm5Tff3VqcBpULKnm0ORmZi%0A+MMp9vW9tXv0oX4Hpy5v1hasjz7fO3j1um9TTMQSK2jUCqxGNa5GXe0Nk0OPWiHj1JUFcU3YqPPr%0Aj6TZu80usnxhTfdvMZTi6M4mcUNWKpU5M+TjyKALmVTCyHQUt13Phw+3893Tk+L7SyUSOpqMb2tN%0Aei9ZOHW8e5gLJvnc1y/z4cPtTC8K6+C//exmlZxd5f69cZqxYg733dOTtN/GnX5iLobZoGTSGyMQ%0AFTb/e/vsm64RWC0arI4rrye+dHmM3L/dwcFt9qpzX0/O6e+wcvrqoiiTAvWYfL9iLpjklcteUisF%0AQrEoNrOGLreRwU4rv7i6yDMPdlIGJuZiOK1art0Ms7vHtqU80635OId2uMjli6IRllop57Vrixwa%0AcInXwsRcfEtPgcrefGU1/lQKGf3tFo4NusT1tMWmp+V4nQhQh4BCocS+7Q5eelWQI5nxLdHXbqny%0AIml26ETTzY2wmzXEEllsJqFxUUFln1KmzM35+JrRWzgpyE3Z9UgkEs4M+dCp5bR3NjAXSFStubCW%0AW1TqXU02HVcnQmLRtrPZSLfHRLlc5qs/GBWvLadVV7OBKJFImFxYEv/9kSPtZLJb590dTcZfivD4%0AXhFv7mhRuKmpiRdffJGvfOUrnD17lpaWFpaXl3nsscf43d/9XRyO+g3tbsKZYf+mEZS29gZiyRyT%0Aq90cg1bBYii5pVN5qVReHSMpc2x3bb24UqnMhRG/qDNXeVwmlfCRw22CiY3TwP7tDgZa6+yMOuqo%0A4+7B+hHjbL6IRrVmwJkvCFrACrkMb1CQdmjQq+ltM2PUa+h2m4ksZZBIyphUKpyr+lIqlYT9Aw58%0A8RWUEjDotFgNKg70O1DJlYzNxmh3GWh1GYjG02xvtzLtjdOjUfI7H+6j2WFkX5+d8ZkoTTYDwdgK%0Abc4GvIGkKEMxNivn48e7uTQqOJY7LNqqNbwW06RisLSxK93fYanJTK1vUt8+ttIwfWMogMem57Ub%0AwvOVZDiVyfEbj/YwNhPDF0mxrc3MKxe9W7IhdnU38v03Znjmwa6aesE6tRytWkFvqwW3Tc/QZISl%0AZHbjaQrj+cBKrsTzP52oipM3rvuqDOM2JqoV9nhdVuTehVQq4eb8ZmkFu1lLOC5o7XV7jOK4fAWC%0AsYwUpULGsV3NTC0s4XbokUslouFW5bj1ReL1/1YpZDTb9RSKZXGtPTTgqqlf/PA+D+F4BpVSzqWx%0AIH/6H/aI5/9WNk8tdj2f/e29b8p6q+PuxplhP/f12UXt+x2dVrL5IpfHBR31OX+CUCxDi9PA0GSk%0AisE7MRdDrZQTiq3Q12qpWQSoGBxeHguRK5TEOO3xmDfpqwpMTLNYFF7/+LGdTVVxOReqbXS4fnqk%0AHpPvX0x445vWNYNWwX19drL5EoVSCbVSTiyZw9IgsHetJs2Wk0CBaIZcIUlviwWo1qu+PB7kqWMd%0ATC4sVV0LG2NXJpXw2KFWLo0GaXUacNn0DM9Eefmit2qiGOpEgDrWEF3KiOuiQi6jv72Rr3x/BKVC%0ASpurgcVAir4OK5fHNq+XKqWcyYXgpiJsrX3K9VsRnn6gk6mFJRRyGWdXDTp1GgVGnarm+t3maqjS%0AdQ/FqmUsHFYt50f8m8iPlQZiuVwWTbYrRegKsqsNmB0dFqQyac1r6k7tld7t6+2OFoUXFxex2Wz8%0Al//yXzY9l81muXr1Krt27bqTH1nHO0Sl0FG54PLFktg5/86pSTwOAw6LlkKphDeY3MSQW4/2pgbK%0AZXjjmo9PfaiXibkY84F9sGdeAAAgAElEQVSkKBj+xo3VMQBJuUrT5bXrPh7a6+b//oMDdcmIOuqo%0A465ErXFOQe+qgEmvYnJhid4WC7lCgblAgsVwkpvzSvrbjEwu5jg86OLzz1/jwIAdmUzCgX4HRq0G%0AfyTNwX4HEysxpNIyr1zwcmyfm0JZ0P0NRtPo1Ap0GiUXx0M8/UAnPz47g7VBSziWwR9Jo1EpSK3k%0AGehs5OpEkEM7XPijSZ442iEY2UQS/M6H+xiejjDYZSWayIrFlNsZgT17vHNTV7pe4Pvl8WYapnK5%0AlIl5Qcv00ICLy+NB9vTaGZmKEk2sMNBpZSm1QntTbTaEx6FnOZ1nd4+NiyMBnjjSTmR5hUnvEq5G%0AHS0OA8lMjms3w2hUcmYWl9nX5yCbK3B8r5tkJo8vkqKjqYFcvsy5ET/97ZYt40QigTeG1mQwtrdb%0AGZ6KVMlRPXu8s84mukfhXMcEVilkWI1qDg86kErlBGIpFLICTxxtZ3pxuYqx/tq1Re7f4aLHY6S/%0Aw8rQpBBvBweceIOCFnGX28it+TgtDgPtzQ1YGtRcGQuxd5udjmbBFGY+mGRfn4NisUShWKoZh6mM%0AoK9p1SjEgvC/nby1SRKtFtYzNAc6zPynJ/vr4/n3IKRSCZMLy1iMKvLFEo8dahOLZka9UpiuWZWv%0A+/GZWe7b7qBULuMNJGl1GnA26rgwHOBAvxOHVccnTnQxtbCMNyjsY8wNawaH9+9wEYgJZlsDHVZG%0AZyMc3+tmOZ0TYnvVEPGbr9zk6Qc6WErmBIabVUtTo56v/nCc3lYj29utjM9GN3kUgBDXw1PR+tr5%0APkclbmtNb331R2O47XqMeiNf++FoVaM4upQRp842wu3QE4ikKRSLPHqwlYm5GDOLy0IxTKMgnsyi%0AlAsa1+FYhiePdjC1uFS9fl/3cWiHk0cPePjF5UVK5TIKmZT5YEJsWqxvCtdRh1QqYXoxUUUyvH4r%0AxBNHO5j1LRGIZtjZZSWVya2Z0QWTeBx6XI16Zn1LtDgM5AoFfuvxPibmYmSzRbYyepsPJtCpFRSK%0ART75aC9DU2Fiy1mW09maU3TheAanVYtaJYdymTduVDeopRJJTfLjeibxvj47126GRYbwevjCggmv%0A2aDkD54e4NpEiFl/QiQ83ivyene0KHzixAn+7d/+jcHBwU3PXb9+nd///d/n2rVrt32PYrHI//k/%0A/4cXXniBVCrF0aNH+cu//EsaGxvf9PP/8A//kHQ6zde+9rV3/B0+KCiVygx0mPFHhW7J4cGmqm7M%0AYiTFMw90kszkkEslzAUSqJXymh0Yi1FNJJ5hJV/g5QvzKORScoUiNzZ0S+b9ySpNF4Cb80t3/UVS%0ARx11fLBRGTEGwQTs0lhwVcPVwL4+wU33yaMdqBQhIflWKYknCpwfDnJijxu7RUsqVUC/aupWLEuY%0A8S2TSOVQSBWkVgq47Dr+6cUhej59EI9dD1IJkcQK+01OjLplhm4GmZxf5mRggcFOC/FkHq1azsF2%0AJ989dZMju9z88I1pnn24h6/9aAylQsqjB1r56g9GaTSq6NjXgnqV5bxeA34jKkZgpVJ5k4nYvZLY%0A3K24nV7kYJeFSxMh2lwNBCKC1MeeXnvVfXnSu8SxXU0ANe/FrkY904tLxBNZujxGQvEVcvkCHoee%0A/g4r12+GRf3L+3e4UMhlvHptAZ1azkN7dUilSgrFEuOzcWxmDSf2ebZkJI3NxhidiYobU7ddL/oQ%0AAPXN4z2OUqlMr8fI+GyUIzubicQzmBtUyOVyvv7jcQ4OuLAaVQSjaSbmYug0iqrxTLlMyvVbEYx6%0AFQatHKtRw7WbQcpIuH4zzIWRAAatgmO73UTiGX5+fg6DVolBq2QhlCSbK9LfLrDd/NH0lmvOrH+Z%0A//mHB8nlijWlWbaKwVrH/vyCtx6v9yBKpTK7exo5Nxzg0ICL01e8DHbbRJOuCqGl0kArl+HGrTA6%0AjQKpVMqPz8yg0yi4OhHi3LAflULG0w904g0mq/YxAuPMQEdTA75ImktjQTx2LYl0kYn5GAe2u4jE%0AM9yci/PogRa8oZQgH+U0IJdJ+c6pW5RKZZpsOv7+W9c3eRSsx/r7cB3vX1SKSbCZFRmIpMnliuK/%0A1/v1fOJEFxdHNucAcqmg435xNMjFUYEosKu7kXgyJxaH9RolswHB+H3Wn9jk9wPCfn3Su4Q/kuam%0ANy6wHVenfStN4fo6WUcFpVKZQzsc1b5TgQQqRYgD/Q5yhSLTvmV8oQx7+uyolXK2t1kwG1V856Qg%0AAWVuUKFTK5mYjZLOFiiVwBepvU/xBpJ0e0xkc0W+8oMRcV/jtjt48Rdr71eRp3rqgU5OX/EST+bY%0A32fnyM4mZhaX8Tj0gIQ3bvhQyKRbkh/NBhXXboZwWvU1i8JtTQ2cGxKm/FSXFgQJl0KRCyMBLowE%0A+NjxTl6/7n/TRvWvGr90Ufhzn/sc8bjAfCmXy3zxi1/EbN4sATA6OorBYHjT9/vCF77ACy+8wOc+%0A9zlMJhN/9Vd/xR//8R/z/PPP3/Z13/jGNzh16hT79+9/Z1/kA4jDO5r40neHarLGnj7WyYunp+hp%0AMXFfn4OLo8E1Gj1Ch73SgXnx9BQKmZR9fQ4ujgYY6LTWvGjWa7pU4HHo60lPHXXUcVejMgo/PBPj%0A3LAfELrV6ZUCobiQtPgiAqttZ7eFa7ciWIwqWp0G5DIJLQ49bruBr/5gnD19diSUaXUaMGiVjM1G%0AeWCnk742M2eH/MilcgxaJTqFAo9dz5nriyRW8uTzJZEhOu1LsKfXjjeYZHJhiZ4WK1aDig8dbGFk%0AOiqusb6I4C7d1mTi31++KU6EFIslSlAz+XkzI7D6ev3LYaOGqVQq4cigC6dVz5UJQWPfbdcjl0rJ%0AbrgvqxQyUisFrkyENmlitjc18LPzs6xki5gbVLx6VZBqeuJoOyDh6z8ZZ1e3TSzaSSQSzg75+PUT%0A3chXdd4qSS2sjbEOdjVuqTt4YSQgntftmOd3awJcx+3RbDOws6uRG7fC2CwaWhwGbi0s4bBoyOUL%0A+KNFzg75xVhUymXrYnGOR/a38oPXp7mvz87l8TA7u+2E4hnxOLVSzo/OzOC26en2mGlzGfjB6zOb%0AJCIOD7rIFUo147DFaSCXE47fSpqlVgy+nWPruPsx0G5hPphkJVcgly+JUk3ZfBGdeo3QUlmrEuk8%0AuXyJZCZHIp0nkc6L75XNF5laiNPmMmAzawjFMrgadfS1WVhOZwlGM1waC3Jfn51CEdLZPL0ei6jL%0AfniwiR/WiOMT+zycHfKJa+XtJjDrhpzvf5RKZbo8pi2nt8wNqk3GVSDE52tXffz249sYmY4yXxlr%0AR7LJoCuRznHmho/Dgy6gWk7CoFWwu9de1TCpoNXVwNWJYNVnZnMF8TqqNy3q2IhANFPznppaKRBb%0AzuKVJ9g/0MT3TgsSP/0dFsZmYyKzN57I0mhS89Kr0+JafTvd6xnfMoPdjVWa8dML1X4bA51W1Eo5%0AC6vM4mabcG/vbTHRaFTRaNTy1R+OUiqVyZaKW5IfPU4DsUQWV6O25vNWo7rqO+cKwvlUjhufi+OP%0ApO56ssQvXRTu7u7mS1/6EgASiYSxsTGUSmXVMVKplIaGBv7sz/7stu+Vy+X4l3/5F/78z/+cw4cP%0AA/A3f/M3nDhxgsuXL7Nnz56ar5udneXzn/88u3fv/mW/zgcKTVYtXR4TuUKxijVW0RHOF0vYzRom%0AF5f4yJF25oMJ/JEUzTY9uUKx6uaSLRVZyQmi9FtdVDq1fNNjeq2yfmOpo4467npUmLLLqZyYpGg1%0AcqYXlnFYtMwFksz5EzQ3ajBoVAQjWRxWLbliEb1WAcU8jRYN33rlJk8dbUOnViKVgkmvYsq7zPB0%0AhCeOdqBSy4gls9htGi5MBNnV28jzP7tJt8eITqUQ2EpNBhpNGgKxFLO+BFAmXyxwZLCZ88NCIm9u%0AUOENJDdtNipMk2O7m2uu03Wd4HcXGzVMj+5s4urNEJMLS+QKJZSrJhipTIFwvHpDWGF4r2cMVdgQ%0AoViGIzubiSVW8AaS3LfdwWBXI6eveDEb1Dx2qJWLI0H2bhNYGmdWddjmAgmiSytYGtSbEvpEOo+r%0AsbbRhl6jFB97q8zzOu4NSKUSZgMJ/vWn4wSiaUEzL5TEZdWSSOdpNGnJ5kuE41vEYjzDY4famA8k%0A+PD9bUikEiRSCdFElqHJyCZWmmAys8Kcn5qbypVcEZOhtlZgxZz4zaRZ1sfg2zm2jnsDHpueR/a3%0A8K8/GcfcoOLKWIiPPtiJViNnYjYuyuOkVwriWnW7dSsQyzDQYWUhlGJ3rw2HRUMwlubGZJRGo4YP%0AH25DJpOSzOToaDIyPhurKjrXiuPllCAnNTIdEx/bar9Uvw9/MHBs0MXr1xaxmtRVsSiVSuhtsVAo%0A1m6GWU1qXrnkZUeHhd4WM7+4slCTjBWKZThxn4dyucyBfgfhJUFOymbWMNBhJZnJ14w/u1mD2aCq%0AapYEY8K0iD+Srjct6qiCVCrhprf2PTW0GjddHgu+cEqMtaVkDrtVK+YPR3Y2MR9IrtWVbrM+uqw6%0A5gNJfnxmlgP9DpBISKbzBKKZLf02uj0mUpk8xRKMzETxh9M4rZkqiYtcvsAnH+1lYj4mGtm57XqQ%0AlGlzNXBxJFhTnuLKWEi8NkBg+fd3CHJq2XyReCJLT4uJibn4Xd18/qWLws888wzPPPMMAA899BBf%0A/OIX2bZt2zt6r7GxMVKpVBXb1+1209zczMWLF2sWhYvFIn/6p3/K7//+7zMzM8Pc3Nw7+yIfIKzX%0AUTs86OTCSJ7mFsHlWSqV8JEjHby+qgn32jUfEqmETzzUxaQ3zoN73FwYCW7qKsLahX9myMdTxzqY%0A9ycIrorZu6xafKtu0+svJMrl+o2ljncV//F/vfK2jv/n//bQu3QmddyL2FggONTv4NRlLzKFlE8c%0A7+En5+coFAuoFQrm/AmWknkaDEryxSznhwMc3ekkmckjkStocxm4NhEikUqSzuZQyKUsp3OYjMLY%0A1EuvTqFXSWi26Rmfi5NI58hki7jtetQKGeHlFfb1Odi/3cYLp6bZ2dNIeGmFeX8CbyDFP3znOrt6%0AqsdmNzb9QEi2Xr44z6MHWqFcZmy2rhP8XmD9vXdHp5lfP9HFmSE/x3Y1MeNPopBJOXnJS75Y4vge%0ANxqVvGpDuJFZtl5T2GbWcPqKl2dP9GA2qAjHMvzbz8dRyGUsp3IshlOs5AubpnW8AUHWqWKUuBEX%0AR4Ic3+smlckzG0jQ4zZxZNDF2RH/lue1HvXN472DuWCSc6N+rEYtU4tCgaHCtJFI4Gfn5sXC1+5e%0AW5XT9vpYdFq0TC8sky8Weem1aQCePNaOWinn2kSoKn+smMykVgrkC1uMigaTzPjW9K+D8Qxuu56D%0A/U7RnPh20iwbY/DtHFvH3Y/Kujo6E8PjMGA0KLGbtdxc9TexmTWCZMRUmMcOtKCQSzdJS2yEw6wh%0AEs+gUEhIpHKcG/aTyuQxG9T4wknC8QxGvYqdPVb84bTI6LxdodkXTuELp6qum8oE5kpOmDrqa7XU%0A78MfILQ5DTyyvwWHRcPYbFyMC8FTIMDhQVfNophaKafZpuDVa4vo1ApsZm3N93c2ajk37KPVaSQq%0Ay7KUyrKjy0oyXeC1a4sUi+WaRS7BQF5S9V52s4Ybk5F606KOTSiVyngcBub8m9fSNlcDK7kC5gYV%0A54cD4uP5grC3uTYhxPeMb5n8Bn+pyvpYKJbwhVPYzRq0ajkGnRIkcN92B5TLXLsZYt82B8rVtX2j%0A34bdrOHmfExkMwv6xUVev+5DpZCJEhdatZLnfzoOCGv5pbEgl8aCfPhwGzO+Jawm9aYmeDZfZO82%0AO0OTEVH3u1QusxBMMtBppb3JyGJY2KNV8qmb8/G7svl8RzWFX3llrfhSKBSIxWKYzWbk8rf2MX6/%0AsMlwOKoXG7vdLj63Ef/4j/8IwO/93u/xF3/xF+/ktD9Q2KijFoyleexQKw16Ibj39Tn46bkZdnbb%0AyeYL7OtzUKbMq1cWefJoJ+mVfFVCsx4VeQiFTEowmmF8LsZjh9pQKqSE4yviqOl6nZfP/tbe9+7L%0A11FHHXW8Rawv4K3XgWqx6/n0xwfJrOSZmI/S4tCjVsgJL2VQKWTYLGpmfEn29thwWLTkCyWkEgnh%0ApTRSqWBSp1VrhVHUZB5vMIlMUWI5nSObL5IvgUIuQQp0NpsIxdM0aJXMBZL0tpp56dVpKJfxOPW8%0AcnGex+5vY2wmQm+rhUA0jWPd2KxaKSeVWWv6rUepVKZcKtfNbN4jbLz3uu16vvDN6zz7SA//9D3B%0AoXlHZyP5YolnHuxienEJm0lTtSHcOApdgUoho8VpoL2pgZden8JtN3BpbG3006BV0Ndm2VLWaWIu%0ARk+LeUtG0slLXh7Z7+G/f3j/ujhxcvKSIINRZ7zd+6jE5xNHO/jmyzc3jb4/frhNNDva1+fAbhGK%0AZrX+5gq5jDJlllIFdnRaaTRpeP2aD380zbFdzZRKZWZ8y2IB4szQ7fX8KrnlYjiFSiHj+F43h3c4%0AaLZWF842SrNUzqdWDL6dY+u4e7FxXZ0LJHhwj5vnz49XPaZRyfnw4XaKCJq+6++RtWLYZtYSjKbp%0Aa7Py4zOzGPVKcvk11ubebXbMBhWBSJqJubi4L7pdobkSxx6HQfzMCtPeoFXw2d/aVzc6/IBhxp9g%0AOZXl+mSYgwNOwfRKKsFu0dDTYmZsJs6zj3QzMhUluK5oe3k8yMEBJ9tarazkClV5XwUqhQyFTEZk%0AKUu7CyQSWAglGeiyEoik8QaT7O2z1yxyHR50cXE0WPVejWYtD+7R1JsWdWyCVCqh1WHg4roYrEij%0AlSnjj6SRy6Uc3OHEGxIIEALKonF3KpOnyaarWjsr6+ND+zx4HHqKxTLFEtz0xnGvSkGcXpVKe+3a%0AIo8fbqt5HaiUcuYCa8SHyloMaxIXqUyeZCYnvnZ9UXkhlCJfKFXdLyrPV5o0tfy55gIJsbY2F0iI%0A+dTHjnfdlXuuO1oUBhgaGuLzn/88Fy5coFAo8M1vfpOvfe1reDwePv3pT9/2tZlMBqlUikKhqHpc%0AqVSSzWZrftaXv/xlvvWtbyGVSjc9X8dmbNRRM+qVlCkTiWc4srOJTLZAvlimvcnAQjDFyUte8fif%0AnJtlb6+N3hbzJraRSiHDZtKwd5udBp2S9EqeDx1sQ62UsRhJEU9kOb63mWSmgDeY5ME9tvqNpY46%0A6rgrcTvDIoDpxRgymZzx2Rj7+uzYTGqm/Uvs63NwoN/B6Ss+HI0aelvNmBpUSACtUkp5NQeQSiWc%0APO/lv/7mLtpdDWjkGryrCUuxWAIk6DRKXnp1lqceaGcukKSpUYdBp+RAvwOnVcdyKo/drKVUKnN4%0ARxO5QgmHRVs13rQQTPLw/hZkUknNNbtSALkbk5P3G9bfe1UKGbl8gU8c7+LmvDBOZm5Q4Q0mOTLo%0A4qVXp8QC3KEBF9l8gWBMYEdaTRo+9lAXE7MxgrGMMObZoOaVi/McGnAhkUjExLWiIb2SK2BpUG/J%0AOEqk81sWRyrJ7tBUlI8/0Ck+V9HZPjMsyGAYtAo+/fFBhqeijM/Vmef3Gs4M+1EqpCyGklUxAMKm%0AaTEkFGQr3hH5YolH9nt48mgHc4EEvnAKt0OPVCLh0liQB3Y30+ps4Dsnb7F3mx2NSs7BfieNJg1y%0AGezZ1sj/970RcTw5W9q64VGJwcq5jMxE+Y2HNm+qNsbk7WLw7Rxbx92LjXsalUJGOpvfFMN7eu28%0A9OoU+WKJjx3vEgsRC8EkHz7cRiiWYdafwGbWYDNpWAwnGZuN09ZkZHu7pUqf8vJ4EJ1aTr5YJp7I%0AYDNpkMmkb1porsTxmSEfj+5vBaqndOoF4Q8WNuaZLQ4DTx3rQCaV8J1T6wy7fpzgwd3N2K1axmdi%0ANJqk/NqhVl48PUWpVEalkFEoFDm+181yOlfl+XNmSGBCNpo0JNJ5dBoFMwvLBGMCY1IqkdQscvW2%0AmikUy/giKXE6qM1pqOeKddSEIEW2XMU639/vEPWBYa3B/PHjXUwuLFVNVChkUpptehRyWc21UymX%0AEYqlRfmFFocBo17JUjInHpfNC1ORlbU9FMvQ1tQA5TKvXfdVvd/6nAKESfc2V8NtpzxAUtNbq73J%0AiC+SpLPZSLlcrpk/ZXMFWhx6kakcjG6etr8bcEeLwpcvX+Z3f/d36e7u5g/+4A/44he/CIDT6eTv%0A/u7vMJvNfOpTn9ry9Wq1mlKpRKFQqGIX53I5NJrqm2U2m+VP/uRP+MxnPkNra+s7Ol+zWYt8C+fX%0AXxVstjc34/tlMDYraFkJmixadvXYCMdXmPUlcFq1WBrUfOT+dibnl8kVi1XBHYmv4I+kiSVyPHm0%0Ag4VwUrwodGo512+FSaRzHOx3YtQrCUbTNOgUjExFabLpeP26j7/4vQP0tVnv6Hd6t3+zuwl3Y8y+%0AVdwrf6etzvNeOf+7DW81Zu+m3/dbp6dq3tgv3wxh0ClxmvVcvhmmQafgF5cW+cyndmG4FeXkJS+/%0A92QfbU0NGDRKZv3LNGhaOTcU4GMPdXLuxg2a7Xo0ajlOmxatRkGXx8hSOo3bIbB521wmvvGzCVw2%0APc0OHSCh1dnA2EyMm3NL7Omzk0znSGZy9HdYBY2sYolUtkB7k5FcoVDF/Pjh6zNIpRI+9aFeAtE0%0AI9NRtrdbeGCPm+3td3Ytfr/gTsfszfkYozOxtdeZNOzptaFSypi/KrAiYstZdvfYWMnXdhs/uquJ%0AQDRNs03HnD+BTqOkx6BienGZMjDQ0UhkKUNsOcuZmJC42i0a0fBILDBXxu9teiQSIckFYUzvyKCL%0AQqm8aVMJsL3dgnUDM9NmM7C331X12PF9LW/pN3k7v18db45fNmbH5uK0uRq2lBHxhVM4LJoqvdRT%0AlxbY02vDadViNqi4OR/HZFCxp9dOIpPj1JUFAOQyCflCiT3b7EwvxIkncoTjGXb32MTNm82sQSKB%0AJ492MLUobBjd9uoYrcBl1W2KxfXfb2NM3u63eLNj6zH67uFOrLOjs7Gqf5sbVPjD1RvujTq/3z55%0Ai2O7mtGpFZSNCA0PpZxCqcTQZISBTiuj04IBUqVBB2tFjWcf6SaTLfLtk7dw2/QMdjeSSGV5/HAb%0Ai6EUC8EkTxxtxxdOMx9IbFpLS6UyUin80cd2va3f662gHq/vLu5UbjA6E+HldaQrlUIm6Af7ExRL%0Apar8s1Qq88olLwf7nXR7TNycj+MLp8QCbTZfZGw2jlwuY3g6yol9HiLxDPOBBLt7bLQ3NSCXSfnp%0A+TkUMiltzgaR2f7GDd9aXhDL0Opq4CNH2tnebuWjD77z3+n9gPfLtbRVzN7p71fxVVEpZLjtehZD%0AqZr7qKmFJZGk4g0JRAilUkYynUehKK7JRK2SHlRKOZGltYIwVHwIsjQ1VjOLK/Gs0ygol0Eqga4W%0AC8VSmflAErdDMGTcmFO47XqiyyviPmwj3A49l0aDlEplLo4GeGS/h0Qqx9BkhEtjQTqbjbjteqYX%0AN0tSgaDH3WjSYjNrUSvlTC4u35XxdUeLws899xz3338/X/rSlygUCvz93/89AJ/5zGdYWVnh+eef%0Av21R2OUSkrNQKCT+P0AwGNwkKXHt2jUmJyd57rnneO655wCheFwqldi9ezc/+MEPaGpquu35xmLv%0AbqV+q/HjrWCzGQiFNgfjncJ8KIndrMHjEBx1pRIJ33+tuotj0Cr49Ye78TgN/OKyV3xtpcCgVSs5%0Au3oxPbTPjZdqN1OVQobRoBYdp32RNIl0jh6Pm48caqNRp7yj3/FO/mZ34wW6Ee92zL5beLdj+06i%0A1nneref/fonZu+n3lUolDE9Faz4XjGYIRDP0uA34win62kw4GiVcGlkgkcmxr8+BFOhobmBlpcD0%0AwjIL0RhNdh2J5IpoqvDkMTcOq5Zrt0JMLsTZ02NloMPKpdEgZ24s4nHqefnCLAf6XZy+MkeH20yj%0AUYVaJeNbr9yks9nIA3uaefH0JL2tFqYWltjVbePkJS8H+h01mR+tdj1HB5zYPrZT/K0r/30v5SM+%0AaDE7F0zy/3zjiijPIJdL+ciRNmZ8CTqaGnCYtcz5BT3/HV1WfnJ2sy9CNl9kYk7IIya9SzTZ9Pzs%0AnHBchWEMgjRJ5V58cTTAYJe1ZoH5+N5mtGoFPzs/J/7dS6Uy54YD/MHTA3gDyU339f3b7Hftvfvd%0AxgchZjubjVwY8W85+t7eJBSM1zNphGaDlB+fmQWqY/H4Xjf7tzvQquREljJ4HAau3wpTKpbxr8rc%0AvHFDYLE5LBpCsQxDk2kGOq1MzMXQaRSolTJev+6rWptUChmdzcb3JHbupRjdiA9CzHrDSbFJJr5n%0ADfmGjTq/pVKZU5e9PLDbTTieEc0UYc0UG9jSMG7Su8ylcaFAYDNrSGXynB0S5PEcFi1QJrq0wvVb%0AIY7tdnP6irfKsOvdWE/h3o5X+GDELAg5wT//YLTqMXODilyhBGU2GcxWsBhO0eI0YDNpkMokVTFe%0AkZYql8r84PVpcc8+MRdDpxY023VqOTqNAq1aTqFYEvPESl7gsGh5eG8zNv2d3affi3ir19K9GrN3%0Aeq2QywWm75xf0PPVquVbNpjXGxaWSmVOX13kyGATjWY1TVYd//KjMUC4Jm6sSjzs63NUrdEep4Fg%0ALINUJuHYriZeW80TKkXbgwMuFsNJhqeynLnh59mHu2lzNZAvlESGfQUqhQxXow5vMIndIq3JVHZa%0AtDgsWrHBF4hWF6lNBhWXx4NbyrBV5CoqngxPHu34lV1jt4vZO1oUHh4e5m//9m8BkEiqBcqPHz/O%0AN77xjdu+ftu2beh0Os6fP89TTz0FgNfrZWFhgfvuu6/q2MHBQX76059WPfY3f/M3LC4u8txzz2G3%0A23/Zr/NL4Xbjx7+q8bQ3hvy0uowEoyl+fn6Oba3mKu2Xypjpz87N0+k2CpuAUHLNBCGWIZnJ8ewj%0A3YxORxmdjrG3z00cN5IAACAASURBVE4gmsYbSNJs19Ns07MQTLCn186F0SBPHevgySNttNrrYyd1%0A1FHH3Y9aJkSVBLu31cTJywu4LBramxpwWPR4HFKMegUKhYqv/WiMjz7QglImpVAq43boKRYVbGsx%0AUyqWRKO56fkkyXQei0HDtlYLE3NLnLro5bce7yObzSOXyzh9ZYGlVJYjuzxcnQjxiysL/PqJblQK%0AGfHkChNzMZ482snLF+eJLWeJLGXY1+cgky0IY4SpHN5gklangRN73TXvO2+3cVnH7VGruH5m2C/K%0AM+g0Cn7n8T4mF2LYTVpGZqKolDKO7WrCatLw7y/fpL+jdlHObtaQzZe5PB5CJpXw1AOdTHrjq2N6%0ATiQSIXYrZq49LSYm5qvdoCt6sNFEjpHpGDu6GnFYtFwZC9HiMnDfNjv9rWYaDar6WP0HDE6LhkKx%0ATF+bhctjoU2boma7HplUQiZXqIpPcZyyXMa7aqxSmRxrdRoYWVwSRyYrbJp8oYQ3mBTjsZJfDnRa%0AsZk0SIAyYDGqefg+D/5oWmQT69RyetzG9/4HquOuw42pGEad6k1117fS+X312gJPH+sgEBVYlW67%0AnhanAV84ybFdTYzPxTd9JsB8IIHdpCEQTdPZbMQXSW0w69KSK5R48mgHkaUVDu9sJpnOMR9Isq21%0Avp5+0HFm2E8gmq6KyVQmj1mvIr2Sp9VlqJkDtDU1cG7Yjz+SZl+fY1Pxas6f5PheN6F4pso07o0h%0APw/v86CQS1kMpVjJF+l2G7GZtXiDySqJCI+tHpd1vH2USmWMOqUYkzO+5TfVVoe12lOuWOLGrQix%0ARJZPPtrL8HSYQCTDvu0Omht1TC8u0eIw0OpqQEJZLOxWpjeeebCT88MBcbro1WsLVbn4rD/BSrZI%0As0NXJS9RySkC0TRzgYTIXEYiYWZxWZSf+NGqrvzQFkXqtyrDBhVT3tRd6eVyR4vCOp2OSCRS87lA%0AIIBOp7vt65VKJZ/61Kf467/+a8xmM1arlb/6q79i//797Nq1i1wux9LSEkajEbVavUk2Qq/X13z8%0AV4GNOlcgBMKZ4cCvJBmQSiVMLizTaFRTKJXQaRQEomvdyEMDripx7EA0zYcPt3Fk0MW54c2i2Qf6%0AHazkC/zw9RkAju5q4tywn4VQEqdVi04t509/cw+U4Y0bfv55dqxedKjjnsB//F+vvPlBq/jn//bQ%0Au3gmdfyqcGhAMCGqaLLm8gWsRg3eYAqPXU8onqGn1YJKXmZsLs6vHWjhxVMzfPLRXhpNOl74xSwH%0AtjvY1mJGLZNyayHG4/e3kM7kOdDvYFu7lWuTUdQaGaOzYR7e3UKjRcM/vTjEH3/i/2fvPYPjPK98%0Az1/nnNEJ6IAcCJBipiiKlKlkWxqNbDnK12F975andj1VOx88npmdLW/t1M7W1lx/mNmt3R3Xzt6x%0AZXt8PU6yZcm2EiUGUcwBIAEihwYanYHOufdDo5tooqFgQRIpvr9PkgC8b7f69POe5zzn/P87mPXH%0A+dhuF/F0jlg8Wx9JevbENF96tI/gSpqRyQhXJsJs725hfjmBXCbl/OhNM8+aU/rDe11NE/3b8eDy%0ATmWz4rpYLGJsrlpYOHN9mf/0xCClUgmXTYdYJGZ6KU67U8+ltQ6D1WQeEaKmSWV7q4FfvjaJQiZh%0AW4eF1y8u0uky0Oc1cWZkuW4iVzvAOHNtmYEOS0MX3a3P+fUmYk/e115PUGuGirdj0iqw9YjFIk4P%0AB3j8UAcOs4rPHO1m1h/HF0piM1bdvifmY5wbDXJkZ2tDfK7vzMkXSw0d5lKJmHyxTKFU5tCOVipU%0AmFmK09qiQSYT47brmsbj0T1tHLuwSGglw3/3qSFOXvUjotqFua/fJqxPdznzwSTXZqNcvBHCrFew%0Ad8COVCJiZqlqXlgBPv2xLhaCCRYCSewmFT3ujV4oMomYQDSzpuNf3ff0tZuwGFRE47lNi3POFg1y%0AmZh7hxzotXLiqXyD/0otjrVqOV98sBuoSUYI6+ndTi0nyBVK6NYV0Uw6BSa9cu3wt9Q0B2gxKDkz%0AslzXpa4Xr/xx2h162mwaZv1xRqYit5jGtW6IzwujQf6HL9zDEwer9RIhLgXeC2KxiGy+2HA41ucx%0ANT1gXl8gbZaTXhgN8vSjvZRKEUrFMuUKKORSHC1qpBIxxy4sNNw7VygRjGUY6DAxubDa1FB5ZilO%0Ai1HJ796YY3efDaVcSsvaoYnNrGHOXy06W00qSmUIRlPsHbAxPBnBZlYz1GkmEM2wo6cFr0OPL5ig%0A3amnu81AvliqaxbXvpdyqYTJxVXs5uprvlWuYq7Jc+V2YEuLwg8++CD/+I//SH9/P319fUC1YzgU%0ACvG9732PBx544G2v8Rd/8RcUi0X+8i//kmKxyOHDh/nOd74DwKVLl/jqV7/KM888w4EDB7bypW8p%0A6zeCt3JjPvahJAblcoVdvS1MLcYJr+kOHtzurCcvtTEpnVpGu1NPOltkeDKC1axqWtxOZYvE4rn6%0AwyuTK5FIF9jdb+MT+z3YjSqh6CAgIHBHUSvujc+v8pmjXZQr8KvXptg7YOfYBR8dbTraHQZsJhVi%0AMezss/HCaR8ajZQ2u4bvP3+dj+93sRBIUqoUmfavcGiHg842E5Pzq4RWs0jFYhRSCS67jvHpKFaD%0AjrlgknaHngujQc5eC+B26PjR78fYP2hHJZfUN6f7+u385MUbAAx1VfWA9erqxqLWsVdLyHp6jDy0%0ASUEYbr+DyzuVt3vO1brOH9jZhj+cxKhRIJaKee3SAr1uIyqFjB63sT7efOvn6LJp6WozcOLKEh/b%0A3YZULOLadBiJRMSpK0vIZWJ2dLfUE+H1siEuq4Yra5vLW3U1a9TMOZrlJMJG8e6gXK6wrcNIOJbB%0AZatq9LnsajpaDfzmxBQalQz5mibhyauN8els0dDrMfLjP9zYEC+1jqBmG78H97iIZ/PN43ElC0Cv%0Ay4jdqOIzRzqFgpoAcHO9Bbin14pMIubqZIihLguPHWrn+nSUWX8chUxCd6uObpeRk5eXeOOqv2kX%0A5ekRPy6rlnyxhM2k4t9+fwO5TMznHuxh0rfStDgnlYg5cbk6cv+Fh3tIZjYa2+UKJZLpfEPMCvEr%0AUJtEWwwn2dtnxWFS44+mKBbLXJ+OsKvPxsWx5Vs6z1VrBochHtnv4epkmFarlm2dFpZCCfYP2PnD%0AmTmOXy5wZGdVNnO9dFhuk+f+lYkI/S7jB/7/QOCjh2zNzPC5EzMA9HqMROMZnjzSiS+YxBdM4rJp%0AGeqy8MM1eYi3yknH51eYWIiRSBdQjIf41ANd6NVS/nBmYcO9AWaX4nzmaCeZbLFpUbimCVyTS3lk%0An5u2FjVL4TQ/f3Wi3kxRO0jZ22/jykQIo17Z4NFydSLMuesBHr+vnb/9+gEuXvfzygUfu3qt9e8q%0AwOF7nHz50V7+7ZUJXjyzURKu12W8LZ8HW1oU/ta3vsXw8DCf/exn6xrA3/72t1lcXMRms/Gtb33r%0A7V+QVMpf//Vf89d//dcbfnbgwAFu3Lix6d/+/d///R//4reQZuPHNfo8pg8tEIY6zKwkcmhUUtqd%0AemxmVT3QY6s5PvtgD4uhBIvBFF6nDqNWwZWJcNNrhWIZBjstKOUSpBIRJ69WteGO7mzDbqx+KYSi%0Ag4CAwJ3CrcW9pXCSHT0twE1twV63kUAsy/ZuC794ZYrdvS247VpEogoalawq7ZDI4rZrQSSmz21m%0A2hdHJRVTKFfwOnT8+vVpDgzZ0KqkLMfSyKRSSqUS0/5VnjjcCaIy4TVnaJEIWq06RCK4PB5qSKCU%0AcikyqZiVZK6+gVgIJGht0bC9u4V4Mke7vblsz+14cHmn8nbPuYODDt4Y9mPSy1EppEjEMLUY48iu%0ANqZ8q4zPh3DZdXidMuYDiQbtX5NegVQiJhBLs6PLwo25FR7Y3UY0nqNQLDPUZUEplyKXNddBC8Yy%0APHaonYXlBOUKmzorLwSSwmd+l7Otw8JqMk8inWWoy8zwZJSFQLWDvdtlZD4QbxqfYhEUCmVkEjG5%0AcmP8dbTqWUnmqLDRkXtsPoZULG76WkKxDHazutoJt4YQmwLQuN6a9Upev+jjwb1uxuaiXL4Rwu3Q%0AshRM4XboSKYKzAViFIpl2lv1xNP5DV2UUD28GJ+P0WJUMdRlQauSc2UyzKXxUMMBiNWkwuPQ1TW0%0Aax1qzbqJQVhXBZpzcNCBw6xmcmmFNosOiQQKpepkxZsjflptmoY1tharD+xuY3pxlV6PEYtBxYXR%0AAHazmll/vK5ZffKqn6c+1s3s0irBmozUJjIoQq4nsFUUCiXOjwbrJnHJTIHwao43rs7Wmw1vzEdB%0AVOKrj/UzPBUhmyttmpP6gknanXqG12LfH0lx/FKUXo+56Xrb2WbgNydmcdl1TXNhsUhUN1y+f4eT%0AXLHMm9cCuOzauibx+oMUhVzK1GKcQxZtU4+Wff1Vido3RpY5fnnjd1WlkOG2arlv0MHrFxc3vJ71%0Auc3txJYWhY1GIz/72c949tlnefPNN+no6ECr1fLFL36Rp556CrVavZW3u605OFgdP741EA4O2t/i%0Ar95f3FYt9+9sYzGY4AcvjCESi3h4v4fVRI5Ol4GfvjS+oZOj5lC64Vp2Hb5QAqlYjEGrYE+flcM7%0A2+rFXqHoICAgcCdx4qq/Yb026RUEIukGkxq1UorbpmUlnsVqURFdydLjNiITS4jEs+wdsFOiTI/H%0ARD5fZsIXo//+Tn72yiRff3IAqaRqBiaTSFHJi8hNWlK5AivJAh57tWC8d8DKQjBVlQxw6vnJizfY%0AP2jncw/18PLZm6fkp0f8HL6njR6PgR++cNOY4dJ4CICvPTaw6Rp7ux5c3mm8k+ecx6blf/zqXi5N%0AhkllCrhsOnrcZn70u7GG5+2tY/m5QolYPIfXoePCWJAWo4pDO52cubbEgaFWFkMpxmajGHVg0mua%0AawkOV7vgqgqtYDWrmz7P+73CZ343Mx9MMrecYM6fYFe/lX997voGybAnDneikIU2xOeDewwsRZJ8%0A7fEBJhZWmPKt1uPv+VOzDLSbmxrORFay3NNrbRqPHoeOR95iykHg7mT9eisWi7DoFTxxfwcyiZg+%0Ar4kbszG2dZp5cL+LsdnoBum7W7sooXZ4YeDgdgflcoVcvsxqOkd4bXri1uJcKJbBoJWTyRUBmPCt%0AMOA1N8j01BDWVYFmeGxa/JE0SoWU4alq49X6WHVYNE0LUU6LhhtzMawmNc++PkWuUKLVqmk4XCuX%0AK/zytUkO39PGNqOK2eU4Lru26Tor5HoCW0WxWKbNevMwY7DTUn/uJ9IFhqciOCxqtnfa+P5vqyaL%0AdrMKq6l5TuqyaevfDYBZfxyZVIrZoGxa9LWZVWSyRfL5Ik8e6SQQTTPjj+Ox63BYbspD7B2w8fyp%0A2Q1SP59+oItz16uaxL0eExMLMTx2HVDh6Uf7GJ+P4Qsm6xrENWrPo/XfVWjM///mK3vuGI+OLS0K%0AQ1UX+POf/zyf//znt/rSdxS3WyDMB5O8dmWJhUACt11b7ywbngzjseuY8q1s6OR47dIiX/1k/wYd%0ALoWsOkY4509w33YnHruOAa+xIYEXig4CAgJ3CmKxiIlbTLlSmQKd3QaGJ8N0dOnXkgcpEnGFoR4T%0AhVIFrU5O8HqabCFf7wJ+6oFOjl9c5GM7nUwuxFkIJLFaVJy9HqTFoARSZHJ5rs/F2Nlj5epUmA6n%0AgWKlxIFBO2KRGK9Dh0wiYnKhOgaVzhb58e9vVPWD1xKocrnCxRsBiuVStRhdKpMvlml36JFIxIzO%0ARbl3YHPD1dvx4PJO45085+aDSaaWVomsZLG3KEmk8w2uxTVOXvVXk9lIujpqZ9ciQsSJy0t88lA7%0AwWiK+UACg07FsQs+PHYdqWwBXzDJyFSEoS7Lpl1wtX932/VNE2rhM797WQglOTnsJ5svcu+QnUvj%0A4aad73P+1QaDFpdNi9ehQ6eS0tVmYMq3ilopAyoN8XdtOsLufuuGolmuUKLNqmkajw/vEQrCAhuZ%0AWzODWwwn+eon+vnpKxN8+eN9/OHNeQ7vbMVuVvP6xUXabFpS2Y1jySev+vnUkU4WAgkCsQxeu45t%0AnWZy+SLhWJbFcLJu0imC+rN2/YbfZlIxPHXTO6fDoefgoJ3XLvqEdVXgHSGVikll8wRiGRCJSN8i%0AP3KreafLpqXPa+Lk5SXk0kY5iMhKdoOhV7lc4fVLPu4ddNDrMlGmIjz3Bd5X5PJqIfj8mkTDxEKM%0AHWt+JzW0SgnD05F1Bdnkpjlpq1XLG8M3dXjbHXrUCinXp6I8cbiTpdBNSYpWq5bz14IY9QqUkmp9%0ASiYV0eHU4wsmOXmlWqi2m1XMLyea5jeBaBqZtOpzUJPoM+kVnB8Ncn40yKce6GJ6abWhE3jPoPMd%0A1bnuJI+OLS8Kv/TSS1y6dIlEYmPlXyQS8Xd/93dbfcvbltslENaPRXe1GVDKpJy+ejOBMWjlrCbz%0AG/6uXK5w/OISX3ikh0nfKr7AzS/gs8enUMgkPLrfjWeT5F0oOggICLwVdYOu+RX6PR+uEaWjRdOQ%0AWJt0SvRqOSadEoNGuaadnmMpnOXIDidTvlV29piJxHOolSoyayZyjhYNVpOKbKGIo0WDXCqi220k%0AnyswvrCCzazBbFAyvRgnkczhbTVy8soSh9e6mPRaGTKphFy+hC+YrHcq5wql6jjV5M2iTbtTz2Ig%0ARZtNS6FUJrxS7RKVSMQsLCeRSsUUi+Wm7/d2O7i8U3mr59x8MMmrF30shlLYzSrMOhO/OT7T9Drl%0AcoULo0GcFg0P7XXxk5cnyBdKfOZj3Zy7vkwwmqHdqUcmFfFnTw7xf/z8SkNnglJeTedu7YJbb+px%0A8UaQb352B9emo8JnLsB8MMl/eX6UHrcRj11PJldk1r9xgwMQiGbIF6vdwSa9gkA0TTZfwuvUElnJ%0Aks2XmFhYwWpS47brOT3ir3ZeFkoYNIqmG79QLNOgndntNnJkh1OIR4EN1PYxewfsfO5oNxMLK/zp%0A4U4u3gjicWj591cmyBVKOCxqkukC4ZWNY8nlcoXzY0F29Vpx2bXIJBIujAUJRm9OV8RTeS6Ph3Fv%0AMoZs0isbXOfvX4tX4Vkq8E6ZD8bRqOWYihUmfasbYrXWod7VZsCglRNayXBg0I7VpMIXTFIGDu1o%0A5fRIdbrNrG/ePSmRiLk8EaJYKtfH+kMrWfq9QnwKbA21PZxBK6OCqH5wrJRL0KnlDXF5YKiNE5cX%0AG/6+dgBSLJXxR1K4bFpcVi2/fH0KoC73UCqXuT4bxevUEYymuDQewqCVc2EsyIWxII8daueFtQ7g%0Amnny8Us+ej0mphZXyRVK5ItlgpvIVcwHEhg1MibXNUiuz6UnfSt1Hy2odgLDu6tz3e4FYdjiovB3%0Av/td/uVf/gWtVoter9/wc5FItJW3u2P4MANhIZTk2OWbAdtiqHYqrQ/gWX98w0ljjd0DVn760gRQ%0APTWpfQGfuL+DTLZIp1MvFB0EBATeNRsMuvwfnhFluVyhu03PlfGb49EyqYh0rkBHqwG9VsqTRzrZ%0A0W3hzWvXyFWKzC0nUCtktFm1lAolIokcIkTkckU8Dh2lUlVDWKmQkssXOXRPG//5xxd5/eIivW17%0A8Tp0yKUSRCLo9xqZXY5DRUS5DBdGg/R5jUilYi6MBhnqshCIppnzrzYUUQwaBX1eE8+dmNkwDvWn%0Ahzs3XZtr3C4Hl3cyb/Wc+8XxKVLZIgqZiN0Ddq5OhAlE05s+b60mFQqFhJ8fmySbK3JkZyu/OTG9%0A4bM9vKMVt03X0IVR7y6igi+QxNmiobOt2uHudegbNoJDXpPwmQtw+toygWiaPo+RxVCSQrG8qWTY%0A+o7z5UiaPf02VHIpIkQbxvQVMgkHh5ycuroEQGQ109BlbDWp6POYmFpawR9K09qi4RP3et9yskHg%0A7qamJTw8HcZiUBJayWDUKlhJ5JGtKzzE4jnaHfpN49hhUfPq+QU+c7Sbn7w4viFua3F6q+Gn1aSi%0Ay2UgkczR7tRv2M8Iz1KBd8J8MEmxXGZ2KU4mV0IuFW8aq0adYk26p4P/+xfDm66xJ68s8dihduaX%0AExtMFHf1WhmZirAUTtXzwk/ud3/Qb1vgI8j6Pdz/9LW9vHTex5lry+jUMj79QDfTt+xXIivpDVIm%0AtQOQI7vacNu0DE9HECFi/4AdXyjJ/m32pvubvQP2en4BEIjeLODmCiWWQin29tsRiUT1wnQsnts0%0A93ZaNLRaNVwYDTZ9r6FYBpNeUS8U93lMwEevzrWlReFnn32WL33pS3znO9/ZyssK/JHMh5JcmQwz%0As1jt/FDIJCgVUmZu6QRJpAu0WXUNenEAOrWMYDTT9NRkYTmBTi0Xig4CAgJ/FLebEWWvy9hQuBho%0AN6OQS3nxzByfvK+dXx+fRiwq4bFrUcqkeJ06EukiYhFQqdDrNvGTF2/wHz7ejUmnwB9MYdIqSGQK%0AVIDZ5TheR7WQd2UqjEYlZ3Q6xP4hJ0q5lPGFVdqsWlYSOdwOLVcmw+zssQLVLlC7WU0gmqknRSa9%0AgiuTIcRiW9P/j5F48xPxZghr83uj2XNOLBaxHK1q/B7a4WQ1nmN2KU6uUEIplzbt7NEopXS26pld%0AijPYYaFY3mjQlSuUePN6AJOusfuyXK5wfjTAI/vdJFJ5RMBvT87wrad34W1iOCh85nc3NX3WXKHE%0Atk4zJy77Ca9kNu2QXN9xXovVXf023hxuvo5n88W61JhcJt1gxgIwPh9Do5JxbSbCJw54PqB3LnCn%0AsV5L2GvXEVnJsrvfzpkRP4fuaeW1C7767+YKJSQS8abmm21WLSq5jNHZWNO4TWWLaFVyZBJxg57w%0A+HyMJ+5rf9v9jLCuCrwV0/5VDgw5CL2ZJRzL0NGqw2PWNZVprJnILkfSb7nGZnJFIiuZ+npau9at%0A63auUOLcaIDH7/UIcSrwnlm/h1tJZQlE0hza0Uo2X+TSeJCBdjO/Pj4NVJsKj11c5GuPD3BhTWKi%0AhkImobPVwPefvw5Q75Lf3mnG/zaxX/uZL5BsKNr6wymkkmoj6vrCtMfR/LvmtmuZ9cdx23VveShe%0A+/31ncAfpTrXlhaFs9ksjz766FZeUuCPYD6Y5NJEkJVkgS6XAadVg9uuI5svks2VcNm0G/Tdnj0+%0AxZce7WPSt1KVibBruaenhedPzja9RzCW4dF7ve/4Nd3pXxQBAYGt43Y1onRYNCxH0lSMIJNKuDAa%0A5BMHvcz5qzpU27ttaDVJcvkibruOTL6ISATBlSwqmZgnj3RCBRKZHF0uPaeuLTPQbsGsU1AolOlx%0AGzl7LYA/ksSgVTDUbUOvljOzEmfvgK1+In7/Pa2kMgUiq9Xx6nyhyI5uC9FEjvlAot6t57CoNx33%0Anl6MfySSlDuJ9f+vy+VKvXArEouZWYrjdVYTztMjfu7b7qRcudnV63XqoAI/e3USi16Jzazm8ppp%0A4K1cn4myvdvSkOzWuoMC0TSz/jhP3N/JJw54cFu1QgwIbKCmh70cSTEyFUWjkiGViJp2SG7vamFy%0AcQWPXYezRUObVYNJr+DZ16epbBJboViGo3tcOCxqfvpyddqstm4pZBL6PCYiq9k7vrNG4P1nvXb7%0AQijJkXsMiKnQaq1u5G/ttKytr08c7mAhkMQfTtHRpkcll/L703MYtHLkUknTe4ViGfyRFHsH7HVN%0A1163sS4TUXs9AgLvFrFYhFgsYmE5iVYpQ2QChVzKcydnODDkoFgq12Ua9Ro5kdUMR3a5GJ4MN71e%0AKJZhsNOCRilFJIJ7eqxkckXkUgkumxaRqLqer0fw9BHYCtbv4RQyCbl8mf1Ddn79enWyzWPXcfZa%0AoCFHHeqyML4Q5b95fIDh6Ui91tTrNvFvL91ouL7domZ4Krrp/W/t3F1ftAVw2bWcHw3yxOFOnjtx%0AszD9+9NzHBi0g0jE7FK8bhxnN6n5k3u9zC4nOD8a2FA0fif5ykfhe7WlReFHHnmEl19+mXvvvXcr%0ALyvwLqhpGMrXtK9ml+L0eUz89KXx+snhZ452bTipkYhETPlWUcmltBhVDE+GGZ4MM9Bubnpq0u02%0A0O3QfZBvTUBA4CPC7WhEOe5bqZ9qWwxKWgwKvK06crkS/nAKgEoFRibDDHYaWQwleOygl6mlOAql%0AjEK5hF6rYMqfQK9SEI6lmfLFGZuNMtRtZt+2Vs6NBXj60T4UMgnJbJ7fHJ9mW4eJoU4rE+u0rN4Y%0ArhZm7GYVz5+aBcCkT9LvNTecjr/VOJSQ/H+4iMUiBtrN5PMlXr+8yO4+K8XSTcOXmvmFy6als1XH%0Ab0/NkkgXgKrJYWuLBpt581H+ZLrI+dEAQEP35WeOdvP4fe2bav0LCNS4b7uDWCLHxMIK9w45kEhE%0AXJkIb+iQVMqlnB8NYDer8YeTXB4Psb3bQjKdY7Cj+frjdeg5dXWJVLbI/TucFMvVAxCbScWRXW0M%0AeU08utclrFEC74iaduPDez1YDEpuzEXZ0W3huRMzG7rby+UK564H+PQDXTx2n4dfvDrZ0NEulYjo%0A6ja+ZUdYZCXL5x/q4U/ua8dhUn2g71Xgo8lcIEEwlkEkEqFWSpFKRMTiWTK5IscvLfLALhcAw1Nh%0ANCoZsXgOuSzGjh5r01i1m1U8vN9LX5ue2eUEp68FCETTHBh04HXq+D///UrD+ip4+ghsFeVyhYF2%0AIy6blmy+yHwgQTpbWldXqmCzaBpyiVqHbqUswm5WsrvXSrlS4f/7zXXytxRhxSLR20qtre/cvXWS%0ASSwSkSuUePb4FJ860lU3ptvVa6WzzchCMEGLUYVGKcNmVjO9tMqenpa3lIO4G/KVLS0K/+3f/i2f%0A+9zn+MpXvsKOHTtQqRofpCKRiG9+85tbeUuBWxj3rXDmWgC5TMyuXhv5QomZNZFtWNNaCad5+tE+%0ARmej+MOpBv0hgINDTrZ1WOqi31cmwhtOTY7saP1Q3p+AAMB//N9f/bBfgsB75HYwoqx10orFIhYC%0Ayfpr6WwzbeZVKAAAIABJREFUMB9IMtRloVQu077W4WnQyFkKp0hmqlrDsWSaZCaPSiZiJVVATBGV%0AHMSASi7HbdcytbiKzaTlzavLtLVo+cmLN+jz6NFplezotmIzq3jp7HzD66rpbKkUUh4/1E46W2Rs%0ALoZSLtlgFDbYaW46DiUk/x886zuzFyMJgrEUxXIFs6FaxB2djfLFR3q5Nh0hGMvgaFFj1in56SuT%0AG5LNpXCKj9/rZXiy+VjpiSuLDQ7l+7fZeWSfG1eL5gN9zwJ3JjWDmEg8S5tNy2/fmOUTBz1VZ+9w%0AdQPltevRqKS8eHaecrnSsDkLRjM8tNdNMl1sOqZfoVI/5Dh+eYl7Bx0ADE9FsBhUDHmFQyuBd47H%0ApuUvvrCTc2NBwitpul1GbsxVjYdOXW3UU691fx2/vMjv3pzlycOdGHUqZpfjuG1aQIRIRNO4tRpV%0AbO+y4HHoeGSv620l8gQE3gkjczGGJ0OoVXLOjwYxaOUYtUomfav136k9060mFaFYhv2DjrXfk3P+%0A+sZY9ToNnLyySI9T13SE/aOkdSpw+9HtNvH/PjtCrlBid5+V8Eq2/rNANMOeAXt9ja119CpkEswG%0AJccv+Wht0WI1qXjySCe+YBJfKEmrRYNEIuaN4apR7WZSax2tekKxDDazinangUA0hcehq6/vbwxX%0A61nFYpmfvzrBg3vdDLSbyObLTCysMDIdxmPXcWk8RiJdoN2pR3z05ndHKqk2B60fKLkb8pUtLQr/%0A4Ac/YGZmhpmZGS5evLjh50JR+P1FLBYxtVjVLDTpFeTyJfQaGdP+OA6Luu6cePzyIlaTinu6WzAb%0AlLx6bqHhC3fqajWBd5jVDE9GeOJwJzNLq3U9lof3uIQHi4CAwHviwxTorxVExuZW6PcaObq7jbk1%0ASR2FTEK5UkGtlHFxNMSffqwTiVhcP+32OnUUcxXkEgkmrRqxSIRKJadSgeVoinv6LLxwao6ufIk+%0Ar4mxuShzy6s8vK+dMyP+uov0udEg88sJVAopH9vdxkoyt+FEPJMrksoU+cLRLqRScX2DeqtRmJD8%0Af7jcGk8HBx1oNBLiyQJGnYI9fVZeeGOWjlY9b1z188DuNiLxLKMzUSSbSHx4HDrGZqMc3eMimSkw%0Av5xoOMC91aF8KZLi1ydnaDEoOTjoED5/gU251eRzb7+dXL6EbznJciRNR6uBnd0tXJ0KMdRpRSYR%0Akys36vrZzSp+fXyGQqnMwSEn+UKRYCyDc92mbj1L4RT5YrWTaGzuw5MIErgzmQ8mWQynEAFGnZIf%0A/+EGe/pt9HtNnL0W4PxoAEeLmp29VoLRNLPLCVpbNKiVUl4+t0AinafHbWI5mmbKt1p3tS+Wqodq%0AtULy1ckwkdUsapWMv/v+ebra9MJ6KvCeOXs9wPYuCwaNorruVuD1Sz4GOyzki6X6/rzWWfnQfjcn%0ArywRT+Zpd+g5usdFaKXqUeBoUaOUSfjla5O4rNqG3HD9mvpR0joVuP24vM6Ye2JhhZ29Nzvac4US%0AoVjVYDZfKJMvlpFLq1rvoViGyGqOyGoOsVjEwSEnMmnV5HMplG4wkKsbKFca12mpREy+WGJ4MsL5%0A0SBdbQb29tuQSsT8+vj0hg75YqnM5EKc1hYNb15bBmA4eVNuorvNUD34viU3Anj5nO9DMUD/MNjS%0AovCPfvQjnnrqKb797W9jNBq38tIC7xB/JIVYLKLXbUQiEdPRZiCVK+Jb63qrbSh/cWySzz/c3TTI%0AFTIJEokYcaWq2fXL1yaRScTYzWoe2evCLYylCggIbAG1pNVq1REKbRwRej+49aE/txxnbjmBo0XD%0AfCCB3azGF0gil8LuATurySznR4PsHbCTzuTpcRu5PBGktUVLOp3DrFGwmshUDeeATLrIwnKSad8K%0Afe0mvvhIP7F4lu/98gpdLiOViojISq6u7Z7JFfnd6TmO7GzdcCKuUkgZ7DTz02OTDQVHj00rJP+3%0ACc3i6bWLi/wv/+0B9DoFkXiGcqWC3aLGbFCRyhZ48cw8bruOj+1xEYtnuTgW2tAJ0dqi4d9fqWqx%0A6tQyDgw6OHF5aYPpRs2hfKjLUu8Yf+3i4l2TxAq8e2oGMbXC2HwgTiKVx2XX4rJrOTW8xKcf6MJt%0A13N1KtyQO5bLlbVOHQPlSlXbL5svYtBUJyNu3dTVWD/uaTUqmQskhFxS4B1zbixAIlNEIRMTiqXJ%0A5Iq8MexHpRDz9KN93JiPshhMEV7N4HHq8UfT9LiNzC0nkErEbO9uwevQM78cZ8q3Srlc4fjlpfrI%0A/vppG4VMApUKk74VJn0rwnoq8J6QSsX4wynMehmlsg6TTsmsf5WP39tOIJpCLpU0rLEAKrkUo0bB%0Arh4rGpWU1WSBkalI1WB4/Ob0rsehe9tudiEnFNhqpFJxgzdVIl3AYdY07GHevLbMUw90sRhKEQ6n%0AcNu1dLYZ+NEfbuoH15ob7h10sBhM0mrVNjVQ/tQDnRRLZZQKKTaTmp8fm2yI+zabtuoHU6nw5JFO%0AAtE0M0vxurb2yStLlMuVTY10bWY1cPsZoH/QbGlROJfL8eSTTwoF4Q+B+WCS4GqGXreRrjYDpVIZ%0Ar13HD54frQd4zbX+4JCT86MBtCo5//XlcT73UA9js1GC68xqLt4I8t8/tZ2R6Sgeu67efSYk8QIC%0AAncytz70xWIRfV4TEomYK+MS1MqqrvqAx8D4Ypy2FhV2s5pTV5f4+H4Xc8urPLLPw0vn5untMJIq%0AFCghwahVEoikmVpcxWXXks2VUMrk/NeXxuj3mvFHMnz83g5+8mI1IXrqFm33k1f93L/DiVQqZnox%0AXpeG+L9+fnVDwXGzDaqQ/H/wNEsijVo5S9FqgprNlXj24jRPHO7k169PNTyPz48GeHifm8cPdRBa%0AyTC3Nt7c4zY2JM6JdIFMrvEecFNKAtjgMn63JLEC7471BjEHh5ycuVY1VTm0o5VSqYxUIua+IQe/%0AOT59M1aXq7njo/s95PIlLEYlPz9WbRZYrxW4p9+GRtl83LMWnwqZBIVcyhsjAb5wVIhPgbdHLBax%0AHK12ST68383L5xaAavyadCp+8uKNW/Y51UPcn7w0jk4to8dtQiWX8stjk3zt8QHOr3vunriyyP07%0AnLjs2rrmdXurgV++Nlm/v7CeCvyx1Izfd/e1YNarGJ2NkskV2TNg41+f27g//9SRTtLZAlcnwsik%0AYpwWDQvBJF0uPedHA/UxfKiuq/u3CTJhAh88xWIZt13XMN34qzX9Xn84yUIgyYFBB79en0cEEpwf%0ADXLfkIPjl28eHNcaEU9dXeJzD/VwYNBOKnvT6FajlKJRydCpZejUcp47Md1QEFbIJKgVMhbjCcbn%0AVzg9ssyDe9w4LGpabRqeOz5T3xudHvE3eBzUal5vjizzif3u29IA/YNkS4vCDz30EK+++ioHDhzY%0AyssKvA3zwSQL4SSjszF8gSRdLgM2s4oJ32rTE48KFR7Z72ZiPsYXHurl2kwEh0WNzaJmfC6Gyang%0Ar/7Dbjw2LYNe0wfaxScgICDwfrG+IFLj4JCTV88v8MgBDwcG7XjsWqRSCd5WA3846+PBXW202bQo%0AxiXodQq62kxM+lZQyGRcm4wy50/gtRsYmQ7TZtVRrsCObgunrviJp3M8sMvF+bEgAP/20g2+9Ggf%0A4wsxzgwHePrRXiZ9q8wvJ/A4dOwdsDdIQ/z02ORdfWp9u9MsngA+fbSL352axWXTksoWkcvEzAfi%0ATT/LWCJHm03Kjm4L9w05+PWJaRYCvg3dP6dH/Dy63wtUGJ2N4bZr0arlrCSy7B2wb3AZv1uSWIF3%0AR7lcoctlYDmSIpsv1gu12XyRS+MhjuxsowxNYzVXKBFayTC1VO20zJVLDUWKUCyDv1Rm74CdXL5I%0AaCWLx66lxaTi0liIPf22ejecx64T4lPgHVEuV2gxKlErpeTyJdw2LcFYBoVcgi+YbBqrUI1zu0mN%0AXiMnsprh6Uf7+P3puYZRfJddi8WoYmQywrYOM1qNjF8e26jxLqynAu+W2hRRoVTmW0/vZtq/yplr%0AASxGBcopadO4DUTTLEfSOCxqvA49//7qBMVimcsTIZ462sWcP1HVe3fo2Letmi8KCHwYDHWZOT8a%0AqMdxsVjmuRPT3H9PKy6bhuBKummMF8sV7t/RSjpXRKWQ4mzRMOdfxWPXMedfZVtHC9OLq1SMoFHK%0AcFjUTPpWODMSYEe3pZ5fBGMZbCYVCrmUyGqa8fmbZt2TvhUMWjnPn5xl74AdkQh8wSQum5ZSGS7e%0ACGHUyusH2h8/4KVYLN92BugfNFtaFN63bx//8A//wNjYGDt27ECjaTQ8EYlE/Nmf/dlW3lIA8MfS%0A/Oh3N+rabvFUntVknvBKpunv+wJJEqk84/MrvH5pCZ1axp/c34FBLWebx8Q24SEjICDwEaRcrjQ8%0A9GvFkES6gEwqXvtvUq7NRtkzYKHNpiUczyGViDgwaEclF5HJFzi4zcno3A0623So5HKujIdZDKY4%0APbzMJw64WQgmePiAl9hqhtGZGA6LhvnlBPl8ie8/fx2LQcH2rhay+RIWgwKlXIJGKUGvktVf52YF%0ARxA2qLcLt8YTVKUexudWGOwyVzsRjCpMOgXj880/S18oyWCnhfH5GAqZmJmleFPH5XK5QqVS4QtH%0AuxoMEn/22iTPvzG34bp3SxIr8O5pd+iYXFATilVzRJNeUf9njUrG8GS46d9NrZkiuezahtHRGl6H%0AjuVoGq1KxqP7XHjtOn722iQvnJpt6CgGIT4F3h0em45EJk8iVUCnlvPx/W70WiWvX/Q1/f2FYJL7%0Atju5PBHCrFfS327mmd+NIpOI61ImJr2CC6PVA1uTXoFELCKTKTSNSyFeBd4ttSmiJ490EIln8AWT%0A7Ntmx2JUcmks1PRvFoJJPnmwnd+/MU0F6ofDqUyBn7xY7Xz/7IM9HB5yfIDvRECgEbFYxPhCjK88%0ANsD1mQi+YJJ2px4qFY5d9PHoPg/XZ6NN/9YXSNLrMTIfSOCyafGHU4xMRzFo5VyZiHD2epAH97ix%0AGpWkMkWWIynKlWpBWS6Tcn40AFTX7OE1Saq9A/aGArTLpmV4KkwmV+TU1SV63Eb+7j/tZ8Yf5397%0Apir3tpwrAo3G3LeDAfqHyZYWhb/zne8AcObMGc6cObPh50JReOsZX4wzvJZoH9rRWj+1UcgkTTeW%0AADaTqv43APlCmUS6QDxVYH+/9YN+CwICAgIfGOsf+rViiEImQa+W4ydFqVJmKZRCJVfQ5zUhplwv%0AGEtlUnyBJKvePDqVnIXlBMlMjoNDrUQT2bX1VoQvkCKb8+GwqOj3GknlilwZvzlSHVnNUS5X+NVr%0AUw3Jx+/fXKhLQzQrONYQNqi3DweHGpPIHreJuUACT0WH16nntydnADZ9HrttOn74+zEcZjUWgxIA%0As17ZdAS/lpjWPvtyucK+fjsvn/PdtUmswLtDLBYxNh/lT490cPFGiPlAglg8x1CXBbddx/FLPno9%0ApqaxWiumbeswN43Ph/a6aLfrmsbnrWPPQnwKvFPEYhELoSSlYpl4qoBSKUWvVfDs65ObxqrLpiWe%0AzHJPdwsyqYTjl5bq3e01yZ31MRmL59jXbwMQ1lOB90ztUF8hkyCTSjDplBi1Co5dqB5ibJYPuGxa%0AfIE4Ax1Wkpn8hnU2XyjjFabEBD5kxGIRTrOWH74wCsAXH+klGs+wmsyzf8BOi1GFx6HbtAZV88eo%0AyabsHbDXvQhqpt7nrgcIRNN1aSqFTFKXf0AkYnYpzp4BG1KxiJNXb07KKWQS9Bo5GpWMRLoAQGer%0AoSp5YX1rg/MP0wD9dmBLi8JjY2NbeTmBt2E+mOTijQC+YLLe8bZeU1Apb67t1t5qAGjQEA5EUjyw%0AWzCRExAQ+Giz/qE/vbSKzaxGrZQwvrBCqQy5XIl2p47hiQAScYVer5krxyawmTWks3nanQaefX0K%0AhUKCUaehW6/i3DU/DosahUzClckQvR4zI9NhVEoJIpEYo1beoJPlseuoVJqPaK+XhrjbT63vBDxW%0ALZ852sWMP4E/lOLwPQ5mA0luzMUolir1z26z5zFANlekz2PCZqoWhSfmV3jsUDuBaBpfIInHoePh%0APa6miendnsQKvHsMGgXFYhG9Wl6PQY9Dhz+UIpEubBqrNV3gyGqmYT1z2bToNfKqq3eFhtgT4lNg%0AK5hYWMFj0+Ft1ZEvlJhfTrxlrPa4jEz6VklkivS5jfR7TfUD1pqjfTZfJLSSYcBrbohJIV4F3iu1%0AQ32VSkIynefqVJh0tvi2+cD2LgvXpqMUi2WkUjH7ttnJ5NbyxrU8oN2hE5oCBD5UyuUKs8s3JdFe%0AuzCP26nHYdYSjKYZX4jR3qpvGuMKeaN0Sk3WtKvNgFGnQKOUEoimGwrKoViGwU4LSrkEm1nDC6dn%0A0atlXLwRYk+fjX0DdvzhVL2mFVnNEIvn6vdcv2d6O2Puu9m4e0uLwm9HKpXaICkh8MchFos4Oeyn%0Aw6lnJVUddwrdIhdRS3yKpTL+SKqauKvlLEeSaFRyipFU3Q36m5/dwTa3YBAoICBwdyCVgF4jp99r%0AxK+RUy5XODbsw2rw4GjR4HEauDYbQyoWYTGoee7ENEfucSAVw75tdoqlMi+dXeDgdgf37mglFEtz%0AYNCOQibB49QxsxRHp5Jz/JKPgXYTHoeBUCyNe62T7vJ48/HB9dIQQkHlzqDXZUQmEXNPdwtSiZhW%0Ai4ZyqcKViZtj+A2FiFgGR4sGmUTM6RE/CpmkwVRQIZOQHS5SKJY4tL2VPX3WtzywvZuTWIF3R7lc%0AQauSU6mISecK/OnhTpajKeb8ibrk2K2x6mzRoNfIeeX8AgqZBJVCyvHLSzy0102lAsNT4XpHzrEL%0AG40whfgUeC/MBRJYjSrabFp+9foUX3i4h4tr4/fNYnWg3czP1rRYj+5xUSxXODho543hJTQqGbF4%0AjlNXq9J5f/OVvThMqob7CfEqsBUcHHQw0GGmxaDk6mSUsdmb3Yy3xq3XoaPPa+Lnr07S7zXz5rVl%0AdGoZR3a5uDIRwqRTcu+Qg9PXlvnXF8bo9xo5OOgQckGBDwWpVIwvkKz/e65YYdBrYXQuWj8sFolF%0APL3moeILVHWwNSoZL56d33A9XyBJj9tIoVimVK5s8MjwOvXs7bcyMh3h569OAJDOVHOOU1eXOLrH%0AjUwqrte0PnO0m9BK9i33TG+3tt+Na/+WFoXz+Tw//OEPOXfuHIVCgUqlNkJWJpPJcOPGDS5fvryV%0At7zrmA8mOX1tmdBq1cDj0niIbreRrlY94wsrDTpv5XKFU1eXOLKrjW1eM2UqdLuMlMplrs9EkUrE%0AHN7Zxv3bhQeLgIDA3UHN/KNWfOts03FPVwuvX6lJSqhIZPIoFCJeO7fIrl4zYhEcGLSTKxS5sRDj%0Akb3t/PCFUT5xXzvXp8OIELEYTtDZVtXJGpuL8vh97VydDrOj24rNrOK5E9Pct8NJdDVDvlDGvclo%0AVXeboSEZETaodwbPnpjmwb1tKOUyfnlsCmgcEa09jxUyCR+/10uhWGR0doVH9nk4OGjnzevLFEpl%0ADu1orW8U26xa1CrZO57gEeJD4O0Qi0UEYxkiq1n6PGaeeWF0g+TY+lg16RUo5BKml1bZ3Wels9XA%0ANq8Jj0PH1GKc8EqGXo+pbiD3VkaYQnwK/DEcv+JHq5IxvhDjkwfb+dkrE3XZiFtjVaOSceLyIv1r%0AMfr703McGLLTbtexb5uDyYUV7um10t1moNdl2FAQXo8QrwLvBY9Ny7njU0jbzfzu9EyD1Mn6uH1w%0An5vrUyGsJhX9XjNnri/X84DhyWoOuavPyv/zy2FSa4WwueU4r13ceAAnIPB+UqtBhVezeJ039zCp%0ATIFIIsuZazeN5+YDCS7fCPHEkQ6yuRKVCiTS+abrqsumJZku4HZqee74TMPvKGQSHGYVZ68F0GkU%0AzbuPZRJMOgXdLmO9CPzoXpewhr9LtrQo/N3vfpdnnnmG3t5eotEoCoUCs9nM+Pg4hUKBP//zP9/K%0A2911rHcy/diuNsoViCVypDI5ovH8puMorS0a3rjqZ0e3hUvjAbZ3tdDaoubrn+wXvjACAgJ3FTXz%0AD7FYxCcOepFIxFiMSnzB6ql3R6ue//LcdR7a24rLriGZKmHUKglE0pRKMNBu4fyNZawtai6NBXG2%0AaHj2+BSfvK+dn7x4A61aykP7PJy5HsBmUnHsgg+xWMSDe11oVDKeO1HVmH3sUHvT9dpmVjd93cJa%0Affty+lqA++9po8Wg4tpM7C1HRAFaDEo0KhlPP9RLsVhGLBbxry+McXDI2eDmPB9IMDIVod9jxCNI%0AOwlsEXKpiFyxzNhc7C0lx3KFErF4DqVMTCpTIBhN47HrQAQ/e2WyIU4VMgkHh5ycurrE2JxghCmw%0AdUwsrCAWi1AqJCyFkk1lI2qxWiyVSWULBGNplHIpmVwRpUxaPwiGarxeGQ/xN1/Z82G+LYGPOHK5%0ABJVSxqXx8KZSJwAahZSje7389OVxMrligz8QVOP1/GigQXcVNsqNCQi8n6xvqDmwzUFXm5Gza0Vg%0Am0nNQiDZVBJvZjHOtemqj9WRna1N9z1SiYjppVWuToU5MGivawbbTCrUSinJTIFIIkO+WKqayuWL%0ABGMZbCYVCrmU1WSWv/j8PeTzN68r5B/vni0tCv/hD3/g61//On/1V3/FP//zPzM6Oso//dM/EQgE%0A+PKXv0y5XN7K29111IoZ99/TytxygoF2Ex2tevKFCguBJL5QsmEcxWpSYTWqSGUKdLQaiCVz7Blw%0AcH0mzP1DrcIXRkBA4K6iZv4BcP8OJ4FwEk+rgVNXF/E6dMwvJxCLynidOlaSOewWNQqZmHg6S2eb%0AEYVcwmoqh82gQiaVkC+UuTAa5MguF2dHAvVk5exIgHu321kIJtk7YCebLxJdzZFIF8gVSjgsai6N%0Aheo/C63Td39zZFk44b6DEItFTC2u0mJQMtRpqh8uwMYRUZdNS3+7CblYTCqXqzuLl8sVhjpNLEcz%0AzXWmRwJ4jgobP4H3ztjCKo4WNTKpmJfP+hp+dqvkWEerHptRzbnrAdqdBjqcOjK5AqdHlpvGaTZf%0ARCGT4LZrhfVLYMtwtGhYDifZ1evk1JVqUayZbMS2DjPHzvtos2rrnesKmYR4Ov+2+v0CAlvN1OIq%0Au3pa+N6vrwHNY9Zp1VCulJlYiJHJFTf4A9VYv76u/9l6uTEBgfeTWg0KQKkQMzYXre9h7GZ1Xbrh%0AVkKxDCa9guVImpNX/XzmY90sBBIsrWkAb+9qYWIhhlwqYVeflf52MyNTYVqMKqQSMaVytQFSrZAh%0Al0k5PxoAwKRXMLx2zycf6Kzn0wJ/POKtvFgkEuHIkSMA9Pb2Mjw8DIDdbucb3/gGL7zwwlbe7q6i%0AWsyIoZBJKFcqyKQiookchWKFXL6MZ014/tTVJUamIuSLJUamIoRWMlyfiTKztEqPy8j3fjkMFbGQ%0ACAkICNxV1BLngXYjD+xyUSxV6HYbmVszCLOZqkZxBp2CbrcBg1qBUaugWC4TTxaYXlwhmy0xs5jg%0Awni4+rsaKW6HlpfPztNm03Dq6hLDUxGyhSK/em2athYt50cDjExFqFCuy/vE4jksRuWG9frU1SV6%0A3EYhwb+DKJcr7OqzElrJMDYbxb3u2br+mTzUZUGnljE6E+X6fIyh9pb674nFIg5tbyUUyzS7RX3j%0AJyDwXlkMJVkMpVgMpnDbdQ0/q8WrCNjZY2V8LspCIIHNrKLTqSWbL3Jgm6N+sHYroVgGu1mNVi0X%0A4lVgy+hs1VeLAnIJLnt1fb11v6OQS4ispChXKvVnablcwW5WNxzUrUdYVwXeT6b9CYw6OS7bJjEr%0AkxCOZnjp7AI9bmNdAmWzPKBWXFtPn8ck5IsC7zvrG2qqiFgKperxHFnJ4HXqmv6t1aSqm76VyxXO%0AXFtmJZmr73u+//x1RIjocRu4MRflB8+PIpNKWQonuTQe4vxoAJdNSzpbBFGFJ490MtRlQS6tSl4d%0AGLRDBf7XZy7w02OTzG+y3gu8PVvaKazT6SgUqno3Xq8Xv99PMplEq9XS3t6O3+9/mysIbEa5XKHd%0AqUckEuELJGkxqvCtdQf/xz/ZxlI4VT9BzBVKLEfSdbfo1hYpLpuWqcVVcoVSfRRLeJAICAh81Klp%0AYI3NrdDvNdLjMfGb49NIxWIe3efh+GU/D+1v49i5JfYO2JGJRMz6Vzm620WlUkEqkZDJFSmVYTYQ%0Axx9OIZOKmF2Os7vPhrsi4vJ4CJtZXV+DlyNpAJ5/Y5avPTbA9dkohUIZR4uG+UBiw6h27fdvdckV%0AuDPY3dtCvlDCH0lh1imbjoiWyxUUciniTJFZf5yR2Qj5fJmlcJop3yrbu0x0uQxNdaaFjZ/AVrEU%0ATjLpWyUYy/DVT/Y3jClDdQ2SSMRcnghRQcRyJM39O1vxBZNML62SL5TochmYW45vuLbLpkUmlUCl%0AIsSrwJYwOhvBqJWzu8+KVi1Dr5Y3lY1QK6ScvxGmw2nAalIRimVob9WjV8uIJfMNfis1hHVV4P1C%0AKhUzPB1mR5dl85hVSrGZ1YjFkM4VObrHRTpXJJsvNc0DbCZVvTMShHxR4IOjXK7Q7zXWn/vZXKnu%0Ai5IrlLg8EeYLj/TU5SRq1OpQ6/+bs0WDP5xs2PdUgFfO35xcKhRLaJQy2qxaNEopOo0cvUaOVCJG%0Ar1Ugk4ppMaqQrXUSn70WIFso8ocz84LW9ntgS4vCe/bs4Uc/+hH79+/H6/WiUql4+eWX+dSnPsWV%0AK1fQaoUP6I9hPpgkGM/gsGhoMamYXYozPh9je3cL84GqY3QknuWJw53MLlWT/doo8sUbQT79QBfz%0AgQRvDFeL8lajkrlA4h2b1wgICAjciazXwAJYjqSIxLMEommefrSP09f8eJ06WvRK2uxaTl1Z4uF9%0AbfS4TKQyeWRSMadHFnFY1PzqtWmKxRJep46z1wIc3tnGv/1hjIEOM599sIdjF3xN5SBeOrvA//z1%0AvYgcfxyaAAAgAElEQVTFIn5/dp4r46E1SYDqKGEuXyS4kmHAa97UJVfg9sZuUtFq1ZAvFIkmck3j%0AIJMrIpGsjZBudxJPFnnuxHQ9NueW45vqrQkbP4Gtot2pJ18sky+UeP2CjycOdzCzFG+I1dMjfvYN%0A2Lk8HuLxQ05+9srETX3L5cRb6gK+OeIXtFoFtoyRyTC+YIoet4nfnpqlxaRqur6mswU6nAYWAgl6%0A3EbaWjS8eG6B7JpGq7CuCnyQzC7H2dNn5fyYv66DuiFmc0XmlxOolTJ+/upk9eBYJuHoHlfTeD2y%0Aqw2LQcWN+Rh9HpOQLwp8oBwcdPDaxaoh9/XZCB+/19vQjDizFOfJI534gkl8wSTtrXqoVDh59WZD%0AqEImwevUoZBLABHOFg1SiZjTI41No75gkh63kUKxjMOiJpcvsqPbwuRCnH/59Ui9qz4Wz5ErlNjT%0Ab6vLVwjSQH88W1oU/uY3v8mXv/xlvvGNb/DMM8/wpS99ie985zv8+Mc/5vr16zz99NNbebu7gvlg%0Akhu+FWLxHPF0gVKpjFIuJV8o09aiRaeWsRxJ02rV8PypGfZvc9CrUzCzFMekg6cf6eUXr02ymswD%0Aay6NcilvjAT4gqBRKCAg8BFmvQYWgN2sJhjNYNbLmViI4TAr8Th0aJVyHGudvolMAUkFUvkCw1MR%0AhjosVKhwYNDOQLuJuUAKuUxMIpPnob0e1EopvzkxRa/H1OCCPjIVqWvAl8vVzrlel5EDg3ZS2erm%0AIJsvYtDIeeqBrrd0QRe4vVlJ5bkyHkYmrRq7vnBqFqAeBwB/cn8Hvz05g0wiRiYVs7DWYbGek1f9%0AfPHhXiKrWWHjJ/C+4LJqWUnmuTweos2qxR9OMz4fQ6OS1desqpu3GLlMTDSefcs4HZuL4bZr0arl%0AUKkIHToCW4ZYLCK4kiGVKTA+v4IvmGRHT0vT9fWxQ+0cv+Tjq49t4+y1AK+cX6hfp3YAKxJViw3C%0AuirwfjPu+//Zu/PoNu/7zvdv7AABkARBLNw3LaRIydYu2ZLX2HGTOGkSZxqnjedO0yVtTztzJ3fO%0AJLc9GWdO2jQ9bU+mc+456Zx7Mq3dGyfN4qSO3Th2vduybEnWvpKiuBMAd4AL9vsHRFgUqcUWKYLi%0A5/WPLeAh8MOD7/PF83yf3zJCY2UZp2IJ/KVFPP1qBzA3Zu/aXEU8keblg735HuvxZJpfvdPNZ+9Z%0Aw8RkYt55QFudRyN9ZVnU+l187Ytb2XcixJnuUdxFFna2BpiayS36hgGK7BbsVjMb6ssoK7XRG4qx%0AeZ0vfzPEaTdjMMC57hEqyl0U2c28fLB33ns1VhVjNhmIJ7IMDk8SLHfywxfPsWmNb8ERlpf3RtZi%0Atx/OohaFW1paeO655zh79iwAX/nKV3C5XBw6dIg/+IM/4Pd+7/cW8+1WhY7+cVKpLC8f7MVTbMNq%0ANuUXlOsaHOfRB9bzy7e7MJuNbG/xE5tOMBaN01BZTCaTJZXOsL7Ow+DQFNV+F2aTgTeODlAbcOuA%0AEZFb1qVzYBmNBna3VWAxGUmk0wTLHBw4FeGeLdUcPhdm81ovJpOBna0BekMTFDttWAwmukMxnHYL%0A1QEnjVWlTE4niU7GuWtzNQdPRqjyuzAZ4dEHmmnvHVvwZGV2fs1MJkut38V9W6p593QYA7ki9fZm%0AvwrCK1h3JMbA0GSud0QkxiP3rplT+G9r8uK053qyzf6/y27hfO/4vNfKZLK8dWyAx//D9vy/RRbT%0Aya4RDp4Ks2mND3+Zg1/u62LLej8ziRRWswm/x8G6Wg/n+8f5Pz62gZ+/fn7eaywUpzqflMWWyWRx%0A2ExYvUUcvjjCJjI6vWB+NZsM3Le1lp+/dn7egkOzc7murSnlv39phxYkkiVX4S3mwmCUVDrLu6cH%0A+eRdjXT25UbytjV5sVvNvHGkn7s3Vy041dT+E4N883d35jsUXP78jVCulg9rYjpJKp1h05pyEqk0%0AQa+TweEpgl4DFV4nT/3qDAC72oK8dWSUKr8Li2nuVA/7j4UoLy3i0JkIe64w6mh2Lvh0OovVaIQs%0ARKeS7Ds+wJ5NFWSz0BOOUelzYsAwr6exFrv9cBa1KAy5ReUCgdyQHIPBwJe//OXFfotVIzSWW4m8%0AOxTLz0HU1uSlOxTN90gbHJ4iUObkrWMD+aJHictGbCpJhc/Jjy4OSQmUFWExm3j1vdwdGc2lJSLL%0ALT/fb/cYzbWl7G4NLlrvnUwmm5/78o6NFRgNYDYbsNusjIzNUB1wMTI6xVgswbunwniLbQwOTRIo%0AczEaizM8OkN90E3X4AR1QTfRmQRGA9QFi3l+/4U5PYMvDEwQ9DoXHCJ4+fyatX4XtX6XTsxvEZHx%0Aad46MUhDZTHdoSg/frmdPZsqsFvNlJc6cNotGI0GjpwbYng81+tyV2uQmoBb8wfLTRUZiXGsY5ia%0AoIvXD/fjsJnZc1slY9EZxqK588tEMs0rh3oZHp+BLNcdp9cbs8p78kG0NnhzU+SNu/PT4M1e65SX%0AOigusuIptvOr/d2MxxLYLCa2tvgXjNnGyhIVhOWmyGYzvHcmzIaGMuoq3Pzk5Xb23lZFc7GNjr4J%0AvCUGPn13I+d6F160s76yeNFj9fL1NRbzfFtufSe6RjlwKsTkTIpzPWPUBFyAgWPnh/jYrlo6B94f%0A/XboTJi2Ju+c0ZOzUz3csbGCYx1DALx1NFfkzWRzU1MFyhw4bGaK7BZSqSw2q4nGqhI6B8apDbjx%0AeRykM2AwwF/8/i6+/8I5Xnine845xeWdceT63XBR+Lvf/S6f+cxn8Pv9fPe7373qtgaDgd///d+/%0A0bdcFU71jJHNZnAVWRkYmgSYtzjRbMG4vqIYi8k45+CbnM4VhX2lDnweB3VBN/+6rwvQXFoisvwu%0An++3a2BiURcI6InE8BbbcRdZ8HkcPPfmBawWIxvXeNm8PkA8kaak2MbGJi+HT4dxFlnwlzlx2W0c%0APhehqaKE9fVl9EUm6RuK4St1Eh6dZHwywa62StLpTD4Xd4di1ASKOXAqBMwdInil+TV1srLymc1G%0AEqkMDRUluJ2WfDy8drg/39vBXWTllUNzh8f1D03SXO/RPJdyUx1pH2ZNVSmpdG7uyul4ihfe6c7H%0A6uR0Kt9xABY3TlWQkA/rjSP93LGpMr8o4uy1zmx+/ekr7flt48n0vIW9QLlVbq7JeJpAWRETkwmC%0A3iIsJiOvvtebv0YPj05hMZuwms0Lxur2Zv+itmfe+fbg4p5vy62vOxRj/yULyXWHotgsJra1BHj3%0AVITkJTcxolNJqnxubJbIvNGTGxrLSKUzuU6N3iIaq0rpHBinvNSBw2bBX1bEqwf7qAm6OHQmzGuH%0A+7hrcxVA/rrq4b0NzMykSKUXnq9bi91+ODdcFP7Od77DHXfcgd/v5zvf+c5Vt1VR+NqMRgPHL4ww%0AMZnEYICuwSjVAVf+rvfs3FizB0BdRTHB8iLu21bDVDxJZ99E/qD45b4uSlxWjncMExmbprWhDG+J%0AQ3Npiciyu3y+X1i8BQK6wzG+9+wpjAYD922roT8ySTyZxlNso7jIRu/gOA6HmfX1xRw8N8jnHljH%0A//jBEbpDfXxkWxVOu5WTXcPYbWbu31bD6e4RxqJjlJfY6QnFOHAyzKY13jknI4lkiof3NhIanqQn%0AHOOeLT7l2lvc+cEJzvdO4Ct1cK579OL3P0XX4AR+j4OaoJufvzZ/+L3P4+D1w/1sawkQT6SIjM3Q%0AXKd5LmXpGI0Gjp8fxltsp7N/nO0bAhgMBroGJqj2uzAYDLx+pG/O3wTLixYlTlWQkA+jZyjGgVMh%0AWhvKGI/F+fidDfRdnK7navl1eHzuFBPrakrZs6lCsSY3zfGOYYwGI+OT00Snknzu/jWc75ugNxyb%0As6AnwKfvbqI3/H5c79pYQWudZ1Hbs5Tn23LrM5uNdC+wDkY8mWYmkWIsNsOGBu+cERo/e62DX7+r%0Aif6hGL2hGNV+F5U+Fy+928vGNWWkMlkcNjPnesY4dn6IuoCb986OEp1KsrXZz9vH34/ZC/0TlF/s%0A5Oi0m7FZTRiNBnZtCPKtJw8C19cZR67uhovCp0+fXvD/5YPpDsf48WvnyWQgkUpT6S1iYirJue4x%0AaoPu/J3E2bmx3EUW7t1SzeFzEQ6fDeNx23l4Tz0uh4UX3+nJH0jT8RQALXVlPHr/Gt05EZFld+l8%0Av5c7033jCwTsOzFIaGSKtiYv752J5B/PDV9KsbW5goHhKXoGYpQ6HUzH0wTLnXSHophMRkZjcRoq%0A3bx3boiWujJcdiv/dqAHq8VIS30Z3YNRrBbznJ7BR9uHOdo+zP/92FbqAm7l2lXg5IVRAN4+Psi2%0ADQGeef08riIz25oDvHKoD5vVjMVkJJ6Z2wtofa2H4fEZXA4LD26vVrzIkrNaTYxOxOnoGc/HqtVi%0AZGdrkGQqy9vHB+YNwWyoKCE0Mn3DcaqChHwYR9uHmZhK0lJfxtOvnGfbhgDtvaNsXufn9cP9V8yv%0ATdWlvH18kNaGMj6rRVzlJusNjdM1EKU3EuMz96zhmdfPc+RchId219MbjuUX9IRcvBoMMD4ZZ1db%0AkNZ6DzW+xc2JS32+Lbe+TCabH7V+ucjoNJXlLtyOuSM0UqkMz7x+nj23VVLisnKsY4i3jg1wx6YK%0AzCYDZqOBCm8RP3v1PPFkmmOxXEF3oYXjagKu/HQS/rIiRsZn8uu0XLr4nTrj3JhFm1P44MGD/PM/%0A/zMHDx5kaCg3V0ggEGDbtm18/vOfZ+PGjdf1Oul0mu985zs8/fTTTE5OsnfvXr7+9a9TXl6+4PbP%0APfccf//3f09XVxc+n4/Pfe5zfOlLX8JkMi3WR1tys70oADav81FeZqfa7+KtY4O0NJTx2nt9bGsJ%0AAFl6Qrm7jE1VJXSFJgADt631Ue13cfz8MNkF8vrssCklfREpBJlMlua6UroGJ+Y9d6NzqhqNBk51%0AjRJPpnHYzYxGZ9iyPjfHYFmxlbpgMaMTcU53jXLP5iqikxOc7xmhLujmyNkIQ2PT1FeWMhCZpMbv%0A5scvnePBnbX5VXbLiu3YLKZ5ozb23lbJnk0V1Pi0wMFqceh0mLqKYip8RfzizU4e2l3HyEQcg8EA%0AzB/ZUx1wYTYaWF9TwoPbqvNxoniRpRabTuCwmfGW2vnpK+3cs7kKi8WIyWjkzaO9c0Y9+D0O6itL%0A+JfXz+MrdXBHW+BD57XrKUiAjgGZy2g0cLh9iLs2V3LoTISaoItfvNnJR3fWYrXkru+ulF9b6kp5%0AaHuNYkqWRXvvGDUBN6GRKd461s/e2yuZnEkRm0pQX5GbF3V2qLvTbmZ4fIZNa3x8bMfSxOxSnm/L%0A6pDJZGmsLllwrvY11aU47CZKXdb8dVJ4dJqagAuT0cDLh3rzMWazmFhXk7tpZzEb2X88NOfcYzaH%0Av3H0/YXjbBYTJa7ctKiHzoRJJDNzegJrnZbFY3r88ccfv9EX+Yu/+Asef/xxLly4QFNTE62trTQ0%0ANJDJZHjzzTf5wQ9+QDKZZPfu3dd8rb/7u7/jpz/9Kd/+9rf5whe+wLPPPssvf/lLHnnkkXnbvvrq%0Aq/zH//gf+fKXv8xXv/pV1q5dy1//9V+TSqXYsWPHNd9rairxoT7vYuqJxHjxYC+d/blpH0pdNip9%0ATnrDk0zFU3T0jVNfUYzNYiSdzjIai1PhdREamWJkPM6a6hIqyp3YbUbCYzM8sK2GvZsqsVnNpDNZ%0AdrYGefQja2/oronTaSuIfbWQxWyb02lblNdZSoX6PVzLYsfQz9/oXLTXuhGf2tOwrO+/kmO22Gll%0A3/FB0pf1Tnv0I2spcVo/9Ptls9DRH6UnFGVXaxBfqZ2m6lJOnB/mgZ01nO+bYGOjl9eO9DMzkyQW%0AT1HqduCwmSiymWmoLCGdzWI1G3E6LDjtFmLTqdziBsDkTJJ7t9ZQZDfTG4oR9Dr5+J4G7t5UcUPt%0AvlmWO5+v5Ji9lNNp41TnCDaLkfqKEmwWI2e6xiiym6n0OWlpKKPYaaUnFKPUZaO+soS3jg3Q0TeO%0AzWqmtX5xh4euNMsdhx/ErRCzxzqHcdjNTM8kqQ24iU4n6RqIYreZ2b0xyFg0ztD4DGuqSzCZTDy/%0Av4tkKsP4ZAKb1UxbQ9mHalc2C6HRKTr6xuc9t63Zz5meUf75pQ5Co1MUO60FlUNXUoxebqXHrMFg%0AoCsUoybgJplKUxtwYzHlcmw2m+W+bTW4i6x0D0bn5Vez0fih43UlW8nxCis/ZiE3IiM8OkOxy0o6%0Am2VmJo3dZsLjtpPJZqgLljAyPoPNasZqNoLBwBtH+yl12bh9zcKd3xbDUp1v36qu91haqTH7YXJF%0ALJ7k5PmRfAyZzUYeuXcNI9EZ2nvGyWQh6HXx1vFBzCYDnQNRgl4nNX4XBgy0NnrZsSHAaHSGvsgk%0A3YNR6iuL2X9ikJHxGawWY/5vqi/+zZqaUmqDxSRTaQaGp9i0xnfFmtZCnSKX0krNt1eL2RvuKfyT%0An/yEJ554gt/93d/ly1/+Mk6nc87zsViMv//7v+d//a//RUtLCw899NAVXyuRSPDEE0/wZ3/2Z9x5%0A550A/O3f/i33338/hw4dYsuWLXO2/8EPfsCDDz7Ib/3WbwFQW1tLR0cHP/3pT/mjP/qjG/1oS252%0A3stZY7EEW1t8hEamef7trvcn8x7MTeZ979ZqGoxG3j4+kH+uo28cm8XEZ+5tos7vpvbisBPdNRGR%0AQnb5sJ/1tYszp6rRaMBdZMFbYqM3EsNsNHKyc5htLQHK3Hb2Hw9zsmuUuqCbDU3l/Oy187jsZqoD%0ALoJeJwbAaIDI2Ax+k4H6ymL6I5O8fLCXeDLNnZsq+cELZ4HctBH7jg2w79iA5sdcZYbHYlT5nfSG%0AY3z/+TNzFt84fDbCztYAHpeNjtQ4752NzBkKpyGbcjMZjQZ8ZXYmppLUVRTzwxfOzYnXd0+a2NVW%0AQTKZIZnKzllsDm48Xne3BnnlUN+8xZQSqTQvHugBNM+wzNdQ6ebI2TAtDV7+9zMn58Tse2ci3Lmp%0Ago1rynnxne45sXW2d0z5VZbFVCJJaGSKH754bsEFub7//Bl2tVVwYXDk4nRmuW16QrEljdmlOt+W%0A1cFoNNDRNz6nV+9926p56ldn58X5w3sb+fFL5wB482g/TVUlbGvxEx6Zpi8yidVipL6yGICGyuL8%0AdCqzi9EdOBXi1+9u4nzf+Jw5guuDmmZtqd1wUfhHP/oRn/70p/nKV76y4PMul4uvfOUrRCIRnnrq%0AqasWhU+fPs3k5OScXr7V1dVUVVVx4MCBeUXhP/iDP6CoqGjOY0ajkYmJ+UMkCtG+E4OMRnPDRrov%0A9mrzuO0cOTe84PxrE1MJMunsgs91DUZ5aEfNnMd18MhK8tt/+dJyN0FustlhPz6fm0hk/rCkDyOT%0AyRKbTvLQrgZeP9zHHZsqeOvoAN2hKOUlVhoqizEYsqypLmU8Ok2130U6myU2neLnr53n9rU+mhs8%0AhNJTpNNZekNRYjMp4sk0NouJmUQqn4NnT2IAzY+5ykzF0xw8FcZX5ljwN3lyJoXBYJhz4TeruU5D%0ANuXmyWSylDmL+P7x9ivGa2w6QWhkCp/HMWdeQLjxIcYLFSS8JTZ+8OK5ee1QHhXIxWw2k+XOTVW8%0AfqRvwZgdn0wwNZOa97cVXue8x0RuCgOc7R674oJckJvK5/LzgptxTqBh9nIjzvdO5Au/1X4nZ3sW%0AjvP+SAx3kYXoVBLIdZ45cCpEaGQagJ1tQfYfH8RTbOPZNy+wszVANgtdg1Gq/S7W1Xo43z+G3Wqe%0AM0ewYnbpGW/0Bdrb23nggQeuud1HPvKRay5ENzg4COTmIr6U3+/PP3epTZs2sWbNmvy/Y7EYTz31%0AFHv37r2epi+r2Xkva4NuAmUO3EUWGquKGY3O0D24cHGkNxwjkcos+FxfeJJav3spmywiUvCMRgMu%0Ah5Wj7RGq/C5OnB+iOpArMsTjaRqrimmu9RKbSRAsd9PW6MVX4qBrILey7skLw0zHkwS9TowGA3ar%0Amd5wDMid3ERGpxd830vnx5Rbm9ls5FzvGPVVxXT2L3wTOjKaW3U8UDb3xrXNYmLXhsCCfyOyFIxG%0AA+cGrh2vs/nNU/z+8MLZNSluVK3fxW/c28Tj/2E7j96/hjePDi54kac8KpCL2cl4itNdI3Rd4Zoo%0AMjpNIpWZF69NVSUqIMhNZzQamJ5J0X+VBbmWMsdeLx0b8kGZzUaC5bmbbfFkmiK7hd5QbMFte8Mx%0A6ityPYFtFhONVSWAgdvWlfPw3gbeONKf7xk8HU/x2uF+DAYDQa+DYx1D/MOzJxkYmuK/f2kHv3Fv%0Ak24S30Q33FN4amqK0tLSa25XVlZGNHr1nmDT09MYjUYsFsucx61WK/F4/Jp/+4d/+IfE4/Er9lq+%0AnMdThNm8fAvS7WwNYiCL02HlgZ21mIwGjrWP4PM4FpzMu6GyGJNx4Tp+a2MZXu/SHTg+X+EWnAu5%0AbYttuWP2RtyK39Ot+JkW2/XG7GLuy3QmTXO9B4fNwqsHu9nVVsnBU2G2tPgJj05T5ACyEB6dIp3N%0AsKUlwFvHcjceo1NJslkDw2PTzCRzvUHb1njpHowyOhGnrcm7YH7e0LC0OXgxKW6v7npi1sAw/hIH%0A1T7XgjdyfR4HFrORHW0B/B4H4YsLeN23vZatrRVL1fQVRXG4eK4Vs4YLI/hLHFT5nFeM1+Mdw2xt%0A8WM2GrGaTayv8/CRHbVsaPAuentbG8sWXPio0PKoYnTpXC1m+8JRYlNJOnrHqfG7rxizJU4bLocF%0Aq9mUX7jrtnW+Vfu9rdbPfbNcK88aR3PX6gudI87m2B0bAphNRuxWMxsayrh7S/WS5Fi5MbfKsXSl%0AmP2gn6824OLI2dwoogsDE1e8FqoOuBgZn2Frsx+71UzPxdw9ODTJ4NDUgjclLgxMkEil872L19aU%0A4vEU/oiPWyVGZt1wUTiTyWA2X/tlTCYT2WvMAm2328lkMqRSqTmvmUgkcDgcV/y7kZER/vAP/5D2%0A9na+973vUVVVdV1tHx2duvZGS+TYhVH+5bXztDZ6qCh30dE7TlN1KRcGJqgJuOcN37NZTNQF3XT0%0ATiz43I5m/6INv77cYg7tXmyL2baVcHAvZ8zeiEKOoRux3J/pVonZxYqP2WFxvlIHHb0T1FS4+Pcf%0A28D3nz/How+uJ53OcqZnlJZGL8VOK5GRScankpQ47dRVuPMnOE+/2sEXH2rm397tIZ5M47SZ83nX%0AbjXf9By8mJb7WLwVYraoyMqp88OYzEaKndYF48FpN1NW4sBhMTM+mWBna5C2Bg81PteKiJOlttxx%0A+EGs9Jh1OCz5eC1x2haMV7s1d85tNhqoC7p5aGctQU/uvHspvqcdzf58fr20HYWUR1dSjF5uJcds%0AdzjGy+/1EPS6aKwuIZPOXjHHVgecOKxmEqk03mI725v9+FzWFfu93YiVHK+wsmMWcuef6WyW2go3%0AtuNXzrE+TxG3rynj3/vX5wtkK/l7uxVd77G0UmP2g+YKu93M5HSSna0BJmdycwqvryvj0OnIvDiv%0A9rk43zdOZ/8E8WRukdByjwOXw0I2m73qDZPZ1yik84ArWan59moxe8NF4cVUUZHrPROJRPL/DxAO%0Ah+dNKTGrt7eXL33pS0xOTvJP//RPNDc335S23oi+kRjvnQuzrSX3mY61D7OhoYzTF0aoCbowAB+7%0As57+yCQDQ5NUB1xUeJ2UOm0cOhOeM9G33+Pgrs1V6l4vIqtWdzjGvhODnO0e54Ed1bx1bJCmqhIM%0AQBYo89j5h2dPcv+2apqqPDzzSgcZQ5YdGyrpH4rx3JsXuHtrFe+cCBFPpkmlMnz/+TPctracmoCb%0A6XiKe7dWMzGZoC8c45N7GxmdmKG9b1wLdqxCM4kEJy6M8sD2Wo62R9i+IUAmm6U3FKOi3ElNwIXB%0AAAdOhllXW8pvPrguvwisyM2WTmfmxOul55DVARfFRVbGYnE+ubeR2oCL1jrPkrdJCx/Jlew7MUhV%0AuYuA18nQ2Aynu0bm5dhKn5NSt42ugQk6eidorvOwvdmv+JFlk8lk6RmKYcjCw3sb6OyfyOVYv4ti%0Ap5XodIKH9zZw8FSYyekEmVYUr1LQZq+tukMxvCU2slkDFpOR8lIHTouRL36shZOdw/SGYlQHXKyr%0A8fD9F86QSLxfKK70OSlxWnjr2CCb1/kWvMHXUFnM8PiMzgOW2aIUhb/5zW/icl39C4zFFp575FLN%0Azc04nU7eeecdPvWpTwG5om9fXx/bt2+ft/3w8DCPPfYYJpOJp556ipqamnnbFJLucIyOgXHKih3Y%0ALWb2He3NHxihkSm2tfip9Lr4l9fP5xc18hTbONY+xKY1Pm5v8vJff3ML+06ECI9Ozel5JCKyGnWH%0AY3zryYPEk2n23FbJT15pZ12th3dODvLI/WuZTqSoC7o5cjZCWYmNTCbNbev9zCRS/O9fHKe5voxt%0ALQEu9I/z6IPrOdczSk8oRk3ARWujl3989lQ+T9ssJgJlRdRVuPm1HTVasGOVmpzJxdSTz5/msV9r%0A4cnnTgEQKCsi6C3i+be78sPgOgcmeOVQH1/74lad6MqyMJtNNFQUz4vXj+yo5e3j/VjMJkYn4rx9%0AfBCbxXTTYlULH8nljEYDp7vG+OTeOobHZ+gditLaWM5TvzoD5HLswFAMp93Mc29eyP82dw1O8Mqh%0AXuVZWTZ2u5mugQk6B8ZpqvJwtnsUp8PCsY4h7tpczdFzQ7x5ZADQeYEUvkuvrZrrS3E5bLx8sAfI%0A5eHJRJqnfnUWq8VIfUUxx9qHOHgqzPaWAG8e7Qdy10y1QTcHT4VZV+vBYIBP3d3I+d7x/JRqRXYz%0A9RXFfGJXnc4DltkNF4Vni7XJZPKq29lsNrZt23bVbaxWK1/4whf4q7/6KzweD16vl2984xvs2LGD%0A22+/nUQiwfj4OCUlJVitVr7xjW8wOjrKP/7jP2K324lEIgAYDAbKy8tv9KMtqu5wjFcO99JYWa+b%0AQc0AACAASURBVMo//fIU62vL5twpiSfTWMwmOgfG84/PTsQN0Nk3zo515TqJFhG5xL4Tg8STadxF%0AubnoLWYTLXVlWC1GXj3Qx2fua8LlMLOzNcCGOi/Pv9tNYwVkSPPpe9aSSqX5ycvtPLCjlqd+dQZX%0AkZm2xnLOdo8QT6bn5enuUDQ3uqOmVDl4FTKbjfT0TVFR7sSQhe89c4J7t1Qxk8j9Xg+NTecLwrPi%0AyTT7ToR08SfLYjKRIOAtmhOvqXSWobFphsfnrtexHLGqPCqzMpksbY0e7FYLM9YMvtIifvjiWXZv%0ArCCRTNMbjlHlc5HOZuf8NoPyrCyvDNDRHyWbNfDDF8+yszVIIpkmNDLF6MSMzgtkRZm9tgKoKnfj%0ALDLnp4+YnE5yrmcsf4107OLUDwDZbJamqhJK3TacdjMuh4VSt43iIiu+MgcBTxHhkWkyWXAVWdmy%0A3qfrqQJxw0XhJ598cjHakfef/tN/IpVK8V/+y38hlUqxd+9evv71rwPw3nvv8dhjj/HEE09w2223%0A8cILL5DJZPjc5z435zVMJhMnT55c1HbdqHdPh2ioLOFczxgWsym/mv2lzvaMYr7CQnKzKzLPHjQ6%0AeERktTMaDZztHufOTZW4iyyc7BzBQG7e4G3rA0zHB3n6lQ52bwwS9DqJxdNU+1w888Z5PnNvE2e7%0ARrBbTXzpk6387JXzbGsJEE+k6OyfoK2xnDPdYwu+7+X5WFaPTCbL8fPDHD8/nB+Gf65nnOqAi11t%0AQV4/3L/g3ylmZLlMTad450RoTry2rfHS2T9/oTdQrMryunNjJcfOR5iMZzh6bogt6/3EphKMRuOs%0Ary3FYbdw+Gxkwb9V7MpyiSdSXOifoDcSY3dbRT5mN68r552T4QX/RvEqhWh2xMask51DrK0p47XD%0A/dgsJna1Ba94/tAbjrG2tpRkMkPQW0Q6naGpsph/vTiC7qM763jswXWYzUZSqczN+khyHQpqTmEA%0As9nMV7/6Vb761a/Oe27nzp2cOXMm/+9Tp07dzKZ9aKGxacZiSWzWBF2hK69gPzw2w7YW/4KTcK+v%0A9ehHQ0TkMrs3BvjJyx0EyhzUBIsxGw109k/gspsvLs45St9QDG9xEQPhKL4SO/duqeb1QwNsafET%0AHpli39FBqvwu3jzan5+25+0Tg6yr9SgfyxwOh4VTF0bwltjnxMvBU2EOnsrN+a+YkUJhtZp461SI%0AQFnRnHh9/b0+5TcpSEGPgw67hXdO9c/Ls69dvOmmayUpJEajgZFonGC5k+5QdE7MPr+/m01ryhWv%0AsmJkMlma60rpGswVfrMYuHDx/+PJNIfOhBesYwHUBFw4LCayGchk4WzPGOGR90fQzd4IUUG48Czc%0ALVUWzfGuUTr7x9nW7GM0Gifodc5Zwf5y62o98x63WUzsbl14oT0RkdXEaDTQHY7xw5fb+eYTB+kb%0AmiSeTDMajVPhLeJC/xjVARdgoNRl5a7bqyhzO3jm9fM8/04XqXSGKr+LCl8RP37pHO+dDTMVT2Ix%0AG/MLIAwOTxGdSuK0z8/TyserWzqdodLnzP+Gz8bL7DC71sYyxYwUjFQqw/7jg9RVuJXfZMVIpbNU%0All85z9621qfYlYKRyWSJTieov5hn4f0pIBPJDGt1bS8rTGujNx+zoxNxfB5H/rnoVJIqn3vBmK4J%0AuOkKRXn31CDPvH6eKp9rzuj4NVUluhFSoAqup/CtpDsc41hHhIbKUr779HHiyTR3bqrEZjGx7/gA%0Au9sq8itAN1YVs7GpnFQyxR9/7jaOdQxrRWYRkYtmV8E1GIy8fLCHeDJNbcBNZ1/u7rXfU8SBU2Ha%0A1vgJeBz8675OSout1AWL+dmr708NMZ1Mk5hM0lhZzIFTYaJTSY51DGM0GtizqQKr2UR733g+9963%0ApZp9J0LKx5JXE3Dz9Csd+eH4kYsLZrStKafG7+JrX9yqmJGC0VhdQnGRJT8fYGR0Gp/HgcEA//7j%0ALfSEopy6oFiVwmA0Gnj1vX4e2FHLP/3y9Lw8u22DH5sRvvbYVvYdV56VwjAaS2AwMC/POu1mMpk0%0Ad22uYjqeojccU7xKwRuLxefEcmNFCcfbh/M35n72WgefubuJvkgsvzj32hoPJzuHGI8lWFfrwWk3%0AExqZmrNYt7+saDk/llyFisJL6FzfOI2VpRw5N5Q/IC4tBveEozRUlLB5nY+O3nFOd42STmf4rQfW%0AsaG2VPMMiYjw/iq4AG1N3nw+tZiNeEsddIeiBMucZMjy9vF+NjSW8Zl71jIVT9E1OEFVwMWbR/px%0AF1kwmQ2YjSaMBvj0PU10h6L0hmLUBd3ct6WaWr9r3lxXWtxTZp3uGqNrcIKdrUGcDgsdfdO0NXlx%0AOSxMTidoqixmZialmJGCYDQaqCp3cbQ9QpXPzXQiiclkwG414/MUcbJzmN97uJVMJqtYlYJgNBpo%0AqirhyLkwn9zbSHQqwXDfNLetKcfltHKqc4TNa/3U+lzU3qs8K8vPaDTw3tkIbx4d4LP3rJmTZ+sr%0A3LT3jHGsY5j/69HN1AXcilcpaEajgdMXRnnr2AA2i4lqv4vI2NScG3Q+j4O+yCSlbiuV5QHeOtYP%0AGLCYzZR7HLgcFtbWejhyNkxtwI3P48BuNfP28UEe3FatY6AAqSi8CC4/IekOxxgYnWRiMsHbxwfx%0Aljq4c1Ml+44PkMlk83MNtTZ6CY3EGJmY5sLABIlkhj96ZFP+dXTAiIi8vwpu0FtEZHR6znPVfhdH%0AzppIplOUFTtorvPgtFkZGJ7k8Jkhdm0MUuHNTQ3hdFgYiEzRHYrm5nvrHWNyOonTYWE0OoPRaOCH%0AL7dzumuM5rpSdrcG8z05ZvOxLkBXtzM9o7gdVsaicSYmE5QVO8hkMjzzRieVPie/cf8aZmZy2ypO%0AZLnZbGZ6QlFcDitdAxMkUhmK7GaMBgPPvtlJS0MZZrORmZnUcjdVBMjFbF2Fm/6IMR+z5aUOotNJ%0Ant13gYaKYn7zo2X57ZVnZbk5nRa6+qPs3BCcl2f3HR3ko7tq+bVddVR5nYpXKXhmszE/5UM8mSaZ%0AynC+b4LuUBR3kYX6imLae8doayxnaCzOwNAIQW/uWslohPqgmxfe6ebt44PsaqsgkYpxvCPXy/ij%0AO+t0DBQoFYVvwOxw5ksLCAAXwjGOtQ/l76RYTEYOnQmzu62CN4/mFklIpjM0VhXTPzRJbyjGxjXl%0AbGsO0FbnWc6PJCJSUC5dBXdyOklDU3F+cYNkKo3JaGBna4BMBmYSKdbXlnGmZxSbxUDQV8RLB3vY%0AvM7HztYAiWSGDNAdiubnezMaDWxa46Oi3Mmf/+OBfC/krsEJXjnUx9e+uJVav2vBfK+hf6uL3W4m%0ANp1kaiZJMp1haCz3Gz9lhE/saaA/EuMrf/eW4kMKRiaTJZPNzotZp93Mr91Rx4GTYf7xX08rXqVg%0AZDJZwiNTC8bsZ+9dQ38kxp//wwHlWSkYyWSGrRv8REammEnMjdnb15fzL2900lJXpikjZEVIJNJU%0AB1yXLCSXpcLnoibgzvcUbm30YjLCvuMhMplsvrPNow+u4+3jAySSGeLJNLHpBKMTceLJtObRLnAq%0ACn9Is8OZLy0gvH1ikEfuW8NTz5/JPz57kMx2uZ9dMGHPpgqeeb1zznYHT4XzBYhZ6pUmK9Vv/+VL%0Ay90EuQVcugqu02GhxGnDZjGRTGfY2OQF3s+P62s9vHq4ly3rArxxpJ+HdtVxrH2IobFprJbcz11l%0AuTOfhwF2t1VwtD1CPJHKPzYrnkyz70QIYF6+v7RgLKtDKpXBYTPz4js9837jP35nPT2hKKGRacWH%0AFIx0+uoxGxrJjZxQvEqhSCbT2G1mXlggZj+xp4Gj7UNEp5LKs1IwMpksJqOB/SdC8/PsngZGJ2Z4%0Afn8XrxzqVbxKwTMaDbQ1ejl4Kkw8mSY0Ms09W6v54Qvn5sX3pR0e48k0nQMTlDjttDVZsVvN9EVi%0AbGzy4i1x6KZIgVNR+EOaHc58qY/sqOFs9/iChYWZRIqxaPziao5GDEbDFQsQ6pUmIpLTHYnhLbFj%0As5iYnE4yMRVnW0uAQJmDyekk754IU+V3EfQ6ONE5zG1r/AyOxNhzWyVneob5jQfWMxad4ZnXOwHw%0AhqLsbA0wNZNiLJbAaIS7NldzrH1owfc/3z8OcNV8LauDxWKiJxRbMBb6IpNUeF34PEXYrWb2HR9Q%0AfMiyM5mMV43Zh3bX8cwbncpnUjCulmd7wzHu3FRBdCrFvuMDilspCFPxJF0D0YXz7GUxq3iVQpfJ%0AZJmYivOpuxrpDccIjUxx4QrxfWmHR4DOvgmKHCZOXxjDZjHxyb2NfHxXrTo4rgAqCn8Ilw5nnmWz%0AmKgNFPPuifCCfxMZnWZDQxlmk4GAt4gX3ulZcLsz3aN0R+b3QtbdcBFZTbrDMc72jvGTlzswm418%0A5t4mxicTZNK5edk3rSknlUpT6Xfy5tF+Prqzlu7BGEfODfHQ7jr2nxhkbU0pTz53ivISG//u/rWc%0A6RllcGiKbBYe3lNPQ7CY77/Yzmvv9bKu1nPJUKn33b7WxzsnQwu28Uz3qEZzrCJGo4GBockFn5t9%0A/NLeE4oPWW7Xitmhsel8Tx/FqxSKq8XswNAkoZEpxa0UjOHx+HXHrOJVCp3RaKA3NMkbFxfo3rLe%0AT2f/xILbRkan8RTbGByeAqCi3Ekylatf5abpW/i4kMJjXO4GrESzw5lnGY0GHtpdx+j4DFVXKNr6%0APQ6cTguj0QSxqSRrqksX3K61oYx9x+f3Qr50GLOIyK2sOxzjb37wHud6xtjWEuCh3bWk01mSyTTR%0A6QT3bq2hJxTDVWSjPliMzWLiwOkQ1QEXa2s8vHsiTFuTl9FYrldxsNzFq+/1YcTAxjXlZIE6v5tU%0AKkNsOkF0KondasZmMc1ph81ioq3BMyffX2p9rUcn9qtMXYV7wcerAy5CI7mT4tneE60NZYoPWVbx%0AROqqMdsbjuV7+iifSSFIptLXzLOX9lBT3MpyMhoNnO0dv+6Y1XmBrATdg7lOMtGpJIfOhKnyOxfc%0AzudxMDoRB3LXTDUBF+d63u842bVAZxspTCoKf0i7W4P5AsIdGysAePvEIOtrSxcsLNy+3kcinmZ4%0AfJqagJu7NlUsuN2dGyvm9UKeNXt3UUTkVrbvxCBOhwVviYOj7RGcdgs/f+08xzqGcTusnDg/TLDc%0AyeFzYbrDEzy8t5H1tWU013mYmklS4XPyy31dVJY7OXAqxPGOYRKpNO+djfDiO93UBtxkMlmMRkO+%0Ad/C+4wNsawmwtdlPbcDNztYgX3tsKzU+15x8P0sLJqw+6XSGpqqSBWPBaJg7JVRkdJo7L54biCyX%0ArsGJa8ZsZHSaQFmR8pkUhAsD145ZQHErBcFsNhIaiV13zOq8QAqd2WwkWP5+EfjS9VwuZbOYqK8o%0AJlBWxNZmPztbAxgMBqJTyfw266pLdRNkhdD0ER9Srd/Flz7ZyqHTYQJlRfxqfxfraj1MxVP5OVh6%0AwzFqg26qfS7ae0bxlzn52B31bKjJ9Tr72he3su9EiDPdo6yv9XDf9hp8Lmt+UaXL6W64iNzqZqfn%0AmZxOMjGZwO9x0N6Tm6t9dCLO8Pg01X43DVXFnOocprm2jCf/9TRWi5F4PMGdt1WSTmc5dDpMZHSa%0Ana0BJmdyq+W2NXlx2s2sqy4BcqM+Wuo8dA9GyWRy01LYLCY8xTbKS+zU+nIjP2r9rnn5WgsmrD6p%0AVAar2TTnN74m4AIMvHVsYM6262pKCXocy9NQES5OHTE6jdVk5NN3N9ETjtITiuH3OLBZzfmYrQ26%0AeWBbNTU+5TNZXkajgVePDNBUWZLLs5FcnvWXzo1ZUNxKYUilMvjLXBiNXDNmdV4ghWx2Pauh8Rka%0AKos5ctY059prW0uAmUTuesrncWC3mhkanyboLcJuMxMsK+Knr3bkX89mMbFnk26CrBQqCn8IRqOB%0A7nCUw+ciRMamyUJ++PGzb17gY7vrcTosrK0pJZXOkgVa671sXeeb8zq1fhe1fld+biGfz00kEmV3%0Aa5BXDvXN6XWkXmkihee3//Kl6972e1+9bwlbcuuYnZ7nSHuK3nCM8lIHveEYkBuWX1dRwptHeoEs%0Ad22u5pUDfTz64HrO9ozSG4pxrmeMSp+TT93VSF8kRpHDCgYDWaDUbWPvxoo5xdzL8+3sCdD2Zv+c%0Adl2er2X1MZuNjE3OUGS3YreZWVtTir/MwU9f7pgTEzoRlkKQyWQ51j6CwZClsbKU2qCbnlCMYx3D%0A+Xxns5j4yFYV1qQwGI0GLvRPUFZsxWm3YbeauXtzNT97tX1O7zPFrRQKs9nIqc4R3jsX4bFfa8E+%0APnPFmNV5gRSq7vD761ltWe9jcjo5p1NNdcDNc29eAMBTbON4xzAAn76nicjoNImL5xR3bqqgayCq%0AzjMrkIrCH8DsHZSOvgke2lVHbyhXqJidXH7f8QF2t1Vwvn+cyekkW9b7cBVZ+OGL5/C47Wxv9i9Y%0ATLj8MfVKE5HVbHdrkLeODVBV6+LCwDjr68ryC3h1DYzziT1NPP92F6GRKdqavPzDsyfxlthoaywn%0ANDpJ90CUKr8LAwaSqQxGDFR4nbT3jFH/gHtOzv2g+VYF4dVrLJbgneNhqvwuLCYjZSU2BoemeHhv%0AIz2hKKGRKf1eS8GwWk10DUzQG4mRToPVbOSerVV09E7QE45SF3Bz/7bq/IgIkeWWyWRZW1vKuyci%0A+Tw7NZPg1+5ooDccpTcUo7WxjJ0tyrFSGGYX80wk0nzvmRM8sL0Gswnu3VrD0Ng0fZEYzXVlOi+Q%0AgrbvxPvrWU3NpBiJxjEbjVhMRspLHURGp3l4byOd/eP5kZd2q5mDp8JsXOOlPzLJ4PAk92+tpu4h%0At66VViAVha/TpXdQagMujnUMU+V3cuh0hK0tfrpD84cf90Ym2X9x0bhdrRUf6ABRrzQRWa1q/S6+%0A8vnNnO3NnXzUB4s5eCqMp9hGaGSaX7zRQUNVKd2haH6BuOHxOK++15dbHK7JOycXj07EiSfTfHRn%0A3YL5VPlWrse/HeymJuji9cPzY+u+bTV883d3kkikr/1CIjdBJpOlJuCiOxR9Px922ZicTrKrNUhF%0AuVMFYSk4pU4b3lL7vN9wgPt31PDv7m7S77QUjFQqQ12FO18HeH5/dz5uN60p5/989DaKbdblbqbI%0AFc1O2zdraibJhkYvz77RCUCgrIjKcic/fulcPraPXxxxdMemCiYmE3hLcp0fa3wu5ecVSgvNXadL%0A76CAgc7+cap8uZVGjQbDnMm3Z4cfZzJZ4sn0DU39oANLRFajWr+Lj2yp4ksPt9ATjvLw3kY21Hup%0A8rvIYqC51oPNYpq3QNyujUHu3lyFzZKbC2tweOq687DyrVyJ0Wjg3ZMRmuvKFoytdTUlKghLQclk%0Asqy/mCeBfMwmkhk8xXYaK4uXuYUic2UyWSwWIxubyuflWYCgp2iZWygyVyaTpaW+bME6QH1FMaUO%0A2zK2TuTaZqftmzUajWMyws7WAG1NXgCqA64Fz32b6zw89tH1fPauRvWEX+HUU/g6XH4HJTQyxdYW%0APz97rYNfv6uJgaEY926tJjqVoDcco66imPISB++difDRnXUaMiIi8iHVlLu4f0s133ryINV+F2tr%0ASpmcTnKicyg/l3BPKEp9ZTG72iroCY3TVufRFDyy6ILlTp58/jRf/FgLpzqH6QnlFpprbfRS4tSF%0AnxSe9v4xHn1wPef7x7nQP0G130Vt0E2WLPUBDfGUwmI0GhiLxrFZjXzho+tp7xmjazBKTcDF2hoP%0AfUMxxawUnDM9I/POC1oavJzrGeGODVoPSArfpeurOB0WYhfnw56dPmJobJovfqyFk53D9IZiVAdc%0ArKvxMDg8SSqVWebWy2JQUfg6zN5B6RqcAHJ3AI0GAyaDgR+/dA53kYX6imKGxqa4e0sN0ckEtzWV%0A8ck7Fh6qLCIi12923t93T4cZmphh0xof/jIHT/3qDK4iM22N5Rw/P8T+44N87Ytb83+jKSFksWQy%0AWdZUFXPkbIT/9+fHqfA62L6hgiNnQ6yr9bC+umS5mygyRyaTpbrclc+Tt6/10ReZ5FjHEA/vaVRe%0AlIKTyWRJptLYrGZ+/NI5qnwu1taUcPhchAOnwvnfd5FCkclkqfK6ePK5U5QVW9m+oYJ3Tw5w4FSY%0Az967RnlWVoRL11c53z9OdCpJ9pLQLfc4ePK5U3OuuQ4qJ99SVBS+TpevUP/WsQH2bKrAajHR3jtO%0AZbmLz97dRH3w/Z4X+iEQEVkcs0Xe7kiMbz1xEKPRwF2bqxidmKGzf4LNa/3s2VQxrzew8rAslnXV%0ApXNWYx4cmaShykOdeqBLgZqN2amZFOd6xvF7HGxe52OdbmJIgdq1Ici3/79DbG/xM5NMc65nnIaK%0AEu7aXKXRPlKQLs2zh89GqPK5WVtjVp6VFeXSzjQXBqN868mDAHiKbZy6MMLO1gBWs4n2vnG2NQc1%0AAvMWo6LwNcz2MrvaCvWX9kRTAUJuZb/9ly8tdxNklbhSD99a39xc3NpQxmfubiLocSxDK2U1qfW7%0AuG9LNe+eDmMAfCUOtjf7dVIsBevSmIXcgjGKWSlktX4X//U3t7DvRIiB4Sl2tgZpa/BQo0URpUAp%0Az8pKdvn11kJ1r9tu9y1Y95Jbh4rCV9AdjrHvxCCnu8Zoritld2vwisORdWCIiCyOK+XeS2lqCFle%0AWbIX/yuyMihmZWUxm6DYaWVqJjFnGLNI4VKelZXjWtdbqnutLioKL6A7HONbTx7MTxXRNTjBK4f6%0A+NoXt1Lrd+lgEBFZAtfKvZdTLpab6fL4BHjx3d4rxqfIclPMykqjmJWVRjErK80Hud7StdbqYFzu%0ABhSifScG5yR2yC0ut+9EaJlaJCJy61PulUKm+JSVRjErK41iVlYaxaysNIpZuZyKwpcxGg2c7hpb%0A8Lkz3aMYjYab3CIRkVufcq8UMsWnrDSKWVlpFLOy0ihmZSVSzMrlVBS+TCaTpbmudMHn1td61IVe%0ARGQJKPdKIVN8ykqjmJWVRjErK41iVlYixaxcTkXhBexuDWKzmOY8ZrOY2N0aWKYWiYjc+pR7pZAp%0APmWlUczKSqOYlZVGMSsrjWJWLmd6/PHHH1/uRiyXqanEgo+XOK1sWlOOzWomncmyszXIox9Zu+ST%0AxTudtiu2aTkVartgcdvmdNoW5XWW0nJ/Dz9/o3NZ338l+9SehkV/zVslZmeP4+XKvavJcufzlRyz%0Ais/Fs9xx+EEoZlenlRSjl1PMrj4rOV5BMSuF43qPpZUas06nDYsBxewNWKn59moxa76J7VhRav0u%0Aav0ujEaDutGLiNwkyr1SyGbj0+dzE4lEl7s5ItekmJWVRjErK41iVlYaXW/JpQpu+oh0Os3f/M3f%0AsGfPHjZv3syf/MmfMDQ0dMXtjx07xuc//3luu+02HnzwQX72s58tant0kIiI3HzKvSIiIiIiIktD%0A11sCBdhT+H/+z//J008/zbe//W1KS0v5xje+wR//8R/z1FNPzdt2ZGSE3/md3+ETn/gEf/7nf85b%0Ab73Fn/7pn1JeXs6ePXuWofUiK8tv/+VLy90EERERERERERG5yQqqKJxIJHjiiSf4sz/7M+68804A%0A/vZv/5b777+fQ4cOsWXLljnb/+hHP8LlcvGnf/qnGI1GmpqaOHnyJN/73vdUFBYRERERERERERFZ%0AQEFNH3H69GkmJyfZsWNH/rHq6mqqqqo4cODAvO0PHDjA9u3bMRrf/xg7duzg0KFDZLPqCi8iIiIi%0AIiIiIiJyuYLqKTw4OAhAIBCY87jf788/d/n2GzZsmLft9PQ0o6OjlJWVLV1jRUQ+gA86Vcf3vnrf%0AErVERERERERERFa7gioKT09PYzQasVgscx63Wq3E4/F528/MzGC1WudtC7mpKERWI80TLCIiIiIi%0AIiIiV1NQRWG73U4mkyGVSmE2v9+0RCKBw+FYcPvLi7+z/15o+8v5fO4bbPHiK8Q2QeG2Cwq7bYvt%0Aej7rM3/zqZvQEpHrc73H52o6jpeb9vXVKWZvDu2/xaOYXRraX0tHMbv4tK+WlmJ29bhVvsMrfY5b%0A5fMtp1ttHxbUnMIVFRUARCKROY+Hw+F5U0oABIPBBbctKirC7b61vigRERERERERERGRxVBQReHm%0A5macTifvvPNO/rHe3l76+vrYvn37vO23bt3KgQMH5iwqt3//frZs2TJn8TkRERERERERERERySmo%0AyqnVauULX/gCf/VXf8Vrr73GiRMn+M//+T+zY8cObr/9dhKJBJFIJD9FxCOPPMLIyAj/7b/9Nzo6%0AOnjyySf5xS9+we/8zu8s8ycRERERERERERERKUyG7KXdbAtAKpXir//6r3n66adJpVLs3buXr3/9%0A65SVlbF//34ee+wxnnjiCXbu3AnA4cOH+eY3v8mZM2eorKzkT/7kT/j4xz++zJ9CRERERERERERE%0ApDAVXFFYRERERERERERERJZOQU0fISIiIiIiIiIiIiJLS0VhERERERERERERkVVERWERERERERER%0AERGRVURFYREREREREREREZFVREVhERERERERERERkVVERWERERERERERERGRVURFYRERERERERER%0AEZFVREVhERERERERERERkVVERWERERERERERERGRVURFYREREREREREREZFVREVhERERERERERER%0AkVVERWERERERERERERGRVURFYREREREREREREZFVREVhERERERERERERkVVERWERERERERERERGR%0AVURFYREREREREREREZFVREVhERERERERERERkVVERWERERERERERERGRVURFYREREREREREREZFV%0AREVhERERERERERERkVVERWERERERERERERGRVURFYREREREREREREZFVREVhERERERERERERkVVE%0ARWERERERERERERGRVURFYREREREREREREZFVREVhERERERERERERkVVERWERERERERERFcH8KAAA%0AIABJREFUERGRVcS83A1YTpFIdLmbMIfHU8To6NRyN2OeQm0XLG7bfD73orzOUiq0mL1ehRxD16NQ%0A23+rxGyh7t9b0XLva8WswMraf4rZ1Wkl7y/F7Oqz0veVYlYKxfV+hys1ZhWjN26l7sOrxax6ChcQ%0As9m03E1YUKG2Cwq7bfK+lf49rfT2Fzrt35tH+3pxaD/eGO2/m0/7/IPR/lp++g6un/ZVYdD3sPLd%0A6t/hrf75boZbcR+qKCwiIiIiIiIiIiKyiqgoLCIiIiIiIiIiIrKKqCgsIiIiIiIiIiIisoqoKCwi%0AIiIiIiIiIiKyiqgoLCIiIiIiIiIiIrKKqCgsIiIiIiIiIiIisoqoKCwiIiIiIiIiIiKyiqgoLCIi%0AIiIiIiIiIrKKqCgsIiIiIiIiIiIisoqoKCwiIiIiIiIiIiKyiqgoLCIiIiIiIiIiIrKKqCgsS8po%0ANBTE+93sdsjKtJxxcvl7K2ZF5GYp5HyzFG0r5M+7GhTC/i+ENswqpLbI1d2s7+pWiolb6bOsFjfy%0And2M71sxtbpd6/s3m1Xi/KDMy90AuTV1h2PsOzHI6a4xmutK2d0apNbvuunvd7PbISvTcsbJpe/d%0AUl/KhgYvJ84PK2ZFZMkV8m/kUrStkD/valAI+78Q2lCIbZGru1nf1a0UE7fSZ1ktbuQ7uxnft2Jq%0AdbvW93+8a5T9J0L0hKLUBNzsbA3QVudZxhavHIZsNptd7kYsl0gkutxNmMPncxdcm+CDt6s7HONb%0ATx4knkznH7NZTHzti1sXPXH7fG4OnhhY8P3+6JFN/D8/Pnrd7fD53IvatqVQiPFxPQo1tuH64nWp%0A2n/5e9+5qZIDp0KrLmYLOT5uNcu9rxWzheNm/lZf7lr7byna9mFfUzG7OJYz3j5MG5Z6fy3l/lDM%0ALq6bFbs38j6Fsq9mfdDPophdfjcSfzfjGLlZx+H1focrNWZXaoxe6/s/3jW6YN3njx7ZtOiF4ZW6%0AD68Ws+pbLYtu34nBOQckQDyZZt+J0E17P4B3ToZuajtkZbrZ8Xql97ZZTMwkUopZEbkpljP3XctS%0AtK2QP+9qUAj7vxDaUIhtkau7Wd/VrRQTt9JnWS1u5Du7Gd+3Ymp1u9b3f6W6zzsnFR/XQ0VhWVRG%0Ao4HTXWMLPneme3RJ5gBa6P08xTa6Bxe+g7NU7ZCVZzni9Urv7Sm2Efn/2XvT4Eju88zzV/d9ow4U%0ACoUbjavvm002T4miZNkay16NZtfWzMRcssOzXxyakHcd65nYHQdjYtfh0IeNGK+vsT0ayzpoUSQl%0AijfZbDb7YHcDDTTQOAtHHShUoe67aj8UKlEFVKHRB5voZj1f0J2ZlZmV+dT7fzP/z/u84dRnci5N%0ANNHE5wufZey7HT6Nc9vL3/fzgL1w/ffCOezFc2liZzyoe/UoceJR+i6fF9zLPXsQ97vJqc83bnf/%0A5XJJw/c+Hl+s6TG8CzSvUBP3FcViiYEOY911+9wmisVat5LdBvHKdvW2r3e8cDRDu72+RL7eeTTx%0A+cSd8hV2x9md+Nro2OFoBqtJdUfn0kQTTTRxN7ib2AcPpiHm3Z7bg95nE7vHbq//3fJpN5/bSxzY%0AS+fSxM64H/eqHj+3LruT4+z1F2BNfj98uFf+fRq/kbs9vzvZbxMPB3Zz/xu993E7dOTzxR3332z2%0A3mw018SngNPDDt65srzN08ViUOAJxO+oAZwnEOejcR8gJpbMshiIMdhhqtm+3vEATg7b6/qznh62%0AfzpfvImHEo34enrYLvB0ajHC6RE7vlCKmaVIQ87uhq+Njp3JFVDKpShkkiZnm2iiiU8dO8W+rdg6%0AZg93WxifW2Ni/v43exlbCKPTKO57LLyT79vE/Uej6z/cbb7r5kF3+rm9xIG9dC5N7Iy7vVf1+Ak0%0A5Oxwt2XH4zxMTbaa/H74cLt7tlMecOaA467G7Dvh9L3kLHv5t9LE7tDo/us0cv73P7vAM8fa6773%0AOTHUmIMPMrfd62g2mttD2Kum1bs9L7FYJMzUeVbjfHDNy9TiOlaTCqVcyvkxLzKJeNcN4CqG4scG%0A67/c/e5vHeXocCurq7GNH7WfSU+YfW4Tp4ftVS+fty9v9D33OvYiP3aDvcrtCmc9q3HOj1XxZMQO%0AJQRD+900gNsNX902rXBM4dhVHB3oMDHUZebGbOhzxdm9yo9HEZ/1tW5y9v6ietxtBKlU3FAlUW+M%0A7HToavbZqLnHsUE7566vCP+/k2Yvja5fpVFIrlDk9Egr6Wye1XCK3nYDZw84d9z/bq7FneQE1ee6%0A1/FZc3bruNZom+tzId77ZJlAOCXkhlcmAxwftPHe1RVh293w6W6bDu2GA2KxCItFe1+uV6Nr4gnE%0AeevKEol0meNWkwqNUsozR1zNRnMb+LTj7O34WuE0wLwvdkexox4/zx5ycuFG/fwQ4MW/u8KRfTYh%0A7tlMKs4ebmOkw3Rbvldfq93EwgeBz+Mz2MOQG2xdV/P8vsPz9E55gFgs4vEDrcilEqaXIzWfrfyG%0Atp7P3cTw3XDqXhvSNRvN7V1U3//uNj35fJEPrnspFktIpWJ+/ckeVoIJPL4YboeOE0P2uk3mxGIR%0A877YXee2D+s13ImzTaVwE/cMQU3piXB6vx1/OIVKLiVbKJLNFxibWdv8wUngox2Mwqt/dOdv+AAa%0ANt964/ISf/vLKXqcek4PO/jG0z3bBjq3TVvzIq6JJmCTsxMLYdptOnRqOXIZ/LPn93FtKsDf/mIK%0Au0VNJle4bQO4Cmdvx9cPrntRKsTkC6JtKuKt3B3pMDU520QTTTTEblQwYwthLtzws+iP0W7XcXJ4%0Ae3JcPUYu+GN8OObjL1+9WbPPRs090tm8oAyqN4bfDaobhZy7voJCJsGkV1AscpuHxN0pgpo5wf1F%0AvbEUipwactRMmJ6/4WNmOYrDomZ0Zg2TXlGTGybS+RqV2W74tFPTmZ0+txMHqrk03G3mxIDtrjl9%0AO16ev+HjvaubHK9cD5VC9rlRJn1W2OneVCq+RCIxGpUMjz+GL5igt93Ikwdb+eazvbuKHVv5qZBJ%0ASKTr54cXbwbIF4qkMvmauDc6s4bFoGKkw7Qrvu81dWQz3j543I7bu1FF1rtnu8kD3ru6wlce6+SP%0A/sVxQfTyt2/cYnpxHUeLht42Pf0uY81z053G8N1w6m7Hhib2PqKpHOlsgTarhnyhVDOZnM8X+cGb%0At3jmWDv7ey2kM4Vtn9+ajzyo3PZhQPOlcBP3hOrZuDMHnPzo7RmODdq55SmbgfvWkjXbm/QKlvzx%0AuvuqGMVXZuZvLqzv2HzL44uRzRf4xQUP71xZ3nEGsJmMNFHB1hlkjy+GQibhq09083//3RUyuQIO%0Ai5qsr7x+tw3gbsfXqcV19ve28PZlT82xG3G3ydkmmmiiHrbGsAVfdFscqShuhVjjj3Fpws/v/sYB%0ADnSZt8WXrYqJyj7/j395omFzj9VwCpNeIYzz1fGwXv+ARssqf6VS8bZGIZlcAd9aErlUQiiexayV%0A3/G1qIdqD9tmrL07NBpLjw3a+eO/uSyoHyvbOCxqPL6CcE+rsZVLUJsTVrA1R6yHrZ/buo9Gyvl6%0AXHrz4uKu1WVb1XY78bL6/Ldej3rfu4n7h53uDSBUfEnE8NalxZoYeu7aCt/97aO4rduV5VAbV7by%0Ac6f80B9Ksrq+ua6aEzcXwkil4tvyfXxu7a5i4YNAk8sPBrvh9tZ1xwbtLPii2/iyNe7uNg+4MRfi%0AG8/0bsspPP4Y16ZWOTls55kjLjodul3H8HpoFN/vZGxoYu9i6zhdqTSq5LX7eyxE4tm6n51eXMeg%0AlTM6s8YH11aEvLeak5V8pB7q5bY7Vdw9Kmi+FG7inlCZjauoKaGslPSHkoz0WPD4ax/wwtEMRwas%0A25bDplG4JxBnZiVCm03D5YlA3f0AWE0qxmbWgOYMYBO7R70ZZICV1biwPBzNCLyr/vdW7HObWPDH%0A+HjCj92i5trUasNtbSYVa+up5ux1E000cU/YjQqmWnFbvc2FGz5+8ZEHl01ToyBqtM9zo156XQYW%0AfNFt51E9BgP0thn4h3emGZsN7+ifCfCj92cpFKipmjiz30G7XVc3frpsWt65ssivn+2542tRD3tN%0AUfcwYiflGMDFmwEy2ULdcXUrtnIJwGnVMLYQZqjduO1+PTbiYKDDWJeX1blk5TODnUZ6201cvbWK%0AVikjmsyyFIjXeP7fLy49NuK47b4qTXN2Ov8mPh00ujcVtS5AoVAknS3W3e7nFzxY9AqOD5R9KqeW%0A1plejgpq4rMHWnHbtNvu7078NxuUKORSFnz1Yp+Gfzw3Q0+DOFzhy7tXlpr55eccO3G7OhZXr9uq%0Aivzgupd/9lxfzXY7xautsdtuVvP/vXITEaW6x0uk83x0w8cntwLYLeq7joGNxvCdzrW3zdCMrXsc%0AWyvcDu+zMrMUZt4bx6RXCJya90YbxlOXTcvoTBAoc+6jGz7euLiIQSO/q3zEZdPyn/7qEj1t+kc6%0AV2y+FG7irlE9G1eZAa/8zeTqN80CaLPqUMhWt5VV7e+x4Fkte6xduOHnN5/t4/JEoGHzLaVcWrOs%0AOQPYxO3QaAbZpFewFNhUsG/lbyMODneb+c//bVMpDzTc1qRXMrkQrnteTe420UQTu8FuVDBisWib%0A4raCRX+cMwedfP/1SUEVtJNiZ2w2xGCn6bZjsEImIZsv8MalRaCsQkpl8jX+mdXLtnqvV6om/u0/%0AGanrye60avn4ho/H9jtxmFS7vhaNvFz3qqLuYcGulGOhZI0ycqexVKOUblsmQsT3fnCNf/21Ef7s%0ApbFt9+t3f+NA/aZDI/Zt99hl0/JnL41xbNDO25eXtvFuJ0X8nXJpYj4MDRqXV++r2YjrwWMn3pbV%0AumlMegXZfJHgen1V78pqgnlvlFgyB1AT4wQ18W8d3XZ/M7kCGmV9/otFInRqWd11OrWcdBby+UL9%0ARl4jdsRiETfmQnXPt5lffj6wE7e3xuJqbFVFTi2u41tP4TCqanjTqAni1jxAKhEz5Qkhl0oaHq9U%0AgpVgnJ424103p9tpDG8UW7P5gtDwvom9h0YVbl99ohupJFFTaR5L5hq+T3JatXw46hWWLfnjdDn1%0AzHk3Jwp2yke2crpUgumldaaX1gWebfXmvV2MvR8x+NOO482Xwk3cNapn4yozLmMza8LMy/kxb02j%0AGJddiwgRL703w8khx+ZymxapRMTFm34K+RKpDZXJgjfKV5/oYsEb5emjLqKJsrLDZdMiEok4P+at%0AOZ+muqKJ26HRDHI9BXuFv6VSieVAnC+f6SS4nmbBG8VqUtHjMnB+1CsMHFcmA/zK41341hK1fLVr%0AsZvV/Pz8AkNd5h1V8k000UQTO2E3CsNisbSj4nZxo8y/ogpy27QNVWjtdi3vflIuMa2M2VaTiuFu%0AM7PLEdwOHf3tRmwmFf/jjVvC5+r5Z1aWQWPv9enFMN/84j6mPGFhvHdatbz03gwHe1s4N+rl62e7%0Ad30t6qHpN3jv2I1yrN9d9q+uN66KROXlVqMKlUJKsQRHB2w1OWGlecyVycC2Y2RyBc6PevnNZ3tZ%0ACSaYXorQatHQbtdxZWqVSDxb81BXXcnWSBF/v7jkDyU5NmivOzFTrVRz27R897eO3nHjwybuHjvx%0A1m5WYzEoeefKMp0OPVaTqmHV16QnTDZXJFeoryZ+8/ISzx1z8bu/cYDLNwPMrURpbdHgspfj2a3F%0AdaGRnNuh47XzC4x0m7fFWaVcylokhUQs5tp0kK8/3ctaJM2kJ0xvmwGbWcVfvzrJcLeRHqeBBW9T%0Aef55xU7c1qhkALtSRVpNKl75cAGpRIxKIQWKnB52MD63xslhO/lCiaVAHKtJRZfTwII3gtuuq4nb%0AMol4RxWmTCImHM1wPlz1nmA9xWCHeVcx8HZjuNum5Z881SP8ziq/pQ+ue5ue7XsYjSrcVlbjBNeT%0AdDoNNZx66b0Zvna2h5VgnCV/+Xnb2VLOF6vhsmmZX1nHZdfXjMvVz/nVnPauxels1eOyaSmVqHnf%0AVOHZ0eFW4PZVZ/ejKu1BVbaJ7/sem/hc4fSwo0ZNCZtKyWKxxLnrK8Jg0+3Uc2nCTz5frFkuk0p4%0A7+oKsUSOZCYvzFom0nniyRw3F8JcvbXK6EyQbL6AUi7h0oS/JsmpzCxWfL2aaKIRKpzdivKM4+by%0AYrHEpQk/MqmEdC7PGx97EItEQvPE6cUIy6sJYXuDVs7cShTfWlLgq0Erx7+WJBBKUSyWhN9GNZrK%0AoCaaaOJOUC+GVccRTyBOh0NXdxunVYvHH8OkVwBlVdC0Lyao0LZur1XJhOZHYzNrQvx75/IyuVyJ%0AFoMKnVomvMCroJ5/5taKonoYmw0jFsGkJ7ThCRfkh2/dQiISoZRLuTEXqhnnb3cttmI36uImdodG%0A176SC6oV0m1jXmVc/cJxF//uayNMecJ8cG2FD65tzwkrfFryxwW+VmN5NUE4luXiuJ9srsDVqVV+%0A+NYtKMHcyuaLkd3w7sZciNMj94dLmVwBnUZed18VpVoFbpuWbzzdwx/9i+N84+me5suKB4BGvD0+%0AYBPsbSQSsaDq3bqdQi5Fo5KRzRcb8mnBF+PPfzbBUiDOlckA2XyZn29dWuLD614hlgbCSS5NBEhl%0A8hh1Si5N+Gvi7KUJP3KZlJVgAoNWzoejXr75bC//5leHuTDu47+/PsWcN0I4liNfqB/Dm/nl5weN%0AuF0vFlfWbVVFKuVSFv0xJj0h3r68SCyZ589/NsH4fJj3rq4g21AAj82s8cO3bnF9envcrlZhbj2e%0ARilFIhGTyRVq3hNYjSq++WxvwxhYGZt3M4b7wqma39nYzBrnrpfPrTnO703U6ylRwVIgTotRve05%0APZ8v8vL7s6jkUgxaOSq5lJffn63x/q3kvXqtEr1aXjcfkUklAk9++NYtfMEk//nfnsK3lhR4U41J%0AT7nqt6JY/8UFDwu+KL+44OGP/+ayMMbfbv1ucD/2sVtI/uiP/uiP7vteHxIkk/UNqj8raDSKPXdO%0AsPN5GTRyDvS2oJBLmfNGOXu4jWQ6xz63CZtJjUgkYqDTRJ/byCvn5vnyY52YdApEIhFdTj0Wg4pz%0AoyuUStDh0CERi1AqpHh8MVxWLYl0jna7DoNWQS5fxGHRIBaLaLNqhdnGg/1WTg07+ORWkJc+mMMf%0ATqHXyDFo5HXPeafvudexF/mxG+wlbhs0cpRKKXKZBJlEzHCPhYEOE6FoiqMDdlQKqbD8yD4rN+fD%0A2C3lwejc6AqxZI5CsUSHQ4dSIcUbLL8YzuWLuKxa5DIJtxbXyeaKROJZ3A4dFyf8nBx2kM3lGeqy%0AlH8bYhEHelr47S8N3PWD4KPC2b3Ej0cdn/W1bnL23lE97haKJU4OO/jmc31CHPn5xx5+eXGR33y2%0AF41ShkgkYrjbwrFBOy+9N0N3mwGPL0ahWKKv3Yg/lOL9ayucHHZg2xhXe9uNPHHIyVokLfhcFool%0A4qly/OttNyIRi7g+HcSoVaLTyFmsKu3L5Yt0OfVCfKxe5vHFtq2roN9tJJrIMthlIZ7KUSxCb7sR%0At0PP+TEvg11m1uMZJGIxho1xvnIt8oUS+3ss7HObWVqNoVNvzwNKJfCHk8wsR7Yd++Swg+FO07bl%0ATc7WR91r32Emm8/TbtMSTWT5eGPsq+VVG4d7WtAqZUikEhTy8lg80GnCoFUIOWEFwz0WZpejFLY8%0AmA13W8hmC0wvRQReKmQS9Br5trH5drwb6jajkkt5/JATvUZBvlDiQI+F/ttwaSmYqHkBXUGvy8Dx%0AIRsyqUT43m6Hng9HvchlUka6zNv2dT/R5Gxj7BQ/DRo5arWM9VgGnVrOSI8FnVqORCxiuMeCy6bl%0A/JiXbK6c71XzrBp97UaWVuOoFFJmljf5WeHiYiBOPJUjnS3Q3aZnJZjAG0zwwmOdKOQSMtkCXU69%0AEPd6XOWYPdJjIZsv8MGoj+mlcgxTyCSYDUo+Ht/+Wzs10ordpLrj56HPAk3O3juquZ0rFOl1Gely%0A6uvG4j63kWePteNbSyCtilHVfMvkCthMKpZX4/S1G1n0x1kMxBjutmA2KMvPSl1m9nWY+cWFhZo4%0Atrwa51ef6MJqVFMqwUCnmRNDDrRqOa9/7KnZtlAs0dNm4FBvy7bv5AnE+fnHHn74ziz+cBK9Rk4q%0Am99xDP/FRQ8lEH5n1WNHo3G+Gru9hw8rZz/r54B6KBZLTHujNXlkBcPdFqY8YcZm1/i1sz0YdQpE%0AlGPyU0dcLAVirEUyaFRSnjziQq2UlvPens28N5HKYdTJabPqhN/AcLeFNqu25tm+crz9XWZW1hIN%0AeXZi2MGP35lm0lM7QVEollDIy2P8zz/27Lh+N7gf+6jGTpxt2kc0cc9w27R0OnR878ejvHpuHoDn%0ATriZ9IQ2EmIJa+sp8vkivrUkSvnmLGP17KREUhauy2XlvxKJGLlMzIUbfk6NtG77jE4t44XTnZj1%0ASv7yZ+PbPOKa/oBN1INYLOLcdR++tQT9biOhSBqTTolcKuHl92eBsrLo8kQAuUzMbzzTxw/fuiX4%0Ax8EmXyUScU2Dhgpnq5cp5eWXzOeur2x4CyvI5Quc2e+k120UONr0fGuiiSZ2i0qJZKPO24lUDm8w%0AyaQnhLOl3HTjw1FvjTKo2uu8otipxKixmTVWwymODNoaesAWimVVZDKTx2ZS1WxXzz+zsgwae6+3%0Atmi5OrVKsQRTnjAalUwY98vHlfGDN6eFDuaV6yASwcR8iItV5YdvX970TK6+Rk0v1/uHrTxUKqX8%0A4Z9dYGY5wpkDzm1j35QnzFcf60QsFjHvi7GyGhfuc7tNx0vvzmyrAhtwm7g8UWshUXn5G6ijRl8J%0AJmi367aNw9CYd84WLX/92k1+7Ww3+3stTMyHakpZ3768zP/2rWNCIyMov6xo5PN6atjOX7wygX8t%0AKfyeKtvcXLg3j9dmrnDv2Mrb6r/vX/XS2arnxmyIcCyNSafgUL9tQzVZzgMzxQJyWW2+V0G1mnhp%0Ai5prq49lOa6V/5/K5AmEUnXjXoW/dpOaV84t1OyzooBvFMMv3PDxL78yWHe8aOLRg9umpdup509/%0AeF3gUL1YPLkQpttp4OZCfb5VOL0aTqFRyQSVZSZXEPZjN6uxWdTIpWJkEjGZ4ubvQCYRE1wvf9Zh%0AUZPLF8jmC2SyhW3bKmQStGo5UqlYsMCCxt7BDf3kNyqGx2bDuGzahh7cTew9yOUSOh16Lk8EdvQI%0Afvn9WV447abFoGLKE+avro8LnJZKJHz/9UnkMjGdrfoa5XAsX8TZoqt5zpdJJXw05t2WcxzYmJy4%0AXa64k2JdpZLtuF4qFdcomuvF5rvtm3G3aCqF9xD24swN7O68SiWY80aZ9KxTKJaYWY5wuN+GVlUu%0Ae+rvMNLvNhGJZ9CqZXQ59aiVMiRiEQf6rDitGs6PeTc8BHUc6rcSTWTRa8oz9eFYmna7DotRiQgR%0Ave1G2qw6Yqks4Uhm20zO3cyiPKwzfg8D9hK3K0qxSc86kXgWl03L+9dWcFq1HO63olHJSKXzDHdb%0AsJvVvHp+nqP77Jsziz3lmcUKX08OO7CbVEglYgw6OT0uA52tBvQaORKJCKNWzumRVnQaOcVSCZdN%0Ax8E+KxKJmNnlKBaDgtcu1M6C71bV8ahwdi/x41HHZ32tm5y9v6hW23gCcX55aRGRWMzyahxvMMGz%0Ax92C4na4x8LhfVamFtYZ6jLjtmv5aMzHQIeZRf92NXBfu5FisUSbTUuHQy+ofY4M2Eik8pwf8wpV%0APrlCEadVW6NSk0rEHB2woVFKBSWSQibmYJ+VcDS9WTUhKo/pJ0ccvHV5kXZ7ubri2IBdUHz0ths5%0ANmTnrUtLpLMFWowqooksQx0mFlfj/PLSEqMzazWKoEKxRL5Y4tWPPKysJYTYejul9VY0OXt7VHiY%0AzxeZWo6w6I+zvBoXlGkikYiOVj3D3RZuzIWY9cYYXwhzbtTLsQE7WpWU6cUIXz7TgVYlK6uAui08%0AebiNifk1XDZ9DbfcDj2JVBapRMzS6naF+sUtqjiDVs6TR1yEoin2dZiwmcu8G+6y4LZrCa6n8IdS%0AGLUKFgPxulxKZgp8Mr1GMJpGLhNz/oaPdz5Z3qbOPHPQyZHeFmZWYsx5o9uUavt7LHUVcbdDPcVc%0Ao1yhydndYcFfX4X49pUlhrstGLQKkuk8pVKJs4ddAjcr8Q0RHOq3otco6qqJ93UYt70YrigotSrZ%0Ahm+rhJMjrbQYVSz54zxxqA2VQkq+UGS4q1zJls0X6Hbq8YeSzC5HaxTvW6sytsbw2ZUo+WKJm4vr%0Ad5VnPig0OXvvqMSIl96fw6hVCI21llfjPHagFbdDT75QLD+H9FsJhJPYzRqMWgXFjQqgilq4EtN7%0A2414fDH0GhmdrXrarOW+Pt1OPWaDiis3/chkYo4N2LEYVLCRJxwfKo/fv/x4kRajiluL66gVso0K%0A4O3xvFAo8PK5eW4shFlPZJBJyzG2nkrSoFXwzef66o7hlWe8d69uj81PHGrj8C5ib1Mp/OBQ4exb%0AV5ZJZnIcHbBj1CqECrenjrjw+KOwEXfdDj3rsQyXJvy0tmjwBhNCzFsMxDbuuZrVcAqZVMSJ4VZh%0AfxIJPHnYVe5vkcqjU8t49oQbpUIi5BzHBu3MeSMc6m3ZMVfUaBTMLq/XVRIPdZv5+UcL2C3qusrn%0AkR4Lr5xfYGUtAWIR71xd5h/e3h6b76ay7XZoKoWbuC+43YzE6ZHNGZXKjLVOLeOff3mIYCTFz87N%0AYdIpsJnUvH15EY1SxhdOdjC3HOHcdZ+w7w+ulT/39af7QFTi5fdn+WfPD/LquTkC4aQwownwPz+/%0AjzcuLtY9n3tVYzTxcOBO77FYLKqZ/asoeT+4Vp75/tLpDoLrKcQiER/d8Ake2JVZ8Q67jh+/s6lm%0AqvD8N5/t4x/evMWl8QB2s0ooG1UrpLx1eZFEKodJpyzPnCulZHJFFv0xIvGs0EhDMW31AAAgAElE%0AQVRnawfdJppooondoFpRc+aAs67yrKK2tJvVyKQS3v1kaUM54+DShL+u2s2oU/Lah/OcGmnl6ICV%0A69NrXJ3a7PaskEmQy8TYzJoaBUZljH76qIvr02s8d8LNe58sEUvmOHPAuaFOipNI5dCoZExtNNpK%0AZ+pXV0x5wijlUlKZcsOw1XAKEeALp/jzn000vi6+GNl8gV9c8NTE1kZK6ybuHUf22QS1T/XYOdhh%0A5s9fvgGA217u3F3JFd12LadGWvnJOzOcGHLQYlQxOhNEJBKhkEm5cMMP1HLr2GBZrVNPjb6VPwpZ%0ArYJoJRhHo5QLvwO3XYdJryCeyhFcr+8T6w0myOYLXJ7wkzzpZmIHhf3xARu6KmVdBRVF3J3yrpFi%0Arpkr3D1up0Ksvq83F8KoFNKNCbT4tqrFf/qFfoLrqVqVmwTabTquyFZrOCCTiPGHUjVx8eJEAIVM%0Awre+PMi1W0Gml8PIpBJGZ4KYdEpO72/l3U+WkEslddXGjRTwJr2STK7A3EqUbL6Aby3Z5M4jiq18%0AtpvVAieKxRLvfbLMM0ddyKRivMG4MI4rZBJOjbSyv7dFGKMrqFapy2VS3ru6Qk+bgb52I7cWw3j8%0AcRwWNW6bnh+9PY1cJqav3UhwPcX43BoHeq1CPxWNSiZUcVya2B7Pnz/VwXtXV5hZjnBtapXnN2Js%0APdxcCPNPn+ltOIZXnvHqVansFs3c4NNHNWfL1l8mgUedrXpGZ4Jcvhng1Eir4PkL5bE/lsxti3sV%0Aj+DK9ten17g+vSb8XyKuzQOuTwe5NBHg8YNOoYfFh6Ne3HYdcrmEbLawY67YSEksQsTNhbCQi29d%0AXyrB9NI600vrvHOl3Mh5wRetG5sfZGVbUym8h7CXZm6qsRCI87Nzcw1nmIVZnkvLfPFkO3aTmkIR%0ADvW3cLjfxo35IHqtgoO9LeTyJaYXI5w56EQmk3B9KsjB/hY6nXrBt+vQPiuH+q3MLkdYW09zsM/G%0AzHKYI/02JBIxiVSegU4Tzx1v5wdvTeO26+p6et2pGuNhnfF7GPBpcPtOVDNbt8/k8nzlTBd6jYIF%0AX4wvnnRjN6nJ5AqUSiWGuixE4pkaRVFfu5GhLjOISrisOhwtGmFG/MiAjeXVGCPdLei1cqKJHHaz%0AmsP7yopgESLyhbIPcXebgWgyx/kxL0PdZibmQ2RzmyUkd6Jyf1Q4u1dj36OIz/paNzn76aDad6xa%0AoekPJXnuuBuNUkauUORgXwt97SbG50Ic7Gvh+JCdD64uc/ZwG8oNP/VqtZDNpOJAXwtrkRRymQS3%0AQ7dZ5dPbwqF+K/FUnjcuLXJiyEGrVVMeoztMuO1lX1mPP87McoSTQ3barFpWVhOcOehELpOQy5V7%0ABbRZdcSSGdwOPelMTlARF0slYf1W9ZLDrGYxEGN0Zq2hV2xF5VQolurG1t14uTY5e2doNatx2nVI%0ApeWxb6DTxLFBO3/3+iSFQvmCp7OFGhVlOltAIRPjtOpIpnNYjSqMWgUrq5uVZmpluYpnpMfCob4W%0AphbW0Wtltb0Aui3oNirMTDrFhv+/HpEI2mw6rCYVq+EUbVZtTU+LCk+6nYYNf+ztDW8q22RyBUw6%0AJUadsq7CvrfdyJw3RiaXx9mi3aaIU8jEDHXcmcLnTn0Fm5y9PRpd04oKscRGr4gNVWU6k2d5NY7Z%0AoKK1RbPBbTMH+60sr8bochoEf+zediMdrXriqRxHNiYIJGIRB/utOFvKlZH5QpGZ5QjHBuy0b9iS%0AZAsFBjvMIBKRSOXpazcy0GnmJ+/OCD7D3mCiJsZXlPDHh+w1MbxSWZEvFOlrN7KwEQcr3zNfLNFi%0AVO4ZxXCTs/eGrXyucKTDoUMkEnGov4U+lxGjXkGxVB77Du+zcuZgK4FwkrnlKE8ddWHQbvq1DnSY%0AiCeztNs31cPdbQYKhRLTSxHBJ1ujlnB0wIFaIcUXSuK0auhzGcnmCjitm8r56ioOs0EpcLpSJZTJ%0All98FYolTDolJr0ST51YXK2SrDeGVys8M7kCw10W/qdnGjexq4YnEOcf35/lB2/NPLIVGXslf63m%0AbKFYRC4Xc3TAjlohZTWcos9t5KkjLlZWY6QzBQY6TUKlbqm0yfF2u7ZG6RtcT5LOlP3aXzjdiT+c%0AIJHMo9PI+MIJN7l8kVAkQ5/bSJu1XC3sDyWFZ/HhHgsfXPcy540K97/Cs8q7hP/22s2adwmFYomh%0AbnPD85OIxYz0WHC2aGty2UKxhM2kIhRJ181T77Sy7XZoKoWbuGvcTp2wdf2cN8IzR10c7LUgkYg4%0AP+rlUL+Vf3x3FrlMzFCnmSePtOENxvlkMoBGJWN2OcbY7CodDj1fOtXB9NI6lEAmLXsL+0MJ2qw6%0Agusplv1RupxGxmaDiBCRzTaeIb8bNUYTDwfuVDVTb/u3Ly/zB799lG8+20uxWEIqFfOz8wu8dn6e%0AixMBnjzsYnyu4imnxBuMMz63xpF9dgY7TfzDW1NolHIcFjWhSJrzo36ODdoZnQ4K21+dWkUuE/NP%0Av9BPJJFmwRcVfAoVsrJ/0ofXvdvO99PwCmqiiSYeTWz1HatWL+7vsfDFYy6KxRK+cIo//ptLZHPF%0ATeXuJ2Xlrm8tUdfL0mpSEwglysreQHyj4kHBiSE7n0wFa3xXL034+dqTPZh0SlLpHOeuezk2aBfG%0A5/eurvDkYRcHei288bGHbK5YoxT6+tO9/PfXJwVlTyKV4+xhV131kkYp5figjb94ZWJHpVy1NyI0%0AY+uDwpEeC8f6Wnjn2gqXbwb4q1fGa9ZncgUMGkWN2lEuk9YoyCrVNWKRmFfPlyvNQMSFMZ8wrnqD%0AiRqFekVZ2eU0cGkisE0V/7Une1jaovSsVsM5LGqkEjGXJnbm0kowwZGB+n7bSrmUuZUI+zpMvPfJ%0AsnBuFZ5/97eO3tG1fNC+gp8H7HRNby6Eee5YuzBhUcnlTHoFcqkEjz8mqN87HTpePT8vVEDUi6Gn%0ARlrxBuPIpBI67Dp+8OYt4X5VK9sA9vdYWfbHmFte5+tP9/P9X94UvDTzUOPTXq3CV8gk/ODNW3Ur%0AK6oVw9Xw+GL8+c8mBL/hJh5e1ONzJQ/odRl5/GArP31/lnevLKNTy/j2rx/k3PVltCoZP3lnRoit%0AIkSMTgfRqGSo5FLG50L4Q8maWFndT6ACt13Pj9+eERSYOpWM8bkQXU6D4NmaKTauAup3G4nEa19S%0ArgQTHGvQ02A3Ksm7qQZqVmQ8OIjFoholuEwqqVGcVzyBv//6JFAeQ7f2HajEz//lSwPMLkeQbekN%0ANDq9xuj0Gt96YYBfOdPNP7w5xX99aQyFTEK/20iP01ATjwHh2Xx0JritwmwbP7yb7xK+9cI+oZ9C%0ABZXfYE+bgT/+d6f5wz+7UH7HtQWr4RQmvQLfWhLYPq4/qMq2PacULhQK/Mmf/Anf+c53+N73vsf4%0A+DjHjx9HrVbX3f7VV1/l93//93nxxRf50Y9+RDqd5tChQ4jF4tseay/MklRjr8zcVKPRTLpSIWW4%0Ac3tnRYVMQotBRSKdJ57MoVRI+WQqwAuPdSIVl0umSpTodBpot5dnL5cDcc4cbCNXKHJ1sqwczhUK%0A2Exq5HIJGpWMEuXZe6tJTSiaIZMtYjEqeeKQk1A0XVZ0VnkTVvyJDvY0lcJ7Afeb23eqmtlp+8ps%0Ac7FY4r3rXuxmDTaTCm8wwdFBG3qNgkg8g82k5vA+G69/7GF6eZ1ffaKHXKHItCdCf6eRfR0m1mMZ%0A+tvNaNQy1mNZ+tqNHBmwEYpm2Oc2kS+UZwGHuy2cGLKzuFq/0+puvYIeFc7uxdj3qOKzvtZNzt5f%0AVJLEer5jhWKJ/T0tDHeaEItF/Oz8POPzYaQSMWqllHlvrLZz/ZAdw4a3YN+G0uyn78/itms50GdF%0AJCpXPHQ6DaiUUvRqRdnnf8Ob9dignZ+8O8OtxXWcVi1HB2xE4hkGO83ligtEZV9Cp552uw6VQioo%0AP88ecjLpCbG8uukPl82VlXRfeayzpoP5mQNOTgzaabdqmVmJseiPbVPOVXu/VyuJ7saHrcnZ3UEs%0AFtVc61IJLk0GSGULdVXcJp2ixqPSoJVzdNCOXCYmky3gdugY6WnBG4zT6zKiUEiJJrMMdJo43G/j%0AJ+/OoFZIabfrsRiUpLMFBrvM9LuNTMyFGOq2sK+j8m8zxwZtXB4PcHjAikErFzwLBzpMZHMFnjjs%0AZDEQZzWcrDmvRj6bmWy+rGpSblfY97gMXL4Z4OiAnVarhlSmwLEB+10pfO7GV7DJ2Z1xu2u6EoyR%0AzZe4uRAmksgKisiKUrdQLBFJZJldifKl052YdGVV+9nDbUKzrIqH+835MG02LfvcJmaW1ze5Jd7k%0AXzqX59iAnb/9xU3MeiWDXRYmPWGODTjQa+SCCq633cj+XgtqZdnbeKDDhHFDEW+t8u4+3G9lcj5M%0Aj8vAyREHb15cJF8o1nzP3nYjcytRpFLJXXWxv99ocvbusFMOADDcZSa4nmZ2pewvrFPLSGbyXJ4I%0AoFXJcFp1KOQSkuk8Ygk8dcSFSCRibjnKsSE7ZoOSUnGzKtKoVRBNZAVvbbdDz7ufLPMrZ7pQKcsK%0AT4lYxHB3C8H1ZLnqZ6Pi0qCRlz1c5RKKG1UcTxxy8pN3Z8nlt/NTrZDyjWfqewfvFrupBqrg81KR%0AsRfy11IJIX+DclWGXFb2AK4ohTVqKc+fcgtV4mIJPH/KjXzDomG4x8IXT7qZ9ISIJzc9gmVSsVCx%0AdmzQzpwvwuVxL2qVnEV/vBy/41mkWzyHK0rj5dUYkwthsrmicP8P9Fh47UJjfgy0G4V+Clsx2GXm%0AQJeZlbVE3d9odUUbNB7X74TLjfBQKYW/973v8ZOf/IQXX3wRo9HIf/yP/5Hf+73f4/vf//62bd99%0A911+//d/nz/4gz/g7NmzjI+P84d/+Ifkcjl+93d/9zM4+0cLO82kj8+FeL9Fvc3vx6RXkN0I7MH1%0AFO12HelMARAx6Qlz9rALh1lNoVgiFEkTXE9RLJV9g7/2ZA9GjZx0psB6NIPSIqXDoWdtPUUyneOj%0AMR8vPNZJu03Loj/GLy54yOdLKGQSQdFZ7Tf89LH2poLiEcSdqmZ22n5iIYQv7MRhUjHti+G26/jR%0A29NAmcuvnJvnzIGygmN0Zg3Fxix3OJohnsqhVUoxG5RIRGKCkSRikYhcPo9OJcGolRFcT2HQyGh3%0A6Hnn8hLr8TTOFq3gk/RrZ7tRbPGba3bHbaKJJm4HTyDO+Rs+bi6sM9BhZLjbUtd3bLjbzN+/PU0w%0AkmY1XPZKrXSrr/53sVjivasrvHC6g6XAZryTiES8+0lZ4VvxWr0w5gPKnoVfPdtNV6uen380Lyja%0AAC6Ol1XDq+EUw90WLr47jUwq4eJ4gIvjAbqcer58ppPgeppXzs1SKJTqqn0rHcxFIjEyqZjnT7h5%0A9+oKH1xbYX9vCzq1rK5ybquipHI9Pg0fts87tnLx9LBDUNUYtApiyVxdtZd8wyu44meZSue2+VKP%0Azazx5TOdLHhjnByyk84UhI7iW9XFFfX7iaFyafLVqYCgRh+dDiKTSBjsNteo1CcXQvS0GXHZtfz9%0AL28BZb/C6vNqpFQvFMG3lqyrDq2oNCsqof/zX58km61Vat4JHqSv4OcFDa/piJ2/fOUmLpu2rl91%0A9bJUJs9qOFl+yVUqsRpOC0rLrR7u/lACpXyT85RgbnmdX3m8h599MMO5a+X4+f7Vcp+K50+5cdl1%0AnLu2RItRQyia5q1Li5w54BSOIZNK+GjMK/CumuvpXJ4pT5gup2Hbc1C18r2pNn84sdscwGJUceVm%0AQFg20t3C3Eq0bnXGxRsBrk0F+cJJN30uA95ggqmFEDKplBPDDv7qZzeIJXM8edgFUFNx4Q8l6LDr%0AWPLHuT69Jvhk281qvvJYp5AnnLvuRacuN62b9IRwWrXkt7wQrsRY/YZtwzee7vnUOdqsyHiwEItF%0ANb77mVwBmbQ8tleUwkqZlL98eYJ2m5oXTnfy5sV5Lt4I8G/+yQgyiRilXMJfvzKxzSP460/3Ektk%0AhWftrz/dy2gsy0iXRfB9r3e8yvZffaKbD65t5rMTCyH+9pdTTHl25kd1P4UKFDIJR/bZgMZjTnUV%0A0mc5ru8ppXA2m+X3fu/3+A//4T/w/PPPY7PZOH36NC+++CJnzpyhtbW1ZvsXX3yRffv28Z3vfAeD%0AwUBvby+5XI4f//jHfOtb37rt8T7rWZKt2AszN9XYaSa9t93I+1dXtvn55vJFXFYtErEIpUIqeAeF%0AoylOjzjxhxPkCwXMWgUmvRKjbtPbSKkQ027TkcrlMetVJDN5ookMaoWMVK6A1ajm5kIIg0aOTCah%0A3a4jEs+gVcvocupRyMqqo4FOEy6bFrn0znzbHtYZv4cB95Pbd6qaKW+fqs9jl5F/fH8We4uW//rS%0AKGqllGNDdow6BbFEjr52I202DX3tBtQKGUuBOE8ddWE1qZhcCLO/rwWNUorHH6PdoUOjkrEaTjOz%0AHMVu1tDfYUKllHLuqpfD+6xo1XJ8a0m62wwcGbCBqIRJr6TFeOfdceHR4exei32PMj7ra93k7L2j%0AUsI26VknEs8wsxzh6q0gv/P1A4K32clhB18508n/++NRbi6ECUXSgsqtWvG2tXP98mqCJw+3odfK%0AWQkkeOqoC5tZxYI3xpEBG3KZhHyhyECniaEuM//jjSkO9bXgtGpr+gLsc5sIRpMcHbAxuxLhcJ8N%0A0cZD1WCXiQM9Lbx+3kOuWOBAr5V4KotWXfaCreznQG9LOU4CqWzZX3N2ZZ03Ly0RSWTrdkTvcuqx%0AGFT88qKHE0NlP0WxWHRPPmxNzjZGPS6eH/PR2Wbg//kfV7k+s4bLpuNQvxWDRoFEUqXOzRd44pBT%0A8LPsdRtqvIMrudyFGz5aW9S8cn6B5467CcXS9LUbsZvVLK8meOqIC5NeyfTiOk8caiOWymHUKjby%0Ay7In9bFBB8H1JPMrMZ466sK48bK6323CZddyaTzAvg4TAx0miqUSB/tauDkfBko8eaQd/Yan4ECn%0AmZMjDmLJHB+OelkKxDk2YEerklLdHb1aVTzcbeFAt+WervOd+go2OXt7mHQK9vdY6l7T5bUE719b%0Aqak+6G030mbVMNhlxqDZVJYNdlkQi8HZoiUcS9PfbkKjllEolgQOp3N5RCIRNpOKvnYj6/EM7fZy%0Aznj1VpBTI61YTaoaRaZYJCaaSNPrMhNNZlmLpnHZdYhEcHzQTqkEi4E4Tx91YdEryRdK9LiM7O+x%0AcHM+jLtVx+F+K1cmVnnuRDsWg1Lwz67m6N12sb/faHJ299gpB9AoZeQLZW/zLqeeaCKLUiEVxvh4%0AKkt3m4FFf5zl1TinRhy0tmgED+snDrXhDSb4ZCpIR6sepULGeixDIp3l2WNuFHIJS/44x4ftWAwq%0AisUSh/qt2C1qYskcIz2WcrMtkYjBThMnhu3c9IQoFEr0u01Y9EoyG70EOlsN+NbinBxuxahTCD7d%0ARwdsxFN5XvtogQ9HfRzobUGv/nS9rz9PFRmf9XMAgEgk4vLUqlCdK5OIMejkPHnYhVQiZjWcQqsp%0AK4Xj6QJXbgZotWr50mk3N+aCzC3HUCmkPHvCjVgsEjyInzvhZmZ5nUAoVa54G7Qzt7LO9FKEEkW+%0AcLITpaKsNDbo5HzxpBvY/PyxQTsvvVcrKOh1Gbk+HaTPbayrBD68z8qRfit2o6qmn8Jwj4VfebyL%0AIz0WxGIRevX2cfwrZzqJJrLkC/fuF7wbPDRK4Zs3b5JIJDhx4oSwzOVy0dbWxqVLlzhy5EjN9t/+%0A9re32UqIxWKi0egDOd/PA3aa1ajX+bE881i27pDLxDXeQVaThtmlsk/Wj96e4vFDbbTZtLhsGrLZ%0AIjcXwkx6wtyYW+OF013MLK8jE0s5sk+F3aRmbiVCLJmlhIi3Li4w0GlBIROjUkh5+/IiGqUMEAmz%0A83fq29bEw4PdqmYqM+kikbih9x/AlcmyoqjFqOIf353l8YNOHBY1wfUUV6dWAXDZtDx/yk2xVOLS%0AuJdOp5GfvjfDqWEHLpsWk0ZJoVQkEk/T7bSzsvHCZfRWgK883s2rH84TCCdr/IkP91t57+rdd8dt%0AookmPn84f8O3zR8ylclz9dYqeo2UE0MO1iIpzl33ksrkge0qt+qxu/rfqUwefygleKNfHPcRjpXt%0Ac/KFIjdmg3Q4DKjkUsHDslQS8fblRV443UUkkWZqIUS/28zM4joeb5y+diMfXFvh9H47IkqsrafK%0Adk9iuDQeIJPzopBJcNm0HBmwcmq/g7cvelgJJlgJxsnlS4RjadpatAQjmW0+tILyjlrl0qUJP3/w%0A20fpsOuaCp9PCfW4CPBR1fIPrlUU3CoO9dm4OOHlCyc7OffOCpfGA3zpdAer4RQ/fW8OALtZxdEB%0AG29cXBQUum1WHVdurvJXr4xjMSg41GelkC/w60914/HH+GQyIPA1kc7xq0/0YM4qaNErefvKEpdv%0ABoRx9s2LHr54ws1gl5mfvjfNhTFfjR/x6f2tvPrhnOBnfXEigE4to6/dSCSeQYSej2/4BU6du15W%0Adv72l4f4b6+Ob1MVnxi6P6qfB+Ur+Khjq8LysRGH0Fviyswab32yjM2krut9qpRLhfv9z78yxH9/%0Avez5q1PL+Be/MszUYoiV1QR97UZkEjH+tQRL/jj+UNkr8tignevTqzxzrJ2xmTU6W/Uc6LEQiqS5%0AcjOAzaQmly/wi48WyOaK/NaXB/n7X07yL391mHy+yORCCJlUQi5fYLirhS+f6eQnb9/ixHArK8GE%0AUMVRUQwrZRIeP+wkEkvzzJE2/nwlus1Pu6k2f/jw/nVv3RxgfHaNQrFENl8Q7vPZQ05k0s1noLVI%0Ahv52k6BorMRnl03L4b4WfnlxkYP9LSwF4rz8fiUmq7Gb1Hz/9UnkMjG/8XQ/H46u4GzR4LCo8YeS%0A+EMJ1Eo5n0z6efKIC5dVw/RyhHA0zfhsiFMjTuFZ/VC/jXPXl5FJJYSjGT4eL8fY5463UyzBK+fm%0AN98rFAucv+F/IJ6+zYqMTx+V+BuJZ3HZtQLHTHoFB3pa+IuXxwXl7lCHhb98eYLjAy38r984xE/e%0AnuIvX57gX/3aMKH1rKAMfvygE4NWjkou5W9endim/D02aCeWzCERl9eb9XKOD7VSKBT4q59N1HgY%0Av/z+bI1yvfKuIJsrCv7t29T4BiX/5fufoNcoODls5199eRC5XEI2W8ATiPP3b0/XVFJtVb6PdJj2%0AxLi+p5TC165d47XXXuM73/kOEolEWP7aa6+hUql48skna7a32+2YzZseL/F4nO9+97ucPn2a559/%0A/rbH+6xnSbZiL8zcbIVBI+fkASdSsYhsrrhthnl5Nc5zx9uxGFRIpWIGOkxo1TIUcilmg4K+dpOg%0AsNAopRwZsHFrcZ0DvVaWVuPEkzkyuQLJTB6rUYVcLqHDYWDBF8WiV5EvFLl6K0ibTYtaKSOezDM2%0AvcZTR1341pIs+OJIJCJO73eSyRZIpPOCb1unQ3dH/isP64zfw4D7ze3dqGaqZ9JnVyI8fdSF1ahC%0AIq5V8/S3G1kNp5DLxATDaQa7zBRLJQwaBTKpmGKpxP5eCz0uA6VSiWQmR1+7mdX1FOlMAYVCgtOi%0A5cb8GiqFFINGwdxKrMzNjW7Tk54wWpUci0FFPJnDalIz0FFuxmjUlRUnLpuO335h4I4Sn0eFs3sx%0A9j2q+KyvdZOz9waxWMQP35klEs9sW1colBjqauGHb90ilsqSSueJJDbPMZcvcmrEgUGrwL+W5OyR%0ANsx6paAINunLSh2VQsKp/a3kCyXiyVzZp7XdyJWbq2VlpU3LjZmyT+tj+1uZ90U4ss/OvC+K3aRB%0ArZTh8cXocOhx2bS8eWmR9XiGcDSD264nVygxuxTl0D4rem3ZL3N/TznGXhoPkEhlOdhvJ5XOsx7L%0A4rJpOTns4INrK6QyeeQyMfFU+cVbJQdJZfO4bFosBiVisYhTw63CmHCvPmxNztZHIy5aTSoSqVru%0AVTxYU5k8Zr2SW551+t3lTuK3POtlr0qdknyhiNWkJpsv0t9uwm7ZEH6ISnzhRAcqpYRUuoBaKaO/%0Aw8z6RjWZSCQinszhsuvobNUTiWe4dmsNmUzC/t4WDBoFpRJ0tOrpdhqZW4nw2kcLHOi1YjWrSKXL%0AHsYVlfnRfXaiiQz7OszlF3WFIgatAq1KLqjQK+qmgU4zjx9ycmMuyMmhVnQbHrAHelv42pM9jNxB%0AxdpusBs+NzlbH42U7ft7Lcz4YvzZS2Mk07myJ3C3BYN2Mz9rreoan80VWVlN8OwxNzq1nFy+SDKb%0A40ifnXSugMcX4+iADbFIRCSeZaTbQr/bRDaXp9dlZD2WobVFQzKdw25WI5eJ6XebyOWLBEIpBrvM%0APHe8nRvzqzjMWi6PBxjptVAsQiZboM2qxWXTMT67RipTRCGXMNRtQa2UUiyWcNl0HOy3EkvmGJ0u%0Avygc6bYQjKQw6ZWC8rnLqaerVY9BU1+FudUn/NNEk7O7gy+c4vWPPTXxtQK9VsHyalzw5ofyuN9u%0A1wkKd4lYRJEizx1zo9hQTA50mjg14iAcT5PLl5hejHB0wz+43EdAT4tRRVerHo1KzuWbAfb3thBN%0AZtFvNHVfi2QwaBUc2WdnemmdSc86GpWMbL6I1agmkcrR02ZEIZcyvRjhsQNO1EopuXxRUMenMnle%0APb+wzf+6UCzx9JG2T52LlWdLtUpGLl98ZCsyPqv8tTr+PnnExYUxHwOdZswGJZlsgUw+xxdPdoCo%0ArNzNFQt88aQbXzjNLy940GkVfOm0m/G5IL61shL4qSMuvGsJ1iJpFHIJx4ccSMQiQtEMboeOkyOt%0AROIZJGIRGpWM40MOCsUSs8sRpFJxzfZKRfnzKoVUGNtdNh3nx7y0GJUEw2kGOs011SNuh57J+TCt%0ALRrev7bClclVOtsMWHSKhuNNPeV7PW5/GvF3J87uqZfCY2NjvPnmm/z7f411l/AAACAASURBVP/v%0Aa5b/9Kc/RaPR8Oyzzzb8bCqV4tvf/jZ+v58//dM/Ra/X3/Z4e+0lxGf9sN4InW1GZOISuSJ8NOZj%0AzhsVSFoqgUGr4OZCiLOH28jmipy7toJGJeOTqQCdTj0alYzgehqNUsZqOIVSLkUsEaGQiTDolESi%0AGVRyCflCCbVSgkYpQ6uSIpeJKRShzaolFE0TimaQS8WM9Lbw43em8YeSOCxqJj1hPh730+0ycHSg%0Ahc5WA5cnA/zwnVn84SR6jbxhwlONhzW4Pwz4NLht0MgZ6TLz9JE2hjtN2+5xdcOAUgmWA3FaLRrW%0Aomk8vpjA41QmT5/byOxylE6nngs3fISjabqdBlSKcnPEuZUIsUQOlULKB9dWkMvEtNm0yCVlT6R5%0AbwyjVs6txQiT82uM9FiAEv5QkvOjPmaXo2WLCZuWWDLH3EoUrVrGxXE/gY0X0i0GFaFoCq1qd3yt%0AXNe9jr2QRDexic/6Wjc5e28olWBxNc68d3tFVG+7kXgyx/JqnHSmUGMLAeUXGVp12ftUJhMzOr2G%0AN5jAqFMgkYi5OO5HLhOz4I0xMR8W4uX0YoTl1RhPHy2X9d1aXKfdruWWJ8yct9ws06RTMDYTZHU9%0AxVKgPFlr0avIbLwg2en4cpkYnUrO6MwqJ0ccfHjdy0djPtbjGRwWNVOecu+CeW+ULqe+piFHqQQ2%0Ak5pJT0g49okhB6eHbbRb74+yqMnZ+iiVwFOHi7l8kX0dRpYC28ssh7stTHnCtNt15bE2lubIPhvX%0Abq0y740ikYjK4/NKFL1WzvhcebI1lsjy4XUvPU4DA51m3HYNH0/4yGZKBMIpvME4IOLW4joL3hh2%0AkxqNWsqH173MLUcplUrCeotRyeRCmEy2wKI/RjSR5WBfC5cmAsx5oxSLJRb9MdYiadx2LWOzQeRS%0ACVajivevrQjrQ5E0cpkYk1bBWiTNjdkQy6txAuEkzxxt5+tnu7EZVfftet8Jmpytj0aNpBCBL5Rk%0AdjlCLl+kzaollsoxNrOGSVe2Ivng2krNA3omV0CllDA2s4bDomY5EEMmlTA2G6TFoGJ0JkgynUcm%0ALSuNx2aDLAXihKJp4a9Fr8IXSvLBVS/rsTQquZihLgsTc0HEYjFXbq4yvRRhsNtMLJHj6tQqcpkY%0Ajy/G6EyQtUiaI/usUBKxFk0LzcPiySxXp4LMrUTpcRlwmNUsBmK8cXFJ4K3HF2N2JUq+WKLFqKzJ%0AOz2BOD//2HPHz1H3giZnb4/F1ThvXl5GKhXXbd7Z4dDVWEVAedzVqGScu+YV4uDUwjrXbgXpdxvR%0AqeXMLIWZ9KwzPhciXygy2Gnm4riP4W4LXW0Gzo+usOCLMTEfIp3NI5WKy3F0bo3V9TRWkwp/KMnK%0Aajnmj86sCRybWyk//7isWmZXoiz4oojFIlQKKbc8ISRiMW67lnPXV5BJJaysbv9eD9LixKCR8+Qx%0ANyf3Wes+W1bjYeXsZ5W/VsdfjUKEXqfkw+teQpE0NrMSrUrBj9+eQUyJJw65GL21ypuXljkxaOVX%0Az3aRyub461cmCUU2c8OPx/10txnQqSWUiiJe/9hTE+NGZ4J112tVMnRq+Y7/16vlwkRgLl8U3hFU%0A73/OG2Wo28zE/BqpTIFCsYREIuZwX8sdNy6s4NOMvw+NfYRSqaRYLJLP55FKN08tm82iUjVOrEKh%0AEL/zO7/D9PQ0f/EXf0FbW9uujmcyqZFKJbff8AHCatV91qewDeNza/xff32ZY4PbyyeqrSRmV6K4%0A7eXzV8qlxJN5RIiRS2EpEMdh0SCXicnmCxg0CpJpMfl8kWQmj16rQK2QkUzn0Gtl5AsAIpwtWmaX%0A1+luM5JM5/jH92b55hf1ZHNFMrkCoxtN5RQyCb1tBvyhFH/381uCtH/BF+WdK8v8p397mqGue/N0%0A2wvYi5zdLR40t29uCcSZXAGdRk44mqkp/cjmygnQ5YmAUEYdS+YIxzJIxOAPJcnkCsSSERwWDfFk%0Annc/WeGff2WI82N+vvnFfbx5cYmvPtHNlKdcduTyJ7g0sb2BnEQixuOPbTOWD0cz0AavfLjAGxeX%0AHhm+wu45uxdj36OK5rXeGXuZs+9fXUYhkzS0w5n3RjHpFfjWknXtnTTKcm7lW0sKn10KxHniUBsX%0Axnw1y+UysRAvM5HCRvUDTHnWhbG3cuzsRllqBdlcEXE7dLeZuFTV2KNi2VN9nHA0Q0+bGO9aCt9a%0AimyurBKKJXPlhndVVj8apXTb93ZatTVN7q7//+y9WZBc53mm+Zzc932rrMysfS8AxA5wAQmCFElJ%0A1GKJkmlbardsxYTtmQl3RDvC0oWjY2KmPTE3c9HR7ehpyRxLPVLYktWSIVGiKIo0SRD7WoVagFqz%0AsnLf9/XkXJyqBAoFipS4gWS9V1V5Tm4nv/P9/zn/+z3fQpJrC0n+4pk9H5k8+lb6IGL2xbOriC1x%0AWyyChHu4WxNVr9PAxbmtY22h3CCWrmyMs43OvnqNorN987FKvcWPXlngs8f6ubGa48CYBpVS1nn+%0ApmQy8NqNXNr4DMENDqBaKWey397BjIEUZ/W7IDAAyjUprovlJg/u8W47nzL5GsN+ycCw+VnVSjnp%0AQm0nz76FPoiYvXNeuKmlcB6HWbrO3Jwr1uoSemdxPcfeEddd49zvkrAmm/mwv7tFsdzs/J/awN3s%0AHXF1culmPNcbIu1uOrktGCsSjBW5OJ+UyvndrU48jffZubGaBrbmTul1WrREiWl8kTjBWKGzbfM8%0AOrbPx3/552ud73f7awSjBb7909lOvpxZTvG33734kb2Oeif6IOcGM8spvv3TWQD8buNd5wBGvYpy%0Atfmm437wNh6qWinH6zDw/V/Ob7sm8rsbG+Nxmf5uC8Vyk1pDGt83Y/Kh+7pZjZUkRM6EpxPfdxvj%0Ab7/+2XyPfq+ZVy9L8xm/20gqV2O0Z3uzWbVSzqMH/e97PrXb33tcxfuhN4vZD2J8mlvNdP4e8Nsx%0AaBUdjMncSpYjE17OTkdZjZVYfWEOkH7/aLrGN//uDP/T5yc784bb7/+M9Vr5r/9jmgd23xqjN+NP%0ArZQz1mPlJ68tSU71je3BWGHLefRW/9+JWrv99Yf9Vt64dmsOGowWcDqNW77vluMQzLzp8f8g86/Q%0Abr9fhSFvrWvXrvHMM8/wyiuvbGkq9+ijj/Lss8/y9a9/fdtzQqEQf/Inf0KpVOJb3/oWo6Ojb/v9%0AEonCW+/0PsrpNN5znwngh68u8fwbK8hkAg/ulkpKQ/EiTqsWjUrB6ekIotjm4b3dIIDLoiOcKmLU%0AqihW6/R6TB13kUmvwqBTIghg0alptkXabShVGxi0ShQyGWJbRCGTU2+1EASkZgvlGmatmnpLZHE9%0Ay5DPylwwQyhWxOc2MOy3MreahLaMM9ej277DE4d7+PLxgd/4PT8ME/h7MT7ejt7v2F5LFHnxQojX%0Ar4a3PK5VK/jUA70sh/MkMpVODM+tpnn6wT5urmUx6lTky3XCiRKHJ6VmHquRApFkib5uEyMBK/PB%0ADOvREo8c6GZ+Lc1Qt5UboQwBl4mVaJ5wvMShCTfRdJmVsORAdlt1nJ+JEegy4rbpWAnniKUr+FwG%0AFHKB169FOjyhtxOv8NGJ2Xs1930U9UEf652Y/e0UjBe5EcqysJ4nX6xhM2u4PJ/gyaM9BKOFLXns%0A9HSEIxMeLs5Jk2yZTODoZBfVepNEpkKf14TLpqVQalIo11jbqJ7oduqxmtS0Wm2W1vOsRPJ0OfQE%0APAaUCjmrUckN7HXoGe2xUq42WY1KObHHY8Tj1GHQqFhcz7ESlp7b4zGi1yoo1xqYdGpurGVZXs/j%0AdeoZ7bGxtJ5jJSLlxn6vibnVDOFEid4uI31eM8sR6XP4XVIDu2qjidOiQ6WQsRzJd8Z+r8PAj19d%0A3MKA2z/qYnoxxUP3efmDE0Pv+DfYidm761vPz3JmOsrRyS5q9SbxTAWXVYvfY+Tk68scHvd0Hve5%0ADfhcBmLpMlqVgkK5vmWsPTDmIpGpsBzO43XomRy0UyjXWQlLcdbrNaHTKMkWqvhcBjQqOdV6i1C8%0AiNWkwahTSuN0qoTfbcCkU2HUK9GpVdwIZgjFi/jdBsb67HzvxXn2Djo754XPbWAkYKVQrrMWK3bG%0AeodZy8XZOF6XHpkgUG80CbhNxDOVzjnS4zGi1ciZX80STpTwuQ3IBAGDVsmXHpHG8DsZtkcnPO85%0AH3MnZm9p8/hLDYB1nLoW3rbPoXE3GrWCVy+vA9Jc8an7e2i3IZwokchUOLbXy821LGuxIj6XgUG/%0AGYVcRr60ETepEgG3gYDbJOXMeJF+rwmXTceF63H2jjpJ5Sosrefp8Rhx23VcmI3Ts5Hz5pbThFMl%0A+r1mHBYNF2ak2Bvvs/PqhRC7RxzIZAKRRInVaIEuhx6/24BaKWclkieSLPPQfV4pd27m4S4jpUoD%0AgTblmsivL6xt++6b+fKRfT6+fHyAf3x5gRfOBrft93bnpb+rdmJWUjBe5MxMFJBJOSleoM9rptUS%0AOT8TY3LAzuUbiS1ju9Oqpc9r6rB4b9/mdxvxOnVEkmUqtY2c5zLQ6zXREltoVcrOuL8Zlxdn4/g9%0ARlxWLZVaky6HnpnldGfcHe+z88r5EF63nv5uM/Oracx6NYVynfVEiUPjbqKpsjSGuw1MDtiZXkqx%0AFt14fq+NVy6sYzapttxHkMkEPnusn7VooTNuHJ3wMPEuI3jeSm/3N/ywxuwHdR3w7efnOvm3x62n%0A12dixC/FRihWpMdrYKLPzrWFVCfWdg/amVqUYqffb2A0sH37XDDF0loRv8fAroFb+/vcBib77Uwt%0Axrk0l6LREjk62UWbNqGYNCfochhYDudIZCq4bVp6usyEE0VpzuAx0GXfun3PsIuZ5dSW+0/fe3Ge%0Aev3WQsaDe7x87anRLd/3dm1uv5ve6/z7m2L2nnIKj46OotfrOXfuHJ/97GcB6abv+vo6Bw8e3LZ/%0AKpXiq1/9KnK5nO9///v4/f73+yN/5CWTCVxfllanRbHNq1fCPLzXB7CtWYHVpAEgli4RcBk5dS2y%0AAf/WgADDfgseu558pYFSIUMpE1DIZBRrDQIuI22gVhdRymXIZKCQg0arJJutEYzmcVr0NEpV7ht2%0AMXUzwXosT5/XwvRSkouzcY7t7Wb+TVZl5oOZewLivaP3XsFEkb/9zkWO7e3etuIsim1UCjk3ghn0%0AWmUnhtVKOSAwt5rG6zCQzJb5wvFhbgTTXJyP0+MxodNKMPmXzq/RbDY5NNFFKJbn/sluFtbSmLUq%0AZAI8utdPKJEnkiqhVck4MuFmajHBkYkuppYSnJ2Odt7TbdOhVMj518uhLd9hJ14/evra//nrt73v%0A3//1o+/hJ9nRh0XBRJFfXwpx9nqMWqPFrgE7oViRSq1JPF25ax7bdGKClO82myId2+tDpZRh0qk5%0AOx3jwT1eoqkykWSRKzckN6XdrOYrT40z4DdRLje4upBiOGBlKZSly2EgW6jx6wtrlKoNHtzTTTJb%0AIZws4XMZ+N4LUgOasV4bGpWcVK6Kz+Xg9FSU5XAelVLGkF9iaS6H8wiCAMDZ6SiX5+MM+S102bXs%0AGnQyt5Kmv8tIsVwnlauyd9jFP9zWwEtq+mXl/l1d/Kd/unrXpiC1RosbwSzRTAWP9YMp4f8oK1ao%0AEYoVOzGmVsp5+sE+Xji7ilqlQC4InccfOxTApFPyo1cWOTLZxc21LNBmLVYkU6hiNWrI5Gssh3Mo%0AFXK6HDr+8cUbAHzx0SHcNqnR8Hq8SKPZwqRTcm41u/FcNeFEiUazyScO96KQC1j0KhLZCvlig2o9%0Ay4FxNz6nAYNWajJTa7Q6n81t0+F3GTvxK3Urd/Gvl0PbmhcfnnCTK9VZ3yiRjiSLaFQKLs3HsBrV%0AW/b9iy/uBm4xFO90/XzjK/vfl8ZJH3fdefzfrFGQUiGn32vuzM8qtSaxVIVrC4nOb7sWK5LKVfm9%0ARwb4xZlV/vFFafHNqFOya8DBlx4d5IWzQQy9SvKlOsfu6+bnp5epz4kM+S1cuZEgW6zy8F4fK5E8%0Ap66u0+UwolbIWF7Pk8hW8LsMTPTbmF3OMDFgZTGU43+8cpOBbgvdTgP//RezWAwaPHYtyWyFhVCG%0Azzw0wNxqmi88MsQvzqyg0yg5MOZiZjlNMqOg1hA5dS3Msfu8d/3um/lyPphBoZAxt3p3N/XOvPS9%0A12a8Hhhzc2E21vmt6o0WKsWtxrB3a4I4HLAgiu0tOVmKdxl6jYrzM7caek0tSiiT4/u6EcU2xWqN%0AE4d8zK9kOX9daqS9Hs9z35DUcO7SXBynRcNTR3ulG2TpIj1eIwq5wPdfmMfnMjDZZ6dUbTIcsPIv%0Ary1iMajx2HVEUyWuLST53LEBNEoFaqXAd38+x2OHArx6ObSlMadSLiOerjC1mMJqknof/ODXCxg/%0ANbaTLz/Eksmk+Z5Rp+zkoNVYiSeO9vEPP5vFY9Pw0H1+Xr+yxrnpOJ96IMCufgdtUeS5k1u3n74a%0A5zPHejg87uEXp5d47mScLz/WzxOH+vnJK1Ijuj9/Zje9ngqvX1nj4qzUaO72BsSfe3hAYgrL5Zx8%0AbQmQzotrCymuLaQ4MtlFvdliNGDjv/9ibtv2r316HKVcRsBt5Pu/nN9SaaRWyrlv2IlMJuEl75Zz%0ADToVCoVsy9x18zi9k/z7TvPzPcUUlsvlFAoFvv3tbzM0NESxWOSb3/wmPT09/Pmf/zn1ep10Oo1S%0AqUQul/PXf/3XzM/P83d/93dYrVbK5TLlcplKpYJOp3vL97vXGJYfNOvxbgrGiyRz1S3lSGvxAhP9%0AdnwbCXqi386hCQ/JXIV8sYbPbURsiwz5raxEcug0chSAXC4jki6iFmSILZFWo0Wz2aQptllLFGg3%0ARBrNFuVqg0KlTqZUI5+vUam30GqUXF9K0WhJXVW1aiViW5qk9Xeb8bkMnL0epbfLdFfO0tvhEX1Y%0A2UAfBr0fsR2MF/nVxTWuLaZZjRZI5So8dX9vBxg/6Lcw1mslma9sNENSIAhSI7hj93VzYy3NgVEP%0A1XqTYqVJo9VioNuC12mg0RRJZKoAHJn00BTh+nIatUpBsVKny65nNVZkajFFoVrHYdWzHi+xtJ5H%0AkAnsG3NTrTUw6dXoNErkMoGxXivDAQu/PBfcBpJ/u/ysj0rM3ou5793WT15fftv7fvbBvvfsc3zQ%0Ax3onZt9am7lsZiVLpdZkbYPNWqk1GfSbCcWLrCeKHBh1d/LY5ICdh/f5WAhlGO+z47LpEASBIb+F%0AvSMufnpqmXBCupAb67OxGM4y0WdHRLp5PDFg5/h+H9eXU1yZT9Lt0uO26wknS/R2mWm126TyVXq9%0AZnYPOLg0l8Dr1LNv1IVeI6fHa0KlkBNNlzHqlXQ7DcwGU7gsOuwWDY2miM2sYf+Yi0SmzFqsyMFx%0ANxaDmlpTxG7WYDZoCEYl/ms4WWJ6MU3AbSCdr23cSJRUb4hEUiXUKjlHJj0YtCoEQdjWCHfIbyFd%0AqDH+Dl1GOzG7VaFkkVevhNGoFaxtlCO3xDbLkTxPHu2lWKkz0mOjy6Gn2RJRyAW6HDomBx0ks2W6%0AHAa0GgXZQo3RHiv7R11EUiUKlQbdLoM0PvbZMGpVXL2ZpMdrRBTbpHJVejwmXHYdfZvO4aLUiLDH%0AYyKRKTPosxDPVgjFS9gtGjwOA69fidAGmqLIoQn3RrWadM4M+S1cnI3z6EEfRp2KcKKEXCHw0H0+%0A6o0W+VKdIb+Fg+NS9/Kz16P43VJZaK4kufgOjLpRq+SUq036vSYCHhP5Up2JXtvvzBR8p9qJWUl3%0AHv/1RJHDEx78LgOCIDAcsHBowsOL54JcX0nzB58YQadVICBgNqp4ZL+fYqVBqdJAqRAY7bWxFMkx%0A7Ld29hvusbCr304iV8Fq1LC4nmUkYGMlmqevy4zFqCaaLtPt1HN8v49gvCi5yl1G+rtNaDUKri+m%0Acdl0DAesLKxnUSsVlCpNElkp5v1uI+VanV0DTmr1FuFEGa9Tz4FRN8FYgcl+B/PBNIvreQa6zZye%0AjhBOlrCZNQhAIlthJVrgSycGMRuk2LgzXx6e8DDeYyWWKbO4ntt2LN9rrutOzErxuhIpYDNrOuM+%0ASDzTzR4BmzHssmoRBIEej4n9Yy5++voKTx7twaBRopBLjd8tRjUtsU0sXeTEwQA6jZJCqUF/t5mJ%0APhsypUC9KWLWa1haz2M2aNDrVKxE8nidBkqVBmqVnJbY5mYoR7XWRKNWUKxKDUOnFlJM9NvZO+JE%0ALhNYCGeZXkjzicOBTjNGr9PA4XEPoUQRh0VLOl/DY9ezFMrxwB4vLouOdntrPDZbIsWK9DmXw3kU%0ACvl7mi/v1Nv9DT+sMft+XQfczsYtVGqkCzW8DkOnUVuLFo8fClCpi0wvpvB7jDxxJMBSuMDFuTh1%0AscUTR25t97mNPHk0wNJ6njPTUdx2PU8eDTAXzPHS+TXMJg1PHg0wtZjg6o0UPpf0evFsGQGBiQE7%0ATx4NsLiepVhuYtQr+cThAHK5jFKlyWiPlUf2+UjmypTKTVpii0cPBlAqNrb3Stu/84s5ltZzzKyk%0A+eyxAalhPAIT/XYOjLmJpUuM91i5vpLCYdFta0zXbLX42RurhFOlLbzgdpvfKf/+NgziDw1TGOAv%0A//IvaTab/NVf/RXNZpOHHnqIv/mbvwHg8uXLfPWrX+U73/kOe/bs4cUXX0QURZ555pktryGXy5mZ%0AmfkgPv5HQiqVnHq91VmxvNNxKYptLszG+PRDfewfc3HtZpJoskh/t4Wl9SyRRJEhv5V0vkKuWMdi%0A1IAgoFLI8Np1GAwqUukaeqPEuhIE0AoKmkAwmqfRBqtBgcGgplJtcepyCK1WwbE93ZyfjZIvtlkI%0ASSfMfcNOXr641llpvJOhCNKqzNGJ7TzkHX24dPsK2O0rbDKZwEqswN9+9yJWkxrVBjtJq1ZQLDe2%0Auen+9LOTfPd5ictlNUmJPBiVSlYVcoFYqshT9/dyfjbC6ekIJw4G0GuU3DcorYJ32XTIEHlwt5dU%0AvoReI3Uj99r0/NkXJlkL56k2Wxzf52NqOUkqU2UtKjVu2nQ23Tfs4uWLa+wedKKUy6iJO/G6ox19%0AHLXpoNgsnVyJ3splUtVCpbNvodzYwmq93Q20e8BBKl9ldiWDXltkos/OfYMOXr4UQq2UFsZyxTrN%0AJiyFcuQKdWKKMvHNfDcT5edvrCIgcv/uLgRkuO06coUqKqUcg0bJE4f8yASBUKLA0V1dLK9LlTm1%0AhsjZqTDdLhOT/TbcFi2laotIvIjNrMWgVXPfkBOtWsZ3n7/lujh1dZ0TB3sIJyUnkdWooc9r5sx0%0ApNPDoMth4MqNxF2P3WIox/G93Z3GNHdWL6lVCq4vp3nmkYEdd9vvoDvHWYCVaIF/ObVCMlvh0QP+%0ADg8Q2ChNLqNWyplZTnVcwIlMhV0Ddn70ygIWg5pGU6Sny0g8I920CieKJDIV7htyUq01MOuVOG16%0AqtUGzhEnYruNzazBoFVyYNTF3FqGQqlBrd5gst+OgMhIj5VwooTfZeTaQhLa4LHpef6NZfRaJVOL%0ASfRaJaVKg2cfH6HREHHbtMytprGYVPz8jRUAhvxW9GrphvVmTG46gs/PxLZxBe904//qXJBao0Vv%0Al2nHdfkB626uq83fa6DbzKFxNy+cXaWnyyzNw+ot/t+fzWA3q/mTpyf57s9nOHU10nG7v3o5xPnZ%0AOA/v9XHpRgyv3ciRCTevXV3n2s0kTxwJ4DBruH+Xh9VoAadNQzJTo9lo8cShAIvreZbWc0wvJtk7%0A5GTQZ2Y5UiBbqPH7Twzz4pmVDeRZG6VShsui58QhH6evRUlmK/R2mTi9FuMzx/ppNEUKpTpzq2lu%0ArmWpN8ROzrydsZ7IVHBYtB3O/OtXIzz7+DDBaGFbvtycdx6d8PDKpfWd66j3WZvxajWpSWQqW7bd%0AmXduH/vNBhUKmZSr4+kK88EMx/b6qFQbnLoW6VQRrUaLqBUCT93fT6lcQ6NSsBDKMjHgYCEkPUcp%0AF1iJZBnrMbMQyuGyqjHoNOwesLNvuEo6VyOaLtFsiKyEs+wecuCyann54hqhuNQ09vg+H//88gIu%0Aq5bj+31MLSY7cbrJIz4y2UW10eRX54IcHHOza9CxzTV8p4t9J19+eHT7XHYzj5g2zAIvX5QqY60m%0ANRN9Dr79kxn8Lh1PHe3lpfMrXJiJ8/lHenn4Ph9L4TTPnZzlsw8F+LPf28Wl+Qj/5Ycz7B2y8Wdf%0A2N1xBv/PX9rDZF+Dl86v8NxsfKNKXcXUYpKLc3EeO+jDPuzEZlTz3MlZbCYVB8e7OD8T4cLM9v2/%0A9vQ4i6EcMkHOd5+fxaBTMNnvQKOSb3EGN5siJ19b2vL8N6Yi9HhMKE7IODLu4W+/e7Hzfac3OMgH%0AxtwshLIshLLbKod+U/692znwblYj3VNM4fdb9xrD8oNmPV5aTHFpPk4oVqTXa0IuE3j5YgitWsGT%0AR3s6jB+nVYteo6DRFJHLYaLPQbpQRRDArFOTLdU6f2eKNdYTRYb8ZnQqJfVWC6UACoWcVquNWhBo%0AyUAUoQ202m0aGyuECgXY9RrqIkwvpQjHSxwYd5HKVVEr5eRLEotu76iTWLos8Wi6jBwcc3N9Kc18%0AMMNIwMrRCffbOjE+rGygD4PeSWzfzuPr7zZhN2u5MBPrcKlmViS8yetXpQuzyQE7p6eiqJVydg/a%0AUSkVt7G1DPg9esx6DdOLKdY2mELjfTZyxTpiu027LblJLAY1hUqd9XiJg2MuEtmK1ECxWsegucVC%0APDThQqdRcWM102EQjfXayBVrBKO3+IRDfguzK2nWokXcNi27BhyEkyUQBIobLMPRnrcfr5vH9V7X%0AvcRn/SB1r+AjPuhjvROzkoLxIq9ei7CwlsWzySZVy1kJF3h1o5nc3mEnjZbYwUGAdKPuc8cGCCeL%0AEtPMZcDrNPDi+SCff7gP2gJL63mC0QIHxl3IZALBaAGLQUO51iAUrwhLOwAAIABJREFULXJsn5di%0ApbGFn+pzGliLFzsc3x6PidVYvsPPNOlUVOpNXFYtRp2K+dUMa/EiAbe0b63R6rxef7eJ3i4TsyuZ%0ADnfY69Kj0yiZWUp3HuvrNrEakbqT+1wGTHpVhzVbqjYQRZheSjLeZ+P01PZeAffv7uLJQ35EEa6v%0AZAjGJP7sJtf1jakIjx8MvGMO28ctZqdXM5y9HmNto9HKRJ+N6ZUkA10WFsM5phaSTA7YuTif4A8e%0AH+HG2q3+DhN9NkLxAnqtqhMPvV4TBq0Sl1XLzVCWtag0Tk702ZkPZtCpFei1yg4f2KRX0mpJY3Eo%0AvhGjXhNOq45Lc3EOjLs6vMrN2CxU6hi1KmrNJj1uKfYS6QrH9ndLTOGNsX7QZ+HUlQj7xpyEk0UM%0AWtUGt1Pia/vdEsP6+lISm0lLvlTvjOtDPis3ghL7+sC4S2ILh/Pb+mvALf7fDp/1zfVe5tnp1QxX%0AbiQoVZucvUufkf2jEl5h/6gLhHanH8RmTh3ttSCTyZhdTrO2waPucUs5cT0uMbCT2SpL67kOu1cQ%0A4OxUjECXxAGeWkxh1EpzxVC8SMBtxKhTYtApiW/wszfjt1StM95n78xLO30oZmN0O/UYdVKcDvkt%0AhBIFKlVRmtdmK7fOgXKdrjsY6/tHXSjlMi5vIIL2j7rosus4MOLi9PXYm14nSfPuN9/+XujjHLPB%0AeJHzczGSuRpXbiSk/HrbuA9s5+1uuN0vzcfZNWAj4DETSRalWKnUMelU6LXKDu+6r8vEUMDC3Gqa%0AULTE4V1Sz5S1WIF+r5nVWB6TToXLqtvGGL4wG8fn0hNwb5wn8SI9biODfgtL4RzL63l6u0x4HDoK%0ApTq5zby5MZfonFtuA26bjstzCewWDSMBK8M+M2dmYiAI5EsSlujOnPpe58s7tcMU/t10O7/dY9dt%0A6esz2G3E7TBAW+hckw/2GBj23WIE38kE3vz/zbZ3mMKrKZZC2xnEPpfEs76+LP0f6JLmHVOLqc6c%0AYNfg9tebXU2xHNq8nrczuyzl5TuZwz63AQFhy9gP0tw0k6/R45H425v3pHwuA+022/a/M77vzL8T%0A/TZmllPMrmzvS/DbzjE+NEzhHX1wurSY4r/9ePoWv6jZQqWUHJeVWpNiudFZfdxczXtgtxeZALMr%0AaQa7zVjNGk5dWadUa/Glx4bIF+s4zFqGfRaatKnUmrj1OoxGJeVqE7nQxmnWE4oXMZnk2IwGStU6%0AjabI+etRuh0mSpUGdpOGL50YIJWtcvVmgguzMY7t9TEfTKNUyHn+1AogscKUchkmrZIvHx/YWVX8%0ACOhuK2BqpZwDY9Jk5h+en+WxQwGmFpIA6LVKzHp1ZzVdpVRwYTYGSKt0F2bjqJVdvHE1xoExB8f3%0A+zg/GyWcKOKy6ghu8DqzhRq7BxzUGw0m++yE4nnabdg/5iJfqKJQypDL5FTrDZbXc3Q7DHzmgV5C%0AqSIWvYZao0k0UaBcq+Ox64ilytAWuHYz2TmHPnW0lwcnPZ043YnXHe3o46E781owVkCjlGExqFmJ%0A5AHJGSSXy1ApZVuqXzadCc8+Pky11uo4EwCWQnmuL6cY7LbwheMD/OyNFdYTRZ79xAhXbiRYi+U5%0AcbCHYqVOudKANnzy/l5OXQsjtNu4bRoGfD4EUSTgtuBz6lmxFzh7PUwIGQfGXUxtcIZ9Li17h53c%0ADGYY8lv4xRvL5EoN+rwm9g47CSUKGLQK+rwmqjXJEbRn0EkkWew0r7tyM8HBMTf1Zqvj5Gw0W3zm%0AoQES2QovnpVcl7e7oze12Tn9//iHi3zjK/uZ7LNyaV66iN50r+642357Ta9m+M8/vLYlNi/MxvjK%0AJ8f45ZlVQHKsD3ZbuDSX6DgrJ/sd3Aim6fWY+PnpIF9+bBivQ4ffpUcuFwjFS8yvZhj0mfG79Yz4%0ArZyZCjPSa8OgVVKuNihV64iiSCjWwuvQMd5n58Cwk5VojnShjkoh8PlH+jk9FcVpUeMcdaLTKokk%0ASlSqDSwGNZN+B6VKA41KhiCD5fU88xu9AuZW06zFCigVcmLpCudn4lhNahrNFl95cozTU1FUCjnf%0Ae2EekOYMpUoDq1GDzymxA1VKGb1dJl7YOBbPnBjiBy/d3OZw23FdfnC6PYYfPxS4a/WgXqOgUmvy%0A+lXJcRlJlNk36mTEb6FQqfODlxbYN+Kmy6ED2qSyFdaiRQREHtjdjd9tRC6DdK7MkN/CS+dXObrb%0Ay/H93ZyejnJ5fp7eLhMjfgvjZjsqhZwf/mqOoX0+5LTZM+ijUhdZCedQKeUUKzKmF5OEYgUe2OND%0AJRc4OxPDZlKztJ7FYdERTkpVmBaDltcu3+Jgzq+mefJIL+dno5y6Ftn2PVsinXyoUSmYXkrzxYcH%0ACLgMbzrvDLgMv3H7jt493T4fePxQALh71esmb3c+mOGpo73E0hXOTEtOYKVCwcnXljr5KZwsoteo%0AGO2x4LHfysNdNj3ZQo0T+3y4bDpmV5PEUjKiqRJ2o4paXSRfqrJ70MbhSQ+vXVrDYVLxtafHMWgV%0AnL4WxahTsKvfTjCe5/RUhOP7fTSbLeKZMuuJAo1mm1K1zpFJL69eDrEWK/LgHi+hWLHDXN/kID99%0Afy+9HmMn1oLxAt86OfumLva3o52Y/WB0exx77DqC0daW7eP9TgxaJf/88gIgxcBoQHIKjwRM/NGT%0Ao/z09QWeOznLn35mhH/7qXEi8QL/+z9c7DiFT756k+dOzvLv/2A/Br2S2eX4FuawRinjuZOznfNg%0A0/n7pRNDKGQyppeSnL8e55F93fR5TWhUcp47OdtxKm8yjDedwdNLSS7MbDiH13NbmMNmgwqbUc2L%0A59a2xJtaKcekU7G0nmN2Jc3LF9f55lf385UnhvkPf3+ehdD26qE7nfC359/VWIH/+J27O4F7PcZ3%0AtRrpnmIKv9+61xiWHyTr8WdnVjsXowBqlYyBbnOHFxdJlvjk/X0kchKzzWXVEU6WGO6xYNSpqDVb%0ANFttNBollVqL81NRfC6p/K/aaFGp1FEC5WqDarZGvtKgUGyQTJUp1JoshPLE0iXSmRqpTAWVSsnl%0Am3F0agW1RoNUtka2WEdsQ3+3hVi6zEC3BZ1Widhu099twmbS8vq1MHKZjF399m2c1rfSh5UN9GHQ%0A7xrbb8bjc1u1CEA0VcasV6FRK4gkSzSaIia9kt4uE91OA+FEieMHfFhNGgqlBqO9VkZ6rDjMGtYT%0AZTKFGgadili6QqsNFqOaTKFGplBDpI3bpidTrBNJSgzMSk3CocTSFeZXMpy7HkculyOXy4hmStQb%0Aba4vp0jn6hSrTWLpChaDGrdNR63RZNBnIV+uMdFvZzWax6hTYdLdYgn9Lsf1XtcHzWe9V7TDFL71%0A/ve63g9u4O15Ta2U47LqKFWbnVwGUsVCj8fI3hEXRp0KuUxgctDBwXE3N9cy6DQKnBZdh6erkMtw%0AWqX/L8zEuX93F0qljGs3UhyccCGXy7l2M4nXaUCjUWDQqVgISfzLdKHGzHKWdhtUKgU/O7VCulil%0At8tEtSmSL9aRywUOjrpZjeUBGfWmSDxT5fS1KPsnPFRqTVajBUrVBj6XkXha4lhaTWr2b3BXRRFy%0AxTq9XWaG/Ba6XXrENjQaIj0eE7sHnfzTSzfxOw38wePDqFUKZpfTPP1gn8RPvo3b9uNXF2k0RdQq%0ABfdPeKTP2hCpNVocnvDw7GND74q77eMUsz89vcpyOL/lsZbYRqOWbuQHPEYiyRJr8QJffHQQnUZJ%0AtdbCoFOya9DJWlxyl88HM0z02xEEENtg1qsRgKX1vIR6SBaxGrWk8lUaTRGlUo7NpKVQbpDMVjHq%0AVTSabU6eWqHaELGZNKzGCpyfibNv1Ml6ooQgyIimyyxHCtjNWvq6zVy9mWBqIcVIrxWFXGA1WuCB%0A3V5arTblaosej4m9Iy4yxeoGxsLEg7u9XLoRQ6GQ88tzQQ6Ne7CZNdTqLXq6jEz0O1iN5Bjvc+Cw%0AaImly/R7zewdcVFrNBnyWTu9C3YNOvg3T4524i5XquO266ReAhvnzx9+Yvg9d11+nGL2Tv3s9CpL%0AGzEcSZZ46v5e9BolSrmsw4cuVpq4bFoUCom96nXoiSRL5EoNKvUWuwcdZAtV5DIZNrOWWkOkWG7Q%0A4zGhUSvIlmoYdEosBi2heAG/x0y+VKfWaOFzGVArFSSzVRCkG3wXZmNki9LCgdWk5fR0jDeuRuhy%0A6gnFikwvZTDr1XS7jERTJdx2Ld1OI7linVJFqtA4usvL916cZ3YlzbOfGEajlrjD/V4zbpsOn9uI%0A2SAh0UZ7bRya8KDVKLixmmXAZ+7wWg+N32JTvtW88/2sJf64xuzt84HNXijpXEXqDWDVIcgEJvrs%0AjPZYKZbr9HSZyRSrvDEV4cikB7/bwHq8xCP7fZiNEiakx2Niot+G12FgNZaXFphVcpK5ChaDhnNz%0AMVYjRVoi6DUqcsU6c6s5FAp55xpnYT2L2aAhmq7QbgusRHOY9GrWEyUWQjmcFh1um45QvMB4n4N6%0Ao0UqV6PHY2RywCHx4D1GbCYtvzwXZLzPTpdTT7sNk/12njzaw+WbCX7wssRBNepU+J0GTCYNgkCH%0AAfvpB/sY9Vve8jj+NlzVd+s3/LDG7HtxHXB7HAsCnf4Xm8qXqsgVAvtH3Rh1SkqVJqLQ5LGDATLF%0ABq9fDeOw6njyaIBri2lOvrZMplzl8UMBboYK/PiVJZDJePJogEs3o7x4do1WG544EqDaEJlaSNFs%0AizxxJAAIJDIVhgIWnjwa4GYow0q4QH+3mSeOBAgliqxGCmjVCp44GqBYbXHpNoZxS4RgVNr/yaMB%0Art6MU660GO2x0u00cGoqTLZQw6BV4nebtjGDi+U6q5ECLbFNS2zTFNu8cG4Np0XLWmy7Q/vNeMHt%0A9pvfB1GrFEz0/vYM+A8VU3hH769kMgGFQkYoVtzyuNdhwGm91aW3UmsSTpYIuI2cuhYhU6ii1ypx%0AWrV89/k5vv65SRQygUqtwfF9Pqr1JoVyg3S+xAP3+UDWRiHIKZWrOAxaWrRR0MZm00s3e+stZGoF%0A6/Ei5UoThUzGQ7u8iLSp1kVkMoFqtUGuVJVuEBdqhBOlzmrkJscN4MbaTsfxj4J+UxfO+G2ctHCy%0AhN9t3OIOPns9xpHJLsR2m5OvLaNSyviz39vNUjhLsdzgF2dWsRrVeB165lczGHUqxnutNMU2erXE%0AzlSr5ICASlli2G/BY9eQSldZCud4dG83cpWMRLJMrlTfcGcIPLLfB+0WoijQ7zWglAtUayI317LE%0AM2WsRg0P7+3mxfNBoqkyL1/c6UK+ox19nHS3vGY1qak3RZLZCiM91i280n+9HObR/b4OW/jCTIyu%0Ah/rRqG7lOdjK0zXqlDx20M/LF9d4+tgAjUaUC7MxrEYtB8ddqFVyjBol0UyFR/b5UStk5ApVRg76%0A0GuV2I0aRvwW2kgMzvt3dSHbDcvhDKVqk30jTmLJEm2hTcCjx23Vce1mgsMTHpRygUqtxc9eX+LE%0AwR4SuTLXbiZZDOUoVRq4rLpOLwC9Vsl4r63j5Nx0PUsd1TUAnaofgNPT0S3ctk1tOiJ23G3vTAqF%0AjGD07iWloVgRvVbZcbBl8jWKlSbzQem36/WY+OeXF3j6of6Oq/sHL93EqFMy3mvngT1dzK6mGPCZ%0A0KuVKGzQasGAz4jZoOXcVIRBvwWlXECjkqNRynhwj4fRXivReB5BLvCZB3qZW8tycyWDw6JBFATG%0AHGb6usxEUyWmbibo91ow65SIooRdsRo1TC8mcdt0/NFTo/zo5QXOzcQw6BT83iND/PLMMlajhpnl%0ATMftu8kIPr7PxwtngxsVRnLctgp/+vQYvZ4x/uu/zHB+JkosXem4MK0mNbF0mV6P1BjvdufU5vaz%0AM1Ee3N31fv6sHyupVHJWb4vhSq1JPF3p9JaYWkyhVt2qIHvsUIAz02GUCimmN3+rzz08QDxTYT1R%0AotFs8m8+NcHUQhKVSoYgQL3R5PpSntEeO4GNkvhao4lBq8Lr1IEgcOZqhEa7veGgN/D5RwZ4+VyQ%0ASq3JoXE3rWGR9WSeTL7MQ3u6mVtJcGjchUGn5ocvzVOqtrh/dxdGnZILc7GOC1itlLMYyjO1kGTI%0Ab8VqVPHq5XUW13MdzuwmB/vSfGxLT40dl/q9pTvnA1q1gmarzdyq1BugVGlwbK9vW4x+6cQQSnmi%0A43R/4kiP1Iy92eLAmIt2u00qW0VAYHEty+5BJ8l0VcIyGtV85sFe1uMl3A4dMlHAeqAbAZFUoU4y%0AVyeWLKLVyEhl6+wedBCMFhgMmFhaLyBrtzk87iKcKCOXC+wecPCPL91Ar1Gi0yooVRucurrOvlHP%0AlmvzTZa33axh16Cd//RPV7e5H7/+uUn+24+nAWledHE2zsXZOH/xxd1M/oaGse8mV3VHv73ujOM7%0Aq3YBIqkKn3pwgO8+f8vJK4gKnjs5y9EJF//+D/fxo19LjOD/9cuT7P3CHlYjaf7Dty7y+yf6+F+e%0A2cMvTklO4j/+5BBffnSUqzciPHdydpvT+N89uxevQ2qU/H9///IWhvDF2ThfOD5Ivljn2kKSC7Nx%0A/uiJEfq6zLx+ZY3z1+N86oEAh8c91OtNvnVS6lFmNalRKuSc2UA/1MTt1ci3M4Nvd/kHowXqzRY2%0Ak+a36nv1m+6DbM57381qpB2n8D2k99PBdfuKWq5URSaXdVzBIE2kLEYVe4ddWI1qBEFAp5HT7dIT%0A8JhQbnRqFIUmx/f5ubaYwKFVo9YoiKSLKBCQyUCrUbEcztEqNEnlq+QKDVKpMtFclWCiRDBcJJIo%0AEU9XiKZKFEsNqvUW2VKNaKZMOl+jVK0jR6DeEmk026TzNTL5Gn3dJuwWLS9fDNFsiZ3PPui3kPkd%0AOo5/WFf8Pgz6XWL7N3XhHPJbUCpkLIfz9HlNnJ+NdbrxxlJlHt7XTaXexOvQY7dIne+zxSp9HjPV%0AZpPdgxKr80Ywy+5BB+Vqk3MzcbwOPe12mwtzceLZCvVmi0yxzqX5BC+cCZIr17GaNLx+LczCWp7r%0AK2nemIpiMqgx6dUUK3Vi6QqNJoSTJdQbTRKyxRpjPTZGeqwsrmdZuW0F8Z10If+oxOwH7V59P7Tj%0AFL71/ve63suYDcaLJPNVgre5BRpNEZ/TgEat4OJcfIuzbdBvQSYTMBvUGHRKRLFNS2wx0mOj12si%0AW6jidxuxWzQIgsDkgJ1BvxWtWo5CJuPafJKju7soVpusRPMIgkCr1WY9KXH7ZldSJLJlupwGZlcz%0AnJ+Nk8hVSeerFCsN0vka6XyNuZUM15eziO025UoTpVJOLFXh+lIGrVZBt9PA61cjDPgtVGstCuUm%0AggC7Bhxo1AoKpQYBj5GxPjvxbJl6Q8Rj1yOTCTg3uo+LIkz0SzdZEtkKuVKd8R4r7bY0HoQSRd6Y%0AilJviFuO6Z2OiHfb3fZxiVlRbLMYKdzVyTIxYGdpPc9qrMDhCQ8em5alUJ7HD/upNURmltJ8+sFe%0Awqkih8c9GPUqBASGeyzsGnRwfSXFQLeVbLHOlRsJmi2wmNQUy01ePLPGYMDCSrTA1GIKg1aJRqUk%0Amasws5zm4nySck2kVGuiVStJ5KrMr+bQqBWolIqOQ3MtVqIptnHZdNhNWgRBIF+q47bpGei2EE1L%0ADZH1GglhVqk1OTjeRSRZ7FTAbbru9424UCgkdItCIePgmJvPPNCL32lAFNvcDGW5NJ+gtbH40BLb%0AFCsNDo65O7F4u8Nnc3u9Ib6jMf/t6uMSs5vavKb56RureOz6LTG8nihycMyN3ayl2RKxmdQ8diiA%0AQiFjKZTjob3dqFUKmk2RPcNODoy5uLDhSFcp5eRLDYqVOn3dZpbDeWaXM2jUSrodRt64FkGQS+aa%0AfLnJlZspXrkYRqtRcnM9z+xKBpNeTbstMB9M43ebWAnnOXc9hlGvIpmrEU1XpEUtj4mXzoVI5Ssc%0AGPPQaIrMLGXo6zahVklVEkMbTrTT0xFq9RaRVAm7SYtKKSeSLNES2+Q2mK5r8QKfvL8X2iDIBI5M%0AdL1r1RPvhT5uMQvbr3MaTRGTTsnuIWdnTFQrZewZciKXyRDFNhP9dkrVBvvH3FiMakSxjVaj4MCY%0Ai1pDZG4lg89twKBX0m63Get1EE2VWI7k0agV2C06zs7EOD0dI5Ov02zDi+fW+OWZEAa9mms3E0wt%0AppHJZATcRm6G0jjMOq4vp5EJAtWmyOxKplNNEc9UGOuzAwKZfA2XVcdYr42Try9vuTYH6O82c30p%0ARbsN4USpkz8BFHJpwWUlku/ky83rJLlcxt4hx5sex9/kpvxdcu2OU/i3013jWL/dRVus1DhxMIAg%0ASE5evU7BE0cChFMVfnF6FYNBxRNHAlycS/KjlxdJ5qt84nCA2dUcP3p5kWZb4MmjAaaXMzx/aoVa%0As80TR7Y7jadXYvzo14sUKlWeONJLvdnmRjBLT5dpwzmcJZ6WnMRPHAkwF0xzbSGFz22k22ngV+dD%0AXJqL02qLHJro6jibjToljx8OoFbJERAwG1WcOBjo3BPbdBKfno5smYcO+i0Eo4XO/KnHY0QmE96y%0Aou033QfZnPea9Sp2DzpQqxS0xPZbvuaOU3hHW3S3FbU//tT4li7ShXIDj01PNFVCo5LYwldvpgh4%0AzLxwZoWvfWaSg2Mi9VabRlPEY9UyMuRgOZyj26HDZTewEspRarQYDJgQRShXWphNMpwmI8VygwZ1%0ArDo9N1fSCIIcu13FcihPt0uPSimnJUKx0uCHv77JoM+KViWj0Wiya8BGrlSFtsD569FtLBfNTsfx%0Aj4zebAVMrbqVujQqqWxzsxuv1aTmxXNBPnl/H5Vqg/nVNHqNilCsiFKuQK+RURQa7B9x8onDAWS0%0ASTr0lKt1zs9Emeizc3jSQyiaw2PV0dNloNlq02yJtES4diOO165lvN9FtlDmk0d6iaSLOMw6Xr6w%0Axo21DHtH3FJn6zMr1JttHGYNl2/EOx2ib/8+O111d7Sjj4c2x94DY+4tbgGpwkHiB4tie4uz7XaH%0A1+ceHiAUK3L1ZopzM/GOCzPgNvLalTUe2tPNpbkIjUaLRkPF0UkPqUKFbLFKq9XixEEf8VSJw5Nd%0ANOsiVxaTyAQZcpmMwW4TPS49oUQJo0HD6nqOaLJMqVLD5zLS323gxAE/r19Zx2bWYDNq6PeaqTea%0AhGIF0vkKk/02FHKJvX7fkJNcqcbJ15colpsdF8X0YopPP9RHpdraxg3cdFqWqg1UCjnt9lY+4A6f%0A9b1VMF6k26m/q5NlvM/Oxdk4otjujLV/+OQIP3jpJgC/d3yQpfU8xWqN3YMOPA4dM9okhXKTl86v%0A8dAeL9FUmVq9wacf7KNYrrISKaFUyLhv1I5KIfCZB/ooFGusp4vUGyKRZIX7J7vosuk2HOJpfn1h%0AjZ4uI08c9lOp1Zjsd7CwnmVqscyx+7qoNUXC8RJeux6XVc2De7ysRfO8fjVMKF6k1mhh1Cn5/MMD%0AnJuJsRzOc/WmxLMuVRrotUrp3Ntgsc4HM3zjKwe2VZ69VSy+HYfPzpj/7ujOa5ovPjq0JYZFsc35%0AGamqQqmQsWfYxfdemMVp0TLgM1OrNTg47saoU3BpLs56vIDDomVpPce+EScg3eS4MBuj32fi6Qf7%0AmFlOISBjot+GQt4mkS6zf8SD363HadVxfirMQ7u7kMsEFtbTKBUqtCoBtVpBj0eqZkhmy0z02ejr%0AMhFNFcnmaxzd7WZ+NctKOMdqNA8InWq3Lz46xA9/vZ1fLZfLkMtl287bTQbt1GKKXQN2nj0xuBNz%0A96BuzyW1RguZTEYqe2sOoJDL+cmrS52qoE234mYuG/JbSeeqtNuwZ8hBr9eI3ajh3PUYJw76kQsQ%0AcBsQ2yKZQpVKVWTPkJ3BbhOtFqRzJfaPOBjrsxGKlcgXKxzf5yOSylOtCxi1So7e58G1pqa1cXPt%0AwKiLF88FO7GoVsrxuQzsH3WSzteJZ8oo5TJq4tb8qNkwygQ3sFLRVLmz3WpSb6ta3lQwWkChkHUa%0AKN6unVx7b2ii374ljt/MRdsWYXk9y8HxLvr9Jv7uB1MdJrDNpOb/+fE0X396mH/35T1cX0jxH797%0AiX/71CB/+ft7mLqR4P/6/65scxZvMoZ/8or0/7OfGOFXZyL0d1t57uQs/V4DXzg+SCiR28Igfv3K%0AGhdn4/zxp8e5uZZjz6CDvz8503EC38nq3nQWS059iVF86mqEgW4zZoNqi5N4U7fHPUiO+SG/hf/t%0ATw7dNZ7v1NuZ975bVXLvqlP4G9/4BiMjI5jN5m3blpaW+OY3v8mnP/3pd+vt3rHuNWfa++XgutuK%0A2sxqmj/+5BhqtbzD8el1G1Gp5WjUUkMXnUbJ4lqOpx7oZXY5iUmvQhRbqGQy1ColN9fTyJGRyFUJ%0AJjKILYFSpUEkXUBeFalWG2RydWKxIolsmVy6RiRRpFhvEUwUCCeLKORyXrsaIZwo0ayLVMoNut1G%0AliNSoy+NWslCKIfHpqfaaDISsG5xd9yNmfV29WFd8fsw6HeNbbNehUajQKWUo5TL2DPsZN+Ik/mV%0ADCaDkhMH/cTTZUZ7bbhsOsR2m54uE0M+C6l8BZdVh99tRCGXkSvWsRhU+LuMIAjMrWRI5arky3Xk%0AMhlajZJms830cppytYnLpieRq3D2epR6U+RmKMdavEi92WY1VuJfL69TrrWot1q0Wm0uzSVYiUhd%0AfK0mNb++EGL3sJM2kmt4yG+56wrim3F/3u5xvde14xSWtOMUvvX+97req5jdHHvXE0WOTHo6nYtH%0Ae234XAasFg0D3WZyxRrDfit6rZJWW3IGjfZYiSSLTPQ7MBqUCILkGrMY1IRTRfaOephfSZPO13FY%0AdQwHrEQzJWp1EUEmoNOoWIsWubGWI5ouo1bLMOrURFIlbgSzxDJlVEoFmUKd6cUkMrmMRksknChL%0Ak1qNkp+dWsFoUKFWyXnl4jrFaoMhv41mUySWriDIBEw6NYWrHgMjAAAgAElEQVRynX+9HMZp09LX%0AZUGrUVCpNhntteJzGcgXa4jtNmu38eY2nUH93WaC0QJ9XhMem46xwK3c+Ns6It4tfVxi9hfngjx/%0AepXPHhvAYpAqxCYG7Dx2KMDsSpKjk96OA3i0x4rdrGG0x4pCIWd6g+Nbb7Q5dz2GQadErVSSKdbI%0AFesIcsklli3WuTATx23XY9AryRVqzK5kEJCRKdZYiRaJpCpcW0jR121ibiVNqy0QTZcxaJUYdaoN%0AxiVoNCp+8uoyjWYbr9PAmevSBeiQ30K2WEOQyfjVuRBuhw6v04BWrUAuExjrs9Fotul2GijXGvR7%0Azei1SupNEZ/LyL5RFwBajYIvPjJIt0O/5TjJZAIm3W+Oxbfj8Hkv9XGJWdh+TbMaLfDMiUHMejVt%0A6PBYG80Wu4cczK+m2Dfspt4UWQ7n0aqVaDUKtColYhuyhToOq5aAx0g6X6PRFFmNFjAb1Jj1ahZD%0AWeRyGaFEkRtrWTRqJXazlmA8T7na4sp8AgQ5y+E8r14J0xIFDFoVKpWCdL7KSrSAUaei2mhxaT6J%0Aw6IlV2qwsJ6jLcL/z957Bsl13me+v3O6T+ecp7unJ+dBziQBgiDEIFKZlk1dSVbyXlnWtT/cIIda%0AL3W3yvau61bdrd0ty4GifaUtW15Zkg3JkiyJlCgGIZEg0gxmMDl0DtM5n/vhzPTMYACKFEERFOep%0AmgJOn9jvefr/puf9Pw6rHotJg1pU2q07ep14HAb+9YVZ9g14W8q7kR4nPQELP12d8Hj8Xf1YVnOo%0AbuwP1RtNdvS43nTOvVG8kzi7EWv1Wq3RbKkPO3wWOv0WBEFgKZbn/gPtrBQqBN0mytU6Q50O/B4j%0A5UoDq0nLjh4X08sr5ItVTAYN47PKgPK1hTSNJkRSRV6eSHB+PK4kfAXi6QrhZIFrCysUyw0WYwV0%0AkgqVSsW58RgXJpLIyHQH7MxHs6SzVaaXc0wurIAAx3YHVpXKSswd6LBTqigrMFSiQJvLhHuNq6sr%0AgF64pPR/dvS6mFpc2aQUrtWbDHbaN61aXsOOXhe7epyAEn839qHejFi7rRR+/fjxhSVcNkMrPlnN%0AGu7dE0QrqRQVbaed+/YF8LuMVFYnF5rUOLE/RKna5PJUknKtxgOHQly4nuZ//miKRK7Mg4dDXJrO%0A8PUfTZHKV3jwcIjwqrLYaNRsyjFsteh46EiIawspkJXf0oOHQ2SLdU5fjiCKIg8eXr9f0GvmgUMh%0ALl6PUSw3KFYqPHi4c5MS+MYcxfuHvHz9mevMLGcpVZSB2u6AlbHZNDPhLIdGlDzfa/4XN+v3Hxjy%0AvubV7K+n3ftaVsm9qUrh5eXl1v+/9a1vcfLkSVQq1Zbjnn32WZ5//vk3erttvEHcakatWm3wvdNz%0A/M4HRwm4TFSrDc5NKPL9D93Xi1oj0OkzcXBYaUgNhpxYTFqaNLEZNcQzRQ50eUmlK9TqMm0eA9lC%0ADbXQJOi1EkuVKJWreF0mTHoNtVqDSqmGpFdTKzUQtSLIMBfNccJiYDGZw2jWshjJ4veYeWBfO7GV%0AUkt5uZZP+Hce281///oFJLVqO2fWryBEUeD5ixEiyQJ2i5bZ5RViqSJmo8TFyQRqUdXK+7aW57q7%0AzcKzF5SZuJ9eWCadK3NifzvxlSJL8QKxdAmrUYOATE/AhtehRaVSsRTPsbvPRXqlhMWopViukSvV%0A2dXlpCtoY2I+hcumo1htUKu4cdp0JLIlrk4neealRT75yAhaTYjTV5axmzT0t1s5PxYjky9z9w4/%0AAbeJL3/76pYZxG2ubmMbv/rYWPc2m3IrF6DXYQBgb78Lv9PIn371JfRaFalsGa9Dz0I0z64+N995%0AboZoqsiZq0p+03ff1cH1xRXq9SYHhr0USzV6AmZOHGjnZ5ciXJiIsRDN0eYyISBzcNiLy6rlIw/1%0AEYmXEEWRSDrPgWE3j9zdRbPRYDmRx2FRM9ARYmoxhUps8sDBdsxGCZtZi92kJpIqMTGX5L79AaLJ%0AIj6HAa0kcGjEy9mxCPORHLWGkgszni5yfXG9o7bmPL5/yItOs1XZtqaoADDq1BxYHZzbiO28wW8O%0A1vhZrzf5+tNKLuDONguXrieIJoscGPYS8ppxOXSUKw0uTSUQBAGVCNfmUnT4rFycjCOpVXzqvcPM%0ALKQxm3R0Byys5MrEMkWuzadoNJp87OFBLl2P0RmwMtLtwKSXKFdrSKLI5ZkU9USTu3Z4CHjM7Ot3%0AY7dquTAeRZIkUtkSPoeBbKGCx67nvgMB5sN5RjsdaCU1Y3MJKtU6+WKVcLKIzazley/OAfCJR0f4%0A1+dnuDKd4OEjXZwbi7IUz2M365DUSoo0n9PAM+cX+N9/Yy87+j3E4+tpCOZjeV68EmF8LsNgh40j%0AI75WzuubcXFb2f7m42Z9GrNB4sfnl0jnyvS120hly3T6zUwuZDi9OnFgPqhjeilDm0tJvbMYyWHU%0ASzQbDe7e2Ua2UKZSqdKoNzk83MZdO/1cX0ixHMsz2OnAbtHRF7Dx8OEOCoUqRqOaRKaEy2ZAEJRV%0AjipBRCDAy5Nx6o0m1WqNgMuA06LFaTNQLNcw61IsRvNEkjmGO5WBQZNOpSjifRYktYhKEPjZlQj1%0AerOl0vc6DAx1OHjy1BVA4dVor4vegIUnvz22ZRXGNufubHT7LUSSRar1BhcnEyxE8khqARA4vj/A%0AfDjHxRtWNNTqDT7x7mH0OjU/vbCMTqPi8lQKYSrBb7xriFKtgsOox+M0kM4WCbiNpDJFetvtmA0S%0AkiSSyVZwOnQsRUrMRVYIp/KUyw3efXcHLoeOs6+EqddqxJJlri+m6Ana6Gu3Uqo0CCcKRJIFhjsd%0ALCVzaNQqzkxH6Q1aefr8IkCLq5JaxU9eXv/s4LCXs1ejW8ph74Bn06rljcffLP6uDYxtx9q3FqIo%0AMDabYS6S3ZTj+vlXwq22RDRZYGePky/fkAP42fNjfP7DI+z90E7mw2meePJ8Sxl8fTbFF586ryiH%0Af2MXPz43x1+fGuOPP7WPoNfKS9fCfOkbYxwYdPF7v76bbz6jKIU/+9hOQp4SLoeeL3394qacwueu%0AxvjMe0dwWfU0Gg3+7jtjgKJmfmk8yUvjyVaO4XyxzFOn1nMg6zWKcnijwvdGJfC5sSgfvr+PXKF6%0AS+Xw6+XlL6vdK8jyG8u+9tnPfpaf/OQnP/c4WZa5++67efLJJ9/I7W4rNjb27gS43eY37Zk2Eumr%0AP5zk6XMLW47ZN+hhYj7N//mRvUTSJa5MJ9Br1RQrddo9Zqr1BoIADoMWQRRoyjIaQFYJ1JqQr5Sx%0A6HUks2V8BglZrUKQQaNMSlIDVIAI1Ff/tE2oioo7NTIgKP/WBbi2kGSo3UkiW17PKRjLE04U6PRb%0A0KhF3nWog1KxyotXolybTzMQsnNkxPsLKYfcbvMvUrS/VNxpnH2teD3cvjHofe2Z63z/9Dyw2vDt%0AcXJ+PNY69shoG+VqnXimRNBjwmbS4LbpmVpewaRXBnfnwzn2DXlIrpSYXs7S4TXT5jZy5nKU7qCJ%0AkZCDfLXJ5EIai0FLoVJjZjlLt99KZ5uZ2fAKfreZcCJPm9PEXCTLQixPu1cx2Kk1mixEFZVwpdYg%0AmiwyF8nR5jLS7jVhNmiYCWc4vit4W7i6sVzvdLyW9/5mxr47BZ/6s6df87Ff/v0Tb9pzvNVl/U7m%0A7MZYthFrde//8ZE9vHApwo9fWmK0x8nVmRQPHekgksyxo8fDlekkC9E8QY+JwU47GpXI1bk0i5E8%0Ax/b6KZZriKKAyaBhYj7DbDhL0GNiqNNOsylzbS5DLFni+IEg47NJTAYlPs4uZ/G7jQx1OphZXmF2%0AOcfBUS+RZJHZ5SydbRba3AZW8jVyhQoLsTx+p5HBTkVB5HOYmI1kWYzmCXpNDIbsXFtIsxQrsH/I%0AQzxdYmY5S4fPjNdp4NzVGG67jqEuB2MzKaKpEiGfGZNeIpOv0O230h+03jG5L98pnH01fl6eSqKR%0ARE4c8NPmMHNpKslSrMChHV5kGebCOcLJAu0eE3aLhqDbTDJbBsCkl8gVayxElfZbT9BCf8jO+Fwa%0AvUZNrljFYtSs5sxeb+et8UWvUykDvjOpFv/7QzZiq74TQY+JUqWG225kciHNUrTA/mEP8UyJmaWs%0AwskOOzPhFdpWubocU46JpUvMLiu/E4tRQ6Fc4/69QUIe06byujFFASjtkZ9nZKQMZNy+Ov+14p3C%0AWdjK2xvbiaAYeL37rk4iyQIL0TydbWa6g1Zml7PMhnMcGPYobc8GLERzLK9y2WzQkC9V6WizUKs3%0ACccLrbbdcJeikr8ynWzxKZEpM720gt9tZLDDzmwki05Sky1WWYzl6fJb6GqzUCjXtvRrOnxmfC4D%0AFoOG8bk0C7E8XoeBkW47apWKqzOpVowd7nIyuZBiLpxv8WrfSBvxeO4t49wbxTuJsxshigLzsRzf%0APT3Pi5ciW/YfWVtVJAib+NfuNWE1qdGo1JRqTWaWV9BrJIoVpc9zcNRLPKXUvftX+R1OFJiP5Ah4%0ATFiMWswGNdFkEYNOIlesshDL09lmwW3Tc34sRqjNTLvHtJqzXeFpV8BCX7ttPR6v9oNimQIhr4Vs%0AoaocmyzQH7Sxs8/F1ZkU43Ob+Xgrnl6eS3PmapT5SI6Qz8zBYS8WvfRz4+/t5P1rfYdvV86+Gf2A%0AjXHYadUy0OHghYvrhsBaScW+ISc7ejxcmkqyGM0T8pkY7XFyaSrJQiRPV9DEUIeTi9eV/R1tJka6%0A17eDXhM7e52MzyeZXsjT7jOxY8P5a/uvziaZXcrTGTAx3Ln1/CszSeaW18/fsn86yVx46/6bHb+j%0Ax8nlqfW2ud9tYj6ywiuTSWqNJkdG25BlmcWY4uNh1Kk5sdrGeCvwapx9w0rhL37xi5w+fRpZlvnC%0AF77A5z//eUKh0KZjVCoVZrOZgwcPvtHbbeN14saZtbtGFYOQWyl0csUa5yeipHM1CqU6E/Np3n+8%0AF1EQQQCLQcO3n5/igUOdNGUZt1WLSi0iSTJ2g4/USgmf1YDXbSSaLmAyQsDpIFuoKucbNahFKNfq%0ANJoiRq1Iudogly9iNZuYWkyj1aow6CR6A2ZAZGwmyVC3m4uTMRKZEpJapM1p5Gs/nEAjqXjsWPe2%0AcuhXALeaBb4x39aa+3ml1mjlNzQbJI7tCWI1anjulWWiqaKicFcJTC1W+NCJXn58fp6JhRUef9cA%0AnT4zKgnuPxjk4rU402FloPg3HxpAtzoDLzeVHMIqUeSRuzvI5orodR3UG03qdZmGLDO3nKXdayEc%0AUxrmpXKN6wspdva70UoCKpWKXKHKqZ/O8NGHBwBeVVm0jW1s41cXG3OurWFj3fvDs4v0ttsAJVf6%0AWn7hy1NpBjtceOxaAi4TY3MpphazqEQIug10tllIZytcmY7zG+8aRFIJtNn1/C8PDRBJ5GlzGQlH%0ACuwdcKHTSly8HuNd+9vpDFqolKtoJAlRFJiLZNk/6EKWlXyUkXgR8UAQuSmzlCzgtRkIeg3MRwos%0ARrNkCxVMeg1Ti2nu3dvOUrxAJldCFGWCHhO1mpI3eLTHQTRdYC6S5cJkHKNeYnwujUZSc/F6ErtF%0Ai9Oi5QNHuwG2Y+NbhFuprdZUMJVaA41KQ70JHruW/pANo17D9GIalSjwkQcGQIYLE1F+cGYejVrg%0A3Xd3I6lhMGTj+F4/uXyNyYU0KkHm/ce6EGQBs1ExfoskinQFzdCUachNtJKG6YUVXA4t5VqDvqAF%0AQRBpNBrUa02O7/FzdTZNrlhlcr5EoVRBLQo8fHcnp68s0xe00emzcPpKmJ+8VKQ3aGV8LgXAh0/2%0A8eSpy61815emEtjNOj796BDt7q2dtRevRDaVCyi5wF+8En3Vzt22sv3NR1/Ivom3lVoDo069qZ9T%0AqtSJp4tcvJ7gvn3tXJlO8vJEHLtZi82kIeA2EU3k2dHrJuDWI4oCGrUan8vA5EIKk15Htd5kb58L%0Ag0FCr5YxGY3U6g3u3d1GNl+j0qhg0emRVnPDrxQrdAfMFIs1Lk8n2dGtmNuNz6axmDXs6HJRqjSw%0AGlUMd9vJ5CvMh3MMdNjp9luZWlrh4mQCjVrFxetxAm4jfe02LkzGOD8W4w8/vo+Oh8xbeLXNubcH%0A1vo8U0tZfE4DAbcZrRTfEn8ltbiaxknE69TTlGUiySIXJuLsH/Jy8XqczjYzh4bb6Gu3MxdJc88u%0AH1q1Ck2/nTbHACq1QLXawKDXUilVqTaamE1alpNp/I5earU6tXqT+EqFhViGWLrCffsDlCpVqrU6%0APX4LZoOESa8mnasQTxdo95rYM+Dm1LNT9LfbQBbo9JqQ1Cp0kqg8v0bEopf48PGt/Z5b8XS0w85o%0Ah31TDuGvPXP958bfbd6/tdjYfkiuKCnQNqq+K7UGalHN3357jHaPgYePdGIySvy3f3yF3/vwCAd/%0AfRdnrizzX/7xCv/19/bhcDhIpVL8b//lPH/0sb0M9zqZi6T4w784z8cf7OG3P7CLH744zVOnxvjM%0Aewf45CPDfOuZSZ46Ncavn+zm4cPdrRzDv36ym/fcs779+Lv6sZv0LeXwbz48yI5uFz86O8tTYzE+%0A+uAAIa+V5y4scO5qjE89OkSbQ4/fa+avvnG5pTxuNBr87bfXlcSXphKcH49t8g46N6bks6/W1300%0A9Frpjpyoe8NK4Y345je/yb333ovD8ea66t4u3GnKtNs9c3MzZUPIqzge9rXbyBaqhBMF3HY9Oo2a%0AF1cl7r/5yBCXridJZErs7nfjtmvRqSUajQaiIFAHxuaS9Aft5EpVLAYJvUqFVoAiUKk3sAgiokqg%0ACTQAzeq/TRSlcA3FVRUUgXBDVjoBgiAyPpei22/BoJGoNho0mzAxn2FxVZnpd5v45k+mqNebdLZZ%0AeOKTB25LBfB2nfF7O+DncfvVVDgAP7saJZ2rEE4U8Dr0dLRZWYrnWVqdeVvjrygK/NqJXuYiOSKJ%0AIvfuC5ArKAoNh0VHoVxjIZLn5P4AolrcPNvX7SSVKzMfyRNNFTk86gUEpaGUVmbSs4UqiXSJ4/uD%0AXJ5Wzu0OWuhvt3NtLo1eu64IWVOZ5IpVOnwWnn15iXim9HOVRa+3XO90bCuFFWwrhdfvf6fjzeDs%0AfCzPf/ofL3HPLv8t696Q14woCBzfF2R8LoXNpCVXqmLWr6rVfBaqtQaRZJGFWL6lbqvX5ZbarMtv%0AZiBkp9aQKVWrWA06MoUyZr2Wq7OplqJtTUXZ5jIy1GlnNpxlenW73asoL11WA9cXMy010Gi3k8nF%0AdEttuaac6Gu38+z5JdwOPUGPCZNBzcxSjrlIjqFOO4dHvJy+GiOZLRFJFLd8b+C21uW3G+8Uzoqi%0AwD88fZ1UrnzL93TyQDs2iwanWU8qXyaRKeF3KkqyeLpIu89MubJBVea30BWwgAzTyxmGOpR6NpYq%0AMbe6gieVLaOVVGQLVRbjebraLAx12qnWG2QLNRZjeeW3sKpkC3oUpSRyAxmByYUVZsPZVp2byVcI%0AeZV3duZKlI42M267nnNXY/jdRnrbrXisekx66VWVZWvlJYoC/+HLZ1eNvzbjTuXtO4Wzl+fS/MU3%0ALrF3wKOsGEuXaHMZkdQiBp2alfx6rNVr1ahUIqKgtC838slq1GBeTYXX47eSLdYIxxVV8b4hJV7O%0AhrPKyi+9Zj0ul6sMhxxUG01mwlkMWjUmg4Qsg4DAfDTXUld6HQbOXI7idxvpD9kwaFXEMuXWb2VN%0AGS8IQquPA8rv8oGDodbvcrjLweHhrSrIt7puf6N4p3AWNvd5fE4DGrWK5WSB9x/rYTmeZ3GVl10B%0AC7Vak6V4HotRi8WkcCuaLDKzusJntMfJ+GyK+ajSRx5otzM+n271mc16DaVqna42KxMLKTp91vX6%0A22uir91GLFUiW6woqfMqNUXdvhaP/RZMOgmdVt36HQTdysqK5EoJp1VPIlOiKUMiU6KzzcyzF9ZT%0Ai76WFRWvhrci/m4rhV8/5mN5nn5pkUJ5LQ7r2dHr4erMej9bWbWmGAAuRvP0hkz0t29V6q4pf0Nt%0ASrvz1ZS6O3sVpe78BqXw5ekk82GF3zt6tyqJ1/bfbHtHj6IUno+sK39fGotxZGcb569EOLah/9/u%0AU57vlckEy3GlnunyW1mM5Ygki3gdBtQqcVMbCqDDZ+GLn3pr2g1vqlJ4Iz7wgQ8gyzJTU1Pkcjma%0Aza2uenv37r2dt9zGq+BmyoZoqsj+IS/PvrzEnn73ppmLNcTTRUwGCUGAs1fD7BnwoFYJqFQCI50u%0ABCDgbEdUwdhcCr/TCIJMuSbT49Ji1uow6CQWYhlUKmh3O2jKTar1BrVKHYtZT6VWp1KpgywwvbyC%0AXqemVpe5tpDCZpDQazTMhlcoVRp0+k2MdjmoN5pcvJ7g+Q3LEYa7HHdcY3wbrx+3UuGcHY9RbzR5%0A4VKY3at8vXg9ydmxGE6rlkMjbfzo7MIml+lvPDPF3bv82MxaZhazRFJ5egJWyrU6akHk0Kgbj8PA%0AfDTDpx4dQi0KVBtwYXyZ/QNuHjoYUtTAch1JlAB5VfFbIVesYtBrmFnK8OCBdhDhn56e5O8uRhjp%0AsbO738XpS2FcViVfnctmYDacpVprEM+UXpOyaBvb2MavHl68EqFUqb9q3Rv0mLg2n2JiPs2V6SQn%0AD4QQlXT7jM2mMOk11OtNuv1Wdvc5sZj0SCKIKgGPXYsw6MSo0xJN5XHZjTTTTewmDd0BIwG3hX39%0ADmoNgUiqwOEhxR+g1mzitGpx27Qc3+OnUK6iVWmoNGosxPLsHVTypyfTJRKZEtlcmc42C0MdVvQa%0AFRcm44pxmMNAOJFnNVsUapXI7n4XE/MZVCJUak3GZlIcGvHx0wvLW+L9QMi+XZe/xWg2ZXLF2qu+%0Ap3KlQSxVJhIv4Xfr2dnr5tzVMF6Hgb6gjZcnYgx02nnwUIhSpYpJp6EJZAtVTuxpJ5EtYzOoOLyj%0Ai0Qyj99jJp4qoVGL2Cw6KtUG1xcyOK16kpkCnT4T/QEzkiQxvbzCQ0c6KBSrfOeFObL5MvuGvDTq%0ATUa7nZgMas6PxanVG1yZTmI3a5HUKvRaFc+/ssSJ/R1cvB7naz+Y5MCwl3ftD76mlTvNpsxgh+2m%0AgxLbvH1rceZqlFKl3sq1G/SY0Eoqnr2whFZS3TTWaiUVH7i3G6dFi92kQdKoEGSB5EqJ7jYzFpOW%0AQqnCkVEvjxzpwGFVBsoEUcCs05LKFUllKsgImM1qmg3FKNPnNGDUS5h0aow6NWOzafwuPdlSjXK5%0AhsOi5fF39bIQLfD9n82SylYJeox4HUaO7PAyu5wnkijy3MXlTd+x2ZSJZ0pMzKd54GCIRw53vBVF%0AvY3biI19nnS2wmiPk/lojq8/PYnTquX43iA/fmmRSq3B+fEYZoPEzl4neq2Axaijq82MzahhV5+b%0AUq1Gh8/I8T1BLGYBrVrLngEHyCKC2ESv1VCqVBEQObrTR7VZ556Gh2vzWVK5Em6bjr6ghXpVZiqa%0A5fJUgVS9RJffgt2spVJtMLWcwaCVsBi0IMOlKSW/8dqzSypFGRxNKZOJG1X6b7Tfsx1/3x548UqE%0AZy8ocdhu0XJhIsnpKzGO7wnS125jKGTipetpXrgYxmnVMtrt4pWJBE+fDfMfP3OQoW4H12ZT/NFf%0AneGJT+xjtN/N5Yk4T/ztef7stw/S2+7gpbEIf/KVC3z6PQN87KFBvvZv43zpG5f5d+8b5DffPcSZ%0AK0t86RuX2dlj5+MPDzI2m+BL37hMh9fI0d3tPHdhgRcuhlvPdGEyxgsXw5zc386x3X5SuTJ/+c3L%0A654KUwleuBTmrp1tPHdhAZfdyF99a/P1nn8lzOERHwCXp5KcH49xfG+QJz55gKe+e62VS3sj2r2m%0AO5K3t3VQ+MqVK3zuc58jFott2SfLMoIgMDY2djtvuY1b4FaGcpVaA/OqO61KJZLOVraoM5tNGOyw%0AM77qZO5fnVUQBZhYyGAxaanXmxTLNRxWHePzKzisipvhSr6KIGyefZpeKm55jrVcWqIIT50a4z1H%0AuxEF+JdnZ6nUGty9049KhNNXovzkgrL9ymRiy7Peuzf4xgtrG28pbsVVUBoY8YxiIGfUSZv4mlyp%0AYNJLNz0v5DXz/CvL7B/yMrOc23R9raTi0IiXZy8sM7VUZKTbwfhsitNXopv49eH7+4gkC4DCw/1D%0AXs6NrR9z907/pu2XxhOYdBpenlzvfISTJbSSCo20noT+2nx6e3nTNrbxDsLGGLdWB9+s7rUYNfhd%0AJhZjeXLFGpIkYjUZKZZr5It1csUaKhFmwiv4nEai6fKmGFWpNXjsRB+nfjrN4w8M8A8/nGzVpwG3%0AkX9+dnrLPd93TEnZ8M/PTvOeo92c+ul065xzY1vjHsDl6QzvO9bNc6+EW5/PR3NoJRWdbRYaTWW7%0AWKmTzpX5zgspju32U601W27NG7FtCHNnQBQFzAbNq74nGfDYDcRSBSLJEpFkiXNjiRb3Lk+nOX8t%0Asemcxx8Y4O//7doNXLoGKPXszXj5sXcP8ZV/vbbl88cfGGB6KcPEfIZKrcFcdLq17z1Hu1mM5Vvn%0A5Io1tJIKn9NIKlulUmtwaSoJwHwkx5PfHuNTjwy9psGKbSOjOw9qtch8ZL2/Uak1KKz2S9YGpW7W%0AzwHFx+Sbz0xteZ/2o93kinkiyRLf+PHspli4Mb7eeN7+IW9rYPp9x7ppyvD1pydb+w+NeGk0BS5N%0AbW5rTi1lWYwVCHq6uTCppAO4VXq/aq1JPFNiPpbfFha8jXFjn+fGtHjJlQqRZIl8sd76PFes8fzF%0ACJ94ZJhiuUYkWeD0lSjSqvHVGl/W+HmzensjT4/t9m/p89z42cWpVOuc8dlMi8fzUeU3txZfjTpl%0AKKnRZHXFSAm7RUskud73f6P9nu34e2dDFAXG5tKAwoGN7356eYVqvcHJgyHqqDg/FiO5UuEnLy8B%0Aynv83plF/v3fnOEz7xtFK6l44m/Pt87XSiquLxf5/R6QyMoAACAASURBVL8409pWqSR++z8/09pu%0Aoua3/vRpHjvRh1ZScXEqzcWps9y9049WUjEXLTD3/fHW8bVGkx+/vNzaLlUbfPX71/jEI8Ot39ta%0AW0ErqRjucvLCxTBBr/Wm11OpxNbvQiup0GnViKKAXqu+aTw3GTR35DiA6oknnnjidl3sd3/3dymV%0ASnzhC1/g4x//OB/84Af5wAc+sOkvEAjcrtu9YRSL1bf6ETbBaNTetmeSZYimi0wtrWzZ1xu08vjJ%0APmYjWfpDdjx2A4IoMNrt5OCIj3imyNnLUe7e5afdZ2YmnCFgM6ASQK9T02w20KpVaDUqaDYxGSTE%0AegOjKCIIIAE6lBkH1eq/OpS0EWqUVBKiACoBJBl2DLiZXl7BadWxq8+FQSexHC/Q32FjsNOBSa8h%0AnChw/8F2vA4DsgyHRnw8frKPXf2e21ZmRqP2tlznzcSdxtnXilfj9qtxdWePE4NOzdTiChajRLvX%0AgseuR1KJ9LbbqNQa3Ls3iMWoQZZhZ6+LY3sCTC6kObLDz0qhwkDIjsehLMkb7XYy0OHAadXhtOlZ%0AjObxufW0e0x0Biy4bQaassxItxO3Q0fQZUItifS126jU6vQFba1r2UwaHjgYwqRXlnON9DgZ7XYS%0A8poxGzSoRIFd/W78biMvXgqzlqjn0IiPkU77bSvXOx2vhbO3M/bdqfjn52Ze87Hvu6frTXuOt7qs%0A34mcvTHGhRMFHr6rE6NOasWyLr9i0HJ9cYXediuLsTyxVJF2nxGbUctwl4NUrozZoMFh1QGKgZfD%0AokMjqehrt2MxaphaWOE9R7uYi65wbHcAvU7NcrxAwGNk36AXi0GJlYOdDg6N+jDq1VTrDfb0e1iI%0AZjky2obZqGE5VuC+/cHVuGfH7zJuOs9klOjwWbAYlVi3s9fF7n43+VKdFy+H6Qla0ahFZpazNJoy%0AC7E8H76/j2ZTpitgpW11mfTh1br8Th7keKdwVpbhymwSl81AtVZnuMuF373+3u/bF6RQqjE2m2bv%0AoButVo1BJzHQYcdt03NtLs2j93Ri1EsIKPXf/iEPmUKFw6NtrBQq9LXbWkvkR7qdiCIcHvVhNCjn%0AjPQ4uWtHG0uJHMf3BjHpN/NVpxWxm3R0+i3r9Wyfm/6QnZV8maN7VtsDKDm8BzvsVGsN9g15+daz%0AU61OWG+7jZnlLGq1itGum6e821heVqOGnb0utBo1jabcaoPeqbx9J3C22ZSZCudYiK4PDNfqTSwG%0AiT2DHkw6iWiyyL17A3hW+w4j3U6Guxw4bVq6AlZMeoVDewbcHNsTYGZ5BZUo0O410+m34LToWIzl%0Auf9AOy67nmszCsctJi2yDLv73ewZcHNtNs1wl4PjewPotapVVaPAUIeDA8Negm4jRp2EqBLoa7fj%0AWo3hg50O9g56iGeKHN2lKNU2tllHuhQO54tV2r0WXrgURiOpb8rZt7puf6N4J3AWbt7nWYrnuWuH%0Aj4DHhICAQafixP52IskCw13OVj+9SZMOjxmLWUtnm4WleJ57dvmxmXVKH0OQOXkwRDJb2sSjPf0e%0A9g15GF/lqdmoYWefC7dNrwjBOh343Ub2DXqwmrXITdg94GbvgHLO7n4Xu/tdCIK4qS2wf8iLQa9u%0A1fuyrMTW+UiOxoYBrzfa7/llx9/X+lt6u3L2dscKWYap5c2xeA1rfFjJFSk1Kty3N4RGUiEgMNrj%0A5MEjIWLpIgICDbnBA4fW94/0OHnoSIjx+SRy8+dvq9Tw4OH1861mDQ8eDqG94XrxdBE2bK/dv0nz%0AVe9vNWt44FAInXZ9//G9QSLJPOrVtnzIZ0EriQyF7K321MZxi7X9wx23Zxzg9eLVOHtblcJjY2P8%0A+Z//OQ888MDtvOw2fkHcambt8LAys9bjt/L0+UXSuTKPnehjLpxFlmWCbjPnx+JUak3OXgnz2Q/t%0AYqVQpVCs0dFmRKMWUYkiyUQZs02i1pCR5ToOo5FSvYzDZEKnUZEr1JAFsBklqnWZSrVBrVzD7tBT%0AqjQoF6roTVpKpTq97UY0ai0vjYUZCNkQBJnvvThHtdbE69AjqRXDrrNXo/zBx/bjs+vfqmLdxpuA%0AW3G1WKmj0yphSiOpOTcWBcBu0XJ5dRavJ2BDJ4n4nAZcdj16jRqzXkKrFdnb5yaRLdEfsnF0VxsX%0AriV44FCQmaUVdvbYMRk1VGsNGjTYqbNjNOiQaSKIIjSbNGVI5Yr4HBYA5payiCpQSypemYhxeSpJ%0ANJXn0IiH5EqVyYUVzlyNMNzp5D33dPH/fXeMXLG26Tttz2xvYxvvPGyMcaVKnVhKWQ5s1Eutpc1r%0Aato1w5l4poxeo+HvfzBBZ5uFPf1uQl4zEwsJPA4L3X4zZ65GODDoo1yvcc8uHxevJ/DYdMqfw8Dh%0AEQ86SSRTKmPQ6tjZa8dm0pLOVRGaUKdJU5ZZyVc5OOxhOZFnMGQltlJmIbKCxaCh3WNkMZYnk5NI%0AZEr4nAZ++vIiIa+F4W4npXKVuUiWM1cVldGaemhNOQTKAM4Ll8I88ckDADidJpLJ/B2nlHin4/Cw%0Ajz/9iqLSsVvyjHQ5kdQi4UQenUaN32Vg/7CX6wspNJIat0WH0aCmXK7wW+8dRm9QE3AZkZsy87Es%0AWkmNSS/SZjfR5TNht2jJlmoEnCYS2QJ+l4VSocRdI16imSIqEcKJMg6zRGfQwmiPk0KhxkIsx/Ry%0AlmSmjNumZaTTgc2oIeRVVMClSg2HVc8/PT2Jx67H5zDQH7RRqTc5OxbZlHZso3ne61GwbRsZ3Xk4%0ANLJZEVmpNZDUIslMiWvzaY7tCfKDM/PsHfAiqUR29bq4eD2OUa9mfDZNj9/MYyd6GZ9NMNztIOQx%0A4nOayBXKoEKJxy4ziWwBr82IRlJTKFUY7rKiViltU1lu8OhdHUzMpjGa1LhtJjRqqFYb9Lbb+O6L%0AMxzbHWA5kWcgZCPotrAUzbZ+Vxcm4gA0GpBcKdPmMPCRk338v1+/uGmZ/tp3HJ/bXm32dseNfZ5m%0AU+b0lSjvv7eHxWieVyaThHxWxufSGPV5CqUaRr3E1ekULoue64sZBjocvGt/kA6flXA6R6Pppz/o%0ApFavc9cOH3qNmmKhgtagIZrJYNObObEngMmoYSmZIxwvoJPg5IEQxVIFl91AJFlicj7NaI+TSqXB%0AUjyPTiciywLffm4Wu0VLrd7g7p0BNJLAy9fim1ZnrNX9b4aidzv+3rlQVhlJt1zlUKk1+NnVOJ/9%0A4ChPnRrj6E4fv//x/XzjacX47YlP76Mv5GByPsUTT57ni5/eR29o3WjuDz+6h5HHXFyZTPAnX32Z%0Af/+JfXS8x8b12Qx/9j/Oc98eP3/0yQN882nFaO5zj+3k0DAsxld46tQYPoeOo7vbyRfLPHVqjG6/%0AiQ/d18v3XpzmqVMxTh4I4ux3c/ZqmDOXlW2X1Y3DrOWpU2MtY7k1Y7rPvH+EbL6KXqPm7/9NWfW0%0AcVzidx7bCUBvu52//tblLft/6/2jv8zX85pxW43m7rvvPv74j/+Y++6773Zd8k3FnZaQ/81K/H0z%0AI41/enaKbKGG12lgZjlLeqXC0b1+SpUaRp2ifJxaytAXtHN9Oc2OdieyCHJTRhQFRBkaIoj1Bmq1%0AChFFCdwE6ihqYIAyoG6CWoQSUG3ICHIFrVpHTYZsqYzdoKPakMnkKy01pSzTMs4Jek34HAa+++Ic%0ApUqdk/vb+cjJvtteZm/XhPFvB7xW44WNXHVatfzDDyfRSioeOtLBYjSH06pvGbkFPSZ6g1Zmw1lk%0AGbwOA4uxPE6rFr/LxLX5DIuRPEf3+JlazmDWazDqJcLJPIMdDq7NpzHpNK3rdfstDIbsgEymUCOc%0ALBCOFjh+IMiVmSRmvXLsUkxJRt/hs7AYyzO7nG0ZhJwbixHymWnKMiBzeNjHpanULY1sbke53unY%0ANppTsG00t37/Ox1vFmfXYtz4XJqugJlOn5XJhbRiduQ2YTUpMSqeLhJwm5mNZIklStx3IMC1+Qyz%0A4SzdAQt9QTvX5tNE4oqad3w+jV6jJlesYjZqKZZrzC5nCbiN7OxzcWkqyWJMMYzp9FmYWV7BpNdQ%0AqNSYWd5s0NXuNaFRq5gJZ1mM5elsU1ZnaCQVs2HFnCbkMzHY6eDabLplxJTIlJgJZ/E7jQS9JiLJ%0AIi9c2myu8eChDn79vp5fuPzeKrzTOPuDlxZZiheYXTUyGuywMxPOMrec4/BOH2adYth1aSrJQjRP%0Ap9+Cz2kgX6xiMkgYtBpmllfQayWKFYWLbS4jQY8Ji0nD9NIKJr2EUa9hLpxtGXENddq5NJXErFdy%0AuM6Hc+xfNVOcCyuGXZ1+C8Oddqr1JuOz62ZKQ11OJhfSzCxlW+Ywa8rgD9/fx1Isz1wkt8U8byMn%0Af9HyuhPxTuLs5bk0P7sSUYyHPCYGOuzkS1XqDZlworBu2GnQUq7W8LtMLMXzCj/LCs8Uw8MSWknd%0AMqDrarPQ125jfC6FSa+lXKsRdJtQq8SW+XXQa6LTZ2E5kaOzzcrYbLrFZ5dVz/mxGKE2M+1ek+It%0AkS4zG86yf8hDNFlkLpIj6DUhCgIvXAqzt9+N12HgQ8e6efJfx3n+hvzCAPfs8vOphwd/obK6k/FO%0A4iwo7YEfnl9kPpJbNdC28K1npzk07KNcrZNeqXBsr5/JhUwrzvpdRlQqgYVovhVXO/1mbEYt6XyF%0AaLJAu9eMRhKZWc5tMlTs8Cr9lJfG4+wZcBNPl5iNZAl5zfS327i2kGYpumpEmy4xs5wl5DMz2Olg%0AbFaJ9UGPCYtBMZjrD9npC1i3jDEAr2rg+XbAttHc68eXvzuOLNMy/Ax6TfS325U27qop3L5OGzW1%0AqmUUF/KZGO1ZN4JbM5Jb2+4MmBju3Gosd3U2yezSViO6tf1XZpLMLW81pruZUd2OHsVobs2IbrjL%0AySsTMaKpEj6Xnr0Dni3XH59LMr24ZtRoZ2JBMc5ba1+YDRIfPt7DU98bp9lcL5O1/aIIn3xoawz/%0AZeCXZjT3+OOP85d/+ZccOHAAk+ntFQB+lSCKitVLsylvmVlb2xdOlUCGfLHWUiv9w79N8JvvHkKv%0AU2PQqVGLAmajhj0DPsw6iVKtQZtLS7lcR6eXEJqglUQ0kkSpVsJpNtOoy4gqAUkl0mjKFMp1bKtu%0AqSuZMhq9GpNeTThRpFItE/IHiaYKTMyluWuHj0iiwA/PLpDJr6srL11PIPS6KVXqgJLXOJIubauF%0A3+bYONsrisImrgL8hy+fpdmUW6q6tRnzXb0ufA4D0WSB82OxljLt7p1tjHY7ee7iElOLWY7vDXDX%0ATh+lUo09/W4GQjZi8RIdPhM0ZT5+sgeHw0SpXCNfblAsV/A4TKgEgUKlioiIIAgIgkx3wEi+UMft%0A0FEoNFiIreBzWbg2m+DYngBjMwkWIg1UosDpyxEA3nO0m//6Py/yhx/fx+P3927PbG9jG+8w3CzG%0ACYJSb16ZSZHN15BUIo/c3ck//nACSa1ipMuJw6KjVKkRS+bZ2e/h/HgUSaXikbu6MOmVvP/37gqQ%0AL1coVqp8+EQ3douBUrlGPFMiV2zw6N0d2IwaJBXs63VhMknki1VElYrugBmnXYdIE61aw0IkTyJb%0AJuAyMhvOsRjPs6ffQ75Q4eVrsZZhl0Gn5ujuAP/y0ylemUxw8kA7j9zVgc9uoNmUiWZK/M2pq2g1%0Aas5ejW6KedurJO5srHE1ki4pqlpZ5pG7uyiUapx6bpp8sc6Dhzs4eyXKe4/34LFoyRVL3LWjjUSm%0AxEIky4kDIXRaKFdkRnutmHQ6zl+NcGJfCJ0ElUYDn0XLXTt8FAo1VvIVHjzox2zSsRxdIV9qsLPb%0AgUajVtKg3NOJSpC5OpthKGTh/ce6eHkiypmrUXb3uVGrBLr9ZgY6HPztd8a4d48fl03fMocBhXfL%0A8TyHRn3MRXJbDMe2Ofn2xRpnd/c4+e6Lc1hNmpay1m7W8sMzc9jNWpbjBWr1Ou892sOPzs7R5bfQ%0A02Yi5LNQqDR49xFlOfBSvIBRI9HpN9OU4dpcEodZz7HdbZRqVfSShpVCGUkQuWunG1FQE0/lcVoN%0AxFdsOM1afHYdiWyFfKlCX9BBwKPHpNESXynx3MuLRFJlvA4DDrOOl68pCuGN7ViDTs2BQU8rv/fb%0AKR/lNn4+NvbFO31mwslCy0B7sMOBShBauantFi3/9Mx1ju5qQ9duw23XMTGfZkePk489NMBSPIfL%0AqqdWb2A3alFp1KgEWcmlLYqcPKCiWq5gMukoVhrkChV0WjWPHg4RyZRYjOUZ6rARXynyk5eXkNQC%0ADquOZ84vYDPpeNehEF/97jjPvbJMm1PPo/f08O3nppARKJRqPHKk85bq3W1F7zsLoihg0ks8c14x%0AVbNbtAx1OPjq98bRSKJi2nY9wc5eJ0+dGuN9R0P89gd3tJS+/8/v7cPnuEEZ3LeuDP6Tz+2jw+vg%0Ax+fm+OtTY3z+wyP8r+/bybd/qiiDP/HuPj764CCvTIR56tQYAyELH31okG8/d52nTo3xmfcMc3xP%0AkOnlFE+dGsNkUDPa7eLydILzYzGO7w3Q5bcw3Ongy9++2voOr0wkeWUiyWc/uIMd3S50WhVf+sal%0A1ne6eD3BubEYH394kFyh2mpfdPgs6HRq5sK5lt/GmlK4UmsQ8ppRq0Xq9eZb+dq24A0rhT/1qU+1%0A/i/LMqdPn0an09Hf34/BYNh8M0HgySeffCO3u62402ZU3+jMzXwsz8RihutLWSKJAr3tNo7tbCPk%0AMa0qlCKMz2XYM+Agk6tTrtRpNJsY9RpqjSYL0RxdfjMjnQ6oN5DVKpLZMmaDhEZUIcsyOkGgIkKu%0AXMai06GtN1CpVTRRlMJrTRcVUEXJL9zcsN0AVA2ZukqgUm8gCSKyIJDKlQEw6iTypRoL0XxLFdKU%0AZV64uK442jfowbc6k76tFH57YON7WuPixPwKR3Z4iaRKTC2uMNhh48iIrzWj/JUfTLQqGFEUuGtH%0AG7IssxQrsG/IQzxTUpRzfitum458qU5pVQWyGMszH85xaNSLIAjU6k2W4vmWYmQxmqfbb6UrYKFU%0AqaHTSEwtrrAcK3DiYJDxuXRLAexzGSiU6uRLiqLkwLCXWKaIQSthNkrMR3LKdVdn44PudZVSvd58%0AVSXS7SjXOx3bSmEFr0cp/HrxepTFb3VZvxM4e6sYN9ptp96QSayUmZhPs7vfTa3WRK9V47LpWUrk%0AWY4XODDsUfKrNWViKUVN1lJaGiVK1XrL8T6WKrIQzXN4pweHUUe1KXN1JsXiqrIo4DGg10qKqjKa%0ApzuoqIXH59Kr8bDGQjSH32lkR6+TlUKVuXCOaLLIwVEvkWSR2eVsSw165nIUr9NAl9/CYLttkwLo%0Aa89c5/un5xFFgSOjbS11RMhn5uS+4KZj32oevh78KnN2Y9twR48dURRIrlQ4Nxbj4LCXgMdEvSGz%0AEF3nRDxdYKDdQaXeZGpxhdnw+mqZSq1Gm9PM5ekkkXiRY/sC60ohjwm7WYvfZSSdqxBNKtw9MOLB%0AqNcwOZ/GbFhfvdO1qowTEJiNKCr1roAFt03PuasxAl4jfe12nj2/hNuhJ+QzAQJLsTyLsfwmVfAD%0AB0McHva+LgXb24mjN+JXnbM/uxoBRArlKp0+C9PLK60UIXqtmvce7UKvk5icX1ep7e51UmvIXJ1N%0AtdTos2FFWd4dsKBRq8gXlVQlXW1WhXOxfGslRb5UJeS1MBfJsrC6isJrN3B2LIrfbcRu1tDmMrXi%0Ab9BrYqjTjizDtfkMC6uq4I3K4qnFFeYiOTp8Ztq9ZvqD1hYn//HH18kV61tUZmsqtNdSVm8nvFM4%0AmytWWYrnuX+/n/G5bEsNbrdoed/RnpbqsNNvodtvJV+qtmLlwVEv0WSRpViB4/sDjM8qKvZSVVnl%0A63UYyBWrLRW632VktNfFxHySoNvCbCTLcqzAgREPgqCswIimipuU651+C71BKxPzaeYjStwe6rKz%0AFCswPvf2Vf++HmwrhV8/blQKd/hNDIScXJ1ZV9ke7nZQFIWW8rbDb2Kky7lFOXwrZXBLCTydZC68%0Avn2j0vjG8y9PJ5kPK8reHb233n/j8wS9ihJ5bFa5X0ebiaFO5fi1/f3tdsZmE1yYWJ9wvmtnG5Vq%0AA61GxQsbUlet4VarPX4ZeFOVwrVabdP2vn37brlvG28e5mN5nn5pcZNz6Hw0x/OvLPM7j+3kv3/9%0AYuvzE/uD6DR1luN5QOTFS2Hef2+PkssXgWKlicWswWXV0eE34LNbWIwXaNYbGE0SDVnGJNkwGvTE%0AMnmsRj2NWhmnw4LchHpDRiUK1BpNmk0Zo05xclSrVa3tZKbEtcU0w11uwokcK4USw91urs+nuDaX%0AxqCV2D/k4Qdn5rfkZNVp1FyZSfFrN2kUbePOxnwsz59+5XzL0fmfNrg/z0Wy/PilJf7gY/vIlhRX%0A2zWVRLMp89wry0pj+GQ/qZUSJp0Kn8PAUKedi9fj9IfsXJ0p0uY0shzN8d57uwgn8mhUKnQ6kU8/%0AOky+WMVo0NBoNlEJMnarnkpVUaDfu7cNjUoAVHR4DQS8gzQaMulsifhKmWoNHr27A0kU+eG5eVw2%0APWeuLGMx6sgVqwTcRrKF6iaVErxx191tbGMbbx+8Woyr1Or43SYS6RJGvYRRJ1Gktjo5K3HpegK7%0AWYfDrFOUO5JAd5uVkwdCRFJ52j1mVgoVuv1G1ILEUiKPbkSZJE1kymg0oFGJnNgXpF5r0BRk5IZM%0ApV6n22fC5zaRWikhquGuUQ+JlSrRdJ69fS5K1TrhRA69TmJHr4MHD4X4/ulZ1KKKdq+RpViOyfkU%0An3tsN+1Ow5Z4ttFRvdmUN6mdoqkinT7zdgy8w7CRq4CSv7dcx2xQEoA1ZeVdSiqBnb1OEi4DbU4j%0A/UEbz7w0D7LAPbuCfODeLmQZwskC7V4L2VyJgU4rFr2WxXAOk07FRx/qwyBJqNQqirUaKllAFKFc%0AqaOT1CAKhLxGyuUaoqCiQYPphQz7Bj1MLabY1e3g+C4/GknF5bkk9+0P8PTZeS5OJhhaNUn6l2cV%0AM8/Do21U641NquDxuTS/caJ3W8H2NscaZ/cPKbmE33O0m3/80SQff/cQ51YVt6VKncVYgZDXRLZQ%0AZajTxnKiiIxA0GnAbdER8JrJVcoYNRo0aqg1QZKbmMx6Gg0l/VezIaOWVCwlcjgtOgRRhSRCrQHX%0A51O4nEai8RxdgT7SmSIajZpwIs/hUR+ZUJlKrY7PaeTc1Sjjs0k6fFZSKyWiySIAKlHFcqLA5z44%0A2lptsRGb83uv56P8g4/tYxtvH9zI2bW2gU6r3ZSHNZ2tkC/VMOnUHN3t5+lz88RSRXoDFjSSir0D%0ALvb2u1GpZOp1qDca3DXqw6CTQIBGo0Gt1kQliopPQKmI1aCnXpc52GfDbDFSqdaoN5vEUiWmFlbw%0Au404rTquTMV59J5e3HY9L15aZmI+TaFUw27WodOoaHeZuHvYtx07t3FT3Ewp7Hea+cq/blblDnc5%0A+cqpMX7tvk4+/9gu5sMp/sPfnOf//sw+etrXlcL/+fP7CLgdLMVT/F//7Tx/9jv7aPc4GJ9O8R//%0A7rySUziwnlN4tNvGp987wsR8gqdOjbW2/+VZRUl8zy4/VpOmpez9d+8fpavNynMXFjg/puQQ3r0h%0Ap/CaclinUfF33xlrKYMvTCQ4cyXGh+/vQ1KJLaXx/iHvphVIFoOGC0tx7tkVuOlqj4PDd+YKpTc8%0AKPyVr3zldjzHNt4gzo5HKZTrm4i3hjXzFwCzQSKaLFBrNPE6DTSaMo/e08V8NEtPwIpWI6JVi8il%0AOvFqgaYMi4tFRFG51koKZBRVcIUMWhmWhRwqYGo621IMg6IQbqIcL6HkFK435P+fvfcOjuu+z70/%0A55ztFbtYbAOwqAQBdhIkRRWql0iyLNuKHduJ7TjtTe4bJ5kkM3FiXzu5Ke+bmSTjlrl5742lxHbs%0A68SyZMuWLatZvZGiSJEEiF4Xi11s77unvH8cYAmQVJcsktpnhkOcPefgYBcPfvX5Pg9GQJEEEpkK%0Az7x8gr52NxaTiZ89O0tX0MXmLg/zywVeHE1w82XdLMQLG7xanjm+xA37Is2O6QLDfKLAo0cWG2Vy%0AldrZfK3WFY6MJ0jmqhwejXPL5d0sxgvEUqWGl9WpuRRdARcmk4jDbual8QQ9ITen5jIsrZR5aWKZ%0AwV4vh0biDe9hl83ENx4YYWt3K+OLafrDHtKF6mmVb7mGy2bCYTcST5WZXszR2+5kIOLVdwRXfQs3%0Ad3oYW9C9iMcXMpSqKj6PxHV7Onj2ZIyXVwft67E54mlytYkm3iN45kTsFdu4uqzgtJoQgOOTSZLZ%0AMjaLAb/XRqla46M3DDA+n+HB5+e5cneY8YUMR8ZWSOYqbOlp5SfPzmC3mHju5BJbIq2U6irj82nc%0ADjN+j42x2TTRRJFLtvsREFlaKTK96js41O1hOlYgX9IrHqLJIh1+B267mUCrlanFnK6aa3OQL8pM%0ALGTp6/DoPsLxIpGAU1eOeqznbM9UVWOwq4XZWK7xWrWuEEuW2Nnf1mwDz0OscRX0iUp11aIrV6py%0AybYgAlAo1wn6bCiqSovLTCxVpGI30eF3EU0U+c6Dpwi32dne5yNTqPLciWVsFiP5ck1XaLY5aHGY%0AKVYVJubTdAZOe/GHfHYiAScOu5HpaBaL0bAhM2BbTyv3Pj7JQkz3uRyZyzITzTE85GdyMYcmiOwe%0A8NPm0b1bD2wL0hlw8O2fjZ3Ft/X9cJOLFy6eOaHbc1VqMiajSDRRwGQUmYvluOOaPmZjeeaXC9Tq%0AMpqgMTwUYHw+TbZY4+WpFeSIB00QePJElE0dHvKlGqIoYDYYGJ/PEE3oXEvmyoS8joZCfU3hu5DI%0AMdile1YuxovsXa1am47m6A7pKvbvPzJJV9hJX7ubVKZMsVJn31CQXKnGSlZpjEkVReUTN23G7z53%0AmxrxO/jzTww31O1X72m76BWaFyPWc3ZtbGCUo5IWowAAIABJREFURF6eXKFcqbN3KECtLrOcKrOc%0ALjIY8ZApVLliZzuJTIVjUyk6/Q7MJonJxSwjsyl6Qi6qdZUfPTVHIlXm2n3tCILIyVXv306/nnsy%0At5xjbrlAqFWvNHI7TRRKdeZieTxOM3arkWS2QrGi8vxIjPY2B70dLbqHcdBFb7t7g3q92XY2cS6o%0Aqka+XGPvUKChFI4m83z6tiGOTSSZjubY3OXFJdF47bP//BQ9HQ4+fdsQP3hqnoXlESIh/fi7D+vH%0AnQH9+HuPzjMfG6Fj9fhnh+eZ+eHp649NJPn6D0/QGdSPX149Xrv+5ckk2UKN7f0+dvS38tJEnNlo%0AgQ6/ixsO9Oie2bECPe0t3HpFKyPTq39HAQefuGWooXbe3udjIOJhYjHNwnKRLd2tBFrtzC5liQSc%0AjXWqZLZMOlfl3scn+cCVfURXCo1+ZM9mP9u6PO/2r+yceFs9hZt4dyCKAkupMivp8lnnPC4zc7HT%0AJQLdIRcWs4Eur51ktsyDz+meWx+9YYC6onFqJsmO/gA2q4AkiVgtAh67nVpFoYqMRZT0lV5RwGYz%0AAgIWk0CmUMPlMFGrqYiiiMkAsqqhaQJGCWqyRqkio8oqVpuRxXgGVVHY3hchX6zzHw+MEgm4Vg31%0Ac0QCbj55yyCSCD95emZDQnvTB+7Cw8npJIdPJZiO6gsGHpeZxDn4ClCqyMzF8pSrMoVSnZGZFJ+8%0AZQvjcylMBhGbycATL0W5YmeYcq3OYMSNJEkc3NmOv8XCfKKAz23C67DQ4XdQU6sodZFMtkpvh4ur%0AdrcjClBXFCwmAyp6SrTFJFGXVTRBQJUV8uUac0slrt0dpqejhSePLCArGr1BJ2aTxJNHM+zs9zG8%0AuY3ONgcIQR49vHjWjmCTq0008d6AKAqMzKaBc7dxYZ+DkM9GNKH7iJmMBp49vsyBbSEW4no/7XaY%0AuGy7n6DHhtth5MZLupBrCj6fhe19Hmo1jVKlRpvXgtVs5Ma9YUTJgKpqHNzpxygZQAAQUDUVNKjU%0A6hglA5IoIMsaiUwJs8lAvlADg0i5XCeeLHHNnnZsFgOHRxNMLmaYWsgx1O3BbTcxMpPk+uGOxvs8%0A1+TwzER1aLaB5yvWK7tB56vLYULVoNVt4QePT3FgW4hTs2lOzaawWYz0hh0MDwZYSpY4sN1PsVDH%0Aumr55bSbmI5lOLgjhLfFQrVawWa1IisKiqKhqBpX7wphNBooFMpYbSaUukZZrlOtqYRazAz1+Kir%0ACrFEEYtVolrV8LnMlAdlktkykaCDnrCduiwwPpdCQ+DI2GnP62v3tKNpYJREqmqTgxcb1trXtba1%0AO+RqhGHKikapqjDY5aXVZeHRFxd4YSTOVbs72Nnno91no91nZ8cmP/VKjf2DbVhMIggSxXIVm8XE%0AwZ0hbFYjkiSgKAqKqmGQ9FCgxUQWj81KXQ6RKVbpbLPRGXAxE81gNrWhKBrT0TR2h4UWZwcz0TxP%0AH1ti56Y2JhcyDES8TC9mMBoMpLIVbrusm0CL9TWVl6/k2drEhYEzOQt6W+t1mzk0Eqcz4OTQyDIA%0AH79pM997ZJxwqwNN02ixm8kVq9x8oIO9QyEkAVYyZa7YGUJAoFKq4r66D0nU5zAGo8S1e9sR0DBI%0AIvW6SrWuUK3L1BWVmWieVLbMroFWrtzVzk+fnuapo4tEAm6CrVbGZlM4rCbSuSp/81uXoKpak3NN%0AvC4YDCJOq2mDUnhbj4877zu5wd+3BNx13wh//dvD9HZ4mVpI8d//92G++ofDeNd5Cv/DHwwTavWy%0AlEzxp185zN/+7jDdIW/DY/izvzpM//tbuG9VCfzf7tjOHVf3c8+jY9x13wi/cn0v77uil5HpOHfd%0AN0Kn38bNl3bz8Asz3DUS545r+snk9Mrew6PxhpLYajLwzftHzvIMXju/dv0N+zv5sz/dz4snl/i7%0Ab5xdzbFeOfy9R8YZ7PLQE3bx4qk4h0fi/Pknhs/Lzb237Cm8HoODgwiCcO4HCQI2m41IJMInP/lJ%0APvCBD7xdj33TON+8l96Kx8u/PzBGoVzj8Gh8w+tmo8TwkL/haeK0GTmwLYjNIuFymJEEibG5NLls%0Amav3dlBXIVOsELCaUQ0CmgomAeoCqCqYgZqo+wJLkoAIyOhzUAP6erEMmDitDGb1WJEEKnUFVYXx%0A+UzDOy62UuKKXSEmFrKrnjJOdg20MbmQZnRG92SMp8pMLGbP8jJqegpfGLj3qWniqTJ1ReXwaByz%0AUWJbX+tZfAW4fl8nparM08eWsJoN/NKlXUQTebb1+siVamgaeqnqSoHeDje1uoKmCiwk8mzqdCOJ%0AEjOxLL1hNxMLWaajuYYnXKZQZXuvF7NBpKrC2Fwah9VIuM3B+Hy64Ue8pmLqCjkxGkTml3N0+Dcq%0AnDoDDsxGiYEON08fP+0f+kpcfSdwsXD2QvfCez1oegqffv75jrfC2bXE+HO1cU6bkUu2BvG4zCiK%0ARnSlSIvDovsBmo0Uq3WmF3V/1rDfTrlUJ1+RmVzI0tvuoqfdRbEsM7uUZ2mlSF+Hi56wC0WBiQU9%0Aobyn3UVP2M2pmRQtTjMOmx70mkiXmV3Kb/BjX1O2HR6J0xVy0hPWvYajiSKdAQeCIPD0y6f9/K/f%0A24nZJHJ8Kn2WB/wadI/a1/Ztfbd5+EZwsXJ2zQMaVhdOt4XQBI12nx2TyaCr0O1mSpU6U4t6v7e1%0A14OmCUwspOn0r/qrLq+mgPe0cnImTTRe5Jq97ZyayzC3yrmVrF6Bs9Z3Fst18uUq23t8JLIV5pcL%0ADc/ipUTxtH9mqsT0Yo42jxWr2YAg6AstVpOBXLHGQqLAQEcLV6zmZ8Dr5+Ab/bwuJFysnP3X+0c4%0APBJnW18rY3NptvW1cnwyyb6hIIqq0ua14HFYNnijX7ozgMVoZGwuzdJKiauG28kXdUW6x2nZmA2x%0AqnAPt9oZ7PZSqtSZW87T4rDoHsTrxoaappEvyuRLVRYTRfZv1f1ep6M5etpdBLw2ZqJZvC5rg6tD%0AXd7GBsWal/crtaVvFBcyX+Hi5ezX7x/l0MhyYzyw1tbWFIVnj8e4bHsIVdOIJUoc3B1mailDV9Cl%0Ai1RUWFopshAvcNluP06LpeF32hl0sLXbS13RmFzMNrg51O1hOprFZjFitxobGT16Roodh83IEy9G%0A2bXZR3SlqCsY/Q4MksCTx/RK3HcqB+VCQdNT+I3j6z8ZAU1oKIV7OhwMdW30572sv5UCbODw9r7T%0AnsDd7Q62dJ/t+bt2/kwP4DM9hs/8fq/kMXxyOslMVK9A397nY3whrV8fcLCp09Pw9e4IOAj7HMwu%0AZVlOnfZ1R9BI5ap0BRz0d3o4OpZgdtUzXkDgmeNLGzZUhgf9G+ys3smsodfCO+opvB6f/exn+ad/%0A+ie6urq46aabaGtrY2VlhYcffpjR0VHe//73k0wm+dznPofRaOTWW299Ox//nkWqUMPjMqNp6lne%0AJQDdQVcj3TZfquN2WHBYjZiMIoIgsG9rEKfVwP/8/jF+8/3bGB7wUZZVlhNlPK0SfpeTcqmuJ5Xb%0AzZSKdUDG4bBRLlQw28wgCBhEgUpNQRDAZjGgKBpLqTQhr4elVIFDJ5fZ0e/F1+LA7zHz1LEYp2bT%0AGA0S331wHIfNwJ9/Yh+lSo2//ffTPnfTS1mcNiN//om9BD3Wd+ETbuKtQBQFFhNFEukynQFng6MW%0Ak+GcXjtetwW/KHJ4JE65KhNPlTk5ncbXYuf4RJz+Ti+ZfJmDuzsoV2SKpSpBj41tvRGMBolkvkzE%0AHyYUcLBvs490vo7LYaQuq6gq5Es1nHbdR+6m/R2UKjKKrLG1z4XHZiOeLrKcKuFrsfHCyBIz0TKT%0AixnG5rIIaHzilq3c/cg4L40lCLbaeeKlKHPLeufa5GoTTbx3cWZi/JltXL5Ux+uyAPDg87Ncu7cT%0Af4uV7z82QZvHysdvGsS0X2A5U0LWNLbuaWd5pcQVO0M47UaOnoqzq9/H+w50gQhzyzna3BbMJiNX%0A7w6BpiIZjGQKZa7YEWB0JsX4fAa3w8Z1wz6WUnlAIrZSwOe2MhvNsGtTGyemV1iIFzBIejl2sNXO%0A/HKeueXChvc3Np+hJuuWEOs94NcvZjSVbRcOtvX5Gsrual2hrqhs6mxhajHDpk4PXX4HGiKBFguh%0AVhuDPa2ImorVaqQv7GQymuOWg12YMeBxm8kWq4S9NkwWCU2FiN9OR8CJJApo6H2vzWxkZjGLwWDA%0AYTMwNp9ksNPL1l4vY7MpXhqLs63fh90q4XWaefiFOYwGaUOl2A37O4muFMkWqhglkYM7Q3q1ziqa%0AHLw4YTCIuFb9ri0mA7W6SnubkxdHE3jdFkQBYskiDzwzR3ubnf72Frb3eRmZTtEVdjHY6eLWSyOE%0A2pwkc0WspjAuhxlZVhHQsFlNZLIFLBYLc8t57BYjBiPYTB2UqwqxZIX9W/0USzLPn4hy+1UDnJpN%0AUShWeP/BHp47HiPsd9DT7uLuRybIl+oNX/W6rPAnH91D0GM9y8v7ldrSJi58rI0JgA3jgbqiMtDp%0A4fBInCeP6pvIAa+NXLHKrk1+svkqsZUi1+2NcO3eEEbJwKnZDJGQgz2bvLidNtKZPG6Xg7qs8EsH%0AImhAsVRD1aDdZ6NcVTCbTXT67aAJxFIFWt1WHnphnpqscN8Tugd7wGvDaJB47MhCs6qiiTcFg0Gk%0AK+Di7kcnAF01u6Xbx50/PElv2MEd1/Tz02emKNDKXfeN8Icf2cr+j+7k+RNRvvyfJ/jyHw7j83qZ%0AWUrxuX85zOc/OcxQn5eRyRR/843D/OnHd7JjwM+xsTj/8O2j7N7k5ffu2MEPfq4rgz94dTcHd3bw%0AoycnuOu+EX7/Izu5apdENl/hX+87yaVb/fzpr+7h+4/o13/gqj7G5rIcn0xyfDJ5lufwr/3SIFOL%0AWTr9Tu59bLLxntaUwLcd7OWpo0uMTKcwH15s5BgYJYlnz1gQXsvCWr/Wcb5mDb2tSuE/+qM/ol6v%0A87Wvfe0sxfCf/MmfIAgC//AP/8A//uM/8vTTT3P33Xe/XY9+UzjfdlTf7M7ND56aIl2o4WuxomkQ%0ATRRZWinSEXBgkERUTUVEQFY0FuK6omNrxIu4qrhQNZA0DVkSGFtIsq2jtaH0VRQNhyCgiKCgK361%0AM/6tqYVNQBUQNXTTe6Cmwuhcki2drVRkhYmFDN0hF0aDSL5Ub+xg9rS7uGZXOxG/Y4N6ZT3OtbPS%0AVApfGLj3qWkWE0WOjCUaqfTJTIXdg20kM5VGArQgCIzNpdjc7SHsc7KYyDd825LZCmaTgVKlzuxS%0Ajt52F0NdHso1RVfPxXRVyIHtQUBjaaXEUrzINfs7GJ1NYzUZG2nTvWE3vhYLx06tcGUjwddEvlzD%0Aufr/YrzIvqEAy+kSM9FcI2X02w+eolbTG/crdoZ5YZ1n9xp+UbuAFwtnL3SFy+tBUyl8+vnnO94K%0AZ9cnxq+1cfFUiflVn9QWh5GQz46qCozPp3HZTQS8NqaiORaXi1y3tx0FODmdIr5S5up97YzMpHQV%0ARVhPu395PMFVwx0cn9J9z7pDLoI+G8+fWKYr5GRTZwvjcxmsZiOlit7mtfvtbO31NbzTdEVEC48f%0AieJxmRt+/aqqvWK7dqbaAd58W/du8/CN4GLl7HceGcftMDMTzRFPl4kEnQx1tYAgkCtVabGbSRdq%0AqypKC5WabhfhtJ1WVhYqNVrsZso1maDXrm8arOgp9muqYJ/LQk1RdbVkvHCW6jISdOBxWhidTW+o%0AxPE6zaxkKyyuG9OKgkC1JnNs4p1X3VxIHD0TFytn1xLu67KM12WlUKkR8buYi+uVDyaDRKF82je9%0AJ+xic8TDqdk000s5Ole9geuKqldcJPWqCKfVRKVWZ3PEQ6ZYQ5Y1FhMFPKvVFqoKC3F9vtIddjEQ%0AaeHnLywSDtgJtdq5++cT7Or38fJkkmuGOziwJfCKavU3Msd5I7iQ+QoXL2fXxgS1ukyrW1eNR1eK%0A7NvShtthbfiVdoddhH12LBYBq8FIulglnixjsxmI+BzImsbobOasasX5eKFRkZHMVphazNIVdNLX%0A4W5U/vS0u9ja7WElV0FRTnO5p92Fv8XG4dE4mzpbmp7Vq2gqhd847vzpCEGvg2iiwEK8QF/EwebO%0AjSrdA/2tlOBs5e5MkpnFdUrfCX1se6ZS+JWUv2cqiU9MJ5mNrlYw9Z59/ZlK4/X3b+ttZWR29f6g%0Ag8Hu0x7Da8rhex+fRJbVxntfGxvXFZVLt4UQBBrZCJrGWcrh94RS+LHHHuMrX/nKOS0kPvjBD/KZ%0Az3wGgMsvv5xvfetbb+ej37MQRYGXxlPs2xIgntIX3TxOMyBweEQvW/2VGzbx3QfHObAtBMDWHh//%0A9qOT/PYHt+KxW7DZRFxWE3VNo6/DgcdhJ7aSZ6DVASo47SbSuRIGVLxeB3VZJV+ScTtNqMqad7CG%0AoqgYDCLlQg2708zsUhqfy8HegTYWkgV+/OQUV+/t4uipOCemk0QCLiRJxGaV2DcUaCg71vvcrcf5%0AurPSxGvj8p3t/PjJKYySuCGV/qHn59g3FOCqPR08fSzK5GIWgFvbPXznZ6e445p+yhWF9jYHBlFA%0AUTS293q55UA3S8k8TruZUrXOJYMB0oUqlapMvirjcxj5wJV91Ooyqqaxs8+Jw+bAIAEIKJpKrVzh%0Ajqv7WckW6Gl36hYooogoCkzMZZDrCpOLGZKZEps6vZiNAv/245ON92Q2SjispnOGOza52kQT702c%0AmRh//1MzmIwiH75uE+WKzPd/Psmnbh3i3sfG2bWpjev2dmIxQU/YScBjI7ZSwmaWGOhqwWE2YDUZ%0AuGx7UA+uq+iLcrddESFbLHP5jgBms5F0rsyR0Rh//NFdmIxQqMlE2uwYJInDp2I4ba3EkgVeHk+A%0AoHH7VT0UijLLqQKyom5Y6F1LRn7h5PKG93UutQM027oLFalCjVOzGfZvDXJqLs2VuzsoV+rUFTCb%0ARE5OpblmbweOusKv3zqAzWwmkS1gMkgYBBGrJYKiaig1FZNVolypYjaZ0TQNo0FEVVUqNRlRA9Fo%0AoFqrkSsqXLI1gFJXSeQr3HJphGS2zNHxFHNLOfZuCWGUBAolmUcPz3Pd3ggPPj931ph2vV8fNDn4%0AXsKugTb+973HAd2DdTGu8uTRKMVKjU6/i5V8kUxBpjNoZ8+Aj5DPTmuLhUs2+zBZDVTLNWx2K5Ik%0AUK/KSEYD9Xodo9GIpirkClXKdZVaTUEb8uGym1A0FTSRxUSRZKZMdKVIIlWiPWjDIIp896ExzEYJ%0As0mfUh/YEnhFtXpzjvPew5ljgmK5zoev28R/PTzOns0B8sUa77uiB4fNRCyRQxIkIiEH4bqN6/d2%0AYjMbEAQBWVa4ZrgTNN2+sVKtYzIaqNRlBHQRVzpfoVbVMFskTk4liQTsfPTGAb723SNoqsaRsQR+%0Ajw2f24LRIPLiaJz/64PbufVAM7y9iTcPk0ki4teVwmt+vIORNu784YkNqt41T+EvfnqYgW4vYzMp%0A/uqusz2F//I3htnU5WV8NsVf3nmYv/i1Yfq7PfzoCd1D+E8/PozDbmwohX/l+l7ed3kvsZUC/3LP%0A8Q0+xnfdN8Jv3baFq3efVhJ/6uZBtnb7SGQK3HXfCA6bgW29Po5PrXB4JM7Nl0YQwyIvnorz5NEl%0AtvR4+X9/71L++t8ONexY1yORLuNxmYklSzx1LMqmzhb+x2/uZ3opx9994/BZyuHzVY3/ti4K2+12%0ApqamOHjw4FnnJicnsVr1cuparYbZbH47H31e453s5NcSv+99fJIPXtXHTQdsDfXtge1BJFFgNpbj%0AfVf0EEsW2dLjZWR2hU/dMsToXILBcCvJNBgBbVUNPKPksUoC8ZUSoCuAZXS/YNNUhipg1HSfYcPa%0A/yqooq4cljWoKQqCIHL/s/N0B3VlcE+7h6eORmlxmOltb2nsugS9Dv75e8f4s1/dQ8TvOCvBfA3r%0A06ObuLCwpaeVcqlGh9/J5GK24W8VaLWRzFaYjWVpcZ5uE7794Cl+9abNTCymGezy8OLYMps6PEws%0AZHluZJnesIuBzhZWchlkWeDpYzFanBbK1TpWk4F8qcbifaNcsi2AKICiCswuTTdSehUVJheyzCzl%0ACLfp3nHT0Syz0Tx7t/gRRQEEkZVMka5QC163hViyyPCgn0S6jN9jxWEzUVfOXhCGJlebaOK9iojf%0Awe//8g5eGIkzs5Rj10Ab7W12ssUqiUyZj924mVNzST587SaOTyX55++9zNXDYVRN4KEX5unv9Ohe%0A5xbdcz+eLHP13nZOzaUY6PQwuZBjKpqlO+iizWPl6KkVDu4JMzaf4yfPRukMOtjc6eHUfLpRZZEr%0Alkhkqo02d2I+SzJbpiukK94GOlvO8kFfn3q/OeKh1W3m/zw0ftb7bbZ1Fx7m4gW+evdRBiIe7n18%0Akg9d3c9iIo/LZqJcq2ExmLlse4hj4ytYTAb+42fjRAIuajWF5VQJh81EsaL7X/e2u9jc4UI0SIzM%0AprEYDeRKtYZKpsVhJthqJV+qo6o01Jd2q5EnX1rS1WphF1t6fZyYXmFqQVfBXbcvAmhcvqOdXLHK%0AQqLA3iE/rPr1rUeTg+8NzMUL3PWjk3zsps2MzaV57PAiVw3rFhDzywWeeXmJA9uCWCwmZpfyPHc8%0ATl+Hm1a3hZdGVzg4HCJflJlfzpPMVLh2bzs1WWViIYPLbiLYakNVYWwuw0JcV6Vt69VVZYvLRfZu%0A8bOSqaxrf20cHolz5e52bGYj+VKVS7eHNvzMZ/Jybc7WnOO8d7DWnz52NMrkQpauHheFco07rt3E%0AxEKa9jYHL08m8LjMtLc6SOar/ODxmdU5zSI2swGH1UgiU8ZmMeD32HRbKLt5Qw5B0KfbQMws5Rqq%0AyC3dXr72f44RDrgI+Wyo6BxcWNb9VIOt9g3z7yaaeDOo1RTm4jluO9jbUAqfnEnw6duGODaR5H/e%0AfYyOgAMH8OnbhvjRs/Ms/GCEzqCDT982xL8/OM98bIRISD++75l5Fu4doSOgHz/00jxfv//08ZPH%0A55leKDSOX55M8vMXY437j00k+dZPR1fPt3N0aqWhDP70be0NpXBn0MEnbhnipbE409Ec3SE3FpOB%0AxURxQzVSsNVGraYQCTgYmUmd9f7bPNaGtQRAV8CJLKt0tp09lj6f1fhv66Lw+973Pr70pS9hMpm4%0A8cYb8Xq9JJNJHn74Yb785S/zoQ99iEKhwLe+9S22b9/+dj76vIQedvH2BgmcC2uJ3//18DhOm5FN%0AnS3YrBJ9YTf/8cApbjvYSzxVxGyUMBlEIoFWZFVlR18Qn8tKtSLT3eGiXJbRkDEZTWgalOpVbAYz%0ALW4T+WIdpa7icpp1/7mqgtNhIl+oYbUaKJdkzFaJYrGMioAJiZVimXCLncMTywQ9dpYSJURBYHw+%0AQzxdwuO00Ol38t2HxgB45sQyEb+jmWB+kWJNOVGq1MkWK9itegrz08eWdI5qxYbfVq2mcNePTvKp%0AmwdZyVW4aV8nxbJCq9vCh6/t5+mjiySyFfZv8SPLGrv7W+npdFOtyJRrMnVFxm41k0iVQACf24Ym%0A10EykilVEVG5akcAi83MfCxLKiczMZvi0u0BoitFjk/pJYCapvHSWJx8qQ7oQVFX7u7goefnqNYV%0APn7j5nP6Ije52kQT710cn0pikASGB9sAePD5OXb0t3FoZJnnXl7mv/3yDk5OJekK2jmwNUBXyEGx%0AorGpw4HXZWP/gA+LxYDVaiKWLGA1Gehrd9Duc9LutfM7t29B1VRkWePG/e3MRUsYBZUrdoYxiiKZ%0AQpW+kIsrdoS5+5ExarKG0SAxG8txcibJ+w/28eTRKJGgm4demOfWy7r5y0/v27AgcabSbS5ewCiJ%0AVNVmW3eh45kTMZLZasOP9T8fGuPjN25mdDaNqmq4bGYOjyxz3d4IvWEnpWoVNAmbWaSiqmgKGA0g%0Ay+C0ixgMJpBVdvf70ATIliqYDAZsRgNIoNQ1Yqky5WqNy3YGSCTLPHE0is9twmKSWE6VWIgX6O9w%0Ac/VwBxPzGX7y9Ay1utrwY718e5iBLg9f/c+jF4zqpom3F8+ciCHLKhNzGXpDLoY3+zk1uzpB1+DW%0Ay7qZmM/wviu7uXR7kEK+hiaBwyLy/iu6kRUVg0HQ1SsCGA0GNFVj72AbBklEVmVEUWRHnxejUaKm%0AqCwnSvSFneze1Mbdj46zpcdH0GvD32rlyGgCSRIwSiInp5P0hN38/EXdl/XV5nrNOc57DxG/A7NR%0AZHjQT6vbgqbBt346isko8ocf3cXzx5e5dGuIkZkVbrokgiSAomrYLEY0TaMmK+TyFXweOzVF4cpd%0AIdLZGiGflXK5jiaKpPNlLGYDfUE3gqgxGc3y5NEo3hYzRknkuw+OYzZK3HZlDy6biaeORRtzm7X5%0AdxNNvFkMdnn55v2jDaWwQTBw130jXLM7zOc+vY97HhmngK4U/twn9rClv5WTE0n+9psvNpTCy6kU%0Af/zlw2d5Dv/G+wb4tZuGeOnUEnfeN8INe9v5wm/u595HdeXwL1/bw437u/jh4/rxn/3aMG6nmXse%0A1ZXE1+/rYNdAGy+cXOLwSJzf+eA27GYjrS0Wvnn/CLDRM3h9NZLZKOF1Wfj7bx9h94DvnHP+9VV0%0AZqOE32trnL+QMg7eVk/her3O5z//eX74wx9ueF0URW6//Xa++MUv8uCDD/LXf/3X3HnnnWzduvXt%0AevSbwjvpvXRmkADoRHm1IIG34vGylrY8Opcm6LXhspvI5Cu0+536/20OarKCpoEoQovNjICK0SCh%0AqGDUNDRJQNBAFgBZwWiQ0AAJENC9g1WgBoh6NRWiBqoAayxSgHJN9w7uCrqoKwpWk5HJxQyRgIuZ%0AWK6RdBpu2+jL0h1yNSam70aC+YXqDXQhYO33ZDJJ/MX/9yw1WcFkkJAVlR39PjLFCn3hFqp1RVe6%0Ar/q89YRcGAwiiys5+sMeUvkqggAWo4FYsBaRAAAgAElEQVTxhQyJZJnr9nZQllUmVv05/R4bY3MZ%0Aookil2zXB9mqquGwGsmX6quJ0+YNqbx9HS76Olo4OZXSFSIBBwNdHpZXSmQKukqprcW6wXcToDfs%0A5pM3b+aZ4+/OLuDFwtkL3Qvv9aDpKXz6+ec73gpnRVHgi3e+QF1W2LnJ1/CjXEwUaHFaKFXqRONF%0Art3Xzvh8FqvJQEWu0xtyM76QZXoxR3ubne39PkZmdZul6EqBsM/BYqKAxWigUKnRHXJRq6/6Yq4U%0A6Q652NylpybPRHO0+x247SacdhOx5Glf9O6gi7nlHMHW0/3v+r731fB6++XXg3ebh28EFxNnk8kC%0AX7zzBWZjOQwGkY9dP8DkYpbYSokr94SZWMzgspsJttqYWcxhtRgI+xxkChWWkyVsFqNeiZPQPffj%0AmRJW02l1cE/YRcCr+1tHAk7aPFYOj8aJBJ20tVg5PBKnK+ykvc3BbCzH/PLGvhXgsu0hBGj4Eve1%0AuxnocBPxO95WDr6ez+tC4eiZuJg4m0jkG+1qtS6ztaeVbKFKJOTEbTdRqsqoCiwk8vSE3ERTOQY7%0AWxmZTTO7lGffavWXoujtm6bpfo/5fIWr93ZQqiqMzWcaY7+utbnKqtrdZTNRqNRwWEyUKnX8XhuH%0ARuKEfXZcdhPJbBmT8fTY8PW0p+8Ejy9kvsLFx9n1MBhE/v2np0jnq3hdZtxOE60uK6fm0iQSRa7c%0A18HEYpr+dg+n5tJs6nBTl2FiMc2mDg+js2kW4gV6wy7aWqwUKzIOm/F0/x920eF3MB3N0hlwoqoa%0Ah0Y2truRkBNV01iIFfC6LURXCsSSekXw6x0DvFfQ9BR+Y3C5THz2a89yxe4wY/NpFpbP7ed7WX8r%0ABc72FF6v3H01z+DX6yk8tpBkYvbc57f0tPL4oQXMFol8sU6730GlJpNIl2nzWOkJu1mI54kmirR5%0A9LHJYryA027kxHSKK3aEMBkkJhazBL02OgJOZpeyLKfKjeuXVop84df3npd/T6/G2bd1UXgNc3Nz%0APPfcc6TTafx+P8PDw3R2dgKQzWaxWCznhX3EO9l5vpkggbe6KLycKVGq1pmOFnjueIzdA7pKyWE1%0A4nSYEEUVf4udXLFGJGAjka7iclpobzNhM5rJlqoIokbY56ZUqKDH0ykYTCZURQVFAaMRk0HEajYg%0AyyrL2RxWyYSCjAEj+VqVakUlmauRLVT5yTMzhHy6D7HRIJHMFDmwI8z9T800dihf7bN5rZ2V5qLw%0A+Y25eIFnT8ZAEMkXa6TzFTxOM4dG4mzra+X4ZJJtfa2MzaW5ancH1bpMrlCnzWNldGaFzd2tPH5k%0Ake6Qiyt3hTFIIi0OM9W6jCiA2WJEkzVCXgsyUFVU8tkakhH62r2UqjVyxRqiAEZJxGzSeTu9lMcs%0ASbjdJqYXs8wtF3j+ZAybxYjbYaHFaWZyPkVV1qjLCrsH/DzxUvRVA+XejV3Ai4WzF/pk5vWguSh8%0A+vnnO94qZ//joXGePBplW18r0USefVuDjM1m2NHXSqZYo1qXafc5qCsKA5EW/C12iqU6bV4rdVnG%0AZtH73HimQCToIZMrYrOYEUWBVLpCi9tCMlsmka3ithspVWSefjlKOl9jNpajxWHh0m0BppdyjM6m%0AaXGYuWRriHiqpAdnLuU29L9vNPTi7Wjr3m0evhFcbJxdPz512ozsGwqSyJRYyZTY0uOjUqsTCTmo%0AVFW8LjNBj42uoAtBEqhUKwhIWM26XKBSkzEaJUySAdBYyZawmCWMkgFVUcnm68gajM6sUKyq5ItV%0AylWFWKpEX7sbg1Hk4efnz+pbD2wNksiU2TcU4Ma9HWe9l19Ef3shcfRMXGycBX1e9fMXF9k3FEAQ%0AoV5XEQSBeFpfFOsJu5hZzDHU46XFZWEllWffljCioAsDjCYRTROQ6wqyolIoyZjNInariWpNplSR%0AGZtN0RFwEc+UsZokXp5M4muxgaahqCqxZIkj4wnsFhORgJOJxQzpXHUDfw/uDHP93g462157kfft%0A5PGFzFe4ODm7Ht96aJy6rKCpIIhgNkh43GZKZYVCuYrFKHHFrg60ukJPl4taTcVsEjEZDZSqMiZJ%0AoCZrKLKKJEEqV0FWBWp1heOTK5hNIqWqisdhJl2oYrcaeeAZfQ6eLeibdtW6wvCgH6MkcmQs8Y6H%0AdV6oaC4Kvz6sVcS3+yyMzud5+tgSrW5zw583ma3yqZs3sXdLmLsfHuPnLy0xPOjnA5d3M9TnZTaW%0A4k++8jx/81v7Gez1MjqV4vP/+jz/4zf2s6Xfy+MvzvGV753k9z4wxO6hEN9/eJyfPj/PR67rZXuf%0An3sfG+fwqSS/e/sg+7a1c88j4/zomTlu3B/BaBQolhR+fmSBUKuVfVtCvHByiaVkmeFBP2NzaQYi%0AHg6Pxhs5R2tt+YGtQaIrRZZTJap1hct2hDg1myKZrQJ6Vcrv3rGTf7n7JX789OxZ95/Pf0+/sKC5%0ANUQiESKRyDnPud3ud+KR5xV+0UECc/ECJ2fTOGxGHj0U5eZLu3jueAxJEpFEqMkKbruZ0mqIiN1q%0AYnKxiNdtJlesk8pWsZiLAKgqTEdLr/o8VdXVxqlsFa/bTKWqUqrUaXGayeSrxJJFnjuxzN6hAKlc%0AjaVkonGv2SihKFCrqxu+5yuVTp2PuyxNvD6sqeX3DgU4NKIn2V++I0x7m51DI3Esq6EcFpOBWl0l%0Ana/S3mbn8SNR9g4FmI+XuHpvF7W6ysuTSVx2M5IIz51Ybgxkfv3WLXznZ6f42I2b+c7PTm0YmF+5%0AK9y49vId4cbPsHbP3qEA7W12fvD41Lr7ypiNRT5xyxCPHJpvfK9y9Wzv4DM52+RqE000MRcv0Nfh%0A5smjUSwmA6lcDa/TynR0jla3laEeL9+8f4SP3djC3Y9ONtqkqcUMwVa9Pdo7FGi0dWd+vdaOrWF9%0AO7eGQklmesnOU8dijeNgqz4BGJvLvOWy5WZbd2Fjffl6vlTH67bw1DF90/PynRbueyJKyOfk/qdm%0AG1z5rdu38c37RxrHa335Gl/P5KXZKHHJKq9621v4r0enzjo/POg/589nNkpIkshCvMAnbtp8zmua%0AHHzvYY23GhButRNL6vOWhXiRycUcv3ztJp44ukS5pja4mcjK3PfEVMNG78y20myUuP3K3jPGgfrr%0Aa7xe4/FQt5cnjuptdjJbpTPgPGtB2GyUsJgN/N03Dr9qZegamjx+b2BkQVcVyopKLFkkuMpfu8XE%0ADx8/PXd54Pn5RtupqGyYo1y+I7xhDrR+XrOG9by97WDvOefgdosBRWVDuXvTuqSJN4r1FfF/8al9%0AmMwmDo/ESWarPHZkEdC5NbFY5N9/8ljj2G4x8N+//jwAv/uhbZiNEp//1+cb39dslDg2k+YLdz7f%0AOE7kZH7n/3mkcbyYqPCfDz/bOH55Ose//GC0cexymPneI+NcviOM2SixlCzzwyemGuctJgP5Uh2L%0AydCwg1hTza+NP+aW843j7qCLqcVs42c8Ma3bFu0bDPDQCwtn3X+h/j29ZaXwTTfdxJe//GUGBwe5%0A8cYbEQThVa9/4IEH3srj3lZcDErhI5NJTs2lkWX911ipy4zMpvnItf0cn0risplw2IwIgm4ZoaJi%0AFiVUAcyKgrxqH2HXNBRJQEa3hDAKuhWEhr5zsF7Tq0LDZkKTFUSDRF3R0DQVgyRRWZ1oLMQLtDjM%0A5Es15uOnSwSfOxnjki1BXa6fKTPU5X3TpVNNpfD5izVVx7a+1sZO3La+Vo5OrDSCbZxWE/lyrfG/%0Ae9X+YXwhg9NmpibX9XKq2TRzsTz7twXQNBolU/2dLjZ1eBhbSNMTdDM6p5et9IRd9Ha4ya3uji+n%0ASuzfGmA5VWJxucjVe9sZnUltsJtYKx3c2tvKN346SqUiN96LKAp89PoBktnKeWUWf7Fw9kJXuLwe%0ANJXCp59/vuOtcPbuxycpVRV8biuxVBG7xUipWqO/w8PkYhanzUB7m5OR2ST9Yb1UdDlZ5rp9HaQL%0AVWxmAzNLOaxmA3arcYPdzZl9ak/Yhd9jJV+UyZWqjTZsqNvLxEKGqcUcAY+1UdoM8KGr+5hdyrGc%0Afmt971vFu83DN4KLkbMjC2meOhZjYblAb4eLzZ0eRmbTLMQKXDkcZi6WJ+i16xYP8QL9nS4GOz2M%0AzGSYXMwSbrOzs89HVVEZn0/jtOnCg5moHhTX4XcgiQIaGkdGV7hid5jx+bRewul3sKmzhXKtTqFU%0Ax2YxsrRSZD5eoKPNgctuAuDAlne3j72QOHomLkbOAvz86CJTS3lcNiMBr41CuY6mwUqmzNxSgauG%0A25leymIz64Fca1Z2c/EcEb+Lal1hOVlqWJN0hVyIooYkiswvF5hZytHpd+C0mcgUqrS3OTAYBNw2%0AM6fmk2iqQKkiE0+XCXitdIXcTEezjdLjSNDJT5+ZpVyVf+FqsQuZr3DxchZOq4Tb2+xYzQaKlfrq%0A2KCO225mbC7DVDRHT9jF5kgLdUVlajGHfTVYbs0Sb99WP4IgsJQoMr9cYHhID7+eien32s1GSrU6%0ANpOR4qrN1Ewsz/Ti6Xa5xWFiLpZnfCF73sxlzjc0lcKvjfXrXO+7NEJZrbOp/bS1QyToYFvfRuuG%0APf2tKMDR1Ws29zroC51tB3FiOsls9Gx7ibPsJgIOtp/DPuLEVJLZpdNhoS9Pnv7+2/v0+9fsKIa6%0AWzk5lWzYBQ1EPPpYZZ3V6Vwsy9Hx08FzN13Sxe9/ZBeJRP4Xamn1duAdVQrv2bMHu93e+Pq1FoXf%0AK3inggTWq4wPja+wsJxHUTQEAdL5KgORFg6PxDk+mcLvMXP5jg4m5tI8eGiB6/Z14nfZsdsNqJqK%0Aw2bEIEqo1Ah6WshmKqhajVav7lVYzNcRjCIep5FqXaVSU3HbDRQrMkupHA6LmcRKlYDPRrZYwu91%0AkkgVeWEkhq/FTqFYZXw+Q6ZQ4aM3DPKN+082SlafOhbFaTPymY/soj94/jeqTbwxrKnlPS4ziXQZ%0AoPG1LKs8fmSBA1sDzC0XuWRLgB8/PUOxUqMr6GZzdyu50TjlikKo1YrXZWHPkI+P3riZeKKAz2tB%0AGg7r3prlOiaTyPCgF0kwcGCrH4fNjKwomE0GcvkKyVyVlWwRo2Tm0m0BrCYDxybjXLO7E8kkcGQk%0AhojGh6/rZ3QmxehMCk3ZuFdmlESCrTau39N+QZjFN9FEE794xNJlKnWVycUsbR4rHW0OvG4r43Mp%0A7BYjlYqMv8VKi93C5Vs78LglLt8RxGY1kc8WsTssiKKEKEK5UsdoFFEUTbdqSpdpc5vxe2zYrQZE%0AQWRiPk08W6Y7aCeegc2RFjwuC4dOxnFYJXb1+3jgubkNiiAQODaRZGtvK1fvDhNosb67H1oTv3DM%0AxQs4rCaWkyVqssJQxMupuTTpXIWBSAujU0luvrSbmqJwybY2TJIBu9WAIArs3xLAbDJgMAgUSzIi%0AGtfuCWGQJGLpEvlSDZ/LQrWuElspUazW6Qo5WEkV6Q06QdNIZis8eniedL6Kx2mhJ+zm2MQKV+7u%0A4NnjUS7fHmZ4c9vrKr9v4r0Dg0GkUJbpCbrIFqr89JkZIgEXkqQHeHW02bl0q58rd4UQRA1k+KUD%0AXQgCVGsKNotEpSajqlCu1jFLBlQBTswk2NThZSlRYtxnI5mvsHOTj6loBkkQeOzFBVK5Grcd7OW+%0AVbXZ9fsjPH5kgRdGTpcej82lsZgMlKu6oOCdqAxt4sKDySSRyVeJBJ3c8/MprtgZ5sC2EMvJAj63%0AjaDPhs9p5bo9HfSEnVgsBlSgsrq4q2pw82VdlCs10ARqisapqRQhr5VIyIHXYeLmSyLEc2Uef3GB%0ATKEGCNRlhRdPJdizOYDRIDIQaeGG4Q5kWeXyrcEmN5t40zizIn5TVyvlWp277hthW28Lv/n+rVRr%0ACv/47Rf58DXd/N937OT+J8c5NpXiuRPL/M3vDNPT7mV6McXn/9fhRtBcKpXiM18+zG/euok/+PBO%0AHn1+hq/fN8Iff3Q3fbe4G8Fyv3P7Vm7YdzpY7g9+ZReO/UZW0iX+1w9O4LAZGhYWh07G+ch1mzBK%0AIhaTxL/9aOSs8we2haitZml952enGmF5L0+ucHg0flbw3Pq1vAspSO618I54Cr8VKIrCl770Je65%0A5x6KxSIHDx7kC1/4Aj6f71Xvm5ub4/bbb+cnP/kJwWDwdT3rnd5RfaO7B6+2c7Pm2zI2l+WyHfrC%0A1thCFlXRMBklNDRkRQUNgj47y8kidqsRt9NIi81Cpa6Hv23tcmExGBsBcmsmDkagCqCBJoBFhYoI%0Aigrm1RA6GZAVDQFQBYET00mcVj2AoTvowmoSMUgS5ZpyWnkZ1ANF7n18kn2DATRNYyFeaJhxO21G%0APnL1m99JbyqFz0/MJwr87NACh04un6UUXvt6R38rLruJuqKwqdPDxGrIUkfAzo5+H8cmkkTjRQ7s%0A8OO2WciXqzisZjKFKnNLeeLpMlfuaW+oj/QdP28jBXohXmB6MUdX0EnQZyNfksmXqrQ4TIR8DkZm%0AUg3V0kCkBaNBZGw+g21VobcWQtcRcCAKAg7rW+PqO4GLhbMXusLl9aCpFD79/PMdb5azP352mkxB%0AplJTGJtLcc3eTuxW3W+1UKlit5g5MZ1kKV7iyuEw09Ec09Ecfe0uukMupqM5pqKnlWrZYpXNXV6m%0Ao3ogXX41zEsPkTMT8FoZX8gwv1zYoG7r8DswmyTqsspSoshsLE9XyEXQa+Oe1XC54UE/Qa+NO67s%0Afac+xjf8+Z2vuNg4e/fjk9itEouJMk8dW8LtNPOx6zeRzFaIJUvMLufpCjkYWNcvd4XtbO3R++U1%0ARbrTasZhM5DIlJmN5tm7xc9KpszUar+7udvD+FyG6VX1cGdA5+jkYpaZpVwjxCtfquG0bQzsumFf%0A5F335LuQOHomLjbOAszHCzx1IkapWqfT70RRNb19W87T266r3ccW0mxqd6NqIIkiI7Np5pbyDA/5%0ASWUrTEazjbayVKkT9NkwSBIzS7mGkqw76ELVVJaSpYbCcrDLw9xyDrPRSKFcYzFe5NLtQeKpEmML%0AmXMGETeVwm8MFyNn1/BvD5yiXldo9ztIZcs47UbCrQ7SxSpuiwHJIHFyJs1MNM++rX7sVhNjq+Fy%0AnUEHmzs9nJpP47Kbca4LmOsJuwi02jh0Is6eoTZEUTh9rl1XDicyJUzGtz7ffi+hqRR+baxXCg91%0AuQkFbAx0nFb9bup2bFAOdwQc7F5VCq+9dqbS91zhdK+mFD5TWfxa93cGHWzt0a9fUxYLCI12WxQF%0ALt0WQkMjmiiyOeJha6+Xk9MpRmc3ruVdqO3tL9xTOBaL8eyzzxKPx/ngBz9IIpGgv78fk8n0mvd+%0A9atf5Z577uHv//7vaWlp4a/+6q/4zGc+w3e+851XvGd6eprf/u3fplR6dS/cXzTejt0DURSYieUb%0Avi2X7wgzv1zA12KlsKq69XmsmAwiALFkEQEwSCKD3R6KJRmL1YjPbWVzpIWqopIpVLEZDGzvb6Va%0AU6jXVUwmkZqsARpepz5Ir9c0qmqRkNdLKlOhKFewSxZUTWVhpUQx6GCgq5Vv/vgEE/NZ6rJCf3sL%0AwVYLH7tpgB8/McVTL8d46mgUgEMjy43dmOOTugy/O+S6KHZX3utY/ztc8xm67aC+2LDes2f91yaj%0AgSePLvFrvzRIIlViZjHDlu5WyjUZAYG+sJP3H+zFYhKoVhX83gDVeh2TZMRi1tM9rWaBA0M+XA4L%0AiqaxnMyzZ1MbiiZT6G3BJBk4NpEklizhsBnYFAnw2KE5nj0eYzDiZddAGyGvlaePx8gWqqTzejhD%0AXVa4Ymc7SytFDo/Em1xtookmXhWxdBkNEafdRKtb5NDIMjazke89PI7fY+VTNw9iNEhs7nLR6rQC%0AAv1hJ+2+zQiigCjCtfs6UBQVEbBajBQKdWaX8thMAtmiwuxShtuu6OW+Jybw9PvIFStcs6eTF07G%0AGJ1JEmi1Y5AkTs2muXxHmMu2Boiminz/51O8NBZvVOqseaqdmE7x4av7mm3aewiiKLCUKtMddLK9%0Ar5VDI3Gy+SovT6bY3Olm96URXE4TlbKCx2FmW7cXh82A1WqiXpXZu9mP3WakLuuSglq9jlLTSOSr%0AZAplrtgZ4un/n733Do/jvO99PzM7s3V2sQVb0BvBAoC9q3c7tiXZjiPLRYprfHJt5/icm+TaKW5J%0A7JM8ucnj58lJnNzYsi0nPnEsOyoukq0ukSrsBAmABEB0YBfY3ndnZ+4fCywBgpRICZRY9vMPOTu7%0Ai9nZ777vO/N+3+/v8BRd7bX88JfH8bsVNq32Ek/lGRiLsKbZRWOtlXWtbvYcmSSXL3FyPIrNIi/J%0AZ626LKsspnc0Sq5QjuUxygo/emKA3755FWtanLQGbGxZ66dYKrFxlROT2QgayLLI7TsaKRRUMBiY%0AmU3gdqxFFCGTVxkYi1DvsXHoZBiXYqTFX8fAWJQDJ4KsaXbTOzTH79yymolgklAkze++Yy1A5ebB%0AgjZnolm++eC+JcU7L+dcySorhygKJPIqqxpqGJyIEYpkkAwiq1vcSIKBloAdl2JCkkV2dPlRrDIl%0ADRDgli0BZEmmpJXHBI1+hT2Hp3h5aJa1rW78rlrWtLiIxHMYTQKdjU6e2jdOd7sHySDQOzSHLBmI%0AJsrFsb5039a39VxUubLobvdUVsT3jca5cWsTDzzax5pmBx9951ryaol/+PFhPnP3Gv7nvRt57sAY%0AhwbLTuFv/v5WmgNuwpEIf/Ct/XzpI5voWe2l98Qs3/y3Q3zhg5tob6xhZjbFN36wn93dPv7wI1v4%0A6VMnys7gezexfa3Gr/YO88CjIT51VzcuxUKpVOKBR/twO4xs76pbtv3q8Wn2HQ/x0XeuJZEq4Lab%0A+PUr45W2XNN09vUFuX1HM//trm7U+XFOT4vrqhiPrLhT+K//+q958MEHUVUVQRD4yU9+wt/93d8R%0ADAb5/ve/j8fjOedrC4UCu3bt4s/+7M94//vfD8DExAS33norP/rRj9iyZcuy13z/+9/nW9/6Fq2t%0ArRw7doxnn332knEKXyiLZx0WnMFDkwkCHisvHJ7CJBvYvNpLsaQxNZuks9lNoVBCEMqdhd0qo+uQ%0AzhWxmmQKpSIuq5lSScckCKgiCCUdySCQBzLFHE7ZjA4YgSxlJ7AISKKAIJSzhFP5HA6TGbWkUwL6%0ARiI4rEZsFpnJ2RRtdTWMzMzPss9nxUWTGVY1ujk2HGFgLEqjT0HXWTKLDm9+Jr3qFH57WdBp/2iM%0AtS1OrukJ8NzhaV44PMWGVR6MsoRaKuGym0mkC0zNpdm8xksokmEylGZHj5+5eIa2QA3xdKGS9dbg%0As9HTXks8ncNmljGIIIsGsqrGybEobrsJq8XI6EwCt8NMOldkfDrF9ZvrGZyMMRlMs63LRziexSRL%0AJNIFJmZTNPsV6moVguEMI9NlB0hzQDmd0TWfKXQxtHoxuFI0e7nOuF4IVafw6b9/qXOhmj10KkLv%0AUBjZIJArlvC5LCgWmbFgktY6B4MTcYKhNLdsbyRfKgECRkFAE4Vyttm807e73cPAWJRTkwkafDa6%0A2zzlFQ3zjoe1zWUn3Nj8CoeuVjeJbA69JDI5m6pkotV7FULRNB+bv4nxmwMTDIzFKrmXC462t9ON%0A+Xbr8EK40jT7/cdPIACCQWNNk5vjI2U35a4NfmxmuWwsEEVimTxmWeLkeNmN3tbgoK3OQf9olFB4%0A0UqdRQ7LU9Nxmvx2JAmsJiMnRmOn+1q/HU3XCEay7Dk6jWwQ2bLWy96jM8uO9VLoby8njZ7JlabZ%0AB37Zz/RckoBXocmnoFiMDE7EaPQp5IsaoUiaNY1ORINIOJkvuyXDaZr8Ci1+B+OhBE1+B6PTCcaD%0AKVrrHQQWOSznYjmGp+Kn3evZAvUehdGZOKIgYjZJ3Ly5/pyRJpdCruTlrFe4sjS7/9g0e4/NMBZM%0Asb7DyUwkR2ejk2SmgCAKmM1gl01kihrpXBFZArvFxGwstyTzusmvkM4WSWYLdLd6OH4qsmRfjc3I%0AwHiUselyhuuqRtd8xruRxPzKoiafwu3bmi7pnNNLjapT+PX58TODJDNqpT7UqmZliVO4tV6hq225%0AU1jjdKZwU6Cc8XsuZ29rg0JX6/L9/WNhhseXO4UrTuD5cXVzQGHtGZnBCxnBQ5Nx1rS4EBDLn2HR%0A+FgU4ePvXPuan/9ybW/fMqfwv/zLv/Dggw/yx3/8x9x8883cfvvtAHzuc5/jD/7gD/j7v/97/vIv%0A//Kcr+/v7yedTrNjx47KY42NjTQ0NLBv376z3hR+8skn+Yu/+Atqa2u5//77V/LjvGne6KzC4oqO%0AAY+VsZmyc8LlMFFQNeZiWabDWe68zkX/aLkCYjCcIRwrZwYZBIGTEzF299RjlEW0EtR5LWRVFYsk%0AYLWYSWfzmI1GDKLAXDKJ3+kgl86jU8JRYyccyxBN5DBIUGv3Es/myaZVPG4LRgM4HVZ6B0OEIlkm%0AQ2nSuQL1tQoDYxEEQeDFI1OY5An+5P6tfOjWVYwGk3zjB/uXnI/qTPqlxYXqdbFOAUZnEphkAyfH%0Ay1nCwUiWsWCSZr/C9nUBfvTrfu66voOfPHWSQlHjth3N/HLPCO+9oQOvy8rQeIxdPXW47GY2rq5F%0AsRmxmsBuMROJp1GsZkBn1zovBtlAJpfllq11FLUSui7QeyLMmjY32XyOBo+VDau8zCbShKMFQrE0%0A6PDq8RBQzg+CcnESs1Hipd5pPn/PRj7Z4qpqtUqVKueFKArsOznHI88NU+u00NPhRhREhidjhA0i%0A7hoT9bUK7fUKoXCezhYHsXiepjoHAiBLBq7t9lMSdLSSQDCSZnWLHVGQmA4miGaKrG9zcceuZgbH%0AwujA+HSCziY3k7NJHvxlPzu7/bx8LLgsA+3T7+2pHOfqRiePvnAKm0WurNKptmlXJ5F0AZfDRCSe%0Apd3v5IHH+nj3tc184JbNzEWzSOBr2R0AACAASURBVCKks0WcDiPbXT4MosDt2xsRBAG1VGI8mGT7%0AOi/hWB5ZFjFJJbpbXTT5FNJFjVKpxOGTc5yaSmCURW7f2UyuoNIaUNjXH2IilDpda8MADV47Jnl2%0AxetvVLlyOBVKMTqTZCyY5NYdLXzvsT6u21iPVhLobHCSyZd4165mQCeXUxFFEcVmRNU0cjmVvFri%0ADksTrxyfxNpcw44uH5m8Sq3dTG2Nhf39MzQFHBTVEol0oeJe33c8xM55HRZVjW/8YD9fum/rWW+u%0AXUm5klXeHMdPhSvXRus7PIQTRbpa3TzwWB+fem8PWkmjpKm0NtbgUIw4FRMl9bRmSpqOQRQ4OREF%0ADVJ5FVmUmAzFMckimzq9zMWzPL1/HJvZSGeTk4JawiAuzUOdmkthMxvZvb6uekO4yooiSWJ5Mnkm%0AiUk28I5dLTT6bXzn4eNsX1vLf//gJn72dNnV+yf3baF7lYdn9o1S1OF7j/XxJx/dTHdnLSPTEf70%0A2/t5zzVNfOa9PTzybDkj+L+9r4d3X9POw8+U3+OPP7yVVS01lf3vvraZNbtr0TWNBx5dnhH8qbu7%0A+fwHNvK1777Cvz7ci90qV8bHe45O0+y3U1+r4LCaeHr/BFC+x9Y7FAbg5m1NV2VbvqJO4VtvvZV7%0A7rmHz3zmM5RKJbq7u3nooYcq/37rW9/iueeeO+frn3jiCT7/+c/T29uLLMuVx++99166urr48pe/%0AfM7Xvvzyy9x///2XhFP4TPfk7u7AeTXIC7MOi3NazsxhXXAK7+8PUWM3ce+tnUSSORa+RUEAm1km%0AlS0yE0mxtbUWVQStVO5kzIAqQAkw6oBQzhUWKDuF5+I5BAFcVhO6AMWSRq5YpMZqJpLMYTWV33ty%0ANkV7fQ35YqmSvdpa70DTdfYcOXum1sWYSa86hd88b1Svi3UKLNFn71B4iW53dvtpb6hhcDJGc8DB%0ARDB1OuctmaWhVkEyiAxOxlAsJvKFIk0BBUWWyWsamg6pTAFdB12HydkUbocJn9tacTG11jnwuy3I%0ABgMjMwlm5jLcuKWeZKZY0WhbgwOv08K+vhD1XhuORTmGi/O2ztTqLdub8CqvH3/zVnOlaPZynXG9%0AEKpO4dN//1Ln9c7PWCjFK/M3uBSrzP6+EJtXe7GYJOp9VqwmI7FUDgBZElDMJlStxMh0koDbxnQ0%0AwdomD+FEeSWErsPJ8Rh2azmjXzEvcvn4Fbra3KBD/1iEJq9jycqcRp+CDkyG5p3CfoVGr0IyU+B3%0AbuxYcsxvt5NtMW+3Di+EK0WzB07OopU0kjmVgMeKKIJiNnJyIoZilWnyKBQ1jZJGJfe3vd6Bz21B%0AlgyoJQ1V1ZmcTeFUTCSzRcaDSRp9Zcea3WYkFMkyPFV2C/tcFg72z9JcZ8frNJPOlkik80vqSrx8%0AfIZ7binnGV8q2lzgctLomVwpmu0dDZNIFUlnVV48MoWiGPnI7avpHS7XNEnnCzR5HUzMJVjX7CGS%0AmM/FnknSWmenvaGGoYk448EUW9f5mItnKznBzQEFWSrnCU/Nptm2zkcommVkPgO73LbqhOad7Zqm%0AXxIO9nNxOesVrgzNjs+m+M2+CZ6fj03c1eXFZjNjMOi01zs5ORFldb2LWLqApuvYrRIm0YAmQCSV%0ABx00DSZmk5XaKCNTCeq9Nta1uUlni5XM4NY6B+0NNRwbniMYydJaZ2dDp5fDJ2YZnUnSHLCzo8tP%0AT4vrrTg1VxRVp/DZWbhfEE8VEA0Ce45MA+CpMbG12017wHPOvOBGv8KOVR5yLMoUfh2n8DIn8Hlk%0AEPe0exgYD5PLahgksXKMi9m61seJsShrW1wYZWmZU/h88rcv1/b2LXMKh0Ih1q9ff9Z9DQ0NxGKx%0As+5bIJvNIorikhvCAEajkXw+v2LHuYDLZUWSDCv6notnCKHsnnzmwCRf/8xuutrOHZ2xgNdrp3/s%0A9Hk6M4fVYBAxyiIm2UA8mad3OMKmzloa/QoPPzPIhtU+7DYjfpcVu0XGaDciatBYa6JGsZLO5pFE%0AERkNt1shWyiRTRWx2U3ouk5J0ymWSpyaSJBTNWxy2UY/HUkRDGfoaHAyM5tCK8H+gSDdbW4Ui0yT%0AX+Hl3pklbg8o58ItCNDrtbO1u24Fz/bpc3a1sNKafTN67R+NLj02h4mpuTRN/vL3sVi3JQ0yOZW+%0AUxE2r/ZhQMepmJieS7N5rY9f7Rlhe5cPj91EU8BOLleie5Ubm1FCNIhIolCuPJ0pIAoCmXwRXRBI%0AJQtsX+vFYBA4NBAik4fRmTinJmM0+R2kskUGRqPcsr2Jx18aIZkuEInnsFtlBkYjlbythczgi63V%0Aq5Hz1ezV9DteaS703FXP9WvzWppd3GbeuLmBU1OJSt9c0jRkg0QqU8DvslLvVQiG05hlA2tanNyy%0AtQm1kMNibaOkqmQLGorVyMR0nF3dfk6MR5mLZXHYLESTGRprrShWEz99epDuNg/1tXae2j9OUS1x%0A9w0dPPzcEHuOlge8dqtMZ5MLi1Hix0+eLLdnHzj9PV+KbVpVhyvH+WjW5TBxzYY6WpwWRqYSNHgV%0AoskcN21q4MjQHEazgQ2NbmRZ4sbNAUyyEdEA2XwBURcpqBrjwSQbVnkwmyVePDiJ3+XFKIsYZZmJ%0AYAqrSWR9Ry2/eaU8Yex3W3FYZR57YYTbdjQzMFbudxc71jeu9p7X+PjtoKrRi8f5aHZXT4Bkpsja%0AFhf7+gykUgX++We9rGqws/vGVTTXW7EYZHT82BULgg6SJJArFDGIEpFEFqcis6bFiUEUODEW5T3X%0AtrK/f5aD/UG62r1MBhPoiMxGc7zcO1MuPtxUw7MHJwlGskuua/oXXdNcilzKx3Yl8Hqa/c5jfUse%0Au2V7K3PxLLFknkg8T1dLLa0NDgRBR9R16r12SiXI5wpYbEYEIJ0toJUE+sfmiCdy7Or2Eai188TL%0AI0zOpmnwKrz3xnYeeOw4zx2axCQbytdf4Qx/dF8r79jVevFPxFXAlfJbOpdmL/TzLR773nV9O4X5%0A/jtfLBGO56l3uXjg0b5K/u/oTIJ/+M8j/NGHNrDpg34O9QeZiRd58Bd9fO2TW1nV7GZwLMJXvrOf%0AP/hgD5tXb+QXL5SdwPe9cxX33LK6kiF805YG2uodZSdwX4jbtjfiWe2tZAYH3Gau39TEC4fG2d8X%0A4uatjaCpeF3WyjEusFBTI5kpYpQl9vUFy+dpkVP465/ZfV7n50rRyAIrelO4ubmZ559/nmuuuWbZ%0Avn379tHU1PSarzebzWiahqqqSNLpQysUClgslpU8VACi0ZUvTPfUq2PLbozmiyWeenX8dZ2GC7MO%0A7fXl3KsF9vZOc8OmBgpqiclQiu3dPu66vp2xYJLJUIrmOhslVWPDah/HR8K01zuwG2VMRgNTcwlc%0AFjMnRwuUtBg2Q3lGUgUsJ8LkJQOiBgYR8kBeLSEKIvF0HsUikxRFVE1D18HrsnLsVKTiCg6YFYKR%0AHK8eD9LT4Vn2uQGafAr/4++fpaPBcd4O1AvhanMKr7Rmz1evZ7qJN3Z6afApjM6cPvfRRJ6eDg97%0Ae6fZ3VNHoahy89ZGEukCk7MpArUW7ryunYMnQrQEHJhkEYMo8Os9o9y+o4m+0SgWo8ShE3M4bCZO%0ABeOsq3ehiuUb0PW1SmXWvCVgp6OxppJtePP2BjRNYGQmzsh0krZ6Jw6bkdlYlh3dfv73T46gqtoS%0A5/2ZrGl2ceD4NHt6l7umL9UZwStFs5fq+b1cuJBz93af68tds4vbzN7hOda0uBkLJtnbO8016+tI%0A5/K4FAuZfJHhyRiyKJLKFYn0TiMZDPM5rTLDU3FsZpl0rsipqQTtDQ5aAw4GxhJMz03TWu/AapIZ%0AC0W4eWsTgiDw0DODlcIXRwfnWN/hpVAsLXFePn2gvBRuVUMN337oEL3D0QtaAfJW8Xbr8EK4UjRb%0AVEukM0UiiRwdjU6yhQIOm4mBiQgBl5UjJ8MMTcTxu62kcyomycDQZAzFUnauT85n8tmtRuLpPGua%0A3QxPlR3FdR4b9V4bkkFkajaF323F67JgM0vEUgXyxRK/3DvC7p46cgUVo2Sg0a+wuzuAVzFeklq4%0AnDR6JleKZk+MRehsdjM0GePuG9sJRjKcmkrg9yj0DkfYPxBkXbObbFFjZDqBxSQR8FhJLTgqw2Wj%0Agt0iE0vlWdfmJpLK4XKYkWSBQydnaa134nNZ2Hc8xPYuP7dtbeQ3+ycYC6aWHVeTT2F2NvmGV9hd%0ATC5nvcKVodlgJENPh4exYPl7eOyFQVrqHNR7bKh6eYJt8FQUcf46/OEXRmivr2FwIs6pyQStdXZW%0At7g4OR6rONq9HhuHB2fJ5Eps6PTS2eTkH396tDIWyBdLzIQzXNfo5F//6zCHTkYuGU1erlxJTuGz%0AafaNtBWLx76ToThms5Ft6/wVl+2p6Sgfv3MdRwbD/O2/HaClTuHjd67jqUMz/ODxQRr9CltWefj4%0Anet4ZM84Ez/ro9Fffs6eoyH+49fDle3e4TBPvDJ1ensozNhMijUt7rKTeH67KaDwsfeUn//8oUm8%0ALhuN/hqS2QLDEzEyueKSY/S6LLTV1xCMlJ32dqvMZz+woVL/6qYtXnZ3+89rTHK5trdvmVP4d3/3%0Ad/nKV76CqqrccsstCILA+Pg4+/fv5zvf+Q5/+Id/+Jqvr6sru1hmZ2cr/4eyA9nvv/TzxURRoH/0%0A7G7o862k3DsapVTSlsxsaJrO3qPTfOKuLiaCKUKRHAcGgnzy7h5K8xnDoizgtBh51zUtGCWJyXAG%0Ap0VijaMGg2ggkcrhc9jIlUoks3mcVhmrxUwhrxFLpehodBOJ50AXyBRVpmdT9I9FUcxGpsNZelZ5%0AmJ5NYRAFZEnk5d5yYZDPfmADrx4PLnGFLmCSDZhNEoMTMQYnYjxzYPKceVxV3nrOV69nyw7uG4nS%0A1eZe8p3niyVsZgnZIM5nShsqzqBdPfU88dIYhaJGo89GJlti6+paCmqJO3a0EIymyeVU3rmzhRqb%0AkQMngqxqrGPvkWk2dfpYe70dn8tOKl1AlARKRZ2cVkQ2CDg3mQmGMwxNxPA6Lfi7fegI1NhkWnx2%0ANA0MgoDKcuf9AibZwIZVHr7xg+Wu6S/dt/Wy6PirVKlycTmzzQzH8/S0e9jfFyJfLFUKwjb6FO69%0AfTW6ruOymxAlcJhkNA0EScNutZLJ5hEEAUkWCcdyZHMlkukCitXIwYEZap1mBsei3LS1mX97vI9w%0A/PRqKZNswChLPHNgghs3NwJUnJcL+wtqid/sGweWtmXV/vfqYrFm62sV/B4roiAyNBGj2W9HVTXW%0ANrspFnVu3W6lzq2gqiUkSUCSJG7b3kCuqKIXQRchmswhSxJ9o2VHTTSRQzaITM+lOHRiFoBdPXUU%0A1FLFdbMwTswXS5Wxgd9tRTYY+IefHKnqssoSFmtWR2Bti4v+kQgPPzvMdRvrafIpXLuhHrfDiNMu%0AI0sSogA3barDapWJRHJIBh2DLDMdSTMVTOGwm0hmirx4eILudi/t9WaeP5yktsbCwYEQhaKG323l%0A9m2NtPjtKBbjWceJitXITDR71hV2VR1fvSxoNl8s4XaYK9o5MhTlmo0NqCUwG0X8LjOKxchcLMfq%0AZgc3bK5HAG7d2oQgaBRVnfFggs5mB31DYRx2CwMjEeo8FmRRIOCxIXL6mmYBk2xAsci8fDw0H59S%0A1WSVlUMUBfoWrQ5e2+rFZpb4/i/KzniXw0R3ey3fefg4N2+u508/vp3gXIq/+v5+Pv5bq/jCvRt5%0A6qVTHBmO8PKxIJ98dyf/496NPP3KCN95tI8vfnQzPZ21le3P/c4G7rnFUXEKf+qubtwOC267aZkz%0AeN/xEO+9sYOhiXhlzPGhO9YwNBGv1DZacNP3DoXZ3x+is8nJ1z+5ozKx0tPiuiozhM9kRW8K33PP%0APUSjUf7pn/6JBx98EIAvfOELyLLMJz7xCT7ykY+85uvXrl2LzWbjlVde4e677wZgYmKCyclJtm/f%0AvpKHelHQNJ21LU5GZxLL9q1pdp2X2F45HmTP0bIzuFTSGJ0p57VJBoHhiRi3bW9iYDzKtRvqOTAw%0AQ3eTB7tVRi+oZDWdTDqPESgC4XSBRKScF1wEwqHybJEKTOrl4xUEAVXX6R2NUGMyo2qQK5Yq+YZz%0A8SR2i5ED/UEUiwlRLKGWdG7a0ljJffvtmzs4OR6ruEIXXEvNATu/2jta+Wz5Yom9x4LVDuoS4Xz1%0AuvfY8liQYCRDo9+2bAZOEODO69sYmU4QimaJp3K8Y2cro8EE125sIJMrMjKVQJZEkvkiAY+NX+8f%0AYU2ji+4OD79+dZQGn4LVKPPrV8dprXPwzOFJTk0maKt34HWV84Ab/TZa/A7yxRJHhyM4FROIIgdO%0AzlHvsdHeUENTrZ3G2rLWvnTfVvYeC9I3GqFQVLnz+nZOTcUrx72m2UXfSPisrum9x4KX3LLrKpcG%0AFzMnuMqlx9nazMf3jHDfu9Zx/FQ506x5PiNtKhLHLBkZno5jMcnkiwVqrGbCiRyKRUbTBU6ORZkM%0ApdnR42cmnGFkOkGjT8FhNROO5XA6LPzjT4+wsytQqfDc7Lej6+UVRADPH55kd08dzQE7E6EUa5pd%0AeGpM/J/fnFxy7NX+9+pksWZHphPU1Vpp9ttY0+Iimc2jyEaGpqIoJhN9R2OYjRIORUYQyhFQI1MJ%0AhifLTva2egeJdJGJUDmjv73RwTUb6jg6VK7s3dPhoa2+htHpOEapvCpnTbOLnhYXX7pva9l9OZOs%0AuNqfPzxZNj1UdVllEYs1G03kGZqMsabFjb/Wylw0i1Mxsb8/SL3XhmKS0HUBAzqaQSCcyKFrAmPB%0Acu7qwrjx0T2jNPkUWuqcDE8leOnY6SzrSCJXybJu8irzY19t2fjWbJRA13nx6NQ5x4pVHV+dLNbs%0AC4enuOv6dqbDacaCSU5ORuhucCOUNBJzGUJChnRB46Xj03Q2uoil85RKOroOoUg5D7vea2N9Ry37%0A+0PlPFafwuoWF7lCkZOnomfVZjieJZo4PXlc1WSVlULTdJp8dsbmVwe/cGiclgbHkrHv0NRcxSn8%0AVw+8yupWpbL9i5dfpNGvsHGVh552N4cGwzy298WKE/jJg5M88IuByvbLx2f4zycHK9tHhmcZnSpn%0ACC+85/OHJmn0O3jnNW0cOxXGKBnYus7H6iYX//7rAQSdimt/wU2/QHt9TeWG8OLPeLWzojeFAT7z%0Amc/wkY98hIMHDxKLxbDb7WzcuBGX6/WDzo1GIx/+8If5m7/5G1wuFx6Ph6997Wvs2LGDTZs2USgU%0AiMfj1NTUYDReekWfAHZ3B3jmwOQbrqQ8NpNE03TC8SxrW12saXExPBnnxSPTbFvnRzSIdLd6SOeK%0ArHY5SaWL2MwyTXU2NB0EQaXWYUfXQFM17HYTiXgGAbDZLYiCQDKRAYMBo1FicDTK+GwC2SAxFckg%0A6BrvvKaDGsXI4ROz9I+U89/cDjO/d2c3qqotm005Xdk8RTpbxGaROTEWxWyUyObVJZ/vfB3TVd4a%0AXk+v53IT54ulc1btvPP6dgZGo9ywuZGGWhu6rpeXjOZVXj0e5N3XttDsteOuMRFP5+lssmMQDVgl%0Akes3BiiqJbJ5nQaPlQa/ws1bGkhnihglAy8fm+DTd3XTOxxCMgiUNPC5zIxMJWhvcLKuxUnvUIR4%0AKgfUVI53oTL0TLSebz64j1f7QpWZwxNjUe68tpUHfr48jB7Kmq1SpUoVWN5mjobKS4xPTcZ4z3Ud%0AzMVSFIsam1Z58LocoGkYjQbyhfLy/ZIOFpNMMp2lu60Gp93EXCTPkDlGk0+hbyRCMJyh0WfnuYPl%0A9nXBXbm+w8Pt2xv5xvf3V/pQTdPZ1xfkT+7fSst8nvtXvvvqWfvYav97dbKg2WSmiMNmRi2JWC0i%0Ax3qjfOj21aQzBZrrrNy8rREBKKga2ZyKJAmYdraQzuU5NZlicDJMoNZOnceMpvkwSLDnyAwnxsr9%0A/XMHJyrFZSt96zWtALQG7MyEMxUH8eIxR1WXVc5kcTuby2sUVY0XDk7S1VZLd5ub9kY7Ajo2ixmz%0AUaSoaiCIABRVlXg6RzKpMjAWYWI2w/Z1Pl4+NsMr8451gD1Hp/nqx8uGozO1t6srwDcf3A8sHd9+%0A6f6tPPDz/rMec1XHVzcLms3mVabm0jT7FTZ2etHRODQYptFn4dZtLVjMErIkIsy/TgNS6QJqqUQk%0AVWB4PMHeY9P8n18P0Nnk5N7bVxNJ5PjZs4OE43mu3VB/1hzUbev8Z63rU9VklTeLKArYradXT4wG%0A07xjdxvf/3kfboeR7V11NPkU/vWRYxVn8NETs/zNvx3ib/9gK3UeN9PhCP/55AQvHwvymbvX8D/v%0A3chzB8b454f7+H8+upWaG0z0DgV54NE+Nne6+f3f3sDDz5Sdwp+7ZyPXbzDw2AuDPPBoH++5roXa%0AGgsvHplkz5Fp1q/ycMu2Rqwmie88epzC/O/gXCuDz/ee3NXGm74p/Od//uev+5wnn3wSAEEQ+PrX%0Av/6az/3CF76Aqqr80R/9Eaqqcv311/PlL38ZgIMHD3L//ffzgx/8gJ07d77ZQ78oNPuUiitxYL6y%0A4a6u166kvLjBbvLbGQsmGZlOEPBYiSTy+NxW7rq+nfFQkplwkqZaO1azRDiepsZiJpMvMD6qIhrK%0AXcwMGUpACdBLOhgEsoUSebWIx2qmqEM4kUMQwGE1cXIyWana2NXq5rP/7zMUCks7lp42T2VW5czO%0Apdmn8H/fu3lJZfOzOZVgqQO12lG9/byeXl/LTRyOZ9nZ7SeTVwlFs2xd58NhNTITTnHn9e1MzqaY%0AnNNoqFWIJrNIokhbg4O+0Sgj00kciozDaiaWyqHrEE5kqa9VTlc4D6UIRbPcsLmek+MxxucrleY1%0AA/FUiVgqU3Gl221mJmdT/HLvaKXx/82rE8uWTgVclmVa3d3tp9mrvKZrejFV3VapcvWy0Ga+0h+i%0AdzhMk9+OxaBz9/UdnBiPYTZJJHNFXjw6i8uWRNU1NB2S6QLjwbLDsiVgx+e2IkkCM+E0pRLous7k%0AbJo1zS5WN7v48ZPLnb5OxURT7dI2e7nDjTe9YqnKlcWCZn+zf4ID/SFu3taApGrcsLGOJ/eP01bv%0A4MXeIBMzKW7e1kA0la9ota3Bgc9lwWk3Mx7KsufILI1+hUavQiqTRxAgmSkuyQuejWZpDti5bWvj%0AkrFER4ODx18eW3Z8Z/axVaosaPaFI9MMTsZpCli5+/oOBsZjPPT0ELdua0AQxfJ4cqqcvdrkV8jk%0AiihWYyV7uK3OQa3TwkPPDC1r+17reuTMsfFC1uTrjRWr7evVy4JmXjw2w8mxGE0BG/lCEasgsqHd%0AzVyywOOvjFFjMxFL5dF10HUqKy9a6+y0NzoZmUoQTxZZ3ezCbJT4238/AMDunrryOCGU4n03dTAX%0AzTI4GeemLd7zuuauUuWNomk6BVVd4lAfGA/zsfes4+hQmEMnZomns0ucwQuu3h/9epyJYDk/ePMq%0AD13tbvadCPNfz49XnMAvHBtncLR8jb/wHv/00BEa/Qr3vWsdrxyfZnSqfL2/bZ2fsZkURwZPTy4b%0AJQM/euIEJV3n/Td2MDWXZmwmiSjCp9/bw8mx2NJr/qp7/qy86ZvCL7744rLHpqenqa2tRZblJY8L%0AgrDsucsOSJL44he/yBe/+MVl+3bu3MnAwMBZX/da+95qmn1K+YarTebgiTl0XQeWB74vFCo4MRZn%0A93o/4USW9avc7OsLkswUqVHMKBaZTK6IZBDYtb6Okqqh6ToOk8yaWidFVUctqvicNqLpHIKo4aux%0AU9J0NF3HKBso5EtMh1KYLCKptEookua6jQFGppNEYjlaAwp2i8y+/iACAsIZ/YdJNuBzW1/3Mzf7%0AlCU5tLJBJK8tn525FAs0XM28nl7P5SY2yhLPHSo72N6xs5mAx8ZMOE3fSITOJhdrmlw8uW+coYk4%0ALQEHbXUOSprKXde1oZZKSKJIvqih2JwYRQlV0zkxGkFDpNZhotFrwWY1s+fQJD63hWs31PMfv+5H%0AEg2cmooTTeawWeRzzpKfa+nUmVpd4PVc01XdVqlSZQHFauBdu1uIpwoE4wXcNSaGJqJ8/oObkGSd%0AWrsNURQpqiV0TUMURfKqhlYqcXQ4zLMHpzgxGic/X8H5nls7qa+1sb7dTf9Y7Kz950I/fK42bIE3%0Au2KpypWHwQDr2lysbnaCLhDJqowH0/zWdY0EHFbeubOZQrF84ZdI53BYWwlF0kxFskzOJnn+4ASz%0AsSwtgRosRomHnxvmt2/uIJ5WK06cxXnBt29rpMm7tH88ly49NSa+8t1Xq/1qlSWIIpQ0nffd1E4u%0AX+KHv+rn99+/gXftbqKh1o4m6Ny8tRGDARKpHKMzGZKZPNPhNHUeKxPBFF1tbo4Mht/Q9cgbHStW%0AuXoRBLCZRN53Yzu5QglBhKlIhvXtHtpbFHxOO7JkQFM1BEEkkcryysAs6zvc5PMlHt97ilRW5eN3%0AdvPAo8dIZoqV997XF2RXTx25okoyXeDDt3We1zV3lSorgcdh4ZHnh4GyQ72rtZbvPnK8ku/rr7Xw%0Av398pOIUHp2O8Gff3s9nf3sd19y7kT1HJogkNX70xAC/tbORT9+1k4efOckDj/bxe3d3c+PGFh55%0Arrx905YG2uod9A7Psb+vnBl8cix+1ut9k2zAbJQq2z9+8iR3X9/G793ZVTEzbunwVA1d54Ggl+8A%0ArRiqqtLT08NDDz1Ed3f3Sr71inOxqgaeWZgLyqJd7Fpc/JyFpSAfumMNtU4LU7MpRmYSzMxmuHl7%0APQZBRNU0RAFk0QC6jiAKWDSdgkFA0ssdUYlyXrCpVH68pIFJ11ENAkUNIskcADazTCZfxGKUGZyI%0A4bAZsVlkxoMpguEM27p8TM2lmQiermg+PZfmyx/bdkE/qPJga6mbCXjdc3MhrGT1x8uhmNjF0OzY%0AbIpv/uDc38lYKMVTByZIWwOCIQAAIABJREFU58qzgz63hS1rfBwbDjMeTNEcsNPkV1BLJdx2y7zL%0AKMmqphosRpmBsbKTo8lvZ32Hm6KqIQgCsXSeUDjL+EyKm7Y3IKBT0gROjEaZCKXmHUpW0pkiqVyR%0AsekkW9f5mItlsZgkEpkCE8EUdbU2XHYTT7wytkyfrXUOvvrx7eet27NpttmnMJsq8OV/3rtiul0p%0ArhTNXq5VXC+VTOHvfvGW837u232uL3fNLvTdn767B13XCUbT1CgmFECVRAanYnTUO9HUEoJkYC6e%0AIxTJ0Oi3U1Q1xmaSOBUTyUyB8VCKJp9Cfa3Cz54bQlU1mv12RFGgwassyww83374zDbb67JgM0vc%0AsqXxkrnh9nbr8EK4EjSbKZSYjWVwzWvPIIoUVI1TM3EaahVmImk6652ouk40mWcilMJlN1XGhmUn%0AmwOrWSZXKGI2SvSPRhkLJpc4hL0uC16XlXtv7jirThf3sasaaiioJV44Ml157qXQry5wOWn0TK4E%0AzT7y4ghz8Sz33LSKYqFICeifiNEScJAtFnCazKi6TixdYHS6nCHcWl/WaDKTp7vNww+fGCCXU7lj%0ARzORZI6ZuQw+l4UbNjfgsMhv+HrkXGPFt5PLWa9wZWj2wIlZJFkknSuwtt6FqGkUBIhn8zjMJrKq%0ARipTJBhOl3WaLWC3GMvXM6FydvDaZhdPvTpBZ4uTRLrA9Fy6MgbY21tuK892bXMpavJy5Xx/S5er%0AZi+0rZAkkS//6ys0+E6PS1vrbXS11XJksJwp3Nmq0NngqWy3Nih0tZ7eXnAKa8DhRY9tWOXh2HCY%0A0enT273DYcYWbR87FWZ0an5Fe5uHY0NzTM6mqau1IRnEyu9igZaAg6994vyv/d8Il2t7+1qaXfFM%0A4fNxA1/pnK0w15muxYXnmGQDuYKKYpWYmkuRyuWYms0yGUxw3aYmhsaTSAaBde1OFLORVL6IJIk4%0AzcZyIRCrAZtRw+VwkkpkEE1GBCCfL5LK5Qh4ajhxKkammGd7Vwt9I2Ge2T9BOleixmYiky/SWlfD%0AU/tGsZqNrG118ejzp4DTWUX5Yol37Gy54B/X2WbZ/+PpwWqBhkuEsVCKV/uDzMXzr/md7D02w3OH%0AprBbZXZ1B+gdnsMkG+gfjXDN+nqS6SLBcJZiqcT4TBodjdt3tDA5l8RuM7Kry89d17aRTOep99sw%0ASQZS2SKpTAG71Yiqa+QKGpMzCTZ0+tmy2k0iVWR0OsHTByZwKBYyuQKb13oplTQmQkmKql5xCh8/%0AFWbDKu9Z9XmhS6fO5Qx59sBEVbdVqlRh77EZjLLIbDxFNlcinlJJpIts7nRjMRrZ2O6kxqlgEEHT%0AIVdUERFIZvIUihpbOmuZi+eYDqfpaHDy8z3DvHjkdJ55MJJh2zp/xXX5RvrhhTb7zNdbTHK1vboK%0AOXgyhEORCccLoJfIFko0eO101yncsrUes0lCB9QSJONZNAQMRgFRFzg0FEEUwOu0sLd3ip3ddaAL%0AvHhkig2rvIxMJ5Zp9aYtlnPqdHEf+5/PDPKbfeNL9lf71SpQbsMESjT57fx87zDNgRrMRpEbeurp%0AbHEhywKlkk5J05EMIrlCkblYnlNTMRIZlb7hWV48fLpdnY1lOTEWxWaROToUxu+2opa0Nzyue73V%0AGlWuPl7tD2I2imRyRUoqzKUypDIqO3p8bLR7UGxGjLKh8vxcQSWWyrPv2Cxep5ktq708+vwQ+UKJ%0A6Uia6Uiazau9Z81hP9u1TVWTVS4WqqpR77NV+vpGn4Kui3z7p71s6HDxiTvX0Tca5ts/7eWLH93I%0Atq6NDIxE+NN/eYW/+OQO1nW4GTgV4bGXxth7dIaP3tHB5z6wkV+8cJJv/7SXj717Nffetpq9Ryf5%0A9k972brGwyfv6uaR58r779jZzPpVbl7qnWHPkWlu2NSA1WJAoFxz40ya/Er1N/AGWPGbwlc75yrM%0ABacD3wH6RsvFq1wOE7PRLD3ttSgWGZ/ThtVkZH9fCFkS0XSNggrBcI68vSzwZEolKZULuIlCeYkV%0ApNE0KBQ1jLJI/0iEgMcGRHn4ueEljuQzZ8UbvArT4SyQnX8NSyo1vtklKIszu17v3FR/xG8NC243%0Al8OEUTKc9TkDY1EkSax8ZzaLzMBYjNXNbk5NJQjH85iMEvFUHp+zrJuZcJqXj80iGST29QW58/p2%0ARAGC0RxGWeSbDx7gQ3es4UdPDFQ0aRDh5WMLuuw9i06TmGQDa1s9HBiYZSx4emZuYWmV3WZc0TD5%0AxToURYFjpyLnPEdV3VapcnWw0Ie11jlo8tYwNZcm4FHoH4kQjBYwm1SmIhliyeB8W7i8v93Z7a9E%0A7VjNMuF4fsnfyBdLS9qzC+2HF/ezZ1ZcrrZXVx+iKJDOlVjf4cUkZ0AQcJoglVU5PBgjkcpjNcuV%0APnkBk2xg2zo/+/qC7Oz2U9IglVGxmsuRTTaLvKTwzILWTLKB7nb3ax7Pgv56h89exLWq06ubhTbs%0A/Td1EIxk2Hc8yI1bm8jlNf7qwf3ceX07jz4/XNHnYt3esKn+rO2u2SiRzBQrY8ZgJMNsLHfWv38h%0A+qtqtAqUNTsTyfJbu1oIJ/Jk8yqZXJE6r8LjeyfoanfzwKN952xj776hnZlIlplIjkZ/zemsVFkk%0Amshf0LVNVZNVVhpRFGgNONjfFyJfLDE0GWfzGh8m2cCRoShHhl7hY+/uwiQb+F8/PAwc5toN9Zhk%0AA3/+nVcq73PPrZ0ckGf54RND/PCJIaCsZ5PRyGf/9tnKa/YPhNk/EK7sr69V+N7Pj1e2rWaJWLKA%0Ax2E967W/YjVWxxBvAMNXv/rVr67kG+q6zj/+4z/ywQ9+EJ/Pt5JvveJkMoUVf09dh2A0w9BkfNm+%0And0BultdjM+mCMVyjAdTFFWNtnoHJ8aj1DrLjshQLMv1mxoYnorS2eRClssVdU2ygEkUkQwCgq4j%0ACQIGQAYsAiBQ2ed1W8kWVGwWmZ4OD1azzNRsmpu3NeJ1WdA16G730OxXSKQLTM2lAZicTbGzO4DP%0AZUGWRHZ11/GJu7qpd1neknNzodhsphX7Hm0204q8z8VkpT7rr14ZY2AsVtHf9Pz3v5id3QG6WlxM%0AzKU5NZVYotWOhhrGgylOjMfYts6PIOgoVhmXw0JrvYN4Ks+6VjfRVBZPjRmjJGAURDau8XJqOlZe%0AumczMj6TorPZybo2N7XOsi4Vq8zNWxuxW40AdHd4aA7YSaTymE3SWY91VWMNH7qtE5NRoqTp7OwO%0A8KHbOlfEbaTrMJfIcXJ8+YTGG9XtSnGlaHYlf8dvJQ+/cOrtPgQA7r6u7byf+3af68tZswt92NGh%0AMC6HkVAkg8Us0uS1kysWcBkkBBEsJgmH3UR7Qw1uuxmAta1udvYE8LutlDSNVE4lkcpX+t7FvJn2%0A7GL0sxeDt1uHF8Llrtnh6TjRdI6ZSIZauxkrIIllQ4HJKKELGhtXezGbJARBoLvdw9oWF7m8yrau%0A8s2HfLHE1nV+/uu5IdobahibSeJzW2j0KdQ6LcgGkVVNTpoDDhLpAt2tS28Mj4VS/OqVMX7yzDDB%0AaAaHzUgiW+TU1PKCXZeKTi8njZ7J5a7ZYDTD/v4ZNHSu21jH5GySgNPC+k4v46Eku3oCpHNFOhud%0A+FxWBFFgU6eXep+N1S0uLEYJ2SDS3e6hwauwt3eaxWGJm1d7cTtMl3w7eSFcznqFy1+z46Ek4ViG%0AVDaPJAs4rSYMJQ2/x0o6n2dnVwCbRUbXqbSxRbXEjZsbEEWYCCXZutZPJJ5Fmm9PJYNIg1fB6yq3%0AsetX1fK771xbXUlxkTnf39LlqtkLbSt0HZ45PMnWtX6ciglBEDBI8I5dzRhlAwICGhp37Dy97bQb%0Al+zv7vDQXm9n8xrvksfeubuZgfEwWkmgxm7kjp3NmIyn99+2o5mT4xHQhcoYI5UpRwaNBpPs7A7Q%0A5FMQhNP7TbJIV8vFbcMv1/b2tTRbdQpfBF6rCMHYbIrvPtZHV5u7MrthNkqkMir1teVGPuApO33X%0AtnjwOM1EEhnWNNciGEBVdewWA1arhEWWmQqlUBQZq0XCJIgIaNgUK7OxFMcHVQyySO9gGAGR993U%0AzrHhMIb5iA9ZMvBS7zTb1vkrx6JpOi8eKUcFfOm+bQRclhXNTakWaHj7OdNJZjZKZ51pu3Z9gLFQ%0AClUtLdNqZ5OLffMzhv/55EnsVpn33diBqqokM3naAnamwylu395EJJ4nHE/j9lgwSgY23+imKEBb%0AQEHTRU5NJYilczR5baxqdCCJAqUSxNJlF8fCzOQNm+qRJfGsx7qry39Rl07duKWRJ18dr+q2SpWr%0AnIU+zCBKrG218b3H+rhuYz03bq6jxmFiNpSms9WNzSJRLOqks0WOjc4xEUozM5fB4zQTT+Z56ejM%0Akr53gZVoz6r9bJXFbF7t4/hIlFWNTo4PR+hu89AYsOK0ytitZiSDiCSJXL8xQCJd5D+eGOD4qQib%0A13h58fAktU7rfEzEdMV1CWAzG/nVSyPLYkpa6xxLdHtmnY3RmQTPHJjk7hvaV3SFT5Urh9095Tbs%0Axq1NPPBoH59+Xzd1LhuyfHosqGs6sXSambkCA2NRDp6Yo77WxiPPlh1oLoepcp2zuA01yQa2ry2b%0AlqrtZJWVYvtaP08dKLuCNQ1i6QJtdQ6MsshGtwu73cZNWxoBmJ5LcWw4Aig89uIwOgJrmt08Ol/I%0A67YdzTx3cKLibH+tAp5VqlxszGYJxWzk0eeHMcoirXUONq328v/97Ng5C80NjkT42gP7uf8dHfz3%0AD27kN3uH6R2O8PKxILu7ffzhR7Zw5OQMDzzah2KV6GmvxWw08L3HTm8vFJrb1VNXiVGBpYXmFgow%0ALt7/pfu2vm3n6nJmxQvNlUoluru7+elPf0pXV9dKvvWKczEDos8MfO9ud3NiLMJsLM/xU2HWr/Ig%0AIFIoqsxGc2xZ6yWayrGqvgZJENBFgWgqh9tiQjcIRJI5XFa5XLVUAw0oaSUMBgORZA6HVcZmMFAQ%0AIJzIYTXJpLLFSoGQ9gYHilXG77KSzBQpaTqTsymciol0rojNbCSVLTAeTLG2ZWlA/UqHaa9kGH61%0A0Nwb4z+eHuTxl8eA8k3ixYVifC4LbfU1HD8VxuUws+doOb9HLWlMBFNsWeslls7RWlfD4HickakE%0AdbU2WuvtuBUT4WS+UvSjs7mG1U1OIsk8qqoTimQYD6bYus7HbCzLyHSCRp+Cw2okV1DpbHKSyBTK%0AxegQmAiV9dsSsNMcsBNwW5kOl11w0+E0qxudXLeh7qLPmnu9dvYfm77kijhcKZq9XAP7q4XmLpwr%0AQbN7js9wYjxGR5MdqyTTNxrDWSPR4FQo6nBsJEKzz05BLaHrZZfFQlvW1uCg0adQKGiMh8pF5xb6%0A6jP73jfDpV505u3W4YVwJWj2xeNTSIjIkkg0U8BjNqKLUNTLY8a5WJYGr4JkEDkxFmMilKK5TqG7%0AzcPQeJyTE3Ga/AqK1Qi6zq4uPy8dn+FXL40t+1vv2NnCB2/uqGwvHm8sZvs6HxaTtKQg4ppmF7dt%0AaXjzJ2QFuJw0eiZXgmZ/tW+CaCrN6noXQzMxVgecFHQ4PhJlbDrJti4foigsKTKnWGV8Tgsnx2OM%0AB1O01NnZ2Onl5FjsrG3hpd5OXgiXs17hytDs4eE5IuksTpMJXQehpFGSRCKpPJoGYzNJXHYTilVG%0A05i/DjeTyS8tpj02k2L3+gChSIbByfhlr83LjWqhuTLl9nGGdFZFF3TQhcq9gs4Whc7G04XkOpoV%0A1jSd3m6uU+hpX1pobuMqDwJwaP6xpoDC+o7Tz1nYPjpYLmS/UFju8IkQwUh5jNBWX0MwkmY8mKrc%0AXzt+KkL/6Fvbhl+u7e1FLTR3xx13nLW43Gc/+1mMRuOyxx9//PE3+ycvCxa7fEaDSb7xg9P5rTaL%0AjMNq4un9EwB8+B1r+MlTJ9myxo/RKCNJArU1JhpqrTjsZsLxHHUuKy6XmVA0h8UI3hqFfEkllS7Q%0AUGtFNkoMjkWYmsuyrt2NSzHxwqFJDKLAji4fj74wUplV8dSY+JP7t+Oxly3kmqZXXB1vRQZLNQz/%0A7Wexk2yxO/yGzY08d3ACk1EinMiRzBTRNJ1wPIvVJPPem9r5ziPHeNc1bTy7f5J3XdvKe65r40Bf%0AkNlYlmg8R2eTky2dtVgtMv/+q35yeZUbN9YxG82RqldY1eygbyhCndfGXddtJBzLcXhojplwmr1H%0AywUY7VaZW7Y1EU/l+b/e30PAZa1opbvFxR3byrPtb6V+qrqtUqWKKAoYjRLb1vmJJfMYjAauW1+P%0Ay2nEZjKSLWa5pqcOBI1sRuXQcJjhqTg3bm7goacHkUSR5w9O8ak71/HuXc0AF6XvrbZXVRawWo04%0ArGbyaomZSIYtazzYrSasJhl0DYvZSC5fYno2xdB0gls2N6KJOsdPhfnnn/UuWTm2VE8Bnt7/2k7L%0A16olEYxkKaglool8xWkcjue4Y1tjVbNXORaLTCKVp1QUMJkl1ncE8Nhk3DUWrttYhygIZPNFIoks%0AmWwes0nE57JwoH+W1Te4+PR7uhBFAVXVANjS4TlrW1htJ6usFDPRLBs6vRwYmMNkErEZZWQZPDVm%0ADAYRu9VMJpdDEA088swgQzNJbt3WzK9eGuFd17bzqXevQ9P0ZeOBqjarvB0sXuFz4+YGOhqc/Nvj%0AA0B5FcaqhloeePQ4v7WzkU/ftZOJYIK//N7/z96dx7d13ne+/2AnCHAB952iSEmkSO2bZUuxHTty%0AEse1W2fauInbpNNpm2SSaTszbdLOTN376rwm6ev2vmZu27S3SerGcadNx3bsOt6SeJctW5slkRJJ%0AiRT3BSBBcAEJYr9/0KRFSZQoiRIA4vv+Ry+S0OHDc77nh4PnPOd5jvG5e2r42r/Zwomzw/zPf27m%0Awf1VfPmXNvH8W+f4++dbefTTDfgmZnj47jpePnSex5/38Bv3N7BnY8lHX39mI2aTkQyriR++2Lrw%0AO1s6vbR0evmjX9tBdXHWwnnRVO3SebICbrhTePv27Zd0Cm/fvv1GN7tqxGJx3jo5RDA8d+HbVJv/%0A4YVvgJ0NxUSiMd48NsDDd6+jY8BH99A4VQVOhoMRonHodU9hNZmIxmF4dAqT2cRYDPqHZ4jH42Aw%0AEI5FMRmMROMGMu0WDp4YYmh0mrrKHNaUZfHPPzu36ETxTgT56eG+RSM55n9+K08onbyJU1Xk5JuP%0A7uDQaTdtPb6FEUCT00E21xVyqGUIR4aZtXU59Lqn6B6aZOv6Qs6c9/Lw3XV09I+zp6mE5s5RJqZn%0AyXba6Bvx0+f245+N4JsKMeybZGt9ES2dXjzjAcoKnLT3ji+MLLZYzBxtdxONxigtyGRqOsTMbJRC%0Al50Mq5nnD3YRi8V5/fjgoqxCYrOj3Iqkr1gsjnt0khynBaPRQnQmzHgoyvC4n3N9k3T2T1BTlk2h%0Ay87RMx7Kihxsqs3n/TODlBc6eP14/9yNuGY3FXc7F233ZrVX0tvMTIhB7yTFjgxKc+2c7honO8NK%0AW984nQMTC0/r+AMh1lW6GPRNMTkd5pX3+oC5BV3fPDH3Pnxhni68jlhqpGUsFqe+Opee4UvnDi50%0A2RemnJhfEHFDlUuZFUanfPgDIRwZFnz+GXLMVrqmZvnXd7vp9/hZU5pNYa6dY60easqzycqwMjg6%0AzfYNRbR3j7G5+tIcXSlXypzcqIHRCQZHJ5gJhrBHM5gIhAnG4edHBzk/sPi6oLzYyZa6Qo62udlc%0AW0jreS9NlbkL27owj8qmJMKh08MLN3w9Y35ixHjkwAbO9vnod/tp6x3lSw80cKrDy598931qyp0L%0AX7/+V+9QWTL3dXOHlz/+m0NUFM99bYrFceVk8vTrHVQUO/ni9kqau7z0Ds2NDH6kqZzvv3CGUCi6%0A8CRznDj9bj+7Nhaze2MxlYXOa6rvsjw33Cn8rW99ayXasSqZzUb6R6YXFqgKhqPkZc8tOmO1mDna%0A6gbgyw9v4tS5UTZ+OIewfzaM2WQiP8uMPcMyN1w/EsZpt9LaOUZuVgZry3OYmQ3S3j3ObDCC2WTE%0AOx7AajNx97YKmta6iERi/MnfH7nsiaLVneXCERIAo1NB/uaZ5oWFNxx2C1XFWRyzeJiaCVOc58Az%0ANo3ZbKK1e4zbmsrwT89iMhhxZdmoK8tix4YiBtwT7G4sxmgqZNAdYNOaPPJcmbR1j2K3mviN+zfS%0AMeCjo2+c4gInLx/qYVNtPuP+0MKcQBeOPFJWRSRZjPlDNKwtwjM2g9EIE9NhqlxOrJEgX7q/AavF%0ARDgapaN7nKa1eQx6pnnp3R5qynJ460T/wnZU1+RWsdktuLKchIhhNBqoLcmluMDK/m1lROJRohEY%0AGpkmHInxxMtteHwBNtcVEghGFraxVF6XM9JyqTmuHRlmzecql+j1+KmpyKFp7QyP/6SVL3yynojR%0AiMth5rce3IjDbmFqOszA6BTZTjNHz4xQVlfImycGeOfk0Nyc1nertsqtYzQaqF9TyOhEgMjYDH4g%0AGo5RVuBkb1MpGRkmQsEInf2TFOba6B32c6bLhyvLxr+8ek6ZlaRy8RM+66ryKcjJ4B9faV+Y73dz%0AXQF/90wLu+oL+A+/spXxySB//o+L5xB+/PlW/uBXd1BXncO/vnmOx59v5ZEDG2jvGVs0Z/BvP9zE%0Av/+lLfz3HxzhH144s/B7559kri3PoaYsm/dahjlyxs03H92hqVRuAi00dxO09Ph4/7SbYe805UVz%0Aq4b2uufmHTl4cpAH76xlaNTP3TsqmJoJ8fI73dy1swKffxZTPI7ZZCBkiNI3HSQOROMxrAbj3EU3%0ABt4+NcipzlFK8jOJxaBr0E+/x09lsZMyu413Tw+yviIbYMkRGhqNITB38X22f5wetx+LyUhu1ker%0AUvomgwx4/Pybe+roGpzkeKuH/dtLmQ7M8tmPr+Nw6yDrKlxMToeYnp3AmWmlucNL58AEo5Nh6iqz%0AMRhMnOkao/+9XiqLnayrcvHES22UFGRivWA0cHFeJvk5GZedd1BZFZFk8cG5YTJtJqxGE/a4EbPD%0Agsfnx2g08Pc/aeX8wASlBQ4qi53YLCZ63JNUFmfx9smBRdtRXZNb5YOzQxgjQTLMFoyxON7JGQZ9%0A05zp6lyY629jTR5vHB2gvCiL0gIn7zYPLdrG1fJ6pZ8tNaIYwG6zrIr5XGXlHGlzMzg6Sb93mn/7%0AQAOnu8dYX5HL9GyEQ6fb6BqcpKLQSbbDSigcJS/Hzj/9rH0hg6qtcqvFYnFOnB3CZjYRi0bJMluZ%0AtRjpG/Xz5skBzg9MLlwXTAfCjE4EsNvMvH587kaxMivJ5OInfI6cGaKuKndhpHDX4CRGc2xhZPD/%0A+tEJaio+Gin8ypF3FkYGv36yjx+83PrRSGFgQ3UeXYOTbKjOY1NtPl0D42xdk0+2w3bZ9hTnZXK8%0A3bNwE/nQabeuFW4CdQqvsJYeH3/91CmC4Sgl+Zl0D859IJxfYTkQjDDgmVtQJk4cuy0Hk8nIyNgM%0AoVCEuo0lTPhDmOJgsYHLkcmRtiHc07MUuxzkOmzsbChmYnIWQ9zAey1D5GfbKcnP5FTHKEdbPXz1%0As5sX2qNVyGUpvSN+Xjvez/un3dy7u4rmjlE2VLsWshoMR4nFIRSOsbmugPxsP8+83skD+9aSYTVj%0AjBnYuDafUCjITADaer1sry9k+7o81lTk8l7zELk5VqxGAzsbCjnUPMTRVg/FeZlYzCbe/GDuYkgr%0AQYtIKjAaDZjNFuw2K6FolBmjgWNnPHzx02vJd+WwY10+gXCMPo+f597sJBSBOzaX8swbnYs+8Kmu%0Aya1iNhvJsNjwm2PMAETjNNRmk5Pp4K5tZQx7Axw80cf7LcNsqstjTWkO33n61IrndakRxZrPVS5k%0ANBoYHgvQ3DnGp++oYXQiwIB7iof2raW4wEkwFCIUjnF+YIKBkWmee7uLqZnwwv9XbZVEMBoNZDsy%0ACYQiGM0mBqdCxONRfuFjdVj2VjE2EeCD9lGGvNOcPj+Ge2xm4bOOMivJqHFt/sJn8iFvgPv31fLD%0AF1sXRgpvqi3g/3u6hb2NRfynz2+nZ3iSv/o/p/ilO6v56sOb+cnbcyODv/4rW9lVH1uYL/jX72/A%0A4/Xzqb1rePVIN//Q6uGbj+4AYE9jMUdb3Zf0A5QVLr5RrSftbg51Cq+QXo+fEx0ePOPBhTBPB8Ks%0Arc3hUMsQ+zaXEonG6ff4MRjAaIhjMBgJhcJYTSZyHFYybCaOtg2Tl5lBNA7BSJSZ4BhZdhvD3kmO%0At3rZ1ViEwTC32u7IWICPbS/jXN84w94ZtqwrZPfGYpqqXQvtWs6cb5Jeej1+jra7mQ5EmZ6dezzU%0AOx6gJD+TgycH+cy+GoZGp+n3+AmFI2TaTUQiUcoLHdx3WzVdQxOYzbCmIpfn3uxgfaWLaCzOiG+W%0AI6dH2NFQxNFzXuxWM93DfrIyrQyPBbCYzTTVZrGlroDB0WnWlGZfkkdlVUSSVSwWxzc5QygSoshm%0Aw2I2sqO+kP/zRi+l+U6C4Shu7ww9w1OUFjioKHJiMhlU1yRhIpEY7X1egtEw6/NyCJgMnDg3wdT0%0AyKKs1lfngSFO99D4Tc3r5T7E6YOdzIvF4pTk2TEaDLR29bGlppz92yp56o1Osh1WHHbLQm7LCh38%0A4l21dA/OrXtRVZLFvTsqVFvllovF4gx5Jym027CZTRizrMyEYnzn6VNUl2QvXBv0fTgv6uh4gO6h%0AKeqrdT0gyelMl5edDcXMhiKM+AKc7fPyxc800NzppWtwEovto5HC//c/Hqeq9KORwt/8zrsLI4MP%0Atw7S1T/3RNKvb6tkKjBLbUUer7zfw4aqPL5wX8NC/puqXXz1s5s5fMZN7/AUFcVOygqcPPtW56K2%0AaWT9zaFO4RUwv0LjL91dR7/bu/B9h91CUV4mFpORt04Mcue2CgBMRiPhKJiMcbKz7ORmmomGISvH%0ATGfvBNF4nLzsTCaBgpnDAAAgAElEQVRmZrEYDRiNUFs615n27JsdjE2GKM6zAwaefr2De3ZV8uWH%0AmgiFopdtn1bXlXnzWb13dxUTMwFGfQFc2TYGR6e5c1s5J8+NMuydIcNqAuBUhxerxcypjhG+8Ml6%0ANtXksWVdPq3nvXQO+PjFu2rxz4Q5esZN49oCcjKtGI1xugfGCUbihCNR7thUht1qXpgv2Dsxy2Nf%0A2gVc+mFQWRWRZGW1mmisKWRkYpagCQJRWFuRyY76YqxWE62do4xPzpLrtLB3cyl/89QpSgsc3Lu9%0AQnVNEiJmMJCf4wRi9E4EGRuf4Qv3b8RiMuCdmOXNY/2c6PBypsvLfbet4YOzXh68Y63yKgmzt6mU%0Anx7u5b2WSRpqysm0xvm3n9lIRoaZjl4fLw5Pkmk3UZyXyY/f6GT7hmJCkSjusRnWlGQps3LLxQwG%0AqkpcTE4HiRoNlObaKc7N4L7dVZzrH+OfXmkn22Hnlw+s461jA/zOg41z/09ZlSRkNBo40+2jd3gK%0Am8XEF+/fiMkM33/uDCV5GezfWklxgZ2//pdTfGpPBf/uF/bw3BsfjQx22i2c7R3l8edbF15/8EQf%0Ax1o93L2jgkfvW08kErts/puqXTRVuzCbjXQPT/Lff3CMSCS28HONrL951Cm8Ag6dHgbmFuqoKHYu%0AzB/smwzi9k7zC/vXMuydpmdokt2NxbjHZhgZn6aiwMnMdJCZD+cO7h+LEYvBub5xcrP8lBY4OdPt%0AY9Azza7GIkJTs9y+uZx+j5+h0bnfVVWSxWwwumSH8IX05iPzWZ2eCeO0WzAALZ1emmrzee1oLw/s%0Ar6FnaJJsh30uqx/e2T6wp5r23jGmZpxYzEYiMQMYjHzv2Vbu3lXB1GyEFw52sXNjESO+WeIYqS5x%0AUFboYMQX4N3moWua701ZFZFkEwpFGRidwGg0kmmwEDdBd/8MHf3Tc3Onfzg/656mMv72x80Ew9FF%0A9U51TW61090e3N4pynIyKcqxkWm38P1/baGyKJvu4Un63X4qS5xsry/ix292cs+OSuVVEqosL5Pa%0AimzKCh10D/uoKXHx0ns9DHtn6HFPUVHoZE1JDt7JAFvWFfL2yQFisThb6gqVWUmID84OMTEdwmwx%0A4rJY8YzN0O+dobnz3MJ1wea6fL7zTDPbaguUU0lqsViciiInvcNTBMNRXj50ntrq7IWRwG+fGKCu%0A+qORwX/y3fcXRga/d3qQnsG564oLX1/oclBRnMNUILSsPqtIJEZFgZ52v5XUKXyD5ldodGXbmJwJ%0A0VSbx7FWz8KcrEajEffYNBVFTrbVF9HSMcqJsyN86YFG2rq8DHlneHB/LbPhMP2eKUryndy7s5Kf%0AH+3lvZZhCnPt1FbkMD0TYjYUo2d4auF3H2v1ACzMxSJyJRdm1WQykGE2QXzuwiTDamZ0IkhuVgav%0AvNeDw+Pn4zsqKcjNYEd9ET3Dk5w8N0rPkJ9fvKuW/Jw4G6pyMQA/ePEM2U4bt20qwWm38M7JASxm%0AMyX5mfz8cK/mexORVSEz04rTbicWjxGMG3DarcQCQbbW5bO7oYjmDi9PvX6Od0/NzX1ms5jY26R6%0AJ4lhNBooyc8mEDQQjsWwGI1MTE3zhQMbsNnMvHuin0gkxqlzo7xzckh5laTgcFixWa1k2OJUlWQD%0AMUpzM7ljawn9bj8jYwEOnhqm3+PXvKyScEajAXtGBtG4GYgxGY6Tk22lodTBjvoihkb9/PDFVv72%0A1FyNddgtmM3GRaMfRZKJ1WoiO9O6sMZQj3ua+/bW8PjzrWyoyuYLn6wnGInyV/9ykm3r8vjyw5t5%0A7o2zPP58K/ffUcXG6gJePdLN0TMebmsqXXhSGODfPdR0TW3RE8S3jumxxx57LNGNSJSZmdANbyMe%0AB7cvQFu3j4pCJ76pWT62rRxHhgWDwUBOlpWGNfkEQmEMhjiFuZmUFTo52zfGhso8Mu0WTnaMYDGZ%0ACEfinOkaY9w/S015LvE4eCeCZNrNVJfO3RWvKcshGovjnwmzqTafR+/bcNPvmDgcthXZVzfDSrbN%0AscSql8nkRv7WuazO0Nbtozgvk9lwBDCwbX0hk9MhGtbk4fb5uWtbJeFojLYuH/U1efimAriyMigr%0AdBKOxDh2xkNRfiaDo9OMTsyyrjIPfyDC6fNjhKJRdm8sxR8I0zUwyR1byih2ZWIwGNjTWMIj965L%0AyTt8yXoOrJbMJuv+vZrnDnYlugkAPLivZtmvTfS+TuXMhsNRmns85JosGI0QDEUJxeK8dmyA84OT%0ABCMxDAYjJqOBxtp8bt9Uyra6glvc+tSQ6Bxei1TNbDwOJ8+58flnyLNbIRYnw27lZ0f76OibIBo3%0AMDkdJhKNK6+XkUoZvViqZhbm6uzJzmFcNiuRcJRAOEaPx8/BE8O83+LGYDSws6GYWDyO2WRkU10B%0Av/7J+pS8tlxJqZxXSN3MxuNw6rwHfyBAQYYVg8lAMBilbzRAa9cYx9pGmPCH2bqhkLJCB+FIjC1r%0A8xPQelmu5Z5LqZrZq/190Wic91rdlBU4KXLZsZiMRInyid1V+PxhDp4cZHo2xIE9VXjGg7x2pI+c%0A7Aw+ubeKrqEpjrV6KC108sm9VQyPTTM9E6F+jYu7tldQlpdJjsN6zX9HPMn6g1O13l4psxopfAN6%0APX4OnR7GaDQCYDIZMRmhe3CS9t4xDuxZg3d8hvaeMcoLnYxNBLFajNSW5VBblsPPj/QwOh7glz6+%0AnreO91GQm0k8Bm3d47z1wSDlhQ7uv2MNPUMT/O9X2gmGo9gsJorz7FjMJj6+vZzKwvS+CJJrs7ex%0AhDeODxAHKgqzeO6t8wB8cm81LZ1e9jSW8PJ7PWxbn09JXiaZVjMvv9vF5rpCIM5tjSWc6PDw1Kvn%0A2L2xBP9MmKpSJ1MzIfZvLefl97oWRhy5sm38/HAv/+mRbWzfWMrIyNQV2yYikuxczkyCQCAQwWKO%0As3tjGZvqXBxu8XCqw8vMh4t3NneMcmBnZWIbK2mvojAH8/gMgRi8/UEfv/lQI3s2FtPnmeSff3qW%0A6dkoYFBeJakU5DoJxMBmNpFlM7FxrYvbNxdzuHmYVw738ebxgQ8/D2XyiZ0V+iwkCbWuPI8h3wz+%0AGBjjccoLHNRU5nK8zUM4EmViepb3muem7/vqZzcnuLUiV9ewJo8fvtgGgCvbRl1ZHo8/30plUSaf%0A2ruGV490c7jFw68eqOXhu+oYHZ/l//mn4+RlW9m1sZQjZ4Y41urhNx9qwmw00nJ+lHdPDXHfnuq0%0Av4GXrNQpfJ3mF+wKhqPs21LGnsZiovE4DrsVZ6aFQlcmXYMTuLJsFOfbiMRi5DhtTM+GOT80gSPD%0AQk15LmazmR+/3snupmIGRvy4sm1YLUYi0TjVJTkU59opzrWTm2Wnc2CCIe806yty2be5VBdBcs2q%0Aipx89bObefvEAP5AmEcOrOds7zgnz46yq7GI4bFp9m0po8c9SZbdyqnzI3xqbw1tvT763X78sxE2%0AVLoIh+N0Dkxw+6ZSRnwzlBdl0eueZFdDKf5AiD63f2FVXeVURFaDjAwzzgwr4dkQRruZmWCUH7zU%0ARrbDisNuITPDwoQ/xPqqXPZtKtWFryTcxrV59Bwex2m28rHtlTzzRhfZmXN5zXbamZ6dZl1lLvs3%0AK6+SHGIGA6c6POysKyISiTIWinDw1BCDnml2biyiqbaAroFJSgscfOq2Kl1jSsKVFjs57x4nx2Yl%0AEjdwfniKnx7to6o4m5HxWWYCUXZvLGbXxmKaql2Jbq7IFVmtJt44MsAjBzZwtm/u8/+5/rGFOYJf%0AOtRNZbGTe/dU09zp5dWjQ1SXfTSH8ImzI9SU53L/vny+//xpZj8cLAHQ3uvTVBBJSp3C1+nQ6eGF%0AkbuBYISWTi/7t5RhMZvwTQTJybZSkp9JW88YNaXZmM1Gmju81Ffn4vHNUuSy09bjI8cxN7/rc2/O%0Ajdi8Z3clX/pU/SUnTFWRkwM7KwAt/iHXp9fj5/g5NxPTEfo9U1SXZtPr9uMemyYvJ4ODJwZYV5XH%0A8bNudm4o4mzfBH3uSWxmM10D46yvyuNs7xid/RNMB8Lcta2Ce7eXAyzk9eJ/RURWi9nZCJ2DPrwT%0AIbLtZhrWFrK2LIu2bh+vH+/HYjaxc2Mxn9lTneimigDg94foGQwQjvixmow8uH8Nk/4IT78+N0p4%0A6/oibFaDOoQlaZzu9mAxWXnnjIdwOMyjn66nutjBme4xfvp+H/6ZCK5sGwU5GVSpQ1iSwPvN/fS7%0AA3RF/IRCEe7eUUVNSRaH24bpGhjnzh2VHNhekehmiixLKBSlqMDOP7xwhvwcGzvr56br+dtnWmio%0AzuGX71lHR98Yf/tMC6X59oWRwW9/MMSnb6/m3//SXn78dgffe67lkm0vZ7F5SQx1Cl8Hs9lIa48P%0AmBtSP+IL4Mq2ke20crTVw4ZqFyaDEZMZugamaFpbiNEAXYOT5OfYOdbmYWdDMV2DkwuLJMDcQgmx%0AaHzJCeh1Esn1mh/Z/psPNnHi7fOsr8rj8Gk3n9hTxTsnB+kcmATgji2ZvN8yTH52JifPjRIMR1lb%0AHmVsMsSbHwwsbM9mMRG+oPP34tXKlVWRW+c3vvXasl/7/F88eBNbsrqZLCaKXA6KXA5au8b4f3/0%0AwSXv4cTRTTFJGmabmfVVOYxNBHnurfO8eqx/4Wc2i4mCnAxeO9bP/XvWKLOScPOLIzbUxDlzfoz3%0AO708+2YPR1vdi2qtbzLIroaiBLZUZI7ZbCQaNy2qs++f8Sz83GYxkW23YrWaCIWiV9iSSHIwGg3U%0AV7k41urBOxHklfd7+ezH12GzmGjtmaC15zh3bC7DZjEx5A3wr2/PDWy0WUyU5DkwGAw0Vhfwr5ae%0AS66RtSBo8lKn8DWYn0O41+2nsiiL3uEpfJNBmmrzaen0MjYRpKLYycGTg/zC/hocdguPHFhPR/84%0Aa0qzeeTAes71jXP3jgqmAiHu3lHB5HSIfo+fQpedDKuZ6dmwViSVFff2qSGcmWaaO0cpdNlpOT/K%0Ahuo8nn2zk0c/XU9r1xh9bj/DXj9fvL+B9j7fQj4HRvw8sL8Gt3eGnuEpKoudGAwGiMf1IVJE0sbR%0AtkH6PVPUFGbTuDaPorxM+tx+hkanWVueQ0GujdlgVHVRksahU32cHRinviJ/Ybqofo+fyhInDWvy%0A+NHPz3F7U6kyK0khFovT3OFm2BegcW0eJQUOeoen5j43zYTo8/gpctlZX+nSKGFJCpFIjFHfDDFD%0AjJrinEvq7MY1+bT3eblNNzEkRcRicToGxhdNHzE85l+YHqLf7QdDfNHXFcVO1le6ODfg40zXGLlZ%0AVr762c2cPj9Ge6+PDVVzU0rqqaTkZUx0A1LF/EjLV97vxTc1S2WxE5vFRDAcJcM617cejsZYXzk3%0ALL7fM01gNkKG1YTRYORs7zivvNdNJBJjaibI1vVFnOkao7lzlFAkSkunl6OtbnY16A6KrKxhX4Bz%0AfeM0rS2ge3CSDKsZ/0yE9ZUu/DNhxqdCnB8YZ11lDiUFDs71jWM1GZmaCWHAgMlo4JX3ehgcnWbr%0A+kKOtno4csbNbRuVVRFJD0ajgWjcRGVxNv5wjBff6cJpN7NvSyml+XaOtbnxjAXYuUEf/CQ5WK0m%0A3L4Q6yvy+f7zrRxvG+YTuyrZv7WM8/3jtHb5CIWiGrkjScNoNGAymqkrd3H6/BixWIQ7NpdQWphJ%0Av3uSUDhKe4+P9RU5iW6qCAB2u4X8XDvlBTmMTgQ53jbMnVsr+OSeCs73j/PEi61sqtV1gaQOs9lI%0Aps3CP/20nfaeMWrKstleX8Tjz7fSNTDO1vWFrCvP5fHnWxd+3t4zxj/9tJ2Gqny6hyd5+b1e/vqp%0AU9zeVMxjX9rFr9xdqw7hJKeRwss0P4cwwHQgjMc3wwP7a+ganGTAMzeSctg7zcj49NzIy+4xJqaD%0A2DNMrC3P5mzvOBazGbPZSFmhk+8/f5rP3F7D4Iiffo+fXRuLuX1zGfXl2Qn+S2W1ead5cNHo4EMt%0AQ+zbXErngI/P37eBs/0+7t5RRffwJJ1nPOzaWIQBA1mOOP0eP+FIjO31RZQXOHmvZZi7tlfobp+I%0ApJVYLM7gyCSTgSANFfkc2FtDe4+P144OzC14dPsasjLNqouSNEKhKP5AmKmhGb70QAPNnV4ef7GV%0AiiInW9YVMRuK8M1HdyizkjRisTgj4zPku6w0rs1jdGKW7qG5z0lxjGyoymZdZY4yK0kjEAjT656i%0ArjyL/Cwb2+tLePNEP/0eP2srXDxQk8f22vxEN1PkquafiJ/whzCZDexsKGY2FKFrcBKjObZoIbmq%0A0o8WlusanGRDdR4ba/Jp6/UyHQgDEAxHebfFrcVAU4Q6hZfBaDTQ1jO+8LXDbsFqNmE0GDjb68Nh%0AtzDim+XkuVE+tq2C3qFJJv0hMixmXnq3m8wMC+WFWXz69mr+8ZV23jk1BMBTr50jK9PCbY0lfP4T%0A68nPdzIyMpWoP1NWIaPRQMt5H+urcmnp9LK+cm6OoLdODHLntgp+fqSPcCSCzWwmGomyoSqXmUCY%0A5k4vFrNpYTuDI9N86ZP1HNhZocdMZdW6lrl5Jb0YjQYKch0UuZx87/lWNlRl8/Bd6xiucXH49DD5%0A2Rm8dKiH/U1lqpGSFMxmIzVl2QRDMR5/vpVd9QX8h1/ZytvHe2k+P87Hd1Swvip30crgIolkNhsp%0AyM3EiJEnX27n9qZS7tldSTAYZHTcyMaaPDr6xtmnKU8kSVitJuqrXZw5P8bpLi/7Npfyyb2VnO2Z%0A4NWjvWTZLXxsc6nmE5akNv9EfDAc5Rf2ryUUjvL6h2sQuLJtFOVk8fiH175f+GQ9PznYwePPt/LI%0AJ9ZTkGPnyJkhjrV6uHtHBQ67hamZuY7h9l6f1tlIEZo+YhlisTj11bkLX/smg3gnAgx5p/nFu2pZ%0AW5ZDz9Ak991WjT8QwmQysqHahT8QxmI2U5zvAAMca/MsnCTzpmbCGI1GnSxyU8xn9+DJQT59xxpa%0Au0f5/H0buH1zKT3Dk+xuLKauwsW5vnHMZhMOu4WX3uul1+2nc2CCzoEJet1TrC3LWbSgnIhIOonF%0A4kxOB5gOBvniZxpwOjL4/k9aOdnhZUdDCT94uU2rKktSiURiDI5OYTMbePTT9cQMRv7XP5/AMxFi%0A/9Zy2vrG1CEsSSUSieEZm2E2HOJXPrGBqdkwf/V/TjHmj3DPrkrOdI+SmWFWnZWkEQpF6fNMsrEm%0Aj7t3VDI8Nsv3nmulf2Sa9dX5TAVC6hCWpHfhE/Enz7qZCoTY2VBMU20+VrOJrsFxfv3+uWvfJ19u%0Aw+nI4Nfvb+BM99zI4bLCLHY2FOOdCOCbDC5sV9fFqUOdwsu0t7FkbmVx5obDWy1mDp9286OfncM9%0ANk1eTgaT/iDH2zx8cHaEV97rYVNtPhazcW5k5gcDWC3mhW3MS9eVGI1GQ6KbkDb2NpYQi8XxjAU4%0A0+XjxUPduJxWastzCMyGF+YKPtUxinssgMW0uCzYLCb2NqVfRucpqyICsHltEXarjXO940QjMe7e%0AUcGAe5K/e7aFaDjG/i2liW7isqimpQej0UBpfhZRDLxw8Dwup5VNdXmL5v7LyEiOBwaVSZm3sSaf%0ADIuVH/2sndlghLt3lDPgnuQHL7RS7HKmxNorynP6MJuNlOZlMRuKcaLdzYYqF4W5Ng41D/Fe8xAb%0AKl1Yraarb2gFKX9yLS5+Ij4YidO4Jp+jrW5aOr2EIlFOnvPygxda2dVQzKf2rqGiMJMfvNDKyXPe%0ARWtjWS3mhc7la+njUmYTz/TYY489luhGJMrMTGjZr81xWNlcV4DNaiYai1Ne6OD+O9bgyLDg9gXI%0Ay8kgEo1Tku/AbjMTi8H0bIjbNpViMRkxGAzkOK3cub0Ck8mAxWzktsZSHrl33cLcWA6H7ZradKus%0AZLt6PX5ePtzLU2+cx+2bIdthJcdhTYq2ORy2FdnOzXQ9f+t8druHJ6ktzyXTbuF8/yRryrLxTs5S%0Amu9g3B+kriKXUDjKhmoXRa5MDAYDdZW57N9azra6ghtqd7Jm+0ouzGrP8CROu+WGsnozrJbMJks+%0AnjvYlegm3HS/el99Qvd1Kmc2y26htc9LWYETi8XE+YFJpmYibNtQxI6GQrbV3lidvNlW+v33RiTL%0AOb8cqZrZeBxO94xgMxupX5NPr9tPR98Ea8tzuHd3Fe19XpqqEzvXZTJl8mKplNGLpWpmAU51ebBa%0ATDTVFjA+FeTkOS8VRVnctb2ccDSa1HU2kXlO5bxC6mY2Fovz5slBinIyqC7Pob3Xx7A3QP0aF3dt%0Ar6BzaJxNa25NnU3meppKlnsupWpmL/774nFw+2boHJgAIByJYTTG+cSeNVjMRqYDEerXuLh3dxUf%0AtA/z2tF+zCYjlcXZ5OVkEAxFqSnLZk9T6dwT80YjexpLFvVxLSVVM5uq9fZKmU2OIQJJ7MJ5UKqK%0AnFQVORd9r6naRcdwEV0DEzzzRifBcBSbxYQr20Zrt4+NNQW0945RVuDkVMco75waIivTwjcf3UmJ%0Ay57IP+2Wu3C+GoCe4UneOD6ghU5W2OXm7qkqcnLvjgq+/5NW9m0po9/t58V3uoG5uYLCkSif+0Q9%0A//yzNixmE9OBMA67hbO9Ph64fc2t/yMS7HJZffVIn7IqksbMZiM5mRn875+2s6Y0i/o1eQRmQxxr%0Ac/OrBzZgNhuJRGKJbuZl6f03PdWU5DE6OcvTr5+jqaaAPY3FHDw5wLFWD7/+6YaEZlaZlIsZjQbe%0AOenhvtuqefr1c9RX5bGpLp/O/gmefr2DX71vQ9LOT6k8pyez2UhJnoPWXh/n+nxs31CEKyuP91qG%0AOdbq4bcfarol7VD+5HoZjQb2NpbwxvEBguEowXAUk9HMD19sJS/byq6NpQtzBu9sKGZqJozVYuZo%0AqxuY60do6fTS0unla7+8habq5U0ZocwmF3UKL2F+Bca2nnHqq3PZ21iyENCLg15XksXI2DSPHFjP%0A2d5x+j1+KoudlBU6+d8/a+fBfWuZnA4xNRPm9k1l7G0sTrsOYVg8X828YDjKodNunfwr4EqZBags%0AdPIb9zfw2gf97NtSRs/wJH1uPxVFTuoqc3D7/Ny7q5rxqSDtvT42VLnY21iclsdGWRWRi0UiMdr6%0AvDxyYAMt57283+KmotjJIwfKaOvzsqe+KNFNXJJqWnpq6xklI8PMw3evm8vsaTc15bncvy+fs/1j%0A3NaQuMwqk3KxWCxOZXEWT/60nS98WGebO7xUFDu5c3s57jE/sVhy1lnlOT1FIjF6PZOUFTgpKXDQ%0AMzTF0Og0jWsL2FCVy9baWzNKWPmTa3Vhv0HDmly++tnNnD4/Rnuvj6xMy8LXpzpGqSnP5Y4tTnqG%0AJqgqziIUjvDIgQ2c7fPR7/aza2MxuzcWs7Eyd9k37ZTZ5KJO4cu4njsX5YVO3m0ewoCBkvzMhVHB%0ANouJqUCYR+6pAy7tUE4XF89XcyGtTHnjlpvZqiIn9+yo4PvPtzI9G6K6JAf32DTNnaNsW19Ipt2q%0ArCqrInIZw74A5fnZ/OCFVkryMti/tZKDJ/o41urh4Y/XJW1tUE1LT0ajgeNnvezeWMI/fTi6fWdD%0AEYeaBznW6uGrn92c0LYpk3Ixo9GA024hGo7xd8+2UF3sYP/WSt5vGaDVaODjOyoS3cTLUp7Tl9Fo%0AoKoom6df78BqMbKpNp+Na/I42eGhotB5S4698ifX6nL9Bq8fG+CPfm0Hj9xTt+iJeLPZyM+O9vMv%0Ar54D5kYGn+rwcqrDyyMH1vOVh5queTFFZTb5JN1Cc9FolL/4i79g3759bNu2ja9//euMjo4u+frm%0A5mY+97nPsWXLFg4cOMCzzz57w2240p2LpVQVOil02SnKt2MwGHBlZXD75lJ2bSyGeJxYLJ7W4Y7F%0A4tRX5172Z1qZ8sZdS2YrC5zs21LKhuo8RscDFORmcu/uKmJxlFWUVRG5vHeaB+no9/HA/rWUF2Xz%0A9okByouyeWD/WnyTs0lbG1TT0lMsFqeyKItn3+rkvtvWkJVp42irh5qyXB45sIGmaldC26ZMysVi%0AsTj+QJhdG4u5fXMpcYx09I+zaV0RJfkOqgqTc/SY8py+YrE4fZ4pHti/lk21BfR7ppmcCXHHlgr6%0AR6ZuybFX/uRaLdVv8G6L+5K8RCIxRidmeGD/WnbUF2E1m9hRX8QD+9fiHpu55g5hUGaTUdJ1Cv/l%0AX/4lP/7xj/n2t7/Nk08+yfDwMF/72tcu+9qxsTF+8zd/k8bGRp555hkeffRR/viP/5iDBw9e9+9f%0Azp2Lpawrz+Xnh3sZGvUDcKzVw5Ezbm7bmPwr5d4KextLsFkWr8B6LStTyuVdT2bXV+TS3DF3s2Vo%0AdG5+YWX1I8qqiFzIaDTQct6HxWzm+bfP09w5So7TSnPnKM+/fZ49SV47VdPSj9FoICvTislg4KnX%0Azi1ktr13jOGxmYSv9q1MysXmRgpbOXLGzbFWDzB3jfrzw71MzoQTntkrUZ7Tk9FowJFhvex1QWaG%0A9ZZlVvmTa3Gt/QZ7Gkouf+3bcP35UmaTi+mxxx57LNGNmBcKhfja177GH/7hH3LfffdRVFTE3r17%0A+fa3v80dd9xBaWnpotc/8cQTnDt3ju9+97vk5+ezZcsW+vv7OXjwIA8++OBVf99SqzVfuALjhfY0%0AltC4ZumRFTkOK401+cyGY4xNzrKzvnhZKy/OW+5KhkajgfgK3EBZ7nZWaoXFHIeVzXUF2KxmorH4%0AslemvBVtm99WslupzC7OavCas3o1F2drJY7TSuV+OS7O6u2bS/ncPSu3f1ZKqmb2YsmyiutzB7sS%0A3YSb7lfvq0/ovk7VzM7X2TdPDLCnsYQcp42xySBVJVns31rOtrqCa65RiaxpK/H+eyOS5ZxfjlTO%0A7OluLwW5mRS57MRikO2wUpLvxGYx0lSTl9C8JlsmL5ZKGb3YashsXk4GM7MRCl2ZlBdmLTuzt7Ku%0AXijReU7lvFZQhSMAACAASURBVMLqyOyF1wVVJdnYLEY2LuOJjJXI7HLzl6jzI5Us91xK1cw6HDbO%0AD4xfc7/B5roCDAYjg6PTbFtftGR9W07GjEYD2ZnJfQ1wJalab6+U2aSaU7itrY3p6Wl279698L2K%0AigrKy8s5evQo27dvX/T6o0ePsmvXLozGjwY87969mz/90z8lHo9jMFzf3bkLV2Cct9w7F1VFTqqK%0Abs4cQldbSOxWb+d63Mz9k86uJ7M341jcjGwlKq8X7p/8fCcjI1M3/XeKSPKar7PvnBrEZjHhyrZx%0AttfHndvK+dHrHcuuUclQ0/T+mx5u21jC//jhMeCjFcIBHr67lj/5+yMJz6syKRe73swm8rPNPOU5%0APS2V2W8+uuOK/2+lM3ul/CXD+SHJ42b0GywnY5d7za/cXauamQSSaqTwyZMneemll/iDP/gDTKaP%0AhpO/9NJL2O127rzzzkWv/+53v8umTZvYu3fvwvfGxsZ4+umn+fznP4/dbr/i71uqh38l7vZez124%0AK911mJ8QvL13nAl/kM6BCQ61DLO5roAch3XZv+N6tnMz7oas1F1KjRSecyOZXaljcaVslRVlXddx%0AWqnc34h4PHnvCKZyZi+ULPtXI4VvvlTO7IV1NhiO0liTzyf3VvM3zzTT1uNbVo1KlpqWaMlyzi/H%0Aasis2Wxiwh9i27pCSgsyefFQD+NTyZPXZMjkxVIpoxdLt8wmQ129UCLynMp5hdWV2eU8fXkzM3tx%0A/pLt/Eh26TBS2GJgRfsNlpOxK70mOzO1cpiq9TZlRgoHAgGMRiMWi2XR961WK8Fg8JLXz87OYrVa%0AL3ktzE1FcSOS7W7vlRYSu5bO6pXajiSfRGf2Stna0Vi6xP+6/m0qr7Icv/Gt1xLdBFlF5utsYWEW%0AIyNT/Oj1DgLByKLXXKlGqabJrXZhZv/26RP8/Gjfop8rr5JsrjWzyqkk2sXXBldzKzOr80MuZyX7%0ADZaTMeUwuSVVp3BGRgaxWIxIJILZ/FHTQqHQZUf9ZmRkXNL5O//11UYJA7hcmZjNpqu+7lYqLMy6%0A7PfbepeeEHyp/7OS27mW33GrJXPbVloyZnbelbIF13ecVir3KyGdcraSlptZ7d9bR/v6yq4ls9da%0Ao5KppiVauv29N9NyM9vS5bvs95XXy0uHvzFRVjKz6Z7Teen0tybCSl7P3srM6vy4dqtlvyyV2URk%0AbLXlMBXbfCVJ1Sk8v5DcyMjIokXlPB4PxcWXznFSUlLCyMjIou95PB4yMzPJyrr6gfL5Zm6wxSvr%0ASncX66ty6RmavOT7G6pc1zTX6fVsZ7l3PRNhJduWCid3smX2QlfKFnBdx2mlcn+jkvUcWC2ZTdb9%0Au1olcl+vtsxea41KlpqWaKl0zq+mzCqvy5dKGb1YumU2nXM6L5XzCqsrs8s5Drcyszo/rs1yj2Gq%0AZvZm1Ip0q9OpWm+vlNmk6hSur6/H4XBw+PBhHnzwQQD6+/sZGBhg165dl7x+x44dPPPMM4sWlXv/%0A/ffZvn37osXnVoMbWfzuZmxH5GI3I1vKq8jKeuA/Prfs1/79Nz5+E1uyOlxrjVJNk0RSXiXVLCeD%0AyqmkmluZWZ0fcrOpTqe+pFpozmQyMTU1xfe//33WrVuH3+/nj/7oj6iuruYrX/kKoVCIsbExLBYL%0AJpOJNWvW8N3vfpeBgQGqqqp44YUXePzxx3nssceorKy86u9LtgmirzRp9Uosfne920nmybS10Fzy%0AuFK2rvc4rVTub1SyngOrJbM3c/+mw+JxN8uD+2pWfJurLbPXWqOSpaYlWrLW1MtZTZm91sVl0jmv%0AqZTRi6VbZtM5p/NSOa+wujK7nNfdyszq/Lg26bDQ3ErXiuVkbDXlMFXrbcosNAfwu7/7u0QiEf7z%0Af/7PRCIR9u/fz3/7b/8NgA8++IBf+7Vf44knnmDPnj0UFBTwve99jz/7sz/joYceoqysjG9/+9vs%0A3bs3wX/FzbFSE4InekEyWb1uRraUVxFJZtdao1TTJJGUV0k1y8mgciqp5lZmVueH3Gyq06kt6TqF%0AzWYz3/jGN/jGN75xyc/27NlDe3v7ou9t3bqVp5566lY1Lyms1Emkk1FulpuRLeVVRJLZtdYo1TRJ%0AJOVVUs1yMqicSqq5lZnV+SE3m+p0alpdE++KiIiIiIiIiIiIyBWpU1hEREREREREREQkjahTWERE%0ARERERERERCSNqFNYREREREREREREJI2oU1hEREREREREREQkjahTWERERERERERERCSNqFNYRERE%0AREREREREJI2YE90AERGR5fqNb72W6CaIiIiIiIiIpDx1CouIiMglrrUD/u+/8fGb1BIRERERERFZ%0AaZo+QkRERERERERERCSNaKSwiIgk1AP/8blEN0FEREREREQkrRji8Xg80Y0QERERERERERERkVtD%0A00eIiIiIiIiIiIiIpBF1CouIiIiIiIiIiIikEXUKi4iIiIiIiIiIiKQRdQqLiIiIiIiIiIiIpBF1%0ACouIiIiIiIiIiIikEXUKi4iIiIiIiIiIiKQRdQqLiIiIiIiIiIiIpBF1CouIiIiIiIiIiIikEXUK%0Ai4iIiIiIiIiIiKQRdQqLiIiIiIiIiIiIpBF1CouIiIiIiIiIiIikEXUKi4iIiIiIiIiIiKQRdQqL%0AiIiIiIiIiIiIpBF1CouIiIiIiIiIiIikEXUKi4iIiIiIiIiIiKQRdQqLiIiIiIiIiIiIpBF1CouI%0AiIiIiIiIiIikEXUKi4iIiIiIiIiIiKQRdQqLiIiIiIiIiIiIpBF1CouIiIiIiIiIiIikEXUKi4iI%0AiIiIiIiIiKQRdQqLiIiIiIiIiIiIpBF1CouIiIiIiIiIiIikEXUKi4iIiIiIiIiIiKQRdQqLiIiI%0AiIiIiIiIpBF1CouIiIiIiIiIiIikEXUKi4iIiIiIiIiIiKQRdQqLiIiIiIiIiIiIpBF1CouIiIiI%0AiIiIiIikkVXRKTw8PMzXv/51du/ezc6dO/m93/s93G53opslIiIiIiIiIiIiknRSvlM4Ho/zW7/1%0AW0xOTvLEE0/w5JNPMjIywpe//OVEN01EREREREREREQk6aR8p/Do6Ci1tbX82Z/9GfX19dTX1/PF%0AL36R06dPMzExkejmiYiIiIiIiIiIiCQVQzwejye6EStpeHiY//pf/ys+n4+nnnrqiq8dGZm6Ra1a%0AHpcrE59vJtHNuESytgtWtm2FhVkrsp2bKdkyu1zJnKHlSNb2r5bMJuv+XY0Sva+VWYHU2n/KbHpK%0A5f2lzKafVN9Xyqwki+Uew1TNrDJ641J1H14ps+Zb2I6b7itf+QqvvvoqOTk5PPHEE4luzjUzm02J%0AbsJlJWu7ILnbJh9J9eOU6u1Pdtq/t4729crQfrwx2n+3nvb5tdH+Sjwdg+XTvkoOOg6pb7Ufw9X+%0A990Kq3EfrqqRwu3t7QSDQb7zne9w8uRJnn32WYqLi5d8fSQSXZUHVVYvZVZSjTIrqUaZlVSjzEqq%0AUWYl1SizkmqUWVmuVdUpPC8QCHDXXXfxpS99id/5nd9Z8nXJ9ih+YWFW0rUJkrddsLJtS9XHQFJB%0AMmdoOZK1/asls8m6f1ejRO9rZVYgtfafMpueUnl/KbPpJ9X3lTIryWK5xzBVM6uM3rhU3YdXyuyq%0AWGjuhRdeWPQ9u91OZWUlbrc7Qa0SERERERERERERSU4p3yk8ODjI7//+79Pc3LzwvampKbq6uqir%0Aq0tgy0RERERERERERESST8p3Cjc1NbFz507+y3/5L5w6dYozZ87wu7/7u+Tl5fHQQw8lunlyExiN%0AhkQ3QeS6KLuSqpRdEZGlqUbKSlKeRFaGziW5GmUEzIluwI0yGo385V/+JX/+53/Ob//2bxMMBtm3%0Abx9PPvkkDocj0c2TFdTr8XPo9DBtPePUV+eyt7EkJebzEblcdquKnIlulshVKbsiIktTjZSVpDyJ%0ArAydS3I1yshHUr5TGCAvL49vfetbiW6G3ES9Hj//44fHCIajAPQMT/LG8QH+r9/eS6HTuvA6o9FA%0ALLbq1k6UFLZUdr/56I5FbzzKriSb5WZ3njIsIunkWmvkUlQ7BVYuT8lG+U4vyXC8V+u5JHNWImPK%0AyGKrolNYVr9Dp4cXTtp5wXCUN4/389mPrdWdHklaS2X30Gk3VUVOZVeS1tWyO08ZFpF0tNwauRTV%0ATrnQjeYp2Sjf6SWZjvdqO5dkzkpmTBlZTJ3CkvSMRgNtPeOX/dmZrjF6G4p0p0eS0pWy297ro3dE%0AdyklOV0tu/N36XWnXUTS0XJr5FJUO+VCN5qnZKN8p5dkOt6r7VySOSuZMWXkUim/0JysfrFYnPrq%0A3Mv+bHNdPodalr7TI5JIV8puY02esitJ60rZ3VDlWrhYutKddhGR1Wq5NXIpqp1yoRvNU7JRvtNL%0AMh3v1XYuyZyVzJgycil1CktK2NtYgs1iWvQ9m8XEXTsqr3qnRySRlsruHZtKlV1Jaktld29jMbC8%0AO+0iIqvV1WrkUlQ75XKuN0/JRvlOL8l4vFfLuSRzbkbGlJHFNH2EpISqIifffHQHh067ae/1saHK%0Axd7GYtZVuqivzqVnePKS/5Oud3okuSyV3RKXXdmVpHLx41JLZXf+Ma35O+3KsIiko6vVyKXcSO1M%0Ax8da08X15inZ6NogvSTj8V4t55J8ZKUzpowspk5hSRlVRU6qipyXXBDvbSzhjeMDix4pSOc7PZJ8%0AlF1JZldauGGp7M5ThkUknV2tRi7lWmtnMi3iJDfPteZpIRe949RXJU8udG2QXpY63o1r8xLWpuut%0AzZI8Lnzfu2Pz3MjelawpyshH1CksKedyJ+2exmKmZyOM+AIUuuw4MhRtST7KriSb5S7csNTFku60%0Ai4gsXSOXci21M5kWcZJbY7kdwotyMZQ8udC1QXqpKnLy1c9u5q0PBvB8+Hkmw2rmb55p5g8/vz2h%0Axz3dO/tS1cX1rc8zxb7NpVjNJjoGJla0pigj6hSWVeDQ6WHeOjGIzWLClW2jpdNLMBzFbrPo4kOS%0AmrIriXalhRuWm0HdaRcRuXbLrZ0rUadl9Un2XOjaIL2cPu+ludO76PMMkDR5lNRycX2LxeK8dWKQ%0A+29fw2Nf2qWassK00JyknIsnE5+feDwYjjLsnVkoIFrMQJLRfCYvnDRf2ZVEuNzCDTaLiZL8TM4P%0ATlxzBnWBJiLp6Ebfr682h3CyLeIkt9bljnEq5ULXBqvffB4v/DxzI9eTkt4urG/zOZpfFO5011gi%0Am7ZqaaSwpIy5eWXctPX4FuZTKyzMSrrJ7UXg0sVgLjcfYMMaZVdunquNzrlwcRCj0cDeplJmQ3NT%0AmRS5MukentLoDhGRC1xYV5ea53clR0Ym4yJOcmtcaR7puVy4tFihJIXrvZ5cKovKaHqLxeI0rMml%0Aosi5kKOm2nwyrGayMi1XzYbyc+3UKSwpoaXHx18/dWrRfGrvNg/xp7+Vwe1NSyxm0KTFDOTWu9xF%0APLBoXqRh7zSt3T5++d51vH5MC3HIyro4g3dsKmFNSTaRSOyS1+XnZGCzmNjZUMzRVvdCFnvdUxxt%0AdV8yN6EutERktVlOXbu4rjatzeevLroufeP4AA/fXcs7p4apr87l9qYSqouzbrhmatGu9HOleaRh%0A7tFqg8F4ycJLWZkW7txatuQ2F12fNpVQVbj0jV+938u1mK9TF15P2iwmQpEopzpG+I+f27Zw06x7%0AeOqyNzy0oKbM21iTv6jvp9c9hc1i4quf3bxkber1+DnS5mZ4LEBJnp1d9ckxj3kq1FLTY4899lii%0AG5EoMzOhRDdhEYfDlnRtgsS3q2/Ez88O99Hn8QNzJ9btm8rIcdp47UgfUzNhtm8oIjPDjNlkpK4y%0Al5qybDzjs7R0ecl2WMlxWK/6exwO283+U25YMuZjORKdoRu13PbPX8S3944z4Q/SOTBB8/lRgpE4%0AHf3jC9nNy8lgZjbC5HSIe3ZV4rRbicdhU10Bv3hnLevKc5bdrmS3nP2W6vlIJhdmcHo2zJZ1hRw/%0AO8Jzb3fR45nGYjaS67AuvO5Up5c7NpcRjcXoHlo84igai2OzmmmqyaPX4+flw7089cZ53L6ZZdfV%0AiymzAqm1/5TZ1avX4+fnx/p47fgAfZ4pnPaP6tqF++vCujo1E6K8MIue4anL1kyrxUT30CT5OXZO%0Ad4/xwqEe3L7AdddMgByHlc11BdisZqKxOHsaS3jk3nVLfthVZlPfy4d7ae9dPD1ENBbHbDLy3MHz%0AjIzP0t7rY0d9McUuOzarmU/vXUOO08bPjvRd8j59uevTQy3DZHz42enCbK7U+/21UGZTj9FoIH5B%0AP1eOw8qWdQWcH5qkZ3hq4fNOMBSlqiSLSDTOwKifw20j/PDltkVZPNbuYV11Hv/zRyc40+1blNHN%0AdQU3PX8XWu4xTNXMpkpGf3a0n3P9l9ZAq8XEC4d6GPROL9Qmo9FAr8fPa8f78U2FGPEFiAMDI37y%0AsjOump+Ls3w119IvcKtr6ZVcKbMaKSxJr6VrDI8vsPD13qbSS0a02Swm9jQWE4pEFya331FfREun%0AN2lW4pXV78JJ8ecfn7LbTJz98ML+ctk92urhnl2VrK/KJRyJJ8VKvZK6LszgQx+r5fm3zxOOxtjb%0AVIo/EOIffnKGDdW5xGJzc1kbjQacmRaaOyYuu732Xh+9I0uPWFJORSQVzX+AnJ6dezQV4LXj/Xx8%0Ae8Ulde3Curq3qZSuwcvXS4ARX4B9W8p464OPRvb2Dk/dcM3Uol3p40rzBZ/tH2fb+iLO9o6zsSYP%0AgDM9Pn7tUxt4/PnWJd+nl1qUrr13nOcPdi2M4rzSCGW93wtceVqT6uIs+tz+y37eaen0cs+uSiam%0Ag5d8VpoNRXjypTbWV7vIsJg51DJELBZPqoUT5dYxGg2c67t8DewanLsZ+7MjfQSCEcxmE539E+za%0AWMz7py/tH6ooyloyPzdzZHqq1VJ1CktSMxoNfHB2lEKXfeHkng1F/n/23jy87fu+83zhvkmAJC7e%0AlyiKpE5Sl3XYsp1kHK8TN07SJNN62+nT2ZlJZzrbfebppNvZ7tPdZ/tHO012Om3S6TOd2Waao0mc%0Aw4lTO3ZkSZZl3RcpURQpkiBI4iAJkrjv/QPETwDxI3XYur+vvyQAPwAE3vh+P9/PKWvYRBMZQss3%0AN5pgKI6tSodvPiY2FME9Z7URXzSIAPo6avEvxNbUrn8hxuDYPAADm5xCr4K7olSDFqOGmWCEZDrL%0Avi31ZcZ5KpNFqy4MbNjb5+boeS9dzTY8/nDFc/a21XBi8OGecC4QCAR3yoh38bYOkKsH3iRSGfwL%0AMfo6amXXzPo6E6HlxD1bM4VD+PFnvT7SDquBYxdmSKazkmZffrqDM1cCa2qu1WXh6mRI9rWCoTgm%0Ag0bS5lrOY7HfC+DWjq5cLk9fuw3fQlxWR/NLCeYWb53otbfPzfFLM8DNwYli7XuycNWZZPdYd52J%0A2blC4KG4h+s0KsZnlmQ1Nza9xMcHGiv0c6+dto/aWqp80G9AIFiPXC5PR0MVJr0anUaFrUonZXSs%0ApugELmK3GQgtJ4GHbxKv4PGjaMQDZcGLZDqLXqvGWWO8pXaT6SyJVEZM6hXcFaUabHVX4Q1EZANp%0A0XiaBodJui8cS6PXqqXJvkV0GhX7NrsfmQnnAoFAcDsolQrGppfXPECWrmul62rRBk2ms5JdWopO%0Ao6LWaiirbitFrJmC22Vvr0tWXzqtuky3yXSWcCy1ruYAmhwW2fsbHWai8TTXPCHUaqXY7wXrsp6j%0Aq8i+zfVrnndm56JsaKo8K61+vkQqI+lfDNR88sjl8jQ7LbJrYJPTTDSRLtPOev6h2fmo7O23o+W7%0AZb1qj4d1LRVOYcFDz95eFx5fhBeeaqWjwYqrziT7OFedUXIC6zQq9CWGk9hQBPeDohG/enM6MThL%0AW301DQ557ZYGMIKhONs22IVeBXeMUqmQNDgxu0yDwyRrKJkMGqpNurJAxYnBWQY2OenvdtDstLC7%0A18VXXu3HZTNIDpHViHVVIBA8qszOyR8U5Q6QxXU1tJzEbjMAMOpd4lB/o7RmHthaz+5eJ++cmZIe%0AsxqxZgpul2aHma/8ej+f2N1Cq7uKf7KnhUP9TZwYnK147LXJEK5ao+zzdLfYALAYtbIOliqTFpNB%0Aw8ZmG5lMTuz3gjW5XUeXy2ags0leR3abQRpwfDuJXmKg5pOJUqkgGk+zu/fmuaS/28HuXifReJr6%0AOnOZdkr35tV0NVor1q577bQtDSav5mFdS0X7CMFDT6vLwj/7n7p55+wM2WyOapO2YtquTqOi1VWF%0Aby6GY2XgQtFwEhuK4H7R7DDzB6/2c3VykfHZZansJZfLc+S8l4Pb6mW1WxrAcNgM9LXZHsj7Fzya%0AlPbE2tRq5cuf3cLQjQVqrXoGx+ZpaDaXlWClM1mWokna6qtJZTJ4/GFyuTzHL81IhnpdtV6aSl6c%0AKL1at2JdFQgEDztyZce5XJ7OJqtsaarcAbLooDsx5EehVKDTqJhfShBcjDM4No+zxkgmm0OpVNLb%0AVoPdapDd68WaKbgTVveR/u7hUVlngrvOhFKBrOb29DhXrskxsMlJIlXooW23GdBr1cwvxYnG05I2%0AxX4vWI++dptsW5POhuoybR7c4ub4xZkKHVmMWqaDUT65r5XZYJQcrNkioK5az85ux0NZai+49+Tz%0AObI50KiU1FkNaFRKsjmYW4wTS2SoL2kvUazKlVsD929xVzz3ei16Piqn7aO2lgqnsOChZXXz74Fu%0AO1PBCK8fGy8zbBw2A+0N1cSTabpbrHS31XJtIkSz08LGZht7e51iQxHcF4qaHfEs8Ux/AxdGgmWb%0AwemrAT5zqIPrnkUCK9pdHcA4uL2BJrvQq+D2kOuJdfjsNH/waj8tTguuGiNT/giDY/Nk83lePtjB%0AdDBMtUnH4bNedvc6y4yoZDpLaDnJzm6H9BqlDpFrnpBYVwUCwUPPrQbIrOW02LKhju8eHmXYs0h3%0A883rSh10va02jpyfps5ayEzy+MM0OS3SHIHaaj27e53EEhmCiwm6W8SaKbh7ig6K3vZaWSfDhiYr%0A3/nFSMXZaM9mt6S5PT0u/uSbZ4FCqXVxjsUrhzp5cW+r9Dix3wtWU7qWdjRWc3BbPe9dmpV0qdOo%0ASGWyeAKRCh29d2mWEe8ijXYzVSYt8WQak0GLQatmaHyePX1uWUfeC3uapcQEwZNDqdb2bXFx+OwY%0AUFizihW1Lx1ow7/gR6NRlmnxxOAs+7e40apVjE4v3XLtutdO20dtLRVOYcFDiZyjI57McHF0jucG%0AmliOpVgMJ+lpq6HarMU3H+X61BLzSwkUCiW/eqhDNKUX3Fc8gQj/8TvnV8rwamQN9C2ddYx6F1mK%0AptjT56LZZWFwbJ5mp4XuFht7eh7ezULwcLJWT6xzI0Ha3FX0tdjoa7Gxub2GCV+Yv3/zGsl0Vpr4%0AHE9mONTfSCSeZsofoa+9hn2b3bhWlWGtzlgSCASCh5XbGSAjd2Drba/h669dJp7MFK6brbwul8sz%0AeGOey2PzZc7f6UCETx1oJ7ScYHR6CYNOw3P9jbQ4b/ZyFWunoMid7qWeQISvv3ZZNinmm/84zO4e%0AF4lUhsVwks2dtURiGSZmlhjYUFfoz7lK78/ssLO3zynreBP7vaCI3Fqq06h4+WA7Z64GpOSW9y7N%0AYtBpys4wzQ4zB7a6GZ9dxhsI418ZPqfTqPjKr/fzv31hOx9c8XNooIlILMWUP3IzgCYcwk8USqWC%0ACV+4TGtTgXCZk3fPZhv5XJ6fHp/AatZyaqX37yvPdHL6qr/M6Xo7a9f9cNo+SmupcAoLHkpWOzoM%0AOjW1VgOdjVYujc5htxnY0GRleGKBRocFjz/M/FJh2rOYUip4EIx4F+lqthEMxUllMuzY6ODE4Cwa%0AlRJblY7LY/PotGpqq/W8sLcFZ3XB6dbTZBV6FdwVcj2x1GrlSjZwhD/8m5M0OS3s7nXS12LjrdNT%0A0rpa2i7iY7ua+WcvdOMJRjh91c8PjozhqjGws7vSOBI6FQgEDzu3O/Vbrjy/6BAuttIJLSfLriuu%0Au8l0Ft9CjLb6atQqJTXVeqbnonxiVyO/9vEucrk8nkCEv3trhNGpRVx1JjobquhqtIrg7xPMrTLY%0A1+LEkI94MlPW5uny2Dx5QKVQcOaqH2eNEcgTjqZx15mY8C3zR397uux17sRBIfZ7wVprqX8hxr4t%0AbiZmb5bfy52/r00tYrcaSGVy1NeZUamUnBic5cSQn1891FGmR3EWevIorodj08u4ao1lWsvl8hy9%0AMMMzOxppsJshD9kcbOusI5XJ0eqqQqVS4g2G+ePf2kUmkyu79na4X07bR0HXwikseOiQc3Ts31rP%0AG8cnpMXC4w9j0Kl5cV+b1E+mr6MWvVaNxah5JH58gscHTzDCDw6PlelTp1Gxt8/N8UszBEJx9va5%0ASWdzXBgJMh2M8PT2BvpWBoAIvQruBrmeWC8f7OD1YzfKtHjmqp8/+M2deHyVfduS6SyXRufYtcnB%0AL896iSYy0vCGX57z8uyORuHAEAgEjwy3M0BGrsdw8bpiFUUxG7OvoxaFUiFdl8vl6Wu3kUxn6Gqy%0AcnLIX3aQPXvVz1d+vR+gLOvJ4w9zcSTI7l6nWFefUG4ng71IqU5XazqZzuKbjwEwv5jg4PYGFpYT%0AK72CjRj1ak4O+mhwmJn0LVe8jrA5BbfDemvplD/ClD8itc3Z2+fGbCg/f3uCEbyBCOlsjrnFQh9r%0ArUbJU5vdZWtx8RqhyyeL0vXQVWvE48vKPu7G9BLVZi2NDjPReJpEqlxPVQbdh9aO0J5wCgseQnK5%0APB2N1ZKjQ6dREY6mpIyNojG1Y6Ojwvmh06j48me3VDyniD4K7iUnBisj6QBGnQqLUcOWTjtnrvrL%0AtDo4Ns9XXu1fs0RKaFZwO5T2xLIYNcwEI7JZHcfOT9PktEjrZOl62t5QzbAnVObcKD6u0WG57Si6%0A0KxAxfF+wAAAIABJREFUIHjQrA6Wla53pQNk1GplRWZRd4uVRoe5Yr/WaVTs2VQYeOQJRIincpj0%0AGjLZvFQOXbqmnh4OkMnmZNfiaCLD6eGAcAo/gdwqg12pVDDpD3NuJEA0kcWkV7F9Q0F3u3oc+Oaj%0AFddv77ZXJM3oNCp29zqJJjJSv1a5THmBYD3WG8ZltxkYHJvHvtJqLJvN8cz2+rLHjEwtytqVn9zX%0AitWkWfe1b2VPCnvz0ae4Huo0KrRqVdnguFLsNgMTs0tsbLHxyzPeCj196kB7hRaEfu4c4RQWPHR4%0AAhEymcIikc7mOLi9gWgiQ32dmVZXFRaTllNXfCRSGVnjaujGgpSBebdlWgLB7bI6kl6aZXTNs8i2%0ALjsNdjPnrgUqDo4//8BDXbWurExfaFZwJ5T2xMrlclzzyGd1jHgW+fxzG1ApkbKB+zpqqavWsbvH%0AzZunPBXDFmqr9aQyOb57eIzhyRB97Tb2ba6v6DcsNCsQCB4m9va6OHphhh0bHWUZv5vbaxicLATA%0AplaGwxXb6wA81efi5x94KpIQig41heJm9m+z00wqneXgtnppTd26oQ69VkUgFCewUnGxet8PhuIo%0AEIfSJ421si6VSgUKpYLvHh5jxBNiZ6+LxUia8ZllGh1mJvwRjl2e5frUIps7a7FZ9Lx3cYZ4MoPF%0AqCGwEJM9C8UShf7CtiqdlFUs2usJ7pS1hnHptQUXkgJ4bmcToXCC//rTq2zvqqOvrYYWp4Wx6eWK%0AoFk6m0OpULAUS/N//O0pNrXYymzGW9mTwt58PFAqFYx4lti3pV7ao5UqBQe31XP6aoBqs1YaLGc2%0AaGlxVTHlj8gGYT3+sBTkFfq5e4RTWPDQcWLIx3uXZtnb58ZVayAYipNMZViKJGmrryKbzfH8zmai%0A8bSscVM0elY3LF+vTEsguFtWR9L39rmlCeS2Kh2nhvwolQE+91wno94lvP6I1OpkOhBh0rfM26e9%0AsuWmQrOC26G0J9Z/+ekV2Uh7o9OMWa/m5MpgBrvVQEdDNbl8nr9/6xrplYy50qCG3Wrg9WM3SGdz%0A7O1z41uI840fDdLdauOZbQ24bIY7KocVCASC+0Gzw8y//Mxm/vL7l8qyijoaq/nxkcr2Ol/+7Bb6%0AWmzkgRygVaukffrEYGGy+TVPiCqTBqVSwcd2NRMKJ6irNnD4bGXm0qsvdDMVCNPoMJc5pfVaNal0%0ABofNWGa7Ckfd489aWZd7+9wcPjNFOpvjM8908uMj5a3Izg4H2NnjxOML4/EV9PXi/jb0GhV9bTV8%0A48eDsq8XCMV5pr+R771zXbqtNFNeILgdiokHb5/14vGFqa8zUWc1EImn2dJZy4YmGz88MsaOjQ6q%0AzVpODvm5MbPMcwONBBfiZU6/vo5a2uqr+dnxcal3u8cXlmxGWP8MJOzNx4dcLs/ezU7Z1osvHWjj%0A1JCfgR4HGxptXB6bQ61S4p+PVehJr1UTWIjxrbevU2fV8713RoV+7hLhFBY8NCiVCgCGJxfJ5fKc%0AuernpQNtXBydY1ePCyhku9ltBhqdZt4+7ZF6tpZSNHpud9CIQPBhUCoVPNVXiKQD5HK5sv5uRSPo%0Ae+/cHGBTWkJVLPtbr9xUaFZwu7S6qjh7NVCR1dHRUM0HV/zS5PKNzTZef+8Gmzvr8AYiDGxy4vGH%0Ay4IafR21JNNZ9m2p58xVv+Qcnl9K8I0fDbKp1SaVT5ciNCsQCO4nq/uv5nJ5hm7Ml61NFqMGb0C+%0Avc6pK36qjRr+5O/OVhxQi3Zmd4sNnUbNi/tbef3oOHBzjVz9fOdHguzd7Oa//Giw4vk+fbCdHlHN%0A9kSyOutSp1GRXKl6fGZHI7Nz8vrM5fNSGwiA5UiSEzfm2Nxew6YWm+y8AIfNwA/fHWXHRoc0nG5v%0Ar/Pe/5GCx45mh5mPDTRyYshPcDFeNvB9bjHGzk2OijYRg2PzfOkTG/nWm9cqbh/Y5Cw7uxdtRrWK%0Ade3JuznXr24TJHh48C/EZb9Prz8CgFqp4ttvXQPAWWNgV6+L14+NS9d4gxH2b3HjqjNyfWqR5ZhR%0A9vneuzTLl57fsKZ+Tg8HaHVZHvqA2b0OHgunsOCBs9oo3rfFRSAUY9uGOvJ5eHagqaJf1uDYPIf6%0AG5hbTJQZSjqNit72mrsaNCIQ3AmrdfvPX+4jFE4QS2b52Xvjt2UE+Rdi0v/9CzGCiwnZ1xKaFdwO%0AuVyeUDjOSwfamVkZ8NHoMFNvL5Q5Q2FCuVajLJRfWfT4gjFeOtAO5LEYNVJbHletkWAojk6jkm7b%0Av7We01duGv6pTBatWiX7XoRmBQLBvaZ0H+5orMZVY+DEZT9dzVZUKiX1dSbmlxIk01k2NNmkw2bF%0A8/jCDI6HZA+MiVShTB9gxLtIs9PMzh4nN6aXpKGcqwmFk1wcnZN9voWlhMhaekIpbfd0zRNiV4+T%0AD4Z86DQqml0W3j3rlb3O64/grjPRYC9kno94Fmmtt3Lkwgx1Vn3ZOQgKZ6EmlwWdVk0ul+PFp1rZ%0AtclBi/Phd3wIHgy3stfyeSqqIgbH5nluZxOZeGU7R4ARz9pr6mrNXvOEqK3Wy772NU8ItVp5R+f6%0A9doECR48SqWCUe9SxW3FoewAqUyGlw60Mzm7xMJyssKJvLfPLQUjXLXGNff3Ee+irH6KrxdcSvBH%0Af3v6oQ3M3q/gsXAKCx4ockZxMYPSYTXwrbeu0dVsk91UQuEUoUiSg9vqubaSQazXqvn6a5f597+2%0AY83m+KJ8SvBhkdNtPJnh/EhwTb3KGUHeQIRaq56ZYBRnjZHaar3QrOCOKTWGd29y8SffPItWo6TV%0AXcXlsTkuj83xv//PA7z+/iTJdJauZiveQATIc2BHPd95a4R0NscLe1u5PDoHQGg5SV9HLalMVnIO%0A5/LlWcHFx8i1qxCaFQgE94LiereW/TiwycmbJyfRaVQc6m8kuBhHr1XjX4jS4DDLrlctrirOXQvI%0Avl4wFOfg9kZ+fmKCXC7PxZHCEK/OxmqiiYzs87XVVzGyRn/30ekllEqFqGZ7Qilt9zQZCDM2vQT5%0APGPeJew2g3z7J4eZarNWdsjSzh4nu3udoFAwMbMsnYV+fPQGGpWSZwea2LnJwfuDPv72Z8MPreND%0A8GCQczjJZU0euzQru17NLcWZl0losVXpmFrDSRcMxct6XUPBZlwjx4CNzTYymdxtn+sHJ0MVrYNK%0A2wTdDiKp4d4i106nWKlYvsYFGdjkJJqIMDl787GlCSuw/nnEXWu6rdcrDcw+LJnD9zN4LJzCggfK%0AWkbx7FyUhaUEJoNmzUyM2bkofR21HLswjcmgYXDsZqng+4P+NZvji/IpwYdltW51GhXRRGZdvcoZ%0AQY12MwadmvnFBDu7HQBCs4LbxhOIcHrYj28hjqvGIA0s/Mqr/ZwY9HN9apGX9rfjW4jxw6PjzM5H%0AAZiYXaavo5YRT4jxmWVJb0fPeyWjKpnOoteqicbTNDQXDI/VUfjiY+SylIRmBQLBR0mp86Kv3UYi%0AJd9uqTQAG1yMMzg2D8DuXiet9VWcG65sr9NgNxFLpmVf12Ez8PYpj3RATKazRBMZNColZoNWdv1L%0AZ/I0OS1rBswAUc32BOMJRJieizI0sYBeq0ajVkkZjXJ6am+oZnhiQVbv8WSGwbF5tnfZ0agLmjxy%0AvpBxnMxlicbT/MdvnyccK+hbZKQLiqzlcDrU30Q+n5OCB75QnOtT8uuVby5GV7O1ENwoIbScZEe3%0AXXYNdNgMXF5Zl6HcZnz7tHdNe/J2zvVKpYJTJRVtRYptgm7lFPYEInz/6A2GbiyIAMo9pvT7XO3k%0ALVLc04tnkaKebFW6svP2eueRjobqQg/j23y9t8968c3H6GioeuDf//0MHgunsOCBsV6Lh1Qmx0ww%0Aum7kx2EzoFRAOJaWjJ0i1zwhvvhcZ1mZ1sZmG3t7nWJxF3wo5HRb3JxupdfVRlCVSYtapeQPXu2n%0AyV7QpdCs4HbwBCL88pxXmnqvVMCVyRBHL80y5l1i24YaPv/cBr76nfMADHQ7aHSY8fjChGNpetvr%0AUK5kFhUxGTRUm3SSUXVisDDw01ljYDGcpNZamcV0YnCWX3m6g2g8zfCk0KxAIPjoWe28SKYza7au%0AKQ3Alv47n4dmZxWffroDrz8stdfpbKrmW2+NsLvHJXug1GnVFYeyYChOndWAJxBiYJOTZCpDIBSX%0AsjRPXfHxW5/qLctCKj5fb3vNmkPHQFRZPO5MBSOMzSxz5HxhDoU3GOHA1gZy+RzHV4ZsFwcp2W0G%0A2uqrMOpUBG6RcDAzFyWVyRKJp8p0PDG7jMmgKTsniYx0AaztcAouxhgcm+fdc9P8wav9jE4v0eKW%0AD3LZbQbSmXzF2gnQYLeg0wQr1sDW+mryFLTb7LLwfH+jpMX1zkCr26+U3l8MGmZzedke21BoE7Re%0Aj2HR0uf+Uvp9zi/F113jTAZNmdNX7rxdPLPk83m8gQh2mwGTXo271nhHr+fxhUllsrx50lPx/d/P%0AtiT3uxWqcAoLHhjrGcVmvQZ1nRKPP7xm5Ke9oZrxmaWKa+GmUV1apiWMbMFHgZxuSzentfTa216L%0AVqvC649IB8f5pTiLkRSffbpd0qfQrOB2GPEulg32aHJa+PHRGyXD4FIcvTjNwCYnuVyObRsdxJNp%0Azl4NoNUoGZ6YZ3efi3R2VjKqQstJ5pfi0jC6YChOIpVhOZri47ubCS4muDhSbuBrVIX+xC/ubhaa%0AFQgE94TVzov1ArB2m0HKDi7996Q/zNunPLjtJjY2WzHp1ZgMat49N00mk5MOlMW1r77ORKPTwmvv%0Ajsq+hkmvwaBVkyfPptYa6mwxrnuWsFngX35mM1cn5svW0uK+f2V8gb4Wm6hme8JQKhVM+sMcPj9D%0APJnBvxCTNHzkvJeD2xvQqJTSUDhblY4RT4iOxmpiyQzNrrWdcoNj8/R11DI4No9WrSqrSnPXmbgw%0AEqy4TmSkP9ms53AqDaaN+yL86OgNnt/VLHu20WvVHLs4zf4tblAoiMTSaNVKVColPzo6xu4eF5Bn%0AquTs89q7o2hUSmxVOvwLsbJS/VudgeTuL3XmWoyaNfeGZpdl3aFzoqXP/af4fer1av7f712S2uLY%0AqnSElpMk01lpjTsRWnH6ksfrj9DqriqrEs/l8py56ufTB9tJpLJoVEqyORgaX6B3xXFbqp9vv3P9%0AljZE6ff/UbQluRPud/BYOIUFDwxPIEJttfyABKNeDYrCv1cb6m0NVdRVG/j+4VH29rlvq3RZGD2C%0Aj5LVh7lkOotJr5bVa4u7CpNezZWJeYw6LZlcTtpsBjY5aa83yOpTaFawFkqlgrHpZakEylljkCaY%0A799aj1IBWo0KjVpJNJ7GWWvCv7BMMJRiYJMTV62Bs1eDOGqWaXVbJEdvMp3FoFNzcsgPQG21HpNe%0ATSic5GfvT/D09np29zql7ORiFL6rsRoQmhUIBB89cs6L9UpF9SuZvaX/VioV9Hc78PjCnL0awG4z%0A0NVsJRiK02A34fGFyeXyZQ45rUZFLJFGo1KSzJW/hkmvptFhxmLS8s6ZKZKpLCOeECaDBm8gQp3V%0AwKh3mVHvovR8xcNrq7sKpVKxbtab4PGhmMF4dTKE3WrAVWvixvRSmYbT2Ry5XJ5P7mtlNhhlZj5K%0Ae30VDQ4TvrkYKqUC5cqZSE7vgKT1UoeGTqOiyWnm5JCv4n2JjPQnk6IzdT2HU1FDep2aMe8iJoOG%0A88OF3q7pbBbffAyH1YBOq+bE4Kx0XT6fZ26xYBuqVErJSbdvi5uuZivHLsxIa3PR6be1035XZ6DS%0A+0udueFYes0M5V09awfcxID6B0NxffT4I/R11KDT1EtnjL6OWkx6Nbk80nd55qqfPX1uAGaCEdnA%0A65Q/zNxiHP9CrGzPLf3+VreTKFJqNxQpfv8fpi3J3XI/g8ePhVN4bm6OP/3TP+X48eMkEgm2bt3K%0A7//+79PV1fWg35pgDYpRvWJWW/EHvaHJik6rIhiKYdSrJQfElD9MfZ2JbRvqqDJrMRk0FQ64xXCS%0A3vZaupqtwqgW3HNeOdTBxGwYb7AQrXTWGDjU38RyLIk3EKazyUpDnYm3Tk+RSGYAKgbfnLsW4Pf/%0A6Y4H/JcIHiWUSgUA/vkY+7bUk0hlyOchsDIMzm4z8MbxCbQaJZ/Y08J7F2d4flczCoWK8ZllPP4w%0AtdU6DvU3cfjsFM/vamZ3r5N4MkNttYF4MsMLT7WyGE5iq9LxxvEJyRj5+zdH2L/Fjb1ajwJw1hjZ%0A2e0Q661AILhnrOW8ODE4yxee7+LGzBIzwSjNLguuWhNnrvjZ3eui3m4qtNZRKti/xV22lnn8YQbH%0A5tm/1U1NlQGL8WZ5fbE01W4z4PEts7PHSS5fyExy15mot5tQKRX87P1xliIp6RBZ2spseDLEzk0O%0ARr2LJNPZioFKojLoyWB1ObrHF8Zi1LC5sw6PPyydYRw1BkmfRYfZ2eEArfUbCMfS+OZjOGsN/NNP%0AbGTYE8Lrj9DismAxaQmGYgxscnJicLaQJdley2I4idWik+YCiL7/ArmBcrdyir24r43Lo3MrlRlm%0Ajl+awWLUsLfPha3KwJh3kUa7mf5Njor1VadR8emD7QQW4rx7fpq9fW6USgX7ttSTzeZIZXK0uqrY%0A0Gz9UOufnDP3R0fHePlgBzPBCN5AhGaXhV0965f5i5Y+95/V6+PuPhcnh8YrdPTSgTZ2bHRgNmrI%0AZvMcuzhNLlfo23/mql8arD3iCZFK5xjY5CzLAC728Zdjd6+TWKLQ/qnRYUahUJQFOorXK5WKu25L%0A8mG4n8HjR94pnMvl+J3f+R3y+Tx/9Vd/hdFo5C/+4i/4jd/4DX72s59hs90bz73gw1Ea1SvNzDDq%0AlCyEUxj1WpLpDB8M+qT7zq9ks+3udaFSKfnSJ7oY8Swy5Y/Q3+0gaIhzYSTIdDBCLpe/Z1EbwZPN%0A6jKlzzzTyWvvjhJNZHhqsxu1Somzxkg6neMnp8fLrk2ms8QSGVLpLCqVgp2bHA/orxA8aqwesrS7%0Az8WPjoxJh8i+jlogz0wwSjKdxVljYMofwWbRMROMkslkcNWZ8PjDpNI5AqE4GrWKk5f9NDjMtLqr%0A8C/EiCczGHRqcrmbz1Ukl8tz9MIMLz7Vyu98ZrMwkgUCwX1BznmhUSnpaqxGoQCzQcP4zDKZTI7e%0AjlreOTPFySEfFqOG33xxE8OTi/JDulJZJmbDbO6sw1lj5PxwkHq7Ce2KE81i1HL8UuGA6KwxMjsX%0A4cr4PM/vaqbapKOvvRaQP0T2tdXwk9t0xom19PFErhw9HEvjrDFKjtozV/1s7qgtqzwrBhEGR+e4%0AvJJhXghkLPCFj3Vhtei4NhHCDTS7qjg/HORXnu4gGIpz+KwXV52JGouOI+en2dFtZ3efi2g8LdvD%0AVfD4s16v3KLDaXgyhN2ql7J/dRoV84uFNjqpTFYaqplK59Bo1PzjBxNs2+Cgx6pndi4qu756/WEu%0Ajc6Ty+U5MTjLFz/WxZQ/TCKVkzKKL10PMj6zRCaTu6uhXnLO3Ewmx/d/eZ1PH2jjX3y697addaKl%0Az/2ldH3UaVSMeEKyOgosxFmKJNGolahVSrQaFVazlvPXg7x0oJ3pYITpQITNnXU02s28dmRMur44%0ASPaP/vZ0xeDAD674yOZArVJSZzWgVishX74XF7//TCa35vDYW7Ul+bDcr+DxI+8UHh4e5vz587zx%0Axht0dHQA8Kd/+qfs2rWLI0eO8PLLLz/gdyhYLeK1SgF98zEuji3Q3WJDr1VzYWSp7L4isyvDFM5e%0A9fO55zawocnK3//jtYoMENEYXvBhKdVu8d+lm1gqnWPUu0Q4lmbflnpOr5SWuGqNaw7BmZhdZnNn%0AHdF4mqMXpjHoNEKngnVZbdD75qMMbHKUHSKLE8xn56IrVymYnYuW3JZn7xY3ek3BoBrxLErZH2eu%0A+vnUgTZODvkZ2OTk8FlvoXx6DQ0PjS/wuWc67sNfLhAInnRWt1q4MbPEtg12+tps5PPw/V+OSmvh%0A2PQSOo2KnT1OlApIpLKcH5ljblF+oIw3EGFzRx0/PzGBRqXk6R0NaNVKAqE4N6aXaKuv4lc/toER%0AzyIzwSht9dW0Av94YpJqsxabRccvTk2V2bjFQ2STXbSHeFJRKhVSmyc5zg8HObi9gYXlBHlYc+BR%0AoKS3K8COjQ6+9ea1Cr1/5lAHrx0eq8iw++S+VlRKpdTD1Vlj5GMDjdJgY8GTwXq9cn/1UAfNDjO+%0AUJy3z0yxFE3RaDfT215DPg/LsRRatYpIPMUXP76RkakQl0fn2NJZh92mx+uPMDMflX1dfyhOrVXP%0ATDBaaMOTzkqzMHQaFalMlmg8zcd2t/D2qXHevzzLV14dwGU1VDzXeg6xtZy52zfY78hZV9xnTg0H%0AuDK+INbse8hqX5CzxojXH5F97MRsYR09fdXP/i1udmy04/VH+MRuN68fu1Gx7n3mmQ5Gp5ak3taX%0Ax+bwzUelYMgfvNpPR0M1apWKM1crdfMrT3dwdjhQ8f3v7nXKDo9dry3Jen//nTp473Xw+JF3Crvd%0Abv76r/+atrY26TaFolBeu7QkP4RMcH+QK1VpdpjXLdFw15pIpXOcuDxFV7Nt3QbgyXSWa5MLGPUa%0A2c3ugyuiMbzg7ijVbkdjNe46I+9f9DGwyc7VyRBQWNCf39XM5dG5QsbHSk9XuPUQnLdPeQB4arNb%0A9KoS3JLVBr2tSsfUKuPp5BUfrzzTiW8+iscfJhROsHWDHbvNwPxinJNDfgxaldQvuKjP9vpqovE0%0AsyuHzsSKjkPLSfo3OWQ13NlQLfQqEAjuKfLlzoXD16krfmKJFIlUrsL+S2dztDdU8d1fXC+rpJBb%0AyxrtZj4YnGFvn5vjl2aIxNNcHp2T2kB4/GF0gyo+//wGbBYdqXSOd85MAUjDwj73XCfBUELW8Sva%0AQzy+yH2nnkCEo5dmGZ1axFVnYluXHVetkfcvz5Y9ttaq5+j5abQaJf/rF7Zz+JxXVp8t7iqUCkWh%0AskellPbn1UzOhmXPQR5fmBFPiH+yp4VcLs+eHqdwCD9h3G6v3OOXZ7gysUA8mWFXjwujXsNP3xuv%0ASLgqluYXHXCvvtCNUiVfWu+wGrCuVKs1OsxM+SOkszmp9VkwFKeh2YwCeOGpFqb8Eb7xw8Gydg8V%0A+0Cfi+ZVGv4oS+ybHWb6e93Mz0fEmn0PqfQF5WlyVcmvgy4Lk75l9va5y4IKHp/8uuf1R1iKFFrg%0AqVRKgqEEtiodgVBhkPabp6fw/vQqjU6z1Hqn+F0XMpNj/N+/vZtUqvy5+1psfPmzWzh1xY/HF76t%0AtiSrWcs39jDwyDuFbTYbzzzzTNlt3/zmN0kkEuzfv//BvCnBuqUqzQ6zbFSvMDG0hutThczLWw0R%0AAfAvxKmzyr+H4UnhbBPcOXLa1WlUDGxy8pNj44XDpS/M3j43R8976Wq2kcpkyzI9bmcIDkAun6e3%0ArUZoVLAmcgZ9NJ6mubW8jGl3j4s33h/n47ubObitMKihq8XK+xdn6euoRatRMjK1JGmvrb6aEU+I%0AmfkIu/tcHD5TyA4Olui4tMS1iE6jwlFjvMd/tUAgeJKR24fjyYx0IARIpjOy1QwHtjZw5cZCRSWF%0A3FpWZdKiUatIpDLoNCq8/ggmw83+wsXrr44vsHWDnf/2sytl1xt0ajobqnl2W8O69qbY4x8f1jrU%0AV/QP9oe5OBJkd69TCjpA4azT0WDFYtRiNmg4emFmzb22zqrn7VMe9va5GZteLNufi9iqdHgD8hl2%0AwVAck0HDUiTJx3c2CYfwE8jt9Mr1BCMEl5Jo1Sr2bnbz9ikPG5ttsg63ZCpDs9OMfyFOMp1lIZzA%0AatbJ6lenVZNIZTm4vYGtnXX8+OgN9va5y7Iti87m53Y2cXY4IN12+oqf3365j7/50WCFL+GVQx10%0ANZbPD/qoA3Bizb73lPqC0pks7lr5ddBZa+TKxHxZUGz1eaUUbyBCKpOVKile3NfKz45PyGpPp1GV%0Arc8Ak/4wf/7dixh0hdlWpU7fvhYbfS027HYLwaB8j+G1uJVv7EHzyDuFV/POO+/w53/+5/zmb/6m%0A1E5iLWw2I+o1ymMfFHa75UG/BVnu9H19/+gN2c3k1HCA/l43druFP/5f9nLknJfhiRB7t7gILMTQ%0AqFRMzBQ2rtIhcsFQHHediaqVSc9FHDYDWq28jHvaaqitffA/so+Sh1Gzt8vDqu3VrKXdRKowLE6v%0AVWMxakikMlLwIhpP09BsLnPSFfWrVMCkLyxNRS3tPej1R/jccxsemc/mbrhdzT7On8GHZUNTNZO+%0AZZRKhbQmdjZauXh9ToqYJ1IZTAYN8UShPE+rUWLUa4glMpy5EuDg9kYuj84BBSNrcnaJQ/1NDI7O%0As6W9Dlediavj87R1FCL1tiqdNG169WTfDwZ9fPET3Q/4U7l3CM3eH8Tn99HxuGl29T6s06iIJsqz%0AJOUqcnQaFRq1oqIcv7gfZ7I5Zuei0lo2vxQntFxwhtiqdLjrTFwYCVa8n0Aojm8hyv6t9UzMLOOu%0AM9HgMGPUq+jvcd+DT+Dx51HU7JXxedlD/f/1L/ZyajggaztGExmqjFo2NtvY3eckHE1zdtiP1aLD%0AZNCwHE0xMbMsu9eeHw5iMhTsTTk7E1i3qqdYWTmljvBff3qVL39uKz1ttffuA3rMeRQ1C/DszmbZ%0A9grP7mwiGEnxJ393VrIlvf5wmb24mkAoTp3ViN1mRK9Vc3U8RGtDlTREu1S/JwZnabSb0aiVVBm1%0AdDZZWYok1+gbG6twCJ67Jv+buuZZ5PX3xvnDf7b7nun5YfsO75a1NPsw/H2lviCLQc3JKwHZdfDM%0AlQB97XWMz9wMbNyqIndwbB4o6GVuKYFWI19pUTzfl2rPbr1ZkX7mqp/f/cJ2DmxrkH3/d8KtfGMP%0AmsfKKfzaa6/xH/7Df+CTn/wk/+7f/btbPj4Uit3yMfeTu4k63A/u9H0plQqGbizI3ndlfEEqybA0%0AydkTAAAgAElEQVSbtXz2YDueTRH+5O/OsqfPzeTsEg2OwjCkXC5fNoROARw9Py1F74pRSEeNQTay%0AtKvbcUfv+2FYIG/Fw6bZ2+Vh1fZq1tNucKW324nBWb7wsS7euzCDUqlAoYAX97WRzealTaSo2Uuj%0AQZ4baESnVXHswkzFZtDoMGMzaO76s3lcNPuo6ONB4bAZpGz1M1cL7R+UChjY5CSZypDLF/QZjacJ%0Ax9Mk01l622uYnF3GvxBjYJODt0952NXrlBy+/oU4C8tJ9m+v561THnZsdOCbi1JtKmR8lE6bLuq5%0AqO9P7G4RmhWa/VA8Sp+f0Oy9pzz70oZCoSjL+ForK6imSl9m/9mqdIzPLGO3GcoOi0V7ck+vizqr%0AvmxKeTKdpdFhRq9VUWczcHLIV/E6dpuB4YkQ6ZX+lDaLliPnpvjXr2x9KD9Todl7wy9Pe2QP9aeH%0A/OvajgrglWc7efODyTJnx3sXp9m2wYFCgexeO9DtIBCKsRhOsm9LPY6am86KUhrt5nUr04pOkl+e%0AnsJu1n7kn8tHgdDsvcNu1sq2V7CbtXz38GjZ+mm3GaUqSDmHW2t9FZO+ML6V+RUv7m9Dp1YyMrXI%0A4Nh8mX4BGp1mzl4N4Ko1cmhHI3/382HZ97i6f7atSrdmj9liBvy90vPtfoePqmYfJo0WfUFqtZIJ%0AX0R2HXxqsxv/QkzyD8HtV+QCTMwss6HJtmZmcbBEe6uvT6aznBry0dNU3jbvXvnG7jXrafaxcQp/%0A/etf52tf+xq/9mu/xh/+4R9KfYUF959CqYpt3VKVUk4MFgxwjVrBqHeZp/sbODccLPtBhpaT7N9q%0AIZ3NEQzFaXSYUasUnL4aoL/bwcAmJwpFoWRANIYX3AmlB8/1yqxcdUauTYZ4arMb31wUd52Jtvpq%0AxmeWGPOG2Nhaw+ef30AyXZhm7puLsqHLilqtIpFKVjyfTqOivaFKlCgJ1kWpVHDisp89fW7Smaw0%0AyDAYStDgKGRg1DvMGPQqtnXZpSy3pUgKV13BgOpqtmHSq6m3mzk15Jci7NF4ijHvIt5AhP3b3HQ2%0AVrMcS0qRerv1ZilX0VAXk5gFAsFHyVotm0pLOkuzgkorJq57FnnpQBu++RgeX5j6OhMqlRJA9rDY%0A6CysgX0dtTTYLfzo6Bg6jQqFQsHxS7N87rnONQ+ZNgtcXsk+2r+1nn/9ylZhZz5BrNeb9cL14Jrn%0AHrvNgMWo5S/+4UJ5r2qNij19blrdFiZ9Ydm9tsllIRCK46gxkkhl+dZbIzzV5wKFgomV4Ideq+a1%0AI2O8fLCd2bkoU/5IWaZmqZNDzLB4cpFrr1CqaaVSQU9bLYuRJKl0riLgplQq2L/FTTabI5/L09dR%0AK1VbDI8v8NLBdgbH5ssGw+s0KurrTJxTKvAGInTWV9HZZL1ldifcXga80PPjxabWGi6MBCvWQYVC%0AwfBkiH1b6ss0eWJwlv1b3GRyebz+CI0OMwqFoqwiF8BdZ0KjUtLorKy0AGhymgmE4rS4qlCrlNL1%0ARVsjlszwR397+kP1AL6dNi4PmsfCKfw3f/M3fO1rX+Pf/Jt/w5e//OUH/XaeaIrZHgqFUtawXu1M%0AUCoVzC0lcNYYGJ9ZZluXnb//x2tl5QMOm4HW+uqy6bk1KxGdHRsd0gCHziYrf/xbu+5o0qjgyWWt%0AvnBrTbGtseh5dqCJN45PkM7m+MLHuhifKQyzbHFXU19rZtIX5uTgzaFgNw1/Z4Wm2xuq6ayvfiB/%0Au+DRoqu5moujc1L/zGg8zf6t9bx+bJydPU5+emyclw60c/5aQHIEB0IxDmxrYMwbIp/PsxRJsxwL%0AlTh8Dei1Smlg3ah3CfIK3LVmfvreOABP79Czu9dJNHGzlMukfyzMBoFA8JCwepAm3OxdWWpHFvuu%0AFismirdP+JbpaKimzmrg/Eih5c25a+VlqE1OMyqlgtfeHSv00PSH0WmCvLS/jcBCXBo0c2NmmV95%0ApoPRqUUCJRmd564FeHp7Awe21rN/q7ti0JHg8We9Q317fTV7e528e85bYTua9GpqrfqyPtVKpYKB%0ATU5SmQyHz3rpaKzmix/vYnxmmfGZZRqdZtRKBT8+eqNEryp297g4eqGQ8Q6UZWSeGvJjNmh4fncz%0Ao55FJmaX2d5lL2tb9rA4HwQPhtUO1FJN7+1zc8O7RHerjb6OWiZmlnnpQBvjM8sEQ3H6Nzl44/hE%0AxfnmUH8jn9jTwtsnp9i72U0ynWU6ECkr/X9uoInlSJJcLs/BLW6OX5yR/Z2s3gd2bHRw9mpgzUxQ%0AoedHn+JZfGx6mSaXiZcOtDMTjOANRGh0mlFw08lbbAOVz+fxBiO4a01kc3DuWpCGOhNNTjM/OnKj%0ATBM6jYpmp4UX9zRz9vqcrJ76ux3s6Kzjv/38GkfOe6X7VvcgLu0BfKsscblgxVr+hYcl0eahON1l%0AMhlCoRA2mw21+s7e0vDwMF/96ld55ZVX+PznP08weLMXmMlkwmgUA3HuF6XZHsXoSjKVIbiYoLul%0AkL3b6rJIP5LCQuAvOBtqjHQ2VDMTjBJPZsrKBy6PzaPVqGhzVxV6cOnV+OZjBEIxPCWlJQ12k3AI%0AC26LWzV7L5ZZDU+GsFv16LRqjpyfpqethmQ6y8Ft9fzgl6NlxtHQjXl2dDtkD7fpbJ5cNs9iOElP%0AWw0NdjNNdpPIMhKsSWnQYt8WV1k/QZvlZoldLl9YT8dnlgiEYuzotqPX1JNK55j0LfHrL/RwasjH%0A3FKcdCYnGfK11XoObHOTR0Eqk2XKF8HjD2PQqTm4vYFwNMVSJMXJIV9FKZdBpxHaFQgEH5r1si+D%0Aiwk+fbCd5ViacDTF1fEFPnWwnelgpGKf9QYiOGoMJNNZTgzO8tRmN7l8Yc/d3FlHPJnhlyXzKKCw%0AN0/5wlwem5fsUq8/Qo1Fj8mgpa+2UB1UX6vmlUMd9LTU4LIZ7s0HIXgkWO9QX7Qd37s0y4h3EXdt%0AwUkRjaeZCkTYt6VeCj6sNfDo1U92s6PbwdnhAEfPT5e9dmnvy5m5KKmVyqEi9XUmnLVG/vtPr3Bg%0Aa6H/ZanT+GFyPgjuL2slwQA81edi1LtEKp2h2WXm8FmvVJF2asiPfyGGs8bAlC8se75ZjqYIR1PU%0AWvW8e85bYS/2dzuYX4xTZzWgVBaquF851MHY9DKzc1EaVwJ2zloTT212S87APb0u+lpsN39TU4sV%0AGfBCz482pWfxZqcFnVrN68duANDVbMU/H2Nsekl6fLENVEdDNe1uC9k8HLtQ8BcZ9WqWoynZRJZI%0AohCQuz4Vku1ZPOJZZEdnHQPddj4YnC2b1SKn+bfPevkfvxiho76qInN4vd9aqX+htI3LR3We+rBZ%0A8w/UKTw4OMhXv/pVTp8+TSaT4Xvf+x7f/OY3aWpquu2M3zfeeINsNssPfvADfvCDH5Td97u/+7v8%0Aq3/1r+7FWxfIUJrtUdoP+FMH2tncbuP4ZR//7Y1hNrXa6Gyy8jc/GgTAWWMguBBncTlJOnvTqVta%0APuANRKg2a8v6bPkXbvaG0WlUNDsseIIRkcEhuCVrZSZ9cMVfUmIFWrWSt055VjYsMwrguYEm4snK%0AjcJk0DA+XZlBAkh9sVKZLGqVgn3CkBHIUNzQVwctpgJh9m9x02A3Mzg2j0atwuML46wx4vVHpH6b%0AJoMGjVrFySE/zhojPe21DI4G8QYi+Bdi7Olz4fEXDPuZuSgnLvvZv7Wea5MLtDdU4/GHiScz/OKU%0Ah2bnzSh46VoMiJI9gUDwkbBe9mV3i43eNhv/z/93cy2MpzJSxUQpyXRW6oeeTGd572LB/mx0mNnU%0AZuMffnFd9vVX97G02wzMLcY5PxKk0WGmu9XK/s31OK3CGSxYOdS/2s+JQflDfbPDzJee38BkIML/%0AePOaVAoNSC1RLo0GSWezsjbo8OQiM8GI1Lt6NcXelw6bQWplUnzuziYrM8GCrXns4jR7+9w4bIay%0AxBwRzH3yWC8JBuDopVnqqg2oVAqS6Zz0uNKWPalMrmJ4ZxFvMILZqKahziLbAkWvVTMVKAzbnvSH%0ApfciJX6NzrGl08733rmOxaih1V3FwnKCI+enGboxz95eF196fgO+UJzjl2cZGl/gYzubhZ4fA4pn%0AcZ1GRZPDwnIsJelvxLNIX4f8EMFGp5kTl3186mA7B7fVk8uB2VAYrJ3NgUalpM5qQKNSks1BJlNI%0AVrw6sSi1pyoNXDS7LPzFa5dx2PT81qd6uXA9SCKZJbgor3mPL0wqk+XNk56yhLJbJZyBfBuXD8t6%0Ajug74YE5hc+dO8dv/MZvsGHDBn77t3+bv/qrvwLA5XLxn//zf8Zms/GlL33pls/ze7/3e/ze7/3e%0AvX67gluwVrZHMp3l1BU/J4d8Uh+XtvoqTg3NsrPHid1mYDoYxTcXpcVdRTKVweNbu39QcfHoaa9B%0ApVJKUUZXjZFR7yILywnhFBbIUlyA18tMujK+wM+NGpqdFq5PLXJxdI50Nse+LfUkUhnmFhP0tNfy%0A7llvxbWh5SRbu+y37JXV1Wz7aP8wwSNP6Ybe124jkcqVHRhzuTxHL8zw6y9sZHevkyqTluVoiulg%0AlFqrgYsjQXb1OrkwEmRydplkOotRryIWT6NAQaPTjH8hxoZmKx+stDdRKhVsaLIyPRfm5ac7mQ5E%0Aykq1/QuxNSf7ipI9gUDwYSg9EK2VfVlt0fHWKS+2Kh2hlaSBjc01pDIZ2XVpfileliXU5DRj1Ks5%0APeSvGDxXpHRvlhwYK8M4nTVGjp6fIZOBXz3UcY8+CcGjwup9+p9/qrcsc7yo6alghMPnp8sy3ADS%0A2RyOGgO7e12MeORt0MnZZSCP3WZcU68jnhA97TVotSq8K/2DW1wWZuciHL80yxee7+L9y7OYDRo+%0AvrORFqdF7NdPKFPBCG+f9coGIEa8S/zwyBj93Q7UagXxZJa5EidY6SCvUgfxatrcVXQ1WwnHkmXt%0AJkqzevf0ulCrFbw/eDM7vtR5XMyAD8fSXB6bp7/bIZ35S51qrxxs53PPdAg9PwYolQpGPEvs21JP%0ANptDr1Nx3XtzXVxvkFxtlR4AfyiKq9aENxDhysQCLW4LKiWcvTaH1awltFyY5/PSgXb++L+fodFh%0AZtK3XJHoYrcW7ICBTU7+60+GAGh0mGhxWWR9UsXhicX3eWKokFC2VsJZ8f5SPkqH8K0c0bfLA3MK%0A/9mf/RlPPfUU3/jGN8hkMvzlX/4lAP/23/5bEokE3/72t2/LKSx4OMjl8nQ0VstmezQ5zZy+4gfA%0AoFPTVm9hdi5GKp3l7NUA/oUYyXSWVCbLtg122QWg2WUhGIrT6q7CVWvgnVMeXniqDd9CjMujcyg6%0A7UwHo6QzOZHBJihjdQTtqT7XmplJdpuBf/xgko/taubwucL03SanRSrz27elnh++O1oxlbcYdWxy%0AmLk4UqlfZ42RFpeFarMWbyBCX4twDAsKrN7Qk+nKTLiChgxcn1rig0Efmztq2dhiYzoYpdlpYcwb%0AoqOhmuBijKlAIVOottrAxOwyrloDNVUG2uqrCMeSfPHjG7k+FcJi1HJlfIHndzXx7lkvdTZDWVlV%0AfZ2JziZrxaRzUbInEAjulrUyWkpLhFvrq7CadURiSfJAfZ2ZVlcVLe4qTlyepa2+usJOtBg1OGpM%0AvH3KAxQm1/sWYnxybys/PnqDJqdlXduy1IGxvcvOiCdEo8PM+5dnRWWEQPbg/fZpr5RteXo4gG8h%0AhqvGyMYWKxMz5falTqPi+V3NvH3KQyqdW9PB5q4zcWEkSJOzSlavHY3V2K0GvvfOKLlcHluVjpGV%0AjOUPJgoOifmlBP/nb+4sG6AsePKYCkb48XsTZY7eIjqNirHpJXZsdHD6il9KuNq6oa5Ml6U9XKtM%0AWllNtrgtXBydR5GHFreFidklTHoNwVAc/0IMjUpZuFatxLMUqXgOuJkB75uPSf2Fi8HA1U611XoW%0Aa/OjSS6XZ89mJ9OBCIlUjonZZRrspjInbFkP4ZI+1eeuBXHWGGl1VfHdX1yvaMPz6YPtfDDoo3+T%0AA7VSwWvvFtbL4lwCQNIXgNmoxVljJJu9mZCTzuRw2IyymnfWlLemvTGzhF6vZmyNauF7aUPciSP6%0AVjwwp/DQ0BD/6T/9JwAUCkXZfYcOHeI73/nOg3hbgrvEE4iQyWRlfzxmg1a67entDfz0vXEO9Tcx%0AFSj88IsTTM9dCzC/FGdgk5M8eSkCrteqeeukhwNb64km0nww6KelvppYIoPTpqfRbpYMeWeNUWwO%0AAom1Imhf/uwW2cwkg07NswNNTAejRBMZOhutjHkXy/oLhWNpKXqZzuakKejBUBzfQpSXDrQzPrMk%0AHTS3dNYx6l1kcCxMo9NMd7ON7x8dY1e3KH0SVG7opRkZxd7s2WwOk0HD9alCFL3KpOXM1QAbm60o%0AFHlefKqNseklBrpdTMwu4/GFyefzuOpMLCxG0WlVfPKpVkLhBGPeRRQoWI6miCZSjKz02Mrmcrx+%0AbLwwYXprPQvLCd6/OMsXP76RUe8iHl+YZpeFXT1CtwKB4M65VUaLXqekp62G5WhqxTFmxllj5OK1%0AObZ32yWbMRJP8emD7Uz6l/HPxRnocTA7F+Xy6JxkT54YnGVvo5Ur4wvYbQbpcFnaS7C3vYYfH72B%0AQacuq0Rrq69ic0cd/+PNYUBURggq92mdRkWtVY93LsqIJyRlpwPkgfbG6rI9PJHKcHl0jq5mG3qt%0AGoUC2fNSg8PMySFfhV4bnWasZh0/PT7BwEY7/d0OPL4wrjojeo2K61Mh5pcSQMEBIXiy8QQi/OKM%0Al6VIkgaHqSIAYavSMbcYx2bRlWXu6rWqMl3mcnnOXPWzp8+NQgG/8kwHM3NRJmaXaXJaaKgz8YPD%0AY2zbYCeRynBqyM+h/ib8CzEmZ8Ps6LbTYLcwtxRjdj5LMBQvW6OL62qLy4JvIUarq4pGp4XJ2SW0%0AapX02OtTixVOtY+qZF7w4Mjm8pwcupk97qo1ram/VCYr7dNPbXFj0WuYmJHvc+1biNHoMJPL5jl6%0AaVa67+QVHy8f7GBmLoLXH2FHt52NzTVMBZapsxpQqZRS73eNWsXZqwHZHsTnh4PYqnQEQvGC05o8%0A//7rJySbpVTbAJ0N1ffEhliv8vluHNEPzClsMpmYn5+Xvc/v92Myme7zOxJ8GE4M+XjvUqXRvbHZ%0AxnK0EInRaVQshpNs63Lw46M3KiI7O3ucuGpNvH7sBgqlgucGmphfjDPlD/PivlZ+fKT8mrNXA3z6%0AYDv/8M51KbK4s9vxwD4DwcPHWhG0K+MLfOXX+/ngil86NOq1heVwcGyedCbHga0NjHkXpT5axb6t%0AcDN66agxyE7j3dPnZjoYodqk5VtvXqvQ7Rc/vpE/+ebZuyrvEDw+yG3opSVTO3ucKBVIUfQmp5km%0ApwVXrR4UYLcZef/SLC8+1crkbJjRqRCf2NPK6St+srkcPa11xOIW1GolF6/PUVOt5+SQH1uVDq1a%0ARYurGrNex4+OjLGzx8nuXie11pua3relnm+/dQ0o6P/0FT+nr/iFbgUCwR2zXkZLq8tCJqvg8Nmp%0Aiv30pQPtvH6s3P4bHJvnuZ1NtLmr+eG7YxXX7N/iRqdVc20yRJPTgkalLBtgPOIJYdCp6WuvI7HS%0Ap7i+zkRvRy3L0QR/9/Or5HJ5URnxBLL6IF26T5c6eRfDSRYjyTKnRlF/Uq/LPFImZun9u/tcHNze%0AQGg5QWAxjsNqQKdVE1iISU6Rol6dNUZanBa+/YsRAI5emGFPrwuAiyNzAAxsckqvIYIYTzarg2+r%0AHW0A8WSGPX0uzg0Hy65979Isn3mmk4mZJQIlTrBTV3y8sLeVmWCEi6NzPL2tAYNBzejUEts22Muq%0AKV8/Nr5K70HprH7ztkJ/7aLGd/Y42dJWwzvnvPzDO6MVv5dXDnVWOIQ/qpJ5wYNBr1czOVvu1C3L%0ADA5GaHNXkc/nOXZxWvr+dRoVra4qaqp0/OS9cdnnng5G6O+yc/Zaub5397gqbIlzw0E+ua+V654l%0AaTDdvi1uJmeXaXJVcfziTbuhdHji4Nj8mgNDi9ouvl/Hqszij4r1ZjLczT7wwJzCzz77LF/72tfo%0A7u5m48aNQCFjOBgM8td//dc8/fTTD+qtCe6QosFUOlyu+OOZX0rwzz/VyztnvDw70MTwxAKZbE72%0AYJDL5/nFqUkpKjM8sUBXUzXbu+1cHJmTvcYbiPD09kYa7Ca6GqvFZiCQWC+CNjwZ4gvPdtLsMPNz%0Ao4afHCtsLH0dtczMFbJ9p/zLhMI3o+ylGZy5XJ6z1wL0b3TI6jKZytDZYCWdzcv38poKYTaq76q8%0AQ/D4sNaGfmJwln/68Y0kUll+cuyGlJHe2VjNd34xwt4+JxubbFy4HqR/kx2VWkGTy0I8kWZidpmB%0ATU729Dk5ey1Am9PCNe8SGpUSz8r06Gg8Tdv/z96bRsd1nneev9pR+74BhR0giYUgxVUUF5FeZFmO%0ALMeW7TjxMpM+6aRPxmcy5/jkTKfT53TnQzJf5hx3d7rjno7TSZwejx3LLVteYnmhTImbuIgkQCwk%0A1kKhVtSCWlH7fCjUZRVQoKjYIijx/j6JhaqLW9Bz3/d5n+X/9BuIJ9fJrivIF8tcGA9wcl+HIOez%0AefJuo/6WaLciIiLvhLeraAnGs6Sy+Zb7ZX141ubXw7EssbX1lp8pVarcnAwy4DEJB818odQU6Lgw%0AHhACvx883Em+UGZyPopJp6TToWekz8KRPQ5xrXtM2K7ysHGfbgwCdDl1LIfSLe1vfmWNxcAaw722%0A1vZZqrASTuO2atk3YOfVy0uC1n9j0HlPj5l8ocx8YK0psOdfzWAzqWm3aVEqpLyxUQ0nJjFEGpNv%0AKoWMBf8aR0eclMq1Fvwul56jw07C8Rzdbn1TFXGlUuW7r83yyTP9dDr1+CMZyuUKB3Y7ePncHAqZ%0AlOdP9rEUWMNh0ZJI5THpaekz1skXy8ytNNtvvlimVK7w5IgLmUzK5EKM0W4z/tVsy8+HY9mm136d%0ALfMiD5eJpTiXb4colpp1fQEhjtTfYeT4Xhf+aJZyGY4MOSmUKijlUmQyKUuhJLGEnA67rkluor5+%0AVqly6XaoNnPKqq1V/sqk29qnN5giFMs2JKJ7uXEnwqEhdcvhib3tBhKpPNVq6zN+tVqlv8OISa+i%0ATSnn0kSQZw553pVk3XYzGf45+4D013lj74SvfOUrmM1mXnzxRT70oQ8B8Md//Mc888wzlEolvvKV%0Ar+zUrYm8Q5ZCKTwNi3D94ckXy+zuMuMyq/nfPr2PSxN+etsN208wDaVRq2otJdo2OVZjG7cX4iwH%0A0/jCWw8FAL5wmt9/YZgPHegQNwKRJuqOfCsaM2gjPRbgXiXwgd0OvvfLOS6OB5lbWUMpl9Pl1AMI%0AFZwAHzzUyXILTTioOey7uo0bQ0O24gulGe2zCe0dIo8vx0Zcgk3VUcikDPfUdKvzxTJP7XWjUkiZ%0A9SU4NOSk26Vn2htHIZNBVcJSMInbqkFClfmVJOdv+fGGksz7knjDtfUzly8RWM0AoFUrMGpVIIHF%0ABhvVaRT4QrW1trEyfjPz/jXk8h1zH0RERN5j3G8/Hugw8rc/nqppslo1W9ZDXziN2aDa8rlwPEeh%0AVNnyukohYz1fxqhV0qaUC1XC43NR9g7YuOONc/6Wv+mAls4WeOOmn06XnmOjLv797x7mX31qn+hX%0APibUKw9/ctnLUjDJTy57+YtvXMO7cfY4NuJCr1E0BRUUcpmwp26mpsuvYylQm3S/2a594TSZ9SLe%0AUJKVhqRHpVIVzkB2s5rxuSjxVB6zrg2rsU14n9Oi5sAeO5FEjmK5yjNHujh9sEOslHzMqSffpFIJ%0Ax8faGe23IpdJKRQr9Lj1tNu0PHPYQyCa4ftvzNPvMW1Zb/UaBRqVnHA8RyCaoVi+t8bmi2UW/Ws4%0ALRpW4zkGPEbBT7yfz1jXDG4ksJrBv5rh/C1/7ayllLHUYqgXwOzKmnBWepCWeZFHk4mlOP/5O7c4%0Af8vPzbureJyt16put4Gn9nWwFKjZQ6lSYTWRo1Sp2eJKOIPTpsW4oXNdp560u3ArgDeU4sKtAFen%0AQhwbdT+wfeaLZQKrWZ5+wkObSsbRESeH9jjocuo5tMfB0REnq4l1NG3y+8amNG01Warzt/wMdpre%0Ate6N+kyGjxztpsdt4CNHu//Z+8COVQqbTCb+8R//kZdffplLly7R29uLTqfjt37rt/jkJz+JRvPu%0AlFqL/HqpO1KHhpxb2lPUKjkjfRa+dXaWqcU4PW4jFqMapzV/3wELx0bdTe1YoVh226EMHqeO9fXS%0Au/cFRd7TjPRZW2bQRvoswr/rC+qV6TDxdIH1Qs2e2m1adnWZyeZr/z405ESvUfIbJ3qIJNZJpPL3%0AnWj+vXPzDPdub7cT86sc2uMS2/wec+r2d/F2iJmNgTHHRpy4LRoC0QwqhQy7Wc21qTDDvRbOXvOh%0AV9emjrdba/ZXKpWIp4o8f6qXi+NBvKEU00txXDYts8txPE4D47Or7N9lxxtKkckVSeeKDPVYWYlk%0A8IZSPLXXzbm3fMIQxVbTputZeIB/+9dvijpuIiIiD8x2FS1uuwalUkYina8lTDdpTjZO+m6k06mj%0AXG5u82+SMLNoaLdp+fipXrzBNIHVDGvpdT51ZpA73ji+cBqPU4dBoySVK3B0xEkommFYbL9/7Hi7%0AysPaPn2Ir7080aT1L5dLt/UBZ30JPni4i6VAcouWqt2sRqdWks4Vmn52bSbMBw91cu4tH6lsEQBv%0AcENyYsSJfzWzUalm5G9emaRSqQpVmMf2uh/K30rk0aWefPM4dFydCjXNPXnjZoB+j5EqsBRMs6uz%0ANjPl8LATqVRCNlekr6P281bDu+ot8eF4DodFg0GroFypCuegVj5jHbtZzcRcdMtrkwsxjo+1A/Bv%0A/p/LeBytNVkbC3l+3S3zIg+PNxukdOqdEY2xI6lUwokxN8VSma9+8y0ODzn4/hY5EhkvPNGJAxsA%0AACAASURBVN3H7PIaMrlE6C6/X+WuTCqhr92IRMJ97bO+thfLFcbno7itGvZ0W1jwr2GrgkatoFyu%0A8satFRQy6dvae72CvlXV7q9z8Fx9j/pVr7ljQWEApVLJZz7zGT7zmc/s5G2I/ArUHanNQxHqA4n+%0A83dubdGB+18+NsStu1sn2g/1WgispslvKu9v1Njc/JldXWa8kTRddjEoIbKVyYVoS5H4eqtSnfqC%0AGkzkOHfDz9iAlcEuMy/9Yqu21W+e7kejql2jx916onmbUk50LY/btlXLS6WQMdxr5dpUWGzzEwFa%0Ab+iVSpVOhx6qVfyRDPHUOslMgXyxjNWoptNZYsBj4Ow1P50OHQf2mLh0K0CXS8/NO7UK4m6XHoUM%0A9BolhWKFAY8JCVAoVujvMPLGTT/7dtmZWlBQqVZJZYuoVffW2s3r7mb9LFHHTURE5EFpTIBNL8Xp%0AdOrQqRVk18v8/MpWLeH6erOr07QlKFzX6Yut5YU1qpW+38RszQe4cac2GObm3VVAQiiW5cS+dn5w%0AYQGNSs7uLjMg4fWbK7QpFeJ69hjxoMN6XGY1Qz1mOp16wc5OPdGxrQ842mfjh29sDWicGHPjsGib%0AtC19kTQnxtwc3O1oGkhXD47li2XyxQrHx9rpsGv5ztnZpsN/vlgmlS1wZTos2u5jzlOjLl5pmAvR%0AuCb6ImlUChmlSoUn97p55dwCHY5aci0cz4EEOp36pupgqNnXeqEkFCnMeOOc3NdOJJFjtM8qBMC2%0AO6tr2+Qtn5EDux1bfMpWmqybz0q/zpZ5kYeDXC5tknoAkABHR5xk12vSTk/udQnzo1QKGR12Xcsg%0AbyiWRadRYDWpeekXswDs6jIJlbt1GdO1dIEDux2sF8sEVzMtCxjrttjqeVkKJHlrJsLxfbVAtVyq%0A5PJEsLYmV7a398FOE9G1daHIp3FNfjcHJP6qQeaHGhT+2te+9sDvlUgk/P7v//67eDcivyqNjtRm%0APeFYcp1bs9GWD/PUUpzjY27WMgUhUKdtk7OeLzLYaW5qZ65zcSLAM0e6SOeKeIM1uYrRfit/+6Mp%0AzjzhoeuM6ASJNCOVSphaTAhORqNIfI/b0HKS7ax/jbPXfDw5WhOZb6k9FEqx5F/j2Fg7S4EkH32q%0Ah8BqhsBqRgg6X58J47JqeGs6wqknOogl15uC0neWYvzJFw/SKSYzRBrYPNym26UnGM0QiGbQqhUE%0AV7O8+IFBMvkCg50mlHIpnS491UqVYDSLWd9GJlfk6IiToR4L6fUiQ90WZpbjfOLpftK5Apdvh3Ba%0A1Eikter3SrXChw53cq1h4EjdSVsJp/nY8R5CsSyhWA6JBFHHTURE5J9Nl0OHRAJTizGuTIaQSCXb%0AavNXq1WeHHXzDz+Z4alRF6VKFV8o3TQBvFAuc3TEiUohRybb2jZcD2bAPV30XL6E3aTmpbO1pG8y%0AXUApl1EolalUqmIL8mPGg1Qe1v3FesANoN2uRaeW8/GTfYRiWRYDSRxmNWZDG29OBhn0mFradblS%0AZSXcPGBpc4dkq4FFgdUMNlMblzaCEpuJxHNI+PVWoIm8d6j/f+926gknci01fo+Nujl7zceJfe3c%0AvLPKwSEHP9iUuJhZivPRYz387E1v02cj8RxOi4Y2pRyzDrLrJaKJdTK5Ep/90CB3vAlWwmleeLqP%0AYDTLoj+Jx6FjV5eJbL7EwT0OIvEcPe0G2m1axmejWAyqls+IRAKDnSb62o1bgmqwfYed6Ic+upRK%0AFTqd9zSsVQoZ5UqVC7cCqBQy9g/aWIlkhIDwSJ+1SVqnkYWVJIeH7KyE07Uhm4US8VQej1NLp1Mv%0AFII9e6y7aRh8PflWrUpYCiXpduqRSGoDFu+niV0qV7njTXB7IcaJMTdKuYzZlTUMWgW/+/wIN2cj%0A+EK1zqP9g3YODdp49nDnlnX4UR+Q+FCDwl/96lcf+L1iUPjRp5UjVdcTPr7XzZUW7X4Ai/4khVKZ%0AeDKP2aDi9kKMI0MOlkMZlkMpOhxaQRi8sWouksixGFij3aZjfK42eE5Sbc7ki4jUabTPRpF42Npi%0A5A2n+b//v7fY1VWrHlarZEwurLW8ri+U5tmnevj2z+6iVSuYXooz0mulUCpzeyHGwd0OhnstROI5%0AbGY1+UKJ2wsxTDplU1C626kXbfYx5EHXqkqlijecYk+3iUS6wNWpMM8+0803X73DoSEHt+7G+eKz%0Au4lnCswvx4ms5Wm3qKlKpcilUuTyml5wu1XLSK+Vn765jM2k3nBGJJh0KgKrtQALQKdLXxsyVyih%0AVMiRy6RYjG34IxlUSjmnnmjn51d8Le9VXINFREQelAsTNYkbqVTClz4yxM+vLLd8ny+cplCqDeW6%0AfDvEmYMdKORSYR89OuJCKoHd3Raml2IseVNbpCfgnl5g3QeIxHPsHWgeAOayabh5ZxUQW5AfR7aT%0AGhvsMvGts7NCVdfT+zuwmdSM9luJxHOEYjnalEWmvTE++8FdjM9FmVmK89RYO7fnoy1/13Iojc2k%0AFn6H06Le0iEJzdWZ+WK51gV0N9LUslwveIgna3JmTotGtN33Kdv5WK0qD4d7zBSK5SYN1XrQC8Bm%0AUiGTSvFtBOHq1693/I7Prm5ZS7vdBqQSCW9OBjmw20EonuX2QpRUtohUKuHkvg4+erybf/jxNIVi%0ABbNBxbXpMNemwzx/so+JuShmg4pisYxcJqHTqWNyIdbyu/rCaf7sXxyh1EIzvs6vq2Ve5OFxdMQp%0AVOI6LRphholSIaXLpefKZJjjY+1CULfDURsUd30mjFGnJJ6sDaN127T4wlmqktoMlru+BF1OPd1O%0AA999bU4ILNeHa9epVKqcu+Hn6Sc6cFk0SGUS7CYNB3bbqVTYVnN40Z/k8LATbZtCSD7Y7Xpeu+rl%0AL79zC6hpal+bCnNtKkzbi2NN3ch1HvUBiQ81KDw9Pf0wf53IQ2C7Fg7NxpCElnqqjlpQF2qb0Asn%0A+3j5l3P3zZA3tuRH1/LAPUdfdOBFtmOzfdYccA1PjTa3GF28HUSrVgg2lUjlcdm0W+xXpZAx3Geh%0AWKywq8tc27S6dOzpsXBzdpWDm1qh6rZ8aMgp2DKIh87HkXfaMhRK5PAGUwx6jOg1SiwGJXeXE+SL%0AZWymNqRSCaF4Dl2bnENDTibmYzgtbUilMl55fYHRPjPLoTS59SKhuIpiqSIMxcmsF9CqFfziqo8j%0AI066nXrcVilOiwarUcPZa8tNa7peo8Dj0LKn29xUeV930ER7FhEReRDqHWYqhYyPHO3i+6/P0eM2%0AtvQVHWY1Exuak+uFEpMLcVxWjXBIHOg0IgH+/kdT9/UfN+tZdjp1/PzqvUC0SiGjbWNYTZdTv8U/%0AEHn/00pqrLfdyNe/f5vcxlyJWoFBhYvjgSZ7M+qUfP7ZIf7+R5OCDrAwC6XF4KxOp542lYyPHe8l%0AmqgNS9xuAHfdJ40n8zg2Ergddj1q1WqtLXrjfkf7rfR3GBluEYgQeW9zP99xu8rDP3xxjPO3AnR0%0A6YS11WxQEU2sc+qJDlYiWbzBFC6bluNj7YIEZKvzy4mxWhW7w6wmnsrzseO9vHxujnarFq1aIQSA%0AJ+YjVKvVjdfyTYU4/kgapUJKMJpl/6Cdf/x5reV/O03W3V3m+waEGxF9z/cOo91mfu8To1yfCVMu%0AVZHI4MiIi1Asw0okw+ERJ98/N7/FBp873sO1qTCj/Va0bXJsZjU/fGORYrnCiTE3+wbtpLNFfJFa%0A5fDFicB9B8stbBQnBqNZVAoZJ/e3E0uu47C0jlu5bVr+4IURCoXmgO7lBo3kRnt/czK0JSj8oDJF%0AO8mOagoDrK2tcePGDdLpNBaLhb1796LT7Xy0XOTBaNnCMerk8mSYLpdeqOioo1LIMOqUPHO0m1Cs%0Atil5Q0nhIa4/EPXWwf4OI2a9ir4OI985O9v0u+1mNXe8cVFDSGRb6vZ5aTIEEgmpTIHlcIoLE0HB%0Asaov1PUhCRNzUT5wyEC+UOHmHZkghl/PoE8uxEg5dKhVcnyRtKCV/Ymn+1ne2ExcVo0QMNtc7SHq%0AXj1+vNOWIW84zc25VdxWLSuRDCaDii8+N8w3X70DwPp6mf4OI8F4Fn8kQ7tNS7fbgEIqJZzIcnTE%0ASSyVp9ulx2XRcPl2iHhqnb0DNryhFN0uA8sbGXq7Sc25G35G+izs6TaRXS9uqRwplytMLcYZ6TNz%0Aan87mfV7B1Ftm1y0ZxERkQeiUqlyfMzFjDfBjbur9LiN9HcYmVyICcE3qPmKnS49Pe1Gfnh+gVy+%0AtocWSmUyuSKf/uAA3zs3z8A2Lfr1PRcQ9ALr1+1w6NGo5Mz7k5j1KsYGbQSiWQ4NOZv8A7td//D+%0AMCI7RiupsTveOMAWm0xlC4IfZzW2MeAxUq7AK6/PN+kAb6evqlbJ6XBoCUWzjHtXcVk1GLRKZNLW%0AA5DcNi0SoL9DyvXpCKee8PDji4t89kO7+OarM1tmtgx/4eC7+rcSebi8ne+4XeXh7fkYX/ntJ5iY%0Ajwvn8Hgyz3PH3U3t9PWg25kDHiQtFHPyxTKlSpXPP7uHs1d9mI0qzt/0c3xvOwatgux6kUS6JgU5%0A4DFhM6vxBlOM9uuaqox94TQ9bgOLgaQgzXM/DWLRp3x/4g2n+W8vT6BUSBnrtzPcZ2ZmKU52vUQm%0AV0ShkLaWbQymajGjDXv93DO7yRfLnNhXG1KYyRVZTeSQSGpypE/tdXNlMiQkHTYXsjgsasKxLGpV%0ATdc6ly+zmljnyIiT8dmtcatOp651lX6LpF/9dblc2pTYeC8MSNzRoPBf/dVf8bWvfY18Pi+8plQq%0A+b3f+z2+/OUv7+CdibwTNrdweMNpfnF1WZh6WixXCEYzOExq2lRydGol3399ayaosbIDau0jRp2S%0A8bkoMpkUhUxKvnLPsd/VZeIzH9qFXafcke8t8t6gHnRrdKy8wVSTY3VkuDbhVNMm54Wn+1kMpDBq%0AlRwdcVKqVDFolJy95mv6fKPN5otlYskcBq1SaCtsbL2KxHOM9FmRSEDbtuO5OJGHzDttGZpeTvCz%0AK8t89kO7+J+/nOXYmJtEMovHWav6MBuUTC/GkckkhKJZjo25WAmn0WgkpLIFqlUJ8bU8/R1GFvwJ%0Autx69g7YKJcrtSEjpTKxtTzPHutmZWOI3Vq6IAxpqPPUXjdSCawXKqwmcmRy+pa6hx844Hn3/ngi%0AIiLvC6RSCYvBFC+dndsSzHrxgwP4wmkWVpKCZvD3zs2jkEk5POykWuVeS2mXjnS2iFnXtm0lUCSe%0A45kj3ahUMpYCa3Q59bhtWoZ6LNxZjuELZ+hy6dndZabTpuV//NPMFv/gz37/mOhfPga0khpzWTVb%0AbKteaVmvXLeb1M1+4aazTH0WSiy1TnA1i92spr/DKAxSavzM557ZzcT81sSIQavk3Fu1brcnR11E%0AEzmODju5sxx/pNuQRX49XLwdBLYWmly8HaLHpb9v5eHT+9t59c0lPv/RPUwvxQmuZogl15vsRiqV%0AbFTIl1kOtZbf8YXS+EJpnhx18ZPLSxwaclIolSiWZLxxM7DFluudkY3PQqdTh0IuQ92mYGIuKvye%0Ay5NBjg67hLW9p93AB57oEG34fUr9LFTT6S0TT+WFM8WB3XYWVrYGTKFZAipfLHPHG8dqVGE3q1sm%0AOZ473gNAX4cRbZt8SyFLX4eRWxU4MuzilQZN7brmcOP8Am2bHIlEwr/96ze3VOr3trfucupy6VtW%0Auj/qAxJ3LDrx7W9/m//4H/8jv/Vbv8Xzzz+PzWYjHA7zgx/8gL/6q7/C5XLx6U9/eqduT+SfQaVS%0AZTmS5mcNTtL5W36eO9aFzdjGz68s8+SomwX/2ttqZ8E9jbd8sUwgmuHk/nbueBN4HDqUChlymYTh%0AXiuRSOtMjYhIne2Ccm/cCqBSShmfj22035mE6gu1Ss7HTvQQS+SJpdZbfj7fYLMKuWzbCer5Yonw%0AxrCu2rXF6eaPC++kZcgbTjO7kmDBX3OMppdinNjXQSZXRKlro8dl4NpUGKdFy4WJEEoZHB5xsehL%0AEIit027TMOAx8c1X7zDSZ0WlkvKBQ10s+JP85NIifR4Th4acdDl1FMtV3poJUyxX0KoV+CJpFHIp%0AVpNasN1Gh0ulkLG0SZ8LxIOoiIjI/am3P8+tJHFZNS3XkLnlNTRtCgqlclOHWb5Sbnnwm5iLcuZg%0AB5HEestDWbfLwMVJP6vxdaFKSKdR8NLZu0KLvzeY4srtEJ86M9Dynn553ceLp/rejT+JyCPG5sN6%0AvXOs0bYaKy2h1vr+dmeZSCLHHW8crVohVB+3+szE3CofP9nHYiBJYKOIRqWU8/Ory1QqVVQKGX3t%0ARl46O4vZoEIpl7X8Ho9KG7LIr45UKkEikbYsNJnZsKX7VR7+8sYKlUqVu94E5VIFo065Jei2nWRE%0AK/mdcDzH/kEHlyYCwIPZ/3qhhF6jYHeXmf/xk5ktv+fosEsIIJ/a387JfW48NtGXfD+y+Syk1yiE%0AIC/AWrpAp0vfcj/fLAHlC6fZP+jA36CJXSdfLOOPZPA4tJTLlZaFLA6Lhux6kVA811Jz+AOHOnFZ%0ANWjVSsrlMq9dX2a4x8r1mbCQuFsMpOhtN3Bqfztv3LqXRFEpZBwZbh3kfdQHJO5YUPjv/u7v+MIX%0AvsCf/MmfCK91dXVx6NAhlEol3/jGN8Sg8HsMbzjN3/xwquk1laKWGbwyWRs6p5BL3lY7q67x0tYQ%0AIPbYdbx1J4y2TYlCLuO16z6Ojrje3S8k8r5AKpUwtRRv+bM7ywlBVyiRzqNS3rM5o07JvK/mQK0m%0AWttsuEHvLZHKbxs41qqVeEP3Bi+KjvvjQ6uWoXqQYqTX0hQQ/otvXGOkz0IsmefjJ/t5/cYKq4l1%0AjDoVGWOeTL7E557ZjUmnwuPQ0dduYDGQoselJ3Anyu5uE8VyhaMjTqQSKZo2BSuRFNOLcWwmDd1O%0AAy+dnSWZyWPWtxGOZ9m/y86NOxF62w2shNN4HDpu3qkNv2l0uO6nzyXas4iISCsa259dVg3eYLnl%0A+/yrGWwmdZMuH9TWyu0OfquJdXRqZcv2Y7ddy+s3V4T3xpN5zHqVEBBuvM7cytqWawBMLsSQnu4X%0A17XHgFaH9ZE+yxYJvHAsK9jy/arU635hm1JOKlsklS3e9zPheA6TXoVCJkUikaBVK0nnCnjsOhzm%0AWoB4zl8LqMSTefbtsm+rxSra6/uDxWCK87dW0KoVxJP5poCtTq2gUqluW3k4NmjlWz+9S4/bQL5Q%0ApliukF0vNc1KqQ+ee1D5nfmVNXZ1mR7Y/oPRLJF4jv/9s/u5Mhl+29+zd8AmBoTfp9TPB/0eo3AW%0AUinl3Fm+F+gNx7M8sdvecj9vlICC2myqldUU2VxrfyKwmmG038rKNr7DciiNUatiKdC6Mnl2OcFw%0Aj5lUrsBgp4VSpcqCP8nTBzy88vrCliDzp04PcPl2kG6XnsPDTka7zdueiR7lAYk7FhReXl7m9OnT%0ALX92+vRpvvWtbz3cGxL5lZBKJVyZDt0brtAgbH97PkaHQ0uhVGbBn9x2AF2XS09gNcOhPQ562o18%0A97WahrBKIcNl09Ll0uMLpwVHPxDNPLwvKPKepL7odjr0LbV/6kMPpVIJX/roEN87Ny/8LJ7M0+My%0AAGxrsw6zmvG5aG2K6qbW+zrheI7SJlsVHffHi7rjXpfUqbfK5QplvOE0XQ4dr9+qteEFVtMc39fB%0ArdkIHqcOhUzKgj+JXCZhpM/K3/1wit95dgCDVoVOI8cXSrNv0Eq3W08mt04gmufCrQD9HUYcVjXX%0ApsJE1vIUiyWWNvTb9RoF00txPnCoE7lMilnfhlGrYiIVBaocHXGiaVM0TYZuVTlVR7RnERGRVjR2%0A6WRyRQYGTS3XEKdFjbpNseV1s0ElDMjcTH1vPTTkJF8oEU7k8Nh1DPdaSK8XObTHQXhjaJjF0MbV%0AyXDL6wSiGSGI0chwQ9JO5PFALgOrsQ25DAxqxcZMiiDh+DpOi5rbG3tiPJln36BtWx1ghUyKe5+W%0Al167Nwvlfp+xm9Us+JPs6bHwxi0/S4GavvFIn5VwPIs3lKbLqRfstK/dwM07kUe2DVnkV+eOLyEM%0AtG6sEs4XSjxzuCbZtTmZMdBhxG2rzZFwWtToNErKlQqBQIbedj2DnRbBbu6X6I/Ec5zc304uX+bi%0ARmVwt8sgdLHdzx9srOoc6rEw4DbwjR/PbPt7XjjVx3C3+ZGplhT59bF5SGKPS49aJSeXLxFNZJuS%0AFFq1gquT4aaBnz3tBqhWeeNWQLhmXT709RtZut2tK4s7nTqiiRyBTXt6ncBqBpdV3XKgPNTWcI9L%0AR7Uq4R9+PC10Sy74k60rk6O12S5GXc2H+dbZ2bcdKr7Zt3gUgsQ7FhR2u93Mzc3x1FNPbfnZ3bt3%0AMRqNO3BXIu+UxgfeadVwaMiJRIKQ6Ykn83TYdXTYa0PnOuy6bYXlTXoVZn0bmjY5vkgKj10naMu9%0A/Ms5FDIph4acwkOzy2Paqa8t8ojTvBGZ6XbruTq11eYMWhV6rZKPPdXLWzMROhz3Noh8sYxMJkUm%0ABaVC2tJmbSY1h4Yc9LUbmfOvbXvYvTUbbfqc6Lg/XtQd9zu+NV46O9uUZT5/08+/+xdHuLtcqwJy%0A23QEo1my6yX2DthIZ2stVbn1AhPztaollVyOQVvBbdZyZNRJOJaj06nHaW7jyuS9xMZSIIVOraJN%0ApSCZKbAcSuMNptBrFHzkyR7emglTLlfpbTeSzOYZG7ALn01ni00OlzgURERE5J1QbxdtHNSqUyta%0AriFKhRynWbPlZ5lckd27zS33Vo9DRyiWpUoVj1PHnh4LwWiGn11ZZmzQhk6jxB/NMDEXrQ22GbCx%0A2KLVepfHxOXJYNNrKoWMp0Wt9MeGzQO9AK5Oh/mdj+whlS2xmshh1CmFAoPafihracsGrZJ8sUwo%0Anm2ahZIvltG0tbb/NqUcp1XGz68uC6/ni2UkEgjFaoG7erBNpZCxp9O0pbL5A4c7RQ3s9wneSHqL%0A9nq9StgXTtPt1Atn4XrlYTCe42dXlwlEs6yE0xwddfHSL+75m0dHXNz1xviNE70EVjOEYlkcltYF%0AL26blsu3g0JnhUohQyaT0G7XMreydl9/sF7VWfcN7zdga7jXwrOHO3/tfz+RnafVkESVQsYLp/rw%0ABlMcHXGyspoRBrrHk3kODhkFORGzQYVMKsFu0vDkiAvfRiejx6GjTSGjx22g26XnzQZ5CKjZoEQi%0A4cbdVQ4OOVr7Dk4d47OrfOhIV0sb7nLqmZpPUJVUH6hbcjmYolAqI5OZ+M/fudX0ne83VLz+d2oM%0AnG8XRH4Y7FhQ+LnnnuM//If/gMvl4sMf/rDw+quvvspf/uVf8slPfnKnbk3kAdnugT+xz83zJ3vx%0AhdIUShX2dJt5+dw8Hz3WA1T54fnFpkyQw6xmoNNELl8inS3y2vVlRnqtLbXlGltNToy5d+ibizzK%0AtLJLtUrOC6f6mFtZI7JROaRtk6NRyxjqtpDKFfGGUjw56uK64l71xbWZMM8+2YWmTY7dXKsGDqxm%0A8Dh1yGVSKpUKCpmMn17xsqfb0nJzeWK3A6VCxnI4zXCPhSeHHx39IJGHx/0mRd+cjQpaWqVSGW9w%0AHahSKJax6JW0qeSUS21cmYoAYDdpmVhIYNYpCEQyWAwqliNpDg7ZhGF02jYZgdUM+3fZKRTLzK8k%0A6Osw4Q2mKBQr+FfTG+1aDn75lo9T+9u5fDtEm0rG0094iMSzuC3aJpu+PhPmzEEPpXKFWd/aI6eH%0AJSIi8uhQbxf1OHSCbmU9QFyv7HWY1Gja5Mz61njrboQXTvXhi9QGG3kcOtrtOqrVSsu9VS6T0Ndu%0AQCKB69MR+jqMgrRYOlukUq0il0o5MuzEadVg0Ci5OhXecp2xQRsnxtxbdP7EmRWPD1emQ4LkQ7la%0A5ROn+pFI4L99b6Kpff/U/nbBFt+4FeCTpwdY9K8JFeltSjlv3PRzYLeDixMBToy5WS+WCa5m8Th0%0A2ExtfOG5PdyYiTR95vpMmMNDDtY3DZprDLDZzRpOH1A37bmNbch2u1601/cJFyda+4rrhRKjfa07%0AGCYWolycCHJsr5v9u234QmnhGnqNgmq1yvWZCFq1guEeC8VSBYWsdcFLt9uAVCoRJMXkMgnnbqzw%0A+Wd3C0G46zNhTj3RQSK1Tiieo9upx27RcH0qzME9jqah2tvJXDy5jfaqyHsbqVTS8rxTLFeoVKtI%0AZRLCiSyZXJGjI04KxdrrHruuqagwmSlw9poPvUZBj9vA+NwqF8YDPDXmJhTNki+WeOFUH4vBJMFo%0Alk6HHoAL4zWNX6lE0tK+pRIJqWyRSDzH0RGnMIiuHhvQaxUUg2Wia+vC596uOv6ON76tHMt2c1da%0AxSveLoj8brJjQeE/+IM/4OrVq3z5y19GqVRitVqJRqMUi0UOHTrEH/3RH+3UrYk8II1OlBC4LZZR%0AKKQ1hxxYXcuxGJDzwsk+7i7HKRTLfOm5IW7PR0mkag+YVAJzvgRDvRZ+emWZMwc8jM+ubmnlg1qr%0AydNPtCOVyehx6R/yNxZ5L7B5I1IpZBh1SrzBlDDwo97a9KEjXeg1tQEgR0acKBUSPvfMbu4uxzHp%0AVKRzRa5PR3DbtPR3GOhwaAnGslybqrWhfvSpHqaXwgSjWcLxXJM0QO0zRgxaJePzUT5ypJuPHhEz%0A4o8r2w2ck0olrBdLuK21Kjm1SoHZoOb6TJhwPEdWrcBt02DU6QjEcnhDKaQyCUuBJAMeA0vBFNn1%0AAn0dZm7OrLK338q1qTBumxaTvky+UCSRKXJ42I1Oo+DqVBizQYUvlMasV2E3qVEpZFyYCPKJU/2s%0ARFLcuBNhsNPEvl12xvqsXJoMgURCKlNgcjHG3j4L//LjI7jM6h34S4qIiLxX6LBpmFqMC3typVIV%0AKoFOH2jHYlCzGEwil0l5YtAGwORijE57Tdrp2nSY0wc7+NSZARYDyXvVQk49FzauOIFGqgAAIABJ%0AREFUkyuU8Ecy2M1q9BoFcpmU2eUELquGF57u4/vn5nlzMsSHj3Tyhy+Oce6tFcIbBQlmQxtff+U2%0A/8dn9vPZM/2PRAunyMPFG0kTWcujlMsY7beyt9/GK2/Mc+agZ0v7/oWJIM+f6CUQyVAoVQhGM/R7%0ATJj0Khb8SUx6+NjxXn58cZFjo24y6yUSqTy7ukxYjWouTwT5zdN97OoyYzGomFtJYtbD4WEn2jY5%0Ax8faWQ6l6Gk30G7X8uZEiI8c7ebYqJOehurQRkR7fX9xv+HEkXiOTz3d3/Iz8/4kv3Gil1K5Qi5f%0AYXFDL1WlkHFsrwupRCLYcypb4Pg+NyuRNJ86M8BSMMlyQyLuu6/NolbKOPWEh+nFGJn1IgqZlDve%0ABIeHndjNalYiGWaW4vS0GzhzwMr8yho/vbwknLEah2o/6gO2RH491KteV9fWW1bVHht1C5q8sTUz%0ADosah0WLP5LGH84gkUp4/mQfvlAKrVoh2HAqW2S8cdBcKE2hVObS7RCffLrWgW4zqpHJJLgsGmEf%0AvzBeS8whkbDoT26Ro6j/XKdWUK2CQibFYdEyvRQnGM3S4dDismprsi0N1fGAEP+Cmu62Vq14x3NX%0AtisU2qnh3TsWFFapVHzjG9/gtdde48qVKySTSQwGA0eOHOHUqVNIJJKdujWRB2CzE1XXOqpUqshl%0AMn562Xuv7SWY4urURstAKMWPLizS7zEy0mvh1SvLQmb81myU3zzdz5XJEJ3O1joxvR0GLk2GODbi%0AFh0hkS00OlONLauReI4K8OSom7PXfRwddrFeKDE+u0pfh5Gje91kskXCsRx3vGscGXXxvV82t27d%0AuBPh6IiToW4zHruWdpuO5VAKj6NWmdl42DUbVEiAcqXC9ZkIxWKFkR7zzv1hRHac7Vrojo26uT4d%0AYaTfytERJ+12LaVylQ6HlsVAkicGLcwsxdk3aGPQY+LaVJhysUK3W084nqHbrUeCBIm0isuq5cJE%0AgOdP9mE1KIilCnTYdPijGW7dXWXvgPVeVh4Irma4NlXT8HJa1Lzy+ryge5xI5/n6924z0GniiUEb%0Af9nQEuUNpvjZFd+OZbNFREQefaRSCdOLiZbDhWut8VK++9rWFumPn+zj8mSQvf02DFolOrWCl87W%0AtFmtpjYUchlzvgRSiQSHRY1CJhWGGp054OEHFxZ5YpcdvUbJf/vebcHHnPEmKJaqTCzE+OChTqKJ%0AHDNLcQY8Ju741uhy6ES/8jFjc6WWN5RiYi7KFz82xN//cGqLbT454iK3XqoVvSRyeJw6fOE012fC%0AGHVKfOE0b92J8MWP7uGbr94RPl8fZvjC0338zQ8meeFUHwa9iuEeC5OLMapAuVzl2kwYh0nNBw90%0A0GnXMdZr5fy4n//+w+kdby0WeTjcT25hV6dp22S8xdBGKJoR9ITddh2dTj3rhRLTSwnsplpVui+S%0AxhtKcWs2ypc+NsTfbQyINxtUXJsOc206zPMnegnHcvz4Ym0t9YXTmA0q/JEMnU49Pzq/2PRsXJ4I%0A8sXnhjg/Hmga5jm9dC8Y9igP2BL51WlcS1UK2Zaq2s2DDVciaU7sb+cbP5oWXvNF0qjkUmQyKXeX%0AE01B2UabqUvpfOJUP987N7+lEOx3ntnN2Ws+Op06+jpMzK8kGOw0MegxMrkY48Auu5AYhppcysx1%0AH7u7LLzy+vyWdf/YqJvzt/xcngzyyaf7WYmkWQ6lOTjkoN2m4+Vzc8gkknc0d+V+yZ+dGt69Y0Hh%0AOqdPn9524JzIo0krJ0qlkPHUXjcyqZRYcr1l5mN+ZY3xjexh/TOHhpycv+UX3jPnS1AslXHbtC1L%0A/qtV2D9gEzUsRVrS6EwdG3ULLatwz04/caq/adEPxbJYjW384I0Fnhx1c2jEwbwv0dKGM+slypWa%0AHtGPzi+iVSvY1WlqstV628up/XpWIhmuTIb4wxfHREdeRGihg5oDnskVyRdLZNYLZHNFypXakJsf%0AvrHEh490MrEQo8Oh5607Swx2mYgksrxwqg+9To7bpkUmqVKuSNG3yUlliug0CnzBDNWKhD3dHSyF%0Asiz6EyhVcvYNWFkMprl8O4hKIeOTZ/qZWoiyd8DG1akQe/ut5Itljo+1Nz03oViWZDr/SGWzRURE%0AHl3qh5lKpYrZqKIqqW45KKkUMpKZQst1ZcG/hkImpU0pY3IhisOsEd7X6zZyaaNqB5oPbTKZhLPX%0AfShkUrRtcow6JdWGQ9X+QTtvToY4uNvBz970bgkE7uo00mUX17PHiVaVWkqFlJmleEvbrFRryf96%0A4KvVWUavUTC/0nogkS+cZj1fZmYpweRCFIuhjX0DNhLpAouBJEdHnBza7aDTrnvkWotFHh7byS1s%0AJ5tYqVTJF2pnlDq7u8x866f3EhPeYHOACxDmVABN3bnLwRTjc9GNdbgmYZLJFRkasmy7bt+4G+Hk%0Avg5++ZZPeL3DocUbTuGx3bNXMSD8/qRxLW2lOd2oyatSyBjusTC1EGuypWOjbi7f3npub7TZuqyO%0AUiHFH0m3tMW7vgSaNjlXp8JcnQrzGyd6WY2vc2s+yoVbAaF4qx6Temqvm2KpTDrX2rarVOnvMPLE%0AbntTELp+f0eHXZy/5b/v3JXNQd77JX92anj3jgWFq9Uq3/72t7l06RLJZJJqtfnLSyQSvv71r+/Q%0A3Ym0om7QrZwoAINOyfxKgmyu9rP6Q1eXlwjHc00Tnuv6SI0PUCiWo1CqcHUyxGc+OMjUYkzI5qg2%0AtLpOH+gQHSKRbTk24uLCeGBbbR9/JN30mtOixr+aQamQolbJKGzYaisi8Rw2k5q55TW0akWTbIRE%0AUtsgPHYdbpsW/2pG0DW6MhnijjfGod1iu9TjTJdDxx++OMbl2yGWQykOPuFkfG6V/g4TapWcs9d8%0AuCwq2h1aQrEcRq2KSqk2REnbJmctU2AtXeQjRzt5cyLE5z6yi/lrPkb7O7hwy0+5VOXwiJPvn5un%0Ax6kjmcljduq4OBHizKEOAqsZ4V5mlxOMDdhxWtQ4LRrC8dyWTD7UHLntnofN2WyxAkRE5PFl88CU%0AkT4r+UKJLqeB8dl7wQeVQsZIn5VQvPVk8HA8R6FUZi1TACTC+tNqfYLavp4vlHBZtRwfa0fdJicS%0Az3F9OiL4nCqFjNFeM9n1AsFYrnWSayJE1xlxf36/snl/2q5Sa7DTxKJ/60EdIBTN0uM2cMebaAqA%0A1IMGJr0Kl1XL+Oxqy8/7QrWKy8BqBq1awVIwRTCa5RNP92HSKZleSrD3Wcu2Zy0xGft48E7kFrzh%0ANDfmVllL57Gb1Iz2W0mk8iwFWycmiuUyeo0CrVqBL5Tecj2AeCrPix8YpFAqceV2mKfG3LitWvQa%0ABb+46mv5mVA0y66ue0UyKoUMg0bJX78yxe9+bEi02fcxrdbSixMBjo26KZUrhGJZRvssJLMFoXrd%0ApFcxtRgX3n+//b1ara2vTosGiUTC9ZkwR4adLNxnnfY4dCz4a89AIJphpMfCTy57hWs2JkF84TSj%0AfbZtr+cLpbGZ2lj0t36m6ut/oVgS5C+CsSy7u8yM9Fm4NBnkv/9oa7fHdsmfnSp83LGg8Fe/+lX+%0A63/9r7jdbjo6OkS5iEeYyYUov7jiZXopwdERB1NL9x7ixhb9idkoHqcehxnhoW/U4ioUS9yajTZd%0AO7IpUFxvCTg6YubCeEBoWRlvGDg361sTgw8i29Ll0PHlz+znH3483fLndZuq25xMJsOoVTLUY2Fy%0AIYbbpuXgkANfJL3Fxlw2DW1KOcWNamCoZfuuToX4V5/aS6FYxhdOcW26eZjNUjDF3gEbf/GNa2KV%0Ax2OMN5xumkwbT60zNmhjtM/C+GxsoxqjhEGrQiIpYzIoGeqzkMyVMGmV6NVKzl7z8ekP9NHt1jO9%0AGKXLqSeWyOILpfGFkoRiWfLFMoVyZaMqqUi3W4dR20a3uybLYzaoCG3oE6tVck4f6CCRzlMolbdo%0AYt1vuEI9m/0oTc99P/C7/9cv3rVr/83/+YF37doijy/bVTW+cKqPTpeO50/2shxOYda1sZbJsxLJ%0A4HHocFm2bw1VymVAFbtZI6xb22n2heM5+j1Gbt6NsOBPCdU/oViWg3sc7O4y02nXoZDL+NrLEy2v%0AsVMtmyLvLtvtT9tVamXXS7hs2qY9r37WqVSrrITTW2TzfKE0h4cdrCby/PzqMiO9lm0HEk3MRTm4%0Ax0EoluXwkIN9g3a+9/ocMqmUg7sdtQFJUknTWauRxpZ8kfcvDyK3UF93AZ4/2Svotfa4DdsGuIKr%0AWY6OuCiWqhTL5W3t/PWbK3Q59ezqNvH6DT8+UxqVQiYMM96My6ZhwZ9kpM+KRFLTWY2u5QjFsmIi%0A431Oq7W0Lql4+oAHp0VDtVplqMfC3/6gJstjNarY3X1vnbzf/u4LpzHqlCgVMiqVCsO9FkKx7BZb%0ArNtvlSoL/qSwTq+E05h1qm1t1+PUEUuu1yrbt1m3t7s3qAWNe9sNXJ8Jc2UqzOkDHv7d/3qYpVCK%0AP//77bs9HjWt7R0LCr/00kt8/vOf50//9E936hZEHoDNjn6P24DdpMYbrD00rVr0P/PBwZbl9c+f%0A7OPKxoCuOnUHCe61BAAMdhkplsvMraxtGTjntmrfvS8s8p7HG07zn759g11d5paLe6dTx9UNO5RK%0AJZw+0MH/+5OZLfZ6YszNuRt+4XMqhQyNSkGlUmF3t4VCqUJko4p9bMDGWzMRVEoZ3haZd7tZTTRR%0A21BE5+jxZXPlj1nfRrfTQHxtHd9GBbtGLUculzPcaWZyOc70UpylUJL9g7Use75YplAo47JpcJrV%0ARFN5dFoFHqeObKEiVDhVKmV63QZ84TSHh11848eTPH+ijzdvh4gn8xwccuANpcjlS/z44hKn9reT%0AyRXp6Gp2mlq1gcG9bLbY4ioiIrJdB5lOreCnl5Y4POwm3rbO2Wu++7Yz1/3AfLGMw6xmfC5Kp9OA%0ASiG7b4LK46jt6ya9ikNDTq7PhJHLJGTWi/jCaaJr6zxzyIPLrGag0/TAun8i723ebn9qrNSqBxTK%0A5QrtDh0379zb87aTI6vbrt2s5gdvLAJwaKhW5dVqz6yfcUx6FSaDinyhTDJboMtpIBLPkSuU8YbT%0AdDl0dDr0wlmrkU6nqH39OHG//9f1dVelkBFYzQj2NtRjJpLItbQfu1nN6xtnmy88N8S1qfD2dh68%0AJ49ydSrEaL8VCZLWtq2QYdarCMezhGK1886hISf5YllMuD0GbFf1WixVuHw7iF6jYG+/Tfi5tk2J%0AQaMUbOl++3s9VnR4WMWVyXv2+eIHBptscbt1+vmTvcx44xwdcTXZe/0ed3WZ+aeLi5j1qm3X7VAs%0Ae1//wxdOs6vLjLZNjlZdW+cvTNx7Phs75xvjAI+S1vaOBYVTqRQf/vCHd+rXizwgjY6+SiEjnSs0%0ATV/cXOqvUsiYW1lrWV6/GFhrethUChn9HiORRA6PXYdBqySdK3J42Mn0YhyNStHy4ezvMO74gyPy%0A6FFfUM9t6L1tF8ja1WUWgsKnn+hgfG61pb2WKlWeHHHhX83gMKsZ7rMwv5LkwniAUrlKJldkdMCK%0AUavi7/9pmlKpwqn97dtuKMsblU6ic/R4srm9SiqVcGjYwXI4jd2koNtVOwCq5DJ8kQw9ztq/j4zY%0AyeXLeEMZ/JEMx8fasVnUJNMFRnvNBKJZTBoVw71WyqWykAlfSxfpcRuIJdcZn4sSXcuzXijxuWd2%0As+Bfw2ZSN9nqG7dqU3hdNq0wObrO9Zkwf/jiGLfnY1uy2d86Oyu2uIqIPMa0Wtue2uuuHeQWYiTS%0ARRYCa5Qr1fu2Xpr0KqH6UqWQ0ddhpAqshNM8d7yHcDyHXt3aL5RIJMytrAn//vjJPl56bVbYZxsD%0AvqfG3Jy/6X9kWjZF3j3eToKhx6XnU2cGmPHGsZvUQtLihLydoyNOMuslEqk81Wpr210vlNBrFEIi%0AA6BUrtCmqtngymoaXziNx6HDoFGyls7z+Y/uZmYpTqlUpa/DyEsNe6g3lOL8TT//+osH0TcETOqo%0AFDJ0GqXoQ4o0rbtWUxvLoVolr9uqRdOmoNMpb5LtgeakG8DUQpRPf3CAeX+SUDRLle3tHGrVv9dn%0AasOJ693ADrOannYjPzy/wPMnewk3dAhfnAgAYsLtcWBz1avHoaNaRbCBno0ilXtUyawXm2ypy6Xf%0Acv5oTKbl8s0xp5fPzfGJU/34V9P3td9QNMu+ARuZ9SKfe2Y3d5bj+EJpPE4dw71WZn1xlHIZ5WqV%0A50/2seBfIxLP4XHokEgkQkfIdnGFzf7H7zy7G4A73jWOj7Vv6Zy/u5xoqTH8drzb6/6OBYUPHjzI%0AzZs3OXr06E7dgsjb0Ljh1IJpJhKpPAuBCE/tdWPQKZnYJAfxdu19zxzp5uZsRKiufP2GH6oQimXw%0AhdNC63OXU4/JUKv4qFar+MJpOp06Ohx6dnmM7/p3F3nvEIznOD/uZ2I+zsE9dmZ9tYW5rmdUX4zd%0ANi37B2389PKyoPmjUskJb7x/M75QGpdVw94BG9VqhX/8+Sy5fE0De71YRqtRMLMYJ7NepFSqALXA%0A2idO9ROKZVkOpXDbtMhlUi5OBHhil52JuSinD9hF5+gxpbG96qm9bma9cRLpIkatmQGPiTdvh9Bo%0AlCyFQuzvt2DSqaAsJRzPsn+wk0NDDl55fYEvfXQXyUyBQrGKN5jGYVaTyq4z1GklX6pwbSpMNl9i%0AxhvnwG4HZ6/VNODKFfjmqzN4HDqWAqkmZ8xuVlOuwPjdVf7Nlw5xfjy4JQA82m3eoiH8qE3PFRER%0AebhUKlX6PUZhbTs26kYqgZ+96UWrVhBP1qRpanIQW/GF0hzf187CyhrLoRSHhhwo5TL8qxkUMikW%0AYxvhWA6XTUO5XBGCdZF4Do9ThwSJcPCEjcHGG8Pq8pXyloDvo9ayKfLucL/9aXopziuXllgKpFhN%0A5Iin1pHJJMJh/8J4gE+eHsAXStHjNnB3ufV1IvEcZw54+MGFReG1unb/L6+v0N9h5PhYO6FYlqml%0AOG6LhteuraBpk7MYSCKVSloHrSdCKORs2aPblHKoVsV99TFGKq3JbS5HUpzY104smWNXpxmLoQ1/%0AJE2XS89PLi9xYLeDLzy3h7vLCRZWkoL9NK6Vy6E0y6EUCrmMQY+JycVYy98ZiecY6bMilcKXntvD%0A+HyURDrP6IAVKRCIpvnNp/vZ02Xk0niwKbAnJtweH+pVr3K5lD/726vM+u6tm4uBZFOlbTyV58iI%0AhldeX0CnkTPaZ+ONGyscHXFS2pDkcdu0dDr1LAXWGOmzbokvlUoVvvOLu+zpNjPSZ+XGnUjL+1oK%0ApahUq8hkElwWLRqlnDMHPcRTOe4sxXhzKoxJp8Rj1/PyL+eAWjxLIZdxqUHe6uJErXimfn+NQeM6%0A+WKZO94EJ0ZcHNvr5KWz965X74z/1JmBd7SGPyyJvocaFL5+/brw388++yx//ud/zvr6OgcPHkSt%0AVm95/4EDBx7m7YlsolKpMtRjwuPQCU6Jx6nDtSHfcHkiQL+nuUX/vu19dh13fXF2dZkolqrM+9dw%0A27Wce2tl63sdOsbnVkllizWnal87//OXc8hlUka6Te/elxZ5z+ANpzl3K8DscgK7WY3HoePHF5cY%0A7rXgDaYEPSO9RkGP24BWreCubw2zUcV3X5vlhZO9TC3Gt9UQardpsZna+OnGlHKpVNKU8bOb1YwN%0A2vini0vCZyqVKlenQ0gksG/QzoXxFaJr+aZMp+gcvTPe64HFxs38+JhL6LKoUmVs0MFdX4KDu128%0AORXm6IgTt0lHp0PH3kE712ajSGRlUrkCKpWcYLSWNJPJJCyH01SoHUCX/ComFuJYdGqWQ0meP9kH%0A1SpvToUoFEt4nDriqXVWwrVJvb4NTcTzt/xCW1PdiX/2yW4qlSpyGViNbchlIJHc+//wqE/PfRR5%0ANzWCRUR2Gm84TalUFta2SqWCw6JlV5dZqI7RqZWkc4VtW0N/8MY8Zn0bB4ccpDIFfnHNR6VSFdan%0AXV1mVuPrvH5zRXh9pM9KuVTl8mRgyzUjiRx7+61YjeqWAd9HqWVT5N3hfvuT3dTGj84vArB/l51C%0AqUxw9Z5UnUImZcG/xmJgjWeOdJMrlLb1E+vDhuvVZB6nDqVchi+SxmnV8KMLC+zttxFczeCx6zDp%0Aa/ut06IRZKM2M+ON8y8/PsK//5s3geaAwr/+wsFf9U8j8h5g89rkDae540swH0gy3G1hailOOJbl%0AzEEPdpOau8sJiuUKb94O8eEjXYRiWV695KW3w8j+XXZ+cmnpXiu7WUUiXajJiAVTROI5Eum8MHdi%0AMy6bhuBqhrWMDIuhjauTYU7ub+fyRACFXEYmV+TosAuPTcfvfmxITLg95pRKFbpc+qagcCpbZKTP%0AxvXpCPliGa1awY3pVaFyd8GfZLDLTF+Hie+8dheLrg0J8J1f3EWvUTDYaaLd1vq8rlUrOH9rZXvZ%0ASIeO6FqOO8trnBhzUwXOXvPR6dQBEgobg+deem1WqDz2hdKUymU+98xu5v1rLPqTuG1ayhW4PhNh%0A0GMkFMsKFcKNeIMp5HIp4XiuKbFXrxSObDNktxUPU6LvoQaFf/u3fxuJREK1em+R+y//5b8ANA2a%0Aq1arSCQSpqamHubtibRguNfaNBiprs/yseM9VKtWHJbmFuR8sYy2rXV5fbtdx6XbQaaX4qgUMs4c%0A9LCry8TliWDL914Yrzn6Zr2K7260Vy34k3zdnxQnmT7mbF4k63bZqOVWLFeaKoWNOhU6tQK1So5C%0AJuVHF5Z45mgXxVKlpb16nHqC0YzwWiutoom5KIeGnIIeItSSHzPeGMVShW6XkaEeOTqNEqpVUWf1%0AHfBeHF7WyolvtNNkNs9nPzzIWvr/Z+9Ng9u80nvPH3ZiJRZiJQjupLhoXylKsuW1u91q9+LE6Zvk%0AJvemZlKTTNXUZCpVSc9UkkpVKpOq3NQklap7K5NJ377Z2jfpvum4u9PdbtttLZZt7RRFSlxEEgRJ%0ALARAYt8xH17iFUGCtrxJtvX+PkkECLwAz3vOeZ7zPP9/gUKxTDiWZqDdikIpYz2V582bwim0Uacm%0AU8wTCKdQyJQM+GxMz6+J+nBVqrhseqLxDJ2tJhKZIm1OA2vpPPomNS+fu0ufTzjQ06qVOK06cvmy%0A2LqVL5bp9DSLieCabrtGpaCnzSxec01j8V8vzBNZyzLQbtn2d/ikuedKSEg8WC7eCnJ+TOjM0WqE%0A9vYfXphv6CvRqDW00yN0f0XiWcKxDK12A8d3uzm/IfEQT+TRNSnrDmAFrfONE6sGDLRb+fqT712N%0AIyWEP9vstD5pNrXQu1v0TMxF6e65pzVta27CbtaikMu4MLbCoUFnw32iQiEXD1dre0QZMi5urOU2%0AsxalXEaLRStqXT+2v5Xhbhtum461VKGh7mu/z4LLoq2raH/8gF1KsD0CNNr7Arx2NcDbt0I8f6qL%0Af3xligP9DsxGDVP+NYx6NW/fEuKT0T0e0XAOBOP3tWRuW2HLwX470bUs16YigmFwKLmjBJ7Lqued%0AWyGO73Hz47f9AGTzZaLrefF5t+7GGG63SAduEsjlMjo9xrqxZNSpuD0f5czJLpYjQmf4iX1u/vEn%0A9Z4+VybDnDnZxT+/No3PZRT8TjZ1Bp3a5+H82L3q3VrRlUqpoFnfWBPYqFOTzZcZGXaL90nt/Woe%0AQlOLa8QTebHy+NCAg3Asy/TiGuFYhhazkKSuxftT/jWGu20NP7/PZdworlFweXJ52/udPtR23/fH%0Ae0kgfZQ80KTwt771LYrFImq1+kG+rcSH4NbdaMPBGIlnGZuJkC2U605VvE4DMhm8+HQvE3djhDe1%0APP3gwhxPHmrj7DVhg5bIFHjr5rI4QdR0tzx2A/9yVii337p5q4mNS3qVjzY7TZK5QolbczFOH/Ri%0A1Kn513PbDQ+P73HzS5/fxa3ZKFqNktW15I7j9eAuB4cGnCgVMnKF8o7vWVuENCoFJr2a0d0eYsk8%0Aq2sZ9vfZ+crJLmlz9D74tJmXbd7ED3dZGN3twWXRiuNUqZTz5VPdyGTw0ivTDHVZ6Wpt5vUri+SK%0AFfb22cSKIa/LwKtXlzA0NeFzGsmX84zPRXniUCs+l1DFkcyU8DmNRBN5+n0W/CvrWM06lkIpStUK%0AhwacWIwaSuUKk3Or5EslhjqtzC6vi/fBwsr6ttZUg1bN9amIOJZP7W8V52sQTr+3/h2kVmwJiUeX%0AYDzL5Hxc7MypOYo3MldZWFnniyc6CYRTrKym6XCb6PAYRWkmuLdOP3+qS9QZ7vI085N3FureV6NS%0AoFTI0LyLCaa05kpsXZ92tVsAmTie5HIZyXSeL57opFK5Zw7X422uM0UMRFKc2OOmXKmyGEpta8XP%0AF8tUq1WODbvFavZqFV67vMh6qsCxIRdqtYLDg07KlQpT/jgatQKlQt54/A47xeuXEmyPDjvtfX/u%0AyR7SuRJqlZxAOMWBfgdX74Q50O9Ao1Iws7guzrmbvX5q/782FeGrj/fwcoOYaLPRpyCB14U/mCQc%0Az9LmNOJu0fHKO34hvtGp2dvTIsribWarZJg0Xh89arHQ7FICp1VbF2McGXTwzkSY8zdWMOpUDHZY%0AmVpcaxhXL0dSGHUqgIZJ3K8+3s07t0J18lEqhZzoerah5E62UCKTL6BWyhvuTUrlKvomFa12A01q%0AJTJZlYm5GHPLCfLFMsf3uLkyKWhp1+Zr4WC68f7jyKCw/0hlCw0/XypTuG8N4Qcp0fdAk8K/8iu/%0Aglar5fDhwxw/fpzR0VF6e3sf5CVIvA/kchmTC/GGjy0Ek+i1Kvb22nn53F0A+nxmrEYNk/NxcoUK%0AN2ejdW3JGpUChVzG4QGnYB4SSdHvM4utAZ2tzWg1SuaW1/HY9PhcRgCxYnizQH7tZpB49Hi3STIS%0Az+IwaymUKiytpuomY7lcxqEBJ+VKlfHZKOupPIaEiuN7hJPD2nid8sfRa1XQfK51AAAgAElEQVRU%0AKlWy+RJT/jhnTnRy/sb2FtXaew512ZDJBBOGVLbIjekIe3vt+EMp5HI5XznZ9bF8F59VHuTJ6Iel%0AtomvVaYHY1n+y7+Mc3DAIc6fX3msm+halnyxzKEBJz2tzdz2x+luNTO/kmAtkReN5tYSebx2A/OB%0ANVw2HYqqikAoha1Zx64OC5cmQgQiKRQK2Ntt5+ULc3zuiI9Xrizy2F4vS6tpUTfY69Az3OPAadHy%0A00uLDHbaxM1QKJYVN1i1edpi0tCkUjK6x0O5XCGRLryncy5IgauExKOIP5ziP337Wl3LpkatFA0x%0Aa4HZ/j47NrOWqYU4A50qVteyHB50cOtujEyuKCaEa9QkbpoNaqb8cWzNTezvc1ClytxSAq/DgNOm%0A43tnhb3n5o6gNqeBpw+1feLWCYmHx9b16aXX7xkQjgy7OX9jhWePtTO5UVCQzZe2mSJWKlXOXl/m%0A1P5WBjosvHlzhWSmWPc+gXCKQqksvvZCMIlWo2Q9VWB5Q2fYH0ricxqxGJtQymWcv7HMyLCbfKEk%0AFiX0+yz47PXjV1pXHw3Oja3sYNSeJJ0VzINDsQxmo4YD/Q4uT4awmDSiXvtWX5/a/2tyKAAum07c%0Ay20tbKlUqlyeDKNSytnX28LrVwO0u7oY7hZMtZs0CsqVCq+8s7jt2iXJsEebzQcaLpuOQqhcF2Pc%0A8cdFI+xkpkgmX2I9Wmj4WoFwit428zZjOWDjgDlBi7mJJpWCCxtVw/lKGbVKyeXJEGqVXNCCD6yx%0Ar6eFSqVKJlvGpIcXnuhlYWWdUOyenMNSOIVRr6rT/F1P3Yt/nFYdcM+rqFSuCNrxsiq/8twA43ej%0ABEKCnveRQafov9JIygIELe/7iZcetETfA00K/+Vf/iVXrlzhypUr/Omf/il/8id/QktLi5ggHhkZ%0AwW63P8hLkngXFkJJ7GZtw9amWrtVZZMj75R/jSa1ggO77MwGhAEcjGbqWlYm5mJ4HQZamptoc+pJ%0AZYpoVAqSmSJj06uA0GJwar+Xs9cCfO5YB167YdupvLT4PLq82yTpbtEjAzrcRn66ZdNSa+2zm7Wc%0A2t/KYjhJIl0gVyzjDyYplit0t5oplysUShU6XCbMRg3uFj3ffeMuQ53WhhO8w6IlHM8QigkbsTMn%0AO5HL7Jwfk8bqB+HTZl5WS2CP7vHUyYuEYhn29LQQT+SAKgatCo1a0F6rVIUNxUC7BY1agU6nRN8k%0AOI1nciVMehU2qw5NOI1Br6DVYWApnOD2fIxDA048VgMTd9do0shZCqcJrKYwNKkZvxvh5kycMye7%0ASKTymAxqfvzWAoOdFp4+4iORyXN0yEmhWKGCEKBulo+IJ/KcOdnKy+fu1iWIawmXwwNO2lxGbs6s%0ANvw7fJL+LhISEh8vF28FSWaKGLRqfE4joViGgXYLFpOWl8/drZNwuj0fY7DTSiCcYm4lQSCc4uQ+%0AD1P+xnN9IJzi4IADh0VHdD2LWqVEqZSxr9fOhZtLyGQywUiuWBbb951WHcd3u6WEsERDxETwhqQE%0AQLlcwdOix2HREk8K+sD7+u28cSUgJs8AbOYmer0WsoUS88sJ+nwWMSapvW6tk7GGw6Ll5sb/Nz/m%0AdRiwmjQgk+G1G8gXSui1akrRtFCEcLzjQX0lEp8ggvHsjoaG/mCSoW4rhUIFtVrB1EIcsxFRXqfm%0A5bPV16f2/1K5gt2sZbjbxloyz3CXjWKpyrkbS6wl8/T5zEz5hapNr9OA1aghlszxc0/28sbVZYa7%0ALHztsW5KpYrg53JteVt1pCQZ9mizuZgnnS3S2W2qizHMRjUmnVo8gFheTdHf3jiuFiqAheRpI0Kx%0ALC0WLdlCSdAk9scJhFPIZFV++QsDTC3ESWWLHOx3UC5XxMSxP5TkxlSEY8NuCqWUOCefOdnJtTsR%0AMUm8EBLyCwd3OWhSKxmfiYr3yIWxZY5tSLpcnghzeSLMC6d7+I0vD1Mo1B8k9njNDXNovd7m+64U%0APj784CT6HmhS+KmnnuKpp54CIJvNcv36da5cucKlS5f4/d//fXK5HD09PYyOjnL8+HFOnTr1vt/j%0A937v9yiXy/zRH/3RR335jxxnb6zsWBrvsetZWU0T2HTDlqtV9vY5mLgbZXXt3gmMTAaXJkJ1AcL1%0A6VXa3Ub0TSqODTvJFYQkSS35+28X56lUqsSTOVRKueRkKlHHUJet4SSp3NB3uzUXZX+f/V710qaW%0AqtF9HgKRFOVKlWA0w7U7EQ4OOGh3G5EBuUKF1TWhYiOTKyKTQS5f2vFe8LlNhONZDg44MBs03Jha%0AJZktiGY40lh9f3wSzMsaJTx3+tnthbVtLXtKpVwwe6OKXCajUoELN5c5fbCN1y4HiCfzdLaaaHXo%0AWU8XsWjVZPIFDg04aW0x8Ma1ZQ7228gXyqiVSnrbzPT4zPz3n87iDyV5/lQ7iUyeUgUhSTsdQa5U%0A4rHrcdt1/PNr0xwZdDK1uMaeHjtOq5b//uoUe3vtnL+xLEpDbB3PapWc2HpWDDS+MOrmhxfmKVer%0AfPlUN0uRJBduLNPmNDA2J+jHSUhIPHrI5TKm/OuM7vGQygrVPocGHPhcJqY3WkJH93jEFmezEW5M%0Ar2K3aPnq4z1892czFEtV7BZtw6Cws9XEWiLP7NI6oZhgsOlzGnnycBvR9bxYsVOtVgmEUzgsWo4M%0AuRhok4yIJd4dn8PA//rCHsJrWTK5Ej6XkSl/nEyuRDJdIJUu4LBqWYlU+cKom1AsQyCUIpUt0KRW%0AEoiktrXeb+5khHrpu82PCRJjKoLRDFOBNT53rINMtsD43Ri7u1ok6aVHmAs3l3ecDx0WLa9dCiCX%0Ay/gPZ4aAKrdmY0BNX/1efLLZ16f22ECHhTeuLYlz8ZR/DbtVy7///ADTgTiLQcF8WN+kxGLSsLKa%0AwWxQk8mVcNl0jM3ExI5HSTJMYitbi3n0WtU2fd9mnYZcoSTKO1Sr0OEycWUyvC2u7vI0k84VgcbV%0Atp2tJoxNKrRaFf/4kzuAUBWvkMuYWoiRzpVYXcsik4G+SSl6FNQ6hgulEmqlQsxTrUTTBMIpZpfW%0ARc+rRKrAxFyMA/0OWixNLIXT4j2iUMgplO55aS2tpviDv7lEd6upznfFtcV3q/b5HBuVxzuxVVf8%0AN1/Yw8RcjNsLH+/99kCTwpvRarWMjIwwMjICQKlU4tKlS7z00kv83d/9Hd/61rfel9FctVrlL/7i%0AL3jppZd44YUXPq7LfmQIrQknloFIqq41r6bfEolnUSnl2Mz3FrCvPt7D3/5wcpv2yxdGOxpW0m02%0AB9NphKG41YRkJrDO//ylId64viwtPhKAMFn+5+/e5NCAs67lbnMleTJTxG7RiZOxxaQhupbjyUNt%0AlMuVOnPD2jh88eleXnpluuH41agU9W0j0TQOsxaNWsm/vTlPs0FNKJohmS7gtOkgBnt7JFOQD8rD%0AMi/byeBjJ8O7WgI7XyzVtex95VQ3/7pRKfe10934gyn0TUIgmC+W0WmUdHmaUSmrXJkM8/zJdgbb%0ArUzMx6hQ2ZDn0RCOZYkmsxRKJVTIxdYrhVxJu9PEW+NLuG06jDoVr14OEI6mOLG/jcuTYRZDCbpa%0AzVwYW0avVfHvnunjx28JBiH5YplXLy/Wze2DnVZO7fXwX743Ln6OWjLmhSd6t2nRXZ4M85sv7JES%0AwxISjyCVSpWR3U6+8/rstnnh9EGveFBWa3HeatB6Yo+gvfoLT/U1NJ+rVqFcrdQFhB0eEy+9Oi2+%0A/+XJEE8faaPFrKXfZ5YSwhINaXSgu7SaZnk1zbU7YZ464uPtW0Lhyr97pp9/enVajFkaGSbWEsGC%0AFmWFJw614XMauL0Qx+c00uEx4bRouTQR5vgeN06rjmu3IxwZctJqN/Da5UWGu1pIpAqsJ/O8eLqb%0AFx7r3vHA+5PWHSXx0SOXyxi/G8frMDRMIrWYteSLZU7t8/D/fW+cY8PuugTy1TthnjvRQbUKK6tp%0AIamVLhAIp6hSpVKl8Vw8I5hl+0PJe3qtp7vZ1WFBLpPx0k+nqVSqfGmLL4okGSaxma3FPPFEfpu+%0Ar7tFj1Ip5+VzcwA4rVpmFDT0lZryx7gxHeXwDgafDotWmEe7W8TH4ok81mZtwzm7FscfGnA2zEOd%0APujFYtKIMVoiXSCTK3Fk0MVb4/ckXWra8qVypS6pPL+cRKGQ8eO3/aLvSofLyMWboYYax2+NB3nm%0AkLfhvfNunjq/8MR7m+d+GB5aUhggn8/z9ttvc/HiRd5++23u3LmDTCZj9+7djI6O3vfrLC4u8o1v%0AfIPp6Wk8Hs/HeMWPBv5witevLeNq0eMPJcVT8BN73cyvJJldWkerUfLUYS+2Zi03Z1Y5uddNIJzc%0AQTA8jVGnqquk2/x4vlDC62jm9auBbddSc+B98XS3tPhIAEKCLpsvcWFsGZ/TQItZty2oBLhyWwhO%0AI2tZ1pJ59vfbWYqkSYeK254LiEYNm6mNX6dViz+U4sLYMiPDLvb12vnxWwvi87P5Esd3u7njj/G1%0Ax7rp2HAelfhgPIxKhEYLcTZfqjM5aGR4NzLk4s2bK7T6hIStUaciuJFMlctllMtVVlbTqJQKsY2o%0AVC4zOR/j9MFWfC4DxUqV1USOt2+FeOaol85WE8iqzAcTqBRCgkSllDPYYeXKZJjF4DqLkQQn93q5%0AdieMQaOgzWEgmy+RzhZ4/lQXKqWc6HoOjUrBvl47335lqk77s2YMpVEp+NLJLj5/pA2ANoegbWwx%0AaQiEBLOH5Uiq4b3xzkRISgpLSDyihGLZhvNCIlPAadWylsyLLc5bn5MrllEp5EwvxhnZ7SabLwnm%0Acx4TtuYmcvkSNzYkxUAIBPt9wlyzsJJkoMPCsUEnXR4TpVLl4/+wEp86Gh3y1hJZwWiGUrmCxahh%0AOZImXyzz2H4vdxZiDQ27amzVYF2JplEp5Fy4sYzTqgVkvD0exOswYNSruDIZBuDkPg/XpsK0OYyc%0AOdHFP/zkTt1B907JgZ0OpCU+W9SSaq9cqj+st1u0dLhNLEdSPHnIS6EkSDZeuLnMLz27S4x9mg1q%0AMtlSnTliTVKnpVnLrbtRzEbNe47nfLHMzOIaCrmcJo1SHJe5fKkuBq/9W4pzJGpsLubJF+/p+4JQ%0AxXtzVpBgqEnYFUoVOjzNfO+Nu6IG8M3ZVa7cDvOF0Q6C0SxVqjx/qou5lQShaAanVYtWoyQYzaBv%0AUjO3dK+j1GnVinP5ZmpxvNeh33FOT6QLpLP3NOID4RQtZi3FsuADU5MJGhl2NzS+++KJTlGze7Pv%0ASp+vmR+/7a/zbskXyzx7tH3He+dheuo88KTw1NQU58+f5/z581y5coV8Po/P52N0dJTf+I3f4Nix%0AYxgM7+9DX716FbfbzZ/92Z/xW7/1Wx/TlT8abE6MnNrnQaNSUCxXNqoyK/T6zHgdRlLZAuFYjvV0%0AgV/83C6u3wkT3lQpt5may3Rkh8fD8Swum35HB+ka0uIjIbSoCOZdGpVgrCCTbQ86AVodBl6/Ihw0%0AOK1agtEMu7ts/OithW3PtZg0BMKNtYtWVtOATHzPA7sc/M3LE9vG6q52C88cFgxupLH64XnQlQhb%0AF2KNSkE613gDsXlx9jkM/B+/sJ+pwDrjs1F628wsrAgblZFhNzemV+n0mJhbXqfNJWhs+VwmrtyO%0AEF/PYbfqWF3LsRgSEq8GvQpDk4piAdpdRsx6DW/fDHFs2EEym+frz/TT5jaRyJT48cU5dFo1Bp2K%0AoS4bZ68HuHQrTKvDgNOqJZ7Kc2zYTbFUJpkpNpRAARjqEJItSqUc44bmV02Lrtmg3vHe8AeTKJVy%0AKSkjIfGIIZfLmAnsrAesUiro9Jh21AwOrmZwWnV4nUauTIbxtOg5fdDLm2PLvD0eZGS3i4FOK0qF%0AHIdFy3BPC+VKmacOtuJz3Dt0leYeiUY0OuR98+YK/9uL+ygUKmRyxQ0tfRmra1l8TiNajYK5ZSFO%0A2WrYtZlIPCtWlXkdBrH92b9JTs9srDfZNunVfH6kk9nAGnK5nM8fa+fwLseOQf67VYtJieHPJrWk%0AWu2wvmZ8LXRBBvnSyS6mpyIAHB108dJPp3j+VBd3l9bJ5EpkNvarm42B/aEknhY9vW1mJuZiDd93%0A83iGDb1Ws5ZSucCp/a3EEjluzKxSKFcY6rQyMRdlcl46qJCoZ2sxj0ol4/lTXcwurROJZ+lpayaZ%0AKVCtyiiWBZlGg05Z95zd3S3IZDJ+dHGBZoOaK7cj0C/DqBP0iAGKpTIXxlbw2vW4WgybuolkG/H6%0AdlZW07SYtTvO6YFwCr1WJZqH1jTga/dTzZNop6RyZC1bJ3lY87/ZnCiv3V/v1vX6sD11HmhS+NSp%0AU0QiEUwmE0ePHuUb3/gGo6OjeL3eD/W6zz//PM8///xHdJWPNhdvBSmWK5zY66HFouW5E53IZULi%0AtlyuMjEXw27Wim6N+/psXL8TptmgQaWSN9R+6fCYuHV3lQ53c8PH7RYtP728WFdi73MZeeqgV1ps%0AJOpYCCXxOg14Hca6sdKo/dSoVYk/K5QqrCVyrKfzdHpM28ZhPJHn4IBjR+2i5XCag7scdHubee2d%0ARX7uyR7uLiXwB5N4HQYGu2ycGHJKyeCPgQelIbx1IX63oHDr4lxLYPe1NTMTWGcumNyQXiixlsoJ%0AVerhBG6bIGliNmhodxuZXlzHam7CadGKmxljkwaDXkW+LEg6JLN5PA49VyZCmHQa7izE6fIYuO2P%0AU0WGw6IjHMty4/YqTx7zMTEX5Y2rS9iaNTx52MdbN4PiddckUDa3c33+mA+q8NLrM8wuJXDZdOJc%0AbDdruTQZrKsw3ozPZZSSMhISjxj+SIo3x4O4bHoWGpiotDkMKBUKzCbNjhqZXocBlVIhBn+35qIo%0AFHKmA4Kmn8umJxBOsa/Pjl6rYmElwcE+O94W6dBV4r3ZfMgrl8s4vttNpVrlv/3wNl6ngT6fGY1a%0Agb5JSSJTJBBKkcgURYmmrYZdm6klDDQqBbu7bGI1cI2aJmYknsVj19PhNhGMZvi3iwsc6HewFEnx%0AP33x8LuO44dZLSbxcKgl1d6aCAmx9iZZPI1KQSpbpNWhJxTLkCuUqFSqzC4JxQhnTnRyeTJcZwxc%0Aa21fCqfobWvecS7eapBot2hRKeS0Ogx8//xcXVXkz64EODTgZCGYkA4qJLZRi4WUSjnf/LfbLEXS%0AWAwahrtsWIxKbi8k6qrZa5W2x4bdLEWEw+SaXEN2ozpdIRcSwQsrQrzd57Mgk8sIhFO0u4zcmIqQ%0AL5YJxTI7xvHtbhOReIZWh/4974Gt+vC1anqndeek8vxKApVSIf6/5n/zfrteH7anzgNNCofDYSwW%0ACy+88ALHjx/n0KFDqFSqB3kJEu+CXC5jciHOyLAbuQx+cH4egOdGO+o1WIPCTTy610MVGfFknirQ%0A6WlGo4psS865bDrKZRtOq7Zh8q5JrSS3IQdQO+EMxTJSC75EHf5wiv/07Wt88UQn393QMZTLZfhc%0ARr4w2sFyJM3Kapqu1mYAouv3Ju90tihoXv/bJM8ea29YLdnmMKJRbRe8r1aFg423xlfQapTodCou%0AjK0gk8nobTPTbFQTCCWpDDgezBch8ZHTaCF+t6CwtjhvPbXtcBrx2Q386PIitqM+rs+s0t1qJp0t%0A8rUn+njpp9McGnBiN2tZiWYZ7GhmcmGNcqWKz2UU9IKVMlYiGdQKDWPTc/R6zezyWcjmSyiR0dVq%0ARt8kVLYXiyV62po5OujkZ4VlfnD+LkeGXBuJ56YN99tmimVBm3OzZITFpMFiUEOVuookp1UntnzZ%0AmpsY6rTR4TFx9fb2uf3IoGSiKCHxqOAPp5gKrIk6wr/63CDXp7bPC612A987exe5XMaXH+tquO8b%0A7LJy/U4Eu1mLu0VPd6uJN8eCHNzlwG7W8tbNIL0+MxNzUQY7bXS6TQxKUjUS98HWQ96RYTeXJu61%0A/AYiKZRyGe4WPd97o14rv9YhudW8q4ZGpcBu1ooJt1tzUb50soul1RSBUIo2pwG7VUtXazMKBWTy%0AJS5NhDAbNRzod3BxfIWnD/veNbZ52NViEg8Pn8NAh8vIX3znZt286bTrWEvmcVi0OK06sbq3lqQK%0AhFMc2OXgBxfmtiXcnhvt4J9fn+XFHfTbtxok6puUKBVyVqKNW/G3yk1IBxUSW6lUqiyupDix38PU%0AYpzXrwR4+kgbiUyh4ZhKZQvEE3nO3Vi6592zmubQgIMfbNEIvnI7zJmTnRibVMjlcHTISTonHIS4%0ArLqGc7ZMBmsp4f5p9HhXa/M93WOFXPQnqiHcZ7KdD1bM9UnlzZXA77fr9WF56sADTgp/85vf5Pz5%0A85w9e5a//uu/pqmpicOHDzM6OsqJEyfo7u5+kJeDxaJDuSmz/0nAbjc+1Pfv8jSTy5fIFSrki2V8%0ATgOReGPdOKNOxfhsVGwRvDGzylcf6yYQETZHXoeBnrZm/uEnU5RKFbQaJaf2txJP5AjHs3R7m7EY%0Am/iXs7N1rxuMZjjQ78Bmu79F5mF/Zw+ST+KYvV8+7N/p1etLDHXauLuUEMfj5s1+TT8rly/x1q0g%0Ao3vube5b7QbGZlaxGJu4PBHm8KATGbAQTOJu0dNq1xOKpXhutAN/MEk4nhUWD7WS8zeWOTbk4kC/%0Ak3cmgoJ7r0EwRbSZmnhnIsj/9R+PPlLj8P1wv2P2YX9/Txz21S3E+WK9i3MNrUbJ3j47/3z2Lrfm%0AYgx3WRnqauHW3VXKFVDKZZgMai5NBun1WehpNXPbHycQTtJq13NhbJlT+91k8wUGu6y8OR5CLpPR%0AahckdKhUmV9JsJ4usBRJE4pluLuyxtOHffzknQV622ysrqVpdxlJZ4uYDU28PRFkoMNCa4uOyxNh%0ADg0IWpvnri/T7jbh3LJRyhfLxBN5HDYd79yuPwipVRPLZbAYTmHQqRnubsFlM3BxbJmFYJJ2l5GR%0APR5O7mt9sH+kB8SnZcx+ED5J1/xJupZPOx/3mJ2Yi/Kfvn2NPp9F3P9NB+J1HV5ehwGZTMZ335jl%0Ay6e6WVhZ5+JYkC+e6CQcE9ora9Vv47NR4skchVIZGfDy+Tn0WmFPeXCXg3a3iVcvL3Js2MWUP85Y%0AocxXTvd+oGv/MEhj9OPj4xyzQ11WFoIJYd3b0vI7Muzm2lSEvgbyUOfHVnj+VBeLoSRL4RRnTnYS%0AimZYCApdakqFnLGZVaLruY0YyUgmV2Z6Mc6p/V5uz8fI5stE4zlG97byn797A61GSSCcEvepTxxu%0Ae8/PVLv+rQx2Wt81NpLG68fLg9obWE1b9X+rmPRqjHo1R4adLIXTXL0dZrjbRqEktK8rFLKGsXow%0AlqFSqfJ3P77NVx/vYTmSErocnQYGO61MbRgk2i1aOj0m1Co5Bq2KH130N7y2rXITd/zxz+S4+6x8%0App3G7Mf9+R4/7OVvfzgpXINJw8zSGoFQYym6zWPqwtgyp/a14nUYROO3zeSLZULRDLomJW/fDNHq%0AMKBSyGkxCx2XZ052EQinWF5N0eE24bLqmFteR61UkM2XeP5UF8FYhvnle/uRldU0bU49crmcc9eX%0At12f12kgtp6j02NqeLDS6TGJGuD6JiWZYuUDf792u5E//PUR3rgaYGIuxmCnlccOeBnstH2g13s/%0APNCk8MjICCMjI/z2b/82q6urnD9/ngsXLvBXf/VX/PEf/zEul4vjx49z4sQJjh8/jtn88ToJx+OZ%0Aj/X13y92u5FIZPsJxIflfs0K5HIZDouWmcA666k8PqeBNqexYXsgQDCawWbWUixVxdOTs9eXMBs0%0AmE0aXC06fnZlSWwvzuZLvPKOILg91G2jx9vMxFwclUJOvrKlAm2X476+i4/yO/s0LACftDF7v9zv%0A32mnseqPpPjXs3fpcJtYTxUAthmB5ItlCqUyyxtt+Jtb5bs9zbx1KwhUcdj0nL+xjFGnYnSPh8mF%0AGFaThia1isuTYUKxjCiKL1aWhFP0+cwc6Hdw9U6YA/1CVXBvWzOfP+rDblB/LPfue/FZGbMf19z3%0AfrAb1A3bfJ444K372VCXlT//9jVxbLS7jPz5t69xeNDJpYkQVpOaLq+Zp490oFErOHcjQCZXZrDD%0ATL/PwuXJMPZmLXaLjrVkjl3tFlRKOciqHB1yolQq8ToNrKdKtLuN5IslOt1mrk9H2NVu479+f5Jf%0AeqaP/nYLN2cijN+NElvP4rTp+emlRXb3tHBhbBmq0OYycMcfY2FF2dABd3Iuvk0LvlZN3Ntm5g9/%0A7Yg4f7fo1exqNdVpCH+Qv9lnZcz+x//7tQdwJR89D/s+q/FJuOfvl8/KmP0w3/lrl/zotSqxMq23%0AzcJiMCVWo/X5zIRiGWaXBLOV7/5shjMnOilX4PvnBbfxzUYrPqfwncYTebpb5SQzRZKZIhqVAqVC%0AxhvXAqKMxJXJMI8f8D7w8fJpGqNbedTH7JFdDl69tIjFpKlb42r7xs1jeTOVSpUrk2HcNj09bc3E%0AE3mKpQon9rn5zmuz2xIUXocBuUzGnh47/3ZxnpFhF2Mzq9iatezymvjff37ftj3F/ewXa9e/rTvn%0AXWKjT/N4hUdrzNZinSn/OiO7nQRjWWYD62Lcc2K3m3PXl8WOyN42M/v67PzgwjyZXIlur9AR2aRW%0Aks4WGe6y7ajfHgilxITbf//pFEadiiODLpQKGa9fFnxXCqUy47NRImtZ/vA/HqFSqbKwMb9v+3xb%0A5Cb6fZZP9bhrxP3eS5/WMftx55tWohmMelVd3FEs0VC+EbbLN5QrVe5uJHIbsRBMotMqsJmb6rof%0A44k8F8eForDd3TamFtYol6so5ELSWCGXsxRJE45laDHf6173uYy0NGtxWDQNK4lNOjVGrYpX3vFz%0AdMiJTC5jbuleUvnG1Grd68nlcgbbmj9wR4fdoOaFU13IH+8WX+NB5LoeuNFcjZaWFr785S/z5S9/%0AGYDJyUkuXLjA5cuX+Z3f+R3K5TK3bt16WJf3meH9mBVUKlUia1l6ff3KVVoAACAASURBVM2Uy1X8%0AoRSlUhVXS2MNFn2TCmuzhh9cmOe50U6h8iORp9Vu4MrtMHfm4w3br/PFMgatir//yRS5fIkTe9yo%0AlQpmltbfU29F4rPLTmP1G//+IFOLa+xqt+C06oglBfOERpqvm1v+a8ktvVbFcJcVr1MwBDk44ESj%0AUlAoVlAo5MTWc7x2OcDhAScumw5/KCmegNfo9JhEIfovHO9gOZLiN1/Yw7DUzvqZYqc2n80/e+n1%0AGXGjfnJvK5Wq8LxKVXCFHuxsQa2SY9QpGJ+LE4lnGey0oVEruT69yqEBJzqtHKNOha1Zx3zQT6lc%0A4e2bgkFcJptjsNOKUadAr1WTzOZ540qQF5/u4+KtZc6c7MJq1uIPJ3j2WCf/9fsT2M0aFlaSJDNF%0A5HIZGpWCsdkIXzvdw/WpCK12AxfGhIOQDreJKX+cZKbIc8c7sJo0DSuSujzNDfWCJQ3hTzfvJ5n9%0AN7/zxMd4JRKfFmrt7PFEnt09LfhDSTK5gqi/mi+WmfKvMdx9r5KlUqnyo4sLDHfbxDV987ra7jKi%0AUil46kgbU4tx2l1G2t0m7GYtVybDnNrfilwmI7om/M6DaJ2U+Ozgcxj4P3/lED9+Z5HShnwS3PMK%0ASGeL+DqMDWMbh0XLSjTF9WmhS/LgLgfl7V7GaFQK2t1GUc5Mo1LQ7W3m8mS4TlPygxjmvl8tSolP%0AD5tjndE9HlGOB+pj9N/99wd57UoAr9PIYijJP702Q6vdQIdbTa5Y5NeeH2JhJcHpg160GuV9awYn%0AM0Wy+RI3Z1fZ1+fg+lRYNNhy2/Ti80YGnfxsk/4rNJabkOZmCagf14/tb0WrUdbpB4diGZ4b7RBN%0A4mtJXECstPU6DXhaDPzL2VkUMtmOEn7uFj3FUn0352YjN4dVy9i0EPucvV6fNM4Xyxzf4xYNQkE4%0A3LuzEEMhp2EBzVoqT7NezVCnDZdNj06rIJkuikng2usVyxVG93jI5Ev8/t9c+tBmjA9aJuihJYVr%0AJBIJrl27xrVr1xgbG2N8fJxyuczQ0NDDvrTPBPdrViCXywBhQQiEk7x9KyS2CD57rEMU8gbENn2o%0AolEpODzgYCmc5CuPdxPcKOl/L02uDrcR/0qSDo+Rx/e34rO//02TxGeLRmMVILCa4Tuvz3JowMkr%0A7wiGhBqVoqHm6+YxB8Ki8/gBL99+RdByBVhdy/LVx7tZTxe4PR/j0ICTDreR1bUs66lCw/Ha7jYy%0At5xgbjlBZC3L//LlYZxm7cf8jUg8LBrNQzUN4ZrW38iwm0A4SbFUwWnViW1R4Xia/nYrmUKZueUE%0A7S4TPV4zPpeJl8/N4w8l+eIJH3MrCR7b6+FuQEjIujekJV58qguqVexmLYl0ni+M+Lh1d51QPMXd%0AQIKfXVniYL+NPb0Obs6E8DoNtLboePvWhtlNVdDYyuRKlMoVPj/SgUwG+ialqLs11GnDYdFysN9O%0Atcr70q+S5mkJiUeLzZrr+3pbuDmzSiZX5kC/aVtgtZbMi63yO0nwaFQK2pxG/scbs1y4scwvfX4X%0AK5EMt+6u8sLpXrq9JtLZEl2tzYTiacnISOID4d3Qh9wck6ynCnxupB1/MInDosXnNG6Ywt6LbzRq%0AJf6N9dyoU+Gy6Xn5whxnTnaxHEkRCAvawUNdNibnozitOrwOAx67gfPXVnBaddvWzw+yZn7QhLLE%0AJ5tarLO123EzEwvCQZlKKec7r83Uefo0G9R8/Zk+bs6sshxJ0+szI6NEn88sJqlqSbB0toi+Sblt%0A/vVsFG/pm1TotSqxS6O79V51o89h4Ddf2MPZa0uENxJknZ5mFlbWaXeZ2NUuHVRI3OPc2Io49mLJ%0ALKZyvQSKxaTh+p1VzpzsYimSZCksaAa32g28csmP127g5swqVybDHB10cWFs+V1zSHPLCYqlCmdO%0ACnI/K6tpUb5hLZkHBN34RkljuUxWN+ebdGraXc20u028fK6+swngzMlOSsUymVyJpUgaqLKeyomf%0At/Z6o3s8XJ68p1//aTNjfOBJ4fn5ea5du8bVq1e5du0ad+/epVKp0NPTw7Fjx/jFX/xFjh49isHw%0Ayf/yPuncj1nBfDDJpdshgrEs7S49sUSRdK4knnaUyxWaVHLOnOxkYSWBrVnLejrPUjjNerqAzdyE%0Au8VAIJzizbEV2t1GDDoVTxzysp4qsBRO8fVnBHH78KZTl396dYYXn+pDo5Ljswt/a2nT8+iydazK%0A5TJGht2UyxVuzqwCiJunzbIQdvN20fiJ+Si/9PldTM7HsBo1YtJ4bmWdkd1ufC4Dt+7GiK7l2L/L%0ATiiW4dVLAXwuIx67ni+d6sQfTImmdT1tzcwtrYuv09dmlhLCjyD+cIpLt0M4bTqC0TS5QoliqYyr%0AxUBwNYWrRaiaQwaLoRSdHgPtLiOVcoVkpsD1O0HaNirr1pN5mlRKcqU8rhY9VKDfZ+bq7TAVqijl%0AMpRKOSadmunFOD6nAaNWKXZteB1C62CH24zFWOD6dIROj4lQLEM2X+LK7TAalYJwLMsTh9tIZ4u8%0AfStEsVwR753r06ukciVO7XHfV0XS/coQSUhIfPYYGXLx1q0gOrWS0we9rCXzLEdTfOlUF3IZlMpV%0AFsMpiqUKR4ac6JvURNczuFv0/MLTfdy6W78H/B9vzHKg38GFsWWmFuLYzVoO7nLgD6WwW3S4bDLa%0A3SaeOvDZ1C2XeDCMDLu4fDvEF0baiaXyaNVKfnRxgQP9DlY2kgQHdtlp1mtIZgr0tlmYDsTpcJk4%0ANOggHMtwc2aV4S4bUMVpbaJQLBNdz0EVQtEszQY1N2dXefPmCqN73DxzpI22lo9ubZRio88Om2Od%0Ard2OtbgnVyjx1niQYCxDtVIV45va4w6rlm/94Lbgb2LUMHE3ht0imBuO7nVjNTXhD6UIrqbp7TPT%0A7TVTrlRZDKXwOg10uEzMbOjBJzN59E0qju92o1Yp6NuQpagx3G6hWadifC7O9ekIyXSBLx7voN0p%0AGcFL3EMulzEbWGd0j4dcoUS1KsRBm4kn8oyMunn5XL25p0al4AujHVyZDNPns9CkVlIoCmaGtXi/%0AWq0SCKdwWoWDicVwimA0g92iJRxL0+kxolQIh2cum56lSJpiqcL8SpIzJ7tYWFknFMvisGrpcDcT%0ACCdFHe0mtZJoIotKIaNZr64zrhvutqFvUmLQqlhM5IV7IFPE5zLisunwOoxUq1XOj63seMhTK8Ts%0A8pg+8Z2WDzQpfOzYMdbX16lWq3g8Ho4dO8av//qvc+zYMex2+0fyHn/7t3/7kbzOZ4HN1R1b6fdZ%0AmA8mee1qQBz8CoUcT4ue+eUEI8NuLk+GcFp1GHUq7vjX6HAb61oB/KEk+ialWFVc+5lGpeDQgJMr%0At8N4HQbmVhLcnI3W6ckBTC3G6W5tlk7BJbaN1dr4s5g0qJWKus1TTRZCo1Jgt2j5uSd7uLucIBBK%0A0e42MdRl5ZsvT3BowMn4bIxdHRaGu21E4llszU289Mq0eKL3wy2uphqVgp97sgeLUY3TqiOdKyID%0AXr+6BAgniid2ux/KdyTx8Nja7ldzfw7FshwacDI5FxVlSVptBibm43S6jDgsOpwWLWOzUQ4N2tFo%0ANFyeDGNrbiKRKWDQChVGGo2SUrnC86e6sBp0/PSdW+ztsZDJF/E5TcwEErTa7ficOW5MRTDqlbxx%0AZZmvPtHDVCDOrnYrpUpFvC4QNiI+t5HvvD4tmkNtPcX2h5JcuLHM7/7yQV483b3jXPx+ZIgkJCQ+%0Ae6hVCr7+TB8zy2vkCiVuzUX53Eg7MmBlNd1wH/j8Y9388M05+nwWxhvsAWsu9guhJE8e9jLtX0fb%0ApOQLR32f+OBJ4pPP1dkoV++ECYRSjO5xoyuUyBXLHOh3bFsHNSoFI7vd/ONP7vDzT/bitOh4+dxc%0A3XNuTAmxzeXbYQ4POBibWWUhmKyrOOv0mD7ShLDEZ4vNsc7Wbsda3FMbT4VSuU5TdWTYzdhMhD6f%0ApeEYHp+N8gtP9/HtV6bqfv7OrRBPH/XhtulIZor87FqA6FoOELrKiqUK3a3NdHtMDfdzbXYDbXYD%0Azx3ziftDKWaX2MrBAQffPz8nVs82kn7Y3JVRI18s4w8mCcUy4lx8+qBX1MG+PBnizKlOcoUyna3N%0AfO+N7Unl5x/rIhjN0Oow8L2z9Y9fn4pwdNhFoZTi5kyUy5Nhjg25AMRK4K8/009wNc3rl5c4MCAc%0ABlbNgkyqw6rj7NVlWixNYtJaqZRRLFa4Nh1hX08LJ/d6SGaKDXXqASbnY/w//zSGVqPk6JDzEys9%0A+UCTwkePHuX48eOMjIzg8/ke5Fs/sowMuRq2Bh8fdnJnca3hRv7MqU7mlhIbP6+iVMro8JhIZ4vb%0AXifdwL03XyyTK5QASOeK4mtt1WkNhFPomx66gonEJ4TaWIV7VcE13bcb06sNpSLaXSa+8/osRwZd%0ADHZZcVl0XL0dFl/D5zKIBxkalaLOAXqnE72pxXUm56IkM0XaXUb0WhVeh4F2p5EnD3qlJNgjyGZp%0Ak4vjK5zc20qhVMIfSqJUyNnfZ6fZoOLokBO9TkW724hSJWN9vYDDYsEfTPILT/XwZ/94Q9AENmmF%0AsVgooJDLyBdKzAcTuKwGZgNx7DYt08tpBtqtLMcyJDIF4qkCCoWwic/mS7Q69Vy8uYRRp+HqVIhc%0AvkKnp1m8Lo1KQaVaFQ113usU2+cw7LjRv18ZIgkJic8W/nCKy3dCeJ0mvvnyJKN73NiatTgsOoql%0ACsHVDMVypeH8EAgnsRiFA91Ge8Ca47inRc8/vzpDoVjhd3/5oJQQlvjQXJ2N8v/+y7i435sJrHFs%0At5sfXpjHbNQ0HK+ZvKCrOr24hkaj2DG2MepUaDVKvA4jcoWMwEYFplIuo8dTX2kpIbGVzXF5rT1e%0AJpdRpVo35jYnjTcbJK4l85iNNJSdmF5cazhu15N5lM1qookcSoWcgwMOTDo166k8o3vcPHmg9T0T%0AvVIiWGInKpUq0fVsnfH7VukHi0kjyuxtpbYXCEaFpHEiU8Bs0NDV2owMGT84P8/x3W78K8mG43th%0AJUlLcxOlHfYipXJF1BPWqBR4nQaWV9MMd9toUiuZDsSJruVoder559emRf+Va1OC/8pmDWKNSsGv%0AfnGASxNhBtutlCtgMar4tecG+PtXpt5V1ztfLHN5MvSJ9SSSP8g3+/M//3NefPFFKSH8AKmZFTx7%0AtJ0Ot4lnj7bzu798kHankVkx8XuPfLFMdqNyGCCezOOxG9jX27LtBKSR0VeN2g0eT2y0RzfAazeg%0AUcqlhUYCuDdWv3Syi+hajtE9Hvp8FqymJoA6rWAQDiXyhRIH+h28Nb5CNldmaVVoKbGYNKwl83WH%0AFhaThpXVtPjvncZucDWNXqsCoM1pRC6rsK+nhacOSQnhR5Gt0iaVSpU3rgVQKQSzuEAkxdu3Qmz4%0AzaGQQ4/XzNp6jkSmgEwuw9WiRy4Dj13HymoanVaNy6ZnMZgBqqhUSnwOEy+fu0u5Ar1tZnL5Eq9f%0ACuBqbmKo04Y/mKC6MVeGojkGO6wk0kUSmQI6jXCaXbuumu57IJQinshjt2jfdczX5ITu5/Pf7+9J%0ASEh8uvGHU5y9sYxcruDmjFBRo1TK0KgVdLWaqFSgUKrsOK8IAaAMu6Wx3JLdoiWdLeKy6dnba5c6%0ADyQ+NP5wiu+/NcfVO+G6vZ/TquPyRIj+dsu77P2EvWOhVGFuaXuHJQixzVce70Emg9W1DD2tzRwb%0AdqFRKXjigLRHlHhvNsflK6tpvna6h196tn9bwmxzYq22f4sn8qIp11YsJg2BcOOk20IwiVqlYnd3%0AC3u6Wxi/G+X6dIRqFRLpghSHS3wo5HIZd7fMmRfHVzg04OTokAuf00i/z0qbs/H8aLdoRdM5EPYO%0AKqWcNoeRy5MhsvkS8ysJljdi+K2srKZRKmU7Jp0DoRR7e1s4uMvBoQEnN6ZWaTaoGZ+NcmFsmcWg%0A8H4KuRA/JTNFbs5GRa3tmmawXC7j0ICTm7NRVteyFMsVFHIoV4XYcGTIVZengO3mjPlimXcmQvf9%0A3T5IHmhSWOLh4HMYePF0N3/wHw7z4ulucdOyssPNdWchTqfHhFwu4/TBNoLRDH/7o9t0ekx1z6sl%0AGxpRu8HzxTLtTmPDm8TrMHBol+RaKnEPn8PA54+0cXyP0EZ15XaYn7zj59CAk0KxxOmDXk7s9dDu%0AMvHkkTbiybxYla5SyphfTuJ1GhpunDaP1/sZuxqVgr42M/96boFsoUybXdrsP4rU2v22cmkyzK8+%0ANyhUCTn0TC+uc/b6Mrl8lXNXl3n2eAeLoRSyCrQ7jWiblPicJi5PhkimcrS7jDSpFFyaCFPIF1iJ%0ApjhzsguHrYlcoYjbqqPFpiW4liWZzbO/z8k7E2HKG0V0yVyep474CIRTTC+u4XMa0KgUnB8TNmJ7%0Aemy4WvRiYJHOFncc8zWn9Pfz+d/r9yQkJD7d+MMp1tMFrk9FKJYrPHXEh8Oi4zuvzXBzNsqtuShq%0ApXzHecXrMBCKZbYd6IKwB/S5jDx9xMf1O2FCsQwdLuOD+FgSn1FqMkfR9UJdciCbL6FWC+aGrS36%0A99z7qZVy3DsUs7hb9PyPn83w1niINpeJly/M8dZ4kMf3eaSEsMR9U4vLf+9XD/HUgVZWVlMNx+XF%0A8RW+/kwfHS6TuJ8rlqoNnxtP5Gl1NB63bS4DhiYl3/3ZDN+/MEciVRDGukrO4QHHR/75JB4t5BvF%0AL5upST3Wykay+SJGnfo9k6YgzMVT/jW+87MZzpzs4vgeQbZxax6qRofHRDCa2bEI0d2ip1SuiElg%0Ak0HNlP9eVb3XYSCTK5HMFDhzsosTe934nEaODbk4NODkzZsrwD2JlzfHVvCHkly5HebtWyEMTSox%0AFjo65OTgLgc+p5GjG79/cXyl7nr8wSRK5ScvBSv17j9CbA7eK5UqPW3mhmXutmYt3a3NVKtV5pbX%0AMerVlEoVHBZdXSvAuzlL125wjUqBUinjcyPtrK7lWAwlaXcZ6Wkz077hrCshsZXNukOVSlXUt+70%0AmPj5x7tRKuV89+xdulpN3FlYE0/ID+yys54qAIgbp9oY39rOspOrqd2s5eiwiy6PiZdenaZSqTK9%0AuCZpXz/CbG7322wG8s5ESNiEVKtiELqezrGnv4X5lXW8dgNNOgUyOShkcuZXhO6MtXQeo05Fe6sJ%0Ah1VHNJmjt83Mt35wm6ODDlQKYVwOdlgJhNcBBdOLcVrtei6MLbOr3YLTpuOvvzfOnp4WQtEMeq1S%0AlJYw6lQkMkW8DgM3pu6ZNTis2jpNTxDG/Fan9Hf7/O/n9yQkJD6d+CMp/v7Hd+rkxdw2Lb1tVqGj%0ALF+it81MpQJqlbzhWtrns3DldrjOHDYSz9LmNKBrUvHa5UWGu1qYDyZ59mi7tL5KfCgu3gpSLFcw%0AaJX4XEZB3kkp5+ef7GNyPoY/mMTr1LO/39FwHWxSCyGxQiHHYd1uYqxRKbAYNezrtdPlbeb1ywGO%0ADLgYGXJKRQMSH4hKpYpcLuPm3Ri72i3bxpy+Scn04hrXpiKc2t+KRqXg3I0lvvp4z7YxDNBqN6JR%0ARbaN2063iQoyhrtsLIZSuFv0tLkM2IxNotm7hMQHpVSq4HMauTG1fewpFHL8oSTpXAGVysqhAae4%0AF6jJ7pwfW6n7Hb1WJXabv3zuLi+c7sFl1ZHJFhvOy06rlqVwCp9TiHm2Pu6x60UPoa1JaI1KgUwm%0AY3ZpHRB0hp883EZvm4JsocKFsWXxeTtJ8C1urDUXbwU5e13wPNrba0OtUnDu+tK278v7Cc19SUnh%0AR5hTe9xcuLHccGOUzgltz4OdFtZTRY4Oubg0EeLIkBO5XMbcUgJ3i57+dgvIZKSzRfEGd1l1XL0T%0A4dAuB7omJZVKlVSmyPjdVb72RA/93mbspsYn9RIScrmMmcC6+O/NweR8MIU/kkIGrKfz9LZZiCXy%0ATMzFeOKgl/lgkuVwmq+d7mZpNU1/u6Vu43RxfIUTez3IZLCwnOTMyU7CsSzzKwkcVi1Hh1xcvRNm%0Ayh+nXK6Szgoac4OdVilgfYSptftdvBVCJpfx+uVF8sUyRp2KZ4+1Mz4bpd0tBKHJTJFqNcvoHhcm%0A/RpWo5ZqtUq2UCYQERLHbQ4Tf/XdSUYGW/A5DcSTeZYiKb7+TD/JdBF/OEFfWzPTgTUO7bIzMRcn%0AnSnQ67NweTKMdeMQJJkpIpPLcFp1nLu6woEBB3I5ohHDib0e0Ul3MZSkUqnw80/2shJNMxNYp99n%0AYWTI+Z6Hc5s//x1//L5/T0JC4tPJ+bHtOuLuFgPzKzUzWA+ZXIGrd8Ic3OXgC6MdLEfSrKym6W5t%0ARtuk5J9em+b5x7oJxdLMLSXoaTOzt6+Fc1eXMRnKDHe1cHF8RTpgkvjQ1GSOju92U0XGQIeVSxMh%0AvvJYN//th5N1hxvX7qzyK88NMDkXYyGUxGs3YNKria4LxrFX74Q5MujgF5/t5/ZCnEBY0AzWNSkZ%0Am1ml32eh223k9N5D0r5Q4kPjDyfpazNTLFU4OuQkkysRjmdxWLTs7rHx6iXBF+XVy4tiPHR5IsSZ%0Ak12EYxnmVxK0OQ0o5DL+5ewsRwddYszU4THR5TGxEEySyhRIZoo4LFosRjXzywneiYeYX0kwMuSS%0A9nMSH4p2p0GMN2pjj2pVTPiqlAqMWjWvXwkAiEbylUqF/X12IvEsdosWfZMSp1XL/HKCA7vs9Pus%0A3PbHWA6ncVq1nDnZRTCaxh9K4nMa8bToeeNagF3tVtaSubprqL2eXAZOq442l9AtMre8js9pxOs0%0AIENWV8mbL5ZZS+VJpgv0bzqoeTcJvuVomn/46TST83HxNW5MR3nx6V7eudX4wPyT6J2g+IM/+IM/%0AeNgX8bDIZAoP+xLq0Os1H+k1yeUyUeeyEbbmJlK5MmaDGqVCLlTvuk3YmjUYdWryhTLrqSLnri/j%0ADybp8JhQyOVcn4qgUMhYjqQolSvIZXJkgEatRC6TUShVcbfo/n/23iw6zvO88/zVvhdqX4Cqwkrs%0AhEgCJEWKpERLlrxIlm05cSsZO+P0zMnk9PSZOWcuZpKbTt905iZ3MznT53THHadP247lziLLdrRQ%0AK0VSJEURBAgSOwqFWlELat9rLgpVRAEFWXFISiS/3x1ZqA14vvd732f5/5FJJZQrNeZW4jgsakZ7%0AzAx0dtBpat/e/9twN39nGo3irrzOveSLFrOflX/O36lWg1A8x9LGFicPdnJlLsT69hjrRiTNhZkg%0ANcBt13NjIcyRYTsKmZg3PlpnNZAkVygjFosplipYTSp0KhkWgwqZREy/q6PuHCoWE93KsxFJsxJI%0AIpGIWAukkMslVCo1rEYNF2YC1Gr1BfwHL4yhkUt+42e/3zwsMXu31767SWMdNeoUjPUYmVmJNbV0%0AnznqoViqoFfLsJvra5xBK2d2NYa1Q8F6OM3BfiM/fXOJiT4Dm1sFVgP1YkQyWyKdL6OUSRl0dXB1%0AfpPNRJ7j4w5SmRJymZjz00FsBg0bkTRqlRyFXMwBlwGbUcPMUpStTBGPXYfVoEKhkPDuxxvo1HJW%0AthM3vkiaLquuvj4rpNgMKo6OOXh82MbZI12M9Rjp0Mg/0++hQyNnvNf0z37ebh6WmP2HD1buwyf5%0AfHnxVO89e+0v8jW/m4clZj/r7zwYz3Huqg+FXEKpXKWynfhSbztxbybqh63zNwIc205ArAVSdFk1%0AHBqyEUsWKFdqjPebiW7lkErEiEQiDvabyeRKGPUKKtUa3lCKqSEbv//s4BcyIfEgxehuHrWYrdUg%0Alsrhtuu4fDOMSFTjKyd7WPRtsbzdAdagXKkiAmZXosikYpzm+rSPP1qXOpkctmHUKdjcynF5LoRE%0AIqJYqlIsVfCF07x4po+Bzo5PPV99HjzI8QqPXsxCXfLk9cs+fOE0SrmUD6YDRLfyfOWEh7VgihV/%0Akk6rhvVQmloN1kMpYlt5ZDIxSoWUeCrPAY+BD28EcZg1WDqUBDYzGLQKjo05uD4fplqDd69tIJWI%0AGeo2olHJOHfFx3oozVa6yNLGFhdmgkwMWH7rfd3Dxmf9Gz6oMXsv1op8sVI/e9RAo5Ihl4kpV8C6%0Aff7udXZQKFfotGgxdSipVmuoFPWYj23lkcvEeIMplv1JVAopK/4kq4EUc6sxXFYdM8tR/JsZlnxb%0AHBt1sLyxxZJvi9trcZ4+6ubmSgypREyXTUe5XEUqEaNSSKnV4L1P/MikYlb8SbQqORKJGLtJzUY4%0AzfXFzT1ruUgkonNbrqXTosFiUFGt1nNb7XS7x/rMTC9G6LJqCWxmmjrgcpmEI0M2OrQKRCIRY31m%0Ajo3acZrUWA2fT3Pkp8Ws0Cn8EOINp7kwG+TWWoLhbsOeCmDj8aWNJHazmnA8i8WgZmYpytSIHalE%0AxIo/Ra1WI5Ovd6I9PeVGo5SyvLFFKlsilS3hMKsJxXJNZ9RGq3+hVMFjr2vDeUMpJodtnLtcrwyN%0Afm/yc/mdCDwYNGJTJBKhU8v2HdUoVWosbmxxcNBGYDNNpQalSpUnD7uQSUWs+JN02bT4QunmKIdR%0Ar2BmKdqsTu6UTkll6x3BKxtJvvN0PzeX49vC+PWOyNFeM5HIXqkVgYcXbzjNxZtBQEwqW2Q9nOL4%0AqJ25tRgAJw86ee+aj+EeI06zFrFIzN+9t8jUsB2XTUuhXEWrkiOXyeh26NDrVbhsdd3fXDZPOJbF%0AqJFQEYmQiMWM9Jj4L7+YY3LYTKFUIZKo6w5vRNK4bFrevrq+/V46Eqkc3U5dXWalWKZWk9Jp0RK2%0A5VjfEdcNTS+FTMJYv5nfeaofs1lLJJL6rTuchM4oAYGHm5trMWwmFRvhatOd+8JMgHA8y5FhG9FE%0ADm8w1bK+GPUK3r66gd2k5sRBB4HNLIltbf58qcx4n5FoOscrby6hkEn445cm+MOvDgvricBdo6/L%0AyOW5INSgy6plfi3Bqr+9YVw4nkOjkuGPZPBH6of4M4c6UcjFEoxKCgAAIABJREFUhKJZumxafn3R%0AS7Vaq7vPH3QiEYv4nacHOChMjgncBRoa2IVSBYe5nmxqGFmth9I8daSLjUh2jzxPoVQhnizQ16kn%0AZVBy+WaYfKHcshZfm4/gj2Y42G/lVxdWAeqdx31mPlnYbHuuujAb+kIW5wQeDN6f9jc9T3RqOQu+%0ABN5gCp1aRo9TTyCa4YDb0OwUHuszNxOshVKFYDTbfK1IPIdRryAYrUtJ5ovl5jVQKFVY9CWa+Sao%0Aa/RCjenFKNOLUb75ZB+heAS5VMzF2SBQ15YHOD/t54mJTlRyCXazuikbsRObUcXFmSBHR+2IRSCT%0AiOnQKvaVZ9Gr5cikElQKKWcOdTY7lZOZIlaDCr1GxgG3AZGoLh0x2m2867//u4GQFH7I8IbT/MVP%0ArqFRyYgnC6wFk7zz8UbT1XnnTQjgyLCN6YUIVqMagEqlSjpbF9sWi+oVniNDVm4sbjLcbSCcaDXu%0AGu834w2l9lzQVmNdu3K3dotw0xEA2urz7oxNsVjEV0/0cGNxs+3zV/1Jjo7aWNlIIRXDRijNt58a%0AYMW/1RwZ0anlzefvjM94ssBjg9a2etpWo4rr81F+/5kDgobwI0wjFqdG7FyZCzXXr1A0y3i/mVA0%0AS40aEwNWRnuNiGpVZlYT25ISUhCJGOs1c3stgYgaGqWMZLLAajDJC6f70KiVrAaSPH20izc/8mHV%0AKymVK7x4po9KFdZDaaQSOOA2cnEmiMeh44mDnRTLVV59fxmXTcvxcQdrgRTmDhVvX/VRqdX4H782%0AwvRSdE9sF0oVZJIvnqmBgIDAFwtvJM3P3lpsGbdXyCScGHeyHkpRKJV57vFurtwKt+j1N+6vTouG%0Ai7NBalVwmFVEgwWmRmysh7LkiyWemHDyxISTYZdBuL8K3DW84TT/8e9uUChVOHOok5++sQDQPKPs%0ApnFGaVAoVbjtTWAxqDg8ZOWHv7jZjE+FTMJwt5GljSSbibwQtwJ3hQuzdyR6GucSt13Hx7fDHBmy%0AMbMcq2u5WzS8cLqv5XzT29nBT9+se57sjPGda7HNqOLNj+qFDYVMwpnDXYx4DPzkzYW2n6cxASfE%0At8A/F7FYhEwq4YPrgaZu78SAGbdN15QysRpVaNUyjo7WvU8SqUJTdm83u9fnnUnidv8Ox3NYDGqs%0ARjVKuZRLMyHypTJmfasXFtTXc4dZTWAzw3i/matz4T2PHxq0cWMxSq5Q5uqt8LZusRqFTNyiiWw1%0AqlDKpUS3csSTBQAuzYZa9k8zS1H+5HuT9HXqv5CSETsRksIPGfO+BIMeI5F4jvF+Mya9kg+u+5vJ%0A2MZNSCwWcWrCSTCa5qsnepDLJETiOYrlKgvrCVw2HVaDklc/WLmTEInVEyL1isxe464GDbOunR0m%0ADYSbzqPNni72cQceq5b1SJo3r/pazOXe/Mi774beblJhM2nYCGfI5EucOuTcc5DVqWUcHLC0TZDt%0AJ0avlEtZ9G0JMfqIc2G7sry7U72x5rlsWnQqOZfngoz2GbEatfgu1avfvV06bizFMOkUaFVycoUy%0A2UIJs1GFx6bn528v8tXH3bjsWorlGmvBFJMjNm6tJvjwRoCXnx0gsJlhot+ESASHB63kiiU0KhmJ%0AzTRTI3YqlSrL/i1OPdbJarBuXvfERCc/fXOeZ4552q7J/V0dQkwLCAh8Khdm9moJ1/9d47njHuLp%0AAn/zq7l915lOq4ZP5iMcGrSikEvoskqJJHJYjCrKZRmJVJFhl+E+fyuBh50L2wfxemd6pRmX+51R%0AdrvdQz0RoVXJyBVKnDjoZD2YwmXTMugxcP66n9Vgij8Rph0F7gINDewGhVKFkW4Ds8sxjgzZWpoR%0AvMEUn8giPD7uZCOSZt5b1y1tdD7uF+N9XR1E4jlGekw8Plr3gKhWawx3G1gL7u2gH/IYhT2iwG+F%0AWCwimSm2dLOP9Vn48eu39yRIj4/ZmVmKMtZnYsBl4KMdSVRovz7vThLbTCrCsWwz7t12LeuhFKFY%0AjkKpwsmDTkKxLIhqvHimj6WNrRaNYYkYumwqZleibZO8c6tRejv1TQ3hQqmCN5TCbddxZS4E0Jw+%0ABjg+ZsduUpEvtJ9uflAaIoWk8EOEN5Lm528v7enw+NoTPeQKFaRSMXNr9ZvJiXEn1xY2eempARZ9%0ACXyhNCcPOglEM4hEoFFJCCdybRMiO28+F2YCnJpwUqvBWiiFzaBCq5ZTqVbbOqMKN51Hl91d6o0u%0A9m891U82V2oWGxp8WtGhx9nBr86vcnzcQSiWZWkjuSfWUtnSdmVv7/Mj8SwvPtnPamCL4GYWm1GF%0AYruA8eWjHiFGH2Eam/X9TAUu3QzyR98c55OFCC+e7ufmSgzcVVx2Ld5Qim67nq10mRo14ukCKqUc%0AtUJGuVAiEE3zwuk+KpUqo70mVDIJfV16DDp5c4wqm6vgduiIp4vcXElwZMSGTCoiFMtiM6p59f26%0Alu2Zw118cN0PojuuuKls3fCzndHCoKvjvv4eBQQEHix2Jyp2sh5KE4xmMegUn7rONNbMkR4Tt9di%0AdGgVKJUStCoZP3ljhT/+9sH7+ZUEHgHqcVs/2xj1CoKbd6YWG2eUcqWGL5xudlm+dr5VE14hk6BR%0ASqnVavjCGaYXIvQ49dxY2sQXTnNo0MoxwQxR4C5RT84am8lZhUxCdKtAPF3AoKVtYimdKxJPFvbs%0ATS/MBFoMuXs79fR2dnDmoIOvHdt7njkx5uCdjzf2nIsEs0+BfwkNI20AnVrGvDfeNo7L1RqHB61U%0AazXevbrBC6f78G+m8YXT9HbqqVXvmNPB3iSxQiZhtNdEOFZvftQopViMKq5sd/wqZBKkEhGZfAmZ%0AREIwmkEmETe9heqfT061VmM9GGmRQG3krTx2HQfcHSTSxZbGssa1JhKBL5zm9GNmTB1KVvxbWAxq%0AwvsY0T0oDZFCUvghYr8OD28wxbw3zolRG26bjlA0S75Y5qWnBlqqOKvBJE8dcaFRSlkNJklnym3e%0AI8CzxzzEUnmCm9mmu+TlW2FMegUalZxUtthWQFu46Tza7ByValAoVVhYT7Aa2GKo27Snq/fCTIA/%0AfH6UG0tRApsZXHYtUrGIn7+zyIlxJ3//7lJTI7gd125F+NZT/SyuJwjHc3RaNDitGiLxHK+cW0Am%0AETPWZyYcz+INpYUYFWh2Urzz8UbbTvXHxxy8dcVLj9NAOltgPZhmpMfIaI+Jq3P1ddAbTiKTeXDb%0AtPiCSZLZAiq1EqtRzT+8u8xTR5y8c3mD//33JtCpZMSTedzbSeXlwBaDbhMfTm8w4DbyyrkFOrRy%0Ann+ij/PX/c2q9oI3wYkJB75QmmKp0jwkfHijvmlpbIKUcilfmnThsX7xq9QCAgKfH5/WReay1zX6%0AP22dMXWoSGYKnJxw8vqlNaJbeSYGzBxx2phdjvLylwcZ/4Jq6Qk8uKyF6h29a8FkfQz/wJ0JsWq1%0Axvx6Ao1SRrFcYWYpyrX5SEsSzWXT4rRoEIshHMvy/nU/1WqNG9tdYIcOWBGLarxxeZ2/TS425fgE%0ABP4lnBiz887H9QlJu0lFqVxh0GNgdinW9ucj8RxjfWbUCikiMS0x3tATPn2ok3yhQq9D23xsNx6b%0Alj/53iQXZkPc9sab3ilCTAv8tlSrNbodumZzV49T39aQDcAXavx/DbddxyvnFpq6w9OLmzw95eHx%0A8frZxmXX0mnRshbYqptqNzp5V2KEYtlmQvfspJuxfjNapQyoJ5VlkrofTEP+YafvVblaI76VbTbz%0A7JZAddm1hOM5BtyGlgbHarXGlbkQf/r9SY6MOvn4ZoD/8KOrzWT0ftPND0pDpCAy+JDwaR0ekW1D%0AhQuzITq0cpwWDcVShfn1vVWca/NhRvvMnJnowmHR7HmtarVGJJFjyZfg7KSLga4OLs2GyBfK+CMZ%0A3r3mY94bp0On4HeeHuCZKTc9Tj3PHe8WNlKPOJ8WnzKppNnV20AqFfO7XzrA3GqMzUSO0V4TUom4%0A7iIqETdH++PJAlZjexdPi0FJYDPLjaUoFoOKYrnCL8+v8sH2pr/ejSxBJpPw+JiDl87235PvLvBg%0AcWLMAdwZy2ugU8sAKJWqZPMlRBIxLrsWo1rG7EqUF0730aFXolXKKRerZHIluqxaRnvNFMsVPpoJ%0AMTViRwTYLCpurcVQqWSoZHUTAoVMQjZXl/d5fNyJRiVHIZOwlS7yyrkFzAYl56f9zCxFyZfKXLkZ%0ARqeWk8mVmtdA44BwbT6CfzONQSsXEsICAgKfiRNjjpY1D+4YqYRi2X3XmUqlSq1W48qtMG9f9eHf%0AzAAgl0lZWE+w5EsI+z+Bu443nOY//OgqUom4aXDd09nREsPxZAGD7o5pUSN2Z5aiDHkMmPVyZpej%0AaFUyLs6EWg7vdf1JDRuRTDOhcGE2dN+/p8DDR1+nnmeOufnuM4M4LVoWfVuYdUrc23G8G5ux3umY%0ALZQQwZ51GiBXqOANp+je5zUaeGxavnu2nz/7wVG+e7ZfWJsF/kWIxSI8Dl0zJlcDSbpse3NIUI/j%0AekI3jUgkQiGTUCxViSRyZHNlXn1/mUFXB9843UsomuWVcwtML0abRb3z035CsbqmMNSby1LZAiMe%0AA9cXI1SqcGLcwVi/uUX+obH+Qz0x3WnVMeg2tt3vjPaakUklJFIF/udvjvPc8e6WXJZ7+0z14Y5m%0AzJ3Tzbtf70FpNhM6hR8SPq3Do6HFcmstzrFRG09PuUFU5Y1tDUyoJ+C+eaafUCzDR7Mhup06XLb2%0Auqu9nXrsJjWIavzkrUWOj9lBJGItkMRl1+G2afnKUXdzY/UgtMwL3Ht+U3xeuxXhzOEuYsk8kXiO%0AL025+PHr8834y+RLyKUSFDIJQz3GlsV+X5mJzg7++zuLVKs1NCoZn8zvFZT3OHSsBpNcm49wcTaI%0AQiYRChiPOD0OHX/yvUku3gxxdspNJldEo5Qjl4mZXtjkySNO3r7qZ9CtR6+W47Tr2Ti3zIUbQZ4/%0A6SaZLaJUysjkS1RFImZXooz3G+iyaTg/7efs4S5Ge02IxRL8kQxyCXx4I1yXlqjW9TsBEqk8UyN2%0ACsUy4XiOboeuWbUORrN47Fri6QITA1ZsJlVLRbtRMDk6bPscf5MCAgIPEgOuDl46O8BqIIkvnKan%0AU4/LqmHJn2x7r22sM4NuMRaDkgMuQ4s234WZAC6bln/7nUM49ineCgj8tly8GWRqxE46XwQRTI3Y%0AqVarvPhkP75QqkUyop2kXbZQN5h78oiLFX+Sl58bYmZpk3A8h9OsQSET84vzKxwZsjWf+6CMAgt8%0AsZlZjWE1qvnxP92Z2D02ZqNDK297nlHIpZQqFWaXY5QqVU5NOEEkYtWfbFlvj4189gSUEMMCd4Ny%0AuUq5UuX4mJ1svn5eGfIY+fhWpO25XCoRUyxXqVarvPzsEPPrcXyhNEeGrXRZdbx3LUBvlx6HWcPS%0AxtaeTt7dGsPr4TSlcpVUtoREDCKxBFm51uwE3o3LpmUjkuH96QC/t+P9XXYtEwNWwrFkffpdKcGi%0AU3DkbH/bNX93s1tDXqJcqRKKZR+4LnwhKXwfuF+bh/10ghpaLEMeI4cHzfzywjpHR2y47XdcH7/1%0AZD+haIZsvsxmIodcKsbt0LZoxtmMKiwGFVKJiGKpQjiWY6zHiEGnpFypMDls5bXza/hCab5y1N38%0ADMJNRwB+c3yaDUreu7YBQG+nnvn1RMvPbqWLfOVEN95gikSqQJdN04zfFk2txJ3NfCMhrJBJmqZd%0AIrGIFX+SQbcRh1nFf3t9viVGHyRReIG7y24jxJPjDrrtOlaDKf78b67ismmZGrWj0yhxWDRUKlXS%0AuSLVSpmeTh1uu45Kta41Ra1GX2cH+UKJ9WAaEDHSa+LKXBhEIAFsHWq8wRTZfAm3Xcsr5xYY7jGQ%0AL1TpdugZ7jby49fngbpW4q8urHF8zI5ILGItkGKs14RWLefv311CLBZx5nAX8WSe8Lau3NnDXUIc%0ACwgIfCa84TSBWIafv70IwDPHPHxwfQMRItw2LZ/IJHv0K3ucehxmNR0aOTdWoswsRVu0+QBGuk1C%0AQljgriMWiwDRHlMulULK80/04rbr8IXTLZIRjQLrziTa5JCVD6fr0kw/+uUcMomYZ465WdrYQqOU%0AcWTI1mKY/aCMAgt8cZldi+PfzLCw45wjFouQSiQk0ileON3Hqn+rJVY/vh3mayd7CG5m6Xbo6bRo%0A+NXFVVQKaXO9bRjMCfEpcD+RSsWs+lNc2m6s+voT3Vy4EajrBUfqesHdDh0alZxgNEO5WmUzkcNt%0A17G8keDiTJBqtbYtBxHhhdO9XLsd4ciQ7TMZhbrtWqKJPC+e6eOX51ebjz0x0dn2+YMeA1dvhZka%0AspHNl3hswIRKLkUmFfHDV2dbfv7XF9f3bRTb3ezWmEL5+ske/vjFsQfuOhSSwveQ3QmGE2OOe3ZA%0A94bTXLwZ5Oykm1yhxMquyqFGJaPHqWN6KY5GJSeZKXHA1cF6KEUmX6RWq3Fp9o6j4rX5CAp5XV2k%0AoRknlYjJ5kto1TI6tAquzoUJRDNML0Z58cl+Xjm30BTPf9AuBIF7Q/Ma8CYY6Tbwb74zwfTCJvPr%0AiZb4VMgkDHmMRLfyDHcbmRiw8JM35ltea3LYxi/PrwL1GJVJNM3FvrEQ69Qyzk662EqXSOeKuKxa%0AXDYteo2c6FYOlULKoQNW/vXXRqhWa/y7v7rcNlaFTpBHj/2MEP/0+5NNPWyLQUE4lsVpUTLaY0Qm%0AAa1KTnyryHC3ib9+bY4/enGEPqeecrlCtlBCrZDhsmupVOCdyxu8/OwQKqWUt65s8K9f7KC3U8+K%0Af4vJYRsXZ4KsbKSYHLFxcSZAtVZp2VQdHbHT7+ogmsjwZz84Wo/72WCzeHd7LU6nRcOhAxYcZrWQ%0AEBYQEPhMeMNp/uIn1zh0wFov0nYoKFcqHDpQX4uOjtqb68x6KNVcZ6QyMalsAbNexpFBG9duRVo6%0Aeh6k0UmBB4ub3kSL432DyWEb//j+crOb0mFRE9zMIpGI0Gvk+KOZliRaj7MDlSLDz7bPMIVqhZml%0AGP/2OxP8+7+6RCpbar62EM8CdwN/NEN0K9diTPXU4S7e/XiDHqeO186vcGzUwaBOwYo/iVEHL5zq%0A5dUPVjDqFdgtKpY2EpwYd5LKFlmXpgVTYYHPDbFYRGBbMqpQquAPp7Gb1QQ2M4hFIg64DYgAvVbG%0A21fXgfo5/spcPe90YtzJ+Wl/8/nheI5SucJrF1bvGNGF0vR2tTeiO+AyENz0sx5MtdwPGkXsGrV6%0AJ7CtnhOIJXMccBt44yMvV2+Fefqom4X1BC67tq330QfTAX7vmQN7vvd+zW5Hh20PZP5ASArfI/ZL%0AMNyLsfTd76VUSHn2qJtiqcLcWoKzR1z0uzr423ML/E8vjBFLbpLMFvEGU1iMKiYdNnzhdNPAKBKv%0AOzpWqmA3qUmkChRTBQAUcilvfOTlS1NuqrUaB/vN9HV1NBPCwoZJoMGeayCQ5O2r9STblyZdnL8R%0AYHYlxpePeprjFV855mYlmOTDGwH6XB3NTuCGRs/OGM0Vyi0JM6tRhdVQdyD1b2aawvI3ljY54Dbi%0AsmlwWjSs+OP8/bvLjPcZ6Xd1tJW0EDpB7g87iwbDnntbOPtNvD8d2LMZqNRqRLYKzK3Wnc2Pjjr4%0Ax/dW+NKRLm4sbfDyM0PMrM7htKl4+xN//fkiETazimQ2g1GrxBdNMdprIlcs47Sp+S+v3eTP//hx%0AumwafvxPt3DZ9GTyJZLZAi8/O8SiL4FWLcduUqNRynn1/WXEYhGnHusklszz1uV1ers68MeydJrU%0A3FyN0WXVEY5lqRlALpMgl0u5sRzl5JhDiGMBAYHfyIXZIBqVjI1Iht99ZpDAZpq5lThdNg1TI3Yu%0AzgY5PupoNgnIZRKUShmvvr/Mt57qJ5mtkMxk+d1nDrDg2yK4mXngRicFHgwaBfu5lViL471CJsFu%0AUlGrQalS5cS4k0y+TCJVYNBjwKhXEIrVJ8mkYjE9Tj2DHgP/7Y15srlSy3sMdxsxaeX8H//qsGDI%0AJXBXSWSLxJMF5DIJbrsWXyTNqcc6yW/vP3OFMl9/opcV/xaJVIGhbiNSiYgPrvvJFcoccdp49b2V%0A5n61HvdqRntM9HfqhfgUuO+IxSJ6O/VN4ze3U49GKWuRgPTYtfRVO/bkmpRyKcVSuaWjd9WfpFiu%0Aks2VeOXcAqcmOuv7DqkYo07ZYkTnsmpJ5Yp0aBUtRRa407nb39XB1IiNSDxHtQabWwV8oTSDHiNK%0AuZRMvoRaKd1hgtfKvC+BVCqmXK62/P/DZtooJIXvEY3Osp3ci7H09UiaN6/6Wt4rXyjzjx+s8P2v%0ADmM1qlkNpogl80z0W3j32gYH3AbWQylK5Sqb8Rw2gwqDVsHbO17njqOjC4NegVwmZt6bQC6X8PSU%0AmxuLUQ4NWbF2KFn0beG26RjufrAvBoG7y37XwIczIb57tp+XzvTxO0/110dGwml++vYit9YS9Hbq%0A6e3SI5eIuTAdoFSp8txxD8VydU+MTi9G+fIxN6lskZmlKFMjNqJb+eZ7NTqWdGoZ1WqVW6sx3r1W%0Ar0auBZOcOdR+tEQobNx72hUN7lXh7DchFotYWN9rhPjNM/389S9vMugx4g2lUCtldDt1aDVyln1J%0AQpE0g24DWrWixWnXqFVi1Hfw1uU5/reXDzKTjaGSSxjuNvLRbIhMtkpvl56Z5U0MeiWPj3eSTJcI%0A5LJIxWI0SglnDnex7K9raT0x0cl71zaaB910tsj/93czHBuz06FR8Or7y/X33XbXBTg76bo/vzwB%0AAYEHlvoIPtz2JpgcsuC06vibX97asxc8PupoOtwb9Qo0ShlajYwXt7t4qInI5IqkcmXMOgX/ywuj%0AQkFK4K6yc/ryayfdrIaSuGxafOF0U9KkVoP1UIoT484WWYmljS0Usvp99dJMkKePulkJbFFZrVHZ%0AddDfuQf02LR4bFphckzgrpFOF1gNJLEZ1dhMak5NOLm0w7CqcbZ5fNzJRiTN7bU4vZ16olt5FDJJ%0A02S7QaFUwRtKEY7nOHuo8/P6WgKPMCKRCIdFzZlDnWTyZcKxHJVqtiVOZdK67MOFG+1zTUa9onlm%0A36kZrJBJqAEf3w43/a+k28VpmaTeMPbrC17MegVWo7qthrBRV+9K7nHqefX95bbvb+5QotfW2j7f%0Aadbwl383Q4dWvqd56WG6RwhJ4XuAWCzaIz7d4G6OpXvDaf7qtbm2jylkErKFCq++v8zzp3r4aDZE%0AKJbFZdPQ7dRzafbOZimeynNwwNI2gZfMFlkNJMnmywD1Mfxkga8+0cPKRox3PvYx3mfm3//h0Qf+%0AYhC4e4jFIubW4m0fu7V25xpoJIQbyUGlQsrzT/QQTuQIx7J843Qf5WqV9675GPKY2sZoLFnfYAE4%0ALVog3PIzCpkEj11HpVrllxe8LY99MB3gXz0zSHQr/1BU+R4k7lfh7LPisGhaNgM6tQx/JE0qW68g%0AK2QS1DIxDrMGnVpMX5eePo+Bef8WEpEIl02LN5ginc1xyxvnxKgNu1lFOJpHKpbgC6V4+0pdPsJk%0AVPDxQohvPznAejjDe9d8DHcbkcukFCtlVvxFbEYVvnC65RDwxERny0F399q9c2w7nSsJa7KAgEBb%0AdibYBj0dHB21YelQcflmqO26nC/e6eQJRrNMDtu4vRqnVK4y2mvi7as+vnG6j1+cX+H//P0jn9O3%0AEnhYaewTG4XRYqnGRL+F6Fa+nlTbPtMoZBIOD1r3JM6gYYqYRy4To5BLWPYlWRWnePnZIW4sbRKJ%0A5xjtNfH46N49oHAvFbgbiMUiStX6OP1GJMNmIofZoGobq+lcvaPYZdVSKtcolCo4zOqmyfZuBNk7%0AgftNYx8x0m1kK1VqrsP9XR2UtottjUKyTCpuK/dTKFVIZopktqc16pI+eiLxHC6bFpFI1NR0Pz7q%0AaEnqNn7+60/0cGUu3GLGvfPxnk498VSBcrW27/uLgC6rpm2jWKdV09QqbjQvWa26ltd5GK47ISl8%0AD6jr6hru+Vj6hdkgoViW8X7znsqG3aQisJnm+LijmSgY7zfjsdcTFzsDXqOS7dsy7wulGe01kS9W%0A6LSoUSul3FgIc/FGgKkRO75whu89N/xQXAwCd4+1UAqrQYU3uLfi5rZrW+Llwmywrv32WCciEbz6%0AwQpdNi1GnYJPFiJ0aOTIpJKWTsyd+CJpnjrsplSpEE/l+IOvj7C4nmBpYwubUcXpQ11M9Jra6gdX%0AqzU+vBHgz35wtPlvgXvP/SqcfVaq1Roeu47r83eccnuc+uZo6qDHQH+XAUOHisuzt/nKCTc2k5py%0ApcJqMIlIJGLQY+TqXJitTIUVf5JkvsRQt5HphQjJXInHDlhwWOryEc+f9LCVKSGT5oin80wMWLGb%0AVLy2QzN7YT3OYLeRYqlCJJ5r2yHyaWv3eigtHBAEBAT2sHtKIxTP8q0n+whGM3vGLxtE4rlmJ0/D%0A6MVuluCyatncyvP0UTeJVJ4//vZBLt4M8sNf3rrnXhoCjw6NIvITE53Mr8fQqqV023X4IiUQiZqx%0AXDctVnFjcbPt64TjOc4ecZEvlDk8aEUuE/OjX9XN5b58zMO3T/fez68l8IgxuxZnwZcAUd1QO1so%0AM7vdEbmbSDyH3aTm4ICFtWAKj13XNJFr180oyN4J3E927iPKlRq5wp3zSalcwWnV4rbrWkxpb67G%0A2r6WL5LmgNuIWFSXKd3cyuEwq+m0aXj1vZWmPOl+xb5gLIvTrCGazLcU+RreRaFolh6nvu1EaOP9%0A3TYtMqm46Z3QeL5GKWUzkWu5x1yYDTE55ryLv80vBuLP+wM8rJwYczR1UBvczbF0qVTMrbW6a6lS%0ALm15L6lUzLPHu9Gp5VyaCXJ+OoA3lOLqrTDTi9GmGHiDeLKAdR9naJtJhUYtQyIW8fO3l/CFM7gc%0AHZyddKNTyz6XUW+BLy6NUdQPZ0J74hLq10CHVt78ucXnyTOsAAAgAElEQVRgirnVOCfGnVy+GeL9%0AT/x4Qyku3Ajw1uV1Th3qJBzPfWqMdjv0bGym6HbocJg0pLMlBt0GRntN6NRy9CpZs1DTjsZGSthM%0A3T8+y9/jftCIQ7G4Pvp8fMzO5LCNHoeeyWErLpsWc4eCSqXGj1+/DbUKnTYNEkR8NBNCKhEx3mcm%0AUyiglIp58UwfRo0Ct03LejjLoi/OsfFOhruNfHjdh9OsRiGTML0UY6THzLkr63RaNFyZC/GrC2uc%0AOdzFwX4zcqmEI0O2uiZiroTVqMKoV+zpEPm060Iw/BQQEGjH7imNrxz3kMyUmF6K7rueuO1aNEoZ%0Ak8M2pkbsfHw7jFwqIZ0rMdJt5NRBJ6cmnPy/r0zz64te1oJJ/umSlz//m6t49ynoCgh8FhpF5EZS%0A4MvHuqEG00tRHjtgY9Xf2oDz1pV1XPb25xKXXYunU8/cSpxr8xHe+8TfvE8OetrvSQQE7haVWpUb%0Ai1HUShm/+GCFc5fX911zXTYtA64O3r7i47EBM6cPdWHQyYHaPc0vCAh8Fnb6sGxsplr03UOxHEMe%0AA1fmQly9FcYbSvH2VR/uffJFfZ16NhNZbixFuTIXotepp1ypEYnnePnZIU4edDLWZ963S94XStPt%0A0NFl0fDj128zsxSlWK4ws/16dnNdVsJt17V9/kBXB3/0jTFGPUaApneCTFJPk9Z2HaVue9tPQj/o%0ACJ3C94h7JT4djOc4f8PPbe8WLpuWtWCSmeVNXnyyD28wjT+S5rnHPcRTeVK50p6Kii+c5tiYvaXK%0AuDOxvLtlfrzfQiiaoViucOKgk6MjNnrtOqEDTaCFnaOox0Zt3FqLEY7nePJIF5lc3a3cadHgtuvo%0ANKsJb2Xxb2aZXopxwG0g3SZWC6UKS74tbCYV3lBq3xjt79IDIhRSMeupHLlClXhKwrkrdd0imVSC%0Ax6bd1yVU2Eh9Pnyef4+d8TrcbeCJgw6y+RKVan0zMDVqxWXVEYzmODvlYn69XoDr0CoZ7zMTz6To%0AsmkQiyT4N9OcnHBy2xejv8uEUiHdHg1MMtpr5r/+aha7Vc2ZCTfhWJbjY3aKpSqpbJ6Xzh4gky82%0AK9O31+J0WjQcOmBhatjKhzNBJgas2Ewq5r1xujzaz7x2C3EtICCwm91TGgqZBLNBycxiDKtBhUQs%0AbrueDHmMdGgV22uUlBdO9yIRiZBKYfKABYCfvr34hZIEEng4aBSRC6UyiXSBbL6EQi4l4tvi47kw%0AVqOq5b6YL5QRIWobxxMDFn72xjwvfekA1xc2WQ+l8Dh0HBu1M95t/Dy+nsAjwidLUf76V3McH3MQ%0AjGbumMPvs4eTSkScu+rjqSMu3rjkre8tPQa+dMSFy6ZjaWOLQDTDoMvAqQmnsMYK3Dd2+7CUSlW6%0AHbqW6eBF39Ye7WuRqP26bDWpWN5IMjlio9Oi5WfnFtGpZSRWi5TLNZQKKTq1DK1K2rZLvrdLz+JG%0AAr1G0dLpO95vRqOUUihW+Hc/OMrrV7xcmdv7/g6LhnK5yoXZIO99csc7IZ4sUChVmBy2tXzuIc/D%0Aea8QksL3kLslPi0Wi1gNpnhvOsDiegKrUYXdpEYigd99+gDr4RQXbwQZ7Dbw0tl+rtwKk8mV2Uzs%0AragUShU0Svmei/Lj22F+8MIIs0sx1kIpep16xvrMrAQS6NQK8sUKhwet9G5XWYSEsECD3aOo4XiW%0Ar53sYT2U4tZqPck1MWAhnS8R2Mzw0c0gAy4DXVYN5XIFrUa+70jHqj/JmcNd3FiMcmEm0DQTicRz%0A9HTWY1RUrVKp1dhM5SmWa9iMan52bqEZow05gofNJfRB5/P6e+wxuAsmWfRtcWjQyi8+WEEuEzPc%0AYyIYTZHKFXnqcBd/OXMDAIlYRCKTp8viYqwvS7laIZEqks4UGHAZ+dFrczjNCt772M/vPD3ARizJ%0At84e4L/++jZXb17ju88MMNhtYt4bp1yusRxJINvWu/IG09RqYNDKOTJoxWPT8Z9Xb7EWTKJSSDn1%0AWCc6tWyPXtbHt8P8m+9MMLscE+JaQEDgU9kpbyYWizg72cXC+hYatQyDVs6vLqy1uIPbjCrG+y38%0A6Ne36LbrePnLg1RKFdY3UwRiOU4frI9QftEkgQQeLk6MOZhejDDeZ+bGUpQjw1bOHOnirY/Wcdt1%0Abc80Lz83xNxKjMBmhr6uDvo69aSyBf74Wwfx2LQcG7IiFov2OMoLCNxNxGIRgXiK60ubfPlYN/lC%0AmVurdzoNL8wEOHnQWT/r+5PNkfcPpgP1hJlBxfLGFmuhFM+f7GnmFp6dqpsJC+uqwOfBTh+WUrnW%0Aklsy6hVtpe0+vBHg2WMesoUyq4EkHruO0V4TvnCSqREbaoWUn52rF5cbGsNX5kKcPtRJuVLFZlK3%0ATSqb9Uou3gg2Nec1Shk1Q73Jp1KFWCrPn/3VZcwGJS+c7mMtmCQUzWI3qZDLpFy8EeQrR93NPcxO%0Ao3rYK5/1sDbdCEnh+8Bvu2A3utlEIjFvX13f45b48rND/Pj1282LwKBV8pc/v9E0W2inNQyQyhb4%0Ag6+PMLscZT2UpqdTz6EDVv72rXlK5QovPXWA22tx/vs7i4z3mfneS6NEIntfR0AAWkdIxGIRX3+i%0Ad4+755lDnVyaDTVjtVKpUavBpdkQwL6x6rJruTQb5Bun+wgnsqz4k/R3GZg4YKbTrCMcT5PIFKlW%0AKlSrIiwdKv72rYWWa26nHMHD5BL6MND4e1ituvu2xuwenRaLRYz1mbl6K8zUiB2rQcFKYIvvfKkf%0AXySHQibGZa936FaqVaiJSGUL3PJGOT5qQa2UE4jkSWYKvPzsEKUSOK1qLs4GWQumGPIUcG+b0CWz%0AZaiV0SqlmHRKIvEcmWyJmaUYaoUUl1XD5JAVt1XbkrzJFcq88ZEXlULKmcNd5Atl1sPplgTweLdR%0AiGsBAYHfSGNK4+ionbevbgDwwqleJBIRj487KJQqJFIFRnqNlEpVfvSrOarVGl02LYlMkUKhRLEC%0AhwYszeLT/fLSEHh0+cEL4+QK9YYXMWJeeWuBQY9xT8OA1aii39XBzGIEl03Hqcec3FyNkkgX+MbJ%0AnmYsCrJhAveSxhl+aSPJH3xtGI1SxqvvLwOtZ55qtcYH1/0oFVJ+/7khFn0JVvxJTh500mnVkMoU%0Acdm1jPWZ6XHcacwSYlfg86JardHjvOPDEk/lyRaKTI3YKZbKxFIF7Cb1nnN9tVpjM5HjtjeORiXj%0A8s0Ql2+GODnhZD2UwBtKMTVip0YNXyiNy65ltNfM3Go9X/X4mIrjY3ZyhTKhWA67SYVKISUcv6P5%0Ae2UuxOPjTvybaeLJAgBTI3YWfQkWffCJLMLj406K5QrTi/Umm+eOd1MuV/fdw3gcOkKxLI8NWB/q%0AphshKfwFZT2S5q9emyOeyjPoMe4ZyZPLxMyvxymUKpx6rJMbS5vUuOOq+GljxV1WLb++sMZYr5Gv%0Anujm5+8u8t61jebjka0cF2eDAEwMWO7TNxZ4ENiddArGcy1dvqcf62LVv7Un5jL5MgBfO+lBLJJQ%0ALJVZ2rjzc/vFqtumo1yuUq5WOeAyUChUyOVLSMQS/p9XPiFfqPD1J3qIJUvYTGr+4b3lls+3X0VP%0A2Ew9mrTrZjs14eTyzQB9XQbOT/v5xuk+VHIpYqqkckUsJiV6db0CLqqCQSMnmSky0m2mXIJCsYTJ%0AoEQXkzPvTdDn1HHAY2R+LY7HoWVuNc5orwmFTMLfv7fM7315iES6wNxanA+u7x1TKpSqfPdsfcOx%0AW2IjVyjz3rUN/vT7k3TbdW2NEwUE7hZ/+H+f+8w/+1f/15fu4ScRuJt4bFr+9A8mefPKBqVKleeO%0AeyhVqoQTBd67tsGTh12UylXeuXpn7VHIJHRZNEhEoJSJcXUbcVtbD0aCRJPAvWLJv4VMKkGjlDHo%0AMbKwniCVLaGUS5FJxJyfvnMvnffGOdhvYmrMQTSR42dvLRKKZXnqiEu4RwrcF3ZOpJ066CAUy5LJ%0Alz71zFOr1iiVK5RKVQ72W+jQyEnli8ytxAlEM5x+rJOfvbPIzHJcMPEU+FwRi0VolNKmVEMN0Cjl%0AZHJFFDIpjw3oKJWrbc/1CrmUVLZEKltq/n8yU2TeW5fpa3QG93bqmVne5OpcmN97bpD1YJpffLjK%0A8yd7CMdzWAygVso44DFyfT6Mx67DalTR29mBL5xCLpUwOWxDJBJxYSbQfK9CqUI6V2yeuXbuUfbb%0Awzwz6aLHsffM9bAhJIW/gHjDad644gPg+JiDeW9rEkMsFvH8qT7Ob1cWxSIRZw51cX2X226jel6u%0AVAlsZrAZVRj1Sv7p0hoqhZRSpcZtb4Juux61XNZ0WcwXykwO2zgybBM0tgSAvRqsjc3I+Rv+pp6b%0AQiZBJhXtcS83dyixGVU8f6qXSCKLWgEisYiNHeYzuzs9HBY1Mkldr/XwkJW5lTjTC5sMdRvp0Mjx%0AR1JM9Fs4OGDhVxfW8EfSzS7kfLFMJJFjpNv0UFf0BP757B6dPv1YF4gq/OCFcT6+Fa4nfqmQzBYR%0ASyR02/Xkc2Uy+RJTI3ZU25t0pUyGtFZDJK4y6DZwbS7ISjhFf5eRQDRLvliir1NfT7TEcsTTBaZG%0A7NjNKpa3da9uBevjg7vHlHaOWu8nsdHoJBYQEBD4bdCqJKwHU7z01AD+zTS5QqUpOfb+9Q1OjDux%0AGlVE4jmcFg1GvRKTXlkf4TSo9ySEBYkmgXuFWCwiky8jFldY9ifo6zI0tSt37x2dFg39XR1k8mVW%0AA2ne+2Sj6VwvFCcE7heNiTS5XMLzp3oJxHKsbNzpQNwdtx6HDodZgzeY4olDTirlKj98ba7Z6aiQ%0ASSiWK7x5ZR2oy5698/GGYPYu8LmgVMqYW40jEYuRScQ4LRpk0rphd65Y5spcmJ5OHS8/O8S8N44v%0AnMbj0KFVyXj9I++e14vEc3U5SBHNpK4/kqHH2YFSLmXZn0QmFTPSbSQYzeC2aVHIxBSKVf7TP8w0%0AC4IzS1Gu3gpz5lAXDrOaUCzL0sbW3vdL5DjYb8bcoWrZo3zaHuZROHMJSeEvGLv1LkOx7J7R+hPj%0ATl6/tMpQt4lDg1Zml6P0uzqxGlQtIt/Vao3z036ePOxCJhVzY4cWZb5QwWJQUSxXKZWrWIwqOrQK%0ANEoplg4lJ8bsuCzCjUagvQbrOx9v8Cffn2RmOU63Q9tckFe29bB2xuugx0gmV+LcFR9TI3bevlov%0AeOwen2p0epw+1Mml2SDFUpUXn+xjK1VEJBLR49RTLleJbOVY9G7xnacH0Cqk+CPp5mc7P+1Hp5bx%0AJ9+bwrGPo6/Ao0kj0dqoBE+N2Fnxb/HVk92cv+4jX6oxNWLn2KiT//j3s0gkIrzhJBJJF06Lhn94%0Ad5lqFVQKKYlMjhoi1sI5qtUajw3ZkCvl/M0v53CYlHztZC+3vQmsJhUjPUZEYjFvXFrjyyZPUzJl%0AcsTWVjJloKujZfMhSJ4ICAjcTW6uxenp6mBq1M4/bks97ZQc23k/NuoVKBUS+jp1iKpV1Bp5S0K4%0AXcH4u2f7hfVK4K5x05sgFM0hkdb3gT/blo1oF6sSiYh/urTKc8e7qVHDZdUy4O7gzESnkDwTuG/c%0AWksgl0v4X799EP9mlh++drMZs9B65jk76eLyXJDLN0N866l+bi5t4nZ00NfZQUSVY9BjwGZU8ZM3%0AF1reQzDxFLjfNO73SrkUfyTTbAgrlisMuA1cmg21SEdemgk1pRquL0QY3EdKym3XsR5KEorluHor%0AzONjDoCmh4rHoeOAy9DUGc6VKsytxpkcuWMA12iuUcgkqLfN5WwmVduk8Ei3iZefHmj7WR7lM5eQ%0AFP4CsDPwdutd7paBUCqk1KiRzpY52GfGG0wyMWjm9lpi3xF8jVqKw6zBoFMQiefod3Vg7qiLcvd0%0A6jlx0M5HN0LoVFKOjzqEZNojyn4L4O6YhO3NyEyIM4ecLPq2ePFMH5tbedK5EjJJ3b28VKly+rEu%0AqtVaUz4iXyx/6vgUgFQiZtBjRKOsu43eXI5xcMBCJJFjemETh1nN86d7GXUbANpW9YQYFmjgjaS5%0AMHMnaXGwz8y3n+pnPZLiK8c93FiKcnTUznoozWsfrPCdL/XismtRyqUMdBmoIUIkguNjdtKZPAqJ%0AhHKpRrVWQyoSsRzYwtShJpOvawrPr8fJFktMHLDw9+8s0+3UYzMpeeaom41IppmAse9jmGAzqdt+%0Aj0dtcyIgIHBvSOZKfDznJ5LIfqrkWKFUIZ4sMOQxIBGJSeTzHBmyNV9n34Kx0L0mcJe4tRbl4myw%0ALrGUKrC4vtWUjWgXq46DaoY8Rja36l3vR4atlMtVIR4F7ivD3Qa+dtKDxSTntfO+tjHbQKmQ0uPs%0AQKOUolJIMOr0/PCXc9QqNYx6BZYOFeeng233gIKJp8D9onG/B/jK4y76uvR4QykKpQoyiYS1QKpt%0ArmCnVMN+eSqRCLzbxnQKmQSJRNzSNOO2a0lnS6iUUnqcem57Y1gMKoKbGV4800cwlm0xaYxu5QjF%0AsvQ49W3f78SY/TdeM4/iNSUkhT9HdndYPHeip0XvUiGTYDOrmegzMeQxsOTfwm5Uc3EmiN2kwhtO%0AMe/b4qWnBrh6M4Ivkt5jtmA1qNCpZMwsRunr6mBqxMbsUgyxCJ6a7EIkqgEi/vD5keYFINxgHi2C%0A8Rznb/jb6lR9mqP4vDeBSGSgVoNF3xYmvYKpYRs//MVNpkbs2Ewqrs6FsRhUbCbqzp2RHdISu8en%0Aup16bEYVa4EkBp2CHqeOYDRDh1bBVjqPUSvny8fcdJrVzS72xsjqo1rVE9gfbzjNvC/Bz99eurMh%0AqFXQaxVcmgly+lAnnTYNr3+0zuhXOvBH0hwfs2M3ahntMaGQSlFIJWjUMtRKGQBqlRyZCMQSCZVa%0ADbFEjFGn4pVzCzx7zM3sSgy5REImV0YqKeGya3n3mo8nD3di0isJbGYAMOoVXLsVYWrE3rJeK+VS%0ALs4EeXZK0D4UEBC4+4ST+W0HbTEr/lZDld2SYwfcBtx2DQqphPXNFIf7Wz0m9i0YC91rAneJRW+C%0AVX+Sp4+6sBiUnNuW1msnG/HYATMKmZRXzi0gk0o4cdDJT9+cp8ep5ztP9gv3VIH7xuSgDbFETKdZ%0Az/qnSJ2M9pqYW4khk4gZ7Daikkv5z6/dJL/dSBOMZrl6O8xwt/GumXgKZyWB34aLN4PNM4tYIsVi%0AkDUTrjWqBDdzbZ8XidfP/8FolgszAZ495iGbL7MaTOKx6xjtNTG7HMVj19HTqYdajQ+m72gAK2QS%0ARrpNbKULxNMF5DIxcqmEQrGKTCYB4MqtMHq1jJmlKFA3lvOG0vgiGU6MOxGJwLfLnFtgL0JS+HOi%0AXYfFzZUoA24j6+FUizbqzbU4CpkYiVhMIJpt6rzNryUw6BTcXNnEbdfiDaVaxqhmlqJMjti4PBdE%0Ao5SjVUlZWN+iy6YlEs8y2K3EaVQ39Sn3040VeDjxhtO8Nx1gcT2B1ajCZdPyxuX1lk6fT3MUPzpq%0AIxjNUKpU2UzkEIlgbjXGC6d78QZSBDYzhGJZXNvi7zNL0X0lI5473s28L44IODhgIVeodxyP9ZgJ%0AxdP0dxrw2O6IvAux+nDQ/Dt6Ewx77t7f0RtO8xc/ucbBAUu9Oq2U8j88N0w4nsEbTCGX1pMXtXKN%0AqVHb9rhRPfErl4nIFIpIxFCuVSgWy6SzRRxmDYtrCRaCcTQ6JQsbCbQaBWKxiG6HjkQ2z3CPidtr%0AcZY3UujUeSYGLFy+GeL96wFOP9ZFt1OHN5Qiniww3q/ds143XHCFDbuAgMC9QCoWM7scxW3T4bZp%0A20qOPT7m4NiojXKljEIm5frSJquBFLlcublGf1rB+NO619r9v5CkEGiHWCxiwbdFT6eemeUYHocW%0A1/ZZp53EiVQs5rUPVjngMdLj1LHir3sH/DaJMwGBfwnlWpUrMyEWN6L7xqxCJiGRzqNTyxjsNuLf%0ATOENZjg8YOXCTKAZs32dHZwYs/POx75/kYmncG4S+G0Ri0WAmCtzdXkIa4eSee8WL5zuw7+ZJpbM%0A09upbyuJ1zj/Q32PkS+W0amlTA3byOZLFEtVRIg44DZQKlcY7DZRrtbwhdK47FoG3UaW/QlsBjXl%0AUo1bqzHkMgmlcoVPFhIcGrAwOWRjLZBkcsSGVCxqJpWr1RpX5kL7mnMLtCIkhT8ndnZYSKVivnmm%0AH7EYtEoZlUq1VZclmGqO7G0mcrjtOuKpPAcHLIgQ8daVDb7/tWGuzIW33esr250gEnqceiQiEf8/%0Ae3ce3NZ5343+i4ONWImF2LiAiyiRFGna1k7Lci07jWO7iZLWfXvT1Gmb27ntG0+TtJ3OddLWTTrj%0ApunM26TNdKYzvWnTuGnqvlnexG1iN/ESyTJla7MoUqQoihTBBRtJkNh33D8gQAQJcJG4AOT3M5OJ%0ACRxCh+d88ZznPOc8v2MzqYBMBkO3ZvGBQ/WoNTQUfDlWmgZoMmm2eOvQZlu6v3N1gXq6bDjbN11w%0Ap0+xp3FqlNkBtKX1g3L1seLJFGYWooglUpAIgKQq29SUmj5lMlRBraqBQatAlUyMty55cXVkDkC2%0APER9jbpgQJhTVivfsv3ovPf9mBtcONPnhF5Thcnb05GefaId3/rxIOrNaiSSaTxzsgVnr7rxkUea%0A8daVaUAkQiyRhNWoQjCcgE4pRzINyCVieBdCEAQRnN4QlHIJGq16/MfPbuDEg3X4/37Yj2ce2wtX%0AKoREAhhyz0Epl6CzxYjRyXkMjM7guWe6MTA6h+sOHx6+34b3cqWAFn0XFtfC4sNwiGgzXLzmRCia%0AhNmgRCKVxl67Pt9vzJFLxZBJBWjVMohEVfjmfw0W9EUXt9GlLhgXG4QrNiABgIMUVNLFGzNosqmh%0AUsjww5+Pov/mLH7z6XZcXJTZfImTBj0yGeChB6z4yTu3cPryFORSMR7utvGYSlvqtd4x/OMPBxBL%0ApPD4oXp0NOmLZrbVXg2fP4rWBh0GRmdw+n3nnYci3j4Xy/UJ7/UhnjxvonuRTmcQCMfz+bky4sXD%0AD9TjR6dHAQD77DrsbzbgXL9rWX+iSibJvyaXitFcW41Xe8fQc58Neo0co1PzSKbSCAeSkEkEDI/P%0AQauUorlWi/7RGVwc9OATT7Th/RszkEkE2K0auH1hLATj2FuvQyoNeOZCqFbLcOm6F0c6zDhxfy3G%0AXQE+nHudOCi8hQRBlP/fkCN7h4VcKsavPr4XPzx9Ex/qaYSiSoxUOrNs0OzGhA8PtpkhEt2ZgmIx%0AKPCT3nEcaDPjyg0PfvPpDvSPzuavrjyw14Q3LjowNlVY5+Xnl6fxayf3FHz+StMAD3baNmmL0HYp%0Atb+j8STkUjGuO3yQycRIpzPYZ9fhuV/pxvsjM7g5OY+mWi0MGjnGXcXrB/lDcYy7/GhrNMDhCuDt%0APieeOdmKp483YXomhJMH6xGIxDHhDqLerIbdooFSJoVEAP7x/wws+8ylU1E5ZXVn2Mj96PAEcX7I%0ADY8vgsP7LbgxMQ8gA2uNGolkEgNjs7evbsshlkpQa1LDOTMKqZCdQr0QDqNaKcPgLR88c2FIRIB/%0AIYKRaR9sRiVEt/+dmfkwfME4Jj1BBMMxPNnThFA0exexey4MQ7UCPn8U5wZcMFdX4eSD9bCb1ehq%0A1OcHrFtrq9E74MaNiXn8yslWeObCGJla4LQmIto0Hn8QN6fnMTYdQptdj5d/NgyxGHj2qXYM356i%0Ab6tRocmmhcsXytb3S2PFNrrYBeNiF7ZKDUgc7bTg9PvTBa9xkIJyrjt86NxjRN+Nmfwsm6HxOfzW%0AL3Wg/+Zstg9pUeP+VhOGJ+bwTp8LB9vNmF2IAchmVSYRM0+0pa7d8uXbuvdveJHKpPHJpzpwbexO%0AZtvtemhkUog0GQze8uGtS9P5348lUkim0nj6oSYcbjfn83svpfJ43kT3QiYTY8Jz5y5gqUQMz9yd%0AZxIMO+ahUYnxW7/UgYHROTjcAdgtGnS23CkN0WBRo6PZiEA4itYGAy4MedFzn3XZv2U1quCdD2Ns%0A2o/2RgPuazViZPL2mJlMjHQGOD94p1xELJHCQ/fZ4J4Lo7PZgFQ6e672F//3ESST6a3ZQDvEjhgU%0ATqVS+NrXvoYf/OAHCIVCOHHiBF544QXU1NSs/ssbYHEDnftvQRBBqZQimUxjxh/GuCuEZCoFiVgM%0A12wYjVY16k1qpFJp3JiYh14jR422ClPeECZu3922WCCcQL1JjUlPAFKxgLN901DIJXj4/loshGKY%0AW4hh2htCS60GHzrWiGg0iX/772HcKnIXx9KpfatNA6Sdpdj+zj34SiIIsBgUaLJp8NaVadycWkC9%0ASYVYIg1kgIfvr8XYtB8Xh7wlP3/SG4SqSobaGnX+TsjvvjmCE/fXwaCRYdYfhUlXhQN7m+HxhRGO%0AxpHSVuG1c5PLOi1AYV7vdsoqlZd72Y8SiZA/0MtkYoxMLuCNS5MIRZOwGJR47ZwD1hoV3DMB2C1q%0APLi3Bj/pHQcAnDxkx/DEPFRyAc11WsQSKbTUaaGqUkIqBNBSp0M8mYEsDQSiKeyt1ePVdycw5Q2h%0AzqSG2ahC382523f3RiCIgEwGqDOrIRELCITj0GukeOKIfdnDDnN/T7GOPXNLRJtJrazCrD8Oh8sP%0AQcjgww83Y9ITxJsXJnFovxkfOFSPG5M+/MfPsjXYD7Wb4Z2PFv2sXBu91rvXSg1IhKLJZQ8L4yAF%0AAUAslYZaIcWkO4AbE/NoMGsgl4px+rITiQSgVUrxW093YGRqHv/93jhMOgUOtJnxzlVnweeMTC3w%0A+EpbRpCIcHPyTt92diGGJqsO//rqEE48UIvHD9djzh/BXCCKcDSJhVAMp9+fWvY57rkw/uepzqK5%0AvZsawjxvorvRP+7D+UE39jfrUW/KlpuSS8Wo0SkKnkkQS6QgggTf/M9BNJiV+I0n2nFtbAbf/M9B%0AGLQyHN5vw/lrTlwY9ODkwXq0NVTDpKuCPxRDR+wVRz4AACAASURBVLMBg7d8iCfTkMnE0KrlMGqk%0AOH5fLfpvenFtdA5yebZchEQsxytnRhFLpBCOJABkxy8kYhFC0QQmPcF8GT4OCK/fjhgU/vrXv44f%0A/OAH+MpXvgKdTocvfelL+P3f/3185zvfuefPXqn+2eLpcPsaqtFoVUMuEZASiTEwOoNxZwDWGhWa%0AbBqoFFLcmJiHukqKs33T+Nije/DyT29Ar5VDJhFDKhEjmQau3pyFSa8oWpdlZNKHzj01MBuUmHAH%0A4ZwJIZlKo71Rh3AkCUHIwB9K4sV/Pg8A6NpjLDoovHRq30p1Y9vs+nvdhLTFVjrAC4II454AGixq%0AjLuy9dYeus+GdCZbvycjyhZor1bL8LN3J/DIgVrcmvbj3QE3gOzDCSc9QbjnwjjYYS6a03qzGg1m%0ADcam5/HM462Y9AQxNuVHIplCo00PiTSEgZuzmJmPwahT4PULkzh+nw1mo3LVvK6WVXZsKsNa9uPi%0ACwHpdAbXHPN4d8AFpzeMRw/XY2h8Fs3WasSSqXw+1Uop5oNRPNhmQlezHs7ZME4eqMXV0Vk43AHs%0AsWkwPDkPg16FNrsOt5wBNNrUmPOHMT0fhFmnhns+DF8sBrk/DkkyhQfbTZCIBfz88hRGp3xortPB%0A4Q7gnavZGRupVBrDjmx99w8cqF82GLzSNij230REG8kTCCIQSiMSTaHRpsHbV5x4qNsGjVIKhVyL%0AKXcIk+5QQR1Li0EJY3XVqsfa1e5eW2lAYvEDaHI4SEEOTxDRRBzNNi0uD8/AZlSht9+Z76tOeAJo%0AsmoxMrUA73wEids3LZztm172WewX0laZdgcRFwH1Zg3GF9Vq/7efXsev/2IbRibncfryNPY26CCX%0AAT85dwut9bqi+dzI3PK8iVaz9JgrCCL0jc3h77/bh1giBb1Gjmq1DI88UItQNIn5QCw/eyMnN4s9%0Agwy+/9YIjLqq/IPp3h/2otakQUudBIFIHN4FEYLhFCACUmlAKRejuVYL10wIyWQaN11+LAzNQKuU%0AYX+LAf2js1gIxqFVyfDxD7ZhzLmAcWcArXXViCdTeLvvTt+FZfjuXsUPCsfjcXzrW9/Cn/7pn+L4%0A8eMAgL/5m7/B448/jkuXLuHAgQN39bmr1T87fr8V33sje0eFRCLg8H4LhicX0NFowDf/884UeIc7%0AgCvDXhzttEBAtiawXiPH9fH5fF2hrj1GeH0RnOt3orZGhXQay+quyqVi1Jk1ePP8JI7dZ0Fbox4a%0ApQSNVi1M1QrsbdLB4w3BH0nitXPjy2pWLv6cYl+WtU4DpPK10kMEHJ4ghifnkcxk4JoJw2pUQi4V%0A41CHBeevFdYFviIV42inBU21WtxyBhCKJhFLpGA1KjEysQBbjQoOdwCCSFQ0X4JIhP/9xg2cuL8O%0Antkw5vxRPHnMjrYmPQKhOP711SGoFFJMDmev6MmlYty/twau2TCuDHtXzSCzujMU248KuQSdLQb8%0Ax1sjAASEonE0mDWQyQR857VhxBIp/NbT+/HSjwdx6hdacH7QjWq1HLFECu1NOoxN+XG43YxQJIEj%0AXTW4PjEPqUjA/mYDLg56kBZlIBGLsOALwh+Ow5rOZKfzmarhW0jAPTMHu0UBnVqBC4NONFg1CMxG%0A0Nmsx7l+F5yzETxxrDlfHy5X881iUOLhB2rXPCBMRLRV5vwp/O2/v49YIoVffWwvpGIBb7+fbbs+%0A1NOI9665EAgn8svLpWIcbs8+x2Ktx9pSAwsrDUgsfgBNDgcp6PyQG60NevzD97MDEse7a7OZvXLn%0AeOvxhWGsliMWS8E9F0aDRbPm8x2ijTY85Uc8mcLff7cPhzosBVmMx1P4zn9fx6MH6nCsy4YfnbmZ%0Ab2/Xc55+L3jeRMUsHjfoaNJhf7MRA6OzcLiDsBgU+bxolRIkUsAbF+7M6LXVqAqym3uo2yMP1kIq%0AVmJPXTW+/dp1AMg/TBsAfvPpDkx7Amhr1CMYiuOlHw/ml/H5s6V/Pv6Le5FIAW+/P4Heq0589NEW%0AyCUSxOIpjE7N4/GD9Wj8kCZ/g6ZCLr2rWttUSPzFL37xi9u9EvdiYGAA3/72t/GFL3wBWq0WAKDV%0AavGDH/wABoMBBw8eLPm74XC86Ou5+mfXHfNYCMZwc2oB6UwG//6zG7jumEc0loRWKcfo9AIA4Jcf%0AbcUrZ0bR0aiHwx3EmLOw85tKZ1CjU0AQRJiZjyKdBoLhBBZCcaTSGbTUVmPc5UeDVYN9DXr89D0H%0ADrZb0GBRQwQROvcYcbjDgr6RGbQ36ZFBtjE365SYC0YxOrUAnUqOOqMKRo0c3a01qJJLMO4M4INH%0A7bDolUhngKOdVnz8A3uLflmqVTJ0t9ZALpMglc4ULKtSyUtuq+22keumUsk35HM203oy29vvQndr%0ADRZCcbxxaRI/vzyFvfU6vH5+AnUmFQ60m7EQjJXMq0QsIBZPwjMXwUIojkQyDbtVA4U8WwJl3BXA%0A0U4rLPrssgfazDjxYB3mAlFk0oBGKUN7kx4ddj101QrYdApUK2XobDYikcrWzc7lbG9dNVpsWnTv%0ALZ7BxVbK6mYp1+9AJWe22H586qEm/P13+1CjU+KdvmkcaLfgZ+fHIZOKcXNqAcZqOUQiEWYXIlDK%0AJdhbr8XQ+DwWQnE8ebQBsWQGx7tqcX1iHof3mZHKiJBMZRCNJtHRbITFKEcwmITDE4RWIUPfyAz2%0A1enw0/MO3NdqxKu94xi8NY99TdWo0amQyWSQSmUwMr2AA20W6DRyDI75cOoXWlAll0AEEdqb9Hj0%0AYD0ebDFu8Za9O9ud5UrO7GI/fHtsC9akcpx6uHldy293DtejkjObEYD/emcco1PZ/urwxDxOPbIH%0AOrUc6XQGyioJjnfXokoqhiAW4XC7BZ/44D7YzeoNO9ZqVTL09ruQWjTYm33gjBaji6agyqVifPwD%0Ae1Gtkt3FFth4lZTRpSo1s4IgQm+/G87ZUH568pQ3iGNdVtRb1EhnMrBbNdjboIdGLcNCMIa9DTqk%0AUmnssxtgNSohEolwbAv6heWmkvMKVG5mASAjTuCtiy6MTi8U5FUEETqajXjimB0zCxH0jczg5MEG%0A1FRXIZPJDoQ9dbwZek3Vpp7PbMd5UyVb63epUjOrUskxdGuuYNzAYlDhh6dHcd0xj0PtNRh2LGAh%0AlP1dk16FhVA8348AsqUij3ZaYbeoIRKJ8MBeE048UAf3XHZ8II00fvGIHWKxgFAkifYmPT5wxI5Q%0ANIYpb3aZhVAMRzqt0GvlCIQS6GjS40M9TZjyBnHpuhftjUY8fbwJrpkQZheiMFZX4eH7bLCb1cjc%0A7k5Uq2Toajbg5IE6dDbpt6z/UKnt7UqZrfg7hV0uFwDAYim82mU2m/PvrdfS+mdyqTh/tySQnR5/%0A6/ZAmkYpxbQ3WwO4qbYar5wpfqLo9UVQo1OguVaLM+9PF0y9X/zguO++OYJnn2zH0LgPTm8Yjx2q%0Ax4QniMs3vDiwz4Q9dTqMTvtw3TEPiVhAo1WDE91G2E13Gva7rVl5L0XsaXuVqtl3fsgDIINwNIm6%0A2/WAgGwh9wl3sGj9aiCXV6DeokIqnYHDHcjffX5+0IOPPNKCaW8QE+4A9jbocF+rEecH3Ki3qKFT%0ASqFuMUCvlkGrlKO9oRomkwZeb/bfXilndpMa9pOrZ5BZ3Rly+zGXj5ffHAEARONJyKQCpr1BtDca%0AMDaVbW+PdVlxdWQOB9tMGJ0O4OmHmjA1G4HDHYDNVI1QPAORAOxr0GHSG4YEQBoiiG8/KW5gxAeJ%0AIEJaKoUCGbTUVyOeTOPRgw0IRWM49UgLnDMhnL3sxokH67AQDKO5zoCzfU6cuTwNjVKKJpsWL/90%0AGDKpgJMH6vFLPU3MIBGVJalUjFuLBl6TyTS++8YNaJRSHOm0or1JD5lIwO+d6gSw/I7fjTjWlqo9%0ADIB3+FCBdDqD/S16vNrrKHgtd5fw/XtrcF+rEVqVHEIqgWZLHexmTdGSU0RbQSIRUGvU45Yze8fj%0A4rxaDEpkMhnMB6Lobq3B4TYD2hpq8r+Xq3t6YI9x03PL8yZabPG4gVwqRjR+Z5zrUJsFc4FEfpzq%0AltOPRKqwRm86ncHZvmnsqavGoXYzZuYjCEcTUCul2GvXQbhdGsKgkWFvfT2882H4QzEYtXLI5RHE%0Ak3HIZBLoNHJ079Gj5SOdiEaTAIDD+2ognLyT08UP6y6Fmb53FT8oHIlEIAgCpFJpwesymQyxWGzF%0A39XrlZBIxMteH3IU1j/Ta+Xw+iL5n6vVMijkUjjcATTZtJj0BKHXytF71YkGi7ponVWTXgGpWEAi%0AeXuQdtHU+9wXq1otw689vhfDEz4YtHJYDAq4ZkOoVknwySfb8WBbthP90P21a9s4G8hk0mz5v7lW%0A5bxuG22tmc1xz4WRQXaQd29DNW5MLECvlePikAcmvRL15pXzqpBJoaq6M70pdwHj1vRCtuagTgH3%0AbBg+fwTPPtUBpUKAHCLYbMtrUVf6fqr09d8upTK7lMmkwZBjPt/e5trWjiYdrLdLliAD1FvUqDEo%0AEUtm8Pr5SdSZslOYXjlzA937zJgPxqCQiTE7H4FEEGHWH4FcyHbAJ7wBtFo0EIky8CUTkEqkSKYS%0AkIrlCIaznRGZTIymOi0mPAHYDEoIogy69hjhcAcQCCdwddF053AsBaOx8gYxmOWVrTWzdMen/uqN%0AdS3/yv86xRxuoFKZ/f4bg6gv0i8NhBNIptIQCwIeO9K46etnMmlwsNO27PVir5UTZnTzlMqsYXKh%0AaGZjiRQ0ShmETAbJaBKPHm3aojWtHMzr5iqV2X//74FlmY0lUnC4A2ht0KHJpsPb743i1Af3cx9V%0AiJ2yn9YybrB0nAuCALtFjSvD2XP/SU8QRzot+RvLFrMYlZjyhCDcvvtGlPufSASJGIgn0pj0BiEC%0AoFXJkUqmUWdSwNBiwFwggj312bIVAKCpsE2+UzKSU/GDwlVVVUin00gmk5BI7vw58XgcCsXK9R19%0AvnDR19vtOowvmlKfq/uba+xvTMzjqYeaIZeKccvpR9ceIy4NeVFnUqOj2YgLt+tN5silYqiqJEil%0AgTNXpvDQfTZAlMHJg/UIRhKYcAfQYNGgpU6LjmYDmmwqNFmq81dF4vHsZ+XutNxqi+/yLDcbuW6V%0A8OVea2ZzLAYlgOyFiPdveLG/2Yj3BtyoM6lht2gQjiaK1rPK5fV7b43gV07uwalfaMG4MwDnTAgy%0AiYCuFjOM1TI0WtSoVisRjyeRTmfyV+qW7pNyztBalOv6V3JmF8tt33a7Dm9dmkLXHiOGHT507THi%0AwpAHJw824MqwGOcGXPjYo6346blbOHnIju+9OYLf+FAbjnZaEI4mYdTIcWNiHm311YiJRBBEQCad%0AQTCVgFQshQhAIpUBxCKEoknU16jgC0SgrJJAr5JicHw+W9NdJkYsfrtDX1eNI+1mvH5+Ytn35Ei7%0AuSxzsZLtzvJOySzdu0r57lRyZkenw+huNebroOfIpWJ0thghS2cqZj9ste1uK+9FJWf2wnVPycxa%0AaxQQRAI6WwwVu282SyXnFajszDrcpdvZ/U0GDE448cGHW2FSyyp6H+0Wa/0uVWpmTSZNwbjB0nGu%0A771xHQ8/0ICjnRaEokl4fZFlNYSBbL5tRhXGpv2QiQS4ZkNoqdNCWSXDpMePTAZQVAnQqZWY8gQx%0APD6Hxw7UL7tjvRK/E5Xa3q6U2YofFLbZsncZeL3e/H8DgMfjWVZSYq2WFmSPJVIFd0sGwgmkMxl8%0A/INt6L85g2ZbNS4NeVElk+B/v3EDn3yqA9cdPtya9sNWo0KTTQulQoLBsTnUm9QQCyLYrVqoFRJ0%0ANutgNaoRDCZgNKrh9QagV0jzA8FEa1HqIQK5h8W8cWkSwXASe+p0eG/AjSqZBN97awS/+lgrPv7B%0AfRid8uOWM5vXRlt2Kt6Fax483G2DzajC/noddI9WIZ0GMpkMEolUftpTJdbUofKUy3GVTIJ4Io06%0AkwaXhrzQKGX5zokok8HJQ42okgp4sqcJgWgU+1sMGBzz4f0RD7pbzYgl0xCJBUwvBFFTrYXPF4O1%0ARg6ZXIBCLcecPwqJSASFXAylTAKlTIKjHVbYjGqcH/LAPReGxaDE4XZzfjpzsenPnOpMROWso9mA%0ACe8MfvvDHbg6MosJdxBNNi06mvUQ0sD+fZVRC512j9YGPZCM4VMf3o++mzOYcAXRaNXg/r01kAoC%0A7msxbPcqEhXobKnB670O/PaHO9A3MotJdxBNtVo80FqDmVAAh1rr0GBif5HKx+Jxg1x5yNw41+D4%0AAh4/2ICWOh1GpxeQyQDe+TB++8Md6L85B4c7ALtFg649BtyYWIBIBCgVUuyzV2PWH4KySgZBBEgl%0AYqRSIgyMzmYfyN1ty583sdxD+RFlMpmK3ivxeBzHjh3Dn//5n+PUqVMAgMnJSTz++ON4+eWX8cAD%0AD5T83ZVG+LNPZFxe/yz3WkeTHnvrdQhFk3D7QtCp5bjl9EOtkMEfjiMWT+IXjzRCr5GizqiGVCpG%0AOp1BKpWGIIiQTKbzg2o55XrVoVzXC9h9dwqvN7O5xtfhCWJ4cgHTMwG01Olwc2oBCpkE/lAcgUgc%0Ajx1qgN2kRm2NColEClKpGBKJCJFIcllO70Y5Z2gtynX9Kz2zOYu3r8MTxLlrbkAkQjgaR71Jgwmv%0AH3vr9BiZWkA0lkD3XjOmZ/xoMGsxMrkAk04BEVLY32LC6KTvdsckibFpH5pteiwEQniwoxZVgmhN%0AtdZXql1V6fXYtjvLOyWz6y2XQIVe+V+nyrJNLabSM3theAYz/gi0CgHH7qvDtCeI2WAC9zctL/NE%0Ad2x3W3kvKj2zl4ZnEIwnIRencbizDlPuAOZCzOxKKjmvQOVn9r3hGfTf9OLIfhMebLPi7OVx3HJH%0AcGy/lTcQVJiddKdwsb8j9/ctHjdob9Rjf7MBA6NzuO7woXuvHrU11bg1PQ+lQopwJIGmWh0WgiHs%0AqTPg5uQcqjUqxGMxtNTrcXPSh0ZLNexmdUG9bKDyz5uKqdT2dkffKSyTyfDrv/7r+Ou//mvo9XoY%0AjUZ86UtfwpEjR1YcEF5NqYLsxV6TSAQA2Qd4yGRiCEK2rkquYHY8nuKdv7TpVnyA26L3AODR+2sh%0A3B4gE4lEiEQSAJD//40YCCa6G0tznPt/iUTAw11WyGTi2+2pGTKZGEfbzKiqkiAaTUIQRKjTKwEA%0Almpgf4PududEl//8xd+NUp0UPsyAiHaKQ/uyDzYymTSIRGIQatSor9nmlSJawYFFmY3FYhDSajSY%0AtnmliFZwZF8NjuyrgcmkwexsEMc663Gkg/1FKl/Fxg2WPtTtyL4aqFQyhEK5WcHZn1ssdwYXBUGE%0A2tvnXsDyMQSeN1WGih8UBoDPfe5zSCaT+OM//mMkk0mcOHECL7zwwoZ8drEgL31tcfg5+EvbbS0D%0AWmygqdwtzWqunV3cxub+O3cBrliueYGDiCgrGGS5J6osfj8zS5WF51hUSZbmdenPdwaEi//MvO8M%0AO2JQWCKR4Pnnn8fzzz+/3atCRERERCv48B/9cM3L/tPzj23imhARERER7V7Cdq8AERERERERERER%0AEW0dDgoTERERERERERER7SI7onwEEREREe08n/qrN9a8LEtNEBERERGtnSiTybA6NBERERERERER%0AEdEuwfIRRERERERERERERLsIB4WJiIiIiIiIiIiIdhEOChMRERERERERERHtIhwUJiIiIiIiIiIi%0AItpFOChMREREREREREREtItwUJiIiIiIiIiIiIhoF+GgMBEREREREREREdEuwkFhIiIiIiIiIiIi%0Aol2Eg8JEREREREREREREuwgHhYmIiIiIiIiIiIh2EQ4KExEREREREREREe0iHBQmIiIiIiIiIiIi%0A2kU4KExERERERERERES0i3BQmIiIiIiIiIiIiGgX4aAwERERERERERER0S7CQWEiIiIiIiIiIiKi%0AXYSDwkRERERERERERES7CAeFiYiIiIiIiIiIiHYRDgoTERERERERERER7SIcFCYiIiIiIiIiIiLa%0ARTgoTERERERERERERLSLcFCYiIiIiIiIiIiIaBfhoDARERERERERERHRLsJBYSIiIiIiIiIiIqJd%0AhIPCRERERERERERERLsIB4WJiIiIiIiIiIiIdhEOChMRERERERERERHtIhwUJiIiIiIiIiIiItpF%0AOChMREREREREREREtItwUJiIiIiIiIiIiIhoF+GgMBEREREREREREdEuwkFhIiIiIiIiIiIiol2E%0Ag8JEREREREREREREu4hku1dgO3m9ge1ehQJ6vRI+X3i7V2OZcl0vYGPXzWTSbMjnbKZyy+xalXOG%0A1qJc13+nZLZct+9OtN3bmpkloLK2HzO7O1Xy9mJmd59K31bMLJWLte7DSs0sM3rvKnUbrpRZ3ilc%0ARiQS8XavQlHlul5Aea8b3VHp+6nS17/ccftuHW7rjcHteG+4/bYet/n6cHttP+6DteO2Kg/cD5Vv%0Ap+/Dnf73bYWduA05KExERERERERERES0i5R1+YgXXngBqVQKL774YsllPvvZz+LVV18teK2npwff%0A/OY3N3ntiIiIiIiIiIiIiCpPWQ4KZzIZ/N3f/R1efvllPPPMMysuOzw8jD/6oz/Cxz72sfxrMpls%0As1eRiIiIiIiIiIiIqCKV3aDwxMQEvvCFL+DGjRuora1dcdl4PA6Hw4Hu7m6YTKYtWkMiIiIiIiIi%0AIiKiylV2NYUvXboEm82GV155BfX19SsuOzo6imQyiT179mzR2lG5EwTRdq8C0V1hdmm7MYO0EzHX%0AREREW4fHXdpIzNPmK7s7hU+dOoVTp06tadnh4WFIpVJ8/etfx+nTpyGXy/GhD30In/70pyGXyzd5%0ATamcODxB9A64MDQ+j/ZGHXo6rbCb1du9WkSrYnZpuzGDtBMx10S00+XbOcc82u1s52h78bhLG4l5%0A2jplNyi8HiMjIwCAlpYWfOITn8Dw8DD+6q/+Ci6XC1/5yle2ee1oqzg8QXz5pYuIJVIAgHGXH29d%0AmsLnnz3IhoPKGrNL240ZpJ2IuSainW5ZO+dkO0fbh8dd2kjM09aq6EHhz33uc/jUpz4FnU4HAGhr%0Aa4NYLMYf/MEf4Pnnn4der1/x9/V6JSQS8Vas6pqZTJrtXoWiynW9AOC9IU++wciJJVJ4b8iDg522%0AbVqrzVGOmV2rcs7QWmzG+n/39OiOz+5aM1vp+agki7f1bsjgejGzW2Mzt99uyzUzuzm4vTYPM3vv%0Adls7t92Y2ZXtpDzulH1YKrOV8PeVe54qYRuuR0UPCguCkB8Qztm3bx8AwOVyrToo7POFN23d7obJ%0ApIHXG9ju1VimXNcLyK7bwOhc0feujc1hdjaIdDqz5s8qd+WW2bUq5wytxWasvyCI7jm7OyWzlZ6P%0ASrJ4W29EBu/m3y93zOzm28ztt9G5ZmZ3p0reXszszrcdx+/NxMxWtp2Ux7Xuw0rNbCVktNzzVAnb%0AsJiVMlt2D5pbj89+9rN47rnnCl7r7++HTCaD3W7fprWirdbeqCv6eptdXzEHINp90ukMs0vbihmk%0AnYi5JqKdju0clRPmkTYS87T1KmpQOB6Pw+v1Ih6PAwCeeOIJvP766/jnf/5nOBwOvPrqq/jKV76C%0AT33qU1CpVNu8trRVejqtkEsLp0bIpWL0dFq2aY2I1obZpe3GDNJOxFwT0U7Hdo7KCfNIG4l52loV%0AVT7i8uXL+OQnP4lvfetbOHr0KJ566inE43F84xvfwFe/+lUYjUZ88pOfxO/+7u9u96rSFrKb1fj8%0AswfRO+DGdYcPbXY9ejotLEJOZY/Zpe3GDNJOxFwT0U7Hdo7KCfNIG4l52lplPSj80ksvFfx89OhR%0AXL9+veC1j370o/joRz+6latFZchuVsNuVkMQRJxSQBWF2aXtxgzSTsRcE9FOl2vnKrXGJe0sPO7S%0ARmKetk5FlY8gWg0bDKpUzC5tN2aQdiLmmoiIaOvwuEsbiXnafBwUJiIiIiIiIiIiItpFOChMFUUQ%0ARPf0PtFWWk8emV2qJMXyygzTRtrMPDGrRFSudlr7tNP+nt2O5+K03ZZmjJm7d2VdU5gox+EJonfA%0AhaHxebQ36tDTaS0oNL7a+0RbaT15ZHapkhTLKwBmmDbMZraJbG+JqFzttPZpp/09ux3PxWm7Lc1Y%0AZ4sR18ZmMXiLmbtXHBSmsufwBPHlly4ilkgBAMZdfrx1aQqff/YgTCbNiu+zYaCttp48MrtUSYrl%0ANRJL4t0BNzNMG2Iz20S2t0RUrnZa+7TT/p7dbrX9yf1Nm61Uxg51WDDu8jNz94jlI6js9Q648g1A%0ATiyRQu+Ae03vE22l9eSR2aVKsjSvcqkYoWiSGaYNs5ltIttbIipXO6192ml/z27Hc3HabqUyFo0n%0AIZeK8z8zc3eHg8JU1gRBhKHx+aLvXXf4AGDF91ljhrbSanldnMf1LEu03YrlVa+Vw+uLFF2eGab1%0A2sw2ke0tEZWrndY+7bS/Z7dbbX9KJAL3N22qlTLo9UWg18rzPzNzd4eDwlTW0ukM2ht1Rd9rs+sB%0AYMX30+nMpq0b0VKr5XVxHtezLNF2K5ZXnz8Gk15RdHlmmNZrM9tEtrdEVK52Wvu00/6e3W61/ZlM%0Aprm/aVOtlEGTXgGfP5b/mZm7OxwUprLX02nNTwvIkUvF6Om0rOl9oq20njwyu1RJluY1lkhBVSVh%0AhmnDbGabyPaWiMrVTmufdtrfs9vxXJy2W6mMVckk+bISzNzdE3/xi1/84navxHYJh+PbvQoFVCp5%0A2a0TsP3rVa2Sobu1BnKZBKl0Bkc7rfj4B/bCblZDpZJDKkLJ99dDpZKvvtA2K8d8rMV2Z+herWf9%0AV8rrvSxbar3K3Vq2W6Xno5Lcy7YultdH7q/Fiftr15xhZpaA0tvvXtvEldztZzOzu1Mlby9mtvJs%0ARH+wnLbVev8eZra8rbY/N/PYvdXWug8r3yY0RgAAIABJREFUNbOVmtFiGXv6eBP8oTiSqa3NXKVu%0Aw5UyK9nC9SC6a01WDexmNSQSAclketn7drMadrMagiDilAHaVoIggt2sRpNVAwCr5pHZpXtVKjub%0AkalSeWWGaSPk2s9SebrXjLG9JaJyUew4utHt03a2dWxvK1Op/bV0f25Ffml3WC0zufeLZayrUc/M%0AbQAOClNZc3iCOHfNBUBAIBzHrD+Cni4rmq0a1NcsvxLEBoG2i8MTxIXrbiir5HDPhTHmXEBHox4P%0AdVnRaNGsOrjB7NJ6OTxB9A64MDQ+j/ZGHXo6rbCb1SVfX6tSHf7F7xXLKzNMd6tUZnN5c3iCOD/k%0AhmsuAqtBgcPtlmWZXs9JAbNKRNtlwhtE/9gcLg/PYE+ddtkxutTxd60EQYRxdwDv9N99P2Ajsb2t%0ADGvtO95yBUouV6rfCDAHtNxqmVtrJpdmq9RNhFQaB4WpbDk8QXz5pYs41GHB+ze8eLKnCelMGm9e%0AmEJgvxlvXJ7G2LQf7fbt7ewQOTxBvHFpEsl0Bn0jczDpFbBbNAhFk/jR2VvwzkfQ0ahHT6cVAO5p%0AwI4IuNM+5upojbv8eOvSFJ57pht//92+Za9//tmDq+Zs6UW4CU+AuaVNtzTLE54AIrEkJBIxbk4u%0AYE99NWqqq+DxReD1RQAAb1yaxGMH6jfkIggR0VbpH/fh55en4PVFYNIrEIwk8ZVvX8L/+4kD99ye%0A5X53cNwHk06BKpkEE57AuvoBtDuV6lMuzUyx5U6/P43/+cv3YWB0tiC3AHC6z4mRiXlYa1RordNi%0AX72OGSQAq2dutb5hsfaxf9yHdwfcmHAH0GDR4GinBV2N+m35+yoNB4WpbPUOuAAA0XgST/Y04ZUz%0Ao4glUjjeXYtXzozdaUSc7OzQ9hqenMe7A+58Jh3uAB55oLbwNVf2YLb4NXbU6W71DrjyOVrsvWvu%0AZa/HEin0DrhXzNjii3AXBplb2jpLs9zTZVuWN7lUjEMdFjjcATjcAcilYtSbsyV61nIiS0S03Rye%0AYMFF21xbdqjDgt4BN4C7b8+ujc0W/K7Dlf3sni4bzvZNr6kfQLtXsT5lscwUW+5Am3nZzQhL+40O%0AdwBXhr042mnJX9Cl3W21zK2lb7i4fewf9y1rXy8MuvHcM90cGF4DYbtXgKgYQRBhaHweeq0coUgC%0A094gYokU5FIxovFkyUYkN0WFaKsIggg3p/wFmZRLxQhFk6u+BmSze+6ae8vWlypfrn1cSq+Vw+EK%0AFP2d6w5fyfZRIhEKLsKtNbe5k1iiu7U0yysd46PxZP7J07FECuOuAHoHSl8EISIqJ6Xaq2g8iQnP%0AvbVnP780uWq7mesH8FyJFivVpwQK+47Flit2zF6p3xiKJnF+yFPwbzOPu89qmZNIhPz7GqUUB9pM%0AiCdWPhcpdVPMezzHXhPeKUxlKZ3OoL1Rh7cuTeF4tw3nr2UPIHqtPD99dKnB8Tl8/ftXUVNdxemj%0AtKWcM6GCn4vldKXsXhubw0+UUnQ2GZhbWlWufRx3+Qte9/lj+bspl2qz65fV3MpNs4rEkpiZj6w7%0At7mTBdaJo7u1NMsr5c3ry2bUNRsGAETiSUx6gkWXHRyfg8tXC6tesTkrTkS0DtlBEF/R97y+CB4/%0A3IA3LkwWfX+1Y60giDAwOlvys/VaOTy+CB66z4bvvH6DpXaoQKk+JVDYdyy23Hr7jV5fBCIALl8E%0AP7s4ydISu9RqmUsm09jfrMPh/RZMeQOIxdNwz5U+F5HJxCVvinG4AqwxvAa8U5jKVq4e0Xwgjjqz%0ACkB20MNU4iTPpFOg/+YsXnvXgS+/dBGOEieLRBspnc6gtUFX8FqxnK6YXb0CPzozxtzSmvV0WvN3%0A/yx2tNOy7HW5VIyeTkvBa7lpVmf7pjEwOguTXrHu3BYbaCZar8VZXq2d9Plj+Z/N1VVora8uvqxO%0AgS+/dIHtKRGVhdwgSDFmvQLNVnXJ9xcfa4vdVTnuDqBGt3K7+XC3Dd97cwSvvevAuMvPcyUqUKxP%0AWazvuHg5uVQMmUSA2bC+852a6ip8+aULeOPCBBzuAN4bcOF7b97EG5cmmcddpFTmHuqyQBBEaK3X%0A45Uzo+i96sqfpxTTZtcjHk+hwaIp+r7dquGA8BrwTmEqW3azGp9/9iDOXXOjo9aAS0NexBIpVMkk%0AkEvFy6aqVMkk+ddYO4u20iPdNpy9Ml2QP1VVYU6LvQYszy5zS2uRax97B9y47vChza5HT6dlxdcX%0AWzzNKpdNAMva15Vyu/RkgehuFMts/83ZFdtJuVSMY51WDE/Ol2xTA+EE21MiKhs9nVa8dWlqWXv1%0AyIN1qK9Rl3y/p9MCly+Cs1en0T/qW3aX7zv9rpLnRlajElaDEtF46q6eN0C7w1r7jrnlhicXMDK1%0AANdMCK31OlwdmV1Tv1FVJYGhugqBcKLgcxeXlmAed4dcls4PeeCeC8NqVGKfXY93+l3499dHoNfK%0ACzJVqo3LnYsc7Sx8Jkru/SP7ea6yFhwUprJmN6uzT6D0BnHqkRa4ZsMIRxM49QstcM+GMTbtR6NV%0AgwyAd646C36XU5tpq+QObG9fdWLYMY96sxoqhRRPH2+C1xfBuCuA2hoVtGo5jnZZEYok4PVFYKtR%0AQauS4fULE/nPYm5prXLt49K85F4vNV1KIhHy06wEQYSeLhsisSROHqxHIBzHyYMNCEbimHAH0d6o%0Ax0NdFjx2sB69/SufLBDdrcWZHZ3242iXFclUGpPuIGw1KrQ16jDlDaLJps3nr8mqwb/85DoeebAO%0A/lAczpkQTHoFqmQS9PZn+wNrmXbNtpaItsLSgbf2Rj2O7b9zLF06SGIxKNHWqMeZq07ccMzDpFeg%0A3qzGT89P5B+w1GTVYGh8HhOeAHq6bIjGk/D6IjDpFTDplfi1k61IpzP48386X3Sd2OeknFJ9ymVE%0AwPfeHEEskYIgiDDpCeKp402Y9obgnA1hX70OD3fb8NiBerzd58Tw5DxsRhX21FVjX0M1/uXH14t+%0AbK60xEbnkfkub8lUGt75KLRqOS4MuvF2nxOdzQZMugvvGu/td6Kny4ZkKg33XLjgXEQiEdDVqMdz%0Az3TjvWtuOFwB2K0aHNlvWdND5pgRDgpTGct9QSe8Qbx+cRLpNCASAR5fBCKRCMoqKZLpNN6/4UV3%0Aq2nZl5lTm2mrODxBnB9yw6CtAgBcHPLkr1RWq2X4H4/vw6XrHvTdmIHVqES1SgbnbAgiAKcvTxXk%0AlLml9VqaF4cniN4BV0HdQAA4d80FiAQgk0a9RQ2HO3sSufjKukYpxd4GPT72SBMaTBrccgXwTn/2%0As7pa9Ph/PtLJOq204XKZvTnlh9WoRCYDXB2ZgUohxfvDXrw74IJGKcXTx5sRCGVLSKTTGTTXaXH6%0A8hQe3GdCPJnCsMMHlUIKqVhALJ0q2Z4W+47wIgcRbba1DLzlBkk0KhkuXfdi2OHD7EIUDncge2dc%0Alw1n+6bzd/nmanOe7ZuGXCqGXitH/81ZPHpAkb8wvJaasUTA8j5lzoQ3CIcniMFxX77P2NNlw/nb%0AM89y2Xv3mgsPd9tgN6vxGx/ct+xz99mrMeZcWPb5Jr0CFoNyw/LI43x5c3iC+PJLF/NZGnf58+1b%0A34gXXXuM+TZPr5XD54/hbN80Hj1Qjy/+9mGk0xn0j/vwjR8PYcIdQINFg6OdFnzqyfY11xBmRu7g%0AoDCVncVf0OPdVrx9xYn9zUa8eXEi33DkGonD+y14+8o0Yrefrrt4aimnNtNWyB3ULAYFbDXqZQ/5%0A6mqpwbd+PLgsu6ceaYF7LsQp+bRhBEGEW67Ask5WJJbEuwNuHN5vwflrbui1cjx2sAFXR2byT43O%0A3TGcu8vo1XcncbTTgr//bl/BZ/3s/CQ+/+zBXdtpoo23+MTAalTCOZOBTiNHIJwomGIaCCcwOr2A%0AK8Mz+Nn5STz3TDeSyWw2JRIB+xp0CEWz+e3aY4SqSlK0PS12IpK76465JqKtUOpiVbFBkpMH6+Gd%0Aj+RnQURvn/MMjWfv8u1sMebLTsQSKbhmw5BLxehsMeQ/e/EyOUuXISqlf9yHMacfFwc9+dfkUnG+%0ADwkgnz1BEGF4cqHkYFupMimqKgkOt5s3ZH15nC9/vQOuoiVtovEk4ok06s0aPPKAsKxfd98eI4A7%0Az0ZZfH59YdCN557pXtPdwcxIIQ4KU1lZ/AWVS8W47piHLxBFKJoo2nCkMxnIpWJ45iN44lgjrtyY%0AQXsjpzbT1jnT57ydTRGcM6GC95Z2mHJiiRRGpxbQWq/DiftrMeEJcko+3bWld1ku7WiHo0kAQDqT%0AQSyRgs8fw8ikD888thevn8+WLll6x7B7LoxYieyyBiFtpMUnBj5/DF0tRgw75osu65oJ5+8YOTfg%0Awrl+F3q6bDDrFfivs7eWXXx77ED9iv9eDnNNRNutVNvknY+g/+YsgOyxesIdgF4rh0lXhXF3ANfG%0AZnGow5K/qGutUaJKKsa1sbn84MjSZXKldhYvsxSnVBOQ7WP+4w/7sc+uh3sunL+DU6+Vw+uLLFu+%0Ap8uWLy8BLB9sa7JqsiX3lpaWqK/esGMwj/PlTRBEGBov3s/z+iLQa+VwzoZwfsC9rF9Xa1Ljn39y%0AHYlU8Trp711zr2lQmBkpxEFhKiuLv6C5g41eU4Vx5/IpTwAw6Q7CYlCi2abFyMQ89jZU475W4678%0AMtPWEwQRbkxkD2q+QBTdraaCO4VLdZiAbBkUnUYO73wEJw/WocmiQYOJuaX1WXqXpcN1p4MjCCJ8%0A4IgdV0dmYDEoC+pz6W63q/UWNdxz4WUXL/RaOTwlsssahLRRip0YyKQCGizLZ10A2eml/TdnodfK%0AMekOIp3O4MKgG/ftMa6pc7/SiQhzTUTbZS2DJK7Z7LG6tkaFgbFZyGUS9A64cWNyAWPTfpy4vw56%0AjRxj034Yq6ugVsogCCIAwOCt+fydx7nyErFECk027bJ2j1Oqd5+Vjn29A26oFFJ4fZGCB37NB+M4%0A0FZ43rPSzTBv9zkhl4nRPzqH9kYdTtxvy5eX2OgawjzOl7d0OlOypI1Jr8Cww4dItHiOHO4ANAop%0Axm4tL0ECAA5XYNXyEczIcsJ2rwBRztIvqM8fg8WgwINtJlhrVEV/x1ajglQiIJPJQK+tws/OT+Dr%0A/3EFDk+w6PJEG81mUuF4dy322fVotGogl4rz7/n8sZLZNekVGJv2o96sxr+9Noy//NZF5pbWbeld%0AlqZF9X57umw4fXny9muZfFYf3GeCWiHF2T4nRBDBYlAuu3ix9LMWYw1C2ijZEwM9BEGE49216Npj%0ARDotglgQFbSlQPZks0omyd/tXmfOtq1ruYBR+O/pii7LXBPRdlmpbTLpFfD5s7XUvb4I2hr16G41%0AobffiaFxH9obDejpsuFcvxM/Oz+Bm1MLeO+aG6+fn0Df2FzBZ+em+Of6DUvbvdyF5tfedWDc5cdr%0A7zrw5ZfYP92pHJ4gXn5zBH/+T+fx8psjy/Zz9tzcV9An7O134lCHBU/2NEKy5Fi90s0wwxPzuHpz%0ANp+rv/zWRdxyBTb8uMvjfGXo6bQW7ec112qxt0EP73zxHE26g/AFYmi0aYq+b7dqVq0nzIwsx0Fh%0AKhtLv6CxRAqNtmq8cWECdSZV0YajwaJGvVmDt/vu1NiKJVI4d8291atPu1A6nUFnkwEXBt3ovzmL%0AGxM+HOqw4GC7GXaLBl17jGiyaUsObug1ciSSmXwduN4B5pbWbumFtFgihZbaasil4vzdGoFwAlUy%0ACXyBGNobdRDfPupPebP1rHv7nWiurc4PsC3+rNzdIIux7jVtpAlvELUmFR7uzpYvGRibgz8cw9t9%0AzoK29GC7GU8db8Kl63fqGTZYsm3rei9glDoRYa6JaKstvmjV2WJc8WIYADTXafF/Tt/E2b7p/EU1%0AqVhUstzT6ctTmPAG19zurTSlmnaWtVwAyJ2bL+4T5mboTLgCy47VTVYtmkoM1tlqVKityd6cIAii%0AFXO1+HtxN3icL392sxqff/YgnjjaiCabFr/wYB2OdlrwX2dvYSEYRZ2p+E1V9RY1/KE4AOCRB2oL%0AsiKXinFkv2VN+WFGCt1T+Yh/+Id/WNfyv/d7v3cv/xztAouLz8ulYoxNLyAQTsDri+BopyVfbNyk%0AV0BVJUEoksC5fifS6UzB9Krcwxd245Ue2lrjrkB+6v6cP4ZQNIhQJAGVQor+m7O4POzF//WBfRh2%0A+OBZVMft0nUPnj7ejO+/NZL/rN06ZYXWbnE+lk6/kkvFSCONU4+0IBhJ5GsQ9vY7ceL+OoSjKbw7%0AkH3QnEwizn/Gzy9P4tED9QUP6wSAS9c9eO6ZbgyMzuG6w8e617Sh+sd9+PnlKfiDcdSaVYglUnj6%0AeDOujsxAKhZwc2q+oC31+iLoaDJAEAFymQTv9E3nH8Bk0imW5bdU5z53ItI74GauiWhbFCvR4J4L%0AFZzrmPWKbImIfieAbJuWSmWwEIznfzZo5dAopbh03Zt/LVd3PZZIweOLoH/MhyePNKza7nFK9e5S%0A6gLAuWuFZZdy5+a9/c78A4kzGcAXiMGsV+DCYHZgV6+V4/KwFycPLu9PyqViSMQCzvZNZ4/NXTac%0A7ZtelquNKl3C43zlkIgBi0EJiVjA6xeyzzkJRZOoVsmL5kirlGF0agFD4z7IpWL88qN78N6AG3ar%0ABg/sM2Hw1iy+9+bNVfPDjBS6p0Hhr33tawU/i0QiZDIZiMVi6PV6LCwsIJFIQCqVorq6moPCtKom%0AqwYnDzbAOx9GJgPMB2KwGpW4OOTBgTYzZBIBNToFVAopjNVVuDzkRdceI9QKGdRKCc7d7jjt1lv/%0AaWsJggg3JuchCCLsa9Ahmcpg0hNEnV2dfUq0L3vB4saED1qVDHqNHKPTfug1wJM9jfivs2MFOWVu%0AqZRSHeXFF9IsBgWQEeGHZ0Yhkwp4YF+21ls6ncHY9Hy+zpvPH8s/KEQQROjpsiEWT+LJh5rgnY9g%0A0h0seGBn1+3p/cwmbQSHJ4i3+qbx8k9v5C+ojU2loFFKkU6ncazLijl/FGPTftSZ7rSlFoMCgkiA%0AczYIhzsIuVScfwCTsbqqYDCl3qyGbMkdIIvZzWrYzWrmmoi2XO4OTSA7kPbWpSm8c9WJB/aacOZK%0AdtDMqKuCSiFDMBJHvUmN5jotDraZcXVkBnaLBrU1Khh1Cnz/56OQikV4YJ8JDRZN/kFyXXuMqJJJ%0AEE8k8f4NL54+Zl+13Vupzif7pzvLShcAro3N4SdKKTqbDPnMfOKJNvSNzGDCHUCdSYW9dh1GJhcw%0A6Q7ms9Z7+yathWAMJw/WY3YhAvfcnZthchc3YolUfnZve6O+YEA494wMYPkD6taLx/nytvSZKLmb%0AVeRSMWQSMfyhGD58ogXT3iAmPUHUm9WoNanhcC3ky+nEEik4Z8L4y989htHpBbz4L+vLDzNyxz0N%0ACg8NDeX/u7e3F3/4h3+IP/uzP8MTTzwBsTi7Y0+fPo0/+ZM/wfPPP39va0q7QjqdQSaTxrWxOTx9%0AvAnTMyFMuoPY32wAAEzPhPDE0UZ856fXEQgnIAgi1JnVCEbiGHMuYE+dDp3Nu/fWf9pa6XQGDWYN%0A7BYN3i3yhNSH7rPh/DU35DIJYok0Uqk0qtVySMQCwtEk9Bo5IrEkgN09ZYVWtlpHOXelOxRNYNIT%0ARCyRgkwqwGJQLrrKLoJzJgSgsDTEkU4LRACi8TQuDXlQW6PC/a1GHGwzFTz4cLd3lmhjODxBnL4y%0AjXgync/zQjCOD/U0YtobhF5ThesOX35GUG5WxcPdNshlEmTSGdToaiAIAtrsenS2GNB/cxbTMyFM%0Az4Qgl4phMSghlYjx1qVJyKXiFU8mmWsi2mrnrrlwqMNSMIBr0FbhhiM7SBdLpDDtDWHam23TOluM%0A0Cik6G42YNgxh7ZGPeb8UVwdmUFnswFVMgn22XX4159cX9YP/fCJFhhC8YK2bqV2b/GF5hz2T3ee%0A1R709aMzY/jRmTF8/tmDaLJqMDA2h6u3H/IqlYrzF3WBO1k73m2DCEAyncG1sTnUm9U41mXFj94e%0AQ/T2uU6O1xeBxaDEsf13crVS6ZJ7uXuTx/nytPSZKN2txoILW2KxAM9cCJeGvdCpZbg45MHFIQ8+%0AcqIF7127U0pswhNAMpnG2at3nx9m5B4HhRf7i7/4C3zmM5/BU089VfD6I488gs985jP46le/iqef%0Afnqj/jnawXo6rYjEknjlzNiyA84vHmlA/+gsAuFEdtmubB3C/HKu7HKPHajftvWnnanYVURBEEGv%0AkcEXiBU9EAkiET7ySAucM6GCnALZTvavPt6Kt684d/2UFVrZah3l3P8kEgF/+o/vAgCabFpcuObJ%0An3jOB2KoNanyT4nOlZQwGxT40enRZW2tUiEtGBQm2gjDk/MYmSx8YvSBNjN+fPYWjnZa8L03R5Zl%0A8VCHBRmI8P4ND577WDfsZjV+9dE9+fb48588iJ+cc8A5E8oPJJ+5MgWAU56JqLxka10Khecut9u6%0AX3q4GbeWDNLFEimIRMDg7bJ4yZQIpy9PLvtdq1FZtJ9wy7mADz/UtOb145Tq3aPUBYAqWXZ4SK+V%0A4/yQB01WDZwz2edQhCIJpNOZolmzGVX4YZH+5KEOC872TRcsX29W46FuWz5XLF2yuxR7JkqjrRqv%0AnFk9P1MzwYKyEq311QCQ/7ylJXSYn7XZsEFhp9OJurq6ou+ZTCbMzs6u+zNfeOEFpFIpvPjiiyWX%0AuXr1Kl588UUMDg7CYrHg05/+ND760Y+u+9+i8mE3qyGTiIsecHLT8wHkH6S0GVcViXIcniC+e3oU%0AA6Nzy+oTpdMZiMUCJtzFn8p8y+lHc60G0VjxnHp9UXzxtw/zQEUlraejfMvlR6NNA4c7gFtOP7r2%0AGPP12/Raef4BdLksGqrlcNyuib1YLJHC2LQfwmF2omjjCIIIDncQ7rlwvnyJRilFIpXNX/T2AzcX%0Ay00znQ/G8Af/40FYbz9QbnEu7SY1aqrlGHf50X9ztuAzOOWZiMpJOp1BOJoo0SeMQKOU5m98Ae4M%0A0jXb5Egm0whF4kV/d9JTOFCS4/VF0WjRrKsd5JTq3SF3AeDcNTeujc3BpFdAIc8ODXXtMcLri8C7%0AEMXETAAP7qtBS101lFWS/PMqFpNLxflnrCwWS6QQW/Qg+NyyPV1W7G+483B5li7ZXYo9E2VseqFk%0AH3BxfibdQVgMyjsXxAwqpNMZdDTpUG9WLyuhky1NxvysRtioD2pvb8e3v/1tpFKFOzMej+Mb3/gG%0Auru71/xZmUwGf/u3f4uXX355xeXm5ubwO7/zO+js7Pz/2XvT6DbP8877h53YSIIgNi7gJpKiSFEL%0AtW+2vGZT7CRu0iaTdqbpnLw9ybzvOTnT0+kySTuTtknbND2ZSadLmpkmTWNP9jh2Ese2bNmyrN2W%0AKEqiuBMEsRAEiH3H+wF8HgEESMkR7Wh5fp9EbA8AXbjv6762P9///vf5+Mc/zh/90R/x6quv/lKf%0AQeLt4a0qiBbntC5Vve/abAi7WQcUM5j+YELMkJcqSArBEgmJW8ETTPClJ8/z7GtTVZV55XIZOo0K%0Ae2N1hVRHo55anQZfKAFQYatXZ4LvzAeRuGMRHKdqlDrKM74oX3v6MvoaNRqVgkg8Q6+zoShMUyhw%0AYEsziXSGDx3ewP5BB4/scjLni4ojJQQEG10IJaQ1VGJdcQfizHiKleoOs54HhlrY3W/HsxAvisQu%0AxKs+zx9MsHOjjablvb8aOzfaxKoQAanlWUJC4nZixhflp6dmmJqvDHxBsZDgiQe62dNvZ3uvlT39%0Adnb02Th31ceWDY14ggmml9fQlSyEEvQ468vOQkDZzNa3ihRIuftxWg18+P4udvfbGB4PUCjA6REv%0AZ6/4cPmjqBRynj4+QyqT58TFeYbHF6qeeUy1mgp/UiAUTfHRR3vpbq3nXXva+IOPD9HfZqp43N5+%0Ae4X9Svv43Uvp/7cQ06mGP5jAVKsR/261GdnU3sChrc0cOdjJuStelEo5mzrMnLlctN0Zb4SzV3yc%0AuewVR5BKrM26VQp/5jOf4ROf+AQPP/wwhw4doqGhgYWFBV566SVisRj/+q//elOvMzs7yx/+4R9y%0A7do1mpqa1nzsd77zHQwGA3/0R3+EXC6nq6uLkZERvv71r3PgwIH1+FgSt8AvqyBaLXtka9ACMiz1%0AWtQqORqVQpxDOOOJlGWETgzPS1lFiVtCsN3LU0F6nKYyAYXSSvR8vkAknsRpM/LmqL8iINHRVMvV%0A2SC2Bi2tViO5XJ50Nk+7vRaFQi5lLyVuipuZ8XfikgfvYhy7WcuRg534FuNcmV5kR5+NrpZanvrF%0ANXb0Fdvz1So5fR0NXJ5aFMXoBME5IcNuN+uYcIcr1mypckjil+W1YTdDfVZmPBEuTy3S0VSLQi6j%0A2arn3LJorDDeBBDFlnYP2PCHEnzu66dFX6LdXl75JrU8S0hI3M6UisutXOsELCYts94I5notV6YW%0AaazXYmvQsrvfTiSe4f88O0K7o67sucLeXaBQIfqlUsjp75QCIhI3pr+9gZ+9Pl3WgSuMaJTJZWzv%0AtRSFiiMp9g02VZx5YokM3T31VW1TqZBzYWyBHmc9O3uta4p+Sfv4vUPp//eEewmLSbvqujg8HkAu%0Al3Fg0FGcNRxKoFYWZw5v7m7kv/2fM6uO0Lk0schAlSSERDnrFhTetWsXTz75JP/wD//A888/TygU%0AwmQysXfvXj71qU/R1tZ2U69z7tw5HA4Hf/M3f8NnPvOZNR975swZdu7ciVx+veB5165d/Omf/imF%0AQgGZTKpy+lVxqwqiewfsHHvDzdBGKxaTljl/DM9CDJVKTh7YucmGrUHHT16tnDt8YNAhZRUlfmlW%0A2q5gV3sHHOJMo9K2/R29Ns5e87G7v0T53mbA1qDj9YserGYdg12NXJsNkUznWQgVBZTUKjn9UvZS%0A4ia4kaMsjJhIZXI47cWZXLaGYlVckvoEAAAgAElEQVRlMJKkUCgGzwRnX6jKjMQz2M16cWbXyhmH%0AZy77xDX7l03ySdzbCOukXC4jl5fxwolptvdaqTfC6EwIe6OeDc11vDG6IIofZnL5sgTFxFyYGrWS%0AWV9E9CUOD7VSKOTL7FBqeZaQkLhdKdUGENa60gCGVqNkc1cjF8cX8AdDWExaVEo5gaUE2VyBn70+%0ATbujjh5nfdmYnAptlWWf9bFDnfgWE4xMSgERiSJr7Y1FP3MHf//DYaB8RON793dwaTzA/sEmkuks%0Ar1/08J797XgX47i8USwmLfoaJbYGfZld79vsQC6DaCItVoG+eM7Fzj5b1Uph4X1I+/i9Q6kmynNn%0AZjl72Ve1wMofTLB7wIY3ECccS5edpXP5AulMTuxEW4k0U/jmWLegMEB/fz9f+cpXbuk1HnvsMR57%0A7LGbeqzH42HTpk1lt1mtVhKJBMFgkIYGKeDyq+KtKIiW/lCFwEO9sYYP3NeFyxfh2eNTFc7O7n6b%0AOPR+5TXUyrXVxiUk1mI12y2dadRiNTDtjdBqKW5mRr2a48Me0r4oewbs/PTEFK8tz4SbD8Roseg5%0AeanSaW+xGld1jCQkSlnLUZ72Rmi1GfAEYuJMLu9inKE+K3UGNS5ftKw1K5PN0dFUrDbyBGLsH3SQ%0ATFef53rikhfglpJ8EncPN+tYr0wi7N9sJ57MsL3XWhHAeHPUz5GDnUzPL3F4qAWDTlVVaFZIzKUy%0AOfyhOMPjgap2KDn+EhIStxNyuYyFpaToQ54Yni9LfG3qaKC7tZ5//OFw1fPO8Qvz4m0jk4t85OFu%0ALk0sEoqkKBSqi365vBEujAVwNOqlgMg9zs0m9e0mLX3tJma8kbIRjYFQgm0bLWXn8SlPGKNOxbv3%0AtjPjiZDLww+OjbN7k51sLs9iOInDrOfHVYTDGuu11OrWFjOW7PXeIpvN4/JFRXFsocBKKZfxzPEp%0ALPU15HKFqmfp9x3oQKWUUW+sqVppfDPd49Iauc5BYYDz589z/Phx/H4/n/zkJxkfH2fTpk2Yzeb1%0AvhTJZBK1Wl12m/B3Op2+4fNNJh1KpeKGj3snsViMv+q3UJW3+r6uzKwujCS81shkgJfPubg0uUh/%0ARwMDXY38j//7Bvl8gZ2bbMhlMmLJ6gJd6Uwef6j67JmxuaXb9nu8VW5Hm71Z7pT/k9VsV5hpFAyn%0AUMjl/PNPLvPpD2+hr92MxVIMJl9zBclTIBLPiOJe+hoVc/7qCYzxuSV+49GN78TH+pVxszZ7p9jH%0A7cbIZIAXzrqwmLTYGnRlM7lsDTquTi/S4zQxPB6gc0MtrTYjWo0C5fL4kngyy5w/inqV/6MJ9xIK%0Ahayq/Z664mOo3/G2fr5fBZLNVrJyv75vewubOqr7dSOTgbIkwmK4aJMuX5R6o6aqLU25l7g6E8Rq%0ASmKpr94CWJqYE9ZjTyB+19rhW0Gy2bcH6ft6+7hXbFZYO1eOuRNEYD9wfxcfe1cf/+t7b1Zd92LJ%0AcpGlRCrLuGuJqfklmhoNovj2SryLCR7a5QQKmM1S8nY9uBNtduV+LCT1/9sn91bs4SOTAWxmHU6b%0AkVgyTUdTLdl88bwtr+IHRuIZFkJJ/KEELl8UhUzG+FyIvZvtfPzdG/nmT69Utek5fwytRsn2Tbfv%0Avn07/R/eCqvZ7O34+SbmwmKg19agI58rcGw5IQasepZ2+aKolIqqHRgalYIHdrau+nnfim+7ktvx%0AO7wV1i0onE6n+c//+T/z3HPPoVKpyGazfPjDH+af//mfGRsb49/+7d9wOp3rdTkAampqKoK/wt9a%0ArfaGzw8Gq4ua/KqwWIz4/dVL33+V/DLva6PTxHQVIYVepwm/P1I5XmI+zAunZ9nRZ2N8LkQ8mQWK%0AwgnVcAdi9LTWMz5XKUgnXOOtZn3uhB/37WazN8vtattQmR3c6KyvaruORj1yGRzYYmTSXbS7H708%0AQTyWpt1uRKNWsH9zExfGrrdY+YMJulvrGZlcrHrt+UCMQCAqtle/1Szl3WKzt7N93O68Oerj5KWi%0AyMIH7utkwh0WqzzevLrA4SEnRp2KOV+Mdkcd33txDIDBDWYObWvh0niAXmcD6Wy2aoZ9a7eFUyPe%0AqtcemVwU7fdmkWz2zmO1/Xq1SvEXT8+QyuRQKuV88L4uZn1RxlxL9LabGB6rVC0HWAglee/+DoKR%0AFJdXWS9LA8HCjDkot8O3o9pDstl7kzv5+5Js9vZgeDrIV797Yc1xZHKZjIujPi5N3HjdE5j1Rvng%0A/RsYmQyirVGtOofz2HkXH36wm69+500i8TSzvgh9bSaxUvR2qo6TbPbtQdiPS0llcrx4ehaL4Xph%0A3YwvyovnXMSWz9+bOsy0Wo1o1UrkchmjKwpmhHnB0WSGTDbPUJ8VW4OO81f8hCJpXjg9s6rw3PxC%0ADJmMt+w/vlPc7P/hnWqzt5uNAiiVcuyNema8kWLxXzaHu8x+ZGvaU2N9jdiBUaCA2x8TR+1ZDOqq%0An/et+ralvNXv8HZZa9ey2XULCv/t3/4tx48f5+/+7u/Yv38/W7ZsAeDzn/88//E//ke+/OUv8+Uv%0Af3m9LgeA3W7H7/eX3ebz+dDpdBiNt/8P9W5EaFGRyeRVszXCrN+1WvQz2RwGrYp0JkerzVjV2XHa%0AjKiU1a/R39nAU0fHpNmXEmuyWjvVaqJetXo1qXSWp0taobyLcWa9ET74wAZmPFFOXfJw5FAHp4a9%0AeBfjy6IMSQa7LVXtuKelnmlvhNeGpVmtEm8dbyjBhDvMjj4b1gYt33lhjB19NjQqBcFwin0HHPgW%0AY+i1tQx0mnB5o6LtqlVKjp138fAuJ88cn2J3v63qejrQYSIcS4nCn6VIgp73BjczDqp0dvDl6eL8%0Atn/36Ea+d/Qaeq2KYDhFi9UoCokInRTBcIpUJsf2jRZ+8NI4sLYI0/B4AI2qWBEivKdep4kZX4SL%0AE4ucH12gq7lWWkclJCR+JQhr4aw/yrHzc1XXzmwuz55+Oxq1kpfOu/j5ySk2tpur7rOl656wZjY1%0A6nnxjIvd/Xb8oUTVvbtGrSQSz7AYSXH07Oz1wLQnwkvn5vjQ4S6OX/BIfuddjKA3UQ1hzioURzWM%0AukJia75GpSCdzXFlepG+NjOyPBUiYNVmWRt1Kg5ta+H5UzOoVXJRyHglTrsRc62mwn+8XQJnEu8c%0Awll8fC7M9l4Lb44W43pqpYKm5SCxRqUACrQ5aqvaU0dzLcPjC+TzBc5c9vLwbif/z/v7yWbza15b%0A8G1X+qPVRp3e6ue7E8746xYUfvrpp/nMZz7DAw88QC53fWNqaWnh05/+NH/+53++XpcSGRoa4vvf%0A/36ZqNzJkyfZvn17mficxDtDacZFyCCm0ln8oSQb264LI621SfmDCdrstdjMWpRyORq1omzTgaKz%0AYzfrODPi4z3721kIJpj2RuhprWdwQyP/6/sXSaSKmU5p9qWEwMrZ1WvNSF0p6mWq1fCjYxNs6mgo%0As2+hGvjMiBejTsXuATtufzGTOdBlpqOpjjlfBJtJW9VpH+xu5M+/Ic1qlXjrzPijfPNnV+luref4%0ABTc9TlPZrMJcLo9SIefSZIBsrkAynWUhlBSff3LEw4fu34AnEGNHn41UJsvHHu3l6kyQWW+UVpuB%0Abb1WWi2rJ0okQc+7nxsdKj3BBC+/MSc6vFu6LWzqMLG730o0kabHacIfTLCtx4JRp6LJokNfoxRF%0AOQe6zBh1ahaWkmuKMGlUCiz1OjZ3gWa5/RqK4kzdznp+9OoU/mBReCSayPLFb53j9z+2XVpHJSQk%0A3hFKD/8DnSY0aiW+YPVuR28gztZeC7PeCEq5HIejjr52E2dGKs87eq2KPQMOVEoZk+4wXc11OBr1%0AeAJxpj1h1CoF921vZimaZn4hhsWkFUdUaFQK3Ku0XF+dCeEJxCS/8y4mny+wsa2+arJhQ3Md33lp%0AjOGJIAcG7UzOR8jk8mWdjnazEV2NkmNvuvnIg92MzgTF8XiCCB1Qdia6OLYgjkmx1Fc/+xi0aiKJ%0ALDO+qCRkfA9TehbXqBRs6THz2KFOZn0R5nwx1Go5H36wmxlPhHQ2j6NRX9WeGuu0bO22EoqmqFEr%0AyWbzNwwIF6vfl8rsXbDba7OhdUlQ3CjWcLuxbkHhpaUl2traqt5nMpmIRqvPPHorpNNplpaWqKur%0AQ61W88QTT/C1r32Nz33uc/zWb/0Wr732Gj/5yU/4p3/6p1u+lsRb55UL86Lh5/MFcV7W+w928u5d%0AreLj1tqkWm0GcrkCuVwBbyDK2atFARq3P4rLF6XFaqDHaeI7L17DqFPx7PEp1Co5793fgVIu49JE%0AQAwIC6x31kfizmKls7FvwH7DyrdSUa9pb6Q4s7VeK85rrZYhP7S1qWwAvssfRV+jRCaXce6Kn/fs%0Ab8cfTDDrjdDX3sCeTTZeH7l5QUYJCSja8+krXgLhFO2OWiLxNHqtqmyWMIDdrGN6PiLOHFSVtGYB%0A7N5k58TFeTZ1NHD0rIvH7+tkzBUilyvQWK8llytw4ZofjVJOf5upIlEiJPkk7i5WOsI3OlT+xTfP%0AEIlnkMtltNoMXHOFCEXSNFuM/OtPr5DJ5cXD4oWxBdocRmTA+VE/+XxBrAI5PNQivm41EaY9m2y0%0A243LnRVenDYjvU4T/Z0NVduzd/TZpHVUQkLiHWHl4T+VyaKvUVVUVwrs3GSrEOAamVzkyMFOJt1L%0A+IMJrCYtnS11GLUq3ri2ICa9oCi8tL3XWnbOiiaypLM5hscD4uuaTJpVW65Lx1JIfufdy2pJ/XQ2%0Ax4vnXOwdcOANJpjzRSvONi5/lAODDrZ2N/LC6VkGNzTiaNQTiqSYdF/3CaqdiTQqBQ/saOH+oWYS%0AqRxT82FsJi1qlZLnTk0X4wRvuvnUE4Nle/jtHjiTWD9Kz+KmWg2JRI4XzlwXM3TajXgCMTK5PAuh%0ABAo5PHaok7mFGLOeCFaTFo1aydnLPg7vbObVnxVH8nzqicEbXjufL7B3s43vHR2vsNsPHd6wLhXr%0AN9NldzuxbkHhDRs28Mwzz3DgwIGK+44dO0ZXV9ctX+P8+fP85m/+Jt/4xjfYvXs3jY2NfO1rX+Pz%0An/88jz/+OE1NTXzxi19k7969t3wtibeGJ5jg2mxlNVEqk+P0ZS/v3eMs+4EJmxQgluwDKOQyLowt%0AoFDISaazbO228PQrE+Ljzl7xcXF8gV97YAOvvOGm2WKgRq1k1htBhozZKoILGpWCwFJCaku5B6mW%0Apbs8FQRZ9ccL7VSCneTzBV4b9nDqso/37Gsjk8kTjCTLMuRQtLGVoogHtzQz6V4Sx0gISr0fvH8D%0AXU1GnFYj//vZK1Xfx4R7CaVSfsNMp8S9hWDPploNW7stXJsNkcnliSUydHQV26oE53zPZhvzCzGC%0AkSRbeyycuuTl4NYmsTUrmc4SjCSJxNMc2NJELl9U9YXyNdnWoKe/zVSWKFltHZXW2DuXikqdATvO%0AZWXw1Q6V1gYt6Uweu1lHr7OBQiHPs8enOLCliUvLgYn9g01VD4sHtzRzdWZRbNcLx9JiBUhpUvmD%0A93fx6M5W8vkC+XyBVouBjxy+bodPlTj0AsIoKl8wLtmkhITE207p4V+jUqCvUWJv1EOBiso2o06F%0AeyFasW4lUlmm55dQymXoaopVxp3Ndfzrz65WTXoVKFCjUZJMFffyx+/r5L/+/YmyduhMNkdnc92a%0A43gEVvq/EncH1bofzXUannz+mugvqlVyhjbaiKcyZXa5d8DB+VG/OAKqNIlrM+uwm/WcveqrOBNB%0AcR9eiqapUSu4NrPIvsEmnjs5QySeKXvcqRXV8cJzbxQ4k2z1zmZlF1oskSGSyJStoxaTlmePT5Wt%0AfxfGAjx+fyeJZJary5Xr929vxu2Lsq3HgkIh5/JkgMGOhhvah3cxUdX2fIu3rt90M6Nbbjf7Xbeg%0A8O/+7u/yn/7Tf2JpaYnDhw8jk8k4d+4cP/7xj/nWt77FX/7lX77l1/zmN79Z9vfu3bu5evVq2W1b%0At27lu9/97i29d4lb5/hF96oZ8dXmTn7s0V4uTweZ80UZ6rOyoaWOSXeY3f12FsMplqIp6o2IDo5c%0ALmPPgINoIs2LZ1xii9S5qz7u29aMyahBr1WKFU2l7Sy+YIJvv3BNakm5x6iWpfMuxtnRZ2PGc2Nb%0AlctlyOVy3r23DZcvhicQY3e/vUJwwVSrESs15XIZBwYd5At5Guu1NDXqUSjknBieJxLPcGU6SCqd%0Ao6XRUFGBJ9gswH/92impjUqiDMGeY4kM4VgaKNBiMZDO5KjTazDqVGRzWX7jkV5mvBHam2oJXk3i%0AaNSjVsm55gqxo8+GVqNgdCaEXqvCqFMTDKeIJTPs6LNVtFHN+iIolXIxKFdtLZda/+5sVmtx+9Dh%0ALnpa6nFaDfzhbw4xPBnkjWt+Opvq2Dtg4+SIj4Eu8/LaVyBXKLC734ZaLefabKyixRSKa9yOPhvp%0AbBa1UiHa2Zwviq1BJ/oQcrmM3f02Zn1RPvv1U3S31HNw0CHalTC/+Mp0sOpn8gcT7O6333ZO953C%0Ab3/hxbf0+K//lwfepnciIXH7IsxkvTJdbDfet9mBxaTFu5jA3qDj2demyvZVq0nL5g3FqsuVaFQK%0ACgVosRlRLMaIp6K4/NFi18PwvLiWCUmvUCTFgztaeeb4JKOzIf6/X9/OH3x8iFHXEmNzS3gWYnQ1%0A19HUaECrUZZ1Ua6cyw6SRsDdTGlSH+BzXz+NSiEnncmyq99GR1MtwXCKiRLxdq1GibVBK46AEvbq%0AE8Pz+EMJMaHw0C4nF8cWql7X5Y/ywFAL0USG0yM+epwm8TVUCjk9zvpVK9lXC5xJ/ubdQWkXmkal%0AoLvVVCbybmvQVoy+EfzHGU+UhVCCHqcJfY0Si0nLyUte7A06WpY7Ij/39dNr2odSKWe6ShwAYGxu%0A6ZaDtmt12d2ua+26BYUffvhh/uqv/oovfelLvPhi0Zn8sz/7MxoaGvjsZz/Le97znvW6lMRthlwu%0AY3giSIvVUF1cbqB87qSgcFraaj/jjXD2so/d/TZevTDPvs0OOpqMXLgW4NDWJpLpHJ5AnFgyTUNt%0ADSOTi2UZ83Aszb4BG/k8YkVTtXYWqSXl3mG1LF0qk8OoV68phCgw5YkQS6R58cx1O/IG4hVCSMFw%0ASrzt0NZmdDVKFpaSLISK7X71Rg2Htjbz0jmXqLorl8sqKvBW2qzURiUhUGrPeq0K13JXRK1evZxh%0AT3NoWws2k5Zv/byYPD1ysIO+9gbOXPLxxAPdvHB6VhQD6Wtv4PLUIuF4moWlBN2t9Rw96yoTUXSY%0A9RzY6uBbv7jGlelgVQfrTpuZJVHJai1uV2dCPPPaFJ840s+licDyIaw4OoQCvHjmunhROptja7eF%0Ao2ddQHGmejqbwx9MlIl47OiziWucIB6iUirY0W/Fv5ikxWooBkI2WnmmtELEE+HVN91ldrWW0201%0AaRnoML2N35qEhMS9ysrA1P5BOzNeA3IZPHt8ClOtBrcvyvZeqxjA7eswoVLI+fYvRunvaChLgAkF%0ALI31Wn5yfLJs3dOoFBwYdHDsDbd4fX8wQY+znsCyyJzDrAdAJoNX33SLHWpiO/QDG5jxRJj1Rulu%0AqSOdzfHqhXnx9SSNgHsDIRC1sa2eVCaLuU5LrV7NU7+4BpSLvB7Y0lRRpSl0+UTiaWwNWma8USLx%0ANI7lQJxRp6LdUcvUfJhIPMOGlnq+d3RMrA6e8UbQapR88P4N4piUFpsBu1lflviA6oEzyd+8uxjo%0ANJNIZYkli2tks9Ug2lljvY6FUPlYvNXGlOzd7CCdyVGjVpSJwVezj9K1u8VqwNaguynb+2WCxHea%0AHsu6BYUBjhw5wpEjR5iYmCAUCmE0Gunq6pJE3+5yhIPZL07Pls0BtJi09DpNYguqwOkr3opWeyge%0AQhOpLO8/0MGcP8rZy0vcP9TMt58brVgA3rO/Hd9ighPD8yTTWZaiKZxWI/l8gT/4+BCnr/jKhGtK%0Ar3G7znKRWF/WChhQKNzUjNRqtprK5CqEkFKZHAatksNDLbTZjVVt9sjBDg5tbSJXKFCvL6rulrZ1%0ATbiXkMmQbFaiDMERKbXnYDjFrn4bb4z6iSbSbO8tVnocPTNN0FZLKpMTxTh39ltpsRn57ovX6HGa%0AmPFGiMQzqJQKmq16XL4owXASm1lXIaJoM+n4zgtjazpYd9rMLIlybiT8umuTvcq8PxcfuL+r7P9d%0AqF4vFYtLpLLs3exgxhMRK42sDVpyhQIHtjRhMWmZ88fwLMTwBuLU6tTk8nK2myxiUKOUVKYYyPjo%0AQ93ibas53Ye2NdNqkexPQkJifakWmDLqVGzvtRJNZMjk8vQ6G0hns+IYHFOthtcuzNPjNJFMZct8%0ASCHQAcWgXLV1L5srcN+2Fl55c458voDVpCWTLeBeiGFr0LGhpY6RyQDPnb6elBMqMlOZHItLSX77%0A3RtFf2LGF0WrUUkaAfcIpQEtoSDlzBUv6Uwely9atm8Xk7UQDJefoUu7fIoFLzpabbXMzEd4aFfx%0A7CMIhA10mWm1GqnRyBmZVJHO5MXX2t5rLQvciYG9AQfHLxQTH6sFziR/8+5ibiFWViC4faOVQ1ub%0ARCHi0oSBanmsaDWbFGa4Z3OFNe2j2tp9I9u7lcr0aqNbbue1dt2CwufPn2fbtm0AdHZ2lt3n9/v5%0A7//9v/OVr3xlvS4ncZshHMxKHaDRmSBH9rWXPU4ul+FZTFSIIglYTDp+dKy4Wdy3raVMMEEglckx%0A44kwOhNk74CDWW+krE3UaTXQbjfyua+frnqN23WWi8T6s1rAYM8m2w1npK5lqyeG53nXnjZC0RQu%0AbxSrSUuboxaXN7qqzU66w4zOBHn3vnY2Oa9XsAnvQ6mU81+/dqrq55Bs9t6jmiMi2LNaJcfWoMNq%0A0uG01XLuqo9UJssjezr4+evTQDFI19Vcz8WxBawmPZF4puwgemJ4no+/ayNXpoOkMzlc3mLlcekB%0AVd+vqmrLxy64+XcP9dyRM7MkylkredbUqK84GML19aw0MWbUq3H5r8/0PzE8zxMPdPOjl8tFPIbH%0AAzx+qAvfYqxqFdJ7D3RQo5Iz660uTjzqKleFXul0b2wzieu7hISExHpTKqotoNeqiCUy+IMJ9g44%0AeH14nh19NnGN9ASKMyr1NcU9WBDTzOXyZHN5MZG72tlI6AwS9uf2pjq+/9IYe/rtNFn1NNTW8Nl/%0AOLFqoO3KdLBi3byRRoDEnU+pH9nVUoe9QcuJi1562+r47SMDBJYSPH/q+igTwS6FEWOlrFaleeRg%0AB9kc4tlduO+cys+vP9xTNiZqrfnDMhl0t9YXx1NVCZxJ/ubdhVwuY9IdLpshnMvlK7rIhXVsfC5U%0AsT6W2qTdrBPXyZUI9rFaUqGa7cnlMqY8kVUr0y0W4019zjtprV23oPDv/M7v8I//+I8MDQ2V3f7k%0Ak0/ypS99iWw2u8ozJe4GbjYbks8XsDdoASrmD2tUCiLLlUYalQKVUoZvFQfJH0yg16pIprM0Neor%0A2kTvxFkuEuvPzdjlarawlq3m8wXyhQLexTjpbI6rM0F0WhVqpfyGNrsYSuLcURmwyGbzks1KAJWV%0ASJ5AjMtTQT78wAZ+45FeMtk8x990s73PwqwvzPsPdfHkc1e5Nhukv9NMq81ILpenqVFPJltUfQYq%0ADqI1agW9bSZGJgM0Ow14F+Oiw97VXCc+byVjs9fnbUk2e+ezWvLMXK9ddVbg/EJMVK4H2NxpJprI%0AMuOJIJfLOLilGZc3sqqIR3yVbqGZ+TDRRAb7cjvqSoQ26VLuJKdbQkLizmU1Ue1gOMV925pRllSz%0ACfut0D3ZajegUMjZuclGMpVl1hthcIOFC+N+8TVWjiYTEEThWqwG9g86+P5LY6gUcpQKGU8fm2Tz%0AKhXGyXQWjUqx6n4srZd3L6tVRRZnVHtotRv56WuTdDTXizaXzxc4MTzP4e0tOO1G8fZq+gBQtLFA%0AKIl7IVb1vmuzIYKRpBjcW3P+sC/Kf/vErlUFtiV/8+5CqZQzHyjOk9aoFPR3NjDnr25HBQrUGzQ0%0A1NWsapNrrZ+9y4VYqyUVSm1vxhflqaNjjM+FsS93UK58PycueRnqd7ylz3sn2Oe6zXU4ePAgv/M7%0Av8PJkycBmJiY4GMf+xh/8id/wtDQEE8//fR6XUriNsVpNfCRw138yX/YyUcOd61aqbNzo03Mlpdi%0Aa9AxvfxjNtVqmHSHsZi0VV/D3qgjGE7hDyYY6rOyEE5VPGZvv73iGrfzLBeJt4ebtctqrGarGpWC%0AzqZa6g3FoIheqyIaz6xpsxaTlmA4xbXlAfZwXaREQLJZCbjeIieXy9g/2MRAlxmVUs5COMm3n7vK%0AhTE/TVY9Z0Z8tFpr+ecfX6TNYSQaz9LVXM+Zy17cCzHOXvaxoaWeVlvR5uVyGY5l4cPGei3fPXqN%0A6fkwgxss9Hc2YGu4XqlUZ1AX1dOr4GjUi7Yr2eydj5A8e2hHK06bkaGNVnb02XjhzOyq61mLzUAm%0Am6PJoueBHa3EU1l6nfViVceke2nVqo1oIrNq8swXTBBPZnDaDFXtqqu5ThSZW8md4HRLSEjcuQii%0A2tXwBOKY67WEIinsZh0qhZzjF9zLglwFMpm8KOTV3lxLX0cDY64gnY5aoHw0WSmlonAuX5RQNM22%0AHgs7+ooaLKZazZrFCLYGnbQf34NUq4rM5PJYG7Rs7bFy4VoAhUJBu722zOb2Djh49U03hQLi7aVi%0A2itZiqfFTrOVuHxR2kvsOxBKYG2o/vvpdZrKAsIr93hh7IXkb97ZCEHXv/y38zhtBvGMo1TIVxUd%0AdHmjqJRylHLZqja51vq5t98mJhWqIdiekEj5+ckZool0VUF6KFYe342sW6Xwl7/8Zf74j/+YT37y%0Akzz22GP84Ac/wGw28z//5//koYceWq/LSNwBCAe21Q5onU21nLys4oP3d+HyRZn2RGixGdCqlcRT%0AGVy+qDiPSy6TVxUEq1m+rVeltOQAACAASURBVNVu5CevTrIYTqJ6bICBtvK2/DtplovE28vNBAxW%0A2m273UijScuRgx3MeqPML8TobK7DYtJy7qpf3IBiiQx6rRKZjIp5w1Du1NsbdDz54jUa67Ucf9ND%0Aj7NOnFEk2axEaYtcaWtUV3MtozMhUpkc8WSGoY1WJudCTHnCBJZS2M16WqwGrs2Glm2vwLaNFr53%0AdIzfeKSXM5d9PHZfJz96eQJgOdCsYNIdxrsYJ5srzn+d9UWY8Ua4Nhvi0T1tvDlaactOm1F03iWb%0AvTtwWg189KFuPMEExy/Oc2lykfu3NdNQW1MxEqfOoKazqQ4ZMma9EZaiKbpb6rk4scCeAQeZbA7v%0AYqUgJxTtu7u1Do1aXrWiw9agxbsYJ5HKsrvfJs6Ws5i06GuUOMw6njo6JimPS0hIvGMIAarVRLVb%0ArAZiyQxyuQybWYfLG2Wgy4xWUzxmJ1JZPIE4rTYDTY16nn51Upwn3NFcx4lhT1l1cSqdxRdM0GI1%0AoFTIRFG4pkY9BeCNUb94/Vgig7PdWHU9ddqNPLyjRZqvfo+hVMorqiI1KgWHh5p59vgU5voalHI5%0A+wab+MHL4+wesJPN5fEG4hQKhYpK91Akhc2sq2pjtTo1WrWy6n1tjloujPnFv92BGL/+UDcXxwIV%0AfqUQ2C0dedHXXs+mDrModNvXXs+nnhjk0sSi5G/egZRWrzttRga6zHzvxTGxQ3xXv23NTolMLs/e%0AAQeF5U5da4O27PGCzRYo4PJGcdqN7CoZJ3Yj4bfSRMrNVB7fbaxbUFgmk/Fnf/ZnGAwG/uVf/oX9%0A+/fz1a9+lZqamvW6hMQdwM0M5M5m8+i1avzBBE0WPbFkFm8gTiyZYWu3hQOD1+dxnbvqY0efTWy/%0Aspq04iwtjUqB1aRl1hOhx2nC5Y8yMRdk6wareE2prVTiZqhmt1DcIMZcSzRbDDRZ9Ozos/GNZ0fQ%0Aa1WolQpc/qg4f8tq0uHyRTh9uWizwqZkMWlFwQ+NSoFSIednr88sz+Lq5PsvjZWJd0k2e28jZLM9%0AgZjYGiWXy9gz0MQrb8wBoFLJefWNeT72rk383+dHAfAFY3zgvi7+7wtFFelgJMXCUjGLHkmk+LUH%0ANjDrj5bNLgyGUwxuMLN5QyO5XJ4fLh8ONCoFkXgGo05dNTBnN+vK3rNks3cPdpOWXX1WdDVKhicW%0Aiacy/MYjvYzOBnH7YuzYZEMmg++8cK1s7ptQsZHORlErFVUFOQEODDr44csTZfM2BTQqBS02I97F%0ABEvRNC1WAzPeKI31WlSKYmPbmSteXj5fFASRlMdvH377Cy/e9GO//l8eeBvfiYTE+lHqGw50muhq%0AqeOlcy4xWBYIJdm20cLiUhKtRsnRs66KeZi7+22cveIru21Hnw2lQo7LF8FUq+Fjj/ZyYWwBXzBB%0AMp3FoFUjX0rSajPy1PIer1EpaHfUcs0VqhCFbaitqbqe9rbVU5C25HsGwV7H58K0WA1Me8LI5TL2%0AbXZgb9Th9hXb87tbTORyeVzeCIlUFqNOzZWpRXQ1SrHDJ58vlOkE1Rs0VW3MYtKi1SjK5g0L98ko%0AMNDZyPELbuRyGQcGm7g4vsCHDm9gyhOuCNytHHnRYjVUCN0ePTvHH/7mEL/x4AbJ37zDKA26qpSy%0AMpFDKAZbT12qtKOOpjpxDT1+wU1Xcx26GiUqpaLMJvP5Amcue9kz4CCdzXF6xMvpEW/Z+fpTTwxy%0AasTLjCdSZnsrZ1av5sMKoy7uRm4pKFxtJMTAwAD9/f2cOnWKJ598ErPZLN535MiRW7mcxG2OJ5jg%0AS0+eJxLPAOUHtna7UVy8Z3xRnn5lgqGNViLzES5NBBjoMuPyRVmKppDLZVWzlAMbzBhqVJy65OXg%0A1iYK+QI/OjZRVNJdFrB59742/uKbZysOidLGIbFawKra3K1EKisOu7ebdcz5o+TzxcxkJJ4hncmL%0AGcTjF9yY6zQMdDZSo1Hy7r1tzPljLC4leXBnC7PeKKMzIbb1WMTgMBQ3nCn3Ege3NPPyeVeFeq5k%0As/cego3u7bdzeSooBtr2bXbgD8Zw2g202oyYjGq0GhX/+yfD9LY14F2M02av5fJUgNblOXAmYw2T%0Ac2FsDVpc3hg16mJVMBQrizq6apnxRmhz1HH07Ay9zoai4AIFdvfbSGfyXJ5aRCGXo1oeN6FSyMnl%0A4dpsiG1d5or3L9nsnc+MP8pffOP6eri7fxPffu4qAIe2NfPz16focZoq2lK9i3G2b7Rw7opfXBtX%0AztRsatSTzVdWIfmDCVptBtQqRdmerlEp2DPgYGIhSjCcIpXJMbTRWuakS8rjEhISbwfVfMNDW5vE%0AsRAalYJD24qVl1Dsvqk2fzKWzFasWVAgX8hTZ9AwNhsiGE6i16rpMWrEfbrZYsDli9DVXEfLcoXx%0AU89fY++AQww2C36qECAWKoyFYoR/+/koO/usPLC9RVoj73JW2qutQScmIOQyODVcFBDWqBREE2l6%0AnCaOv1m040AoQb1Rw/B4oKI6UhBK9Afj7O63EU8WbcxpN6KrUfK9o2O8b38bRw52MuleEgsIatRK%0AXr0wz7Yei2iv3zs6xo4+Gy+eGQOKIwBKA3elQcO15hi/NuyVqt/vMEqDrhqVArtZz5T7+nzoFque%0Ay1OLZYWAgh1Nzy+VraGCre7cZCsrXGmxGpDJZLzy5lzZeeTVC/N89KFuZnxRvvrdC0Cl7TmthoqZ%0A1WLlcaGAy1cUldeolYxMLnJ4h/Od+NreUW4pKPx7v/d7a97/hS98Qfy3TCaTgsJ3KUJm8vJUkB6n%0ASQx85ZcPf8+fdeEJxOlqrmXfgJ3XRzzs7rfR3lS3PGur2HIP0FB3XdhmZZby6lSQTDZPOptDIZfz%0A2qX5sh99KpPDs1AUvZEOiRICN6peXzl3S6NSECsRQYolMmzZ0Eg2VxAFRkoziJlcnu29NpZiaSbd%0AYZoa9djNOjyLcb774hj3bWumsV5b0YINxfmZPcZi9l1Sz713qWajn3hfH78448K7GMdi0vL8qRk+%0A8lAP3/zpFTqajFhNetKZPD2t9SwuJZl0RwhFkvS2mZZnahWwNxrwLMTwBuJ8+MFuEukcM94Ieq2K%0AOr0Go07FpHsJlVKB2x/jvm0tZLI5Xrs4j9NWVNYVgnOmWo0YmGt31Eq2epcx44ty+oqXhaWUuE4Z%0AdSpGZ4Jia99iOIleqyqb41ZqG3V6DVA+Quf4BTdGnYr9g02MTC6Kz1u5v3uWR0as3NOjibRod1Cc%0AkVkqcAeS8riEhMT6U20m66sX5vn1h3oILCWZcC+RSGXLum+qUW3NmvVGSWdzxBIZHtnt5PSIr2yv%0AFSronDYjdQY12WyBWW+xM+30FS8fuK+LWd91Ic/S9fTBXa28cn5OLNCJJbOcvuKTzkR3Oa9cmC+z%0A1xPD8xzc0kyBArFEBl8owfZeC+lsDn8wwTVXiIFOM+lsDvdCjNZln0/QUVl5LlKrlBx74/qePb8Q%0A48CWJg4MOsjl4dQlD97FOKZaTdl5xx9McHiohUQqi0wuo0ChRET5+m/i9REv43PXA3JrzTFea8+X%0AfIHbk3y+QF97PS1WA8l0lnqDmkzuuqCwuU7LrDdatg4KduS0GcU1VKNS0GY3EoqkyBcKvPpmsQu3%0Ax1mPdzHO+PLc9lJGXSHkclnZml5qe0LMqNp4CYUckBULY5TLHWuT7spr3A3cUlD4hRdeWK/3IXGH%0AsjIzKfyY9w44OH6h2OI544mQzub4+ckZrk6H2L/FQTwZ4fLkIguhhCii9PAuJ0vRVJniKVzPUg5t%0AtIoLhFqp4MEdrTxzfLLs/biXFdGlQ6IEVK/0KG03XtkuAtcdkdLWPJVSTiyRptl6fQMTHK42h5Ef%0AvDQmOuCl7YGpdJbLU0HqjZqKwwUUBRMn3WFMtRpJPfcepZqNHnvDze9+cDNOm4H5hRjzCzEe2NEq%0Arn+1eg1T82HaHbW8+sY8H364m3/96RUAziyPL5FRtK/LkwEe3dPGaxfmcNoMvDmqIBhOEVhKcGhb%0ACxfHFgiGU7xnv4Ozl33i+yqdCSuswQKSrd5dCDZoqtWgr1FhNxeFXNsdtWIrqbAuCnPWhNE5QkXH%0AQJcZXY2SPQPFSqLDQy2E42lcvuJszeGxQNU5w4Jt7dhopcVixO2PlQWaVwZUhNlypUj2KCEhcauU%0AnhnkchmXp6uLCS2GUygVMtrsRkZniv7jWvMnq61ZtgYtWo2SWDLLG6MLy6NyKvda4bm2Bh3pbI5g%0AOMX7D3Zy4uJ81feWyuQYHgtgMtaIPqk/mECGFCy7m/EEE2LRikA+X8Dli9DuqC2KsvdaUciLhS7N%0AzqK9NTUauDi2gLPdyMkRD48f6sK9ECnbv1usBmTIyrocPYE4+zY7GHct8eaYn8cPddHmKJ7dS+0X%0AinOtp+bDxFNZHtzRKhZ+reTKdJCdfVbGXDf+TbVYDUx7I2XVwqsVAEl2f/uwqcMsjgPpaq5lW69V%0A1C0JLCVEG1q5DrY31TLni7Jvs4MWqwFfMFYcdbIscJjK5BidCTFQpYMRirPYq83ZFhBiRivHS+zq%0At/H0K5MVCZIjBzv59F8fZaPzndW1eLtt+ZaCws3NzWV/J5NJLl26xNDQEABer5eTJ0/yyCOPSLOF%0A71KqZdJTmRzJ9PV2qVKHaGCDiWQ6V9by1GozEomnmfVG6GiqxWHWc3qkcqaMINQFRUcpEEpUZDOt%0AJi0XxwPcv90ibQISq9qnkBUU5reWtosIjkhHUx2T7iWCkSTeQJyHdzspFAqcu+Ink8tzYNBBIp3l%0ApbOuigp5AK2mOE+rOH9VtqpgYr1Rgy8Yl9Rz71Gq2ej2Xitf/e4FMrk879vfQTqT4+rMIslknv2D%0ATRi1SrQaJXO+MNs22vAtxrA36rk8GWB7r5WXz8/htBkx6lXs7LPhCyYoIMeoU4mtVuY6La8Pu+lx%0AmvAuxgmEkhWB4NXmaUm2endx4pKHTK5YdZ7J5ZnzFcfjWE011Bk0zHgjhKJphnotzHgj1Bs0PHF4%0AAz89MVWWDBseD7Cjz8aFsQCmWg3buhupbW8gEk1jMRUFQVazKY1aSTyZ5tDWJrEVcKDLjNNu5Gcn%0ApsXH6WuUkj1KSEisG6sFk1qtxgr1+b0DDo6enRW7J1bul0adCr1WJXY3aFQKLPXastfQqBS0Oep4%0A+pUJUTjJ2qBdU6BYOEelMjnc/ijBSJIep6lqwMzRqGd+ISr+bTFpsTXopDPRXczxi25xj4Wi0Nzj%0Ah7pw+6NMzYdpcxjJZPLMemN86IFuovE0I5OLBJYSPPHABuLJHDVqBU+/UhQiNtVqiCUymIw1tFqN%0A/PDl8TL70SyfXTyBOHqtimuzIZos+qo2bDfraKyrIRhNEwglyt5nKa1WA22OWvE11vJBCwX4829c%0AHxW5srhi1leclaxUKhh3LUmitLcJlyauV5C7fDEObFWKZ5JYIoPDXN2GGutqmHIvcfaKj7NXfLx3%0Afzuzy5o9gi2tZS+tViN/8vXT4pztlQiFBaXjJWwNWuYX4lVjCC5vhEK+wEvn5lbVtVjPAO7N6HWt%0AB+smNDc7O8u///f/nkKhwIsvFgUnxsbG+P3f/33+6Z/+ia997WvYbJLjfjdRrcpSQKjuiSUy2M16%0AxlwhHtzZikIux7t4/Ue2d8DBuas+tvdaqTfC6EyIpWiKjz3ay9jcElPzYZrMesz1Wl44Mwtcd5Rm%0AvZGyCiKjTkW7o5arM0HpkCixpn2WVpKXtotoVArMdTX0OuuZ8oQZ3GAmVyigkMn4t59fJVco8PF3%0AbaRQKPDt50YrKuT3bXYUZ7AqZUy6w/Q4G7CadPzk+GSFYGJncx1PvzrJY4c6ObKvXXJW7kGq2Wjp%0AHDWlUk6dXs24e4l4IsueAQeeQLEbwpArYG3QQkHG+as+ulpMBEIJrKbiHLlMNks4nqbeUMPF8QXs%0ADVpeOT/Pga1NTLiXCCwl+PWHNzLuCtFiNTA1Hy5m71vqxMNnqRK6P5RgY1uDqPQsVV/cHSiVcsbn%0AwuwdcFQka4PhNE67EXOdhr0DTaSzWT76aC/T8xFeH/ZUHReVyeXQaBR0NdcTiKTJZvMshBK02oxo%0AVIqKWcJOuxG5rNiW/cgupyjUpFEpSGdzjM4EuW97C4V8QdzXtRqVpDwuISFxy6zaTfabQxh16rIA%0Ag0alILVixqmlXiuOEZPJYPOGRlzeKFt6LLTZjCArcHrEx1CflVqdmlgyQ5vdyJXp4lie/YNNnLns%0AFYPDqwkUlxbFeBfjdLcW27BHZ4JiYk54j00WPW+M+sW/9TVKdm60vlNfqcQ7jFwuY3giSIvVINrr%0A44e6ePqViWKgbFnrZHI+TGN9DU/9YpR373Xy8Xdv5NxVHy+cdtFkMVCjkZedU5qdBmrUSibmQjx+%0AXxez3ohYOdzuqCUYTaDTKAmGUzQ15jl3xV91HuyZyz6yuTxbui1Mzi2JvkBFAkSj5KvfvcCnnhjk%0A0sQiV2eCGHUqPvXEIKdHvEx7ImW/i3y+IBb4rCyuEPwZKAa41wreSbwzrOy+SGVyTMyFcZj1eAJx%0A6g0azlz2ceRgJ25/VLS1JouBc5d9pLN58f94zh+jsU5Hq91QNqrkxPA8BwYdIJMx5Q6L4tjzgRhj%0ArpA4Z3ul7Q1uMKNUyjl/zSfel87mmV2RvBA6iDO5PFCcI1+jVvL6yPWRpesdwL1Rx/N6sm5B4S98%0A4QsYDAa+8pWviLft37+f559/nk9/+tP81V/9FX/913+9XpeTuA2oVmUp0GTR47TXMuePkMsVeGR3%0AGz8+NkGL1UAmW/wxCcGP7b3WMtXSGW+EC2MBHtndwrYeC4vhJBfHFhjc0EizRY8/mOC1i/PsGbCT%0AzxWoUSnZttHCQijBqREvOzfZ39HvQeL2ZC37LG03dloN/MHHhxh1LTE2t0SDUcMPXp7gvfs7RNGE%0AZquB3f02ZjwRook0k3PhiuxhJpens7mWSxOLokOUzRV49sQU79vfwYR7iVAkRY+znhq1gmQ6x6ef%0AGKSvtf6d+DokbkOq2ait4fpswscPdXF1JognECcYSYEMTl7ysnfAxtR8lANb7Iy7w9w31EookuSh%0Ana38/OQMO/ps9LbV4/bHuTpVbE29OLbAu/e18+3nrqJWyXlgRyvfeHaEwe5GBrrMeBbjdDTVUSgU%0AyoQbkuksdXo1Qxut7N5oZcYX5amjY297xlri7aXUcW21GbCYtKKju2+zA7kM0pk84ViavvYGsrk8%0ATY2Gqsmw0nFRnoU4B7Y0EY2lOTHsRaWQM9BlLkswzHojtDfV0t9p5sSFeWoNag5uaSYcT5PJFavh%0ASw+mDUYND22/3pkmJSUkJCTWg1W7yYa9qJSUBbl6nfVcnSnOpty3uRjAlcngt97Tx8JSgmeOT5Wt%0AjW+OFoNkU/NhpubDaFQKHr+vi5GpIAvBRIWQ1vELbmo0Sh7c0UoknmbKHS4TKBauK5PB9HwEpVLB%0Ao3vayBcKnLvsL567bEZkcrCZdTjMenpa6+lrM2E3aSs+u8TdgeBH/uL0LHsHHMgA90KUTC7Pwa1N%0AyOUyfvzKJPZGPU6bgfft7yCWSPMvz1wuCYDl2Npt4cQFV8X+fniohRMX58V5wUK15q89uIGlaJid%0Am2w0W/TMahRlOgFCsG5nn5XBDRa+/fwo23oakQHv2d+O218cjdZiM2Bv0PHTE9MkUlkuTSzykcNd%0A4h4vvP90NlehzXJ1JlgxFkCjUpDOZMt+u9WCdxLvLPl8oaL74uSIl48+3ItKKUepkLF9o7WsWl2w%0AtffsbxcFPQHmF2IAnL7i5cCgg2z+ejINwGkzEAwnxaSZIFC8UjjO1qClv7OR4xfneer5azRbDTzx%0AQDc/PDZedXzJ3gFHRbxKo1JweEcrcrmMKU9k3QO4N+p4Xk/WLSh85swZvvjFL9LW1lZ2e3NzM5/6%0A1Kf47Gc/u16XkriNqDaUW6iY/Op3L7Cjz8bxC3OiWrlcLsPRWJzLaqrVEIqkqDdS1eA1alXZLJfS%0AWa0qhRwZMs6P+kT139LHHX/TLWUEJVa1T6HirDSw8L2jRTXcgS4zO/usYpYdrtve+w52EIll8FUR%0APzgw6OCpX1yraq9zC1FGZ4LotSpeecPNgS1NfOyhzrf1s0vcGQg2KlQK5XJ58kAwksTtjxJYStDR%0AVIvKJ2fGE2FHnw1Lg450rsCxN+Y5sKWJN0cXqDdqcPkCNFn0ywG6PE0WA0cOduELJjDUKMu6NPyh%0ABOlMnq7mOn7w0jgfuL+L42/Ok0xnOXnJU+HYx5JZHGbdO5axlnj7qFZ5IAR3z1z2YjFpefb4FDv6%0AbBw962LnJhunL3vodTbc1LioF04Vu3qEYHGNWolKIRcPjB99tJfvvniNY+fnxNdx2owgq+50D48H%0A6Gmtw1kyP1AKCEtISNwKN+om+/SHBvnTr58EYHe/ndcveejvMNPbZuLY+Tl29Nk4NeIhkcoRjadv%0AuDamMjnGXCGuzRRFuQXBr1KSqSzPHJ+kq7mO9x/s5F+eHRErgfcPNpWN1isGnhXs7rexsd1EIpVj%0AIZTgow918+iOVqa8EU4Mezj2hltK4N7FyOUy9g0U/cgTw/M8cXgDrw972Dvg4NSlcnu5Oq3mXXva%0AiafKK95jiQzhWHUbDsfTBCPJijmvl6eCDI8H2N1v44cvT7CjzybauvA4jUpBi83IUizFvgE79cYa%0A8Wwl+JgXxxZo2tNOIpUFKkXk8vkCXc21/PzkTMVn73WayGbzZcUVploN5jqt2HUkfPbS4J3kP7yz%0AyOUygIrui8cPdjIxFyKWzBKKpGixGaoKwXkXy+dUtzfVcnLYQz5f4Ngbbg5tbcZu1qGQy7Cb9Ux7%0AIixF02I325wvKnaWH7/gpqu5jjqDmo7mer793NUKO/ngfV0ce2OOrubrnZMrk3gCqUxx/S9Wrq9v%0AAPdmO55LH38rtr1uQeFCoUA6nV71/mQyuV6XkriNEKosT1zyiu2c+wZsvDbsASCVzpaplW9oqcNc%0Ap+WNUX8xC9NpFoUaStGoFMx6o1V/XIVCgcfv62Jirtj2HEtk3rEsisSdRTX7FALCTx0dY3wuzJ5+%0AK57FosNjN+uIJTKoV7SXwLJzFEkx4Q5jN+vKsocalYLkstO/8jnJdHGzMxlrxA3H1qB7+z+8xB2B%0AYKNj7iW+88IYqUyOX3uwm2w2j8sXJZZMM9RnI5vLY9SpOXrWxUOGFgY6zQSX4kx5wqgUcly+KG22%0AOqLJNB9+sBtkBXzBBAp5gVxeRiyZZXZZlMHWoMPlLWbJJ91htvfamHRHyGTzYgZ+5QFgYSnBiWGv%0AtNbe4cz6oxw9P7fqWtXRZCSRzGLQKdFpFKhVcvKFAk2NBlF0biXCuKhgOFXW5iwERM5d9fFrD3Zz%0AdXqRxXCKq9PlLc9QdPp39RdF6lar3HMelmxMQkJifVirm6zFauDvfzjMzk12NjTX8dzJGYY22pDJ%0AIBIrnnWT6SxNjQbCsTQLocpCAaBCKNMfTKDXqqhRK8sEv1ZSb9Rw9oqXg1ubiSUzy4JKhaprYyyZ%0ABZmMUyNe7A26t61iTeJXR7Vgz6w/yvDkIudHF+hqruX//fAWPIsxvIE4W3vNBJcqg7x7B+xcnlwg%0AFC3ff/Va1ar7u8sXRa9VVezZ/mACW4OW2PKevXI0VIvVgFql4EfHJlAp5Hzs0R4ulFT6lvqYk+4l%0AMVhYTTj2RgU+pfevFeAWgncS7wylHWkDnSay+bw4HmIxUowLCmPLnDYjk3OVazGAy3s9qCvMGC5l%0Aaj5MnUGNyajhR8cqC7pWVho3WwxAAdfyPPhSUpkcLn8US72WOX9UrDgvFKhI4gnMeqM3JWT3Vm3v%0AZjue12tkhfwtP2MVdu7cyd/93d8RDJartYbDYf7+7/+eXbt2rdelJG4znFYDHzncxZ/8h5185HAX%0AbTYjV6ZDmOtr8C2rlVtMxblbxeCYmsfv62Soz0qNWiGW+5diqtWIwYmVuHxRXj7v4sJYoEwdfSXC%0Aj1Di3malfQJ88VvniCWzWBu0jEyFGF22lZ7WejqaiyqngkCCRqUQX2vCHabVbqRGrSi73VSrwbMQ%0Ar7g2FDeR7tZ6HGY9Qxut7Oiz8drFeTyrbC4S9x4yGWISzKhTIQMa6zS0Nxl57/5OIrE0bXYD4eVq%0ApGy2wJXpAJ94/yBuX4w2Ry3zCzGmPUtYTTp+dGyCpUiaGpUShVyJJxCnt82EvVG/fMUC9kY9KqWC%0A6fkIV2cWmZ4P412M02Kr7khs3dDIlVXU2KW19s5gxhdl2hdl0l3d8Q5FUgx2W1Aq5PR3NnJ1JsTu%0AATsuX5QZb4Q2h7Hq8xyNetrttezos4kK5VBc+x7a5WRTRwPHzs+hkMvZ1W+vumenMjkcZv2qTrdk%0AYxISEuvN3n57mS8H14WsxlwhXjrnYsa7xPvv6+TsFS+XpxZxL8SwNWgpFMCzGKPeqKbVVn1ttJi0%0ABMOpir9PDM8zuMFCR1Nt1evXqJXM+WNkMjlGpxd5aGcrs2sk5aLxDPUGtRgoWKtiTeLOYdYf5aen%0AZvj8N87y1NExZpZtYHg6yI+PT3Hykpc6g5pEKsuPj02gUCgIhFO4fHGml9v0hTnTD+1sxaBTs7G9%0AocQXLCKc06vR7qhFs+LMAyw/Xibu2fl8geMX3AyPB0hnc3gX4ygV12ewugMJfItrJ09WE44Viice%0A3d1Gu6OWR3e3lSU4Su/vdZpw+av/Vma9UcmPeIcQOtJ+fnKGaU+YZ16bpqG2WCl+9oqPvZvtTP//%0A7L1pjFz3eeb7q33fuvbq6n1js5tNiqQWiosla/EWWl5yEzvLBHEucO91ECRBZpDMIDdIYuCOjWCC%0AAQx/GOTmjifJRMnEju3IdqzY1kKKkiiRFNnshWz2Wr3Uvu/7/XC6Dru6qqmNolpSPYAAqs6pc6qq%0A3/P+3/+7PE9gZ1K23mKXDXgdenRqBce399BXboSxGFXicbtFw6o/JRYodqJYroqdxlKphDNHPFTr%0AdRRy2d6FkGCGLqOaTZjEMwAAIABJREFU9WBGtOlIIrfnM3Kg73bHeju0K3S8Vey1RjWek92/87MX%0Affznv70s+oq3g7vWKfzv//2/55d+6Zd47LHHOHr0KFarlVgsxhtvvIFMJuMb3/jG3bpVB/sUO0c9%0Ahr0mKtU6mXwJXzCNXiPn0WNeYukiPzi/woDbiFIu4+pChIcPe1p4grL5MkPDprYV9J0qvNl8eU8l%0A03fzEHbw4UPDFl6ZDXB0zCGO4TUUpHucBi7OBpFKJXzyRB++QLqJi+qVGT8uqxalTMLFmxF+4zPj%0ATN+KsLXNiSWTStraocOiwaBTMLcSJRjLUyxXOXbAwX/+20v8wZfu63RtfMSwu1rsC2X422dvUq3W%0AOTnlwWJQshZIc3UhzK9/epyVzST5YoVoskBgO7Ax6RVI8xJWthIcP+jg9dkt+twGlHIZC+sJiuUq%0A4UQOjVrBeL+FaLLAy9N+JodsXFsIE4zlOT7uJJrI0+MycGkuKHJnSaWS9kIMQ1Yy+fKbVqw72L+4%0AtZlkaSPZsmY2xDNq9RqvXg+IYi4b4QzBWI7JISv9LiHp0c42RnrM/NPPb7UE4z1OPefe2BA7jHzB%0ANLMrUaaGbW195XowTY+zfedcx8Y66KCDu41GMumlaT8L68L0oUQi4crNEP0uIw8fdrMeTPP9F5YY%0A7bWg1ypwmLUsb+tNjPRYGOw2s7ieaOsbdRpFk1CdWilsu712Hevbe6PPPzLE4nqC0A5xrldm/Bwd%0AtWMxqjl5uJt4uoCzS9vEx9mA3aJBp1GQzZc5MeF82yPHHexPzKzFefGNTVGjJJOv8I3/eYX/6wuH%0A+NZ3plu6Ib/05ChPP3tT3NdMDQv7mkbnbr5UpRTLcW0xwhMP9HJtQUg0NUThG6KJu23YalKz6k9x%0AeMSGWinjpWk/CpkUtVIuxgc71+xGB/CxAw7OXxW0Bk5Murm1Hme019x2fXfbdMhlUgbvN6DclQBr%0AoNehv6OewM7jT//8Vttn5UBfJ464V9hdmFIphCRswz7lEonY/NdIenrtOq61sUG5XCpMTGy//+Ep%0AN5fnQ+JxtVLeNJW+GxvBDBODVvrcBpFu1KBVtNhuA16HnpnlCP1uIQ9VLFfxBTP0OI1tn5F2Hevt%0Aju/EW/XDe008N3IHd5Oy4q4lhQcGBvjhD3/It7/9ba5cucL6+jp6vZ4vfOEL/OZv/iZut/tu3aqD%0AfQxfKMP0cpgBj5GZpSjddh0mnRezQdUswhAQFrGzpwdZ2Uzw2P09ZAtlVjYFtcgBj4lardZeoXR7%0APLWhViqrtD+v3UPYwUcbUqkEiURCrVZrshe3VUMgKiRsT055WjiqVQoZp6bcjPSaiaeKHB6287OL%0A6zx6vJsus5rljSSTQ9a2djjYbWIrksW3PbrfsOF0rtwZu/8IYa/xnvPTfsqVKscPuvjRSytMDHaR%0ASJX4ytmDXFuMCNQQ4QzuLi09Dj2+QBqTTkkNCa/O+NGolZw63M1mOIfFqOb8VYGntcugRi6X8fps%0AgBoSNsMZDo/aRBE5rVrOqSk32W0eN7VSLgRmdXhwe4w/FM/jsGjQquXU628v4Olgf0EqlRBNFtiK%0AZFvUv/cSzzg15WZxM8lYr4VVf4pXZwNN46F2i4ZDQ1ZWtpIt91MpZLhtOi5M+5teT+fKuG26tr5y%0AyGsiV6h01vMOOujgnqHfZeCNWyFMeiWJdJHBbhP3H3Si1yj47nOLTX7xzBEP/7JLb+LyfIjPnhls%0AEmj1OvQYdUpyxTKffKiPWCrPgEeIBT99sp/NcJZAJEuhVKVWr3NzW3NiJ3/lkVE78UyBH55fxdml%0A5eCApX3iWS3HYdHwW5+dpNehf8sjxx3sX/hCmbaJ3wcnnLzaJgkEsLSRbKJm6HebWmy1oXMilUp4%0A6swgG+E0Rq2KVK7EjbU4Z08PsBXJshHM4HXqkUsl/ODcMrVaXdy3/9onx1jeTPHydT+1Wh2dWn7H%0AvToIVCvddj1HRmycv7rVcq5Jr6RQrDC3GufFN7YY7jFzZsrddn/0ZvZbq9XvSqzaKZ68c7QrTDm7%0AtGyFsqKQ8Plrfvo9hqbChUGnaPKjdosGnVpOrVZv4qnutukIOvR0O/RQr4uFir2SvE6rFik00UWk%0Ac2W67QZUinCLnYz2WVjeSqLXNHMgvzLjbxG206lvp1LfLIEL74zqYa+CyN0uAN61pDCA0+nkD//w%0AD+/mJTv4AMEXyjC3FicULwJSasDVhQhep6FJ4AgQCeY3Q2mCsRw31uLcN+bg0LCNfKHMM+eXkUol%0AfOKhPkKxnNiN6bbqWPOneGjChdmgwh/JcH05dnujmsgz3tfV8hB20MHMWpyLs0HWg2lcNh2nDnsA%0AyBcr1Gp1anUwaBV7EslLpBJWtgQRw2K5yi9+fIS/+8lNkYv40lyIBydd1Gt11oJpvHY9bpsOhVyK%0AWinj6JgDpVyKTCYVR6w7XRsfDbQT9nrhyiZ/+lsPcGsjQTxdJBwXihK31hN88dERfME0G8EM4/1m%0Aehx6nF0atGoFl+ZD6PUKrq/EmRiyc+7KJp/72ACJbBm1ArzbnZZuu46lzRRGrZK5NWHDmdrmkdMo%0A5ZSrNaxdWl48t8XxcSelcoUnHughli7y0jU/Bq2CfreRm744pXINZ5eOTz3Q86YBTwf7E1KpBLlM%0AQrdDJ3L/latVUpkSEkl7sddKtY5GKScUzxGM5XBYNFyaF8aPLUYVC744Bq2SWxtJHpp0k8mXSKSL%0ADHiMeOw6zl3ZavtZLs0JArGxVIFwPM9oj5mpERtzK1FuriX54qNDhGJ5MSHdsbEOOujgbmPn5txl%0A0zLe34U/mmV+NcaB/i4MWgXlak08X6WQ7cl5vhnKcPlGiIcm3YTjeS7fCInJXWeXlpNTbrpMGsLx%0AvNh0oFLIKFWqXL0V5stPjjGzFGVDnsHr0OOx6/nuC4ucPTWIUiHFbtFwYzXBo8d6SOWKbAQzuG06%0APHaBcufSXIhSpcZUvwXoFHA/6Hhltr1+Q6FcJZpo1Wja3UWuUsjYjLTX5alUa2hVcp7+twVRTFap%0AkNLvNvLsq2sAPHqsh1iywMJ6AoVMSrF2O9k8txxjuMeM167HbtFQq8P9B52iJoXdokGvUXJrIy4m%0A1MLxPEPdJnzBTFMM6XXoqdchV6i0iCi+G8H4t5Kc2wu+UIbvnFtmdjnWEWh8F5gctDQVphRyKYdH%0A7fzopRXx7/zQpFsUelMpZNxaT/LytL9F6PrhQ24ePOhCIgGlQkomX+YzJ/vxBVLEUkUeGHcK/m/Y%0A2jJ53ph0XPWnWfU3F8q+f26Jz50ZYiucYSN02/cubsTRqRVk8iXOnh7EH8mwHhSOV2tw5WYYs14p%0A3sugVdLvMlCr1e/Y0b7XXvCt2vnu693tAqDsT//0T//0bb1jDzzzzDMsLCzc8b+xsbG7cau7hlxu%0Ab2G89wM6nWrffSZ4888llUqo1+H6Sox/em4Rj03Pi1c28QXSJLMlypUq2XyFZLYkqKQe8tBlUlMs%0AVdFplYz2WjDolHisOl54Y4MukxqPTY/FqGJ5M0mXSU2fy0i1VicUzxGO51Gr5LitOi7fDFEoVlkP%0ApsnkSvz+Lx3hoXEHJp3yHX3P/Y79aB9vBe+3bc+sxfnWd6ZZ8adIZktsbo9F9zgNyKRSiuUagWiW%0AwyM21oMZktnWz1qvweERG2/cCqPXKDBqhS6QcqVGqVzjzFEPGpWcdL6CUi5Dq1aQK1ZQKWUkMiX8%0AkSxqlRz5tihYvS4oWk9sB/HvBB8Wm32/7eO9xk9e83Fzl6BmtVbH1aWjWquTLZTJ5MskMyXcXRoq%0A1TrxTAGLUcOA20ipUmN+Jcpwj4nDow7GB7vYDGZwWbWYjSrW/AnC8SI1QC6Vsh7M0OPQs+BLIJdL%0AsJo0rAfTmI1KXFY9Jp0StVLOtYUQBr2Kl6/7SWZLPHzIzbWFCBODVkx6FYl0iZOHPRj1SuZXYgQT%0ABXocek5Ounj0aDcT/Za37Ws7Nvv+YDWQ5n/86w267QaC0RxrwTTDXjMuq44FX6Ktz5NIJFSqNYw6%0AJRq1nFy+woDHyIH+LhY3k5w+7CGVK5PLV1AppAx2myiVq9s8cTXG+i3c9MWp74pLh7wmXp8LEorn%0AUSqkeGw6vn9umbmVOIlMketLUcKJPL/3Ltbzu4mPos3+4KWVd/uR9sRTpwbes2vfTXzQnvGd+Cja%0A7NtBY3N+05cgmSnS7zLy4hubuKw65HIpK1spCqUqDx/ycGMtjkQiNKmsbKX29JV6jQKFXMqNtTh1%0A4OFDHmxmYf8SSuS5NB9Eo5bjdRjodRnoMgr7oB6nAaVcysW5gCAS509j1iuxmjRM34ow2G2iz23k%0AjYUwRr2SN24KMWgmV2JuJUYmX8br0LPqTzHWb0GvVmDSKZkatqFSyqnW6jw44eLLj4/s6+RWx2YF%0ASKUSvvPCEslMseWYTCplfMDC4npSPPfhQx70GgU6rZLNbS7dbrsggNjOVmVSCQatgmy+glGn4Pi4%0AC41KRjheYLjHxNExJxq1jHCyQL4grPmDHhObYWHfIpdJMehUeB168oUKG6EMSoUMo05Jj1PoVM8W%0AyhSKVfG9VrOaeKrA8laKz57sZ6LfwhMP9PDsa+vMLkcF/tZdHKjVWp1KrY7NrH5HMYBJp2RyoOtt%0AxaoNv3BjLU4yU2RpM8krMwGmhm1t3/9Btdn30q/+5DUf33lhGYNORY9DTzCex2ZWb3fUSljeniwT%0Apr1losbFTput1upk8mWq20lNpUKGo0tLuVIDiWSbszpPtlhmqNtCLFUgEM1RrtY4Pu5Epxb22qO9%0AZh6YcLO8lWTVn8Zt09LnMoq2XKvVmVuJ0ecyolDImF+NcXUhDHUJhVKFW+sJljaS3D/hIp0Tmh6u%0ALUaQSSVoVHJK5RoPTrhI58v88OU1gvEcRp0Sk07ZEvfC3ntBlVLO5EDXO/rNjTolr8wExN+q8dt+%0A+fGRt22zd61T+D/8h//Q9nWJRIJMJkMmk3H27Nm7dbsO9gF84QyvzAhV9kNDFuLp24q8O6s08VRR%0AbOnfa0z10yf7eXUmwKFBK70uA//8/BL57bHmxsjWxdnm980sRXnqY4O8NhsUq4CuPUjAO/jooVGl%0A24hk2o5bFctVarU604th0rkyUqmEAY+JboduTy7rf35hkYcPuekyqgnEcijlMg6P2Oh3GwnEclyc%0AaeVQenDCyUvXhI65hr03noNO18aHH3ca71naSmLWq5BQp89lwBdI88ixHp6/vInbqmO830KPXc/N%0A9QTHDrpAIuVvfzyP13oMh0XLjZUY5VqdQY+RS/NRjhqspPMljo87KZaq9LkNWAxqDDoFa/40/S4T%0A68E0I14z82txdFolCrkgIPKpE/38w08XeOKBXpHqpx2VygtXNjoK5h9ANDqPGl3Cji6NqMa818id%0Aw6Jh0GvmBy8utazZZ08PEIrluDQfpFar0+M0tKo+LwgUFOeu3u4Y3j1WGojmmFPEW9TN07kyL17d%0AEsVBO3j3OPsHP3i/P0IHHewL7ORhVClkFEoVjo45WvYnM0tRTk25qdbg3BsbjPZa9uSg3AilRU7L%0ARozX6MTcSZ23137mzH3d/PQ1HyenWo9fXQhzfNyJSS9s8jfCGU5MurFbhDFrqUzCkVE704tRnjjm%0ABd6cg7WD/Yk7df85LBqMWpXYgbtzT33miGfHqHsdl62Vn18qlXD8oJPN7QSsx27gmRaKiTAPTjh5%0AbTaw4zVh33Jhegu7RcOt9bigdZEoiB2dAF9+cpR/u+hriRd++YkR1vwZhrpNrAbSYod+j1PPYLeJ%0A64uRtr+FL5Dmr384z1c+M/6OY863Y/t3k5/1o4bdXbDroTSnptw8MO5g1Z9m2Gtheun239nZpWU9%0AuLMQ0GqzO/Uubq0nsFs0KBVSdBolqWwJkIidxnDb3k5OuSmUqug0yjb2fduWYVtYFLhyMyTet6Fd%0ABcLff2kjwao/xYE+Cy6rR6S7+OSJvqY90p06f98rrvd30xW/G3ctKfzzn/+85bVcLselS5f4q7/6%0AK771rW/drVt18D7DF8qwsJHgu88viS3/w14TgWgOi1HVQvRdLFfpMqrvOJrvCwg0Ejs5j3Y+sHsq%0ASkZz/PlvPUClUqODDuD2SODSZoqPH+vm6q2IyEXUcm4gLSYjTky6eXXGz/Fx5578WOmcIGy4O1E2%0Avxrj0LCtrY1md3FkFstV6vU6/+k3jtFj6wQZH3a0C/Ab4h1jvWZW/Skeu7+PfFGwk41glh6XHq9D%0Aj1IuZXY1xojXjFQCcysxiuUqUiks+BK4urRcuhkinSvS49QTSRQY6bXw9L8tcOyAA69Tj0QClaqg%0AilssV7k4G6TbbmAjlCFbKDExaOXUYQ9bkQylco1IoiD69b38dSdA/mBBKpUwvxYDQCGTsh5MUa5W%0Axb/tXpyAOo2yiYOtgWK5yspWigVfXNyU7mUrlVqdM0e6WfWnBHtEItLnNOC26oTujF3o0Ot8OPGV%0Arz/3ts7///7o4+/RJ+ngo4jdm3OLUUUiXcRs2INGp1anVKqSzpVF7v0WDspeC9eXIoz2WgjGchRK%0AQlPLbr94p/1MPFW4M4WZBGwmNV9+coxUttis07K9d3r8gZ4Wn9nxnx887EX/0e8x8d0XFnlo0oVK%0AISOTK4vn+CM5Hj3mJZzIk0gX6XXqubbQbKunptzi+L5KIWNlK/mW9y2FUgWDVoFaKcdigD6ngefC%0AG8RTRSxGFWa9ivnVeNvr3VxLEEsVOHtqoGV83qBVcGgP8dlGcu5exJwdgcZ3h90J9ROT7qbilihK%0AuE1zYjOrUavkIlc1QLe9WW9ir0bCs6cHyOUrZArlpntKpRKOjzvJlyrkChUM2mpbe6xTZ6jb1MRJ%0A3MDuxgWAcDyPTqOgz20Sk8wqhQxfoH18/NK0n195fKTp9feS6/1uFQDvWlK4u7u77esjIyOUy2W+%0A9rWv8fd///d363YdvE/whTL8l394g9FeC+VqTSQMv7WewOvUo5DJyBfLLc79pWtbfOmJEX7++kbb%0A64bjeSxGFYFoTlx8Go6hXaK5gRV/quOkOxDhC2X4xv+8wtExBya9kp+86sNj09HnNuypeHt1ISwm%0AwABWtpJ86uE+/JGcyI/VUINWKWRshbMti4BOo2AjmGm5PjTbdgMb4Qx9DkPHdj8iaAT45WpN5D+3%0Am7X8w09v8cCEE4W8zktXQxwfd3L/QQeRZIFUNs/cSpxSqczBISsH+6z8/JLgP3UaJRuhDL0uHd12%0APQu+GJ9/ZJhqrcaLl7c4e3oQg07O85c2+fwjg7w+F8IXSOGx6zk+7iQcz9Hj1HNh2s+gx8z0YoRI%0AIo+zSytybt3J73YC5A8WbqwnGfaaODRkI5rIU6vfFu2QSiVYjGpxM9kQ91Ar5dzaiCOXSttesxEk%0AF0oVnF3aO6o+Hxm1U1qv0usw8L0Xl5rsRqWQMdRt5OJ2V9JOdESROuigg7uN3ZvzbL7MfWN2Zpdi%0Abc8vlKpEtv1bY9KiWBKEWBu+8u+evcEXHhmmWq0RjufFuG+3X7zTuhqK5+l3G/c87gumUStl2C0a%0AQtsaBDtRLFdJZkodn/khQKP776VpPwvrAud1/3ZCqlKp0W3Tk8wURVq6x473kM6WiKWLzCxFsZrV%0AqFXCpGKhXCUQyTHUbaJSq4t2cydbbLdvCSfynLnPy3OX1vnMyQFC8RxfemKU5a0UgUiW0V5L2+Iu%0AgD+S5be/OMnFuVDLsXROoD/ZS0SxWK7ek5izI9D4zrE7od6uqaRYrt4WtEagYwxEc5w54hGF5SQS%0ARKG5RLpIvV5v6+fWgxlkUkmL/e5MIrusWjZC7fflG8EMJr2S1+aCPDDu4MSkm/VgGq9Dj0TS2rhg%0At2hY8MWbiih3en4WNhJt7fW95np/tzbaPtq/yxgbG2N2dvZe3KqD9xivzAbQaRSE43nx4bt8I4Qv%0AmOblaT+vzvg5NGQVH/oGarU6lUodZ5e27XXtFg3x1G3+pMaCBAL9hH0PWohhr7njqDsQ8cpsQBwB%0AbNjlq7MBJNBikyqFDI9dR7FcxWpSYzdrmByyIpdJicQLqJSCCMiCL87SpiC2YDGq8EeyLfeNp4q4%0AbLq2n2m3bQMMuI2stUlSd/DhRCPA/9Ljo1yaDzKzFCWVK253jUO1JqHfY+DC9Ba1WpWZpSiHhuys%0A+lO4rDoy+QovX9+kxyl0SmQKJbxOPQaNwB043G1hbiXK+IAVt02LP5KlUKjgdejI5sv4AmkUchlm%0AvYpL80HOX9titFdQMv/7n97kwYNOvE49wviWYMd38rudAHn/QyqV4AtleOHaJsv+JLVaneuLEWRy%0ACYeGrPRsd92cPtxNMJojV6gwsxSlVBHs78L0FtFEgW7Hnf2aEBTX97SVfo+Rf3vNRyCa4+JskC8/%0AOcqDEy56XQYePy4IF456zW39c4dep4MOOrhbkEol4r9PTLhEn6PTKJBJJHv6MI1SLq69tVqdC9Nb%0AXF+KcmjYxoIvzoXpLSqVGv/8wiIqhZRHjnXjderbrqF3WlftFg2RRI6Joa4Wfwjgteu5OBvgwjV/%0A2yYHgPVgpul7dvDBRa9Dz688PsL/+blJ7CYN1xbC/PonD/C5M/1kCiUUcgkPTDg5Ombn+mKEbKFM%0Av9uI26pjxGthPZBGJpNi1Co5e3oQXzDN2g6hrTezxd37Fq9dT74o0Kz4oxmMWiXfe2GJ12YD+IJp%0Ann11TXxOdmO4x8S5q34uzYeYHLJycsrTZKevzQb53V8+zMNTbnqdBh6ecvPFR4cplCqcnPJwoO/e%0AxJw7/UIDnVjkzdFIqDewV8L04lyALz46zLEDDrbCWQw6JRdnb+/Xv//iMgAmvYphr2nPpK4/kiUY%0Ay23vWwTsTkS/mX0v+BKUylWqNZDJJNjMGnqcepESbed1Bz0mHjjoavpOd7q+29o+bm7sBT/xYB/9%0AbiOfeLBvX9Hx3bVO4b1QLpf5zne+g9Vqfa9v1cF7DLlcytJminiqyH2jdqrVGhajiniq2DRishFK%0A88VHh1nwxQnF8zgsGlRKOU//bIEvPzHK9GKk7Wj+ztccFg3Xd/C57DXeWqlU8YUy++aB6uD9g1Qq%0AYWkzhUmvbLGTxY0kT31sEH84x1ogJXZ3hON5cfRvJ+9bqVLl2AEHoz1msYJ536gdt01LIlNqCciL%0A5Speu45rd6h073ytWqvz//zN5X21GHTw3iJTrLARFtSge50GNoIZVAoZ+WKFarWKzawR1M2LNbYi%0AWZbW47hsOsx6BfO+FJ89NcD5a1tCwFqDgwNdSIFcscxgt4F4usSr01v0uYx89/lFzPoeRnssbIXS%0A9LoMRBI5UrmSWEEPxrI8dWaQjVCGi3NBHBYN8XSRYzvoU/Yale0EyPsXDfociURKrlBCKpXyynW/%0A+DfscRr4u5/c5MQhN5852U88XcRmVqPc3gjtptoZcJu4ciO855rtdehRyGVUa7W2tmI1qalvB9hW%0Ak4qn/20BEDYNF+cCnJpy31VOtA466KCDnWj4xBtrCQ70mTkx4WryOUubSeKZIgMeU1vlerlMSq9L%0Az6X5UNNe57lL65w9NYAvkKZUqTHoNYq0emfuE6Znd6+hd9rPHBqyopBLmV2KMTlkFSfUarU6qm0h%0AL51GQTCW49i4QxzD3ol7lTzr4N7BZdFw/wEHlWqdZy/6+PzHBlhYT5LMlbg4u97CTf3oMS/pXIkh%0Ar4lMvswr01vkS4Ig3E79gDvFeDqNouU1o07J/FqcNX+KXqeBrhFNSyeoQi6j12kgGMs1cXZXKjV+%0AdGlV/Jy7eV2dXVq++/wSG6EMFqOKy/MhLs8L03OX5oP89i9Ovae/cQMNv/DajRBzK7FOLPI2sLML%0AdqeW1E48NOHiu88vUixXOTRkJV9spneo1eqcu7rFQxMuwok8Pc72U75ep57rixGmRmxiEn+010wi%0AfbuQUSxX0aj2tm+LUcVYbxevbncFW4wq5lZjPDjhRCKVsLIp5AoODdlY3Ejgj2TxOvVv6fkZ8Bj3%0A9MP7mev9riWFn3zySSSS5upktVolGo1SKBT4wz/8w7t1qw7uMeZWojz3uo8bawm8Dj0uq5Z+t5GF%0A9QRKuawleFkLZMgUKpj0Ktw2Pf92cU0cm76xFuPRY15S2RLBWI6xfguFQoUX3tgU76dSyDg42IVM%0AJsUfydLnMiCRSnj8/h4y+TIrW7eTei9N+9GoFB2H3QG1Wp37Rm1cnA0CtwnqG4Twq/40Yz0mdFo5%0Az1/a2OZmlfDIfd2UK7Umpx5PFTHqlPzstfWmkf/LN8L0uw2cOeLhpWm/6NANWgUum5anzgyyFkjj%0Aj2TpdxuRSiVUqjWOHXAQjufpcxmp1eu8fF14b4eb9aOBmbU4Pzi3LCjnAg1BhVKlSjieZ2rYyoVr%0Amxwfd1IqlelzG1jxZ+l16nHY9Dx3xU8qmyeeKXJ83InLrmXRn+TokJ21UJZQrEChXKHPbWFmWeB0%0A02ok3PTF6XHocdkNLPpg2S8EM9l8mUS6xI9fXsOkV/Lx4z2E4lk+8VA/Bq1cHN/yh7P88hMjrPrT%0AZHJljDolR8fsHZvdp2gIfQDcN2oHQKmUNG3OSuUKx8edWIwqUWju9BEPM0sxjo87RX9pt2gY8ppJ%0AZAp85lQ/sWSB5c0UbpsOj11HOJ5Ho5IjkUh4dcbPZ88M8NSZQTFBopRLcdt1zCxGxeKxapfAHCD6%0AwP0cKHfQQQcfTOwWP9otBCSRwPxqjO5twa3PPzLEZijDWiCNs0tDn9vEij/J/EqsiWLH2aWh32Nk%0AK5KlBiQzRbL5Mg9NurlwfYtarc6nT/bjj2R57P4e0tkya8EUXrueWh3un3AKQsjBDG6bICr7jz+7%0A1SSwrVLIePKBXsKJPGqlnGgyLzbhGLXKTsH2I4KdNqxSyLi6EKVGndwe3NThRJ6ZpSiX5kN8+mQ/%0AbpuB9UCmbRLrlRk/p6bcVLZt0W7RoFPLGfAYqFY95IsV9FoFtVqdaDJPYHtS0mXTMrcSFe/b2G+l%0Ac4Lg/PFxJwYWxY/tAAAgAElEQVStglgqT7dDEKHd/TkbNJEAvU4DVxeE4vPOwnSD1m92OcZkn6Xt%0A73O3Y4Zeh55jE26i0UwnFnkbaFfc31lkUylkTXQQDouGW+vJttfaimQpVQQe9XZ+zmPTUShWuXYz%0AwtnTg2yG02yGhKSty6oT81Fwm46iEdfq1HKcXRoyuTJ1apw9PcjKVpJwPM/EQBfVGmiUUhRyKcNe%0Ac5OQncuqe0vPj+wtTGvsR9u6a0nho0ePtiSFAfR6PY8++igPP/zw3bpVB/cQ7QKqM0c8/NPPb7UQ%0Afzeqfv1uIwC31hOUq0Ky7dRhD6/PBcVE3KkpN1azhpnFKF6nnqfODPLGjTDdDj0yKfzdT26K4/pX%0Ab4WZGraTypaY98Vwd+lY8MVFpfIOv2UHIAQGx8bsrPhT+ILptgT11xbCnD09KL6nVqsTTuRJZkpN%0A11IqpGwEBe7gk1OetkT3nzszyJUbYY4fdOCPZPnh+VXsFg12s5pYsoBRp+DSjRCBaA6VQsbpIx4K%0AxWrTaErHdj8aeG0uSLlSFZV1g7E8x8adLG3EGfAYUStldDt1UAenVc9GOM9or4lwooBBJ6fHZSAc%0AL9Dj0PPM+RUemrSTL1SpSesk0gVOTbn5X88t8vFjXtaD6wCM99u4OHMDuVRKNZxhtMdCqVrHF0hj%0AMajFsazJQRs/vrDK2dODPPvqKgf6LSjlchQyKYfHbKxupcgWKkQSAt/XpfkgRk2nELcf0RD66HXq%0AMRuUjHjN/OD8injcYlRhNWm4MC3QhzS6xle2UljNai5MC53oFqOKBV+cXpeB5y9v8suPj/LTiz50%0AGgVXF8JcnA1si30M8s8vLFKr1fFHckglUK7WiCSE4DtfqDDcY6JQrGLY9oe7A/zdPrDjCzvooIO7%0Ahd3iR9AslvrGrTA2sxp/OMMnT/SRK1TQquXYzBo0KnmTqNDkkJWZJaHIJZVIKFfqXL4R4uiYA7NB%0AxexSDLtFw6994gD/+LMFYe8z5SaSyBNNFpgcsmLSKvn+uWWOjjm4vhhBp1EwtxKlUq2JCeGdnzOW%0ALrDgi1Mq1zg+7hS/SzSZ54uPDhFNFsUEzMfv78GuV96z37aDe4OdNmwxqihXhX+H3gIf8FY4S7lS%0AFTscG5zYjeKv16mnWoMrN8OY9UoxiVep1alV60QSeaRSGPSY2IpkxWdBq1KAWcLSppDU20sQ7FMP%0A93F5PiSu6434okE9dfqIh1K5SiZfbnlOd36XdnulvSYA7hY6scjbR6O4L5dLWfGnmhKyBwe6mFu5%0Azds+txJloNt8R4HBl68L9lqtChOUDosGrVpOsVQR9ygNHw3N+ahL80HyxQqXt+NOi1HF3EqMo2MO%0ANkIZIok8apWeUCzLGwtharW6+P5Hj3k5PGJlfZfQcuP5gTrrwQweuw5Hl45gNMtIj5liSaCjeOV6%0AgCeOeT9wNnTXksJf//rX79alOthH2B1QqVXyJqL6BnYqk5YrNdRqGfeN2dgM58jmS5j1KvHc3YqU%0AtxePfiqVKj/c7l4q1m5XDIvlClNDNnJFwbmM9lrE7uQOv+VHG75QhnPTfhbXE7hsOqaGbdxci++p%0A4LyyleRzHxtizZ9iK5LFpFNh0CnxBdNitVujkrHgSwhUD3vQpARjec4c9fCPP20tkBwfdxJLCZ0j%0ADeSLVdaD6Sbxho7tfrjQLsEfy5TwBYRE8PFxp0gxolRI+dITByhXqgx5zVSqdf7mxzewmRXodUr6%0APHpevxHi9CE33XYdZpOamqTIgxNOvHYDL10LMtJtYrTXQjpXotdpoF6r47Hp6HEYoAbdDj1ep4Hz%0AVzfxR3KM9po5c8RDqVyjBk0q6StbSWE0NZrHF0xj0CrwOPRtfXWfy0i/qyOUuJ8glUq46Uvwsfs8%0A2C1apFIJVxejuGw6MejO5suksiVRFwCEqYhuux61Uo5Bq0CnURBPFXF2adgKZzkx6WJmKUI6VxYL%0AsbBNFRVM47XrCcZy6DWKJgqehq384mPDxFNF4ukicqm0ZbKo4wM76KCD9wK7xY924sZajDeWzQTj%0ABSKJAiqHHK1KwauzfvpcRnQaOdmCsDa6rFriqSJqpRypVMKw14xMKkwyNjQsdo/wPzjhpFpDnFyz%0AGFX8/DWhYPu/PTbM8lZK9Kku695CnYFIjocmXOSKVVH8SKWQoVQIk5J//pUHACGBZbcbCIc7WhUf%0AFjQ4dyPJAiqFjHK1xsGBLnpdRpY3k01r+040EmoAsWSBM0c9bIayYkG2UfydGLQSjObExG5gR1Fi%0AI5ihVBH24L5gmuuLUR6/v4djBxzYzRpurMY4c9TL/EqUUrm2534rEMnR5zawEc40JaMnh6wMeIxU%0AKlWOHHJz6WZQfM52XqfxXR45am9JCN9pAqCD9weNRP3SZgqnVcuFa7cbDW5t79EbNltHQr/LyOUd%0AtDzQSil6YXqLM0e6cVm1SCUSqjUIJwrIZVKiiUJbu6tTF4TsYjnxtUA0t2eT104qk2K5Sq5YYchj%0A5NqtKO0gk8kY6TFTqws2WShVWAukxSn20d4317vajw1hd5VTuF6vs7y8TDqdplartRw/evTom16j%0AWq3yX//rf+V73/se2WyW06dP8yd/8ifYbLa25//u7/4uP/nJT5peO3HiBN/+9rff0Xfo4DbaBVSP%0AH+9hejHS9vxwPM8vfnyE6aUI4Y08k4NdTAx0IZdJmF6MMDlkRaeWky+2XzxC8RyxZKHttUPxPD97%0AfV10Jo0H+dSUuzMu9RHG7sDAF0yjUUp59KiXq7f2tlOLQUUiU8Rm1vD6fJCnzgwKC8MhN8ubSeLp%0AAgf6LIz1WUhmS21pUgLRLBIJexZIEpkiIz0WJBLE9903aheDtc6o3/7F212s9+pY8IUyfPO71xjt%0AteALprGZNDx1ZpBANIdGKeeH5xfpcRsZdBm4sSrQPhg0StbDOfK5GuvBDLf8CaQSQeRjM5xhsNuM%0AUafEH81yaytOOF7EYVHR7dBRqFSZHLLytz++gV4jZ6zXTDJbpM9t4LXZIMfGHTy3TZ1y6rAHZ5e2%0ASSU9my8zMGTEF0xjMajYDGWa7FsqlXB83MniZpJzV7fek+6MDt4ZZtbiPHK0m9VAmlBMEHUrV2t8%0A6fFRApGsqBy+tJnAY9OjVcnxbXdBaFRCsuPQsI2NYIbDo3YO9ls4f3ULc4+ppSOpUTwrV4U4b3LI%0Ail6rEP+/AaEIl+L6YkRMKO/u5Oj4wA466OC9QEP8aC2QajnW5zby7R/ONfmlmaUIRw84MRuUeKx6%0AFjcS3Ddqp1Sp0e8yIpHAL5wc4F/OL2MxqtCpFZgNqrYxYLFcQyqhiZKnEUPe2kgQid/e6+zFvwkw%0A5DVhNWuIrSfw2vVi0uGVGT/3jzvF79nBhweNeHJ+LU6Pw4DdrGFq2MrEoI1coczTz96kXK3xhUeG%0AubbQyvev1yixmtUc7O9irM/C9aUYxW3aqDp1gtEcAx4j9Tq0GfAGmhPL0OhaL3JrI0Gvy4DNouGF%0AKxvcN+ag323khcsbba+zFclyaNjGqanWZrCZpSj/8dePAZAr1lr2WQqZFLVSSFPtjhPebAKgg3uP%0Anftxl1VLKXC7iaoxMXvysFu02XiqyOJGnLOnB9kKZ9gIZbYnzeu8NO0XryvwukvIFyus+lOUyjU+%0Ae3qQdLbE3Gqs7WfZCGZwW7V023Ui9/puIboGdlKZ3KaLrPLMhdUWOoqHD7mRSiCbL4l0FNVqDa1a%0ALoo0A3fkwH6vO9zfDe5aUnh2dpavfvWrhEKhlmP1eh2JRML8/PybXueb3/wm3/ve9/jGN76B2Wzm%0Az/7sz/id3/kdnn766bbnLyws8Ad/8Ad8/vOfF19TKjvjM3cDjYAqEM3i7NKgkMvIFSvYLZqW4EWl%0AkHFo2Mq/nF8imiwil0v55EN9/I8fzbdUZB495m17vwYJ/o21eMsxr13P5RvNtlUsV1Ep5fvmYerg%0A3uP1G8GmLl6VQkYmX+HVmeCeQbbLpkOrltNlVItd7/9yYYXfPHuQ69sFj9FeC1Mjdv7uX2/sWVEc%0A7jExv9Jqq4C4Abi5FmMjdHvkqtdlIJzIM97X1REveIu4l9XUd7JYt+tYOHd1i9/+xSkuzgY40Gdl%0AyGtkdStJLF3gmfMrQodErcbksJ3ri1FShSJr24FLt9PAuWsBqggiXrVanVS2zGtzW1gMWv77M/Pc%0AP26lx6HHH86yHspB3YBGpWR6YZkus1YIuNIFZDIJLosWhVyGXivHH8k1BUQH+sxkChUubytClypV%0ATDrVNs+bBP82f1wDuwP7TnfG/sFmOMvKZhKdVkE6W0EqlfArj42xEUyDBM6e7gekdBnVbAQz9LoM%0AfOnxUf7lwgpatZwXtwVCVAoZpUqVpY04J6e6mV2Otqz57UZFZ5aiTd0WDWwEM+g0ipYuY6kE/tO/%0AO0aPvWM3HXTQwXuDneJHDagUMhwWTZNPAkjnygx6jCQzRebXopTLzUUuuUyKP5q5LaQ0aGXB174T%0A2R/JcvSAg399ebXtHsigUYodmncSLHJYhPV8wRdHp1GI4/0qhYyhblMnIfwhQ0ujS0CwmQcnnCyu%0AJ6htc7KenPLwowsrTUWHBgf2mj/J1JCNbKHMM+dXsFs0DHhM/PySjxOH3MilUhZ8QtfmoSErcyux%0AJuqSduLvAJuhDI8c6Ra1CJxdGla3UswuRzjQ136/ZbdoOH9tk8lBa9tk3MJGUhQeg9vPyBcfGSad%0AL0O93hJf3mkCoEPJ9/5hZ6I+nioKYpi7bGLNn26y2T63kWA0i1QiYaTHTKlcxW3TceKQm/VAml63%0AnuFuCzd9MZKZEpNDVnocBgw6OU6rhnS+LNrMzlyA3aLBH81xcKBL9KuN5pd2aDTHDHWb9+wkvjQf%0AxG7R8OMLrT797OkBNkJZcepubqU9B/Z+73C/a0nhr33ta8hkMr72ta/h9XqRSqVv+xqlUom/+Zu/%0A4Y//+I85efIkAH/5l3/JY489xpUrV1o6jUulEj6fj6mpKex2+135HvsJ+8GxTQ5a0WoUbIazBCJZ%0AMvkyAx6TuIjsFPO6vhSl321ivF/OWJ+lRcUXhEUglS21BD8AfU4DDpOmbWBk1Cnb8g3dWk/si9/p%0Ao47342/gC2cIJ4tidVmnlpPMFEmki2L3WztbOjjQxdPP3hQDK5VCxi88PMB/f2ZOPDeUyKNWttro%0ATpqUarVOn7u9MqrDokEqgZEeC+VqHa9Dj1Qi4SevrDEx0MWXHxvu2Oyb4F5WU6VSCauB9DtarNt1%0ALBwdc/C/fnaLgwNdPH95g4tzAf7gS0d54Q2hS9fVpWF5K43dpMTr1GM1quhxCbZUKFUEQc8uPUat%0AkkKxSiZXZmLAzsU5ocKuVMowaJV47BrKVQmHh61cuhGh12ViflUoVKwH06hVcoKSArVajU8+1M/5%0Aq0LCTqWQkS9WWNxIcGREWDs1KjnZfJloUqC5qFZrKBVSkVbl9OFuypVq22ei053x/q7XcrmUTL6E%0AZ3s0z27W8MkTfSL3f2OT147q5vOPDLGylaJcrXFyyiMG6912PQ6LBr9JhVJ+25e+lW6LncfcNh1X%0AF8Itn3k9lKHP2aEg6aCDDt4a3omP3S1+dKDPgtmg4tXrgZZrn5oSJsWq1ToOq4ZIPN/Eka6s1TBo%0AhaajYrlKuVJv2yQDAnVTKJbbcw+0Oz7dS7BoK5qhXhOEQ7OFCkq5TDw26jW9rd+ig3uPt2uze3XA%0AFspVHGYN04tRcQ3OFysiFYTVrGag28y/vrzCQ5PuJiqnjXAGvUbOU6eHmkSzGjorv/zECKtbaVb9%0AKXqcBhxdmhZhOACvQ086X+b+g07sFo2YFxjr62Kkx8SVm6G2yWWtSs5GMNNyPZVCxtJmcs9nZK99%0A0p0mADp0VO8P5HJpS6Le2aVt8nHOLkG/YmcSt0GRki9VhNjVoiEQzaKUSylVqkgl0habvaIIc/b0%0AAD+9uMGDk07OHPGIvMWNXECtLtDjObs0YhI6kS7i6Grvr+0WDQu+vWkn69Q5fsDJVjjb9vh6MEO5%0AUhX5i594oBe5XEql0lxY3O8d7nctKTw/P89f/MVf8OSTT77ja9y4cYNsNssDDzwgvub1eunu7ubS%0ApUstSeHl5WUqlQpDQ0Pv+J77EfultXxmLc6l+WDLyMe1hTC//qkDXF0IYzNrmnkEA2keOerlpxd9%0Ae153I5zB2aVtejBVChlOqxZ/VBB72ApnCMYEEnylXEY02b66c3Cgq7MAvI94v2y1HW1EowMjmS3i%0AsuqQSFpVR0e8ZmaXImJyY8Wf5JGj3WxFmsfkHzveI3YN70Y4nufXPnWA64u3aSB2J577PSb8kQxG%0ArQK7WcP1xQhTw3byxQpWk6Zjs2+Ce1VN3cl/5bJq3/Zi3a5joRGwx9MFUtmS0BUplbC8lRA7b60m%0ANaVqnUiygFGrxqBU4rYKAZROqcCoVRJKZMnkS1iMalb9KX7hdB+rfiEILhZrpPMlep1OkpkKPS4j%0A3z+/yn0jVlFQpMdpQKtS8urMFmN9Xbw2F2Csr0ughjCqCCcEJfN0vsTxcSeOLg33jdqxmoVKuFIh%0A5ckH+0SO7JWt9irB8NHuztgP6/XMaux2kC2T8uyrq6KQHMBQt5HFjfabr+WtJNFEYc/u39/4zDh/%0A+683xMC6XudNuy0anOkqhQyPXcfF2UDLuZ21u4MOOngreLc+tiF+1Fij/vH5RTwOHavbSSWpVMIX%0AHx3mhy+t8PHjPUTieSRI2vLpnz09IMZ8569t8u8+Nd7SAKNSyDg65uCZl1oTayBMRVZqNXGcfyOU%0AwetoL/j18JSbKzfDHBtzoJBJsZk1uK1ajo859kUSoYP2eCc2e6cO2EAkx5FhG9FUkVKl2rQGNzrX%0Ay5UqEwNWMe5s4MSkG5lUysz23mcniuUqK5spNGoZD026iSTzaJSC0HCxtqtrvUtDoVilWq21dEte%0Ang/xG58ZZ3Y5yvp2UWMnDUS7yU2LUdUyjdbATV/7KUzxO+0xAdCho7q32LmH8jr0YqLeYlRx7Wak%0AiRri2LiDzXBWpC3L5stUq/U9/axZr6JSrbW32a0UwVgOfyTH63Ot77//oCDKqVTIuTR/m9ddIdO1%0A3bP3ugx3jG03ghk+e2aAfzm30va4YMcSkWIvli7wf/+/rzU9+x+EDve7lhTu6upCoVC8q2sEAsLG%0AwelsfqgdDod4bCcWFhZQKBR885vf5Ny5c6hUKj75yU/y1a9+FZVK1XL+BwH7pbV8PZzhlet+SpX2%0AD+TcSowVfxKpTNLycOWKZYKx3J7j+71OAx6bjmGvmUSmiFIuRamQEogKD/fxcSfTi4LCbyxZQCGX%0AYt2jg/hjR9tTUXTw3uP9tNVz01tt7TKcyDOzFEWpkHJo2MbL034xWbLgi2MxqAjHC00dcXqtQuyu%0ABMGuotudIe1oUg4P2/jOc7cIxwtip3y9LgT2LpsWtULGjy6s8LH7urF3aXnu8mZTh3EnaHlz3Itq%0A6m7+K1+gdRIB7rxYt+tYsBhVRBMFztznFQsLJybdPHd5nalhm5CsVSs50KdGIZUysxpFrVNwaS7E%0A8XEnZp2SVK5EpVxncsiKXCLFZdNRKFTptuvxBdKsbKUY8ZqJZ0oYdQqiyQIDbiMOiw6dRsXl+RAS%0ApMQzBU5OdXP1VhiFXMaBXguX50OUK1UGu00EozncVh3PvrrGWMnCpRshNCo5Z+7rhnqdy/MhHpp0%0AU65Um3z67lGtj2p3xvu9XkulEmZWY7w2FwSJhOcvrzMxaBOF5Br+aWrExo9eah/MBiI5Dg5YCO8h%0A2DGzHOWBgy4y+RLZfJn7xmwYtMq2a3u/x4hcJkUpl+G26RjqNonFjs7a3UEHHbxdzK1E37WPbXRs%0ANdaoY+NOrtwIi37p9OFutsIZjh1wkC+Ucdu1bOzi04fbHWFeh56lzSQKmZTZ5QgPTjgplAVRrUYy%0AbHY5Qo/DIPJZ7kSjK209mOZAn5kRr5lVf2pPwS+HWSN2hH729CCfeqDnHf2WHdwbvFObvVMHrLNL%0A6BKeHLax4Isx4DE2rcGnDnv48YVVLEYVSrlMfL0hli1VyVq0ARpYC6QpVaoMdZuZXgxj0Co5cchN%0ArlgmEMkx0G2ky6jm5moMm0VLtlBpWc8tRhVzK3GiyQKHhm2ce2NDpGcp1qro1K2Tm9l8mcFhU9tY%0A4s1iyt0TAGO9lg4l3z3G7vh3Z2dwPFXkxEk3z5wXCmMWo4qtUAav08C1BeGckR4z68G9/ewT9/fw%0Ag/Pt49YGXUpDo2r3niRfFKbWGhMY1bowPSmRSHjqzCDLW0lCsTxehx7J9hSv3azGbtG2tccBj5EX%0Ar2zSs910sxtep57L86GW5ordz/5+73C/a0nhL3/5y/y3//bfuP/++9Hr39lDmc/nkUqlLcllpVJJ%0AsVhsOX9xcRGAwcFBfvVXf5WFhQW+/vWvEwgE+MY3vvGOPsP7jf3SWr4ZyVIsC2NT7bARyuCx6QlE%0Ack2vW4wqAtu8lXqNkl6ngeCOESqVQoZBKycQvX19r1OPo0vH988tUakIKqYSqYShbkHZcTOUwahX%0A8tnTg6z4k4TjggjYiQknBwesHbXd9wnvh636Qhm2olkW19t3LTY61QBxXKlYFkjue5160tky9x2w%0AN1W5E1mBGy4Yy20HVFK2Ill6nAZxgdtJk3JtMUKv08iREQcvXdviwvQWQ14TJw97eG02gG17dFsu%0Ak7C+XREFCCfy/MdfP47LonlPfpsPC+5VNXU3/9VeRazGYr3XfXd3LMRTRT590s3PXvMxNWwjGMtR%0AKFXQqRX0uU08/exNgtE0PW4jT50eZC2Y5sZKjF63nmoVrF1aRnss2MxKnruyydHHbfS7DUglEkw6%0ApdB9adPxvRdX+N/PHuTKfIhyuYbLqmVlM0mhWuXs6UFy+RJajYI3boZx23To1QqWtpIcH3fismrI%0A5gWaiktzoaYEdr5Y4aev+TBoFYz3d3HTF0Mpl4mULO1GtRqFjv1Q6b6XeL/W60Z3xuJmkj6XEa1a%0AIfL9r/pTxFNF7hu1M9Zn4dUZPxKgx9me6sZu0aBRK6jXC21pnTaCGSrVGsNeEzKphAvXAnides4c%0A8fDStF/8e6sUMnqdeuKpIl/9wiQeq04cnWu3eeus3R100MGb4cUrG+/Yx86sxbk4G2R9e3LmwQkn%0Ak30W1HIJJoOCByeclMo1LAYlW5EsvW4Dz76yxlNnhvBHWilvACKJPA9NurGbNZQqNYKxfFOhtNHh%0A2+s0cHzc2eJTNSo5Y70WlAopm6Es0VSRfreRrqyKpc3W+7ltOvyR26P3E/2tPJUd7C+8G5vdqwPW%0AalKTzpVZXI/z1MeG2Aplmyid4qmCmIzbGctajCpKlRorW6k9qU5cNi3zKzEKpQrpXJl0rkw0WcDZ%0ApQXqFEtVMeGsVinEvMDOfVE4nqdUqQrUac/d4sGDLvF1u0WDzaLhwUkXxVIVfyQrFk8kkvbTlm+l%0AeWb3BEAH9xa7499XZvycmHQjkQjUDdEdjQaBaA4JdXrdBnGCV69RsLLVmiAFofP2hasb4uTjbtgt%0AGsLxPNFEc5NXQ6gwFMtx6rCHbF4oTPQ4dOjVcpY3U1SqdeRSKSM9zcU4XzBDj9PY1h7tFg0boQwH%0A+rraHpduKzY26Cd2J6kbz/5+73B/V0nhr3zlK+K/6/U609PTnDlzhtHRUbRabdO5EomEv/7rv77j%0A9dRqNbVajUqlglx++6OVSiU0mtZEyu/93u/xla98BbPZDMDY2BgymYzf//3f54/+6I+wWO68eFos%0AWuQ7Kmr7ATf2EC246YtjtxvuyWeYW4ny9E8XmBiw7rmIeJ16NEo5SoWs6Xg8VWRq2EqP00AmXwLg%0A6AE7Jp2KdK5Et8PAVjjTtt3/wYMuLkxvEY7neex4Dz97zddyzu9/+SgnD3uaPsu9+l32A/aTzb5d%0AW323f6e5lSj/5R/euKNd7lTMPTxqF/lQG4FLJJlHtYsreGrIxmiPmWKpKgYwvS4Dz7y0IgY29t00%0AKdv2+OmT/YRieaq1Gm/cDJEtlNlYyHBxNiCOsDQwOWjl0KjjXf0GH0S8VZvdaR8Tg11tq6kHB7qw%0AWu9Osm2n/RbL7YVeNCo5h0ftfOfcMrMrMSYGuvjYUS8HB6yAYJOv3wzx6PEestuCB4eHhfG9o2NO%0A7BY1zi4t4XgerVrByjZ/2skjHoLRAheubZLJl+hxGBn2FlhcT1AqFskVS9i79KxsplAq5dTrdcxG%0AJYWSoCBt1CtwWrXE0nnWAml0GhkLaym+9IlRrtwI8cz5ZY6P26kjUAd47HrOX92iXKnhC6axmlSM%0A9XUxOWQlEMuRyZXxOpqDr3SujEIuI5sv0917+9juUS+NSs5Dhzx7/kYfRLxVm30/1utGF5JUKuGJ%0AB3qJJPIsrgvCcWcOe5lbi9LjMCCXSUhlS+g0CvzRLA9PNXcwgGDfAx4TK/4kkUS+Sfm7scnyOvTI%0AZe1HqT93ZpBL8yF6nMJ3TWSKnDnq5cUrG022cGzCzbEJd8t3+Sit3e819lNscLfxftpJx0bfO7wV%0Am51daa8u/2Y+9vzVTb71nekmn3VpPsivfmKMWl3g7b1yM8xTZwbxBdOEYnl6XQYODdt45bq/RS9C%0AnAqjzvmrm9gtGhwWNTIZ4jh0gzYHhGRuuVLhsft7CMZyhON5BrqNuK26FmGtmaUov/zECNOLrTQU%0AvU4DsVSBTz/c/5bW1Y69vrd4L20WIJwp8YuPDbO4nsQfyTLYbcRj03NrPU4wnsdl1VEuVUlmi02U%0ATo0u4HK1xpDXLBYn4qki/S4jZoNqTzFDtULWMl10O6GrxaxXYTWpiSYL9LuM4v6rHeXUtYUwX/jY%0AEN95fhGFTCpOaaqVci5Mb2HQKjh1xMNzr2+0NNw0hMd+4dTAvogfPyzP0l42+26/3+74t1arc2F6%0Ai5EeM3/5ex/jt//iuabjNrNW7GJXyKSolTJRS2U3+lwG1gIpTDp1e5tVygnGcnz6ZH9Tk9dGOMOp%0AKTcum1FaNKQAACAASURBVJZb6wnsFg0ymZSljSQ31uIcGraJUxfOLg12S3OuspHYbkz/NooXl+ZC%0AFMoVvvvC4u3O40CaHpcBmQRemvbjsGj2TFLfWk9gtxuw2w38+f9xghevbDC3EuPgPtsvvaukcLnc%0ArNx67NixPY+9FbjdwqYhHA6L/wb4/9l70+A47+vc89f73ugFvWLfCQLgTpEUF4laLcmyFFmOYvnK%0A8c3MvYkrM5VUplKx50NuJbkzuUn5VjKZSmryIYmXOHYSybJjy7Zsa6NIcd9BkACxo9ErGo3e9+75%0A8KJfooFukjIlWRT7+WJT6O63l/P+/+d/znOeJxgMbpCUAJBKpWJBuIL+/n5AkKK4VVE4Eknd9O8f%0ANWw2A5vaTcz5alPLQ6H4h94Rk0olvHl6nmSmQKvDQHA5WfOGlCDh6EUvTx/srtLTyuaLdLmb+MGR%0A6Q0HyBcfH1gtNltqdlErJjXuZh2JVK7mY86PB+l331jIbDbDB8Y2uhs2gI9TzNaL1aEuC+FwoipO%0AP4jf6c3T8+g0ig0s3grWO+Z2ugxcnAixa9AhJi5um07UZRU2BS0Oi5Zvvz6+IUm/f9jJkQtCEiNb%0AJ5MCQjzO++NMzEf47OFevvOziarHrB1hAbhvk/0DZ8Z9UmJ2fXzct8nOG6cXNvy+H+R3WInfSkf3%0A3Lgg3yCRCJMQA+1mhrot/D/fPX9jFMgX443TC3z1JWGv+/NvnSVfLLFv2EWxWMJqVKNUyMjlS1yf%0AX0ankbF/iwtPKIFUIhG74jaTluvzMbpbzDQZNKTzReLJPCevBPjSpwc5NRrkkZ0unM06wUQslSdb%0AyGNt0vCjozP8xqO9NOmUGHRK2pwG0tkS2zbZGJsKEk8JGsE2k5JQNEtzk4YpT5R8oYizWSjuhqNZ%0A3M16Xj8xy6892MO//vx6TVbTufEgX35uBH84xcR8RBzVWosdA/a631EtVswnKWbXx9BaOY0PiwX7%0AsxOzogZ0xQXcbFRxeizA6bEA/+mJAf75J+MCq0chp7/NRL5Y4t3zXj7/WD+jU2GCEWFCp9Wmr7lX%0A7xt2iYlzm8PAlGelzohfnMf2tPPPr4+TyRb41L5O/vjvj99WLHyQe/eHjU9KzN6t+FXFyd0Uo+vx%0ASYnZoS4L/qVk1foK3HKNfa+OxNikJ4q5SYXZoOJzD/fx6tuTxFN59m9x88N3Z8TnuJqrtSdrFcBU%0AChmff2yAS9c3FnMHOkyksgV+uKpBaTaqoFw9Pbb2fc354uzf6iaayIrkBJ1azlCnmaf2tov59M0+%0A890cr/DJitm5NeeMSuzWi9nK5I9EIuWtswtVTEOpRFLdRPALhdfPHu7lh0ensTZpGOmxoFJKxULt%0AqVE/h3e2ElpJE4qkcdv0LK2kOH01KBaSQ5E0drOG4R4r3/zJNVH3t81hqBnne4YceJeSyGSC3KNB%0Aq6hryjW9GOWzh3s5Oeqv0hYGgWxQXuO9VSkkGrQKDu9oZeeADZte+SuP49u9l+7WmP0g1op6+W+3%0Au4lQKE6Hs1o+Z9YXw6hX4LIaWI5mkMmktNn1dZm5p8YCeMMpnj3Ug28pwUIgQXdLE6VSiaOXBK3q%0AwDozz33DrpoEhsM7W9FpEsjlUvF6tZjBpVKZM1cD7B12kSsUxfrWzk12RqfClEpljlzwChJ7CMXt%0AUqnE9n4bK/Es2wdsVftI5fqfPdwr1kVseiXPH+pG+mDPba3rHzRuFrN3VBT+1re+Vfdv8Xgcj8dD%0AW1vbbctJbNq0CZ1Ox6lTp3jmmWcA8Hg8LC4usnv37g2P/73f+z0KhQJ/+7d/K/630dFRlEol7e3t%0A7/PTfDxQi1quUckZ6rbwr29N3pGZzc0KypVNaSmaIRRJs2/YxWvHZti5yc6nD3ThW0pWdU0qTKJQ%0AJMVnDgr6LKFImk6XEU+otkbMxHyErT3N+MK1heUFjRgtOzbZ+VEd/cOPixh3AxtjteLenM4V+W//%0AePqOTJfW/8YVSYFkOk9HlwGJBJ7c34k3lMQXTmI3aVCtSTxUChkyqYTffGoTV6aXxffY12omlc3R%0A5jCIbqS+pdpuouUyPLC9hXgqv0EmpYJQJI1Oo2DKU1/O4jMHuxnqNDe0rt4HPgq9sH1DTtLZgiiF%0AsLnLgkwKD+9spcNhEA1p1sdGvlhiyhtjxhcTWL9b3FVJdHglSYvDSCSeQa8VpJBczTqyuQLOZt1q%0AkiDHE0rw+cf7+X+/c5H7hxwi2yifzeK265j3Z+l0GZicixBN5giE05xdTeqTqRypbJ5IPEuLTYd/%0AKUU4mmbPkIvM9RBvnfUw0N7E3mE3Ry56SKWLROJZ9gy7uDgRIpsv8v0jU3z2wV5mfcJ1z40HObS9%0AhUgsQzAisKYe2dlKu13PcIeZ4W4L/9+ro1XfRcVU7+MgefSrwPoYWi+n8UEjGE2jkMs4NRZgU4e5%0A6oBXufasL47DokUhl7Clr1oq55s/ifPg9hbcNj2TCyvIpNKav12hWGLfsBO9Vsnpq4ENDsoVBJbT%0A/Pj4LJnV5le9Zu69EAsNNNDAB4/hnmaRaVthXZ0bD950jZXLpTW1fAFSmTxtTj3jcxEuTYbpbzfT%0ApFMil0mqHvfeZR/PPdjLnC/KcixLuVyufa5ZiLB32EUinROLuWqlnDl/HAk3yAT+cAp3s76uJN+M%0AN8bDu9u4OpPHZtbgtGjZvUkwk2ucd+4uPLCjlbfOetgxYK/an4e6LRseOx8SdFklUgk7BmxVBKtI%0ALEs0uXFPzRdLpHMFtvTaWAjE8S6l6HI30aQXJCDCsTSFYhMT8xF0GgXLsQyuZh1P7OtgMZRkJZ5l%0AW7+NRDrPpEfQxq5IPibTtffwZOaGRuv9Iy6ef6iXN057an7+YCSNxahic5eZt84ubni9YrHEV1/a%0AydFLPiY8K7isgv9Af2sTbbZGnnC34Gb5r1otx26u9pOIp/L0t1mY8qyQzhaZXEzR7TZWafzazRq0%0AajnBSFo8X/3w3WmUCil9bWZKpRJ2i469Q04yuaIoEwk3P4/EUoInRo+7CUpl8T3n8gWeOdRNMJJm%0AejFKp9sI5TLvXlyskkZbSzgDmPXGUMilxFM5zl4LiszjevWExVCC//7Ns/S0GMW6yPp1/eNQ27pj%0ATeFLly7xd3/3d3zqU5/i2WefBeBf/uVf+Mu//Euy2SxqtZrf+73f40tf+tItX0upVPLiiy/yl3/5%0Al5jNZqxWK3/yJ3/Cfffdx7Zt28jlckSjUZqamlAqlTz++OP8wR/8Af/0T//Eww8/zNjYGH/xF3/B%0Ab/3Wb6HT6e70o/1KUKsYMtRtqRqDer9GC7dyQV0rFq7XKdgz6GQlkSWdLXD0opcOlxG5TFLVNakg%0AnS1w8oqf4EqaX3ughynPStUI1VosBBPs2eygRLnuuIBKKWN8brmuPMDHRYy7gY2xev+Iq6qjvTZO%0Ab7ebWi9WS6Uy+7c4GZ9foafFJF5HpZBhNakx6pQUSmVabXraHHoUchk/fm+Wlz61iYWgsGmoFDIS%0A6Rz97Sa+99YU2bxgMOYJJmq+l7lAnDa7ng6XAZ1GflO5ijl/XNDTXhf7m7ssDVOQXxIfhV5YrY7y%0AQztaRQ3hWtrG+4ZdvHNeEP9bm4RUxuCGusz89MQ8ZoMKjVLB0Yte+jvMNBuUKBwyLk7IiCWztNkF%0A07itm5qRK6WiC7NEpmRzlxWjQUkylaezpQnPT65hNXXT6tBz9KKXvhY9g50WZhejKJUK2hxawtEc%0AV6aCZHJFdg066HLpuTIbZqSneTUuy5TLZVHPKxRJE46mmffFxXGn8bkI7mYdI73NTC6s0Ok0iN+9%0A26JlsNNcdR+Yjaq6br33SgOvXgx90JgPJri2ECGWEiQhbGZtFZu+MjaXX/13s0mLXCZFIpXQ7jAA%0AZQLLad4862H/FjdqlbzmpAeAL5xkx4CNc9dCtDoMyKTcUq7HYalt0AH3Tiw00EADHxzmg4mqKZTK%0A+vq7z2+56dmnUCjV1VDvbTXx8huT4p7d5jAQTeaqis7HRwUW2pwvilatpMtt5MRooOa1PIEEuYJQ%0AwFuvKVwoVTfTlHJp3bNNh9NAKJLiib3tYlO6gbsTm7usfPm5kQ3yJaNTYfHcPh9McPpagKWowK58%0Aan+X6OtQYV4q5bKa+dWBLa6qZm/ltX/9kT7x8RPzK/S3m9Gp5STTOf79zUUObm3BZlLhtGqQSiQc%0Au+gVJ90yuQLJdI5gnaZFxa8lGEkjlcCcP0GLvb7e65Q3xguP9PPW2WqhbJVCxv4RF+12PS8+0odU%0AKjRjGvF+d6JW/vvwzlYKhRKXJpfYNeggmysIRBOHgWQmX/0cv/CczxzqolQCrUaB3axlzhelp6UJ%0AKFeRH+RyHb6lJFdmwuza5EAhl1bpZ9c7j3iCCXYM2Bmfj/DeJR8GrYJOl5FrcxFOXxUIMW0OHU06%0ABdFEju39NkKRG0Z0FcJZBYI8UFG8XjZfJFcosRCoXU+Y8cbIFYq8fnJ+Q/3uVjW6jxJ3VBS+du0a%0AL730EiaTieeeew6Ay5cv82d/9mf09PTw+7//+0xPT/O1r32NtrY2Hn744Vu+5u///u9TKBT4wz/8%0AQwqFAgcPHuSP//iPATh//jxf/OIX+eY3v8mePXt48sknyeVy/MM//AN/9Vd/hdVq5Ytf/CK//du/%0AfScf61eO9cWQWmy122Xf3I47+lqx8Ocf7GM5mub6wo1iyKZ2E/F0nvcu+Ta8vsumRbE6Yvrj92bY%0A1mevr0Ns05POFuhwGrh0fWnDuEBPqwl/OMmlySW63E2/tPh8Ax8d1sbqd964XjdOa+lJrketWH3v%0Aso+vvrSLXL7IK29NVb1u5X+9oSTeUJK9Q05AYGQkM3lcVh1L0bQ4wmI2qliJZ5lciIrPv5nBWKtd%0AT6vdwCtvT3L/sPOmchUdTgMXrlcbk6gUMvZubsTrneLDShZvZRJWywm6UgQOLKcY7rGSW5MU3D/i%0AQiqBSCJLh8tAKCKso1q1jGQqj0YhJZ0rsmfIgcOkw6CNIpOUkUgkZFK5GxqG0hKJdAa7RU08ncOz%0AFKfVrmdsMoDTKnTe88Uyc/MRDmxp4Vs/ucZDu1qJJRMYtHKaTRp++O4MUGIhkCSfL2ExalDIZZwZ%0AC9Ji16OQSWk2achki+wecvAfNSQEfm11tGk+mODEmB+QYtCpqu6D2zHo+yTjozSau7awIhYmNnda%0AWElkq669fmzOE0qgUsrYPWhnzhfH2axn56CDUCSNJ5CgVC7VdVq2mzT85L251RG7OIe2uWuufwPt%0AZsLRDAPtZu4fdvDeqL8mQ+9eiIUGGmjgg0W99fXK9DLDHTeXB9wz5NigoW7QKghEbowb15OEOLDV%0ATSSWodmkEbwC/Alxymc9Kq7z2Xy1prDdrOHyasMMVqfXZFJkMmnNtfThXa20r7IkG2vl3Y8r0+G6%0AuQEI0mOVwq9KISO8ksZh0YhTjKFIGnezDqlMIsadVCrh4NYW8oVizddOZ4s1vU8O7xSa1MVSCYVC%0AxWIoiX8pyc5BO1KJhPcuC00Qh0WDq1lfcw9vtesJLKd45tCNgvT+LbXzArVSjtsq5+U3Jvns4R6C%0Ay2kmF6M1J/4asX73Yv36LJVK2DXo4GenPXiCCVodOlxWHZ5AnGaTBotJjTdUm0nrDSVRyKQABJeT%0AXJ5epq+1CYNWWTOmdw06OHrRy5P7O8UYvNV5vqeliTfPeKo0f/vbzaiVcuZ9cXpam/CHUygVcvGM%0A1ObQ8/13pqviVJBV0zM6FaZtjRHeza6/lkCRzRc5esnHi4/03VaN7qPEHRWF//7v/57+/n6+8Y1v%0AiMZyFUmJr33ta2zatAmApaUlvvnNb95WUVgul/OVr3yFr3zlKxv+tmfPHsbHx6v+27PPPisylD9p%0AuBlbDW6PfXOrQ6s/kubqbAQAa5OKiYUI58ZD7BgQTLoMWgVNBiUSiaTm4m/Wq4kn8sSSOYa7m3FY%0ANEgitd1E3TY9P3x3uqozGVrVNpQg4cr0EjKplHA0g385xb5hF4ViCf9yik0fwvh4Ax8sbhant4O1%0AsbrWfOAffjQmjN+vMnvrdQK9S0ma9Eqa9IK+5tZeK/lCGZlUuurOm2W428rEQvX7tBhrC9lLkPD9%0Ad6Z49lAP33t7kmcPdROKCMZezmYtaoWMo5d8wtiIVcuvuXuY9ETxhBL0t5o4sMXViNePKW53XV0v%0AkVLpRGfzgjFdvlCky20ksJzCYRHccNOZPL2tJkoloWu8rb+ZCxNLPLp3mB8dnUEulSKVlYkksvS3%0AW3jrnA+ttkvUyVYr5KzEC0zMRuhpNaFSyDBqlUhlCkx6CXuGHPS1Wnj3op9cvkibU89cIIYnJExi%0AnB4TJCaUciltDj3+cBK5XEqr3UCpXOLdVZ3sTpeRqaU4Emltvex4MosnnOLPv3VW1OVev3b3t5nY%0A0te8YYLkXmng3cnefLsYnYswvRjFvyyM2lma1Jy6Us1aqzU2t2/YxclR/4Zkes+Qg/uGHVyaDGEz%0A1V77VOtG5Y5e8vHcgz34llIsBOL0t91Y3x7b1Sp+zo+7s3IDDTRwd+BOzz7DHWZ+88lBrsyEWQgk%0AaLXr2T5g54fvTgM3HzUuFAWGr0Gn5M0znpsWwAY7LVye3Ehy6XQ3AcIo/Xpd1X3DLqDMYih5o1DW%0AGJv/RKFe7E57Bam5tUWsXKGIdynJ3mHnBo3/tQ3ZfcMuZry1pepUClldvep4KseBLQIxZz3DWKWQ%0A8dh9bYzNRAgsp9hZw1tCpZAhl0nIF4os+G9co2LKtVajWLUq7/LU/i7evehlYiGCQavgqy/twmnW%0A3ME32sDHCbXW5/VNtla7UPOp/DuayJKvI0W2sDpx4Q+nUClkPH2wi9GpMLE6kmSZXAEQGOxrpx+7%0A3Maa55H+NjNL0Qx7R5y8+vbUhntAuN4SdrOWk6v5tdmowqhTVr1+Res9nS3QYtNjXZNDV86Fte6f%0AJp2S/nYTs74Y8VSeCc8KUqnkljW6j3rC7o6KwqdPn+YrX/mKWBAGOHr0KG1tbWJBGODAgQO8+uqr%0Ad3Kpexa12GoV3Ip9c6ukaj6U4H9+5zz97cJI8HB3MzPeGJlsAalEwqFtbpQKGZlskWgiy5P7O5n3%0Ax0WH0CadgmuzEeaDcTRKOXazlEKxRL5Y5PDOVmKpnNAtsgnu5XO+GwzNiomN2aiiVCxzfiKIw6Jl%0ApLe56jGf2tPOl58ZanQTP+a4VZzeCutjde3m4rRqxc71rTqBADaTmr3DLnyRFNpEnlNXA3zhsQEm%0AFlZo0itotevxBBNiMjO1EOXFxwcYn4/gCWzUzfaGEujUcs5dCzHca2WrQcXYzDJWk4bnHuwhFEkh%0Ak0oILKf5r09vFr+PBj6+uN11db1EylCXhXROYE8eH/XxxL5OisUyrXY9UomUk1cCdLmNqFUKul1G%0AQGimuWw6pJRpsel57egMB7Y4abPriacFTet8ocC0N8rTB7spFsvEkllUSjmxRI7ISpZkJo+7Wcc7%0AFxbpbTGTLxZxNusACYOdFrzBBO0OA+fHA7Q5Dbx7wcumDjN7h51cm1vm4LZWvvOzcfaOODm0zS0m%0AOPdvcXN6LFj1+ZVKGS8+OsC0N8pr780CVB2e167dKqWM4Q7zh67//HHFL7s33w7mgwnmgwm+/fo4%0ADosWo06JSa8ksJwWmer1xubUKiG1q6cNuLSSoViASCLHC4/2M+uLMeuL4bLqMBtU/OzUfNXzSqXy%0AaiG6TK5QQqWUib/v2s/5UWiBN9BAA5983MnZBwSt1m/8+CoqlYzPPzrAjDfK2asBkfF7s1FjbzDJ%0AjkEbnmDilgWwK9Nhdm92YjGqOHM1SHOTGpVSzvfenkQhk/L4nnbeOuchnrphvn7maoBH97Tz258Z%0AqqvX3sDdjXqxu63PxqkxoeiUzRfRqOQk03k6u4zM+mMb9uyjl3y88HAfi0tJsrnihr2/ArNRJUqQ%0ArYd/OYXToruJ3moehVzKrkE7WrWcpw92EQinmAvEsZs0dLqbeO3YDE16JcE190zFJE6lkDHUbUUm%0AlVKmzI4BO3O+qFgci6fyvHPBywuHe36p77KBjx/Wr8/rm2z1mm71Ji7WM2l94RRatbxKM3gtKnI/%0AMpkEh1moEVRIY2vlJirn+eueCOGVDJYmdc17YGkljdWoJV8o8fTBbnzhBAv+BIVikd5WM9OLUcom%0A0KkV2C1a/MsJTl8Jki+WOLDFhVQqYXoxRi5f4OmD3QTCSRaCCVrsOvpazYzPLxNN5BjusdJiM7AY%0Ait+0RndtLsJPTs1zaiz4kUpK3FFReGVlBafTKf57enqa5eXlDYxgjUZDNpu9k0vd0/hl2Tc3S6qG%0AuiwcH/UTT+XFzsbE/DJdLSbxhj15JYBSIWVrXzM7Njn44bvT9LaZCEXSnL4a4PE97XjDScIrGQ5u%0Ac6PXKnltTReyslEEIimS6TxKuazqPVTGrZRyocDQ5tDzxpmFqs+4d8jZKLDdJbgTltjaWF27magU%0Asiodtpt14tw2HaeuBCiUyrQ79OwYaOY/3p3BadESS2VRK2XEEnmMWiUHttwYtd6/xc3F60tEE9ma%0AutmeYIJOl5GBDnOVq+jUYpSLE4L79L+/eZ0//Pz2RqzeRbjdeF0v5zMfTHDsouBs/otT8zx1oJNd%0Am2zMrjIoHBYtC4EEtiYVfe1mspkcgx0WwrEMcpnA9LWb1QRXMiikUjpcBkolaLPrCYSTJNN5IREq%0Al/AEE/S2NOGwCMlKT4uJ6cUVulx62h164skcV2fD9LhNaLUKyuUSOo0SlUImmjU892AvhWKJZw51%0AUyqXq2I4Es9sOGC8+OgA3/nZuDjaWOvwXFm7r8ws87kHez4S/eePI37ZNe9W35M/kubvf3CZLreJ%0AsgQ+ta8DfzhFOpNnbtXgcO06uL5Z9vCuNlGfcD1CkTTlMvR3mHnt2AwXxkPs3+Li+cM9JFJ5RmeW%0Aa763StKezRfF373W4+7VWGiggQY+WPwy62tl3Tm+OiWRL5aYWlyh3WngF7MLbO4y35gcq0Mw2L7J%0Axpl1zdL1BbBgJMV8QGjGVjSFX3x8gNBKmngqR6tNj6tZh1ol55lD3cz64sz742KRIpbIMuOLNYy1%0APqGoF7vDXWZiyWzVuXx7v43u1dH29SiVygQjaTLZAv5wqu4ZKJnO09dvqivl5V9OsXQTvdVcvsix%0ASz7OXA2yb8TFnD+GVCrFqFPiCyd4YHsLqUyBzKqk1FoI70mGzazh9ZPzZLIF2h2GKp+Vhq/AJw9r%0AY3z9OaHWuSFfKNJq13Nxor4UYwUL/jhQritx1ubUUy7BYIeZsZllAAxaJdc9K6JO8XqN9ya9sm6R%0AeXoxRl+biZVEgeByUjizRdP0tZn4l9fHxc8UiQm1zBcf72felyCwnOLIBS+Htrcw0mPlyIVFTl8N%0A0ttq4k//l/s4Nurn669dXcdMDvGbTw5SKJTq1uhsJjX/sXpW+yglJe6oKGwymVheXhb/feLECSQS%0ACfv27at63NTUFFar9U4udU/jTtg39Tam/SMu/v4HVwA4Oebn2UM9LIbiDHVaCIRTYve6r81Mu8PI%0Av/zsGo/d185CMCHeoJlsQTRLKpchuJyquo4QzFEGOiycvRq8qdbKxHyEDqeRchkWQ0k2dTQYRncb%0A7pQlVolVs1FFeCVTpfvT7jSIi/u5cUEUfiWeIbCcptNlBMp87+0poWgXiKNRullayWC3aGjSqfjp%0A8XnuG3LQZFASjGQolMpi0TmTK3B9IcJwj5XjlzeOZrXa9cx4VzDqVDU7jNcXInz5uZFGrN5leL/x%0AupY9/LvPb+HUWADfUpKllYyYsAPoNHJmvDH0GjlHz3n5z88M8LOTHvYM9rASz+K06jAZ1KhlEox6%0AFW0OA6lsBoVcxskrAQbammhz6NHolPiWkhRLJdQqIcEJrqQ5eSXA4R2tGLQK3FYd3393mjlfgkf3%0AtNHfZmbCs8KuQQcapYxEOs+bZzzYzBpUCjn5YrUWXTyVp8VmQKUIkc0XRQmhtYXG0anwbesG32sJ%0A//uNodsxfT1+xc/V2QidbhNOq5bfemqQf/rRVZQKKb/xaB+p7A2m+lrmWmVsDiC8kq6r7W8za1DI%0ApIRX0uLBMprMceZqiOsLy+wcvLl+OtweU+9ei4UGGmjgg0W7Xc+f/vY+3jy9cMv1de3aet9mO1OL%0AUZxWLf1tJo5f9tPlMtLhMnDqapAvPTXIufEg1ibNhrXOoFUQrDGNUUE2X0QigcCyUPBY2ywbn49g%0A0Ci4MBGip6WJpZU0FyZCjPRYsRhVIukA4ND2Fv7vb579lWlHNvDhol5u0GbTi2cdEMzaR6fC5PIl%0AOl21zRFz+eKquaym5t7f5tDT5W5iaSVTc++WSqBJp0RCbcPYVpuey1NCEzmbL5JI5QgsCzJps74Y%0Ae4ecjM0sE4ln6sqoyGUSfnBkWvxva5mf0PAV+CRibYxPe6NVZsO1mm6ReBaZlCo5hnpGbq0OPYFw%0Aqq4cBGUJ094VguE0B7a7mfZGyWSFovP8KkFnrcZ7pc5UmYxfj1a7nlNjAlFSpZBhM2vpdTcxNhMR%0Ar+0Pp0RpywrDt2JOOu+Ls3uzXdQolkoFw9MrM8s16wZjs8vsHbTXrdGtl3BbKynxYeKOisL33Xcf%0A//Zv/8Zjjz1GsVjke9/7HiqVioMHD4qPyeVyfPvb32bHjh13/GbvZfyy7Jt6G5PTrKGntYk5f4w9%0Am528dmyGHQN2zl0PUSyVcdv1KBRSVuJCR3Nzp5Xjl/3i66oUMvRahag1PLm4UjPBcjfrMWqVAHUZ%0Anl1uIzqNgrfPedg9aOe/Pr25sXncpbgTllglVk9fC6JSyXnt6A1GoyeU4OBWFw6rjllfnPG5CD2t%0ATQz3Wrk+H+XoRa/4OiqFDEuThh8fmwVgpMdKNl/E1azn9ROz/KdPDYq6chXzOZ1GQZvDyLlroY1a%0ARO0mWu0GToxuNFoEQQvJ3Rxnc5vpfX3eBn71+GXidT6U4G9fvoRUKuGp+zs5czXIjkEbKqWM+UCc%0AgbiVBgAAIABJREFUhUCCDpcBJLBtk41oNItGKSddKONfSvPGmQUe2u4mXSiTyuSZ88d4cl8Hs14h%0A3vUGNX3tZua8UTpcBiYXwqhUKiKxDFOrJollIJkp0GRQ0WbXE46mub4Q5fx4kM8e7uU7P5tga1+z%0AmBR5Q0lyheKGaQ2A7x+Z4tcf7mNhlcV05qrAkKowUqD+2t3Qir39GLqVocT6v88H4libVBzY2sLe%0AEScuq5ZYKs9Qt0WU1jlzNYDDokUhl6KUS9k34kKrlq8aYBhq/mY6tZxiCRZWR6j94ZTAHjbBgW0t%0ASKUSnnmgG28oyfzq+KhqjR5m43dvoIEGPips7rJi0ytvur6uXTulUgkdTj3tTiMKmYR4Os/T+7sY%0Am4ngtmnZNWjHv5TCoFXitun47EO9zPniLATitDr0mA1qUSO43r5XaZCtb5Z5AgmaTRqiiRznxkPi%0A41VKOYl0AZ1aQbe7CVezjh+/N/uRHfQb+NWgXm5QIRaMTi0hlUoZ7rESWkmzfcBWM94cVh3B5SQ6%0A9Y14rLDWHRYt7U4jOrWc8WhKHJ1fiWfpchvJF8oEllO02A0Ui6War2/UKdFpFKLESTCSrmL5epeS%0ANJs1qwU8eOaBbvzhFLPeGK0OPXKphKNrjOjX3xeNnOGTi7Uxfub6EqfHAnX1dXUaBYnVGKsYubXY%0AdfzHkZkNRm5yqYRkJs9rx2bZM+SgjIQ5X0z0oDo7HsRu0tBsVvP118awNqnYv6WF3Oq6XGvNXjsZ%0Av3HSWM97l4UYzuaLeIIJHBbNBkmWeuakTx/s4s2zC4SjWVQKGb/+SB9qtbymaSPAvD+OXC7dUKPb%0A1GEGJPzs1NyG53wUbPs7Kgr/zu/8Di+88AKPPfYY5XKZhYUFvvzlL2MwGAB45ZVX+Pa3v83MzAx/%0A8Rd/8YG84Xsd7ycYKsFTb2NyWjQYtAoyuQI7BuxioO/f4hYLciM9VvzhFCaDSuycB5ZTDHVbKBSK%0ApHN5nj7YjTeUwBNMiF2Tih7rrC+GUa9k16CDXL4gaA0nV7WGHXqGuy386y+uE03kUClkbO+zNQrC%0AnwD8sr9hJVa//YvrVYt2qVSmUIQfvFNtwtDuEYpvlVGRSCyLw6LBG0oikUr4tQd6OHXFj0GrwLeU%0A4NH7OsjkcnS4DIIhXJuJfLHEYrDEzOIKn39sgIn5iBifXW4j//7mJNv7bEIHsg7z7sL1EE/tbW/E%0A7l2K2/nd5kMJTl8NsBTNiuvk6yfneOS+dn5+cp4XHu3n1JUA0USW3ZsdOE1ajo36eOy+Vo6OBpDL%0AC6wkheemCzkm5iNs6bOwEEhQpoQnJIw19bma+Npb5/nycyNMeRJ0tpo5dy3I5g4rc6vx9865RRxW%0ADcViCYNWiUYpY2IhSjyVJ5Ut8MyhbsHQQSLh6kyYbf02Tl0J1GQ+FQolwisZ/vMTm5DLpfiXU+Jj%0AKoyUfKHAZw/3MuuP4QkkaHcauG9zY5JjLW4VQ7cylKhltJkvFMnmipRLZWLJPMl0jlgix6cPdiFF%0AcCX3LSVxWnWkc0WOXFjk8I5WnM06jo/6OLDVTbkMc74YrmYdbpuOUCTN8VEf2/ttIpPHZtYIh8Jk%0ADotRQ39bE5/a1YZcLmXGF+O90QDtDkNDI7iBBhr4leB2DbX3b3HhtOpYCMZZyZVIZfI0N2lwWrT4%0AwylOjgZodehxN+u5OLkkstU2d1kw6BX89L05kU22npHZ4TLisGg4MxZk5yZ7lXkcCOw2u0mNRGKv%0A0rM8Puqj1aanSa8ksJzCbFSTzgpGSY2x+k8+av22V6bD5Apljl/2iN4pZ1ZNgvPFIv6lFDazBr1G%0AyYw3yvmJEPePuHhyfyeBcApPKEHHauMjlckz643S4RK0f3cP2pFJJUzMr2Aza+hyN/HGmXke2d3G%0Ak/s78YaS+JaStDr0SCUSwtG0OBYPYDdruLyG5dvmMNDXaqRcLnN5epmjF73k8iUcFi2LwQQHt7l5%0AVKUQiWdD3RbGZpYF2b1GznBPoFQqc/F6qErPt1gqVZ2pe9tMJDJ5HBYdgeUkuUKJUCTN5x8b4PLU%0A6lq8WvQ9eskn3jdHLnh5YHsrfW1NzPsT2C1ahroshCJppDLB/+roJR+vn5hjS6+16j1UXq+yTlfW%0A9DJlPKsGpG6bnu8fmar6PL6lJNFkhlbHjXP/zcxJQytpEqkCUqmEXYMOphaj/NnXz1Q9fy3anQZx%0AIn99je5f35qsuWbcjj/TneKOisL9/f1897vf5etf/zrLy8t86Utf4gtf+IL497/+679GJpPxN3/z%0AN2zevPmO32wDN8dazcvjV/xMLcbY3t/McJeFNpu+KsikUgknR4M8/1AfR84vYjJQNU5fCfpZX4xD%0A21u4NhvB2qSmr82EWiljIZBAp1Ew2GnhGxv0UmTsG3Zx7JKwcQx3Wfn6a1cBgZmZTOcxG9Rs7W3m%0AZyfn6WkxoVXLeWRna2PjuEdQidVaybBUKuG6p1p83aBVoFVtZDmGVtI8tb+TGW9MFJ5vc+jJZIvs%0AGLBx7KKXDpeBQ9vcBCJpfn5qjod3teG06Kp0hUGI3UuTYfZvcdFs0qBRyvn2T8dXmcdqYslc3Q5k%0Ac5OmkdR/AlArHueDCSY8K7zy1pSos6tSyMjmCuTyJQLLKXL5EvFklmcOdZNI5SiVy+h1crRqOdlc%0AHm8oiUquwRMUCr9qhQpPMMFSJEu3S0i2xbGnYh6nTUsmnyOVzSEpF5n1xvB1RsXHBCJJNnebyWWL%0ApLJ57ht0EEsXmA/E+d7bUzx7qIdkOk+H04B/KYlOLUxraFQ3Z/wWCiV2DNg5ezVINl8UdRQf3NHK%0AK29NAsIafnoswOmxQGP09SZYG0u3Mn2Vy6U1jTYBdgzY0KgVSCUS7GYd//HuNHtHXJy47Nuw794/%0A4uKtcx6ee7CXixMhjpxf5IHtrSjkUnxLCS5MhDYw3CrsYbtZy8tvXkelkPHVl3YCQjy02fS8cLih%0AEdxAAw18vCCVSgDEtbMyefivP78urm3PPtCFXC7j5TcmxfWyzWHgh++uIRisalAe3tnGll4bdssN%0ASYi1jEyFTEIokmGox8qR89XmccJUmZnLk0uMToWr9CzhRqFt56C9yjulMVZ/b6ESs1OLMZr0yhv+%0ADrEsW/sMHLvkxaBVsGfIybsXvGLOWSqVOT0mTAbtG3GKZoezvhiTnijOZh3+cJKnD3ZtIM+MToXZ%0ANeigXJbwi1NzmA0qQMLZ1amwXYOOKlavah3LVyYFfyTD3s12vvuLSfLFUlWzxLuU4oGtLj7/cK8Y%0Ay8Md5kbOcA9BLpcy54uLuajDooUyfP21MQxaBZ0uI9lsgb52M9/52fi6M4ifpw914bRquTYbYWpx%0Ao4zjjDdKl9vI1v7mKl+UyvWee7CHU1cCtDkMvLY6JWw2qmizG/j+O1NiHJZKZc5cDfDrD/exqd3M%0AnD/Oy29e33C9TreRk6N+mpu04pnpZuakM4sxzEYVPS2mKibx8w/11Txz3bd5I3O+8h7rSUpYm1T8%0At388/aEaz91RURhgYGCAP//zP6/5t5dffhmbzYZUKr3TyzRwE6zV0tq/xcmr70yzY8BOk17JySsB%0Apr0xHtjewnDHjS5DqVTm/i0OjpxfpK/NJAp1W03qqqBPZgq02PQsxzKYDWpefXtKDNTAcop0ZmPX%0ABIQi3oEtbqRS+PmJBV56cpCxmTCeQILu3iY2d1kZmw3jtAob2TMHOhuGC/cA5oMJToz5ASnxVI6F%0AYJzBDnPVAjcXiGMzaZj3C+6c94+4ABifX9nARN8xYN+wQRi0So5f9omJSypT4OLkEps6LAIL/tgs%0AEqmE+zY7RHZx5fmVsZe+tiZOjgbYuclOp8uIN5RAqZDy4uMDTC9GmfHGRBbIufEgf/SFhjzO3Yx6%0AWq/zwQT/87vn6W83izq7W3qtjPQ2c3lyCbNRhScgjBl5l1KUSrB3yM7RS342d5jQaRSUJRJ2b3YQ%0AiSXEoq5Oq6DVoUcll2C3aikVwahVrhabi4x0W2nSq+h2NxFaTtNi16OQKcTHGHUq3j3r4TMP9OK0%0A5AiupKsMHF5+8zrWJhWP7+2gt7WJWCrDrkEHDoumSs/LZtagU1enATt6rPyXZ4c5Nx7EE0jQ6TYi%0AkdxoGlbQGH2tjXqxVM9QYqDdvGo4Yd5gtOlu1jHQYWFqcYVgKodeq8Rh0UC5XJOtUCqXUcikfO/t%0ASQ5scZHJF/GGBCbPnD8BSGhzGmix6Tg1GmDPkJM2h6Dp9uo7U+Lr1PpdG4e7Bhpo4OOAtWvscLdZ%0AlMIT5Jai4tqYL5YwGdRikxNuzvaKpbKcvRpEKpXwuYd7icSzXJuN0GzS4LbpUMqlBCMprkyFeWJf%0ApzBCvzrS3GrX888/vcb9w4L5+lo9S2GSTQ2ABAmZVZZwY6z+3sH6mB3ptYpFWbhh1qZSyIin8kgk%0AQvG4knO2OQT5h1K5jC+cotNt5EdH1599FJTr5AaZXIEfH5/lyX2d4mTvrkE7g10Wrs1G2DFgx6BV%0A0OU2MumJ0u4wiGeco5d83D/iot0mjLpPeKK88tZk1bWPXfRuIAk0coZ7B6VSWWTFZvOC70VFwiye%0AynN5KswzBzuZXozWjM/ZxRgyqQSrScPUYrRq+leQf9ThatbiCSZrPj8QTtHXZiIcTbNnyEEuXyJX%0AKLEQiAls5YVIFTN4xhfFt5Ria19zzaKt06plqNuKTCrh848NMDq9RCSWxW6p79UxMR/ZsLd8/4hA%0A0vEuJaqmLNfW49ZjvaREb0sTuUKR7/7iOqVS+UM1nrvjovDN4HA0NrsPG2u1tFQKGePzK1VSEHCj%0AU7g2gOaDCaa9ccol6HIbiaVyzAfi9LWaSaRzYtAf2OLiWz+5xn2bnazEs1XBbjaqCK4pIFdGXjO5%0AAmMzyzibdSiQMhuM8a0fX+XFx/o5sMXN+fEgV2eWOTce5Kn9nTy6q7VREL4HUInVXYOO6vj0x6sW%0AuPdG/aLuz65Bh6hRBNVM9DNXAxsWYGEDyonj/Reuh3hiXyeLoQQnr/hxWLXkiyUe3t5GNJlDKZdt%0AKDQvBBIsBBLkCkUm5iO0OQwo5AIDRSKBTpcBu1nLheshmps0/NEXdjQKY3cxamm9Hrng5Xef38KJ%0AUT86jUJslGXzRTpcTbx+YpZNHWaMOsE8JpcroNcoSKbzGDQqfEtJ5DLpahzlCUZSmAwtYlE3n8/T%0A6TRiMas59eMAj+xsIZMrsGvQQTpVIprKUEJCoVhix2Y7ao2S0EqKZCbPrkEHbpsWMPLOBQ+LwRT7%0AtzpFA4d0toC1SUMykyeXL9Js0gDwk+OzZHNmzlwLbnDm1agUVTG8o8fKjh4rSqWMQqHEn/zTmSrj%0Ax8o9c31hpcEGWYOb6QbX6v5rVHKGui3861uTq2aAsio2wqZOM9OLK6Qygkag1aTh8K5W3jqzWPP6%0AQoNCMPs4esnHoW0taB0K3jzjwd2s48A2N3KphFyxyP6tTpajGV4/MVfFeIPGSHMDDTTw8UStNfbQ%0ANsH86om9Hbz6zg2zq0PbWvAEEwQjaXFtVcplddlenmACl1VHu1PP1GKUxWASZ7MOs0HJT4/Pkc4W%0A2DvkZEtfM4HlNCM9VrYPNHNhIsyJy372bHZQKsPuzcI+XGm8drqMZHMFfvf5LY2x+nsQtWL2oZ2t%0A2NcYcwEcveTjhUf6mPfHWQzGefpgFzPeGP3tZhYCcTK50upIvIFicWNjQ6dRsBBI1HwPoUgao1Yh%0AEga+8Pgmzo2HiCXzyKQSllbSSKRCM8MTiIumiJVrLAQSogbqraSwGrg3sanDXNWAOz7q48AWF4XS%0AqlSDQ8/5iY1auSCY0DXplfS0NqFWuEXiynCPFZ1aTrNZw0IgzkIgWfP5c/44Wo0Mg0aJUiEnXyyx%0AtGq4fH1hBZlEQrNJw+WpJc5eC4oSDzO+GAe2uJBIJcwsxuhyG3FYtMx4oyytpFGrZFxfWOHK9DJN%0AeiUKub5mEVmjkledFSsoFEq8/OZ1NnWa2b3ZTqFQxKhR3PK7XCsp8e9vT/KLNdMl8OHdbx9qUbiB%0ADx9rF+eKaZbNJK3JgDwxFqhivxm0Sh7b08E//nCMXYMODFoFiXROLMgJzyuxe9DOjHcjnX+9u2Q9%0AAe7nH+olkcrzo2MzfPpAF9PeGBajige2t5DNF+l0GhqHz3sAx68IRoXFYqlmfB6/EqDTaWBqMUYq%0Ak2f/FpfI3F2LStfbYdFsWIAdFi2h1QNAJlfgiX2d4pig06rFE0iwb9jFkfOLNQvNxy55abXrCSyn%0AsJs1bO62ML24gk6t5IdHp0mkCmLxuqEh/MlArQR3x4Cdf/uFMFK0dp1TKWTMeAXt3k53E+VyCYtR%0Ag0opxbeU4s0zHrrdRrpajGTzZXxLSZQyOTOLMSTlEol0jl2DDkDK4lKceNJEm0PP+HwErVrBG6cX%0AeHCHi1OXQ2ztszLrj7Gj3yboD/faKCHhB+9M85Slk9BKmnA0S5tTz4lRP4/sbicQTtHhMhJcTpHP%0Al5Ag5QdHpkVTvFNjgiRBNl/tzFuvCJjLCd/LvhEHr7w1teGe+ezh3sY9sAY3Oyy9cLhng+nrULeF%0Av335EkaDkt/81CBffHITEwtR0tkCmbwwpfPym5PsGLBjMsCVqTDO3W04m3U12Qqu1QIGwM5BOz8+%0ANlv1m52fCPHp/V386NgMIDgnry8IQ2OkuYEGGvh4otYae/SSjy89uYlkpoDNrBH3pw6ngdNjfnYN%0AOpjzCxJj7mYdCoW05vppN2vobzfzypuTG/a6XYMOjl3y4l1KYtAqsFnUXJ4Oo5JLyWSFNdRsUPHz%0AUwsiScdsVDExH+Hp/Z20rxJfGmP19x5qxezb5xf5nV8bEU0NQWBbxhIZ1Co5apWCTLZAPl+kWCpX%0ASd3VMw2OxLJs7bfVjO3KuaaihX16LIDZqOYH72zM6/YMOThywVv1/E6XgT/9+hm29zdzdS5S83M2%0Amsn3LqRSCfFUrmoSsavFSLlUZnQ6TIfDwPHLAdrWaexWyIQVjV+9Vshfz0+EBDnU1Zj8jUf7GItm%0A6Wox1ozvrhYjM4tROp1NvHXWsyGmD+9sJZkpMNLTjERyQ2O4VCpz5IKX/VvcNJvUuKw6Xq1xT1TW%0A/95WU81pS4dVi28pWZdJrFMr+NFRIR//6YmF98XyHZ3+6O63RlH4LsZ6ncJoIseDO1qZ9sZqMiCv%0AzQkBNOFZob/dTKtdx/WFiHBoHfXxxL5OLk8u4QkluH/ERX97E8HlNMuxrGgytzbY17pLAnVHsnxL%0AKfL5Iv3tFo5e9NHpMpJM54mn8hi0isYGco9gYj7Koe0tdRm61xdWmA8mcFq1onTEQrB+13uk10Zi%0AleFe2ViKxRIlhKQpmc7jDSWqNLu299vqxmkmV8CgVWAyqGg2abAYVcikoFOrGJ+PsGuTs4rZ0Yjb%0Aux+1tF4rDYW1a15lnauwOFUKGYViiVyuwNhymOcO9XB+XEjubSY1iUwBibRIh8uAXqOkw2Ugmy+w%0AucvKN167ypee6EejVKJXqxjstFCWSsWCsUGrZMegjWgsj0GjJBhNMeuNUyyWMelV7Bly4LTqOHM1%0AiFYtw2XVsZLIcG1+mb42M9FklpNXArTa9ZRBjPUfHp2paTQHty4CBpbTNe+Z4HKqzjPuPdxKN1gq%0AlWwwlPi3tyfZPeRAIZNybW6ZvrYmguEEB7e1YtAomFg3+aNSyLg6s0yLTVeTrdBi0/HzU/OYDSoW%0A/PHa+/FyUvz/9ZyYGyPNDTTQwMcN9dZYhUyKVqvkxCUfaqUcjUrOp/a2k8wU2Nxt3SAxVmEWr1/3%0AdGol43ORuvmhSiHDZtYw7Y3xoKuFQDjF+PyK+LoVeabsqteAyAa2NaR47lXUi1m1Ss5yLMNnDnUz%0A74/jCycZaDfR6jDy+vF5BrssROI5ktmC4DWxJibXE7IqyOaLdXMDuUxCMpPHExTORD0tTRTrSE2k%0AMoWq16j4qpwY9bMQiAvX9r//PLKBTzbm/cJErqCvbiK4lGLPyA2mcJvDwGCXhXPjIdFosx6ZsELS%0AAiEmr8wsky8Usa9O1G3Q2zWqmZhbJrY6KbwWgjRQjna7jsvTyzU1ixcCcUZ6mlkI1s6by+UymzqE%0A+D562bdh2vKBHS3YTBp6Wpo4dy204f2p1+h0vx+Wb6lUvqn03Ad9vzWKwncx1gfLjgF7lebv+ptr%0AoN3MbCDOK28J2oHDPVbOjy+JwX3kvEd03ZVIQC6TcWlScCCtd4A8Nx7k6YPdrMQzTMzXPhDP+WLi%0A+7l/xMWsL4onKBxMK4Y2DXzyUY9tWInPnZvs/F/fOFOlWb1r0FEz+XA2a8nlivS1mTgx6q+SpNi/%0AxU0yLTCNT49Va3ZZTRouTy7VfH+hSJrPPdyHXCohmsyxtJLm/mEX+4dc2GwGQqGN76OBuxu1NtxK%0A4XftmldxrC0WS8jkUqCMN5RkW5+Noj/G2OySGKdmo4Z/f3Oazz7Yi04doFwGl1WHXqNGUlrhpScH%0AyRVLZPN5FDK4MhPmib0dtNoMvPLWJI/tbsUfTpHPFzDolHiDSTpdgoRJPJ2jWIJARBjFymSLnLoS%0A4MA2N0fOLzKzGMPVrCebL9KkV+JbujFq9csWAaVSCZOejUkUwORitMEMWcX7Sd5KpTLLiRwg4fSV%0AAPtGXJgMKspIOLi9lW+8dhWzUYVOLTSp1k4DeZeSyOXSmmyFxGqzVadRVEk7rcVaiYlKXGdzBUIr%0AGTZ1NEaaG2iggY8nSqUyw91msvkCkVhW9I2QIMiQBSNpPKEEzx/uRa2S8erbU6IfwFocveTjmUPd%0AeENJfEtJUTv1uieCvI4HTiiSxmHRolbKcVhlvPzmJCM9zbQ69Jy9KkgyKRVyjlzw8tT9nXz5maHG%0AvthAzbxAKpXwhccH+OaqSbtKIePpA51oVAouTiyxa7OjesIxX02OuVkuF4qk2TXoEKW+XM06jDol%0Ab5xZqIrHLrex7pk9uJLm4DY3E/Mr4r1x/loIs1GFP5xqNJMb2ACpVCKeN7L5IhPzKzx9sKvKVG4+%0AEOfM1YDoMRUIpyhTXwN7bYwFl9M06ZWcviJIP+TyBQLLaRwWDUqFnHPXQuwbcXNmjU73WniCCTRK%0AGSaDqubfO11GllbS+MK15Sk8wQRdbiMz3pj4HtdOW854Y/z3/3UPhUKJXneTOBHotGqRSaWMTi8x%0A0mNl1hcjnsq/L5ZvPeO5D+N+azjA3eXYN+QU3EJvYp5QYUDeP+zgyEUv2XwRh0XDlCfKzkE7wz1W%0AlHLBObfb3bTqoGhkdDpMYDmFzSxoUh4f9bFr0MHOTXbaHQbu3+Li0/u7+N7bk5y84sdp1dZ8j3az%0AhsByatUgSYnZoObBHa0N5/p7DPXYhplcAWuTisWlxIa/2y2aKnMrWO26KWS0OvRMLq7wuYf7kEpu%0AMCKPj/rY0mtDIZfSYtdVPfeNMwu0OmrHXJvDwDvnFkWDh2yuiHM19hv45KKyhlYQiWU3rHnb+20s%0ABOLotQraHXq0Gjm+cBL/coxYKodcKsPZLMRas0ktMIMzOWKpLLlCgVNjAeRyKSvpHIVCCbVKjkal%0AYMYbZ8GfIJ8vMR+IsWvQgV6rZN4fR4Kg72YyqnBYtTTplWhVSs5cDfDeRR8j3Vbm/FHcdh0/OT5D%0Ah8sA3EjMri+srP63G6h8nv1bXHS6jDy+p+OW63DlUFMLDWZINdbHEmxM3uaDCb79xnWOjXpJZvLs%0AGXJQpoRSLrCAr0wLzINILEuX21glkVOJzfcu+yiWBIZcs0mDQibFYdVxclWiZ20Mr4fNrKHL3cSB%0ArW7aHQb0GgVP7+/kT35rNy8c7mnsyQ000MDHEvPBBOlcSZw0e+7BXs5cDZDK5rk6vUyHy4BCJiUQ%0ASTHnj9fUeARhTzt7NcjSSor+dhOjU2GOXfISXsnUXTdb7Xq63E2cGw8iQUI0kSOTLWAxqBnusbJr%0A0MHxUYFBtnuTvbEvNiBifV5weEfrBka6VCrhumcFg05BKJKqmnCsFZPHR30880APB1f38ftHXOwa%0AdPDeZR/HLnkZnQqTKxTRqOScWJ3GrEClkJEvlOvGut2k4eQVv6grfOySF6tJTSSWFa99eFcbn9rb%0Acdt5ZAOfbBQKJbpbjIAQX612PcFI7TP/hfEglyeX0KrleG6igW023ijg2swaZn0xrCY1xy55uTQp%0AxPelSSE+m01qxmbCG878FbTa9JwaC1RNt1egUsgolctcuB6qWx/odBkJLKdu+vpr7zG5DKxNajQq%0AOX1tJjZ3WYgmcgz3WHn+oT4GO2//7FQxnnt8z4d/vzWYwnc5KsFyZTYiHgjXI7SS5qsv7cJt1TK5%0AUGF8SdBrFBs0B0enwvzOcyMo5FLePLO4oSN57JIXlUImdMwVMoqlEgqZlHgqj0Iuq9k9bDZp2NZv%0Aw6gTtGL+t+dGGgnTPYh6bMNQJM1jezo5drFaw8psVHH+WojDO9tIpnPM+eO4mnW02HSUKaOUSXBb%0A9YRW0sytYROXSmWOXfKiUcl56YlNVaMcmWwBuVRSM04lEqEwHE/n+Y93Z/ijL+z4EL6FBj5uWO/0%0AWtF6rYwFHbvkxaBV0Ndm5vE9rUx64mztbca7lKJQkOIJJnCaVXQ4DVycCEG5iM2soUiR/jYzxRK0%0AOfRE4hn8S2neOT/JcK+eWDKLxayi1aFHrZQxH0gw74+ze7ODDpeBnjYz596YZLDDiFIuQ2+QMz6/%0Awq5BB32tBsYXIjx9oAckN0azLkyEGOltZj4QJ57K47RUjxKWSmXOXA3wv//6VoY7bj8p+Sg71Xcz%0AasXSWuZtxXBm92YHF70x+ttMHLvk5XOP9PPKm9d5+kA3V+cEE7lsvige3CpjopX9WCGTinux2agi%0Amc7T5jCwtbdZZA+3Ow1VRjFwY4ztxKiP//OLO+lw3NDzb+zJDXxc8Vv/483bfuw/fuWhD/GdNPCr%0AwnqzrsByCgnCmhhN5Ni92YE3JLjLb2o385Pjc6wkcuwYqK2xajdruDwVxmm9cbC+GQPTZFCSUsvX%0AAAAgAElEQVQRTWTZMWAX9SiDK2n2jTjJ5gtcX4jy6O72xqRFAxuwNi+Y9kZxN+t458INs1iHRSPs%0A2ytp+tvNvH3WI/6tXkwqZFJKpRJb+ppRKYUi79rib6Wx3Nyk5ol9nQSWU8x4YyLz992LixzY4qoZ%0A61q1nHgqL/oNrB9/L5XKlEtlXjjc05gUa0BEd0sTpVKZZKZAuQyz3o1TcwDBSBrdqjxaPUk7m1nD%0A6JQwqa5SyESCRJfbKOa1FaauSiFDpZRz5lqQ5x/qQ6XYKN/Q327GE0yApMznHxtgdHqJ4HKaVrse%0AiUTCe5d9ArnCoq15T9gtGrK5Iu7m2kZzRp0SuVzK1GK0ap/63EN9G9jSKkWI//Ls8Pv6btdLz31Y%0AaBSFPwGoBEssmat5cw12WJBI4PhYAFezDk8owWCnmXgN7RWAXL7ItdllutzGqhHTyjhKp9uIzaTh%0A7LUge4Yd7BlykMoUWAwmeGq/sPksrFLtJRIJlyaXaHcYODHq4//4je2NDeQeRb3RardNx4+OTovS%0AJRUIull6pjwRHtjZit2iocNp5NSVAKlsAZVCzqtv35BCWR/76WyBi9eDvPj4AOPzETyBBJ1uI65m%0ALYd3tRFLZPGEEqsaRXLOXgvy/OEeZnwxvvzcSCOxv4ewfsOVSiV89aWdnBgLgERCMp2jzW7g/PUl%0AFkOp/5+9NwuS6zzPNJ/Mk/uelXtl1r6jCjtAgMRGkBQpiqRISrTbksyWw/aMpz3hi4m+GY3cjtFE%0A6MIR0w5HuB3TM3bLbclt2hZlSqZIiZJIkARBACTWQhWqUCjUXpX7UrnvORenMlFZCyVSBESQ57kC%0AMk9mnsr8zn/+//u/731RyGX0eC3MLq/S5jSwd9DNtekoh4Zd6HUa0tkyKoUKlUKGVqPA3aKnVKbR%0AemTRGjBoVdyYW6XTbaJUruC26VkIpHh/PEBfh5VkMofPZSCaLBFL5ujzWelqNfOPr92gzWVgZinJ%0AmxeX+epj/RzZ5WEhmOSxw51ArTFpeentWzxzvIeVcJqlUJoOt5H7d7Uy6DV9qHH4lyU7JW7zQZO3%0As+MBBIUcQZBxdLebfLHKcLeNKzfCPHKwnZVwGodF25AiOX11mS892NuU3K07Otfdkn1OA/3tVub8%0Aq+g0SpDJqAGx1TxfeXSAybkY/miWNpdBNPGo1fjG8/tp21DZICEhIfFJZaNZl9WkJhTPIZfL6Go1%0AsRLJUK2JG/srkTRuu57OtU6ZrRbxO7pbUAhylsNpnjnRgz+aEZMYshpff2KIyfk4cytJPHY9PqcB%0AhSBjfCbaVIDQ1Wpib4+dvT12KTkm8YHU5wUKhZzvvnaDDreRpVCao7s8FEpVFoIp7h/xMLO0usmM%0Aq74Gr9VqLIXTuKxaPHYDS8E0y6E0Xa1mXnrrVpNsRN0oezmcQSnICESyPHKojdmlJLeWVzk84sZl%0A03FyfxvJjLgW6nAZefiAD2qgVSu5sRCn12umWK7wzqi/cT7rCwKkmJcAUCjkrKaLDUNEtVL4wITv%0A1EJ8TSJt6024DreRcDxHm8uAIJfxypk5zAYVr5yZ49Cwq6FT7LCKOr7BeJZ2l5FgLN2Qp1gKijJ7%0A/W1WFoJJ+trMLIcznLl6vaF7HIxlGxrDVqtYiLb+Oqpvoly4HiJfKvP+ZJCjuzwgkzG3bpMlXyrz%0Af37nfVwtukbXiF6j2LIDulCqcGUqzL4e24f+nu/09SYlhe8Cd2OysBBKYzOrt93h/n9/OM4DO93s%0A6bejUclx23ScunR7p7Ju1JUvlnnlzBydreYmQe/1FcI+h55LN0RnyH97e5aDQ07UKgUtFg2heI7d%0AfXbiqTznrgUag8OD+3x8/lC7lET4jLEQSnN2PMDkQoIjO91bxmd3q4lzY4FNu+GlSpUerziI/+zc%0AAodG3FyYCJIrlllNF5rMF7ar7lAICv7ux9exmdU8dbSb187NcX4swMP3tTHYYcFu0XJ9NobDKvDV%0Ax/oJxXJcmAyj16gY6bDe3S/rM8j6+Bhst3D/sPs3OkbMBVLi+cwnGOywMNJt47+8OMrTx7v5walp%0AfufRPmaXkzzxQDtXpqM8fbybNy8uU6vUeG88iNdpoFSokMwWUKkERm9FOTTs4P2JICf3eRobbSql%0AnHi6wH07XJy6tMjBYTudHrHSWKMWUMqhzWVCUCq4ubiK3aLlH392g+ce6uHp490kMwV8a9XHcysp%0A3r3m58F9Pl4+PYNGLfDY4Q4C0QyBaJZEKs/nD7XR6TZRLlc/sj723dqpvpdZ/91s/I7kchk3FhL8%0AwRM7eOvyIrt6bMytRCiVq6ymC4TjOTL5UtNYVq3W+Nc3pzm+x0ulUmM+kMRtF2Wazo8Hefz+DiZm%0AY/zg1E2Gu2xMzscplcVqhksLcd66vMzDB9r41u8fbGx2SL+dhITEvcRWZl11s612t5GphQQ7ulo4%0AdXEJq0nNwSEnw11WbswnODceaHK3ry/iv//6NK12Pbt67cz7k8wHVulvb2FqIcatpVV6vRaUCjn+%0ASFrswOmxNWlIqpUC+wecjf9L46rEr8KsP8lIj42lUJrnHurl5dOz7BtwolUrubkUx2HWotMot+zw%0AOjziYaDNwrnxAKPTUfb2O6jVYD6Y5OCQk3ypQiJVoL/dQrVaYzVd5P2JIMl0UezandMyOR/lwKCL%0ANy8tc3ECXC06lAoZ1MCkVzVMEdfP9RZC6UaSWCoIkNiOuokhfHDXRVerGRC7hHOFMk8d624UrtQr%0Ad39ydh6HRUulUuPM2oZE3Zzu7SsrHB52AzB2K8rFyRAn9nqxWzQoFQq+9+oEBp2CkW47YzMRLk6E%0AePpENxcnQjhbtI3zq1cq16kXoq3vwqsXZOwfdDJ2K0q1Wtv0+QBPHOnk7GiA6aVEwyspVyhvK4+x%0AEEihUMgpl6sf2/f/cSAlhe8gjYTHWoLhTiU86m1VddOF+g5Hb5uZcrnKK2fn+PrjQ1y9GcaLDpdN%0AT6ZQostjalQkbXSANBtULPiTW+6YvDsaoMWsYXI+DogXqFGn5PnHh6hUqkSTeYw6Na4WHb1tZo7v%0Abt3kvivx6Wdju99iMMXRXR5UCoHp5VVxcjHigpp4o7h0I8TJ/T6S2SJLwTSHht386O2ZxsZCuVJt%0A7EK6bTqxFWSN+k56qVIhEMk2YrXe5hddLfDGhSVqiHrBKoXAfDCNUadkuLsFr0PP6+8tcmNRXHh8%0AGBF4iY/GxviY9yd589Lyb0ybrH4+IFYhvXvNTyJd4OjuVpbC6UYcuu16Wp1GZv1p8oUy8XQBm0WN%0Aay1Zp1ILLAXTVCtVVsIZkpkSrQ49qbxoAKZWCgQTGdpdRrRqgV6flan5VSx6FYeGXYz02LhyM4xG%0ArUSowd4BBy++Mc2uXgepXBk5MvKFKjt7bOQLlcZ18PaV5cb4f2UqTJvLyB9/aSdOswbgY5t8SNfE%0AZn6Ve/1iOMUXj3RCrcaD+9tYiWSaxrN0rkQkIRolrb+Pi2OZwK2lVYrlClenIo1YtBrV7OhqwWXT%0AoVUpiE8VKJQqRFdF7T+1UkC5Tj9N+u0kJCTuNbYz8fQ59UQSBeKpPMmM2PmYyZVQqxS8/v5S47Vn%0ARlfQqBU8fKCNaCInOs332lAKAj8+M4vPYaCGjLcui4UyaqVAzUujgkytFNgz4ESnUTLnT9LhNnJw%0Ah0sqHJD40Fy4EWSwo4V8sUI8mWffgLOx9j6+p5XR6ShOq5aT+32EE7mmtffpq8v4nAb62qxoVAKD%0AHVamlxIgk3F+TJSPtJrUnL4iSvE9caQTq0HN7l4HvT4zk3Mx9BoVxjUpx0Kp0qjkVCsFfv+JoaZz%0Arc8XpIIAiV+GQiE0GVvD7XV5uVLFH8nQ7jYy2Gnlf/z0RiPBuxBMMTod5fnHB9GqFbhatA1D+mK5%0Awkpka+O3lUiGYrnSWD/OriSxW7QUimW+8ugAs/5VZpeTDHa0MNRlY2I2gtmgbpJ/2Ji43vj/9fIU%0A6+VT6p9vt2jF4kmVaHRXN2KseyVl80W8TsOW1dI+5yezU09KCt8hNiU8Ancu4bG+rWp9Ra9cJkOj%0AVnBoyMX5MT9dXjMtBg1js1F2dtswaFScW7uRbDSpm1vbzdxqx+SBXR4G2i1o1QKLa+X5OzpbKJfK%0A5EsV3riwyP/+/AFsBvUnMugl7g4b2/3qO2xPPNDJHz09zJlrK5wbD5HJF/nyyV7mAyluLibY3WfH%0A69Dhj2Qar3e1aFkJ3/5/vUqkPtjWJ/5GnZLje7384r3FTS0bHrseg07JUIeVi5NBphYTKBUCmVyJ%0Axw53MLeuLVAy0LrzbIwPECepZ8eDv5Gk8LnrgcYmWHy1wLMP9jC7nCQUzxFJiGY11WoNn9MA8irJ%0AbJF8vkSb00A8mWeow8oLP5sine3H5zJQKJXp9ppQaWSYdCqUSoFUtsiBIRdyuYx0rkQonkImq+Gx%0A6Rifi9HttbAUSuKy6nn13Tk6Ww10ui10eYwUyzWWg2lcNtHoYM6/ypHdHi5OhlgIphrXQH28FgRZ%0AIyEscef4Ve71V25FyRZKqFVKBAHOjwVhnTlmPFmg021q6AdvvO8e3OHikfvauDodYUkh3nMHO60s%0Ah1LkCzXOXw/y+cPtPH28m9mVVYKx2wtJajVpLJOQkLinqeva14tf5DJRGu8fb0yh1yoJxrK4bTr0%0AGiWLwTTBWLZpjpgvlHnlzCxqpcCxPa2cHw80NFM7W01UKjVUCoEur4nuVjMTczHaXUY6W02MdNn4%0A+59MIJfBcw/1cWzE/Zv8KiTuUQLxHK12I7liBblMRiCaxWHRNnwBMvkywViWVruecCLH2K1o09ob%0AoLvVRJvLyA/fusW58QAP7PTgtGp48mgXy6E0K9EM9+1w43HoUAgysdqyWiOdK2ExqvBHsrxyZu52%0AwVcix1BHy69U/SvNIyS2o1qt0uExNiVA62uSo7ta6Wszk8kWuTYdbSSE6xRKFa7PxgjGsiQzRb7y%0A6ADTS3H8kSwum+6Xag4D+FwGjFolmVyZmeUEWo1AX5uFSqXG3/5orDGfnpiLcWDI1egckclqPHVM%0AnDeH4zmKJbFy2R9Nsxi4XblcLzCr42zREoplCcZyTZXEdeoGp/cNm7k0GdpULT34ITxd7iZSUvgO%0AcbcSHoF4jom5eNNjpUqVgQ4rJoOKcCzbMJ5BBi1GNbt77STSRS5OBPnKowOEElnGpqNN75HKlvA6%0AjA3B7kA0i1op0O4y0uUx8ZOz85TKFTrcZvYOOFgOplEpBRaDKR4+0I5Vp/pEBrzE3WGrdr86YzMx%0Art2K0ukxcn48yMFhFy+9dYt9A04sRjUXJkK0u40YtMp1O9Oypl3I7VpTiqUqBq0KV4uOYOy2g69a%0AKeCwanBZ9fz4nTnypXKjmg5o2o2UDLTuPB8UH3ezSnu9hjDIGxUbzz3Ux7/8YoqB9hbmA6sMdrSw%0AEExRKJUQ5GA3algKpelrb+HqrRg+p4GfrxlzKpUCI902FEoFOzqtKOUK0vkSWkGGq0XHy6dn+dLx%0ADlGn2G3l3Z/fJJrI0mLRcWsxgcOi5b3xILv67FyZCvP6+8v8/pM7+B+v3WiKZ1eLjj39LjrdJi5O%0AhACxSiSeLBBPFvA5pMqOu8Evu9dfX4iTyZcolCvkimXmVtLUqBGIZJuOFwQ5KqW8qWohnizgatGh%0AUsj5f/71GjazmpFuO3MrCaxGDW9eXGlUDXvtBv7238YBGgtJgG88v//ufRkSEhISd4C6rv3UcoJy%0AuYZCIWNqKU5HqxGPzUAgmiGdLdFq1zM6LXZTGLSqNZ3JbNMYnStUmky05DIZ6UIRnVZgsKOFX7y3%0AwEiPjQODLibnY1ycCjU6bTqktnmJj8BCKE0glqVQqpLKlgjFsxwadjO9vIpKITAybGNqIdE0FwA2%0ASZZoVApK5SrFUpVqtcb714O4WnToNAoeOtCGL5ah3WPib3441ojx+msPDbvwOg3MBZKNIppvPH8A%0At1V7178PiU8H9S65To8ZvUbVtCaXy2Uc3eWhUq1xc3GVkV47Y9ORLd9nKZSmWK5wa3mV0ekIh4Zd%0AZPIlfE4jauXmpOr6yt36/PfWyipGrRKHVce8f5VKlUZBz/rK3zOjKwx2WHnyaBdTi3FePj0DiPPm%0A0ekoo9NR7t/loViuoFQITQaO9c9TKxUsrElDbFVJ3O01ky+WkQFPH+9mKXRbHsO3Vnn/SURKCt8B%0A7lbCYyGU5j//0+VNBl0P7PRwbszPI/e1N9pTQSzTvzYd5etfGCJXKONemzy1GNX41oTt67sp8WSB%0AH759i999bICbSwmMWpXY1h9KMzkfp8dr4eyYn+hqCJVCTiJdoM1lZGwmymP3tf/af5vEvU21WqPb%0Aa9rSWK6z1YjDqiW4lhSRI2tqoQIasXj/iIczoysEY1kODLmaYvTSjZC441ersRRK42rRMtTVwsSs%0AuEmyb9CBWa8muppDpVTw6rvz7O134LbpuDwVbjqnpVCanT02bGatpJd1F9iuHRTuTpX2xnb/Izvd%0ApHNi+6lRp2QlnEapEFgKp7EY1OzotnFhIoTLqiOeKqFUKGhzGhDkkM6VkMsFZpfFv0WQy1jN5CkU%0AitxYirNvwIGnRcdqtoxaJU7M7RY9OrWKa7dC+CMZsvkSNosOt01PqVzFadPx2rl5Do+4iafyTM7H%0ANyUei+UKo1MhMgWxXWpqUTRT3D/kpL/Nyqw/ISWE7zC/7F4fTORYTRdJZUsEYlnOj4kJZJNBxd4+%0AB8FYtnG/PTvm54GdHp461sVSSIy7upTOaqbIkV2tnB3zN1qcvc48PqcBr9PAnj47e7ptONaZAT64%0AzyGNZRISEp8a2p0G5sNpApEkNrNoENznszC9mCCTF70mnFYNXa1G2lxG0rkiAPsGnZj1KlLZIl6H%0AgdmVVdpdxkbr79tXlhv3yhajFqVCzuUbIX56dp5CqUK7y8jn7mvnwIBDGk8lPhLXZsPotWr++ec3%0AeXCfl3a3kR+cmm7M60KJHId2uCmWK1y6EWL/oJMvHOlkJZzBH8nQ2WrCrFeRL4pVlg/s8mAza1gI%0ApglEMtjMWqaXEpwfD7Czx96UEAYxKZbJlzHqVPS1WehuNXP/sEtKCEt8ZNZ3yX3h/g7S+WKTPvDB%0AHS5+/M5sI8bFdbxzU66pUKo0Vf7WYzWTKzG7nNgkY9rVasYfSTfGcJ1GgSCA06zl1vIq5UoNQS5H%0ALhNlGtbnx+r+WTVq/PidWRxWLU8d62Y5nGY5LJ5zrQZvXxbvCaF4rkmTvsNtZHe/g+nFBJ0e0yYj%0AxnoiXC6X4Y9kMetVDHfbKJbK6DUKdBoFOzqsn9j7iJQUvgPcjYSHXC7j7Fr703r3RrVSQC6X0ddm%0Awb+u3b5OoVQhns4TjosVxJFEjhaTGrNexfE9rY2q4pEeG3qNgmAsi8dm4OXTM7cTdoHmhN1KJMPR%0APa3EVvP8x9/Z+4kNdok7z3pjgkqluq2raCiaYz6Qwuc0EIpnMRlUW8ZqoVhGq1awb8BJq0PXFKM7%0AuloQ5CCXCxTLFbRqBf/885ubEsuHhl28vaaxFY7n2Nlr3/RZQx0tfOXhXimJdhept4NujI87XaW9%0AVbv/xFycNblpOj0mApEsT9zfyeRCHIUgJ5HKc2jYRU+rme/97CZ7Blsw6lRUazV6vGbkgNuuZyGY%0AIpkrcP5aiMcPd3JzIclSJIvFqEGtFlgIJHG1GFjN5UnlCjhLarq9JhaDKeonkMmVaHcZubUUp6vV%0ARCpbaugGrzcEDcdzVJHhcxp54Wc3muL+4kSILz/cK1UK32E+6F7f6zOTSBWIpvNk1hZopUqVI7ta%0AQVbD6zAw0mNr3G81KgUXJ0Pct8ONxaDi1MWlbTfJQNzI6muzMNhpZU+3aJYhaf9JSEh8WlEo5KQy%0ARRaD6bXuHrCaNLw/EVrrNIPrs3EeOuDjhZ9NbRo/v/rYAH//6gRKQc5wt41QPNuo9qqzFEqLnirr%0AHvfY9dw35MBnl9Y2Eh8euVyGz2ni8pRYJalUiAmj9RWVTx7pwh/NoFII7OhqoVaDn5ydx2vXs6ff%0AwfhMlKl8iUA0i1at4N890r9p3qdWCpzc7+P6bGzL8wjHc8iA//T1A584gyuJe4/To/4mM8R2p4kf%0AnJoGoKvVRDiRa1rfFUoV5HLZlrmmao2mY8PxHJ0eE8FYrimJPD4bQ6NSUEOG3aJFIcipVMEfzVIu%0A1djZa+OVM3ON9zqyq7UpD7HRP2shmGLsVpRnH+zBYdag1Sj54Vu3mgyjL0wEefZED3/8zAjFovi6%0AfT02HA4jl677ef3iEnv7HYTjOfYPOXl13eevl5PrdBs/8fNyKSl8h7hTCY96hVtkNU80kefo7laq%0ANTi530cqW8Rl068lEGRbCnSrlQLVKk0VxMFYlieOdPLGhc2L0GdPdLOwzlGyTl1IW60U6G0z8+h+%0A3yc+2CXuHOsrL0e6rRRKNd4ZFSvfqjVxh62r1YTDquPtSyt4nQaxYtisI1ssM34ruuX7hhI5nj3R%0Aww9OTXNQ5uL965uriQ/ucBFPFsjky1vGaSZfbtwUulpNvHN1uemY+nUpxe/dpd4OWq9svFuuxlu1%0A+wdjWQ6PuFkIpJjzJ/nyyV6qshpGnQqHWcVcIMPpqyv8hy+NsBRKo0ROPF1Ap1UxF0hSKJdodxm4%0AOiWQTJXpaDWSKxTxOQ2M3QojCHJqVdBrVLx8egZPiwajVkUiXcKgVQKivpxBq6RcqaFUyHjigS4m%0A5+M4LBo0aoGFYGrThCaeyrOn37ll3C8H01JM3wW2u9d3eIxotUp8NgOzhSQTK/HG73dgyNVUJVQf%0Ay5461s2Pz8wy3NXygffcemVFDbbUjZZ+dwkJiU8bq2vdisf3eZn3J+n1mrl8M9LUaaZWClxbp8Fa%0Ap1CqcG06wrHdXt66vIRGLRCM5TZ9hs9p4Nqt2y3OaqXAkV0eKSEs8ZGpVmsoBRkLgRTH93opV0Rj%0A5TpHd3maC6/W5gNfONJJKJbjx2dm2dvvaBQHVKs1phY2d4/V5wgDHZZtdVhdLTopISzxayOXy7i5%0AeLtL7up0mG6vpRGTOo2CuZXNxRK1Gry3zTp+PQ6rlqmFeKMTvi7/cGRXa9MaCLi9GbIcpSarNT1X%0AN7uDGoFolhq1rddLoTSVag23Us6hYRfZfJlQPLeuElnWSAiv592xAG9fqXt5aVkMpD5RXjkfFikp%0AfIf4OBMe9aqfxXCa77wyQTAmtt0/caSzaUfk+F4vr6yV6quVQpPJQh1Xi5alLZK8gQ2aW7CWUMuV%0AGzeijYTjOVwtOo7vapUWoZ9hNlZeFkplVAoBpSDHbFBzbmyFI7u8nLq42GhpiiZzPPdQH//42g2A%0ALWMVoKfV3Hg8V9g66ZsrlHG16BrC7hsJx3ONNpX7Rzy0u4xMLSbwRzP0+ywc3eW5JwbrTyP1ykaH%0Aw0g4vPn3/7jZrt1fpZTjsGpRKwUAppcSPHOim+uzcY7vaeWtq6IhZ6lSo8NtxGLW4XUYKJbKzCwn%0AQSZg1Ks4NOzCYlDgtGpZDKXpdJsolcucHwvR7jSSL5bFVqhClXyxTKtdz/hcDJ9TbHVdTReRIcZs%0AT6uZlXCGOX+Sh/a3cW06sskQ1GrUNC0u1jPrT0oVo3eBjff6Xp+ZSrWGTiUQSeT4mx+JOr97+x2N%0A1s+NvyOIY9nsyipOi/ZXGsv0GgV7+uy0OaSxS0JC4tPNQijNqcvL2M0a5laSOFu0XJuJEknksBjV%0AjfHUalJvO36G4jn6jWqMOiXDXbaGFn+d+rpJp1EyvZRgsMPK4R2SBI/Er8dcKI1MJufAkJOXT88C%0At9c8aqVAfs1DYD2FUoXFQIprt6IoBTl6jaIpxrdbl8+upPijp4d5+/LKpsSZXqPg4KDzDv2VEp81%0A6t2RADVkLK6LydV0sel5EGPwg9bx6zveNSoFqWypyTtIrRS2nTsnM0VR8m9D50fd7K7Ha+bwiIfT%0AV5qLwurMB1K4bVpCsRxyGSgEeaMSGaDPa95yPVVfTxZKFYrlKqFt7j130yvn10FKCt9Bft1WzkA8%0Ax5lrK1yfTXBkt5vZFfHiGumxYdariCbzt3dltEpk69zMtzPiUiqEJsMuWLvBBLe+wVyfi+F16FkI%0AbE7YtLuNfO6AT1qUfobYKpbXt5CAeDP4wgOdLIbSXJuO0OezspouUCxV6Wo1cfJAG0uBVJNO6lax%0AqlYKdLYaef3C0gdO9MPxHPsGHIQT+S0Tyx67Hq1awYN7Wml3Guj3mnh4nxeQKuo+a2zV7q9VK/ja%0A5wf46bsLHBhy4bZpyeTKGLQCXocBGWu6VIEUpXyBXp+F+UAMQQ7VWo0uj4lkOo9MBm6bnmpNhkoh%0AkM6VCcTSHN/lJRjPcX02SmeriRdem0IhyPC5DPzo9C1O7m/j5dOzHBpxc2FCTD5bTWrOjwfY0+/g%0AvfEg00txnnuoj9ffX9zwF9Vw2w1bx71Nfwe/SYmNKASwmTWUyjX29dmQKeRcnLhtkGGzaLk2Hfml%0AY9lwl5XVbGnbsUwhyPHu1bOj/ZOrSyYhISHxcXJ61M/NpTiHRzwoFHIWg2lGpyM8uM/H1Zu3K3vj%0AyQK7++zbVkrOriQ5uc9HOl/g6RM9LIdSLAZFA6ADQ072dNs4POi8JxbwEp9sFkJpbq2sYjIoCcfz%0ATe309TWP1aRuMp1dTyie49ieVhSCnNHp5hjfN+jYMsYHO6y4rVq+8fx+3hn1M7WUwGPT0+M10+8z%0AS3MGiY8FhUJOu8vI1anwWgFhib42S0NetFSuND0PH7xhF47nGO62IZdDp8eMP5qm3W1ELkf0TFmI%0Aky9Wtn19fZPEYdVueV1YjGr+7fStTR5cdbq8Ji5NhsgVKzxzvIdQPEuxXEWjVjDSY+P8RIC/e3WS%0AwQ4L9w+7G9fR+vVkPFnYtsDtbnjlfBxISeG7wIcNhIVQmrdH/UwvJnBYtewfcvL912+3mi6F0zx9%0ArIuLk6JZllwu4w+e2sGP3p5pep+zY36O7vJQrohGXA6rFoNWRalSaQraDwpkr9OAQZLjCVgAACAA%0ASURBVKvcMmH3yH4pIfxZYaMxV31QDMRzTS0kcrmMJ450NbVClStVdvfZ+cKRTsKJHCuhNIJCxvK6%0AXcV6i0ddK9XnMiBDxpw/JQrQT0e3ryb2mYmu5jHqto5Tq1HN/SMu2ta1/90Lg7PEnaHe7l+qVLl/%0AxIPXpaXNZcDj0HNmdIWhDjMtZh1y5Ahy8Lj0mHSiq65CqSRXLGE3GbCbs1CB3jYzmUKVbF6sgk9l%0AC8wFktjNLjrcJk5dXsbnNHLmyhIP2ww8fbybUrXCSjjNyf3tGHUKDg27yOVLnNzvI5kpshROs6PL%0Axp4+O++NB1EqFLz4xk0GOponNMFYjv1Dri3jvsdrluL8LrCxU8JgUDHUZWF+KcHsuva51y8ssn+t%0AzXm7sazDbeKdUT97+x3bjmU3FxM8elC690pISHw2mA6kuLmY4OS+NnRqgUoNLk2GRU8VrbIpESAW%0AxAhbjp8alQK3TcDVouPGYpxWu4HVdJGHD7bR5TY0SURI906JX4eFUJq//uE1Tuxppa/Fikqp4NxY%0AsPF8fc0jCDLyxcqW8wG3Xcf58QAD7Vaiq/mm57o8Zi5NhjfFeF2ist1p4KuP9DW0t6V4lvg4kctl%0AyGQ1Dg27yOTLKORysXN8nV5wtVZtPB+O52i16xEE2Zax7mzREoplCcZyXJuOcnjEQ7FUQRDkvPCz%0AG6iUcvraLDhbdFu+3ucyEIxm6Wo1MbZBPkitFOhuNYsdmD7zls87rTpS2RJHdrXy8mkxl2Y1qRmf%0AKXD2mp8DQy7mA8kmjWCHw9gkH7ddMebd8Mr5uJCSwp8wNi4wg7EsMpoFuO8f8TA6HcVt17MUTvOV%0Az/WTzZdxWLRNFb3Vao23r6zw2w/3sRRKNy6Eo7ubhbcLpUqTWV0dtVKg02OkWoM/enYnN+bjd1X7%0AU+KTwVbGXPVB8dbKKh0eI8VyhXiywOERD3Mrq01x1Oszk8mVeOPCEgeGXJy6uAQ0S0bUWzzUSoFj%0Ae1rp9Jj43k8mKVWqfOnBXsamo9sOtgMdFq5Nx4iu5vjSyR6WwxnmVpJ47HpaHXp0akVTQljis0m9%0A8qfe7j+1tMrL78ywq2eAlXCagXYLlyZDPHKgnR+dmaMG6DVKisUyqVyRA0MuNBolq6kStQqMzUY4%0ANOJizr9Kf5uFWg0C0QzIHSwG0yjkMhYDGQ7vdOOPpHnkUCcyxIl5JlOm02PmH1+7gU6r4MkHupgP%0ApAityQP87ucH6XUbAfjG8/s5dz3Ikd1ejFol16ajTWN3bDXXNPFyWLXoNQr6febf1Ff9mWKjRvXz%0Ajw7ynZdFyYj1Y1y+UG4cs91YZtAp2dPvwOc00OkxsRLOcHNplTaXAYNOBbUazz82ICWEJSQkPhNM%0AzEV5d9RPq0PsfCmUq7z05u2KrxdPTfO7jw02LfTfGfXz3MleZpZXCa3dEzUqBZduhPj6E0PEk3ke%0A3idurH3+YJuUMJP42Dk7HuCrnxtALoelYIoXfj7VVKVYX/No1Aqe//xAU0UliPMBpSBQLFXZ2WtH%0AEOT4Ixm6vSZ6fBZS2QKHRtxUq2LR13brcim2JT5O6gViapWC0ekIXocBpSCnza1HqRCa/KqWwmmO%0A7vJg0Cqp1UAmg742CxfWddBBPddkIhTLcWCHC0EGp68uU63WCMVzHN3loVqDhUCKwzvdXJuObHr9%0AUGcLSkHO21eWeepYNyvhNEshsQOk1WFgeU2e8Mdn5nj6eDcrkQwLQdHsvr/NytRijL42S1PHfSB6%0Au4J/vZ9HXSN4/7Bnk3ycUafkf31uF+MzsXsyXyYlhT8BrG9T2rjAtFk0TRoldU2VpVCavQMODBoF%0AFpOGy5OhbReacrmMNpcRh1XUKqzVanztsQGmFhMsBFO0u4y4bDq+/sQQE7Mx5tcea3cZqFar/LvP%0ADREOp9jT3SK1VH2K2e633cqYq1CqcGbMT6lco1KtoVII7O13oNcpmF1ZbRwntpFUKa4ZG6zXA9oq%0AXgFyhQr//dUJvvxgL8vhNBcmgjxzoodgPCNWUq6ZjXS4jHR4TNyYj9PXZsaoU/EPr02SzYkaw/5I%0AmuuzUf7j7+z9uL8qiXuIhXCas2NilfuevhaO7faRLpRZjqT54rEuoqkCSkGGWiXw9PFuDgw5OT8Z%0ARq1SkC+VMahVdLhEV125HHKFEolcDo/NyPkxP/0+K++OruCxGfCHM8yviO16wVgOn0vPD05N89XH%0ABjhzdQW7VUOvV5RTyeZLPH28m6VwmreuLNPrs3Bkl4dMrthICMNmGaLhLitnx5q16gHenwwhA1wt%0AOg4OOu+ZSci9zEaN6r42E6PT4W3HuLNjfo7v8SKT0TSW9XjNjHTbeOvSIs+d7KXdeduluP67S/de%0ACQmJzxpXp8LMrKzy8IE24qk8oVhuk9bkd38ywfE9XoqlCsvhND6XgUy+xHB3C950kbGZKD6nkq9/%0AYZDDg86mcVQaUyXuBNFkjqmFGI/d38GLr9/aFLN1atUaiVSBP3hqB5PzcaaXV2lzGjDqVGTyJZ57%0AuFf0jaiBxaDEalQzvbjKW5fF4pq+Ngv/1x/c96HM46S5hMRHoV4gBrCnz06H28hbl5dRKwX2Ddi5%0AMt1cgVsvTDw87CaSyBGMZVEo5FsWsSgE2ZqGr0yUWqiJJnRdHhO1Wo0LkyEsBhWvnp0X5SQW4ywF%0AxbG+v83K93462TCCe/GNmxzd1YrdouXarQgXJ0McGHI1NmT+5fW1582ipNu7o36eeKCT/+WLI/yn%0Av31vy7+97udRTxTfWIg3nttKKnakw3pPXmdSUvg3SHNLvpXPP9DB5PztQFMrBe7b4SIcv62VarNo%0AGpoqchkY9UpWUwWWQmmWwummFnyHVYvDIjqUX5gQ21asJjWj0xEWg2mePtFNq13PxFwMjUogFMsz%0AuRDjkYMd/PidGd6/HuQbz+9vOud7LcAlfjl17eqxmfgmvZztjLkABLmct6+JExOrSc1KJEM4kWu0%0A8snlMh65rx1/JEMkkdukJ7RRMqLDY8Ju0XB5MszuXjtLoTTxZJ7PHWzjx2dmUCoEQEYmX6TDbabd%0AbSCZLuBq0fHyOzPEU0XuH/FQKJYJJ/IMdrTcUzt0n0UaY+BCgsH25tj7ON57ainBD07dolKr8czx%0AHpbDaa5Mhzl7LcBAhxW3TceZ0QBfOtHFf33pOvsGnSiVAu0uA1q1AoNGSblaYzGU5Klj3RSKZQbb%0ArYRjJewmNVq1guVohmN7fbx8egZni56Z5TQdHiMXJ3K47Xp8TgNvXVzm5EEfy6E0L/zsBl1eIzfm%0Aq3idBuTI6PNZKBQrXLoRxh/JbGneWf9/u8NA+8nNWvW/jn69xEejWq3R6zMzHxBN/f7Dl3bzl/90%0ApfH8xjGu2ytWby8FUzhbdCjkctqcBqxGFZenwnzpRC8+u2HLpIX0u0pISHyWkMtFCTGf08B8IIlS%0AIW9oR24cW3OFMg6LhmKpwp4+O/FkgfPjQVbTefrbW5iaj3Fyj1caRyXuCo/d10E4nqVarTU6eDfG%0ArMeuZ0dXC+9cWcFsUDHSY6NSrWExKIisFhidjvLeeJCT+31k8mX6O2wEohneveZvfE53q/lXTghv%0AJwMoIfGrcO56QDTKLpaxWzRo1LclG6cWEtt6U61EMhTLYoXtmVE/j97XjiAI1Gqg1ypxWnX89PwC%0AbQ4DlybjvHVpmZ09Nvb0OTg7tkJ/Wwv7B8QOzF3d4hzaYlDibnGi1yh44Wc3KG4ohmx16jl3LcCO%0ALhsKQc7ZMX/TOS0EUxTLFVLZEmqlwMFBJ+VydZPnTB2HVcvYrWjj/wPt1k3HbLdmu5eQksK/Ida3%0A5MvlMnxOA++N++n0mFgMrSV3S2Uu3QhzaNjduPD6fFbSuSLFcgWZTIY/kuVGJoHPJZoN1VvwrSY1%0AY7ei7B9ycnZM1EMpFMuE4jm6e8yolAKvnJ5lpNdGu9vE5FwMl03Hsd1ezl0L8MDOVimh9ilno3a1%0Az2ng5+8vNqQh2p2GLY25QBx06y319QlOq12PXJAhQ4ZaKXBgyMXbl5cY7rI1BtTtJCMePdTBm5cW%0AKZaqjdgtlCrsH3Qys7LKsb0+FgIpViIZhrvt2M0aZpbFRUJfm4UDg25uLMQxaJU8etBHh8t4Tw7I%0AnyU2yZL4k02x91GoJ0UXQmn+8z9dZmevnUKpwm8/0seP3ppBpZQjl4FOI5DJl3C16LEY1FiMahxW%0ALS++cZMnH2jHalQjk8Gsf5VHDrYx2GHju69OsH/ACjVodWm5MZ3DqFNRi2RYDqaYXUnx1uUVjDol%0AX36ohw63Eb1Gwa5eG8uRLP/wk0kO7nBxYMhFpVKlqqdpvI4nCxRKFR471PErxe5Wx0gxf/cZ6bbx%0AztUVDo94SCQKjXsxNI9xDx9sQ62SEU0UcNr0LAZTtLmMKBUClUpNMm2VkJCQWMdCKEWrQ0cqU0Kj%0AkpPJlxvj6/qx1WpSoxDkJFJFdBoFFyfDqJUKDFoluUKZaq3GHz29U1rPSNwVfnF+nkq1ysRCguVo%0AetuYVSsFlkMpUrkiC8EUl6bCfPnBXhaCKfyRDDt77SjkMm4trfKlk73815dGWU0XG5/zYbRKP0gG%0AULouJH4Zoja1jAsTojzEib2tTMwmGlINuWKVNtfWptfrE6rVao1csYxercDhNRNN5nnxjZsAJJKF%0AxmtUSoHXzs1TKFUIx1fo8Zo5MOREsaYxXI9juVzG0V0eZDIZs/4kPqcBn8NAbDWH3aJBhrjO2ki7%0A20gwlmV3r6Mp17VeI7hOXY++/ti9pBH8YZGSwncRuVyGQiGnXK5ybu3CEhNi7WTzJWo1sRWkVqs1%0A67KE0nzxWDfheI58sYxGpaBUruCPZJHLZLSYNXjthia9k0A0i1op4HMaeHfU37gRuVp0tDr1vDcW%0AxOc0oNMoWQylMBvVWA1qdvfY+OIDnVJy4VPOxgnCQlB0DL1/xMOZ0RXOjgfpb7dQLlc5sqt10yDp%0AatFh1Ko4dXGp6T2O72nl/YkQh0c8lNZ24VRKOSqlHNheMkKjErWz6rEL4sDb7jYSiuVYDqfJFUvc%0AP+JmOZRhzp/CpFfx4J5W2p0Ghje0akjx+8lnO1mSs+PBDz1JXV8BMdJtJVesYDVqWAqmMeqULIfS%0AFEoV7h9xMbOS4vHDPn5ybgmbSU0yW8SgVdPmMnBlSkChEKjWqshl4LDqSKfzBGJpvvLoANWqgCDA%0ASihHTSYjGMth0au4sRCny2tiIZgilS3xDz+d4ssP9jKzkoSajHaXgatTojFovWvj+F5v41pYH/Of%0A1snGp5HFcBqlQs6Tx7oolSucuipWOFzcoJkG4LTq+O5PJlAKcp490YPFoOb1C4vkC2UeOdAmJYQl%0AJCQk1pHIFhlos3JuPEA4UaLDY8BaqW3yRIknC3QdNPH918XkwqFhF29dXkKtFDi+p5Vjuz1NJnIS%0AEneSWDrHv/x8em2Tv52hTmvTnKAes91eM9/9yURjvaJWisUKMuDhgz7OjwUx6JUcGnEx4DXxv/32%0AnoZ26YfVKv0459sSnz3kchmpbLERQ/lClX1DzoYp2/5BB/0dLVvqBW9MqNZqcPrqCp0eEw6rdltT%0A0PWPWY1qrt4MYzVqtpSoeOhAGzs6WiiWqyyHM5wd81Ot1jiyq3XL939kv49O9+bisY0awQPtVoa7%0AW7g+G6PTY7rnNII/LJ+4pHClUuEv//Iveemll8hkMhw7dow/+7M/w263b3n8tWvX+Pa3v83ExAQu%0Al4s//uM/5plnnrmr57w+GVVP/AKoVALlcpVIMsvUQoqxmQhz/hQn93uZnI1zZFcr+WKZUrnKe9eD%0A/NbDfSwEkpSrtU1B//r7C5zc38aVqTBL4TSP39/JtekIbS4jgiDj1bNzm8S1d3TbiCVzHBp2449k%0AGmYLr7wzh9mgIhjLMrOySiZX4hvPH8Bt1TY+T+LTzcYJQn3DwKhTYNQpmZiL8X//0xW0aoEdHVa+%0A8tgAU/NxlkJp2twGNEoFyUxx0yTjnVE/z57oIZUpMLsitpJML62yu8/OF4504o+IusCpbJHFNV1g%0AmQxeevsWh3a4G1XHbS5xw+KnZ+fJFcq0u0Qzu6tTNxvn+vTRzqZEihS39w4fJEtyYyG+pQxC/TGV%0ASmhoR2k0CqYWEg2dK5dVR7fXwo/enkGpkGOzaOluNTKzIu5e7+iyUijX2L/DzeXpODq1kqVQmkKx%0AjMOs4dCwi3yuSK0G2XwFq17NcjhHOlsitprApFcwtRxnV68TuQwElcCtpSTOFgMqpZxz18Trqlyu%0A8tblJVQKgYVgihN7Wzk07CJXKItaspkiNxcTPPtgD5F4junl1U/9ZOPTxruXl1Gp5Fy8EWIhkMJm%0A0RCIZBGEGr/35BBjMzEWAynaXAZ6fRbevrTMvn4Hfe0WfvjWDLl1xnPTy6uS9IeEhITEGpFUjqs3%0AoxwYFI0337iwxJWbYb72aD9ffWyAqYU4i2uakr0+M+9c9rOzx0Znq5l/fXMaEJNeU4urfO1z/dLY%0AKnFXyJZL+MPZ2xW5wSRWk5rnHu5lzp9kMZCmzW3E5zBwaznB3n4H4XgOp1VLt9fMO1dXiK7mWYlk%0AMBtUTMzG+MKhDmBr7dJfhY8y35aQABibj/P+RBCrUcPimnSPWimwmsmjjt1Otl6cDDPSbRN9UkLp%0ARq6gz2dlfDZCu8soxrjPTDCaob/dSjieQ7Pm5RKMZ5ldSdLdaqJarfHO6G25B7VSQK1SkMmXKZVz%0AW57n9GKCA0NODIKMl9+eve3TNebn6C4PKoWwaZ21Xcx/mjSCPyyfuKTwX/3VX/HSSy/x53/+51gs%0AFr71rW/xJ3/yJ7zwwgubjo3FYvzhH/4hTz75JN/+9rd59913+eY3v4ndbufo0aMfy/l8UHJifXVa%0Af5uZwQ4rslqNQqXG9bkY8/4UbrueTo+RYDTD6auintCLb0zz2OEOXj49C4gO5VajGqUgJ5IsEIlv%0ADvpUtoRZr2rotf7ivQVGem2cHfPzwE4Pjx5qZymUIpEu8MBuD/l8iXn/KgcGXUQTeYrlSpM7b65Q%0A5tCwm0GzlYODzkZCWOLe54MGLrlcxkosy8RcvPH/B3Z6qNZqLAXTxFJFPndfB8hq/OTdeZ440sWN%0AhQTnx8Xqxuce6uXcWIBMvoRKIWx6/2q1xvvXgygVMtrdRhaCKaKreULxHGO3orhatPijWUa6rAx3%0AtVGTyVhNlzgw4GQxlKLTY8Jt0zcq6Or0t1lQqwTGZ2ONQV2qrLt32U6WBEStpvXGWgvhNJemgjit%0ABibmYoSjOR486GNiPspgWwtTS4mGjMmefjuvvjuH265HhtjO1O42UazUWAim6G6zki1UEeRi9W6V%0AGl0eE6VCEYUMBjtbWA5lUSsEIqtpUvkC9pqO4Q4rf/PyBNHVHLv6bPx/L43xxNEOrDItyUyJRCqB%0ARiXn608McX02Jn5WqxlkYgV9fewX5HJC8RwtJjX/8xeHG+PuZ2Gy8Wniws0Ik3NxEpmCaKARzdLu%0ANuJzGXj7sp9SCSwGBQ8+PsilySDvXF2hv9OCWa/mn39xc9NvXY95CQkJic86C6E0lVqVHq+JibkE%0AE7OxRgv+9bk4VpOSQ8Nu9g9WuXozyplRP0PdVtLZMv/65nTTWDrYIY2tEneH0ZkoOq2KqYXbCdjZ%0A5RQ+h5Fcocy1mShfPtGDXqskmS1CDRKpAv3tFkrlGi+euh27rXY9NrOGL5/o2VQo8GHj+VeZb0t8%0Attm4BpHLZYzOxvjrF0cplCr81sM9tDkNtDmN5ItlajWYWxdPhVKFyYU43a0WtGoFfW0WZHJQKORo%0A1UrsFtBpleg1SgY6WrgxH6dWA61GyXI4w9RijB2dNibmYhzb4+P+nR4WA6mGkdycfxW9VomrRbel%0ARIXPaeDqzTArkSwHhlzIZGKX/fok8IddZ30aNII/LJ+opHCxWOS73/0uf/qnf8qRI0cA+Iu/+Ase%0AfvhhLl26xL59+5qO//73v4/BYOCb3/wmcrmcnp4erl+/zne+851fOym8lSA70HjsyG43P3jjFoVS%0ABYVCzsEdLgLxHGaDmu+9OtHUUn91KsyhYRdHd3nI5sVEVzCWo1Cq4LbpCMdzKBUCyUwRq0GNbO11%0AG7mxEGPfgLOR3NUoFSgFOe9crUtDaFEqBNw2PbJajdfOLVAs+fE6DZwb21wZ+vjhdtqlxNqnhg8y%0AEaibbpVrNSLxPB0eMWF7/4iH968Hm+NVKXBo2MWhYTeheJZMvtyQOpn1J3HbdFyYCDXpA6+nzWVg%0AdDqCZ52kiUalWHt/cadx3p/EqFPylc/1I5dV6W83o1CIpksvvjG9KVaP7vLQ7jTwWw/2fCYG5s8C%0AW2k3adUKhrtb+Jc3pwE5Rr1S3FXusPK9VycplCr84dMj/P0rE3zl0QHeuLhEX5uFU9eWMOgUaFQC%0AKgW0uwwMtpu5eCPCrk4LgUiGixMhHGYtcjmolQrsZg3L4QQDHRay5RryGsjlkC2VUctgNVWhUoHz%0A4376W0383pNDTC+uotco2dvvoFSC8ZkobU4DPzh1C4Dx2RgyauzosvPgXg+VCpwd9a8ZLKw0Vbmv%0A34iTYvre4dJ0lP/2b+ONMXFnr42FQIpSpYpCkKMU5I3f+uKNCGqFjK89PoRZpySXr6AU5BSqzeOb%0AJBkiISEhIfL+ZJAer4W/f2USgAND4vioVgq8e03cYJ1XpHjz0iIdbhNKhQwZNc6ttQzXkcZWibvF%0A+EKCUrXGX33/Cv3t1sbaqC7pKMhlFAoV/u6ViTVpRz2uFj1Pn+jmb344RipbaryXWinw+Y95fb6d%0AVqp0fXy2WZ83GOq0sKPLxvhMlIVgGleLthEvJr0apaDgB6emG3PfkR5bw0QR4J2rfioV0GtFPXet%0AWsH3Xp3AoFMw0m1nbCbC+bEAv/fkEGaDkuFuG5Vqlf/+YzFn9lZ8GYCXT8/w7IPdaJQChWKFmeUE%0Ag51WBLmcdrdxkzybWinQ6jA0DBgvTAT5P/79/k3eQtI665fziUoKT05OkslkuO+++xqP+Xw+vF4v%0AFy5c2JQUvnDhAgcPHkQulzceu++++/jWt75FrVZDJpN9pPPYSpA9Vyg3dH7VSoGlYKbx/DPHe3jt%0A3ByHdrhZCae31O3J5MuoVQLxVIFOj4l5v7jDEk8WGOmxEY7nuDwVZt+gg1K5sqUGilKh4O9euc5z%0AJ3sJxsRS+6dPdDf+3eUx4XUYeOX0LJ2tRo7tbcVr09HuNNLvNW/WIpISwp8aPshEAOCNS0tcngrz%0A+P2dvH89wOMPdGHUKSkUy9vGq04jPh9eq1y3mtQsBdP0tYnun1vpA6uVAjKZjMcOdzLvX21IRayE%0A0zx9QtTFvrW8SofbxM4eG9FElos3IrhtOgxaJbP+Vb722AALgdSWLfXSoP7pYTvtpr9+cZQDQy5G%0Ap8M8cl87NxfjgIxCqYLHpuX6bBSDTsHUYpyhDjOxtChj8tzhXk5fWeHfPz7IxRshur0WTl1eIVus%0AsBhK8tSxbsrlKgq5nGQ6i1IG0dUqKrmMdK7I9ZU4XR4rgWgKo0pFNJ0HGZQrNXLVKpWKDItRgVmn%0Awm3TE4xlaTFrWYlkePxIJ9F4joVgmsEOMWa9NjFmN/6NUpX7vUuqkObKzXCTNqBaKY6D7476ObLL%0Aw1PHulkKiaaYnR4TXocelVyOw6QF09bxIEmGSEhISIgVaqvpEpembo+zMhlcnAw1OoIWgynUKoHf%0Aerif8ZkYkUSeyGrhA+eOEhJ3kg63nhffmCGVLW1aG50Z9XNsTyvPnOhhzp/EH8ngcxrpajWSyxb5%0An54eYXwmdkfX51vNt6Xr47PNxryBz2loVAY/fbSLyzcjjWNLpTLzwVTT3HdjnFerNS5MBHn2RA/F%0AcoXIao6nj3czF0gyu5Kkx2tBoxKYnI8zNR8D5Fy7Geb5LwwxMbcmt+Y2sLPHxo35BKuZIiadioEO%0ACzcX4yRSJSq1Kl9/YojxmSiLwTTtbiN7+h3cWko0af62ObaXh5DYnk9UUjgQCADgcjXvXDmdzsZz%0AG4/fsWPHpmNzuRzxeJyWlpaPdB5b6a3WqyVBvHDm1pK6Rp2SlXAavVaJ12ng1MWlLd8zHM9ht2jp%0AajVxfjzQqLKsX1jxVB6fy06pXGOoswW7RUs4nmN+TZOwr93K5FyM1jXXcleLFu9uDz6HgS63mV6f%0Amas3I+i1Cv7gqSHcVl2T6dZH1SKSuDfYzkTg/ckQUCObL+N1GFgIpNBrlVQqFZ450ctblz4oXsHn%0A0lOpiq339Q2MU5eW+f2nhrk6FWrooy6F03S1mnBZdcyurHLhepD7hl1k82ViyTx7Bxx0uc0oBRml%0AchWvXY/LouFAn53HD3U05AJgLfE74pZi9TNAfVxyOIyEwyn++ZSoBZgvlrEa1ayEM+zudXJ9LgbA%0A0d1ezo8HOTzi5tp0jGeP7+avvn8VgF6vmZmVJCaDgmS2SDydY6TLxs/fX6DHa+GFn02RTufp8Zm5%0AsZhGDqRyBRRVSGbK9Hmt/LeXJ3C3aHjigS6ymTImrYqMtsyp91fYN+QklamwSBqVUkCtEkhlitjM%0Aavb3ixI8W8WsNPZ+evA6WlgITDQ9dnbMzwO7PAgyGbMrSWo1GffvcuMwahEExGTwOqR4kJCQkNia%0AarXGjm4rPz270Hjs3WviGCuXyUikC+zotuFu0aJRCnhsGo7s8jDoM0tzR4nfCFqtEkElb+QF6rKO%0A1VpN9PhxGNBrlFRrVQ4Pu9DrlOhUCnx2/V3VLJXmHhLrWZ83UCsF8uuKxA6NuPDHc42K9ytTERKZ%0AUvPrx8SujXKlij+SwWXTsW/AwdSCmNBtMakBkMtk2C1a5DIZyGT0t1kplapcmQrjcxkol6s4rSp6%0AfT6iiSwgx2FV0+k2kszkmZiNMTEvyktcm45wdjTAN7++n063iXK5CsC+Hhvyk1Jc/7p8opLCuVwO%0AuVyOUqlselylUlEoFDYdn8/nUalUm44FUYril2G16lBsoYv6/7N35+FtXnXe1r1xnAAAIABJREFU%0A8L+6tVmbZVnW5kVe49ix42ZP3GxNC6QtpAuUGWivZt7pvMDMxcNQmLdzpTxMmT5PobTzsl3MXGWA%0AYZjC8xZm6JSBQgfoTts0e5vYiePEiS3Lthbbsi3Jsvb3D0WKZMlLEi+S/f38k1jrsfzTuc/9u8/5%0AnS5bZkF2XbE8NVsSALRqGRRyKWzORA1Uu8sHz0QQAy4fqq7UvZrOoFNAKhYQjsQRCsdQYdBALk1c%0ACU9+sUylCvz2nV4c2F0DU6kSsXgM6+pKcb5vDG+/P4hbN1ei0qjGqW43orE46iu10GkVWFerBwDc%0As3fNnL/z9TIYNIv22jcqn9u20OYbs0nO0UnEkUjyrqnS4kL/ODwTQYyMBeERh1J12qZLxqtCJoWq%0ASJJRBkIqFvDsS+fw4P4mOD1+NFaVoKRYDvvQBJqsOjiLpCjVAm7PFFoaSnHHzmpYTdorr1yxgJ/G%0A0lpNcbaQZorZ6QwGDbpsY2n9rQhDw36IBcBcpoLN6YVrNIBKkxqIA5UmNV4+akv1uS+8cQGbmsx4%0A5egAWuv0+OEvO3HbpiqYyzQQ4rHUBghyJEpEKABEo3EEYxH4x+OQiuL48wPN6Lw0ij8ctWPvlkr0%0AOSdQbSrGyEQQv3j1AjRKKWosxegdmkAoHMO9t9TjgdubF/sjXHCM5dnNFLPneoey+sxYLI633hvE%0Ano0VqK0oxpoKLYrEEqxvNC5lkwsS43DhzLefXeke+vqr837sr79x95yPYYwunplitrh/LKOfTfax%0AcqkYB3bVoEQtR1ffGFQKMTauNWHnTYU7rlxojNfFNVPMPvvbM6mYjcXiaWUdlTDqiiCIBRh1SqiK%0AxGhfz3gtBCvluzSfvMH0PJdzLACrSY33uxPn/udt42hfb84oFxGLxfH26UHs3VgBc5kSSrkU0RhQ%0ArBRj89pKXOgfQbFaDtnoJELhGGQyMZqqdZAIQNGVusNxAEVyAW2NlVhTqc/Z/sTqUBnOXh7F9hYL%0A9m6qTOW9lttKiZGkvEoKFxUVIRaLIRKJQCK52rRQKASFInsjtKKioqzkb/LnXI+fzuOZzHl7k7Uk%0AVd4BuFriITlAudA/hjtvroVcKkbv0ETqvkAoiuZaPY7nqHeiKpJAX6LAqS73lWX0k/jYvgb0OiZg%0Ad/oglQhQKSR4YH8jLvSP473uYdzcakG1WYMaixKlxUrIhcSX+iM7EjuRJq+IuN3ZSb2FlJzFl48W%0Asm2F8OWeb8wmmUqVABJx8t4FN9bVJmI1HI1hTXkJJqfCOUtAqIokUBZJMeD2oqlal0jKDXkxcKUM%0AhHN0En84ZkNLjQ66YjkUMgF3bKuGze3DprUGtDWUQRSLZ1y1y9cYmo98/Q4UcsymS36+TdYSvH5y%0AAK31enT0jGBzsxFnLg7jjptr8H63Gye7Xfjkh9bi13/swYd31eHnf+jGA7evxfFzLpzu8WDXTRUo%0A1RZBJgJ2b6yCWASEojGIYjGUauUYGZ9Cz+g4LKVaeCNBSCQKjPtDKNdr4PFNIegPw6Qvwt6NFeiy%0AjcBUosS6mlJYSpU4fs4J72QYZ3pGACS+J01VJXkZF7NZ7lgu5Jh944QTbQ36nDXNdm8oR5m2CIGp%0AIMwl6oKLi6W23HF4LQo5Zmlmc8VfIcXodIUcs8fO5e5nAaDRqoNYJKDWXAyLXgmgsMeWC6mQ4xUo%0A7Jh1jExlxWwwHIVzdBJN1aVQFknw05e6cf+H1hT032i1mO93qVBj1mDQZOQNpue5fvnaRdy5sxbb%0AW0zwTyXKSJrLlDnzBZYyFeRSMQbdPkz4gvBNxfDqSTu0ShksBkCtkKC2vBiOYT+6+jy4qaEMlQYF%0Aqs1a9DnGYS5RokQum/HzNqhluG9PHYS0PYXy4TtUqP3tbDGbV0lhi8UCAHC73an/A4DL5coqKQEA%0AZrMZbrc74zaXywWlUgmN5vq/qNMLsgfD0YzZkt7JMGLxOD75obXo6BlGrUWLk11uHO4YgkQC/F8f%0Absa5Pg96BydgKVOh2lKMeDyG97qH0bamDHKpgEqTBv5AGBUGBT5+WwMmp4IwFKtRopFhR5MJMpkY%0AsStJtfQyEES5zLSJwNamxGy1V0/a4ZuMoL6iBEc7nTjcMQSxGGiq0uGTH2rEpYEJ9A4l4rXKpEYg%0AGIEgEqFtjQFDbh8u2sexvdWMBxoaoVRIoJLJEIlEIRYLCAYTmyfGYnG0WEsQi8URj8TAaKVrlYzj%0A5MaEgkiEUDixPCg5OJkKhfHhXfUQI46P7VsDf3AKf36gGacvjuCtE3bcvLkSvkgIcokMg+M+6LXF%0AcIz5YCwtRqlWirVVenT3j+Cm+jKsrSnFxEQISqUMk5Mh2Nw+nOp240iHA8oiCWqri6EpkkBTxHps%0ABNRWlKAoHMVDV+Kt3+lDtTlRv9+gF6FYIoW2SDr3CxERUU7NNXp4vBN46MA6nO4ZQb/Di2pLMXa2%0AWaBWCIhEkEoIE+WD1roy/PfbttRY1O5MlNTb3mLC2cvDCIaB+z+0hmNGyhvpeYPpNYL7nH5I4kBz%0AbSnO9XoQjydWHv/5gWacu+xB75AXNRYNmmt16LGPY3QiCJ1GjlKtAmoF8OGdNXi/2wERBASmojhz%0AcQTFKhm2NBnRWq0DkKgfX2uaf66OObDFl1dJ4aamJqhUKhw9ehR3351Y1mW32zEwMICtW7dmPX7z%0A5s34z//8z4xN5Y4cOYJNmzZlbD53rWYqyH7rpsrUbb7JECylSty0xgCnx4/7bmvA5cEJXB7wAnER%0A9t5UgQf2NyIei0JdJIdUKsZH99QjHI5CKhUjHI6mAlwQRNDKpRlXHUKh6GxNJMow1yYCt26qRKVR%0Ag96hMTxw+1pctI+jd3AC0SiwudmABz60BgqFBFJBjGg0BrFYgCCIEAxGEGs0AAAkEiERlxFgMpKc%0AoZ8Zp+y06UYk4/jds07s21IFfyCEfZur4Bzxo9KkwaDbj3O9HrTWlcE94YdZr0HvUAimUgnqLCqs%0A31OHC30jWFtVgmhMjEg4grpyDRRyoKXGACFeBolEQJ05MRCZmEjE8eRk4l+rQQ2rIXfNNdZjo031%0AepzpGUE0HEVzdTEOfqQJiMYx4JxEsYQne0REN2pbYxmOdwOusUm01Wnxfx9ohn8qDIdrCuYS9rOU%0Af7Y2liEO4EzPMCoMCvzlva0Ih8MQxQSss+o4ZqS8Mz1voFFK8dn72lKbHl52e1Fp1EKvlWFbswmX%0AhjwABJSXFWH3hnL02EchgoBP3roGxcWy1PkUAMhkYuxtqwKQ+G5IJEKq/m8SvxP5J6+SwjKZDPff%0Afz+efvpp6HQ66PV6PP7449i2bRs2bNiAUCiE8fFxaLVayGQy3HffffjhD3+Ir3zlK/izP/szvPPO%0AO3jxxRfxgx/84IbbMlMCINdtEkkiAR2JJGqmRCIxCIIo8QUQJAiFohlJXn4xaDHMlrRKvw8Abrmp%0APPX/SCSGWCyOSDCGCJKxmX1RghcqaClMj+Pp/6YPLiQSAdvXGiGTiREKRSEIIhhaylOvZSlJbP5W%0AppYD8cR3Ynr/m8tsfTL769VtfX2ilpnBoMHUVBBebwg1ZiYqiIgWypbGMgCJftbnm0I8EkddOftZ%0Ayl/bGsuwrbEsNcFLhERugGNGyle58gbZmx6WQaGQYp21JOPnurRZvukJYSA7XzCf8y5aftc/nXaR%0APPzwwzhw4AAeeeQRHDx4EOXl5fjOd74DADh16hR27dqFU6dOAQDKysrwwx/+EGfPnsU999yDn/70%0Ap3jqqafQ3t6+YO3J1ZlPvy0SiaUCPhRKzADmF4CWy1wJrWR8Ji9WcMBC+Wh62Zzkv+l9a3q/m/6Y%0AXK9DtNC83rk3tCUiousXCITnfhAREV2X6edJ03+e3gezT16Z8mqmMABIJBIcOnQIhw4dyrpv+/bt%0AOH/+fMZtGzZswC9+8Yulah4RERERERWwh77+6jU9/keHbl2klhAREREtn7ybKUxERERERERERERE%0AiyfvZgoTERERERHli2uZWcxZxURERFQomBQmIiIiIiJaAEwgExERUaEQxeNx7sJDRERERERERERE%0AtEqwpjARERERERERERHRKsKkMBEREREREREREdEqwqQwERERERERERER0SrCpDARERERERERERHR%0AKsKkMBEREREREREREdEqwqQwERERERERERER0SrCpDARERERERERERHRKsKkMBEREREREREREdEq%0AwqQwERERERERERER0SrCpDARERERERERERHRKsKkMBEREREREREREdEqwqQwERERERERERER0SrC%0ApDARERERERERERHRKsKkMBEREREREREREdEqwqQwERERERERERER0SrCpDARERERERERERHRKsKk%0AMBEREREREREREdEqwqQwERERERERERER0SrCpDARERERERERERHRKsKkMBEREREREREREdEqwqQw%0AERERERERERER0SrCpDARERERERERERHRKsKkMBEREREREREREdEqwqQwERERERERERER0SrCpDAR%0AERERERERERHRKsKkMBEREREREREREdEqwqQwERERERERERER0SrCpDARERERERERERHRKsKkMBER%0AEREREREREdEqwqQwERERERERERER0SrCpDARERERERERERHRKsKkMBEREREREREREdEqIlnuBiwn%0At9u73E3IoNMp4fFMLnczsuRru4CFbZvBoFmQ11lM+Raz85XPMTQf+dr+lRKz+fr5rkTL/VkzZgko%0ArM+PMbs6FfLnxZhdfQr9s2LMUr6Y79+wUGOWMXrjCvUznC1mOVM4j0gk4uVuQk752i4gv9tGVxX6%0A36nQ25/v+PkuHX7WC4Of443h57f0+JlfG35ey49/g/njZ5Uf+HcofCv9b7jSf7+lsBI/QyaFiYiI%0AiIiIiIiIiFYRJoWJiIiIiIiIiIiIVhEmhYmIiIiIiIiIiIhWESaFiYiIiIiIiIiIiFYRJoWJiIiI%0AiIiIiIiIVhHJUr9hNBrFt7/9bbzwwgvw+/3YvXs3HnvsMZSVlWU99sEHH8TRo0dzvs5Pf/pTbN26%0AFW+88QY+/elPZ93/xhtvwGw2L3j7Kb8JggixWHy5m0F0zRi7VOgYw1QoGKuUTxiPRLRSsD+jxcYY%0AW3hLnhT+7ne/ixdeeAFPPfUUSkpK8Pjjj+Nzn/scnnvuuZyPDYfDqZ9jsRj+8i//Emq1Ghs3bgQA%0AnD9/HuvWrcP3v//9jOfq9frF/UUor9hcPhzudKCrbwxN1SVobzHDalQvd7OI5sTYpULHGKZCwVil%0AfMJ4JKKVgv0ZLTbG2OJZ0qRwKBTCs88+iy9/+cvYuXMnAOCb3/wmbrvtNpw8eRKbNm3KeHxJSUnG%0Az9///vfR39+Pl156CRJJoukXLlxAY2MjDAbD0vwSlHdsLh+e/MkJBMNRAECfYwKvnxzAow9uZkdB%0AeY2xS4WOMUyFgrFK+YTxSEQrBfszWmyMscW1pDWFu7q64Pf7sW3bttRtlZWVqKiowPHjx2d9rtvt%0AxjPPPIMvfOELGQngCxcuoL6+ftHaTPnvcKcj1UEkBcNRHO50LlOLiOaHsUuFjjFMhYKxSvmE8UhE%0AKwX7M1psjLHFtaRJYYfDAQAwmUwZtxuNxtR9M/nBD34AvV6PT3ziE6nbotEoLl26hI6ODtx1113Y%0AtWsX/uqv/gqXLl1a+MZT3urqG8t5+3mbB4IgWuLWEM2PIIgYu1TQGMNUKBirlE8Yj0S0UrA/o8XG%0AGFt8S1o+IhAIQBAESKXSjNtlMhmCweCMz/P5fHj++efxyCOPQCwWp2632WwIBoMIhUJ44oknEAqF%0A8Mwzz+CBBx7Aiy++OGddYZ1OCYlEPOtjlprBoFnuJuSUr+0CgJa6UvQ5JrJuX1dbCr1+ZS0nyMeY%0Ana98jqH5WIz2r4bYnW/MFnp8FJKF/KxXYgwzZpfGUn9+KzFWkxizi2MxP6+VHI/zwZhdePysFhdj%0AdmYrrT9bKX/DmWK2EH+/fIuxQvwMZ7OkSeGioiLEYjFEIpFUTWAgUWtYoVDM+LxXXnkF0WgUd911%0AV8bttbW1OHLkCIqLiyEIiUnP//iP/4hbbrkF//Vf/4WHHnpo1vZ4PJM38NssPINBA7fbu9zNyJKv%0A7QISbdvWZMQrx/ozlhTIpWJsazJeU7sL4cudbzE7X/kcQ/OxWO2/0dhdKTFb6PFRSBb6s77WGGbM%0AErA8n9/19reM2dVpsT+vhRq75sKYXX0K/bNizBa2xezPltp8/4aFGrOFGqP5FGOF+hnOFrNLmhS2%0AWCwAEvWBk/8HAJfLlVVSIt0rr7yCW265BUqlMuu+6ZvRKRQKVFVVYWhoaIFaTfnOalTj0Qc343Cn%0AE+dtHqy16tDeYmLRccp7jF0qdIxhKhSMVconjEciWinYn9FiY4wtriVNCjc1NUGlUuHo0aO4++67%0AAQB2ux0DAwPYunXrjM87ceIEPve5z2Xd/vLLL+ORRx7BK6+8gtLSUgCJUhO9vb34kz/5k8X5JSgv%0AWY1qWI1qCIIIsVh8uZtDNG+MXSp0jGEqFIxVyieMRyJaKdif0WJjjC2eJU0Ky2Qy3H///Xj66aeh%0A0+mg1+vx+OOPY9u2bdiwYQNCoRDGx8eh1Wohk8kAJGYRDw8Po7GxMev1tm7dCrVajUceeQSPPPII%0AotEovvnNb0Kn06WSzrS6sIOgQsXYpULHGKZCwVilfMJ4JKKVgv0ZLTbG2MITlvoNH374YRw4cACP%0APPIIDh48iPLycnznO98BAJw6dQq7du3CqVOnUo93u90AAK1Wm/VaWq0WP/7xjyGVSnHw4EE8+OCD%0AUCqV+Ld/+zfI5fKl+YWIiIiIiIiIiIiICsiSzhQGAIlEgkOHDuHQoUNZ923fvh3nz5/PuK2lpSXr%0AtnT19fX43ve+t+DtJCIiIiIiIiIiIlqJlnymMBEREREREREREREtHyaFiYiIiIiIiIiIiFYRJoWJ%0AiIiIiIiIiIiIVhEmhYmIiIiIiIiIiIhWESaFiYiIiIiIiIiIiFYRJoWJiIiIiIiIiIiIVhEmhWnF%0AEATRcjeB6JoxbmkpMM5opWOM01JjzBERXRv2m3SjGEMLT7LcDSC6UTaXD4c7HejqG0NTdQnaW8yw%0AGtXL3SyiWTFuaSlMj7Nbt1phUMuWu1lEC4Z9KS01xhwR0bVhv0k3ijG0eJgUpoJ29vIInvzJCQTD%0AUQBAn2MCr58cwKMPbmYnQXnL5vIxbmnRMc5opWOM01JjzBERXRv2m3SjGEOLi+UjqKC9cdKe6hyS%0AguEoDnc6l6lFRHM73Olg3NKiY5zRSscYp6XGmCMiujbsN+lGMYYWF5PCVLAEQYTOy6M57ztv87De%0ADOUlQRChq28s532MW1oojDNa6RjjtNQYc0RE14b9Jt0oxtDiY1KYClYsFkdLbWnO+9ZadYjF4kvc%0AIqK5xWJxNFWX5LyPcUsLhXFGKx1jnJYaY46I6Nqw36QbxRhafEwKU0Hbu6kScqk44za5VIz2FtMy%0AtYhobu0tZsYtLTrGGa10jHFaaow5IqJrw36TbhRjaHGJ//7v//7vl7sRy2VyMrTcTcigUsnzrk1A%0A/rYLAGoqSlBv0UAukyAai2N7ixmf/MCa6yo4rlLJF6GFCytf/w5zyecYmo+Fbr9WJUNbQ9kNx+1K%0AidlCj498lSvOHrqrBeU6xbK1iTFLwMJ9fgvVl86GMbs6zfR5LUXM3SjG7OpT6J8VY3ZlK4R+M2m+%0Af8NCjdlCjdF8iqFC/Qxni1nJEraDaFFYjWpYjWoIgihj+cD0n4nyyfS4ZbzSYkjGmUQiIBKJwWDQ%0AwO32LneziBZMel8KgP0oXbNrPf7ONO4kIqJsgiBiv0k3rFBjqBDay6QwrRjJL5vN5cPhTge6+sbQ%0AVF2C9hZzXl6JJAKAXoeX8UqLZnp/eOtWKwxq2XI3i2hB8bhP1+NG4ybfT/KIiJYTj820GArl2FtI%0A8c+kMK0oNpcPT/7kBILhKACgzzGB108O4NEHN+ftl5BWL8YrLSbGF60GjHO6HowbIqLFwz6WVrNC%0Ai39uNEcFKblMdLrO3tGs24LhKA53Ohe7SUTzIgiiVPwe7nSkDhZJjFdaKNPjSy4VQ1csx7EuV8bj%0AZupPiQrBsS4ndMVyyKViyKVimPVKAGA/SrNa6ONvej/KPpWIVrq5+rn59LHsK2k+5oqTfIyjQjvH%0A50xhKhiCIEKf04t3OrKXQiem5ztxrncUrfV6FMkkONwxlFpecN7mKYh6LrSypMeczeXDm6eHcLF/%0ADOYyFRoqtBAEIWdcMl7pRgmCCF19Y6n/t7daMBWKwO0JwD0+BZvbB8SRWtbUWqfDzvXlMC/jJnRE%0AwLXVXrO5fXCPB1EkleDOnRY4Rydhd/rQWq+H6MoFOPajNF16/5iUvGh2aXD8mk4wk8tDu23jaF9v%0AgmM0gB77eN4vFSUiuh7pS+JnGjvm6mOTLvSPweb24XBHYSyrp+UzU/mF5NguX8szzBb/+XqOz6Qw%0A5b3kF/5cnweGEgWKZBL0u7ypafifva8N//SL06mrMTanF3KpGO2tFrx9ehAAsNaqy7svH61c0w9S%0ALXV6PPOfZxAIRhL3O714v9uN7S2mjDhNYrzSjYrF4miqLkGfYwLtrRYcP+fM6COLpAKOdDoRjsbQ%0A3mqBYzSA7/2yAw1VJdjTZsmLQRWtLtc6uE9fmrezrRy/fbs3axywo9nIWKYs6f3j9ItmRp0SvQ4v%0A9Pq542Z6DD7/Wk/BLBUlIrpWyT5vrrFjeh873Y5WM558tnCW1dPymF5+od/lRSAYgUQiRo99HPWV%0AWkQiUbx1OjEJMJ/iaLb4z9dzfCaFKa9N7xBsjuyE79GzzpzT86dCEcilYgBAe4tpaRtOq9ZMNYS2%0ANJsykr/BcBT+qQikYgFyqTj1eLlUzHilBdHeYsY7Z4YwFYpklZHwT0VSiYzpCeO33x/Mi0EVrR7X%0AU3stuTRPLhVnxThwdZke45hyaW8xp47N0/vA4+ec+F+faZ9zU07GIBGtJsk+bz5jx2Qfm94vapRS%0AOEcn2VfSnKaXX2hvteBIpzNjnDg9J5RPcZQr/vP5HJ81hSmvzVSPJZnw1RXLYXN4cz7X7Qngrt11%0ATG7QkporZtO5PQGEozHctbsONZZi7N9ezXilG5Zc+mw1qvHog1vg9gQy7tcVy+H2BOZMZBAtlWut%0AvZa+NC8Zz7kkl+kRTWc1qvGlg5shEiFn7L1x0j7r8xmDRLSaJPu8+Y4dE2PQzdi/vTrtHGcLLtrH%0Ac74++0pKml5+YbaYm35+nS9xlDv+8/ccnzOFKW9JJMKM9VjcngB0xXJ4JoLY0myCzZmdGF5XW4o7%0AtlUtdjOJUuYTs46RydRtBp0C5lIl7thWhQ/vsOblchIqHDPVeWuu0WX0kZ6JIFrr9QhFonMmMhiT%0AtNCmD9YdngDO9XpyPnZ6HCb/n740LxnPucYB+bpMjxbOjfRT1SYN+p2+nPedvTwK4Zb6GV/7WmOQ%0A/SkRFbI+pxeVRjWC4ci8xo6CIILVqM6oAQug4JbV0+KbfnycXn5htguv08+vW2pLF7/B85Qr/vMV%0Ak8KUd5KJjZ6BCVQa1TkPHAadAh09IwCA7S2ZS/+AxBWlHevyc3o+rTzziVmjToEzV2IWSMSoqkiC%0ArU1GAMj7gwXlt9nqvG1YU5axhCkYjkJVJIE/EEaFVc1kGi2J9IsWLXWl2Hal7/vGz06h0aqbNQ5z%0A1RtOX5pXJJNklOEB8nuZHt24hdhgJhaLo75Sm/OYvaaqZM4+cD4x2FJXip+/djHvNsIhIpqv5Bhz%0A6zrTnGPH6ZvCT+/zCm1ZPS2e2Y7jLXX6VJzMduE1mRMSBBF2tVkQCEXxlR8dy6vjbSGcTzEpTHll%0Ael1BU6kya5CtUUpRX6GFSiFFlUmN1modHn1wM94960RXnwdrrTq0t5jyohOglW+mmAWQms0OALXl%0AWshkYtidPljKVKiv0KKxUss4pRsmCKJZ67wdPjOEz97Xhs5Lozhvu9pH3rqpEjaXDx09Ixk1rU2l%0ASqxv0C/nr0QrzPR+0jHiR0fPCPZuLId3MjxrUne2esOPPrgZhzuduNA/ho/ta4BrdBIXB8Y5Dljh%0A5luDerbZOcn7zKWKnLFnLFXM2Y7k8tCZYrClrjRjk9l82giHiFaf65mxKAgiHOu6Oq7c2GiAvkSR%0AMXYErl4E+9ocm8il95vpY1L2iavLXMfxs5dHsKXZlNoE1mrWpCYEpp9fr7XqMDI+hZvXW/D8axe5%0AgeF1YlKY8sr0uoKHO4bQ3mpBPB7HoNuPTU0GOD0BvNvhQJVJg3gccI0HUrM0tzYb0VpbiioDv/y0%0ANNJjVi4Vo88xgbv31sPu8sLu9GFTkwFrqkrw/Gs9iERiuKmxDDqNDOO+KQDa5W08FbTkFfbh8ams%0AGsHJmuueiSACwQg6L43iT/fVw2DQwO32QiIREInE8O5ZB7Y0mxCLxWDSq+AanYTd5cPhDgfUcgkH%0AUrQgkv2kIIjQ3mpJDfIvDkxgz4ZyvNPhwPZ1ZgRDEbg8AdRYinH7DivKS5X4j9cv5qwjd7jTiT/d%0AV5+1NK8QlunRjZmtBrXVqIbN5cOxLiccowGYSxXY2nQ14ZA5M0kHQRBh6zoTAsFETBp0ChTJJDh+%0A1on9W6oQicRS7zE9zoDcy0OT///5axdTCeFc7SQiWgpzrazIddxMf45Jr8SeDeUIBCM4ds4FhVyC%0AW7dUIhKJ4dLgBCpNauzbUIF3Z9j8fXqfV0jL6mlxzHQcP9blQl15MS7aJ3DRPoZqkwq7N1Th8OkB%0AHNhdhwG3DwMuH7Y0m7C9xYTWah0+tKUSz71ygRsY3oB5J4WDwSAuXLiAcDiMeDzx5Y3FYggEAjh+%0A/Di+8IUvLFojaXWYXlQcSEy3f/v0IOortNix3ozfvH0ZKoUUnokgnKOT6Hd6EY3GoFHJ0etIdB6/%0Akop5VYiWRDJm0xMdFr0S754ZSu2ua3N6cbLLjT0bK/CHozZEo3G8fXq4resNAAAgAElEQVQIKoUU%0Ab743iP/nkxtRbdJwUETXJP0Ku1wqTtUIHhmbws628lTSrbVejyKZBBf6E3H6x/cGcKTDAX8ghLZG%0AA7p6x1BhVMNcpsJv3+5NDaico5Pod3jxFx9pzrjIxgE8XStBEOFcX6JmcHurJTWTXS4VIxSJwh8I%0A4+b1FhQrZQiExLCaNXCPBfC9FzpgLlOh0qjGrpvK8c6ZoYzYS69dGIvFUxc6GJ8rW66xYtJ5mwcO%0ATwCvnrTDP3W17uWrJ+24dVMlRCLgR785lzo+J3cv39JsQkfPCEylSgyPB1Bj1sKgU+LvfngUzTUl%0AWFerR+elEXT1jaG+UosaswadvaMYcvvRUFWCPW2WrDGnIIjQMzABs14Jz0Qw42SVNduJaKnMNiMT%0AQM5kca7nyKVi3La1CoIgwqa1Rrg8AbjHArCaNFAVSXGqxw3XWCBj5UVygsKlwfGcfR7rra9OuY7j%0AyXNp9/gU/u6HR2E1q3Hrlkp0XhrBH98bwLYWE379x0sZKyGPn3PiSwc3o9ZSjJ6BRBmo9EkxwXCU%0Ax9t5mldS+OjRo3j44Yfh8eTeCESlUs07KRyNRvHtb38bL7zwAvx+P3bv3o3HHnsMZWVlOR//+c9/%0AHv/93/+dcVt7ezt+/OMfAwACgQC+9rWv4fe//z2i0Shuv/12PProo1CpVPNqD+WP6UXF0xl1CoTC%0AUTRadRgZm8KdOy1wjk7C7vSh3+lDiUaOP7mtAf/f77p5VYiWTLIeYaVRjZPnXdjabMTIxBQApJJx%0AhzuGEAxHMeadwroaHdbVJArguz0B1DVoceayBz/+7Xk0WrV5U/uI8l/6Ffb0GsHt6y347du9ABLL%0Aq5JLrT62rwFnLo/i2Dkn/FMRGHUK9A6MY8s6I373bh8arToEw1Eo5BLsuqkcoxOJ2ce/P2bHB7dU%0Apt6TdTHpWvU5vTCUKOAcmcRUKIJwNJZx4aLCqoZRp8D73cNobdDjN2kXJ2xOL97vFmNnmwUfubkG%0A711wwzkaQDAcTdUb7ujz4EinE/1OL6pMmtTMEVqZZhsrrrXqcK5vFEc6M0voKOQSrLHq0HVlQ8Pp%0Ax+dgOIIdrRb4AiG4PQH4AiGoFTKEo1EEgjH80y9OZyVHkpsc25xevP3+IB49uBmIJ/rJbts42teb%0AUF6mRO9QNOP9YrE4a7YT0ZKZaUZmt30853L7Lx3cPONzxnxB3P+hRvzHK1efZ3f5sKvNgmgsjuEr%0AkxEU8kSKKbkCw6xXotfhzRg3LkRdeCpMuY7j6ZMGAGDbOhP+7TfnUpMILg9OZKyEHPeFsGmtEb8/%0AZofd5UOVSY0NjQZcHhzPmBSjUUp5vJ2HeSWFv/3tb0Or1eLxxx/Hr371KwiCgI9+9KN488038dxz%0Az+EHP/jBvN/wu9/9Ll544QU89dRTKCkpweOPP47Pfe5zeO6553I+vru7G3/zN3+De++9N3WbTCZL%0A/f+xxx5DZ2cn/vmf/xmRSARf+tKX8Nhjj+Eb3/jGvNtE+WOm4vP1lSX4jyvLAna2lWfMaLM5vZBL%0AxTiwuxaf+GAjfvHaRV4VoiVTUabEuV4PNq01Zp2IyqVitLdacLhjCHqtAlZLMf49bXlL8jFbmk34%0A3REbax/RvKRfYU9eWQ8EI9i7sQKj41MZNbiSgyKvfwrhSAxHOp0AgDt31uCt9wexvqEMKoU0NcPY%0AWKrI6l/FAjJim3W66Fq80+FAkUwCU6kSbk8ga+Bvc3rR0TOCfZsr0e/wZhz/BUGELc0mBEIRXLSP%0Aw1KmxtZ1ZkQiUWjVMpzsGcEPftmRNXPks/e1MTG8gs24UVGrCS+9a8tKZmxaa8RPX+rKeXx++/Qg%0A3J4AXPEAbE4vBEGEKpMGvkAIEkFAKBLBlmZTKqELJJIjU6FIakZcMBzFmUujePGty6lx6vOv9eR8%0Av+PnnNxQiYiWxEwrK+RSMXoGxnMmfjsue2ZcjWF3+qCSSzKe195qyTr/2bOhPOu2o51Xj83zrQtP%0AK1f6cTy9/B2Q2D/KcWVFD5CY5DJ9JeTt7dUZ5yuVRnXWTGK5VIzP3te2PL9ggZlXUvjcuXN44okn%0A8MEPfhBerxc/+9nPsHfvXuzduxehUAjPPPMMvv/978/5OqFQCM8++yy+/OUvY+fOnQCAb37zm7jt%0Atttw8uRJbNq0KevxNpsNbW1tMBgMWa/ncDjw4osv4sc//jE2bNgAAHjiiSdw8OBB/O3f/i1MJg66%0ACk2y+Py7Z504e3kUljIVimQSnLd5cnYaScFwFJcHJ9Bt8+CjtzRg3BtkQpgWnSCI0NU7Bo83iBIN%0AcsblVCiC3TdV4O3Tg6nZmNMfEwxFYDWp4RwNcJY7zSn9Cnt6gs2sV2LDGgNeO2HPGhQd/HAzTl8Y%0ARjAchdWkxqDbD5VCCrvTB89EEHfutODlo7asGJVLxfBP5e5zGas0l+QJab/Li903VSAWj2Fyhnjy%0AeIPweIMZt+dKIL/XLca+zZWwuycxNTCR87WOnnWmksK8QLzyzLRRUY1Jg6Fhf8ZjZxs3JhO7VSYN%0Ajp1NXDDLFXPpCeQktycAXbEcjpFJyKVi2F2+OcepIhHwpYObb2jfC8YzEc3XTCsrdMXyrL4y6b0L%0AbjRV63KuxjCXKXFp8Ortufq72caNb54agFgQ4fTFYY4rV7n04/jIeACuK+WeAGBNVQn6hq6Wg5BJ%0ABGxsMqSSwHKpGLa0SQSzHXc7L41yksA8zCspHIvFUgnW6upqXLhwIXXf/v37cejQoXm9WVdXF/x+%0AP7Zt25a6rbKyEhUVFTh+/HhWUvjSpUuIRCKor6/P+XonT56EIAgZz9u0aRPEYjFOnDiBO++8c17t%0AouWXPshNFJ5P3D7mDeK8bRQyiRhA4iDmTus00rk9gUSSw+XFzvWWJWk3rV7JmDWWFqFUK8e53tzl%0AddyeAEo1cqgU0hlj1+UJoKxECYNOCZEg4kkfzam9xYx3zgxlDIL8gTAm/KGsQZFMKkAmFtJOAEQY%0AGvbDMxFEW4MeteVaDI9N5YzR2fpcrsggYOYkVfL25AnpG6fsuGtXLfqGvDlfZ2jYj3W1pfBPhVO7%0ASs80yHePBRCPxzE8NpXztWwOLxxjAbxxaoBLU1eYZFzNtFFRU40OztFJmEoVABKbwc02bjSVKqFW%0AyOZM6KbPDAYAg06RsRN6sn+drc+0u3zXvYcAl1oT0fXItbLCHwhj3To9bM7s43FduRbtLSa8ftKe%0AlewtkopRopGnbsvV383WB7o8AXReHkVfjvcFOK5cbdKP48/+vjsVj+O+ECwGFapMGkyFIhjzBjE8%0ANpUxczg9xniucuOE+TzIarWmEsG1tbUIBAK4dOkSgESNYL8/95Wm6RwOBwBkzeA1Go2p+9J1d3dD%0AKpXiu9/9Lm655Rbs378f3/rWtxAMJk4WnE4nSktLIZVKU8+RSCQoLS3F0NDQvNpEy8vm8uHnr13E%0AE8+ewEtHbeh3+wAAb7w3BO9kGDKpAH8gDGOpAgDgmQjCoFPkfC2DTgHPRBB2pw8/f/kCbC7fkv0e%0AtHpMj9nmWj2isfiMcWk1a3BpaGLO2O28NIITXS68drwfvY7cgyWipMQV9i0Zg6DERbGr/Z5EIuC+%0AW9egtV6PV473o7a8GEBiE7lKkxrBcBQ1Fi0uD46jb4YYnS1uWRdzdRKERKIt2Rd+5UfH8PPXLqaO%0AudNvb6lL1BcskksgiEWotmhyvm61WYNAKApVkRS7N5Rj/47qWZN5474QKoy594+oLS/Gk88ex++O%0A2NDnmMDvjtjw5E9OcFxQwByeAJ5/sycr3mKxeEbMAXE8eEcTLGWJhGlNeTGqTLmTp1azBn/xkWYA%0AMQBzTzwwlSoBXEmOyCQZF+Qqr7zHYvSZyaXWjGciulbJGZn7t1ejxlKMD99cg0cf3IK9N1kgl4oz%0AHiuXitHeYko9Z9dN5bCaNNjcZMSWZhOOnXOhtLgo9bxrHTcadAqc7/OgrkKLnW3lqfFEUrKPnH47%0ArWyxWBzmUgXkUjHkUjHCkRjW1ZTi+DknOnpGoCySYNB99Xg3PcaW6lwlOdb4H//vaxnjkJVgXjOF%0AP/KRj+Af/uEfEIvF8MADD6C1tRVf/epXcfDgQTzzzDNoaGiY15sFAgEIgpCRxAUSNYKTid50Fy9e%0ABADU1dXhgQceQHd3N77+9a/D4XDgqaeeQiAQgFwuz3reTK9H+cXm8uGp/3MSW5uNKC2W40inE5cG%0AJ7B7Qzl67OOwubzY2WbBvbfUIxCM4szFEQTDURTJJBmzNYDEQUxVJIGuWI7yMhVOdbu5BIUWnM3l%0Aw7f+/T1sW2eGVi1LxOzQBHaut2AqFEFHz0hWXFpNasQB9NjHZ4zd9JNLLp+i+TLrFGiu0aWurHsm%0AgtjcbEz9fM+eevz6j4kLuI3WEqiKpKn4EwQRNEopBod9cI5OorU+MWNEpZBmxGhyE7tcccu6mKtL%0A+kzF+kotIpEojp1zQauW4fWTA3j95AA+e19b1qZc73Y68Jl7W3Gyy42TXW5sbjbmjCeRIEIkEkOJ%0ARo5u2xjKy1SoLS/OOZMpOUtz41oj5FJ31muZ9Ep4J8MZz2HfWphsLh/ePD2Ei/1jMOgUqDarcb7P%0Ag4v2cRy8fS3iceAbPzsFjUqGNZU6qBQy/GRa/eA9G8pzxtwHNleiyqBGfJ0Zr50YgGcimOoLp7OU%0AqSAWC9jeYoZaKcG5Xg+sJg0qTWoIIlHqNWcbp15vnznTpk+MZyKaj+SMTJvbh8MdDvzzf3WiqboE%0An72vDWcvj6Kr72oZnmSfIpOKUW3SwObwovPyKDavNWJdbSku2MZw1546DA4nNnuvLS/OOP+ZbdxY%0AJJPAUCKg4+IIPN6pjLI8cqkYLXWl+PlrF7kiYpURBBGOdLhwYHcdBtxeuEYD6O73ZOyRUmFUwaxX%0ApTaITT/OznXcnWumsEQiIBKJzdrGrDrYQyurDva8ksKf+tSnMDo6ipMnT+KBBx7AV77yFXzqU5/C%0AZz7zGajVajzzzDPzerOioiLEYjFEIhFIJFffOhQKQaHIzu4//PDDeOihh1BSUgIAWLt2LcRiMb7w%0AhS/g0KFDKCoqQigUynpeKBSCUqmcsz06nRISiXjOxy0lgyH3DJrlthjtev6Pl/DhnbVZRcE7ekZw%0A584a9DomEIsBP//DBYSjMexqs2AqHMWA24cDu2vh8gTQOzgBg06B2nIt+obGIZOIIYgTG9Nc6B/L%0A28/zeuVjzM5Xof8tDAYNXnlvALduqcraiKvj4gj+7M5mbG81IxKNwe70wVKmQrlBhWgsjtpyDY6f%0AFeNwxxDaWy2pA1y1WYNYHDjckbmy4bzNU/CfV9J8Y3al/L5L6ezlEZTpFBmDoIZKLU6cc0EmFTA0%0A7MOWZhPCkQjW1ehxYWAs8XM0Co1Cig9srcKJ84mEmkIuwZ4N5SgrKcL2FhP8U4kYNegUEImAz39i%0AIzp6hnH28ijW1ZZi76ZKrKvVL/MnsDgYs9nOXh7J2hRGLhXjzp01OHHOhdZ6PVRFEhw5ezV5pZBL%0AsOumchSrZHjm+TOp2wdH/Pjo3nrY3T7YnT5UGtVoqNLi8uBEVi3XmZJ5pcVFAIBfvtmDg7c34UL/%0AGPocXlQa1air0OKt9waRy0rqW9Ot1JidHnfJ+r4f3lWL97vdeK9nGEUyCRqtOrg9AfinQijVyhGO%0AZp7cvXV6CHfvqUO/wwuXJwCjToFbt1qxuSVRasxg0OB//2U7fvlGD4qVspwxJxELePv0IORSMba3%0AmOD2BPDB7Vb8+8vd8E6GU5t+BkMRDA77cd9tDXCNBnChf+yG+8wuW+5Nnwo5nldqzC4nflaLq9Bj%0A9uzlETz5bPbmbv/rM+347Mc3ZDzujZN2dPSMoNKkwrYWM2KxGH6Tdu7T65iARinFh3fWwj0WwGfu%0AbcWRTieGhv0w6BSIxYG7dtfh8uA4XFfGkgq5BGIBiF8p69No1aG8TIW11hKsrdZhQ6MR3/n5KYz7%0AQlntW+rxZr7+Da/VTDGbj7/fjjYTfvHKxdQeKRqFLOceKckLCYc7hrCrzYJILA6704dQOIIDu+sw%0A6PbB7vLBoFNAVSRB/7AP//pSF1pyHIf/+N4A3jk9CJvDC6tZg5vbyrF7Q0XO9v3izUs5L84e7XKl%0AxhKFbF5J4YGBATz66KOpn9evX4+XX34Zly5dQl1dHdTq+WXHLZbEB+Z2u1P/BwCXy5VzUzhBEFIJ%0A4aTGxkYAiVIUZrMZo6OjiEajEIsTAR+JRDA6Ogqj0ThnezyeyXm1e6kYDBq43fm3bHwx2iUIIogg%0AQu9g7p1PnaOT0GvlCIYiEAki3LGtBiNjAfj8YdzcVo4jHUMYHg/g3r31CAQj+OUb2btNfmxfwzW1%0AOx87yOnyLWbnK19je74MBg1OnB3Cr968NONmcR2XRyAVi3G+bxTlZWqcvTyCI50OyKViHNhdm7ra%0A2e/0orxMhQ1ryjDmD+LtU9nJi7VW3bw+r5USs4UeH8shecU6HI2lEhFiQcDlwQlsaTbBrFfAH4jg%0AtRN23L2nDqMTU9CqZFArZHCPBTDmC8E3GUKFQQ3blXIlp7rdaLTqcKLLBblUDF2xPDX7o0gmxZ/u%0Aq4dwS31qad/1/M0Ys4Xp1WO2nP2ezeGFc3Qyddzdt7kylRwz6RUYmwhiaNif8dzt68z4rzcTM9h1%0AxXKc6HLhRJcLd+6sydg0RFcsx9FzLnxsXwNcnkl094+hyqiGsVSJU11utNbroVZIUKKRQywWUFai%0AQCwWR7/TB31JEXpzbJIz3741HWN2+cwUd44RPwwlCgSmonj5aD9UCik8E0HYnF6cuTiStSlcLBbH%0AiXMuAHGEIjGc6RmBXC5GR88wxnxB2F0+NFeXoq68GO+870D7egtC4WjqxLJIJkldvA2Go5icisDu%0A8qHb5sGtWyoRjQI9A+MoL1NhfZ0OVuPVusHpM5Su9/Nvsl7ddCfdTPHMmF19Cv2zYswuvleP9efs%0AT1891g+DWgYgezak3e3DrZulCASjWc8NhWOY8IcgEUR4/8IIZFIBoUg0NW4UBBF231SBVr0S53s9%0AsJo12ZNqekbw1396E05fGMaPXzyLhsqSVH8bi8Wz2netrqeW7Hz/hoUas/kao0Puq2PFmfZICYaj%0AiCOO+gotykoUiMaAk+fdKFHLcPriCI6dc6G+QgutWpaKw0g0jtHxAP773T74JkP43bt96LGPo329%0AGS+83gMgMRY9dtaJY2ediESiqY3pkivkhsenZiwtdfbyKEZGfAVRTm+2mJ1XUvjjH/84Hn30Udx9%0A992p29RqNdra2q6pIU1NTVCpVDh69Gjqtex2OwYGBrB169asx3/+859HJBLBP/3TP6Vu6+jogEwm%0Ag9VqRWlpKSKRCE6dOoUtW7YAAE6cOIFYLIbNmzdfU9toaSW/OK6ZNuNw+rB/Rw1Gx6ewaa0BZy4O%0Aw6BTYFOTEUc6HCjRyOGfCuOP7w3CrFfl7DRcBZpApfz01vtDs24WN+jyY8d6M3wBLdyeABqtutTA%0Apt/pw3vdbgCJA8+p7sTszNt3VHNZPl2Xw52JGZVatQx6bRFcnknoixU40zMMm9MLi16B2ooSyKQC%0AIAJ8gTCsZg2e+303dMVyFEkl2N9ejb6hxGyPQDCSEd+JxMvVPjS5UUOvw8vNjlYZQRChqy/3TEW3%0AJwBdsRyOkUkEw1FMTIawq82CU91ufKDUiov28YzHT9/IKz3GBt1+KOQSbFprTK2maKktxejEFG7b%0AXIlbN1XiyZ8cT5WF6HVMYM+G8oxyFcn3OLC7Lmc5H/athSFZT3KmuLM7fRBEIlgMqtQs4dZ6feqY%0AO31TOOBqyZHkhnIVZWq8dLg3FU82R+LCxr231MMfiMA1OomyEkVWHAGJsau+pAgqhQzBcAyIi1Ba%0AXIQjZx2Y8AcRa0GqX1yIE8VcG0Uxnokoabbkp83lQ2fvKM71jua8P30jrvRSNYIgwkdvacDRzqv7%0APsmlYuhLirCmUgdfIISOnhE015bCGwjBWJLY2yf5/Fgsjnc7hvDBbVXY3GTApYGJnOfrr5+w4/SV%0AEpHTZ4NOb998cWPOwiIIIlwcuDpenL5HSjq7y4c1lVr4A5FUjDiCkdT9JRp5xnHb7vKhxlKMYlWi%0AVGlyDNDv8maUp0iOIU6ed6G1WpdxgUQuFc9YWmql7K8yr6SwWCyGTqe74TeTyWS4//778fTTT0On%0A00Gv1+Pxxx/Htm3bsGHDBoRCIYyPj0Or1UImk2H//v344he/iH/913/FbbfdhrNnz+Kpp57CQw89%0ABJVKBZVKhTvuuAP/83/+T3zta19DPB7H3/3d3+Huu+/OOfOY8ocgiHCubxQGnSLnF8yoU2DQ7cfh%0AM0NZVxQP7K7F0PAk/IEwWuv06J5hWd1F+zh3m6QFcaHfg+7+sVnrDW5dZ8ILr/fkXObS7/SmEifp%0ASZCR8QD+x31t6Lg0ivO27HpeRNMlB/cXbGO479Y1EImAX11Z0mQ1qWEuU8Pm9CIOEewuH9bVlCIa%0AjeP9i+5U3S3PRBB37rTglaO9KDdqsGdjJc5cHJ41vtdadeh1eLNKCKykelqUWywWR1N1CfpyzLxN%0AJtqSnKOTMGgV0GnkGHT7M+pVA7Nv5DU07Meum8rx5qmBrH50KhRFeVlmnWC5VAz/VCTnSWbf0Di2%0At5gQiydOCNi3Fob0E/kNa0qxpko7Y9wZSoqyZp3lOuYCV2tZhqMx7Gwrx1Qognc7HGip1UNfosAr%0Ax/sxFYykkhLFSinEYhEiMWTFF5AYo6oUMrx2vB9bmk2ZZU8c3gXvF5ObPh3udHKsQEQpcyU/bS4f%0AvvGzU9Bp5DDolLMmtaZfAN59UwV6B8fhHJ1EW4MeVSZNKoHmC4RQJJPA7k7sS7FxrQHjviA+sM2K%0AkbEABq+UkSiSSeDxBiGVCDNOBHOOBjL662A4mnFh71qSbsnJCxyrFp5aS3Fq5eJs5yOVBjWOnnWi%0ArcEw5z49AFBpVOO8bRSytMeaSmcuT7FvcyUkEiHjAsli7BWQb+aVFP7rv/5rPP300/D7/WhqaspZ%0Ar3e+SdiHH34YkUgEjzzyCCKRCHbv3o3HHnsMAHDq1CkcPHgQzz77LLZv344777wToVAI//Iv/4Jv%0Afetb0Ov1OHjwID7zmc+kXu+JJ57AE088gU9/+tOQSCTYv38/vvSlL82rLbR8YrE4Giq08AWyZ3PI%0ApWLUV5ag3+nNebI3NOxHx6URtDUYUFIsnzGxvFKu3NDye/1EfyrOch0UNEopXGOTOeN1KhRBfUUJ%0ATve4Mu6TS8XYvaECLdU6tFTreAGD5pS8ag0An/jQGvQ7fJgKRVPL9GrLS2DQFeH9bnFqQCUWC7C7%0AfKg2a9HvvHrV3Tk6CUWRDA2VJfiPVy6gsVo3Y3zLpWLc3GrCOx3c7Gilm6kfmmmmYvrgWxBE2Luh%0AAu9dGIZUIk6Vjagt16Lb5oFKIcVkMIK6Cm3OY3ZDVQnGvFM5Y8w3GUKfI5YRm7MlmJ2jidv/4iPN%0AqDZp2LcWgOklcezuSZhKlTn7I7VChuGx3LEyFYqgprwYoVAUMokYNeXFQDyOt04navofP+dMvUc0%0AGsPQsB/b1pkQjcZxuGMIdqcPUomAPRsrcHlwIuf7K4sk8AcSdS+nQokZSma9MjVLbjH6xeRGURwr%0AEBGQY+OrHMnPbvtYajWF1ayZdQVN+gVguVQMqUSUSuS21pfhF69euLqyIu0i3OGOIdSVF6PP4U2t%0A7F1brcNb7w8iFotj3+ZKdPSMotqimXXj2HTJVUieieC8km7J5HjPwATMeiXHqgVGEEQZx/vkXie5%0Ajr+NVh3eOTOUqikcjwN9Di+qTGqIBRHeOj2U8fhygxqXBsczxotSiWjG8hQT/sSxffpKpeS+QJEr%0A4warWYNt61bOxdl5JYW/+tWvIhwO44tf/OKMjzl37tz83lAiwaFDh3Do0KGs+7Zv347z589n3HbP%0APffgnnvumfH1VCoVnnzySTz55JPzen9aXumD2fYWM576PyexpTnR2fe7vLDoVZBKBPgDYdjdMy8b%0A+Oi+epy95MH754exe1M5l4nSgsh1siUIIrx/YRiVRg3k0uzN4ixlKlQZVTh6zpXzNd2eAOortFhb%0AXYpygwq9AxPQquXY3WbJOJDwJI+S0uMw/f/Jq9YapRT+QCRjaX57qwXvdgxh6zoTtreYEArHUG5Q%0A4WzvCCYDUSiLxKg0JWYR64rlsDt98E+FcMEuw8f2rQEQR8fFkaz4bqjSYk9bOapNGvzoN10523s9%0AS/sovyROqJzo6vNkzTayuXx496wD+zZXYsIfgt3tQ5Uxc/AtCCLct68Bp3uGMTwWQHmZCjKpGO6x%0AAGKxGNY3lMHu9KG+sgQVZaqcA/0yrQIX7blX/rg8AexoNePyYBEGh/0Acs8kSdYirqvQYt/GclQZ%0A1IzLApHs33a2lePkeRc2rTXC7ZnMiDurSQODToEjnQ5IBCHn67g9Aayr1ePywDjWN5ThtZN2bFxj%0AwLZmEyLRGILhKHbdVA5BBEyFYhgeC0AkAlRFEty83oJYPI5YNI5XjvXDalbjTz+4Buf7xjA07Edd%0AhRbKIgnUCine7XRAry2CRa+ETiPH5cEJVBjUqRIWi9UvMp4XxkNff3Xej/3RoVsXsSVE1yd9JmNS%0AevLT5vbh+deurmC0u30ZG3Otqy3FjrSkliCIUheAdcVy9A0lltf3OSbwyrH+jLJ4yXq/oXAE9+1r%0AyHifZML4nr118Aci8E6GUG5QIxqLzWtmJwBYylQo0xZha5NxzqRbenLcrFfC5she3QFwrJqP0me6%0Am8uUOLC7DnaXF6FwDFUmFcrL6mB3JTaOqzSqUWlUYzIYQn2FFiUaOaIxQCIRYcMaAzzeKZj1Kuy6%0AqRy9gxOwmjUoL1PhxXd6UTZtEmE4Ep+5PMWV/FN9pTZ1gSR5geLt04PYszGxEV2yBvFKmYE+r6Tw%0A448/vtjtoBXO5vLhWJcTjtEALHoFGq2lOHt5BHs3VmByKoJoLNM3Tx0AACAASURBVI6NjQaMeYOI%0AxuKIxaKwmjSpZQTpzHoVege9kMvE8E+F8fyrF/Hx2xrQ7/Khb8jLZXV0zdIPSq11OuxcXw6zTgEA%0A6HN6UVaiwJGzDtyzpx6Dbh8cI3601JViR6sJHm8QcokYlUZ1znitNKnx4ju92LjGgMsDE3CPBaBV%0Ay5f6V6QCkIzDbts42teb4BgNoMc+jqbqEuzdUJG6ar2mqgT9Tl9qab5zdDJVp/XdzkScDg37EQhG%0AYTVqEAzHcHlwApvWFuPEOVcqmRZyR6GSy/D8axdwe7sVn/zQWnT3e9Dv9KKmvBg7Wi3wB4KpvnSm%0AEgJclZGf5nvy09HnyajLmz7bCEDGTCSNUoodLWa83eHAne012NFiht3lw47WxOZx6SeFezaUY+/G%0ACvzhqC1jIzCVQpqINZsnNdBvtOpw/KwD5XpVzn7UoFPgpcO92NxkSiWFg+EoVEWJmSTJmZ/JixmC%0AIEKcIVkwksuWkzWnN601ZpRkkEvFMJUqYTVpIJMK8PpDaLTqcs46qykvxrsdQ9CqZYh7galgou7g%0AmqoSxOJxWE0amMuU+PWbl7OSGB/eWYMxbxCvnranbj921oVbt1Si2qTG7dusqXrHE/4gitVy9NgT%0AM5CSS6VPnnehvdUCtULKfpGIFsVstf6Tyc+33h/KSLbGYnG8+d4gdrSYsaPFhNu3WQFkngN9cFsl%0A9m+3YnQiCKNeid+8ldlPapRS3NFeg5ePJjYBNZUqcWkgc9N4QRBhS7MJNqcXAy4/qkwaAHEc63Li%0Art11GHQnknxWswYbGg341xfPZrRfLhXjjh1WWA3zO49PT47PVQaNfXL+mD7Tvd/lhVwiQCoRMOj2%0AQ62UwFyqQiwWT20k7Bjxw1iqTG0kBwAf29eArj4PRCLAMeJHlUmNTx9Yh1Aoio4+DzauMaDf6UVt%0AuTY1idA5OonNzcaccVJrKcaTPz2J9fV67NlQjlA4hlAkhhpzMWRSAWUlRTiStnJypcxAn1dS+N57%0A713sdtAKk34yanP58OpJO/xTkdTylfQTUKspsROiVCJAr5WjWCXHuV4PdBp5ziuKErGA107YIZeK%0AsaXZhLdPD+LSwATu2FGFKgOXidK1cXgC+MbPTsE/FUF7qwWO0QC+98sONFSVYO9NFrzT4YBaIcMH%0AtlThN29fxtZmI/TaIrzXPQyZTAyfP4zXTtixpdmUM17Ly9QQRCIcO5tZc/Ct9wdXzNVFunHpg6Od%0AbeUZsy76XV6EIzFUGtXoc0xgMhjG5JWl00UyCUylytSyqPZWM379x0sAgM3NRlwaGMdtW6vQcWkY%0AA8NeHLgyIC9WyTDo9mJiMvT/s/fm0XHe533vZ3bMvmFW7AtBgAAhriIpLhK1xossRbZrO63r5trp%0APY17T/5ozklT99725Nykt0nT5eSkzmK3SWzHjmPHllRJlW2tFMV9B0ESxI4BMBtmwez7/ePFvJwB%0AZijI2kjq/f5DcNZ3gGd+v+f3PN/n+8Vq1KDTqPn+z4RJHatJw6kxP2fGA/zjJ7byd69NcX0uysFR%0A9z2tp3Wv4N0YrCyEknUavlVU2UZKBaLJhtWkQa2Uc2M+xt5BF6ev+kll83S5TSzWuEZXcfZGiE8f%0A7N5gBCaTURdr564HOXc9yGeP9pMvltGsGXFWUWUSJdIFlHIZn3qgm6szEbEB/PCudiZ8cX782mTd%0A4fW4tMbeNZgLJGh3GsgVisQSOSxG6grCVpOGaCLLymoWl1XL4R1taDXKhlNipVKFmwsx8f+P39/J%0ASjzDzq1OrkyFWQymWAym2DPkEhlvILzfYiiFP5Kqu7ZcoUQommH/NhcLoSRjMxEuTIR5cJeX7750%0AY0Nhec+Qi1y+yON72z+MX50ECRI+hrid1v/WTivLkTQTC42LxkvhFKP9rUC9bM+hUQ9XZyIsBlP0%0Aes1EV29J9MjlMrHxemUyzEifHX2Lkopso2l8VaZn/dooMIonAWHvrzItv/65Ua6u91bZZEF4fXH8%0A46D9eq/g2OX6psWBEY9oBAfQ4TLWkQ1A+Dt++lAPRp2a3YNOvA4Dk74oV6dvmch6W4UJsYVQkj/9%0A0WVAiLcXjs+wb9iFWqlgcjFOt1sgymzIIcoVoomsKJVSKAkTRQ6rFrVKTiZbqtPAvlcY6JsqCgOU%0Ay2VefPFFjh8/TigU4t/+23/LxYsXGRkZob+//4O8Rgl3EdYfRh8YcbMcSXFhIkQiXUCjUjDvr9cK%0AjqdyPHZ/J4uhJOmsgheOT4gamQdGPOTyRYKxDG67DqNWRTiWwahTkUgXyK0J0ftCydsWhO+FL6uE%0A9xfVWL02G2Wg00qP18wLx2fIrDmYBiJpVpM53HYd8WSebL7I3iEnp64GxOQpsJImXxDGUU+MLfPM%0AQ/3MLsUJ1rCGXjg+w1NHerk2u8JAq4XZ5VUhdgslTo437y5KMfvxQpXpUGXKrU+Ujl9eZt+w0HhI%0AZ4p0e0zMBxKcGvfz2Yf6WQgmCETSyOWyNdM5I0vBFMM9dgrFEp8/uoVQPMvzx6axmdTcP+zhUwe7%0A+dkpH7oWFTcXYuJ7+lfSGHUqju7u4DsvCZIRVpOGn7wxXZdQrZ/KkGL2o8dmNAZrMTYTaWr+cmM+%0AisPSIhpzhaIZPA49g51WbvqibOuxEU/lWQwmcbcqOLLDy6QvzkpcOEg+tLONZ9+Y3nAw/NWH+sQm%0AWa3x5vRinEuTYR7c1UY8mWc5nKLdZaDV1MLPziwAMLkY59//+l4+/1BfXay90xhtM0gx+9GjGrN7%0Ahlx1BsLVHDBfKGI3a4mnclybiZBMC0SCNy4scnR3O9FEjuWVFO1OAzJknBgTJE2qxeRCqUyHy8Bf%0Av3BNjJFARNArPnxfG29c8InXshxObbxAIBjLkMqVeOXsArFEji0dZibm4xsL16s5svkisWSuTsta%0AirMPHu9GDkKChHsBzbT+Dwy7GJ+N4G7VNzbqchl448IiDwy7OHM9gMumY6TPzitnFihVKjx9pI90%0AtlCn89us0PvI3g5xLL860VFak+mpRa5QYi6wKv4cXc3VjOQv47a18M8/MyxOab7Tmlm9v1FxvCqD%0AJpMJkpODXdY6mQwJHz3kcpnYvAU2nH0anYVAiB1fMMmeIRf/8NoE564HhUbsWt1oz5CLQDTD37ws%0AEA+ePNzL3HKcQCTDth4bpTIYdEp+76v3UyyWGWg3iwauHS4D5TK8fWUZfYsSvVbJq2cXNsT8k4d7%0ASGVumR7fKwz0TRWFE4kEX/va17h8+TJer5elpSVSqRTPP/88v/d7v8d3v/tdtm3b9kFfq4Q7HLWH%0AUblcRrvTwHPHZwnFMqIO0Zx/VWS0VRN+p03L88dmABjps4tfvnK5wvHLS2hUCh69vwOXVYs/miGZ%0AKTLSZ6fNYeT8tSBWk4Yer6npNW2WMSXh44P1hZP5QIKxqRWROVTthgejGSqA3dyCRiVnJZ4TmZyn%0ArgbWmHMKAFQKOTNLccamVrCaNKKxUgUoFMts7bLhCyTF2P3pm1OMz0R4SadiuNtWp98pxezHC7VM%0Ah/XmWRqVgnyhyJ4hF5lckaO720lnizhtWjQqBXuHXfz0jSk+c7iXZGeOmcVqYlxh15CLSxMhLEYH%0A5ydCxOI5vvzJIcZnVrg0EeaJ/R20OQ3k8iVRW0uplPP0kT4CkRTBaJo9Qy6xINgooQIpZu8kvJvi%0AqFwu48JEuKlZ62CXlVZLC3//yi0GbofLyA9+PsGeIVdT1+ZoIkuv18xcE7PYmaVVdg44UCjkdUzN%0ApXCK4R4bZqMah6WFwS4LN+ZiXLwZZtdWB3KZrOFI/mbGaNc/R4rZOwfVmK3uvVUD4Q6XkbPXAk1j%0A7cnDvcwsxfG26tmxpZVfnFlgajGOXC6ra2RkciVRS7iW7RaKZsgXixzZ4eWty0IcdntMnLrq33CN%0A3R4Tf/ncGNu67ViMEIxmCccyG15vpM+Ow6LFuVbY2GycSUVjCRIkvFt0Og387pd3i0WtaqO+223k%0ApVPztKjkDRmzMmT0eE3MBhLEUwVUSjmxhHC++fzDW3hubdqsKsNQW6CrbYDlCiViyRxGnZojO7zi%0ARHAZODjqrdvfARb8SezmFnq85ro102rUcOZaiJ+d9vEvntnO1emVpmtmozV1fXG8XK5w/kaQr39u%0AlLnlVS5MhKlUKoC0z99J6PGaxNxz/dnndkbCy+EUFyeC9LRZeGK/lR+9fhO3XcdQtw2HRctCUJAt%0AaXPqsZla0LYomQ8kRE3tUDzH//2t0wx1W9jWY0epEM75pTLIqu9v1LAQSDbMYRcCSaxGjUh2vFcY%0A6JsqCv/hH/4hS0tL/OQnP6G/v5+RkREA/tt/+2989atf5b/+1//KX/zFX3ygFyrhzkftYXRDR9F/%0AiyE0vbTKfCDB4fvaCESTVKiI4vCNFgC5XEarRcvYTBR/OIXDqkUuk/PC8Rk+/0g/P3l9ikq5wuWZ%0ACCNdVvF575YxJeHjg2aFk2y+yKHR+vGVKqNo19ZWsnnB5KuaHNVqV1U3sEKpTF+bRUx4dm91EIqm%0AOTnmR6WQky+WGJta4ekjfcwsxXnu2AzPHZtpqN8pxezHA7VMh/V6aFaTBrtZW1cU0agUfO7hfg6O%0AeiitCacurSR5YLSN8xMh5gMJUtkCK/EMKqUcXzDJ1GKMX31oC9958ZrY2Pjbn03wqw/188a5edpd%0AQnL29JE+nj82jdWkYccWR937hmIZHtzZRngtoRrssjDca2+qRyvF7IeLd1scLZcr9LWZSGaKTUct%0A31zTJBQYQFpyeWGSolQq1x0MYW3MPpbBatRwvMb9eT2WwynyRWH9PHxfGzfmI0RXczitWpw2LbKK%0AjHSuxIvHNxrXfPUzwxte753GaBsVhKV19s6AXC5janGVTpcBkHH2WgD5DcG08OZC7LasM18gwexy%0AnB6vieeOTTHQaWNqMb4h/8wXS2Lzdv3+Xo2r6nPanHrUE/K62NaoFFCp8MieTp4/Ni3eNtJnFwvX%0A61/vn3xikFl/4h3jTGpOSJAg4b2g02mg02nYsL8vh1P4QsmGE4znbwT5F89s509+dAlvqwGVUkax%0AVGawy4I/khbXrKoMg9WkYSWWrWu2VeWgFkNJRvtbefnkHCDkrJcmQkB1ym1JfI1ujwmoNFyD9w27%0AKJW5bT55u717fXF8uNfGn/zwkvjYSV9M2ufvIJTLFZHcsv48rVEpUCsVeJsw3fs7LCTTOW7Mx1DK%0AZeza4mB2WfD/We9tcV4V4ktPbGV2KUG3x1gXe+1OQ128AWI+sBBINJ0cWg6n2NZjZ3tfq2iEeC80%0AdjdVFP75z3/O7/zO7zA4OEipdOsXZzAY+I3f+A2+8Y1vfGAXKOHuQO1h9HaU//lAApdVy9Hd7RRL%0AZdKZEiZ9hYOjXsamw/S1WcQFQKtRcniHF49dzw9+NtFQt23KF+fAiJtfnPVRrlBXFP5lx0kl3Nu4%0AXeEklsihUMgaMoqCsSxOqxa7WcONeeH5uUIJm6kFjUohbmjNDonPPNTPzJJgSNPWaQAqtJo14uPO%0AXA+KbKZaSDH78UAt06FWDy2VKbCaym+IixvzUaKrOQrFMi6bjgV/kmlfjIP3tXFpQkGX28TcUoKj%0Ae9t45bQPh0XL+IyguWXUqajISnzhsa0k0lm+8PgQvkCCG3MRlkLJDe9bO9Xx4vHZGpmJlCgVUAsp%0AZj8avNviKAhx9x+/d76OEe60ajmys40ul5HpxRviQbBSgXAsy5GdbcRTedRKhXgwrDKCQrEMLrtO%0ANEFslNA7rFomfTGO7GwjlSmIrzPS10oyk+elE7MMdFobxtWlyTB7trQ2/BzNxmjXQ8oN7hzM+hPs%0AGHAwH0jgD6fYPeSkfc2lvrz2mGass6Vwis89vIWVeJYutxmrqaWuaQuIh8s2h54er5lCsdTwb1+h%0AwmeO9FAqV9gx4GBuOcF9Aw7aHHpC0QxvXV5m/7C77jkGrZpUZuPanCuUmFtexR9uzDKqxpnUnJAg%0AQcL7hfUN3/4O4Tz9D69Pcvi+NgaMGmaWVvG0KvndL+9ixp9ka5cVk66FVDbP3HKCDpcRfYtSLHBV%0ApzdKpTJep2GD6ZxGpeAzh3uJJrJ1OcR9W1ppUQu1gFoGsUwGdrOWQqlcd+25Qol0tohSIb/tmnm7%0AvfsLR/vqinN/V+Mx0Oi1JHy0UKuFvXnfsEuMj/52M/oWpfh/hUJeN8kjl8s4NOpZkx7L8Nj9nTx/%0AbEZs1K43PAThbz4xH8VsUFMsVTYlT5HNF4kmsmzvb21sROc1MbkYp89rYjVT4IevT3Jt9u5v7G6q%0AKJzNZrHZbA3v02g05PP59/WiJNx9qD2M3o7y7wsk6fWa+dmp+Q0by5GdbaiUcrQaJbu2OnHatMQT%0AOVE8vBbVL20skWPHQCsHRjz4AkmUSjnFYvmXGieV8PHBSK+1YeGk12sSC77N9LP2DbtwWLTM+4WN%0A4q1LS3zqYA9z/lU8dh3+lXTDeJ1dk5aoNkfGplZ4+sE+8TGBSJpQLNvweqWYvfdROwZ4cyHGZ4/2%0AE4ykiSVz+ELJuse6bDqC0Qyt5ha0LSoW/Kt0uk1M+mKY9Wr2Dbsw6dX0tlmYWlily2PEpFdxdSrK%0AwVEvWo2CXq+Zv37xGk8d6WV6MYovlOJLjw2KY4N6rUp83wMjHi5PhjYU6qwmzW31aKWY/fDxboqj%0AAN1uI//6n+zi7bEAwWiafcNuRnqsdDgEo4771+RJqkn3Jw921zUGapmWxy8v0e4wcGM2uqG5UYVW%0Ao6THa6bTbdzwOhPzUXYNOtFrVU1ziAV/ArVaQT5fv8Y2G6NtJJkh5QZ3BqomxOtZY0d2eJuyeY9f%0AXhKf77Bq+cHPJ3hiXxeFUpmLN0L86kP9vH7Ot6Gp2+Y0cPpqoOm1+IJJrMYWfnF6Y266Z8hFuVwR%0AHlNjLnPTF0Uplzd8vUlfHLu5peF91TiTmhMSJEj4oHBk1MPxS0vkCiXeuCCYs3vsevYPu1hcSfO3%0AL99Yk+bZqJlaXWurMo5GnQqNWtFwvQrHM+hblBy7uLThdf7xE1v53ssbzTir56vaiYxgNEOrRdvw%0As9yYj6JUyje1d1eLh+91n5dygQ8W+XyJmeVV3r68jEalYKDTglolb7j3P32kl7PXguwZcvLCWt6o%0AUSmYWVoVH/tOtacer4mZJeHcX32/Zo8PxTLsH3bjsuuaGtFNLsSYXBDY53uGXMz5V+/6xu6misIj%0AIyN8//vf58EHH9xw34svvijpCUsAbh1GY8k8u7Y6GnZXqqMA6zcWACoVEqk8X3h0gB+/dpPhHjsG%0Anapp0SEUzbC9387r530k00U+c7hX1Lj8ZRhTEu5t1I5p9rWb67qPICz0OwecpHMlApF00w5iKlvE%0AoFULI6WA2aAmlsgyMR+lUCwTS+Qavn8wmqk7UOYKJRZDSbFo4rLpsJtbpJj9GKPRGKBSKefPnrvK%0AvD8hFjq0agXpfJEbcxEe3tOBXqOg22tmJZZiwhelr81KZDVNMJImGEvR7baQyZbYs83J88dmcNta%0ASOeKqFVyypUKL5+c54n9Xfz4tQl61qY1UpkCvW1mAivCd6FRoW691EUtpJj9aLDZ4uh8KMmJsfqx%0A9S890l/3N/OFkyJzvIpApHHTK5svYtSpUCpkWIwa4JbZS25Nn91h1dLjNfPyycZMYL1WxcziRgmV%0AWnS5jRsKwrWf/Z3G+KTc4M7BmesBUtnihgPX+tvgVoxV90uNSkGP14xWo6wbF115PcO2nvqJnerh%0A8Xbs9Q6ngUg8c9v3bXcaOHc9KN63Esvedv1bU6xoeB8gNSckSJDwvmH9mrE+FxjsstLfYeF7L1+n%0Ap80CQK7JOSeXr5eUshpbmFneuGcCTC3GGem1NzzXX5+LNp3M2DngYCmcEqeNCsUiclnjJtvWTivF%0AYnnTe/d72efng0l+9OY0V6cjdz3z806GUinHFxCIJ7lCiaWw0JhtFC+BSBqVUsa8P9G0CHy7vLHd%0AaWBsOkyv10yHyyiSCtucjeUpOl1GZpYTKBQyfuPpES5NhJjzJ+hwG6EiGNHVXl9tbvJBNnY/6Lxg%0AU0Xh3/qt3+LXf/3XeeaZZ3jwwQeRyWS89NJLfPOb3+S1117jW9/61gd2gRLuHlQ3oAlfHF8w0VCj%0AsNNt4OTYLbZGLZvjxrxQrLu5IBh05YtlZpZWm5rgeFr1uKw69C0qVuI5wvH6gsW7ZUxJuHfRaExT%0Ao1LwxUcHePvKMv1tZpw2La+dX6DNacRla6xvDUIzIhBJ89mj/cz6V/EFkmTzJX7tia1cvhnGqFc3%0AHZmudfIFQWvbZRNGrfcOOgGkmJVAuVwRmxilcgWTTmhC3D/sQgbYzC106VR47ToS6SLheJZUrsgz%0ADw9w/nqQ6cUYDquW2eUVVEoZ2XwBt13H8hqL/b4BFxcnQmzpsLAQSJJIF4QYHHJj0Kk5dy2I1dhC%0At9uEL5AkFM00TLiasUGlmP1ocbvi6HwwyYQvxo9fm6pbD2vZDXK5jFl/gvNriXAVLptOTOLXIxTN%0AcGRnOy+dmOXAiEeMibPXArhsWnZudfLWpUWApkzg6GqOnYNCQ7lZXO0ecr7j53+npFnKDT56yOUy%0AliMZwuvi4HZsn1A0w3CvHZlM0Lr8+ek5hteKEbW5pMPSUjexU33NXKFEj9csTuxUoVEpGOy28fNT%0A803ft91pYOdWJ1emwuJzc4US+pbbr3+/OONreJ/UnJAgQcL7gdvpktfmAnOBBM8fn2W4t5WJ+dht%0AJ72C0QyfPtTNxYkwFqMGs14tTDn6GzRqXUZuzEU33G41aUQD4/XwBZLkiyX8K2mRDfprT2wVjLsm%0AQk3X03ezdw/32t/1Pi9J+nx4KJcrdLiM4pmir83CbJPGw0IgyVC3lWuzt+Js/ZnkducRr8PA21eW%0AObrbLPoCALjt+oaPr1QEDepJXwzNuUUObPdgNqjxh1NMLcY3XF9oHenr/W7sfljeA5sqCu/du5f/%0A+T//J3/8x3/Mn//5n1OpVPj2t7/N0NAQ3/zmNzlw4MD7fmES7k50Og28dcXPW5eX60b3HFYtnW4j%0AY1MROt23FoFmhiDR1Rz9bRY0ajlyWWP31OEeG6+fW6TqFTnli+OPZnCvuT5vljEl4d5HszHNlXiW%0A//OpYf7gb86KLqJKhZz7R1wshVJNi7t6rYof1+hVzQcSnLse5IuPbSGdLTWM1xa1csM1eFr19HhM%0ADHZaxLiUYvbexmYShWpiqlbJ2dZtQ6GUs3/Eg8uu5dk3phnutdLXbiEYzVIsldnaZeHE5QCReAa9%0AVsWrZ30YdEq2dtkIrKRptWjRapTi6NT4dIh2l4HASprC2nTFqfEAX35ikEQmx1NHeimUSsz5V+nx%0AmskXi00LdVWH56vTESlm7zA0Kgj/8Q8uNNXrfevyMhq1nHJFxqtnF1Cr5Iz02fGFkqKuYBkarosu%0Am5ZfnJ4XdQgf2O4RtK6DSfzhFJHVLP/kV4b4yetTTRkduUKJtlYDGpVCZBlXc4h2lwGXTcfkQozR%0A7sZyZpuFlBt89JgLJFAr5XVNf7lcxtZOm7jerIfLpiUQSROICAVet/1Wk6I2l/Q69HWyDtV4C0TS%0AzC3H67Qvq8ZLN+aitDsNjdnpHhMyGTx/bJodAw5cNh1nx4N0uAx0uIzsGXI1Xf9uF2dSc0KCBAmb%0ARbMmb20R07+S4tpslK9+eogOh6HueVdmIrRatBSKZdqcBs5fDzafnHAZuDgRxmHV0u0xUSqXUSkV%0AnG0wSm/Uq7EXShuKZdHVHLsGG08NryfJ5AolxqZXuDK1Urc+d7qNPLq7va7IvalJqGCSb/7DlYZe%0ACbfb5yVJnw8etQXOR/a0i/u2DHA3MZbztOpRKmR1e3SjIvCJsWUOjXpAJmN2aZV2lwFvq4Gfvjm1%0ANjFUrzlczTMrVFgKpWh3GqhUhNuryBVK5IslZpdXGei00gjr4/n9bOx+mI2KTRWFQSgM/+AHPyCb%0AzRKPx9Hr9RgM0hdEwi3MB5NcnY0wMR8VdYiqjqNjUyuEohl0WgWeVj1GnQqnVYdRp6p7jdrDotmo%0AoVQq88aFxQ0L+9ZuK//75By9bWbOjAvMY4dVy9tjyzxzuFd8vc2Mk0q4t+GPZuq6i7W4MR/FpFeR%0ASBeQy2XsGXLhtGmJxLJicaJ2AzHqVLQ5DMSTuYaJQyieZXwqsuHQ2eM188LxmbrHC+OvJh7f3V53%0AuxSz9ybeTaf31DU/Tx7uZSmcwKTT4LbrODnmp1QWjAg7XEaWw2kqlQq+UJIWtZK9wy7GZ1bI5gUj%0AhR6rke19diKrGZLpImNTK7jteub9CbQtakw6NVcmw+za6mQ+kOCpQ7388JUJtve38vblZQa7LaSz%0AAjPkyA5vXaGuKgcw0Gnh0HYPnU4DI11WKWbvcJy46seoVzdlYk4sCOPsHS4DuUIJu6UFs17DoVEP%0AFyZCWI0adgw4MeqENbMKjUpBu8uIWnXLcK5Sgf+1zpTm4kRINBVrxugIRNI8c7SPm/MxFgIJvK16%0Atve38talRWTIWAwl+dyDfe85zqR19qPF5GKcgU4rvuAtCaUDIx5Oji2zZ8jVMDZ0LWryxVvMs+hq%0AjvsGHBvkntbLOlQPj8JUTkZkplVz01yhRKfLyNYua8P3lVHhzQuClnGtB8bJsWUeWStYNFv/qnFW%0A9btYf5/UnJAgQcLtcLvcsVrEXK+h/rOzPvZtc3FtdoVKRY5aKaNYrvDaOWFy4XMPb+H89aC4DwOi%0Avq8AGVOLcaYW41y4EeKLjw2g1yr5zOFe5gMJlsMpnFYtuhYl0dUsbptuQ14A0OYwolFtZP42IskE%0AVtJYDGqxduCy6XhsT7tY3K5iM3v3iat+MrliXR3iytQKdrO2zpC+FpLfwAeP9QXOv/3FBF/+5BDj%0AMytE4llGt7RyqQFTvMttZG45QbvL0LAIXCrDQiCBc40UONxlpdWsIZku8PyxaRQyWUMN4Wqtqq/d%0AzP/7G/v4d98+3ZAJ7AsI0hbN8tbaeH6/G7sfZqNi00XhawrWjAAAIABJREFU73//+5w5c4b//J//%0AMy0tLZw5c4ZvfOMb/OZv/iZPP/30+3pREu4+VL/owIZkvEqn7/KY6HIbkMngif1dzAeSjM9E2D3k%0ARC6T8faV5brOzytnF9g96GDXVqeo/zLQaaFQrDAxFyWRziOXy0TNuBa1krHpSMMDo7SQfzxRy4xr%0A1H0c7LJyYSIM3GIaFUplvvKpId6+tMSXPzHI+EyEpXCKPUNOllfSXJwI4W7Vb3BDl8tlyAGvQ7+h%0AIXJhIsQzD/WxHE6zEEgIbOMWJYMdlqbXLsXsvYN30+mVy2VYjVp+/Noke7e5eO2cj30jLj59sJsf%0AvjIJgFqpYN6fwGxQ0+U2kssXCETKdHssvH7OB8Bon42r0yuM9LWyFEoxs7TKZw73cmkixOzyKka9%0Ail1bXTisLdjNGhbDScFcbo15N7OYYPeQk3l/Qpz8yBcE3ViFQkYroFHV679JMXvnonrg2dJuJZnJ%0AN2XvZHJFFtZGPre0W1lN52hzGHj0/k4WQymxsOuwaDl/PUSrpQWNWtB1VSnktxibDbQKE+kCnlZ9%0AQyZwp9uIQaviZ6fn0VxX8KlD3VjW3NILpTIjva2cGFvm8fs739c4k2L2w8fYXJTx2SihaIZuj5Ev%0APLaFm/MxiiWh6bUxNgz0d1i5MhlGrVSwvd+Ot9XAGxd8dHuM+MOpusNeMwbRQzvbhBHoNV+Lam4K%0AQuy/dWmJPUMusdk20mvHYlDzg1/crLv+XKFEZDVLvlCuO5g1iqX5YJIz1wP4IxncNi17B+uLvlJz%0AQoIECc1wu9yx220Ui5iNjLHPjgd48nAvzx+bpkWjYLTfId7/3FvT/NoTW5n0Rfns0X7m/KssBJLs%0AHnKKzMoqcoUSk74Y/e0WrkyFaTVrGem38+pZH7u3OpHJZVy8Ga7LC+wWoYD20olZvvT4Vibmo/iC%0ASTrdRjyten782uSGz9rlNqJQyNGolAx2CQ2y9QXhWjRbL9cXd2vX+tsVdyVJnw8e6wucTz7Qw3de%0AvIZaJefIDg8yGewbdpHK3iJV6VuUFMtlLt4MceZ6gEOjHuRyGdOLq3S6DThtenyBBK0WLUqFnFIZ%0ArsyusBxK44+kefJwL4uhJMFImnZX42kgh1lLuVzBbtE2LAp7WvUsh5OcGvfz9JE+lsJJfIEkXW4j%0A9w04mFyI0e0xve+N3Q+7UbGpovB3v/tdfv/3f5/Pf/7z4m1ut5s9e/bwjW98A5lMxlNPPfW+XZSE%0Auw+1X/RmnZRyuUImVyIUTd/WWfrE2DK/+mAfc8urGLVqXlsrclhNGo5dFNgaTx7u4b4BJ6+eXuCB%0A7R68DmETe2R3h7RwSxBx4qqfRLrQNCb3bxMOgAuBhMg00qgULCwnOHifl++8dB2AIzvbeP7YTNOY%0ABSEp+/nphTqWUzUR0agUyOVySqUyrRYtBq2Ko+8wxiTh3sFmO73zwSSXp0P4I1kAyhVhLbObtZy5%0AFhBHqxQyGe5WPUq5DKdVh0mv4pUzPkKRJF0eQZ7HaTNw+mqYwS4rZ8eD7BlyYTGq2TfsIp0t0u0x%0A89bFJeaWV/mV/T0cv7RUN7pdO8qfK5Q4fnmJIzu8ItOkil+c8Ul6a3cByuUKI71W/JFM0/VwoNOC%0AXCbj+lyUwEqaZCbPrq1ObsxFGu7Zn3igm/PXA8xXzULKJYqlMp98oLvOkKsWp8cCfOmxASYWBCbw%0Alg4LfW1mXj41R3+7ZS1PKLIcSnN5MiQ0KoJJcW0GGX/32qRk/nKXYj6Y5E9/dLkulk5dDfDI3g5x%0A/HL9pJlJr+H7GxzsV3jycA82g4aBTgvpbL3khDgWWqngCybxOgx4HHoMLaqGI9AtaqXILOtrM3N4%0ARxt7hpz8l7+90DCnrGoI3u5gNh9M8up5n3jABXj1vI+Hd7VviF0pb5UgQcJ6vFPuONhlwb+SamiM%0ADYhGsY/e38mVybB4+95BFz9+9Saff3gL39uwtirYt80tnm1A0HRtUSuxmjRs6bTwypkFdm91bihE%0Aa1QKPvdIPyfH/LhsCg7vaCOVzdOiVq7JmCnocBpQKeTkyvVr8CN72ul0vPcG2Xsp7kqSPh8c1hc4%0AjToV/jXj4lyhRLEEp64EaFuLj1aLFtVakff8tZCogV0qQwVotWpx2w11GsEg/L2O7m7HbCgxuqV1%0AUxrC/R1myuUKAx3mhkxlr0PPxYkQ+7a5ef7YNCDUpE6PBzg9HuDf/NPdfPHh/vd9H/+wGxWbKgp/%0A5zvf4V/+y3/J17/+dfG2jo4O/uAP/gCv18u3vvUtqSj8Mcb6L3ojBlClAuduBDk06mnqLF11OwWh%0AGCKMerSwb9hFsVzBF0iKLqX/8PoUKoWcB3e18cb5Rc5dD/LAiFtauCWIqI3L9THpadXzif2ddDoM%0AgJtra6wlrUbJ4/s6Sabz3JwXnuuyaYmuZhvGbLYmZqvMuA1amE4DSoWMH716E5VCjtWkQd+iQq1u%0AYk0u4Z7CZju9VUbIcK+dcCwjmnq5bFqWQinCsTQ7tzq5NKHAoFPT6TIQXc1y7nqQg6NO2l0GlHIZ%0AQ902Tl8NEI5l2LPNSTyVZd+Ii2g8y/hsBCoylAo5uXyR/nYzxXKFk2NL7Nnm5PljM2JTA2B2TX8z%0Aly8STeQoliqS3tpdjIOjXv7sJ2OiRnBVBqTTbaS/3cyzx6bZ1m0XR+1TmQI35qJN9+xgJE00kau7%0AfTmcIp7MNWVkeJ16MvkS43MR9mx18uBODz89Nks8ma8rVtdKlWhUChwWLRq1kp+dnqNcrkjmL3cJ%0A1h/wT9Q0F6rIFUokMwW6PaYNRpbR1RyxRGO5ppmlVV4+Occ/enQLFeDc9VvF3nK5wtlrAfaPeGi1%0AaOn2GHj1zDx97Vb2DLkE46XlVVFTuFZD0GLUEE9k+X/+/ETTKaOqhuBDuxxND2YTvljDZkq70yjF%0ArQQJEm6LzeSOB4ZvnV/Ww2XTUiyV2dJuRteioNsrrK9GnYpCqYTVqOHmQuy2Z5vqfe1OA6fHBZLN%0A2Jru72oq3/C588sJHt7dzqQvTotawXNvztQ97q1Ly419KBzNJy7eLX7Z4m5V0uf09SDjMxFJ0ud9%0ARLlcoa/dLBY4t3RYmKsxlpvzJ+hwGzh28VZDOLoq7P27B52MTa3UMeIFaScaxuBqKs+cP45MVn//%0A+mZxlYlcrlT4k3+4QqulpY7Z3u400O40oFbJ6XQb616vdtLo7bEAXS7ju/p9bLb58WE2KjZVFPb7%0A/ezatavhfbt37+Yv//Iv39eLknB3YXw+RofLIH7Ra1keD+1uY245wcRCjKeP9DLrT2xwm64iGM3w%0A6P0dJFJ5cYNbCqdYiWfZOeAgXyzVuUbnysJBAoQvqVqpkBZuCSKEDpuVOf/qBuZRq7lFTEAAHtrl%0AJVcoI5PJ+MnrUzy2rxOVssxIn51KhaYOvVU3dLdd15TlFIikSWULlMsVcmWBPbx70Ml/+Juz/Ksv%0A7pRi9h7HZju9J8f97BlyIQO6vSZml+J0uE0s+AX9tkAkzaN7NewbduGyaVkMJ+lvM5PJl8jkynS7%0ATei1CsamhYTdbmxhbDaC09pCpQzheA6nVStOXpTKZUx6DU5rC1enw4RimbpinFajYGI+JhYyBjot%0ATZ2kJb21OxtVTcKZpQTdHiO+kPB3VCrk7B9x88rZeTK5Ige3e7k8GcYXSvLQzjacdh0TczHCscbr%0Any8kSI7U6ghWi2VDPbYm+qwyfvrGFE8e7iWTLfDWpQB6jbKhpAQyOLq7nTn/Ks+uO1hKzYg7G410%0AMIVx58b6/rNLq2zvb90QMy6brum6E4oKxprXZqOk0nmePNzDzNJqnYHcsUuL7BxwcGY8yK5BNy+d%0AmEWlkLNv2M32/lbevODboI9tMaiJJfO3nTJqUQvHp2YHM7lcxtTiasMD69RinMf3tEvrpQQJEppi%0AM7ljp9PAVz89xM/O+OoMOw/d56VUrrDgT7Bv2M3/PjHLE/u7OLLDi1qlYHIhzu5BJ+euhxq+d3US%0Awr+SXmtkGXj7itA4S6QLdHuMvHLG1/C5c4EEc/4EgUiakT77hjUwkytydTrCF472fWB543vRa+90%0AGtg97GFlJSmt0e8znFatuJ/Gk/k6Y7lQLM3olls5QO2kbXW/rWXEW02apv4YvmASb6uhuYZwmxmz%0AQS3WlB7Y7kEplxNP5MlkY6hVCvLFEueuBzl3Pcj/9flR/t2v7+Ubf3Gq4ftdm4sIRWVzyztOsb0b%0Afxn4cL0HNlUU9nq9nDp1igMHDmy479y5c7hcEjvz44rzUyucuLIssHjWJc4AuXwZo07FMw/1E4xm%0AMOvVyGjsXt7jNXHs0hLbe1vJF4oc3d3OajpPNl9iKZwSNye3XSd2jwQmnY75QILJxbhUmJAA3Fp0%0AZTJZXVxWmUdb14wG5oNJ/ssPL/LkoV7m/AnkMhkgbEI/PzUvdiObOfS2Ow0YdSqmF+N1LurV9/Kv%0ApNk37CY4kxbjFgSJlUS6IBU1PiZ4p06vXC4DZJy9FkCtkvPE/i6uTofx2HX4/HE6PWYCkbQgG2HX%0Aky2WWE3nMegFw7jFYAqlSs7Rne28fHKB+UCCPYMOZpZWsRhU+FdSrMRStGiE74LbrsNu1hKMZpjy%0Axdk/4uXKlDBaWE2a7GYNWzqsopTExHys6fdA0lu7c+GPZvjjH1wgkS6gUSkY7rXy5KEeXj27QL5Q%0AplASXMVjiRx6rQpvq558scSZawH+0cNb0GuVyGTahn93l03H5Zu3RlI1KgUGrVrQUp9c4cjONiKr%0AWULRDO5WHSqFQtRhXwol+cyhbl6/sEwmt7bfp/Kiudz+ETd2UwvDXVZ++Mpkw9FYqRlxZ6JWB1PY%0Af4ucvR7gt7+0q2mRw2HV8srZhTqTVk+rnha18rYa2GNTK/iUScwGNcvhNBPzUfRalXjY06gU6FuU%0A2Iwa3rzgo1yu4HLomF1eFRnztVM9Jr2a1XQek06NXC5rOGXU5tCTzhbfkam+HE41vn2l8e0SNuLJ%0Af/XsR30JEiR8ZNgMS7DDYeCxPe2cvRZAJpfxa48P8Pev3CSVLXL4vjYW15q3mWyRU1cFY/ZPHuzm%0A8s1wXVGuFu0uA4GVNA9s9zDQaeW7L1+vu/+ti8v0eE1Nz0VXJsMMdFqIrZskquLD2Lvfq167lFe8%0Av5DLZZy84hf3+FSmwLZumyjX4G01kEjlRYm7YDRD1xo7963Lyzit2roib3Q11/RM4rBqmZiPNp30%0AsRg1dSRDXzBJq0WLTAZqlRyb+RZLGeDtMT8vvD1Hu9PQMH/x2vUshVOMTa3cdort3fjL1OLD8h7Y%0AVFH4C1/4An/0R39EsVjksccew2azEY1GefXVV/n2t7/Nb/3Wb31gFyjhzsV8MMlf/nSszvm0Oo7a%0A4TKwf9hNLJlDIZfhj6Rx2lpQrumqNmJe2M0trCbzdSzLQrHEY/d3olHJ6XAZxcS8KiNRKpcFJkko%0AKRUmJAD1i+76uKyyh8ZnIox0WZnwxXhkTwfPHpvmK58Y4rlj07hsWlHDsopGTQ+NSoFSIePabASH%0AVdeUUTTca0Muh8VgaoOJg1TU+HjgnTq9C6EEq2lhFG+g08LF62G++NggLxyf4akH+5mYj7NjSyvB%0AeJbnj81waNTLULeNc+MBipUKvW0mjl/xc3o8IGoKZ/MFOl1GbszHyGbLPL6/h5dPzgGQyhRIpPNY%0AjRpaNAp+cXqekX478/5EnYu1xaARY7qReRNIemt3KqqNsWuzUQa7rPR4zZQrFRYCSZbDKQY6rbjt%0Aeq7PRlArFYz228nkSpRKZdRKBX39FgKxNMO9NsanIw3/7iO9dhwWLTfmothMGro8ZmaW4qiVClqt%0ALeTyRcZnIhwc9XBqTd+9Cl8wiVKh4LVzC3WuzS6bDo1aycxSnOFuq2T+chfixFU/hVKZg6Ne8oUi%0AdrOW1XSONy4uYapZU6qoMoEq5QpTizEKxRJdbjMatZI3Lvg4dJ+34XO0GsHxu91p4MpUmFS2eGs0%0AVCmMhvZ4zcwtx5ldTjDUY6fNoUepFExq5gMJjl9e4qFd7YSimTr5CY1KwQPbPbx1aWnDlNFnHuh+%0Ax7grlyv0d1gaHkgH1rSzJUiQIOF26HQa+Df/dDdjM1Eu3gzR6zU3ZAl2Og3886dHuDwZ5henFxjo%0AFPb8s9cClMsVUpkC8TW5hxaNkpVYFl8wWcfMrEKjUmAztdDnNaPVKPib/32DYrFc934Oq5atXVZO%0Ajvk3PLfbbSKXLxGKZmhz6nHb9XWm3NB47/6gzkLSWnvnwGnXifvp/hGXKFFXKpXRqBUk0nkqaxJ3%0AbrsOmRxKJdg14CCayOG03SIo3O5MUiVe3e7+ujP+WoO52kh+6kgvw702rk5HRAJivljCZmqpez25%0AXMahUQ/FtRir1qZOjjcmfG3WX6YZPuhY3lRR+J/9s39GIBDgr/7qr/j2t78t3q5QKPjyl7/M1772%0AtQ/sAiXcuTg5fksrrXZk/vAOL75QkpdPzrJ/u4drc1HmlhN0uAy4bDoMOhVPHu4RD6ddbiMyuYxg%0ANFNXgKgyg1UKBVu7bA2MRhR84bEt/OT1KQ6NeqTChASgftFdH5fVwkS3x0QgnuH8RJAej4kvPjrA%0AX784zkCnlVA0w3I4hVwu44HtwgHz+myUTx3qIRzLMLu0Kh42Xzg+QyZXpMNl4vyNYB3LyWnVsmPA%0AwfdevkEmVwQ2mjhIRY2PD5p1eueDSZ47Pks4XpXMSfLkoV7+5sVxBrtsJNM5VtM5ntjXxcunBfa6%0AViPj5nyM+7bamZhbZTWVx2PXI5dVcNsEI4WVRJ7+djOXbob4xAPd/OzkDF0eM/OBBHqtCqNOMPF8%0A6kgv564FaVEJydPebS7OrK3ttU2VUCyLSa/iN54e4eJEiHl/gk63kfu3SXprdxrWsxG6PUb8K6k6%0AfVNfKMmRHWrcrTqMWjVGvZoX374JCGN5Z68FODjq4dy1IIPdNpw2nbhn97SZcNn0jE2FCUQyuFv1%0AdLuNPP/WzMa1bthFvlCqKwiD4DR+7FK9aWGuUBJMEq1aHtrdLjqPS+Yvdw+qOpgHRjxcngyxf8TD%0Aa+d87Bly8do5H4VSua5R2+M1YTe3EFxr9ofWbjPrNaRzBY7s8FKhsSN5uVI1gRFGmzUqBVOLMSwG%0ADQfv85BI5etMZqox+eThXvQtKlE7PV8sbSje5golKpVKXU4aXc2xd9C56T37yKiH45eWNsTtoVHP%0A+/PLliBBwj2N+lHz5mPjV+ei/MUaSQuEtW5saoX9Ix6SmbywxvmFNe6RPR1cmQyTKwiF21pmptOq%0AxahXYzNqGJ+NEIxmGO6xibrr5XJlTU7MyvdevsE/fmIrlyfD4nN72y385I2pDXlArSn3+r272Ti9%0ARJi5t1AuV+hvM4nM4E6ngWOX/bQ5DBTLZfLpsihxV43jg6Nezl4T2O1WkwaVot4o7sTY8tp+KmN2%0AeZVurwkqFd66LEidnBr388yDfSyGkiwEknS4DLQ5DLzw9uyG6d3qmWfPkAtfKEk4lhWLvHIZpLJF%0AxqbD7BlyiZrEe7e5+F9vbTShf/T+DpRKeV0zZbP+Mh8lNlUUBvid3/kdfvM3f5OLFy8Si8UwGo2M%0Ajo5is9k+yOuTcAdiPpjk6myEmwuxOikHEBLpyYU4h3Z6aFEp+c5L1zd8WfYMuXjljI92p4HH93Xy%0A2jkfdouWLpeBzz7cx8R8jGAkQ4fbiNeu5+RVPw6rtmF3ZdIXJ18oS3rCEoDGi26V4TOztIpeqyKV%0ALbJ3m4sXT8yRzpQw6DRcuBEUu4qpbJ6tXTY63UaxOAYw61/FqFNxdFc72hYlp8YCfOpgN4FIhgV/%0Agk8d7CYUzRBL5Njeb8e6llRVk6MqqiYORp1KKmp8DLF+0z9x1c9yOEFPm4V5fwKLQcPEQoxEusDu%0AQQfBaIqBDitj0ysEVtIcHPWyrdfOD34+yYFRL7FUiH3DbhyJHDJ5hdfOLrFnyIVZp+TqTJQjO7wE%0AI2kqyPC0CglVlSm8Z8jFfCDOVz45xPjcCv/okS3M+RMNmyqfPtjN9l47/+E75wAhQTszHuDMeEAy%0A/LrDUG2MyeUyDt/XBlQolMp1e+gD2z2cuLLMniEXxy8vMdhlrWtq7RlyYTe34G7V88NfCMVil00L%0AyFDIZDz7xlTd3n5pIiS+VhVCYQ2Ka6zR2kPlgVEvf/fziYbXH4plGem61TD7MDXVJLw3lMsVtvdZ%0AUamUDPfYWU3lgVtagIJUjqBn3WrRUgFMBg0vHJ9tmCtengyxY8DJmxcXxb1c1AEc9fDM0T5+/PoU%0AB0e9YuxaTRrMejWLoVTDvNG/kmK0zw6VCroWFeMzkYafZSGY5JmH+jgx5v+lYk6KWwkSJPyyaDxq%0A7tuQby2EkpxsauCZx6BVsq3bRrZQIhBJsxLLiHJ3J68KRTN/JE1rBXRaFT0eE9+rJWH5hfX48fs7%0AWU3n2dJu4e9fvUkqU+DqTISWNYPuZ49NUYGGZ55KpUJfm5lWi7bG5Lv5OP1nj/Zx/LJ/U5qrEu58%0AVAueHrt+jShQxmbTcf+wi2ffEBq3Rp2KFnU9q/fUuJ+nj/SxFE7iCyQpVSp86fGtXJkKE4pm6Paa%0AcNt0LAQStFq0KOQyHBYdu7c6CEQy7B5y8uyb00CV7BDk7LUgTx7u4fTVALsGnbQ5bk3v1hrZQW0j%0AWXj8th4bnlY9V26G8Nj1LIcb5xjRRI7f+6uz9LWZxPj9MKbe3mthedNFYQCj0cjhw4cBGB8f58KF%0AC+zbtw+DQfqyflwwH0zyH793nr1DTpw2LYvBsthJqR74dg06CK6kSWYaO5Zn88KGMbUYx2LU4Asm%0AmVqMc2lCwWeP9qOUy/mV/V38+PWbTPliqJUKfIHGRiO+QBKrSSPpCUsA6t1Na8fgQ9EMTpsWlULP%0A1k4Lz705LY6JRFezopHcibFlPnGgGxkVosmNzrqJdIHFcAqVQs7Ora3iOH63xyT+fGRnO29e8PFr%0ATww2jdtQLMPvfnkPbqv2A/xtSLjT4Y9muDYXxdNqxKRTo1EpMBta8AWSdLn0XJ1dYbTXQalYontL%0AK0qVnGffmMbj0NLjNTG7GGOoy0alXGHOv8pDO9poc8Q5fnkJt7WFpVCKHo+BK9MRVEoFp8cC7Bly%0AodMoUKyN7j95uJe/fvEah+7z8PaVZQrrxgRBWLcvTobr1vRa511JG/vOQW1j7MCIhzn/Kvdvc3Fy%0AzA/ckmioFuey+SJWYwt2cz1Do+pSPtrfWnNbEo1K0bRJu96xHARH6XxRYFk+fn8nq6k8fe1mDu9o%0A4+pUqGGCPNi1MUH+sDTVJLx3DHXb+bOfXKHbYyKdLdYZwqw/dGlUCtLZQtN4sho1okN5rfkMCBIk%0A/e0WPnOodwMj+Pz1EEd3tze8vnl/ApNBzZsXBcOZZrqaHrueJ/Z28MTejl865qS4lSBBwi+DzYya%0AzweT/I8XrjV9jVA0g91s5Y3zi3zhsS34AkmWwim6PUax8fbsm9P163Gm8XocTeTw2Ft469ISRp2K%0AVKbAcjgleBCMB/jCYwO8fr6x+ZwvlMRi3Gjy3ewzTszH8K+kNq25KuHOxHoWeKulBZdNz2I4yexi%0AjFjyVqzptaoNprL7h908f6ymqDse5Ox4kAPbPSyGksjlsrr4BSGGP32oB7lMTmAl3fDMMrO0SiCS%0ArpvePXstUGdkV0WuUFr3+BC/9sQAl26usLzSxOhuTW7i5VPzdfFbnXqrfp4qU/m9EsTerXldM8g3%0A86BgMMhXvvIV/vt//+8AfPe73+Wzn/0sX//613n88ceZnJx8128s4e7Eiat+dm11cupqgBNX/MwH%0AEpy7HuTstQAHRjwYdSpiyTxGvfq2jtFWk2bDz7lCidnlVVZTOcLxDN0eM/oWFdt6rHS4jA1fy2HV%0ACsZh0hi+hDW4bVpxXOnstQDnrgeZDyQ4ccXPqasBHFa9uOhXGcSOteJsuVzhzQs+KshY8G88JIIQ%0As/limVSmwGi/g4FOK/FknoFOK6P9DiLxDFZjC9dno7Q3WZS3ddukgvAmUS1e3WuYDyb54x+cp82h%0AJ57MsrrG3LUZNXS6DXzlk8N0OE08/9YMqXyRifkwgYiQ4BTyZVotWhaCCVLZAlO+OBqV0Jgz6dUc%0A2eFle18rPV4ThbIwql8olmh3C/FYKFZIZwuoVXKWw0n2j3jI5EoUiiXcrfqG17ul3cL1uWjD+6qj%0ATxI+elTZCBqVgmy+SH+7GZkM2l16Do56GemzA5DNl3hwVxsOi45Ol1HUtK6FXqtiYV1j63aOz7X7%0AeRXVPTpXEMwRtRoF8/4k//4vT1AoVTiyw1sXO+8kCyHt83c+lldSDHXbiCfzOG1atnXb6HAZxJis%0AjTOrSUMw0jyeQNZ0TWp3GigUSsz74w0PcqupPEadCrddJ0pFALhbddyYFdYyXzBJm0Nfdz8Icdjf%0AYaZcrrwvMSfFrQQJEjaLzYyag3AmD0TSeJqskd5WPbFEln3DLqaXVtk16GBLh4V4Msdj93dQqVQ2%0ArsdN9vflcIpsvoLXoWegw4JcLqvb36d9cdocTdZqh4FQJMXB7bekc273GYPRDI/e34lcLiNXKHHm%0AelDKMe8yVFngL5+aZ86/ysun5lkIJHnu2DTnrgUpFCvMLN4iBURXc+JZHIQ9uLwWn9WGcPXnfLEk%0ATDymNuatuUKJxWASg065qTpUrlAily8y3Gt7x9y2Ki9xYz5GPJmj3dX4jF/9XlRf/8SawWOn08DX%0APzfKniEXaqXQlPn650bfU8Oj0e/5P3znHPNNPvvtsKmi8B/90R8xNTXF9u3bKZfL/Nmf/RkPPPAA%0AP/3pT+nt7eU//af/9K7fWMLdB7lcxtTiatNOSoUKj+7tIJbIcXU6Qpuz8eZQ+2Wp/Vk4MJR4cGcb%0AL52Yo0WtxGLUMD4TxblW6KtFVSwc3nuXRcK9AblcxokrAfavmc00itOFtc4gCJuQxaihRa1Eq1Fy%0AcNTLQKcVk07VNMlyWLXotSrUKkVd0fnCRAiFHBTCcUWyAAAgAElEQVQKOSqlHK1GQbfX1DBu92+T%0A4vWdMB9M8nevTfLv/scZ/u61yV9qg7uTceKqH5VSgVmvEXXbFHIw6JQMddtZCMbxBZKksnkyuRJ2%0Ak15MoPq8Rs5dC7J3m5u55QQGvYLVdJ5CEYx6NaeuBvCtCG662Uwep1VHNJGjv00wHpleigv6Wx4T%0ARp2amaW4wCr2WuhcK97UQqNS4LBoGeyyNPwsUlPuzsKBYTcum47VZB6XXcdP35jG22qsW69OX/WT%0AzRU5MbZEh9vYMHmOruY2FOTWJ+61cNbs57DR0MOsV1Molklm8oSiGVbiWQC+9NgA3R4TT+zrkhhB%0AdznG5qL8/SuTnB4PMB9IcOpqgGKpzEivHZdNt+HQdbt4cli1BCJpOpyN1ySTTs3xy8vYTEJ+WFv8%0AlctlmPRqhnrsqJUKRvrsHBz1otUoaVEpsBhvHQirupq7B510uozsHnSyb9jFaL/jA/gNSZAgQcLt%0AUW3uNkI135LLZUzMx9m7zcVgl7XhGrlvxI3NpOXMtSBUQKdR4rTpKFegtKaLWovoag5vq35DIw2E%0A/f3mQoybCzFOXQ1waNRTt7+nc0XMek3jtVqvZv92L3/+7NW6fL7ZZ3RYtbx5wcfh+zwcHPUSimfv%0A2bPAvYr1LHCNSkEmV2TPkIuRPjuxRF7ML6vSUPoWwdtEMGm3E6hh99bCF0iypcO6IZ+Qy2UcHPVS%0ABmaXE5uqQwFEEzkcFi0d71DkrZLN3r68zNRiHBmyprWp2s9ebeTMB5P86Y8uc/zykmh0+6c/uvye%0AYvp2EwXvFpuSjzh+/Di/+7u/y+HDhzl79izhcJjf//3fZ3BwkK997Wv89m//9rt+Ywl3H+RyGTu2%0AtnJ6rHGg+YJJFkMpPHYdMplKMN+6Hmrq+lj9uepSXR3zvzy1wqcO9ogmXiCMntSKiTusWro9Joql%0AknSI/JijOpZZ/Xeg08ylyTBqpaLh45fDKawmjdh1bFErOX8jyKcO9ogjqFdnIjx5qIeLExvjV9+i%0ARKWUEanR0gZhLPbMtSC7tjrXmhkRXDYtX3p8Kzd9URb8SZxWLQNdVrrdRqmIdhs00xm7W77r7zQq%0AXGVIRFdzRFYzfPKBHuQygQVht7QwMR9ltM/GvD/Bpw/2cn0uSlurXhxzNhlb6PIYKRRKLIdTHL7P%0AzYnLQXZubSW4xiaeXVxl0rfKUw/28OwbM9y/zc3M8ura77RCh9vE9dkVjHo1gUiaTx7s5sXjs9w/%0A7OKpI734gkl8wSTtTgPtTgN9XhN9XpNk+HUXoNNp4KufHsIXTnFlcgWAmaVbbEqNSoGnVY/TrmO4%0AbOf0VT/tToNoRFNFrlASWZS1JhxO2y2n5iqq5jNqlQJfKInDohVlpar367UqXj1bL1GhUSlodxr5%0A97++V1oT73IshJK8eWFxw754dWYFl11Hf7uZTL64QarBZdM1dQgHkMup07t2WIXYWolnCMUymPRq%0ARvrthCIZUc5MJmODHErVZO4fXp/kwIhHfM+3ryxzYMSDSiHHYdXitunYO+hkW4+dUKjxxJCEjxf+%0Aj//v1Xf1+P/xrx/+gK5EwscF72SwWi5XOLDdhS+U4oev3BRIWckcC4GkYAZr1fG3P7vOlnYre4ac%0ADHRYWVpJMjEXw2nT4rUbCEYz4npc3d8rVMRGWnUPVynkdLiN9HjN/K/jgrFWsVzh/I2QeG1qpZyV%0AeKbpWn35nJAzVPP5o7s7sJtbmq79iXQBh1XH88dm7tqzwMcVSqV8w2Sh1aSpkykz6lT8yoEuWlRe%0A8oUy+WKZYqksnJkXoiwEkrQ5Dbjtes7fCGI2qEVWetUfRa9V1uUT6+Wp3HZ90/iq5rQHRjyUK2Wu%0AzUbZPeS8bS6ynhR5YkzIHarGc+1OAzKZTMx7q9jaaRUevwlJmHeD99u8blNF4VQqhccjUP7ffPNN%0A1Go1+/fvB0CtVlOpSIn8vYxjFxc5fmmJhUCCLo+R3UNOfKHkhkBzWrSY9Go8Dj0L/gRnxwM8sreD%0AlXiW5ZUUXS4jDpuO89eDHNnZhlIu4/p8lMP3tXFybLmhyUjVtKZcrvDmxSWO7uoAYGxqhZV4lj/5%0A7aNS0v4xRVVD59pclA6nEaNODZQZ7rXz9pVlevvNDXUCu70mLtwIip3J8zeCHBhxsxQWOnVuu45U%0ApoCuReiyF0tlfIEknlY9bQ49CoWc45eWUCpuDVoYdSq0GgX3b3NviOXLkys8sb8Tt01HOJYjEs9K%0AxY93wPu9cX5Y2KyuU63hQLfXzPj/z96bR7d1n3feH2zEDgIgsZHgTpEiRe0SZVmWbNmOk9hx7NpO%0A26SNz0wyTafpmTMzJ+MzaU/jmXTmvD0zc9rTczo5bzudpI27OH3jLPKW2PEm2bIsWbIkiovEneCC%0AHSCx73j/uMQVQIKUHMu2ZOP7j2USxAXufX7b8zzf73cmyNZ2E6dHvHS11DOzFOGu3c3s6bMSWE7i%0ADsaJpzK02vRcHPej1cjpaDJgNqhpsetBIsVp02Gur+P8lQAAM+4ILXYdC17hv+FoisBqZ2Y8lcXR%0AoGHeExU7RUrSFMUiFcYM5y77uDQVYFd3I3aTumacdAshsJJiKRAXOzSlUgl37HCQyghUvJnFCKo6%0AOTPuCHt6q2+GQ2WHPItR2NBn84UKvXahu0LCj14ZR6uSs6XFRINByctn5sX3clp1zHtjVcf11OIK%0A7Kuu/1rDrYPhmVAF9bgkF9FmN+DyxDg94uHIrib0GgV6bR09LSYaTSpiiSz37G8hlswyuxTBadVh%0ANWvwBuMc2GYDJBUO5MNTQqFjX5+NPb3WCk3B0v7xgUPtG2gDrqCQSdcd5nL5AhajiuHpEF881E6L%0ApTan1VBDDR8fWq06/vjxvQzPhLkw4aezqX79fqtYxKhTUigUGZkOce+gk3ZHPb5wApcnSovVwHI0%0Axe07mjg/7hcTtVKJlH9++Qpf/fxWhieFZO1GJlsPHenEF0py7MQ0CpmUA9tsnLiwxII3hlFXhyct%0AGGc3GNVE42lOj1Sfq8vn43Q2j385wfHzCxzd6yQcTeMOxMUk8qlhN0qFbMM9Q/lZoKbXfvOgdAaa%0AWozQbNUxV9ZoEE9miZTJPVhNGupWu2yz+QKBZcEY7umXr6yLwfsPtXNuzMdAVwNalRxbg4YiQBFx%0A31pNnmpd0tamQy6VcGbMh71BQ2+rueLMLjYgSiTCXsSmw2nR8dPjUzTWq9Z1JpfMuLua66nX1aGQ%0Ay3hn1V+rBKVCRkO9kr/66aUN5Sl+nQRu6fo30rzuupLC7e3tvPvuu+zcuZOXXnqJwcFBlEqBevXs%0As8/S3t7+vi5aw62D4bkw33tmaN0AvWOHgxMXrrqM6zUKbA1asrk8i/4Yeq2CewdbGJ4OElhOsqvH%0AgkGtIJbO8NkDLUgkEi5NBZFLpWRyefb12USjOtjYtGZqcZlMTtCUKVVeavj0YW0nackdd1+fjf/3%0Ap5f4vYcHWPLHqiY5GutVfP72dqET0htjV4+Fre0mphcj7O6xkMkV0GnqkMukWI1qfMtJ7A0anFYt%0ARr2SE+eX6HYagSIL/hgHBxxkc4IxQrNVWzWWw5E0o7NBYokcf/jYjo/jlt0yuNGVz48K1+puXvu5%0ADw7YefuSG28oQWezAV8oSTqbRyYRNDRdngjBlSS7exqIJNIcHGjiF+/McWCbDYtBzeW5aRqNShwN%0AGmYWQvR3mNm5pYGR6RVc3qigyba/FbNRSfxykOVoWuwGbWrUcXbUx5YWI8lMjkw2z8KqiVgyfXVT%0A5QsnxeTfXx8bpq/NxMFtdn7raNdN+xxqELo0JheXGZ4KMrjNxoI3RlECg6umHWvN5L5wezu+5URF%0Ah097kwGrSU08mWUlnqHdocMXTovmGCeHlsTCWj5f5OKkvyJRrFLK+M17tnBm1EurXc+RXU089eLl%0Aqp/XHYx/lLenhg8BUqmE8+MB0dUerupPK+RSsrmCoAkpkbCrx8KcJ0q+UKCQLzI1v0KbQ49SIeXe%0AAy1MzUd477IPp02H1azl2JvT3FZWoC11sJ274mNbh7m6pqA/vm79h6vagJ5ggrNjgtRUJpdHLpMy%0ANBnA5Y3x9rCX3zpaSwrXUEMNHx8qmwwqC/AuX4zL88vMuqMs+ePs6G5gW2cj5ycCBMMpbt/pIJHO%0AEQjEuW27g3/4xWUxcVbSY93Ta+WKK8zB7Q5S6Ry5fKG65J4nyqWpIIVCkXQhT2q1y3N7dwMzixEO%0AbnfgDSW4NBmg2aLl3zw0wHtXfCz6hfOVSa/k5TOudd/PH05Sr6vj9XML4jxczkAymZS4A9X3BhPz%0Ay7j8MU4Nf3BzrRpuDNaegdYygLRqBQv+qzIJzRYd6Uye0yNeMTZdnmjVGHR5ohXGcI/e3Y1eI+e1%0AdxfFfWuxyKZJ244mA0NTAT6zv5U9vRYWvDGyeSH/NDwdoNWmZ9Yd4cSFJQ7taKLRqOLcmI9zYz4e%0APtLJ+St+bA2aqs1mRr1QAClKlvnKfb2Mz4dZ8ApJ6J4WE//8qytIijDQ1VD17z+IBN+1GAXvB9eV%0AFP693/s9/vN//s98//vfJ5FI8OSTTwLwpS99iZGREf78z//8fV+4hlsDZ0a9VQdosSi4QnqCCXZv%0AtYgLQotNj16jQKdR8sMXxsjmC9y+3YFJX0cknmXJnySVKlSl9R0ccIidwVC5eS/BYhJoqzXK8qcb%0AG3WSpjI5CoUi0wsrDE8Fq9KYkukcr52sjD9VnYx8vkC+UMBqUrMST/Or0/O02PWoFFJUeiWz7ij+%0AUR/2Ri1SqQRzvYo7djjEBa30XtViec4b5faBZkLRFKMzIQbaagWNjXCjK58fFarFpFQqYdZ7dWPf%0A126kv6OBkekg464V/tX9fRx7c4bDuxxcHA9yaEcTEiS02nQUJAVmFiM8dncXsUSObC5H6ZvLpVKW%0A/HEaDGrcgSQ7+q387c9G2d5potWm4+K4DKtJzchskIePdBGOpdjSYhQSKWM+lgIxetvMTMwv099h%0AJp7M0tyqI5PLV2yqbt/u4N2yNcDlidaoezcxhufCnB7xElxJsnerjf39Vn7y2hTpbJ7fureHqYVl%0A8VmWaHOpTI4LEwEcjVrkMikjMyHu2dfCifMLRBNZpFIJd+5uRqlUkM4m1tFKPUHhZ3fsbKqQDijN%0AhUf3OhnoaqDTpqe7xVh1Q9zjNN6047qGa8Pli/HuZS8WkwqpRCoeBMORNANdDYzMhDjQb6PFpuf0%0A8NV5csEndOVYzGrGXcvs67PyT79Y3yU02G/jxPlFPn+wjQUQEwf2hvUaxSWUy0SVw2nT4Q0m2LvV%0AiqpOzpsXF1HIpFi3q8Vu5JpxZg011PBxonqTwQJ/9NW9ALz23kLF2aPFphc7LA/taOInr02KibZZ%0A98o6mcbmVp0gAzUZJJrMCHJ7G0x5vrKzuFQqwaxX0dfRwKXJIO0OA8HlJGdGvRzot5PK5HjuzWna%0AHHr29FoJLieJJDJV1/fSeT6dzaNWyUVpgBLiyeyGjM/bBuz82VO3rsTcJxFrz0Bru3RbbXqKFEWZ%0AMoNGXtEJfj0mxiXZx1l3hNBKCotZ8CMYmQlhNaqwmKonbW0NGhZ8Me7Z11KVWfTg4Q7OjHgZ6Gqg%0A2aLnvTEfucLVIsmCN0a7w0C+UNxUjuKxu7fw9MtXxO9TSip/8XAnz7w2gapOXvXvP0g+q9Wqu2EM%0AzutKCn/hC1/A4XBw7tw5BgcH2bVrFwAHDhzgP/7H/8jtt9/+vi9cw80PuVy6TmOwhBIloLfNxIsn%0AZ6sOsNLiJJdJmVmMiJSSga6GDRN65YPFalJzaZV6AlfNjvb327h3r7M28X9KsVknaWnhGJsNYTWr%0AK7rZSjSmvVut6yZko17Jiydn2ddnW1ewOLKribcurpc3+dxtreQK1c3s1sZym93AqdElAuEU7Q5D%0ArcvyGriRlc8bhc2e2dqYLCXcrGZ1BRXKadXxvWeGAGHDMD6/TLtDj9GgYk+flRfemsGoVWBt0NDT%0AUs/YbITQcopcvsjMUpRSniKSTNPZbABg1hNhb68Fs1HFzEKEeDLLgW02nFY9bw+5eXtokRarjitz%0AYQzaOvb12VArZXQ21RNNpAnH0uzottDlNDDuCtPcqhNjvLCBWeNbQ26+cu+WG32La/gAGJ4L83cv%0AjPK529ooFAu8M+zG1qARD4bBlaRI7VcqZNw72ComfuHqvHbbgANPMC7+/OCAg3y+wE9endyw+NXU%0AqCUcSVWNFf9ykrGZEP0tRo7scHDy4tK6cS34BdRwK6I8eXHXHienRzw8eLiTWfcKsUSWgwN2bCYV%0AUpkMTyC+Tm+4vEvIsyphU450Nk+hKBzE3r7k5r7BNqaXVvCHkzQ1apHKJJvKRJWjZGCztd1McDnJ%0AvDfK7h4LWpUcfzgpXvtmLj7WUEMNn3xsJqGmqpMQT11ldJXT5pUKGekyCr3JoMQTSFSVhhieCvLo%0A0W6ee2sao0VJo1Fd9cxfSt6CMGdXa+p6+EjXOhZSib0pl0o2TaQBUCzyR1/dyyvnFnB5omITj0TC%0Aur/VaxSi3Fm1+1PLDXz0qHYuXyutEIgkaLfXi8/T5Y2yHMuKry8Vkaut5+UxCEKSNpPLc3kuXCE3%0A2mIzVI01CRIWfDGMeuUGslKRsk5kP1++r4enXx4XX7MUiGNv0FAsFnnwcCdLfsFzpc1hQEKRd8d8%0AdDUbWPJfTXKXF6R9oQSD/VaGpwPs67ORyxfwhhI3TIKv1aqrykh9v7iupDDA3r172bt3b8XPfh2D%0AuXw+z1/+5V/ys5/9jHg8zuHDh3nyySdpbGys+voXX3yRv/mbv2Fubg6LxcKXvvQlvv71ryOTCTok%0Ax48f5xvf+Ma6vzt+/Dh2u/19f74ariKXK9Bi02+44R6ZDhDa4CA4742h1yjI5wsgKVIscs3OjvJK%0AkFIho7O5HplMKuoMaVVyhiYDqFXymlHXpxibdZKWFo7OpnrksqsbkdLk3GrTV9BXAOyNGpb8AkWp%0AXI9IqZBhM6tJpHJVYzxbKLLgre4YujaWu5rrxc7h2oHz2riRlc8PiuvRCV4bkwcHHAxN+ulpNVXE%0AUyabq+helwBWs4ZUIk1gNSnR3mRgxh1hcKuF/nYT4XiKcdcyWpUMnboOLwlW4ikajWp8oTgGTR0z%0A7gjtDj2ZfJ5oIkOxKCGRyjA4YCOVytFsUdE62MIzr0/h8kRxNKhJZXMc3dPKgj/Gr07Pkcnm2NFt%0AwbZqImYzazaM7/GF5Vph4yaB4GgcZcEf48E7OvmXX42La23p+ZkMSmaWItjMalpselKZHJcmA/S0%0AmsSO39KzbDQqWfAJa75SITAoUpnqtNJURtAStJrUXJgIVP18pTiXSiXiuH5n1MvluZom9ScBp0Y8%0AYhdaPJnhN+/pZnpphYGuRq7MhXn2zRmcNh29rTqGJyuL/OXr7WbzzYI3xmcPtBGKppBIJYy7wpj0%0ASpYCcdod+qqHwEKhyI5uSwVTyGJUE1hJUigUaXPoyeULaNUK8oUib1+6aohYY6HVUEMNHxeuJaHW%0A7ayvOEeXd1iaDMoKXfdwJM3+Phsq5Xrj7Wy+QK5QoKfVhD+c3NTws1rCuRzlybASSnuEkZkQ9x9q%0AZ94TJRxN09lkIJMrcnrUI3q43NYv7AM+s8/J958fEzuISz4IdXIZk4sr9LaauHN3E3/z85EN709t%0Ab/rRY7NzeUlaYVunmXAsLZ6B5FIpep1KzDGls/kNO2krCghUJonT2TxFinQ11wNFvnxfL1OLy8x5%0AorRYBb+LU8NurCb1dXcij88vU6eQlnXi65j3RvGGkgxNBstkpyRYjBp29TSiUSqYmK8ctyIjL5vH%0AE0zS32HG0aglncnyBw9tu+Fx+kHfb8Ok8He+8x1+//d/H6fTyXe+851N30QikfCnf/qn13XBv/qr%0Av+JnP/sZ/+N//A+MRiPf/e53+Xf/7t/x9NNPr3vt8ePH+U//6T/xx3/8xxw5coTR0VG+853vkM1m%0A+cM//EMArly5Qn9/P//n//yfir9taGi4rs9Tw+Y4sM1WUV0EYYDaGzQYtU0bHgTdgTjtDgOZXIFu%0Aez3vDHuAzStBTqsObzjBoZ0O9Oo6FgMxVHVycoVChc7Qbdtqyf5POzbqJC05hPa0mviXV8YrEnAd%0ATQZabTqmliIV1fCd3RYujPvFjVU5rbpYpGKDVY4rs2FB+7VaLK9SVO/c04zVqOHHr02IlfragfP6%0AcKMqnx8E19IJLkcpJkEoLmjVCnEDIpVKuHewlXy+yOvn5kln88jlUr54uJPnT87wb77Qz6/OCUWD%0AaDzDcixDKJZmxr3Cv97dx89fn+WBQ+1cnPRjb9BirtdwdvQy2x/cik6TZMIVxmLWoFYq0KkFjTaz%0AoY7Du528/t4CX7pnC2+dmRc1hRuNGlzuGBfHA3zuYBtH9zi5MBHA5Y1y154mHjrSSSqTwxNKVo1v%0AR4P2w7ztNVwHSsUKqVSKxaTm1Xdd9LaaxYNUb6uZQrGAyxslHEnTbNHR5qiv2s1z+3YHxaIQt++O%0A+nCuOj7PLK2QyQkGINXgDyd57J4thFaSGxaQLSY1NrOGQqFYYUJy24CdvlZjzdDrFkYpeVHehdbm%0AMNBqN/D0S5UyEOfGfDx4uIPZ1UPjeqpoEXujrvp806glsJLk7Utu5HIpv/vZrVxxhVj0xckVBLfy%0AkekA3lASq0kw3zx2YprCKtWzxBQ6uN1OOJLm0mpy2mRQEk9mefCOThZ8sVqRooYaavjYsVmCrdtZ%0AT7FIhXZ7+bm6/N9SqYR9fTaQwLhruUL2qVAocnDAwbHjV/cDJZOtfKHIvDeGxaSmo6meOfcKrXY9%0APS1Gxl3rk9Umg1I0LF4LfziJUVfH+ct+ju5zMu+NMj6/TJtdz/23t/PemI/+jqv5mhaLjq890Fe1%0AIcQTTnLy0hI/eH4Mp1V3y0nMfdKx2bk8nc0zMb/MZ29r47k3ZwCwmdUc2GavSAKfHvXwyJ1dLPhj%0AoiZvyeit2nuWsOCLsWuLhZNDi5wccnP33hYO9Ft570pAMDLm/XcitzsMXFqVK21q1DLvjbG3z0pT%0Ao4459wp1chkmvVKUo9BrFOvev7p5o5/fe3jgpozTDZPCJ0+e5Hd+53fEf28GieT6tLcymQxPPfUU%0Af/Inf8KhQ4cA+Iu/+Avuuece3nvvPfbs2VPx+h/96Efcd999/O7v/i4Ara2tTE1N8dOf/lRMCk9M%0ATNDT04PFYrmuz1DD+8NAm4l//9u7OTW0xJwnKm64f/rGFIe2N9Fqr34QdNp0zCwus3erncByCqdN%0A2OxvVgnq7zDjX04SXE4RiWXoazdXaL+Uv+5mHEw1fHQo7zgbmw3TYtOh09SxHE3x4OFOfvzaBHt6%0AraQyOZajafo7zBQpks4WMGjqKtxKfaEETpuOS5MB9uy20tFUL7qRKhWyDRcRo16JSiGtGssGjYIF%0Ab4FsrsCzq0kYiQT++PG9tSTI+8THOdY3o/CtTRyUYnJkNszpEU/FBuT27Q6y2ZzYcalUyHj0aBcn%0AzrtotmgpSqHdocfliaJTK1jyx7HUq2lu1ONfSbCv30o0lqReo+SKK4wkD01WLcU8eIMJ9Bo5Lk+M%0AYqFILJVlX5+NZouGOXcUnVrOlbkwK7EMzRbdqsZcRPxsRp2KqeVloSgXSmAyqDl2Ypo6hZTPDLZx%0AsUp8dzXXV30utQ6NjwalYoVUKuHLn+lhaDJAU6NOPJgd3eMkmsjQZr9KpavX1jHrXqkaz/ZGDWeG%0AvSIls5QsPrDNBhIJEglV58BWu56ZxQj5fIGmRm3VuVCrkrN/q3VdgWVyYRmlQlbTALyFUSgU6W0z%0AElxJXZUpWU6RXjUDLkdJSkSvUZDJFqiTCwetUlx5Q0n29tmqxpDTqmNxNbYP9NvXuZOfG/Pzr77Q%0AjzsQZ2Q6SEdTPQqZlHQhLzKFhOSwSizcwVV6Z3AlxX/91/trc1cNNdRwU2CjBFsmmydfAK2q8hxt%0Ab9CKc6vFqBYp9esTUjIxUZVa0/VbKBQ5cWGJI7ub2dHdgC+cZMEbZdcWCy+cmuX0iIeeVtO6vUA4%0AkmbPVsumybZHj7bwz2WFwrkyc/DXzs5z8uKSuBeo1hByLROz0v2pNd18fFjL8OxoMpDPF3hrSGDh%0ARBNZZFIJB7bZyGQLFIuARGg+TKRy+MJJDmyzc+zENFCpyfsbR7o4PeLBadUhkQidv+VwWnWMu8J0%0ANtVzdG89vnCSaDyH06oTk8LpbJ7tXY0VTYZQPcnstOkIraS4fbsDp1WHTCZIn04vrvD2kFtkEpcb%0A40UTWZotepQKv7gfWjvGSp/jwrifPV03X/Pqhknhbdu24fP56O3t5bXXXrshF7t8+TLxeJzBwUHx%0AZ06nk+bmZs6ePbsuKfwHf/AHaDSaip9JpVIikavVoYmJCe6///4b8vlqqERpQm6oV6FWyvjcbW28%0AenYeXziJTCLhiivEFw61VxgRAaiVcpobhUPe0FQAR4OW3jYj56/4SaZzovh4OpPDt5zE0aBFqZAy%0APB2kwaDCYdHyy1NzRONZjuxuJhLP4A7GsRgFjaF5bxQGat3Cn2aUd5wN9tsEgy2rnhfPzDG9sEIu%0AV2BqcZl4MovZoBJpI9l8nng6w5dX3UFTaeHAODhgI5MVnG+dFh1Hdjfz1sUlkuncpnSWt4bc3DfY%0ASiKdY3YpIugLSeDlM/PiZqZESVnwxWiz1WRPbhVci8JXLQFa2swGIylc3igdTfWMu8JYTGqGJgLk%0A88VVMzlY8MXZ22/H7U/iCUaxmoRNboNRzf4+G95wgllPhB1dZvzhJAd32HhzaJqTQ27+7W8MsLXN%0AhEQhZdYdocWmYd6bIJXO0d5k4OfHpwlG9CSSeQ7vbOadESHh19GsF/Ww2h2ChvDIdJC3L7k5sqsJ%0Ap1XHkl/Q/Uxn8/jCCQ5ssxFPXaVga1Vyepz1Fd/7eiQ2arhxKFH2v/qZXpYCccLRNFCkxa7jtgE7%0AC/4YnmAChULKV+/vY3ZpBaOuTvQCKKFEzcmHwb8AACAASURBVFz0CfI55Z1E6WyefKFIs0WLJxiv%0AOgdKJRBLZLCa1Tx/cob9/TYkCAc+R6OWNoeeFoswJv7l9cmqm+OaBuCtja1tJl44OYtKKefRu7qE%0AtW6NDESpW3fJH+e3P9PL8HSARV8chUIqaPYPCfHmDyerzjeBlSROmx79THDDQ9alqQAT82FarAbC%0A0RRfuKODBV8MdyCO06ZDq1Jw/rK/6ne44gp/aPenhhpqqOH9opqEWkO9kh+9MgHAkV3NPHZ3N+ms%0AwAYamQry+dvb8QQTXJ4N8/CdXcz7ouvmSgC1UobTqq1KpZdKJWiUcoKRNJ5ggo4mA8FICk8wQaFQ%0ArHoeAuhtNfPeZX/Vc1KdQrqhBnC5/8ravUD5/nojEzOJhBrL4yZCeUL/hy9dIV+A3T0W/OEkjkYt%0ARYp0NhuZmA+TTOd5d8RHs1WHXCYVzh+B6pq8i4EYCrmUOoWMU5fcFbEhNGIpmV5cwWJSI5VALpdn%0AdGmFNode3GNoVXIm5sMVDOL2JgMUi2LiuvR+TouO6cUVZpYinLvs4559LXhCCUwGFYd2NHFq2E0m%0AV1jHJP75iSkePtLFkj9GKpPfUK7C5Ykil0vJ5Qo38vZ/YGyYFB4aGuKVV17BarXyG7/xGzz66KO0%0AtLR8oIt5PIKEgM1WWcmxWq3i78qxY8eOiv+PxWI8/fTTHD58GBD0iaenpxkeHuaLX/wioVCI7du3%0A88QTT9DZ2fmBPuunGWsP+K0OPePzK5we9fLo0S5iiRyz7gjhSJroqqlRvgDz3ihOq44mi07sjgQh%0A+C+M+/mtz2zhytwy7kCcIkV0mjoA3IEYLq/gTJnJ5Tk/7mdfnw2JBN68uMSh7Q6UCplY3akZdX26%0AUa3j7Nk3ZXzls73MLEZoNKoZ6GoguJzijh1NBFaSvPHeIgcG7HiDcfraG/jhC2MAfO5gG+0OfQWF%0AyrVawb7/UDu+UJLTox4O9NvJ5QuivnU5Bcu/nCSezHLXnmbmPDGOn18QP2u5WWKN1nRrYTMK37We%0Apd2sRq9RMOde4e59LaJmdclMbueWRnyhJNs6Tei0cvb12vju98+yr8+GTiPHG05gMjpY8MbQ6eqY%0AWYqQTORY9MWFpLJEQjSRIZXM0ubQ0+GoJ1eQ0OHQU69VcmCbjTq5jGy+QGAlLciZhBJscZr4h19c%0ABoQ4/8p9W8Wq/FtDbr5wqIML41cTJ++MeHj4SBe+UIKiEfSaOvb0Wio23u9HYqOGDw6pVMK4a4XH%0A7t6Cf0WQu7Ga1bj9CbZ3Wfi750Yq6KAyiQSJRMKZUR9OmyALUU4fLXcwX2sgN++Nkc7kUSnl3H+o%0AnSV/XEyyGTRKhib9yGVSloJxkukcb11c4rZtdhRyKRTh9IiHY4EE/+Vrg++7wFLDzY3huTDvjnmZ%0Ac0dpc+jZ22clEk9TBJqtWpG+XJJi8oeT7NzSyFMvjq03Kbqzi7OjXtKZHG2Oeha8URqNahQyKRqV%0AArlcygsnZ7h7XwuXJqtLli14Y+zstpBM53nt3AJOiw6FXEq9rg7valF2oKtBlK8oR21trqGGGm42%0AlCfYAJ78wRlAoKRHExmCKzLR9O3QjqaKc0wqm6NOflVHuHwuHnct0+bQCzru/ljF3LeRkdwdOxyc%0AuLBU2dS1WrhrdxiYXlrm8fv7OD/uwxdK4rTqMGjriKey/NFX9/E3x6prAJdruW60F9jMxGxLi5E/%0A/frgTZdc+7RDKpUwtbAixo/JoCSwnBTkFo7PVDBxS4bwPa1GVmKZqu+34IvRWK/GYlJVLRzrNHK0%0AKgWdTQZ+9KuJdfH72N3dBJdTTMwvV3yms5d93H+wndu22VnwCXIVTY2CXEV5TEWTWSbmw0QT2Ypu%0A+7VM4lyuwDOvTXDv/hb+7UPb+NvnRjdk2d2MMSvd6BdvvPEG//f//l8GBwf54Q9/yH333cdXv/pV%0Ann32WdLp9K91sWQyiVQqRaFQVPy8rq7umu+ZTCb55je/STqd5lvf+hYALpeLdDpNJpPhv//3/85f%0A/uVfkslk+J3f+R2CweCm71dDdZQO+G+8t0g2lyedLXBxIkihUKSv3YRcJuPYiWkuTgQ4MGBndinK%0A6REveo2cRqMajUqOO1BdcH5kOsToTBAo4g0mKBahiEAbBIFmEo6khS61TA5VnYz79rfQUK+iwaBi%0AX59tVSuxtoH/NGMjSv/l2dCqptCSUFjot/HcWzOcuuQBiuTzBUZmghXUEW8wsaHj+bwnytCknwP9%0Adk4OLaFRKVDIpQxPBTk5tCTqFarq5GjVCuY8UU6PXi1uKRUylGUGDTVa062Hg6t6V+W41rOUSiWc%0AuuTlyG4n3lCS81f8eIMJdm+1iA73cpmEff1WTo94kUokhGMZmq1aTg4tseiNM+uOoEBCs1XHSjRJ%0Am0NPNJFh/zYrMikkUmncgQS5QhFHoxalQsL2rgbCkTQjM0GsZi19nWacNh1LwSjtdgMdTQZGZ0Ji%0AF/CCP8bfvzBKs1XQBy4Uirz0zhwttquJ3AP9dp57c5rTIx6WAjHOXfbyzGuTzJeZNW4msVHDjUeh%0AUOTQTjvHjk8Ri2d59d15Tl3y0N9hZGiyslPn4ICD8+N+rrjCeEMJ3h5yC7rmA45NqW2l7h1Hoxa5%0ATMpbF5d48eQs7oDw3M+N+fAvJwiupLCY1ASXU4AwNmQyKVOLK+QKBTwBYW49ecnN1jZj1e9TW89v%0APQzPhfneM0O8eWEJlzfKmxeWOHZ8mngyh0GjoLfVXHFwOnfZRziaEiXEyiGstRH6O0wMTQZ55rUJ%0Azo/7WQrEOD/uZzmaJhLLkEzneOWMC4tJXfUz2Rs1nB7xiGuz0ybIqYy7lrE3aCuky8pRW5trqKGG%0AmxmFQpFRlyDxVZpTh6eCBJaTGxrAhSPpirmyfC72hhJMzC/z0jtz3LHDIb5mIyO5dDZPrlDktm12%0AnBYdqUwOp1VLZ7PAhHt31Mu4a5mnXhxDq6ojkxOYG6MzIdrterK5/Ibrf+ncDxvvBUoNGtXQ2VR/%0AUybXPu0oFIq02vUAooSTL5wgksiI8ZXO5lErr3aej7uWN1zfW216dGoF3lCSExeWGJ4KkskJ7N4T%0AF5ZYCsRxWvRML1XfY3hWc05OW2WjSn41iatSytnebSa0kuKZ1ybWxdScO4JJrxLfr1gs4rTq6HLW%0AV91TbG03k8sV2N9vq/r7wf71e45S8efjxIadwhKJhEOHDnHo0CESiQQvv/wyx44d49vf/jb/7b/9%0ANx544AEee+wxBgYGrvtiKpWKQqFALpdDLr966Uwmg1pdPRAAQqEQ3/zmN5mcnOQHP/gBzc3NAHR0%0AdHD69GkMBgNSqZDf/t//+39z1113cezYMb72ta9t+nlMJg1y+XpHzo8TFov+Y73+T96cZl+fjUw2%0Ax5YWEz8po3we2uHg/BUf+/ps5AsFwpE07kAck0HJxPyKoLFaJ68qRA9CRfDIbieeYBx/OEkml6PL%0AaeT8uB+lQoZaeVXTxbecxGxQcmEigKNRi0Fbx1sXl7hjh4O797dU3KeP+559lLgZY/Z6caOe0+XV%0A+CpV+lZiGfb0WsnmC7x02kVPq4kup5E593KFy+miP06zVS/qbpoMSgrFIkveeNXr+Fbj1ReKo9co%0AqJNLGNxmw6RXihVyVZ2c96742NNrZcYd4TP7Wrg4GaCj2YDNrOHsqI/7b2/nzj3OCjOFTxOuN2Zv%0AxnFssej5098/yPH3FhidCbGju4G79rawpcW06d91OQ28csbFQFcD464wn7+9ndmlCJ6QQIfKFwTz%0Arharljl3lO4mA1tajJwd89HhNNBi1THrjdPbakStrGNLixGlQoFEIuH0iJcHDrfh8kTZ1mEklsjQ%0A12rilbPztNj0yGQSpBLIpPMseGPYTDrcwRifOdDKsePTFZ8zmsjiLNPAErSvJeImppQ0lEoldDUb%0AxY6/X51d4MHDnfR3NIjjcS2uuMI35TO9HtzsMesJCoXUeCpHNl/gyO5mTAYNw9NX9VLVSjk2s1p0%0AFi+XhpBIYF+flXnvxuYwNrMGk16Juky70LX6+nJTzy0tRrFjo/T+azXaRmZC/MGjO6pqJK5dz2v4%0A9fBRxuy7v7hc8RxVSjn37mtBq5Yz644SjCT5zGALoUiabL7AoR1NqJWyDfeG3lASR6MOm1kj0oxL%0AOsC2Bg3nrwjshc08KerkMqKJrPj/UolETJj0ths5O+YVu9xK81hvm4l7B1s3XZtrsfnh4Vbez14L%0AH1fc1OL1w8XHtTd4e9SLWS901KazeewNGpG6bjIo19HY1xbBUpmcOBeX5r/mVh02s5Y7djbh8kTp%0Aaa1uJAeIkkC5fAGtSo43nGTRF6en1USrXc8vT82RzubJ5vJoVQqaLTpUdXL+6eVxFDIp//63d29q%0AQnatvcDd+1s/8v3DJ2UsbRSzH8b3G50Jcvy9BUZmQmJTTemZmfSqqoaE5Z2/HU2Gqpq/pWaVM6NC%0As0lpj1DCgjdGf7uZ0dlQ1c81uxShv91MZ7MZuVQiXm+gqwGtSk6bXc8/v3SFgQ10ftvs+grWqDec%0AYE+vhVAkJUryLfhiIlt+Yj7MZ29r56hFj1wuE3252ux6Du5o4vCu5qr3bFuH+WPNF2yYFC6HRqPh%0A4Ycf5uGHH8br9XLs2DGee+45fvSjH9HT08Njjz3G448/fs33cTiEipTf7xf/DeDz+dZJSpSwsLDA%0A17/+deLxOP/4j//I1q1bK35vNFZWj9RqNS0tLbjdlSLU1RAOJ675mo8SFosev399m/lHBU84ST5f%0A5OyYl9sGHEzMh8WEwN17ncRTORqNatKZPFKpjOVomnaHntMjXpotOvSaOtQqmUgdXAunTceJ8wvi%0Axt3ljfLeZT8PHekkuJykvEBoNao5fn6pwvRmX59Aibbo6sT7dCPv2a2wANxsMXu9uJHPaWubkZ4W%0AI6FICn84yecOtvHiydkKuohgbNAtFjVabcKz7Wk1olMr8C8n2bXFQiKVw95YPV4tJjUnzi9wz/5W%0AnDY9oZUkPz8+zQN3tGPUK5lZimDUw55eK6eG3Rza3kQineOBQ+383Qtj7O218l+/tl+sOH4YY/uT%0AErMf99y3GSy6Oh470omrz8qpYQ9/9S8XObjdhieUZGphpaqGrnW12q2qk9Ns0eEJJBibDbGn14rL%0AE2VHVwMvnV7gaw9s5QcvXMbSoGUhEOOr9/dh0ilpsxtos+nxBONYTRrG56c4stPBS2dcQidnLE9H%0Ak4HJhSgmgxJ3IC4k+IpFtrSaePrlcTHp5/JGuWuvk2deHaej2bgu1n3LlbrBmWyOL9/XS3A5ycVV%0AqnY1B913R7388eN72dpqZM5dnZJd7ZnWYnZjbKbNXKJVXllcYdwVxmRQshxN8/mD7Zw4v8CSPyYa%0AukqlEh492s2PX11Pozs44MDlibK9ywzoNqS2KRUyXj7jAhAcyYurElEWgRYaXEmyr8/GL07N8oeP%0A7eTiuJ9L00F291jE5HAJva0mLLq6Co3E/g4zg1utFev5zYpazApw+WLM+aKiNnWJklykyNhsiI4m%0AA6o6OZ5AjO4WofO3NHcAG5q2tjcZyBcKKORS9vXZ0GsUJFLCPvHl0y76O8zi361N7FpNAkPNYlLT%0AatPTYtfTbNFyZtjL3q1WVHVynnrxMrcP2KmTy5hcXGFbh5lH7+zCvjpPb3RPbuZ16Vr4pMTsrYqP%0AI25u5XiFT07M/rrPYaP1fzGU4MevTfDwnV0MrcrRLccy7O+z4g0l1pl2lnBq2M0jd3WRzRU4f8Vf%0AdR83PBXksXu6mVxY3tBIDq4axu3rs4mSU0qFjEwuz7grzJ5eKyeHlljwxzDqlRWJvXQhz9CEv2L9%0A726ux2rW8M6wh88eaOPgNtume4G1+4eShvCHtX+43md4q8bsh7V/LZeSm/dGuWOHg1yhyII3JiZR%0AXav7B6VCRjKd49xlnygfcWkiUJFkbbHp2NJiYmw2hDsQp9mqxW6+KoFWQlOjlkgig2OD83xJzzgc%0ATVeVTJPJpZgMSnTquqpF5y5nPRcm/OKeRyaTMLUYQaWUk0zFGZkJ0mrTc2kqwNuX3LTa9QSDgjTL%0A1mYDW5sNFRrCpXu/Tn7PHeHVd+c/VPm9zWL2upLC5bDZbHzjG9/gG9/4BmfOnOHJJ5/kz/7sz64r%0AKbx161a0Wi1nzpzhoYceAoSk7+LiIvv371/3+mAwyOOPP45MJuPpp59ep2n8yiuv8MQTT/Dqq69i%0ANpsBQXd4dnaW3/zN33y/X+1TDZcvxl/95CK9rWakUgltDj1vnBO0UW/f7qCzqZ7TI24Gt9k5P+7H%0AF0piNavZ1Wnh3TEfqjo5KqWcZ0/MiO3yaweVzazh7dWEcAklmv6lqSADXQ1iVVO5xgmyRGn1hRM1%0A/cFPMVy+GPVaJcdOTIubknL3zxLS2XyFdqA3lODQDgcGXR0dTfXYzBoxkXzHzqYNjeSiiSzuQBwJ%0AQlHDadEhlUg4PeJBq1aw4IuJn8NqVnNhws/YXIhUOse8L1qL008IyhfuQzua+MnrUxtq6EqlEt6+%0A5GFfn41iscCDd3Tw41cn2dNro6PZwDvDHhrqNdgbtWRyedoceiTFLFKJlH94cYzBrY24vBF0mjaO%0An1vivsFWXJ4Y0aQQiwDpXA6tWsFKNMW8N8uFK15abDos9SrGXctiFb3FrsfljQo0pj47jSY158Z8%0AYrHv8M5mstk8b19yi533aqWc6cVlCgVoc+jxhhIbygy8Pezd0CW7Rsl+f6imzXziwhLffGQ7IzMh%0AkEiwmzX85PUJ+jsEen4uX+TSZEBkR0gQJG1uG3BwZS60oTREU6OWV95d4MC26mt1qXB2cMDBqWE3%0AJy4scfe+FrZ1mHnr4hJatUKUegJBTuK3jnZxaLuDP/uHs2Lht/R+pVgo10hsaNDd0gmMTxtK8Vmn%0AkIrJ3YMDDpEpY9QrRfrnHbubmFmM0ObQk0hdnTs26vJtqFdxbswnUkePn18UD4bbOsw0GtXi35W0%0AJPUaBUd2O3lltVC2b6sVhVyKvUGDyx0llc1VJCZOXFjigdvb+a//en9tXa6hhhpuKpSv/yUT12ab%0AnrcuucnmCwx0NvLT1yfZ3yeYYve1m7Gs+qf4w0mkMoloqFWa3xQyKVKJhCtzYVrtepLp6vu4RV+M%0AeDJLNJHdcI5udxhYXjW0rdZxbDWrUSvlOBq0XBj3r7vO5bkwv313t7j+lz7jffuc1z0fl+8fanP4%0AzYe1UnKFQpETFwSfCYBsLo/VrBHjy2RQikZsJfmIBw938NybAqPRZFAik0p4+uUrG/pelMySS4nn%0AwW02Loyvj98Wm47hqSBmg6rqGMjni2hVCrL5PF++r5eRmQDeoFB0VtbJuTwXxqRXsnOLBakE4sks%0AgeWrmsbbuxp56+KS+J6OBu26+1NN5mQz+b2Pw5PlfSeFI5EIv/zlL3n++ec5d+4cJpOJr3/969f1%0At3V1dXzlK1/hf/7P/4nJZKKhoYHvfve7DA4OsmvXLjKZDCsrK9TX11NXV8d3v/tdwuEwP/zhD1Gp%0AVPj9AoVMIpHQ2NjI/v370el0PPHEEzzxxBPk83n+4i/+ApPJJCada7iKzSbSUyMeFHIZC74Yd+xs%0A4mdvTNLTaiIcTdFk0RKMpNjSauapFy9XDM5Lk0EePNzJoi9KfFUrRiGXrhMCtxjVGzo/+1aF5v3h%0AJPfsb6FQKIodSuUQnKnttcXgU4BqseryxfjzH52np9V0lY5StqisxYI3JhoYAHQ2G8jl4Ue/ukJP%0Aq0D/tzdoUNXJeOSuLqaXIuuM5ADcgbhogPjZ29qY90TZu9VGIp2lTi4sNo5GHWdHvXS31PPmBWFh%0A6HEaa7H6CUFp4d5Mh/X8hJ/OJgO5XIE2u45cHposWpYjKfZvszHvXuHybIh9fTZkUnBadRSRolXX%0AYdRpGHcJRQqVSoFOXUcoGqXZpmXRH6HNrieSyNDmEJK8UomMWDLDHbubefqlcTQqGVtaTURjKZGe%0AtRxLsbvXgl6jIJnO8fqEn509jWKyxaCtY3QmVPEdwpE05no1L56cBeD+Q+3YzJoNx9jluTBfvqe7%0AagdHzWTu/WHt5lCtlPPo0S5+fmKanlYjF8a91PU5MOmVdDbX89OywkSp42f/NhuPHu0mGs8ws7RS%0A9Tr+cJLt3Y2ks3neGhI6iXzhJLNLEXED/PIZl6iZXtp8T84v02hUE01kK5K+cNUszm5S863f3n3N%0AWKjNi7ceSvGZzubZ0d3IuCtMNp9nT6+VoUm/WCjwhhK02fWcHHJz72Arc+6rif+1Xb4dTQaKxSLH%0ATkxTKBQrWGHTC8to1XVcmgpyZHcTB7c7iCUy+JaTWIzCGv2LU7NiLPnCSe7Z7+StC0uks4UKamkJ%0AIzMhvnRX10d1y2qooYYaNkXprPPuZS8N9Sq2tNTTaNQQXEnxymkXbQ499TolK7E0h3c1k0zn0KoU%0ANNarxeYYqDTUOjfmY0uLEZNByeT8MjNLEW7f2cQrp9efqwGmFyP8qy/0c3EigMsd5YFD7XhCCRa8%0AMTqaDTTWq1n0xdi71co7I54NO46P7nViNig5PeJZd41yveDy9f/X2QvU9g83H8rNAEsNJqXGgaXV%0AM3Q8mWVkOizKOi5H01jNGrGzt04hxRtKinEVjqSJp6qft4rFIl3N9ezutfDcmzPiaxb8MYHZVigy%0A742JTCJPMMFyLE0ilav6+WeXhCayt4fcnBvz8YU7OsjnQS4TpGk9gQQtNj32Bk3F9Urj7v5D7WKy%0AW6mQ0dVcX9Uwsfxn1QwUS9jMdPHDjP/rSgqn02leffVVnnvuOd566y2KxSJHjx7le9/7HocPH0Ym%0Au35NqP/wH/4DuVyOJ554glwux+HDh3nyyScBOH/+PI8//jhPPfUUO3fu5Fe/+hWFQoEvfelLFe8h%0Ak8kYHR2lvr6ev//7v+d//a//xeOPP04ul+PQoUP88Ic/RKlUvo/b8MnGZpRUuBqY4Uia3b0WwpEU%0A8VSOzqZ6LEYVcqmUX7w9XZGMKyGdzTOztMJyNE0+X+TO3U7SmcrOs+FVusvePmtV5+cSLWXvVitG%0ArYLJpeodllaTmu2dplqV8BOMzWL11Gp3bnmCKhxJb0hJddp0nBvzAULyOJ7MMb0UQa+pq6iwJ9N5%0AookMEhCF68vjvBSf6WyeJX+McCxNvVboqLzvQCuTCyv89I1J9vRYKBSKq9fKVhg41HDronzhrlaE%0AkMulPHyki0V/jD/529Ps7bPS7qjnp29M0tPaTZ1Sjm9hhc/d1sEPXhCcaB+8owW5TEKLVc2bF9PI%0AFdKyZG6SaCKDUatDp65DoZBhN2tRSKW02ARafyafw2rSUFzt5jVo6zhxbpHPHmylxZbE5Y3SZjdw%0AdszHkd1OLk0GMOlVuNwx3rrgpqFeSU+rGW8oUTF+bGY1S/64qFl3/rKfLS1Gkplc1THWYtMJhhK1%0ADo4PhPIYk0ol3L7dQXdLPVMLK0IHg1rBllYzFyb8tNgNLAXiVdfiQqFIOJoSOzY3mhdfPTsPCIer%0AMyNednSb6Wk18uaFpaoMHaVCRotdj0JW3Zt4W4dZ/HctFj558C4n8S+n0Gnr+K27uwlFUhza3sTY%0AbJiB7oYK3WqLUSXG56tn59nTaxHjsNTlq1TIOLKriSLwyrvzFdcqxdxyNI1RL+zjr8wt09NqxGnV%0AMjhg56VTsyz44hXxZTMLXcYF2FDCbGtbzdSwhhpq+PhROuuMu1a4c08T/pU0O7c0otcqOXZ8al3S%0A6auf38o/rGq5t67KRFU11FpNXo3OhGiyaGmo17C/X04+nxeZY2vhtOp48eQsRr2SXb0W3rvsIxhJ%0A8chd3XhDcZ5/a0bwDloI09/RUMH+KL92Ll+gt8VYtdO4xhz7ZKNQKNLXbsRp1YlF35KPRSabY2gy%0AiFQqo2nVULvEHm9u1IoM8T29VmaWruaINm368sU4tN3Bgj9WtTv5yO5moelLKcdq0vDzE1PIJJIN%0A8wWORq1opJzO5pl1RxiZDopJ3gcPdzDviTLvjVWN/SV/nF1bLOQKguZ2j7Ne/P1GeY2SgeJclbzY%0AWtPFa+XxbhQ2TAoXCgXefPNNnn/+eV599VUSiQRbtmzhW9/6Fl/84hdFuYb3fUG5nG9/+9t8+9vf%0AXve7AwcOcOXKFfH/x8bGrvl+XV1d/PVf//Wv9Vk+DahGSS2nOoMwiAb7rTz75gxOq44zI4I7+bNv%0ATuO06rAYM+uSceUQfl5kb59NTMLBeiFwg6a6VkvJsKbJosXljdNYr6r6utu2Ozh5ycP35y6Lg+JW%0A0POp4fqwWay22/WMzYXXJYE3M55patRxDh9SqYT+djPxdA53IE63s57Xzy2s23Q9eLiT82toT2sN%0Ak3zhJFvbjFyeC+O06fmXV8aJJrIoFTJ291oZmgpQJ5fR3//pNJX7JKJ84a5WhHj4SBfPvTkt0Jh2%0ANpHN5bk8F6bZoiOeylEnl6BWyvGGo3Q06YVqs1lPNO5FpxY0rNKZAi2iHizM+2KEYjG0ajlKhYJ3%0AR70c3WvH5Ymwr8+Gw6JhaCrMZVeInlYjcomEcDTNP/7yMo/evYWzYz4SqRxWs4ZXzrgY3GZjzh3B%0A3ihcQyGXsbgqfVI5fiSiRIXwXXWMzATZtcWygcxAXUXyr5Zw+fVQHmMHBxzIZVKefmlclCsp70zY%0A3t3IpVWt57VY8Maw9Fow6pV0NNVXNexoatTx9tBVvV+nVYcvnBINbNaiZDp3cJsNnVrBqUtu8XUl%0A6l4yk+e//ODddRveGm59DM+FOXFhkcByksfu6mZiYYXTwx7qFFIePNLJT16dXLeWHt3rBCCVziFB%0Asm7uAJDJpBVMhXL4w0l6Wo3MLEUwGZTYG7UUCkW84RTvXQlgb9SyY4sFfzjJ25fcKGRSdvdY+aeX%0Ar3B0j5NYMlt9D1nF8buGGmqo4aPEWjmyp18eB+DBIx1MLyxXTTpVzpVX92lrMeuOkMkJZ+/SfHxg%0Am42TQx52dDdWnRclEglTiwKzaHgqv1X4rAAAIABJREFUyBfu6MC/KtUYS+bEBpodXQ0Y9SreGV7f%0ACQwwsbDC736m530zx2oF5E8GultM/O3Ph9ftB77y2R7yBRjoNBNYSYkSdi5vlNu223noSCfzvqhg%0A1Ga76nOxWdNXu8NAPJUT/Q3WYnbp6jhQKmQc6Ldzcmhp43yBRZA9KaG0BynJ8flCSeRy6YbmzO5A%0AnDt2OliJZdi/1SrGe2msg5DkfuO9xYoc3LXk96RSCXPe6DXzeDcKGyaFDx06xPLyMnq9noceeohH%0AHnmE7du339CL1/Dh41p6JaXqw9hcmIGuBuQyKd0t9URighRENldgKRDfdHBazWrqtUoCy6l1nWfl%0ACK4keejOLqYWlvGHkzhtOow6Jf6wYHTkXxZ0ipPpHHfuaSa4IhiJtTsMbGmt5/vPjpBMC63/pUHx%0Ap79/EIuu7sO5eTV8pNgsViUSoVPc5Ymum9RPDbu5Y4eDYlHCnDeC06JDIpHw8xNTHOi3YzWrGZsN%0AkvUUaWrUbkhHmXOvcGCbjUQqh29V9mStYZLVpCadLeINJdnbZ2NBr6K/o4H+DjP/+MvLYny6vFFO%0AXlziDx/bwUCb6UO+czV82ChfuMvjT69R4A7E2Ndnw2ZW88LJWWxmDQC7ehopFIrkcgUiiQx2s41k%0AFp5+6QqfPeAkkkizFIiQzGRRKqRsaTVxdsyHQa3C3qDF68/gX07iDcZptulY8idxeWO4PFF2dhuJ%0AJtJ452Ps7rNxZSbEvj473mCCE+8JepyZbA6lQs7UQpiu5noujPvZ2ydoyJbP5+WU7uVoerU4FxW/%0AazaXJ5JIi5Qvf9nYiKcytc38DcLBbXbevuQmny+QyxfEDoV09up8pVTIWImmabFV7/ixmtR4gwl0%0A6jrm3CtVn9mce6WC5mbQKliOZTbtLLYYVTQYVNiMav7oq3t5a8jN+MIy+/tsPP/WzEeyWa3ho4fL%0AF+N7zwyJc9304gr5QpF0No/NrGbeXb1bLZLIiDG2VjKiqVGLw6IlHEljMVePOatJTTZXxKhX4gsn%0AaLXpee7N9VTpA9tsPHJXFzpNHT9+fYJ4MsulqSASqIh9q0nNkd3NtZisoYYaPnZUkyNrtemIJYSz%0ARzUs+K7K4YWjKXb1WKrOnSVmYwnpbJ54KkerVYdMSoW0o9MqnJXKzzjpbB5PSJhz/+GXl8nlCug1%0ACo7ucfL6ewsMdDZUJO7KUSoGXy9b6KPqfqzho8HFNU1VUqmEfX02Ls+FCSwnGZ0JkacgSth5QwkK%0AhWJF04O9QSvuHTZr+ioUi7x0eo7BbbZrjoNyxltpP1JE0CAuaQL7w8mKazitOjGfpaqT4/JEabJo%0ARQm/tWhvMvC5wdZ1usHvjHoq9iKl93tn1CuOk2pFFIB/eX2Sy3PLOK069vXZKsz1Pizd4Q2Twn19%0AfTzyyCPcd9991NXVkm63Iq6lV+LyV3ZmujyCLtDvP7Kdn78xBUA4mmJvnzDoNhqcO7oaRQrgZoO4%0AzVHPM69NoJBJsZk1OC06JhdX0CgVNBpVFIH3LvtoMF4dzDazBlWdlAvjATHhVkI6m+f4ews8dqTz%0Aht2zGj4ebBari/4oV+ZVtNj0XJoMVnUfzxdAIS+yxWlk1h0Rq95nx7xs72qgXqPEVK+iTiblwkT1%0ALjtvSKgMLvrjHN3r5KdvTK4zTOppNeEOxnjgUDuXJoP0d5jJZPMMT1WPzxPnF6nXKGix1DY6tzLK%0AF+6J+WUePdqNL5RAIhE63k4OLYk6rdlcju4WE8o6KYUCmAxqFnyLyBQSxmYE869CEfTqOvyRLB1N%0ARmRSCSfOCcncVDpDq02HxaxmZjGCbLCZpkYt0UQWe4MWlyeKxahn3jfP7i1m/KEkReDKvFDYcwcT%0APPPaBA31Sh65q5sHbu/g8lyYHd0WJJKrhwJLmXlTOZ1rsM/GmVV33lPDbj5/sJ18vsDrq8aj5ZJA%0AR/e11Lo8bhBarTr+y9cO8P+9NiEybEwGJb6QcEiUSiXcs9+JUacik8tXXWNNBhVX5sLkCgXkUqmY%0APCs9M+HwqWdbZwM6jQKNUk5wJUmbox5fKF71PZ1WPQu+KP/PU2f51m/vBuD0qAeTXsmcO3JTmWTU%0AcGNxqsylu91hIJXJibGpkMs27NJZ8MawrWoFlhvDfeneHnzBOEMTgavd7JPru9nbm+p54eQMD6xq%0AmrsD1Smb8VSOUCTN8FQQpUKGUiFjsN/G9k4TJy958YUTHNhmZ6DDVFuDa6ihho8dG8mRKeQyJubD%0AGxdnrTrOXRaYuHpNnSglthmzsYTlaBqZTEI2WECCYEC3paXyrFSOeW+Uem0dTQ1anFYd3S31xJNZ%0AelpN1OuUJFLVmRhazfUzx66HxVzDrQO5XLpuP1BNe/roXie+kCD91O2sXyfHsDZpC0W+fF8vEwth%0A5j0xsZBxaSpAT6sRhVx6XePAv+pd5QkmODvm5aEjnaQyeeq1SnJ5QfK0/O+l0qvd8yX5iDMjHvo7%0Aqnfba5QK/ubZUXRquVjckEolgHTdPVAqZBVnp7VFlGpjo9zfo4SNdIc/CDZMCv/gBz+4YRep4ePB%0AZnol2zrMnBqu3pl5ZsQjdiJp1QpsJk1FhUU0CWk20NSoZWpxpaJDeO3rnDYd3c56ZpciOK06nBYd%0AtgYNwZUkva1GwpEUwZU0iVSGYCTF7TuaCK6k6G010VCv5I3zi8il1bUMR2dCSO/qqiUlbnFUi9US%0ANbnVbuDHr06QzRfEuJr3RuluMeJo0PLK2Xn29lrRqusIRzOiDqFSIaOvw4TVrMEXTjA6E6K5ceNK%0An9OqY8EXo7dd0M7+zGCrYLbgExai5kYdapUMbzBJMpXnjl0Onj85g0wqpU5eXVfdF04yPBOuHUhv%0AMfz/7L1XcJxnlqb5pPceaZHwIEgQIEQrkqIRKVuSilXdqprqUdf0uDUX2zuxe7ERvb0RGzMxFxt7%0A07EXGzM7E9NTXbO909VdtstIXaWSpUhRojcgQcIQLpGJ9In09s+9+JE/kUBCplpSi9T/3kggEolE%0A5vm+73znnPd9Ox20naYfVlJ5/u6DZRwWPeFYgWMTAXwuA6VKg/F+F699sMTeYacow2MzSJQ/vVZN%0AOl9hd6+d//SLKZ5/PEiPz8yP35rhm8f7KJRqOCw6SS+42WxSKlXp91u4MR3nylSEPp8Fm9nItekQ%0AO3rszIXWUCtV9HrN3JhWUa0JTC9lcNn0hOMFlqI5DDo1xx8LUK0JJDIlzpwYJJMrMxtaY2zAybE9%0AfnwOQ1vnmmaTekPo2O2m2ZT33s8ADyZm0vT7bdIeVSjVGBy2EYrnefnUMM1mk5+9O8eBXR6+fnyA%0ASKJAKJanz2fB6zLy6vkFHhvuIpzIS5fLzTJOPV4zj+1w886VEKlcmXS2wpV7cZ7Y4+fFY/2E4wUi%0AiQL9ASuDARs/eWeWx4a7yBVrXLobo94QyBVrmAyabaeaPo9kVcYXC7F4kZaaRSiadK/vfz1eCwpA%0AoWRbrfGA24THYSC23rg16tX8+v0FBgM2anWBybkk16bjDy6AsTy9XnG/W1xd49unhwknC9BkW8pm%0APF2i2RR/n8dhoFCu8+GdVbKFCkfHfLzy9LAcgzJkyPjSYLMc2cSwix6vhUZDoIlobNWxOeu1EIqJ%0A05W7+hy8fyPC0T1+qrUGoVgej9MgeVlsNvoaCFiZXsoQiuc5Oi56neSLNbxOY8eicJ/XAk0Bu1XH%0ArbkE98NraNUqoqmiZIa3MVfo9a3LOH6KfPDjWMwyHi7U60LbBPl2pty1usClO1FpQGEzWk3koW4b%0AAwErV+/FuDwV44WjvYwPdHH+RphdA06EpsBKrIDFpOGV53ZybynNSny9aEz79Ds8mPw9uMuDTqsm%0Ali6ys8eGSqVkaTXHvhG3xKgz6dVsDONKrUEkUUCjVpJcK3Jw1EulWpdyG51WTSZfpro+YLOxuZEv%0AVTvGeb64lWXZ+nq7tdGadm59b7Pu8GeBT2Q0J+PhxXZ6Jcf2+PmPP7/d8WfC8QIn93VzeSpKOlvB%0AalTzL8/sZnIuyeJqjh6vhacPBUlkSnicRs7fEDUGTQZNx8mzPq+FuwtpkmtlxodcuCw6ZkNrKJVK%0A/uaNGcnl/A+f38lLR/vp9Zh57qCoSfevv3eJZKa8rSTF7gGnnPQ/ItgYq0qlgpdPDfObDxYkt1CP%0Aw8DlqSggdti1aiU3ZxMc2OmR/v2lY/0k10qc3BuQpiHfvLTcNg1/cl93x6RLrVKQLVYpFOtkshVC%0AsTwBt4lnDvXw5qVlrkzF8DqNVOsN7iykuDYd54Un+kmtlVEoOl+O3Q4D12fivHSkV47ThwCfhM7W%0A+hyXYnm+9+oUKECjVvLYiJtXz81jNqo5c3yQu0spIokCqVyZfp+VuZU1yejDqFfR67UgNBWEkwWE%0AphgrOo0KgSbZYpVarYbPaaJeB4UCdAYNurrA4TEvfQErc+E80VQeX5eJ6zMxnjrYyy/O3ufxMS+H%0Ax7z4XEY+mIzyweSqRLEqVer89uKSdGlw2nT84dM7WIrnuTC5yn/8+W3p7/6D00NbOtfQPin8p390%0A4Iv9gB5BbJ0KyPGdZ3Zg0Kk5Mu7HatLyzKEgjUZDlK3Z5UGpELUDM7kKI712BKGJxajh0KiHutAE%0AFPT6LB01hW1mHUurWewWHXcWHugUnrshntlPHeim2RS4di/Gh5OrnDkxyE/fmQUgmioSz5SBj9Z7%0A+zySVRlfLAShyRMTPhZXc4SieQw6LRq1itF+J3/1m3s4rDq+cWJQYhW0IJrGKAjHi9xbSmMxaTEZ%0AtORLVdQqJUqlGJuheL7tAnhsIkA0WWQ1WcSgU6PXqWgKTQql+rZyKW6HAY1aZJ79aKO28WpOnjqT%0AIUPGlxIb7zp9fpskjfPtp3bw6vn5dukbp4H9Oz1cm46hVCj4xslBVpMFhGaTXLHK3h1uwokCJr2W%0AQqnK8Qm/JA8xPuTCpFfTbDalJnHrbu6w6hjZxhRusNtGvlTFoFXjsOjpD1ipNwSWojnCiQLhRGH9%0Afm9g94CL8zfDVGvCJ84HP47FLDeUHz4olYo236hOJnE6jYpS5UGhOJoqcmDU0/Fs97qMhGJ5dvU5%0A6PPbCCfyXL2XYCBgJZYq8OHtqHg3iea4MhXnn3xtJ5VqnT6vhZ++M9cWP637faFckwy9X3luJ+9d%0AX8HrMvL+zcgWRt2BXZ62tbEczdNlNxD0Wnjt/AIg3oVurd+FzpwYkBhLreZG/zbGjuLz5TrG+Uet%0AjY3Tzp+XeaNcFH7EsZ1eic9hYDho6zhFHPSa+eW5+xza7UWlUqBUKllNFbk+E8dk0HB5KsrlqShB%0Aj5lCuSEdNlaTltMHgiTWSmIHxW6gP2Djb8/el6j1cytrkhbc2esPxuArNdG98cS4D3hQeGl1VLeT%0ApHhyf/DzfPtkfIFoxeqluzGMBjXzK2tYjFq67AbJ6KA1oXhhMsLMcobBbhu5YhVYLxRrVHhdJn7+%0A7n0AxodcWzpugtDk8JiX8voEnccudvrO3RQn3D+YfGCktBTNce1enIOjXhZXc1t0itK5MjPLKV55%0AbhcfbJq8b1FYumwGOcF5CPBp6GzL8TxvXAmJnedRL8m1Eol1TaqRLjvTyxn6PGb6/RZW4jlWEmUO%0Aj7kJrDvt6tUKzAY1tXqJHo8ZpVLJ5TsxDo56aQow2udkdiXPpTtR9u/solCqodeoWYom8DhN6HVq%0A0rkyvV4zJqOO5VWRrVGpNWg2xSJyvdHE1yXqAzehbf+s1BqksxWeGPN/or978zlyar/7Y81DZHwy%0AXNhUVNPr1DSbcOb4AL88Ny+ew0oF2UKNVLbM6ICT184vSD/TOlODXjMfbniuUDwvaq2jYDGSlTSF%0A4+kiqWyFHR0uhADZYp2Ldx4Yxs6H19ColFSEBl6nEZdNz+Jq9iOlomSn8YcfS7E8P317ru0snJpP%0AcmCXh0qtgYImt+eTbQUMX5eJHT0iK2wlVuCZx3tRKRVtmoEt+uRGKqTXZeRX5+7z4hMD3F1KsavP%0AydJqjmK5zo5eG9V6szNdWa+m22NmermzOZM8dSZDhowvGzbedULrbB6dRsViZI0Duzw0m0gN36Gg%0Ane//6g6VmmhK94uz7drqk3NJXnluhOmlDIVysy0HaO213zgxiMOqlwpeLfbQWr7KmRODzIfXJL13%0AlUrJD9+c4cl93dCE0QEnGpWCTL66JYeMpkrsHlTwxJ7Ap8oHP4rFLDeUH06In1lTygcyuQqeTZ4B%0AmwvFlVqDkR6HZDzXgk6jYmevg1yhismg7egnsDF/qNREc+9IIo9qXcd4o5fGnqEuZkJptGoVB0Y9%0ABN1mfvTWDIMB67pEBVsYdRsLsPBAo/j6TJzjE37qgihv0Wq8FEo1jHqNVKNYiGRRKhUMBGwsdZDZ%0A6vVaOsb5R62NXp+FaKrIY8Of3/1LLgp/BdBJr+Sn780x0G1Fd2Nrou11ip2TczfC/N6Tg/zV6/cY%0A6XWQK9YolOsShb/ZhNnlDD1eCy6bjnpdIJOrcGs2ybOP91JvNAjH8x21Vgvl+pYkv1OHsNVR3SxJ%0AMdJj5/iEn90DLuLxzp0YGQ8rmuQKNWLpEsNBG29fCXU8EFQqBbsHHNxfyUpF45V4XjLCCbhN23Yq%0Ar9yN4bLpOL0/SK5YoyE0Gemx02w2t6VtWIyaLTpF8ytZ/tW39+JzGPjjb09w9tpKm0nd1Xsx/uS7%0A+z//t0zG3xuflM7WmhBWKhQcGffjduhRqxTMR8RDfHzQxfmbEZ7Y46febHJsws+f/dV1tCoFIDYk%0AjEYt712N8LWjfViMWnL5Mn63ifM3w/yjZ/rJlyoM+EWpk2yhhsWo5ez1EH1+Gz9/9z4vHAnS57Nw%0AZSrG3p1uvnV6B794b17cU6t1tBo1giBIUhLvrzc8BEGgUhNwWHSceMxPr9vM37w9+4n+7tY5olYr%0At5gpyPj0WIrlCScLTG2Y1lUqFfyT53dydzGN0GxyYJcHmk2yhRrxdIm9I12E4wXp82qd1xq1gtnQ%0AWtvnKAhNzl4Pc2RMbLS2mlkHR734ulTMraxx5sSA6FK+msPfZUKtUm6h3bWS43S2wqFdHgBpyql1%0ALleqdeKZMrv6Pt5pXMbDgXO3tu6HHoeR+yutfa6Le0uZNt3quVAa6/o5KTSbvHFxiZ29jo77S2Wd%0ACgkQ6DKh16j40brnRL27wfkbUV46PkC+WOU3Hy5zaLcXoSlexPxdJnq9FhJrJXKFGquJIp0gT53J%0AkCHjy4hejxmdVsX/87eTgFgwi6ZKLEVz9HrNdNmN3L6foLg+WdmJjt/ad++vZElly5gMmrbcoHVu%0Az4fXCHpN/NGLu5heyrAQftAk/uk7s5j0ar791A7eu77CbEiUk8gWqtxZSJIrivrBh3Z7txTbRvsd%0APLM/+Dvtr9uxmOWG8sOLI7t9bYxCjcrUVucplGoMDFmlnCHoMTMf7myIPL2cplYXqNYbHfOHRkOg%0A12uRhmGWo3kO7fZzfTq+xUvjyt0Yu/ocHBz1kMlXEJqwq89BJleh22P6WKO6zRrFZ6+HObm3m939%0ATvKlGg0BEpkSt+8nqTUEjk/48ToN/O9/fpGg18zJvQHO3XxgEtdJf3sjtlsbzxwI0u/rXEz+rCAX%0Ahb9C2EgDPrmvmx+9OcNLx/pF3dT1RPvALo80Gq/XqckWqpgMGqm4tlE4XKdRMTHsQqGA0X4Xd+ZT%0ABL1mDo95+fWHizx/uI9QLN3xtcTTJVx2UeuyhV19WzuEmyfUxgacfOvJIXwOw+fzJsn4B0MrNh1W%0AHRaDlv6AlUKptu2Fcjhop9mE8zfDmAwa0tkK1XpD0vfdEXRQF4QtncpkpsyxiQDVWp18qU62WGUl%0AViDgNmE1dd6o4+kSJ/cF+bsLC23/HnCbCLiMCEKT8T4HNqOGyfk012fidNkM/Ml398sFkocAn4bO%0AduH2KtFUcd14IMriapaTe7sBkbacLVQIes30+UzcmU/SZTfQ7TGjUKrIrxsXCoKCvbu6yBfKpPMV%0AtBo1O3rsXL0bo1wBlVKFWqWmy26gWK2xmiridZjJFarr0hBmUrkqQ91WrEYt5UqdPr+Far2By2bg%0A7SshvE4jY4NODo95KVXEpka2UCWRKWHUqz/13y07RX92WIrleetqiGvTcUZ6HdIedXzCz7kbYZ6Y%0A8PP+zciWqeAWlEoFT+zxS0Uyt8OIdZskM5wo0GU3tDWq/tHTw+zsc/CjN2ao1gS8TiMKaDOxaMHf%0AZaLLpufQLo/0eW88k80GDc8dCtK3zeSDjIcPq+kS00tbczebWYtep6Fab2AyqiWWWK0hMNRtp1yt%0AM72Uwe008PiYj7V8mXvb7C+xTIkn9wUolBtcvhPDadOzf8TNwLqOtSA0WU0WoNnk8JiPar1BNFlk%0A94ATnVbFL8/PU67UOTYRoHcbmqY8dSZDhowvI5Zief7sr6+xZ7iLpdVcmxxTNFXC7TCye8DFzLJY%0ApN04ZalUKtqGpMq1BscfC/D6h0tbvjc+5KLLbuDyVJx4usQ3Tg5gN2mJpUssR0UtVZNezf2VDIEu%0Ak1QUDsXymAwackXxDlau1CWqvMOqY3opzZkn+n/n/XU7FrOcUz686PWY+eNvT3DxTpSlaI5Gs8kf%0AvTjK1HyS5WieA6NuypWGJO8YT5coVRtoVEruzKewmbVthsg2s1aa5G2hFd+1hjiYIvmbKJqEYjmp%0AyLt58tdk0PDq+QUOjnrbJo99LlNHFtJAwEo8Xdp2WGIhkqXLbkChAJNejW69aHxsItA2rd8yiXv5%0A1BAXb4sM+4DbTKG0VVN44/u43dr4vPMZuSj8FcOF26sAZHJl1vJVlEolt2YTWExa9Fo11+7F6Paa%0AWYrl+O7zI/z24jKFUo3efrEjs7FTuVkPCR5Mcp45PsDNmQRBj7ljsu5xGDAZtFJRWKdRcWR35w5h%0AJ4MnGY8eWpOa6WyFo3v8NOoCC+GtFAoQL5S7B53EM2VGeh1S8mM368gVq2L3sFon4G7f8NPZCi8e%0A8/Pa+uGw3RTy5uJIf8DK2WuhLTpFgwFb27/1uM30uM2yhvBDhk9KZ2sVUbUaJbF0iVq9zkC3nfdv%0Ahti70ytRmm1mPffDGcwGDeVKnZ29dkoVsQFBU4HQbBDPlGgqlfR6LWTyJcrVGt88OYheo2Q+nGVs%0A0ClOAo+MMr+SZd+Ii7V8lfdvRSiUqiTXquwfdTO3sobDrMHfJRahs4XqOrWvSI/PDE0FvT4rvzrX%0ATuG+dCfK//ZPD3yiv1t2iv5sceH2KoVynUK5zp6hLibnkiiVCrocRoqVOm9cXGb/aBeryWJbstrS%0AYOvxWiSzDvj4vcukUzG9vIbdAl8/NsCHt1ZxO43sG3GLMjqJIkGvGd301uT4hSO99G4yyux0Jsv7%0A3aOD87fCeJ3GttxNqVRgNeloCAImvYZYqizJhxwc9W5x2J6cTfLs4d5t9YA9dgP1hqgpfGTcj8Os%0AoVgRpIIwQCia5/HdXi7eiaLRKCmUa21nNsBKPM8/f3FX23oAeepMhgwZX15cuL1KtSbgcxqlO4rT%0AqkenUVFrCAwEbESTRWn/3Fg03jicBQ+kfSaGu+jxWrZ8ryXZGIrliafLOK2iGXeX3YBGpaQhwIXJ%0ACPtH3NJr2TgpCRDPlPjmyUEu3ol+ZgVc+W7/aGEpluff/fgmZqOal08NU640+MvXpjAb1YwPdqFR%0ANdGYtLx1eeu9++Coty13dTsMTC+l24YmgI6xr9Oo+GcvjfLrC4v0+y0di7x6rVju3Dxt32K7NREH%0ALFpF29cuLNBl1W87LNFaH60ByUO7vdua61VqjfVaRpMrd2NcuRvjj7898ZHv5T/U2pCLwo8wNgdT%0Aq6DRoqnoNCoWImvkijUmht2SluqxiQCn9nXTXKevLq3m6LIb8DqNbXR8nUbFfHit4wJYXs1Rqzcw%0A6FQdF6hOq6ZWbzDUbcNtN/DEhP9jDxj50Hh0sZouMbXwYDIpmipy9V6c/TvdnUXo16fe/ua3M5Ix%0AXY/XQiZfwb0eq9W6wNW78TZqSqDLRHLdKGm7zbuyyeFTp1HhsOg4sMtLvliV5CFMejUjQVvHv0eO%0A1YcPH0dna+2nu/rsxDN6FsJZdg904XUZ2RG08e7VMAdHvewIOpgJZxgf8LASXyJXrGHUiTT/HUE7%0AP3h9mv/x2xPMr2TRKpXkizXsZj0mvYa50BoqlZJQPE8kmaPHZ+bcjTC+LhNr+QqhuNg1j2fKDARs%0ALIRzJDIlND12bsykODIe4NZsAmBd91PBjdk4lWpnCvf7k9FPROOTnaI/OyiVCuKZMolMieMTfv7m%0AjWkOjnrp9Zn56dtz1BoCR8f95At1VmLtUxKVmsiEKGzjaNxp7zLq1NyeT1KtC8TSRQYCVnxdZt67%0AsSKZvDqsOm7MJPjTf3qAC5ObphPc23++8j736EGpVDB5P83ekS50sw9i6ei4nwu3ItQaAi8c7efW%0AbIJQPM+Jx7qpbUPxzBdrmA3b54BrhSoWo4advTb+ev0s34h+v5XEWpn/7hu7OXczwm8+XNryenf2%0AOuh1y1NnMmTIeDiw8S5+9W6c44/5EZqwEM5y5sQAzWaTWKpAsVLHu6ForNeqsRg1He8uuWKNXq+F%0AmW301VuSjdPLadRKJdFUUZKXaD0+tkEqarNUXq/Xwq25JIdGPYwPOOn5iLzg00LOIx4NfDglGhOv%0AxHNcWfcGan09H87SxIpS0Tl3LW/IXVtF3Fyx1uZb8VFF15uzCUb7HWQLVb55cpBQPC8x4FuTvh6H%0AYYukpGR2G7RxeMxLMlvhx2/NALBUqtHj3b7IvHFAslSp43Vuff4WYukS1bog/czt+ynG+xwf+55+%0A0WtDLgo/gliO55mcT3FtOsFQt1Wi+QpCk6GgjfM3wowPuagLArH14nBroek0KkLxPIfHPGQLNYm6%0AGugycXDUQ2KtLBXpOrlLthBLlxjpdaDXqTl9IEg8U2rTi7kwGSHoNvN7Tw4ScBnx2GQ5iK8SNtPS%0A/+yvr0kdQYdVRyiap1ypo0BlL52NAAAgAElEQVTRcUN2O4xM3k+2XVhb3UOlUsGJx7oRmk0UCtrc%0AdsMJcTL942L3xN4A00sZerxmfC4TV6ZiBL1mxgadKObTeBwGHh/1yJTpRwjbUXYA/ubtWUk2YWzQ%0AxW8vLtHjNZPOlXDadAz5HXR7TdAEo1FNOF6kWK6wGMmxu8/B9Eqa43u70aqVfPPkIJVqFV+XiUS2%0AQCpXRqmEWl3A5zKRr9To81lwWkQ2xUosx+iAE5tRS7UhSlSkcxWe6rbymwsLDHTbWYnnCHhMvHFx%0AifFhl9Q9v7+yxun9Qa7PJDr+zfeW0rzy9PBHFlRkp+jPHnqdmoGAjXK1TqlS5/JUFLVaITVlL09F%0AAaTJIHigEbgQySI0O7/fsXSJ0weC3JlPSWdtrlRFo1YR9FpQq5SoVErevRaSfqbFzji2R9SY7j0t%0AT+58lSEITUb7HTgsWr51eoiVRIFosohSgRSfZ6+FGO13shTNMR9e2/a57q+s8fUTAygUym1zwN8/%0ANcxiByMWnUZFr89Mrlij22X62OaVPHUmQ4aMhwHicIGDi1OrfO1IP9PLaVJrZU7s81OpioWjFgU9%0A0GWS7tArsTy/f2qYd66EOj7vzHKGWKbzvablDZDMlNm/Sxy22UivB+jzWVCqFDSFJuduPqDL6zQq%0AhCZMLaSYWkjxC41KZonJaINSqcBhMfCTdY+SPUMuej1W6WugTd5xM+LpEmODLgw6FaCQ5BqkSd5m%0Ak3K1se29PRwvUK0JGHRirF6fSWyZ9N04bb8ZdrOOX7w3z8FRb1vN4cJkRDRsbsLix3hvgEKS1NqM%0AzZP3dxe/nHcnuSj8iGFyMc2711ak5DtfqvN//fA6f/LdA/gcBnxOsfhq0qsZ7XPQWA/Ils5qa6Ky%0AVhMIJx5QV5NrZVbiBYaCdnSamHSR3G6B+bpMfLguVXFgl4fJuaQk+t16zv6AlbuLaX5+dl7WqPyK%0AoJMu6Qd3Vts6ghvjqnUg1BoixXmw24q/y0SxXCe0PkW3uXsoCE3evRbi1P6gqPWzvsGvJovoNCrG%0Ah1xMziW3jV23w8CHt1dxWPRo1Cp+dW4er9PIsweD9LjNnN7bzcJqjvcnV/neq3fl2H2EsNlMrZNs%0AwrmbEf6nf7yXq1Nxmk1YWs1TqdQZH3Tx/V9N8crzw4SiecxGHZFEAZddz/RCllK5xluXVzi+N4Ba%0Arabfb6Feb9LtNpMrVllczeJ1mmk2mpj0WhJrZYrlKjt67ViMaow6NVajVppcnwutsX+XD5tJy73F%0AFCf3BbkyFcOgVbdpdsXSpW0p3C2JiI8qqMhO0Z8tBKHJ7n47AvDGxWWUSgVfP97PpTuxLXuZXqvG%0AoFOzf6dHOpt9TiM6raqjo7HbYZB0q1sJ6D95YSe1moBOrcLnMhLoeiCps1F/8NLdGPlSTd7LZDA+%0A6OL//tENvvPMEH6XCb1WzdR8SjKyzBVrGHQqTu4NUK0JCNBxfwl6zcwupUnlKh1zQK/TQGqtRK3e%0A4Funh1lYzRKK5enxmNnR4+DW/YSomVmpc3TM94mmgeX9SIYMGV92HB3zEvSa+f/+7i6VWgOfy0g4%0AXmJuJYPTqm+7e8czJWn//Nk7s1so9S0Y9Rr8LuW2uUErJ+jxWLiqiW9psCkU4HWaiCbzPLU/yOzK%0AGkGPmWaTtiKYzBKTsRmC0GRhNSvFVDZfZnHD1/DRRdker5l6vYl+nUW+8XkvT0U5Mu4nFMvhdhg/%0AsujaGm5syVFsnPRtTdt/1OTvxiJ0KJbH4zDQEECtUtDjFe9I713fKicR9JiJposMBGxtOc7m59/4%0A934ZcxW5KPwIoaXnsllr5cVj/fyHv53k8JiXS1MxDo56cdl1uKwGUCgpVxoEPGZePTcPiFOUN2eT%0A1DY4zLcW06vn5zlzYpBwPE8olmfPeoFt8wIY7rahUSkYHXBKurAbu5I6jQqaTV5fpwPKGpWPPrbT%0AJT19oAd40BEsV+u47QZp474wGeGpA0F8IyamFlJ4nUY8DgMeh4Gl1dy2U79nr6/wyrMjdNkNhOMF%0AwokCbodB2rS3OxzcdgNmg4Yuu4Erd2OceCzAs0f6cJu1ACys5mR91UcUG5sW44MOylWhLT4A9o24%0ACa3msFs09PnM/N2FRQ7sdHF9RtwHzToNB3d7UQhNenwW7CYd3R4zIOC06/n+q3f42uEeNColLqsJ%0AlTKBBhU7+5z85Wt32dVjJ1eqUKkaCXosTM7GCXqtvHd9loOjHg6OerEYNdyZTxFNRTk87uEPnx/l%0AxrS4t3scBl7dYE62FM1xcm+gY6xv1tzcLkmRnaI/OyzF8vzl393ja0eDDAZsPH2wh1+8N0e/30Zd%0AENr2sguTEV4+NbxFt3+7z9OkV+Oyi5MKLQOOu4tp9gy5OLHHL32+reKaQqng7cvLD557NSfvZTK4%0AOZfg908NYdLr+K+/uUu1JjAx7GLPcJckT9MQkHR8j010jsdAlwmlUkG/38at2eSWHHCkz0G+VOPg%0AqJd9Qy7uLq+xFM2RLVb5wev3OsblH5we+lJO2MiQIUPGJ4VSCVPzKWmPK5RqFMs1Do/5OHttRXpc%0A6+4ND+7Q291dGkITtUq57b1mz7CLieEullZFmYr5cLaNvXHupqgrfOpAkN09dtRqJf/2+5eZDW1l%0AisksMRkboderJVM4nUbFgVEvl6fibY/5qKIsKPjwTkT6umXM1uMzM9rvYmohCSgYCFg/tugq/rfJ%0AULcNoSnwynM7mV5OE4rmUasUfPPkIPfDa8RSW43kJDmJbhs2s1YyVzw85mVuZY2RHnvnXMdtpttt%0AIpYp8s2Tg8ytrBFPl+jzWVAo2DJ5b97GGPofGnJR+BHChdvRLQWMSq3B0mqOaKrIL96b5/ExLy6b%0AngG/jVAsz8/P3gdApVa0aa+67QZxGmlDR6ZVtIsk8qSyZZ59vIc786n2n1s/XBZXs5SqNZJrZcrV%0ABod2eylX6sQzZUb7HTitOv76jZktr1XuPj662E6XNF+qSptsS+rBbTfwynM7mVlOYzFqeftKiFpD%0A4OVTw8ytiJv5gVEPt2aT23YfBaHJ9JL4830+M9W6wORckjvzKV481k8omuP0gSDZQpVQLI/bYaDP%0Ab6XLquMn78zyv7yynzNH+xCEJm63hXg895F/hxy7Dzc2Ny0qtfoWqpNOo8LjMPD+zRX2j/r49YV5%0ABgJ2HFa9NLleLteIpYsolQr8LiMNocGOHjtNoNdr5sa0inKlzkIkS2KtRL5YQ1AJKJpNXnluJ6W6%0AwGi/k99+sEB/t42nDvVx8bY4TS80FVyeWkWrUTIx7CaaKtLvt/Ha+XlqdYFoqsieIdeW+Dx3M8I/%0AfmaE5Fr5d9LclJ2iPzucm4zwnWeHsBr1ZHJJ3ry0TL/fxkDAhs2kZa1QlfYyjUrZUbf/3M0I3zo1%0ARCxTYn4li7/LJE4qpIr8+sLiFhfn0/uDbclnazL8b96ek/cyGW2IZkoEPWbuzKeo1gTGBlyoVEoC%0AXSZ+/cECI70OoqkipcqDifaNDd14uoTHYUCnVXP5TgyVSsGzh3p4+vEekpkykUSBPp8Fh1WPSqHg%0A4mSEQqHGYwNORrqtjHRb+eE7Hx2XX7aLlAwZMmR8GtyP5KScUalUcGTcT7ZQ5cKtCH1+S8e7d2t6%0AsVqr8/LpIeZCa6ymigQ9ZhQbKPcb9+L+gBWrSUuz2WS4287Mcga9RsXF21FJV3hjkS2WLomyZz12%0A6nWBoW5rx6KwzBKTsRHlcp0en5ker4VytU40WabbY95yLxcHHYYIxwuEYnmC3vbYBSRm72i/HYVC%0AwV++NgWIA4uvnl/g8JiXhgDL0e3lHJajeQ6OegjHC3z/1TtYjBr6/Vauz8QZH+zCpNfgcynQaVVt%0ATZgWvE6jaOy8y4NCoeDczQiC0CSWLrWtxZa/kELR5NcXFskVa+g0Ko4/FqCl8tYQxGGijTUyms0v%0A5fqRi8JfAL6IboCo+5ju+L14ukS3x8wTe3wYdGqaQpOphSSFUgOHVYdWrcJi0La5OkdTRV461t/W%0AEWmN8f/ek4O4rHrevR6mWm1IE8kbD5der4VvPTXEpTsxllZzDHRbOXO8nz6PBYB//b1LHd8Tufv4%0A6GI7XdLlaL7N6bxSazAYtPGD1+/xz14a5fa6dvDJvYG2iblQPM/xCT91oSnR6jd37/r8Nn76ziwm%0AvZqJYbdE07oyFZMSokKphsmgYXIuSTxT4umDQR4f8+N3GrfEoayv+uhic7G/U7Mh6DETT5fYt27A%0AeebkMJFEgbvzSYJeMQFSqZUsRLIYjZp1RoSCcrWGSa/DadFzeMyLUg3LsTzJtRL5Uo1ooszUYhqf%0AywyCgFmv5rsv7Obq3Ti//mCeYll8Xedvhvm9k0NEkwXMRi1Bj5mFcJagx4LQFKjWG8Q6TM0LQpP3%0Ab0X4N//iEC6XWWpwfBrImp1/f9yP5vDYjZj0Gv7857fbpn9nQxkeG3a3TVJsx4IQhCYf3o7y3OEe%0ADo16Sa0VWFwtcu6GSGsrVerSY/sDVjRKxZbn+KicQd7LvppYjudJ5SrMLmeo1QUSmfVLjE5NJJmX%0AZJ42mw63pmt0GhVjgy5i6SJL0TxPTPjZ2Wvnz391h3pdQK9T89yhHnKlGten4/i6TBzZE6BcbUjx%0AplQq2kxnN0KOSxkyZDzsUCoVZHJluj0mlqI5jo77OXvtAROr22PuePc+Mu5nfNjF/dAaK7E8+3d6%0AyBarfDi5ytzKA233jXvxrj47eq2aa/fi3JoV81ShCQG3qaOusNth4PpMnJeO9CIITZklJuMTQa9X%0As2fIxV/8ckqScPiDZ3dw9W6sLXY0KiWxVJErd2OM9NqJJottsdvC0mqO3QNOssUHxnStWD17PczJ%0Afd30eM2oVMqORd2g18y710Ls6nOh06jIFWvS1O/lqSj//KVR8qU60OxYO1CrFBTKNTRqFR9MRqSc%0Ao7UWz5wcoFxtoFEp139KQa5YQ6kUByyLlRqJTAm914xaqeDOfEoa1gCRrfdlhFwU/hzRST/185q+%0AWYzmCHrMHXUfe30Wdg84mFpIsxjJ8dzhHmxmPclsFq1aRa/X0rbwAMkV9eColyZNQtG81OH40Vuz%0AaFRKXj4tdnuWojmps9NCj8/Cv//xrQ3PFeP03m5pYckalV8NtNbAXDi7bXzu6nPwxLiXC7ej3F1M%0AM9pvp1xt8OS+ACvxPMux/Pqm3U7lF4QmZ6+HOTLm4+5CWqSErKwR29CNe/X8PEfH/Zy/GcayXqTb%0AWOxrxWxuXYfTbTfw47dmOXN8sGMcyvqqjyY2F/tbB7vHKepU1RoCR8f9OCw6Ju8neeGJfnKFFTLZ%0AElemYvwP3xrn+mySK1MxlCgIus0UizWWollUGiW5Qo1iucLkfIKRHifpvDgtl8qV8DiMrK4XUc7d%0AiDAx5GRih5s3rq7gcRrwOsxAk6XVHId3+/jleyK7w2XT88QeH/lSnbevhDi020uhVKO7d2t3Hj67%0A+JRj/HfD5GKaa9NxdgSt3JpNbpmENOjULESyhOJ5Xj41zEJ4jXSugsfZ2bhiIGBFrVTy4zdn8XUZ%0AObDLw7kb4S3JrSA0+T/+3ytbJCHkvUzGRizF8lycWsVq0ksmR/BAhuz0gSAgTvqceKybar2+JS4r%0AtQYKBUTXDYwDXWYWIzn27ugili7x+G4vv3xvfstzHx7zsrCak6aA5biU8bDjX/6fb33ix37vf33q%0Ac3wlMr6MSGYrjA12cWc+RZNm27k9u5zpaND+3o0Vgm4ztnUpu7/41R1ANKTdjEqtgUGnYnppjQu3%0AInzz5CBWs443Ly9TrtS3laDSa9V02QzSPiuzxGR8EpTLdW5tmDiv1BrMh7N88+QgoVhemgoOdJn4%0A6Ttz60zeTMfYBbGo67bpuTOf6vj9hXCWgYAVhaKzGf1Ij4P3b0YeTNmv17F6vKJfwfWZBJFEAb/b%0AxJkTg8yH16S1NhCwEYrl0KpVNGm2yUG4HQaGum2ksmUAtBoVHqeRn707B7Sb3sODHOcbJwa5NBXl%0A1H73l3r9yEXhzwnb6ad+Hlp9rd+12TUR1vV9e+z8l1fvSt2bYrnOzzbQ86r1BlpNO01aLJyZuTwV%0AZd+Im2q90UYxqQgNFiM5zOuFti2C9bClu7ORkip3Hx99bF4DXoexY6w4rDruLWdYjub4+vE+HFY9%0Al27HSGXLZAtVgh4z1VqDSLLQ8feEEwWgyf2VNW51MLMpV+voNCrypSqHx7wUyu2axRtfi16rJles%0AEUsVO/4ukGP3UYQgNBkK2qRCROtgbxWDvU5Rp3dsyMHBUQ8zSwlyxSqDATPdXjMOm45qrcHhMS8a%0AtQKrSYtao2Io6KBeE8gWq9QaYDXq+MHr9zg6/iSj/U6WImvYrHrKlRq9XgtLqzmawP1wlpV4nokd%0AXfz83ft888lBLEZNmwlZOFHg2nQcr9NEpdbg/VsR6bV20tyS4/Pzx+YpxtbXtxfT/Lsf3+RrR/uw%0AmPQsr9NGNyKdrfDYiCgJMh9ek4xlNCrTNue6jR+8MY1BJ04BATx7uJfUWlkyyNBp1bx/S5xy6CQJ%0AIe9lMpRKhaSTf/yxAPOR7JaGRaXWIFt4IPP07rXQtkUFt93A+JALk15NoVSlLjSxm3Xs3dHFzPJW%0AKZRKrUGhLBodyvmhDBkyHnVMLWewmXXcnI3z8qlh3ry03Pb9zeZyG/M5t8PA9FIarcbRZkjbaS/2%0Ad5n56TuzCII4VHBt+oG53LmbEan5vHGQ5uq9GH/y3f1tr0dmicn4OBgMGpaj7Xnt+ZvinUSjVrGj%0Ax47FqOXinagUQx+lMTzS4+Cty0sfaSz3weSqdEdrFX2DXjMjPQ7+6rf3gAeTvccm/NjMWjRqVbtf%0AQTTHdU2cI+N+VuJ5JueSXLkb4+i4jy67nhszcRqDXViMWhSIshK7+xz0esy43Rb+/Y+v8eO3ZqTX%0AvfGO1kKl1iCdK/Nv/sWhL/36kYvCnxO+SN3R1u/a3BHxOA3s6nOwtCHJ9zoN3A/npAKxw6qjVm8w%0AELC2OZa2FqvXaSScKGyhmACEYnmePdzDS8f6WYkXiCQKDHZb0WvVvH5xacvjN1L/5O7jo4/3bkba%0A1kArPtUqBfPhrJSE/PLcPCceC+BxGlmM5JhZXiNXqJFcK7Gz34ndpGMlmhX1iTq46gY9Zro9Jj6c%0AjG6ZWAdRPsXrNGI2aPn1B4voNCpcNr1UII6nS/i6jGhUKkmXaHZlbdsESI7dRxP9Psu64QHSwa5W%0AKwl6zESSBSq1Brv7HCzHiuzf0cubVyK8+EQPiWwVBQpi6RJnr4f5V9+ZoFipoVYrOXtlhVP7/VgM%0AWq7fjUiMjHgmz+35JMH1mMnka3idxnXNYhMzyxkcFj0XJ0XK4Eosz8l9Qcnk6QEUhOJiItaicBt0%0Aak7u6yZXrLKaLMrx+QVgMytobNDFnfkkUwsZnjoQYHE1j0Ip0stSa0V6PJYte1ml1qDbbWI1USCe%0ALkl7WUvDrKUROBCw4nWZ+C+v3aVeF1jLVwEIxwuY9GqiqSLVeqNtagM6U+/lveyri1bMzq6s4XUa%0AqdQaCM0GkUTn5mso3i7zdO5mRJJvajHJvE4j1VoDs0FDn0/UxaxWG9BssposMR/eOv0L4hmtADk/%0AlCFDxiOLpVieaLpIKJ5DiYpkpszUfAq3o50N1MlcDh4MrpgMmi2GtBtzhG6PGY1KIRWEQRwicFh1%0A0vMJQpOfvjPLd57aQZ/fws3ZJF02A3/y3f3b7rNf9oKWjC8erTzi+Se6CW66o7fuJEfGfMwnCnTZ%0A9Vses7lutbGoW6026PFatx3gav1byxjuhaP9/OTdGRQo2LfDTSRRILgu3/DOtRU0KiXjQ6qOtbl8%0AqUo6W5FqY0qlkqv3VgFRbuI7T+/g6f3dW9bA4VEfb11e+Ui5N4DZ0FaJjC8j5KLw54AvUndUqVQw%0Ata4L2OqI7N/pZs9wFwa9imy+ymybXouC1USBYxMB6QAZH3R1dCy9ei/Gt08PMxde69ipCXrM3FvI%0A0AScVi27+hy8dmGeXq+149+3mfondx8fXaymS8wst68BQWhy5V6MI2M+qvUGt+dTHNjp4bnDvbx2%0AfoGDo17UZiUr8SKJTIloqsjTh3r50Vsz/Ldnxrg1l+x4OFhNWhpCs6OoPYhxqteqyBYrgHgAhBMF%0AwokCOo2KE3sDfLhu5NXCx9FU5dj9bCAV05Yy7Or9fCV2PgpKpYI7C6Jppki5E2P35VND0sQwgEar%0AYj6cxWrR4HOZ6PZYmF3Jo1UrWIiIBY9arcFgwEa91qDba2IxnKNYqTHcG+S1D0XN10yuInbVm7AS%0AK9Dnt+J1GUQDhUaToNdMKJrD4zJxbymFVq3i8lSM8eF2jeNavUGvr72hV6rU+e3FJU7vD/Jv/5vH%0AqdeFL+pt/EpiO1bQod1e+gMWjAYds6EVXjzaRzhewKDX0uezcHlq614WT5eYGHaRzFakz3mjXuvz%0Ah/toCA1++Mb0ltcxELBiM2tx2Q3M3d6agG63p8l72VcPG2PW5zJKruHHJwI0GuFtz1GNSoXbYSCe%0AFl27dVo1F2+Esa9r5em04qTwO1dDdNkNZAs1rCYtGrWSNy4vMzbg3Hbqx7tJw1+OSxkyZDwqWIrl%0A+Xc/u8m/fHE3tTrMLCcZCFiZXsqws8/R8f69kdbe67PQbIpFNLG45eqYIzz3eC/vXAu13WcAhnts%0AXLoTbfs3jUrJrl47vR4zZ472y/usjE+FjXnEwVHPtt4+KpWSpWiOLrthy2NadatnH+9h/4ibybkU%0A33/1jvTznYrGm43pALwuIz9+e5rkWoVEOsyxiQA+l5Gr9+Ic2OnhyJiPcrWxbdE2ni4xNuhCo1bS%0A47WwGFmj12uRGHfnb0Z4en/3lp/b2MC+H17Ds81k88MifSUXhT8HfJGaaIvRHG67QSoKOKw6bGYd%0AZ6+FGBtwodeqGfBbqdYapLMVoqkiZ04Mthl2RVNFJoZdHBz1SoXi1hTn3cUU40NdXJmKbVnoQY+Z%0A1WSB3YMu3rq0TCxdJp4uM9Lj7LgxbEf9exgWioxPh/O3wlu63wBPH+zh1myC1WSRYxMBbs7GGel1%0AoFQq8LmMpLJlfF0m9FoV0VSR2/MpDu7y8h9+dotdfY6OMZorVfG7jJh7NFtE7VuC8edvRjhzYhCd%0AJr6lS1itNdoSqE9DU5Vj93fHlmJa5POT2PkkaOmjW4waRvudpHPl9amKpjj1tppj0G/ldlcGBdDn%0As6BVqbhzP8WRUQ8+l4ml1Rylimg2INCkx2shX6wy2uekXhfwrz9mJV7A7zLRbILHZeSDyQhfP94P%0AiFPK40Mubs0mODDqZWo+KekED/htTG7Qo42mStvKBvm7THJB+AvAdqwgj8NAKlvhh2/c49SBHqq1%0AGjt67fznX9xGqVTw4rF+llZzbXvZ+7ciHJ8IYNSptnymAHarFpVyawNXp1FxYJeH8T4HS/E8N6bj%0An/j8bUHey7462BizLY39eKbEWqEG22j0KRUK3r0WkhhmCpDMkVYrokST3awjFMszPtjFa+8vcPpA%0AkGKpLj3OpO9MFTXp1Rza5en4WuW4lCFDxsOOC7dXee5wH4VqA7VKgctuoFZvEnCbmFlK8/XjA0SS%0AhTb/np++I/r3PPN4L7VanXevhRGEJhWhM+0ewGTQUK215306jYqTEwFOTgT44I7o3bKZfSHvszI+%0ALTbmEe9cWUGhpO2O3irgXrkXw+cysri6hkGv6niPT+crvPvaFBPD7o5F428/NYzPacTrNPK9X95p%0Ai1edRsXuARfv34xIX3e7TcyGMjQ3mDSGYrlt5Sj6A1bSuRJatZYfvzUj5Tktxt3zh/u2XSMbG9gL%0Aq7k2TeHW63lYpK/kovDnhM9SE23jpETr/9VqJfW6wPuTq9jNYuel1hA4sNNNrlSn328FwNdlJBzP%0Ao1WrGB9yYTZoWV2nQrdQqTXQatRcnhK7iC0NI4DDY16aCLzy3AgzyxmWo3mCHjM7euyUa3VUKiVX%0ApqIsruak4sRmKstIj53jE36Z+veIQ7nB4X7yfpo+X7uDrk6jIrnuZh5NFSlX65gMGjK5Cl8/1k88%0AUyZXrDIXWmMgYOX0gSBzoTVsZi25Ym3bGP3u8zt549IyyWyZb50eIhQvsBDJEnSbsZq0lGt1zpwY%0A4OpUjBeP9RNLFVleT7z6fBZMBg1f02s6JkoyPj98kRI722Hj3trnF+nOuWINrVbF4d1eZkNZDo15%0ARCmH21F8LjO9XjMKGjjMYoEukiig06vp91u4MR1Ho1GjVyspl6osRbP0eqzkygUc1i76/BauT8dZ%0AiZfo8ZqZnEuyZ7iL1USBK1Nxutf/7puzcf7gmRGyxQr7Rty47KKO3GJkbUtCpVIpOTzmpViuE0uX%0A8DgMGPVqRoK2L+Q9/CpjO1ZQy9CyWKmxd8TDry8s8IfP7eTeUlqK+ViqxPRSGpNBI2kG6jQqBrqt%0AKBXwTbuBxUiOSEKcJPc5jZy7FmFih5PvvrCTewuiDnuPz8Lh3V7G+xwA9Lpl6r2M7bE5Ziu1BjaT%0AlpeO93NjNsG5G2GOjvupVMX9pMdrQaUU5SJaj09nKzx32E4TiCQK9PutDAdtvH5xSZI+0WlUmA0a%0AzEaRVbGrT4zDp/YHOXczwnQog99lYqjbxkjQJsenDBkyHkmo1Urmw1kGu21cuxdHr1Wxq9/OQlg0%0AsxKaoFBCt9tEKJpv94RQgcmgJlaqcvpAD8VKjYVwloYg8AfP7mA2tCbKRa4bZK0k8nz9+AChWJ5I%0AssBIsP3+LbMvZHwW2MhSB0hmyxwZ9/OD10Ut34OjbpxWHWv5KmMDTlHWxC2avP3gN+JjNt7jv3Fi%0AkPM3HhjD1RsCkWQBn9OIXqtiLV/GoFdzay7Rsag8NZ9kqNuG06pjIGAjkiyQyJQ5MOoh0GXmb8/O%0AUa8L28pRmA0a8sUaPT6LpL3dklpp1e4+bt08CtJXclH4c8JnERir6RLnb4W5M5/h6B4vq6kSs6EM%0AQY8Zq1GLQikw2O3g5gBnl2UAACAASURBVFyc0weC2C1a9BoVibUMa/kqO/scbYZyS9EcvV4LKLb+%0ArguTEZ57vJdCqc7iapa9I2663SasJi3vXg0zGLDitGixW1xoVAoy+Qq/+XCJptDkj789gdNqYGY5%0Aw7dODxNLFZldWWNswMm3nhzC5zB8Vm+rjH9gdNoUl2J5pkMZZleyrCYKjA44ODLu4/6K6KCbLVYJ%0AxfI8NtTFjbkEPR4LXqeRZKbMSI+deqNJrljjwq1IW6zqNCr+8PkR3rwUArbqZu0dcXNo1MMPfjtN%0Av9/KUjTH4mqem7NxTAYNt+YSmAwaCqUaLx0bwG7VEYkX0GnV1AWB6aU0AwEb8XSJ75wakhOlLxBf%0ApMROJ2zUgN09YGdihweL4QGtqbvLxJ5hFw5bkmq1ytRigVee24lhfYLTbjFRF1KoVGIxuVEXcJp1%0AHB7zIghweynJvl0ehoMO3rmyyMSIh7lQFsf6Y5xWLRajhkCXCbNBzXDQRqlalyiADquOGzNJXj49%0ABMBqosDvPTnMu1dD0tpoJVTXpuM8d7gPq0l0pPY6jRza5XlokpCHGZsNClsIeszkilVyxSq9Xis7%0A+xykcxXurzx43Mb9TKsWi8Eeu5H/+pt7qBQKjoz7SWRKdNn1XJ+OkSvWOLm3G6dNz/Rihlv3Ewx3%0A23n+UJBgV/tnLVPvZWyHjUw2pVIhxmBNwGbScnEy2kZFdlh1XLkX49S+bk7uDXB/JYu/y0S320Qi%0AU6LbY2Ko20osXWJ6OYPXaUSpUNDvtzLYLZ7JF26t8vVjA7zweI/0Gv7wmR1SE1mOTxkyZDyKaN2N%0AFqN5nj/aS75Yw2LUkFgro0mp+HDywWBEXRDQqlT0eC2SRE+r4HVxMkq5Vmc1WUSnUdHrs7Bvp5vb%0A91NEk0VGeu3U6k1+sq4hfGTMx++fHMDnMHbcX+U9V8bfF4LQbPPGcNn0nL26wpkTg4Tjeer1Jga9%0Ahtc/XG67199dTPNHL+ziznyKUCwvFW1/dnZOet7zN0X5h919TqoNgS6bnvnwGg0BEpnSljtQpdag%0A12thR48du0XHz8/e31JLOLzbx/mbYS5Mil4IDaHJ8nozxahXYzZq+J+fmuB+OEt0g9+Q22HApFcz%0As5LhL167y66+j5c5fJjzb7ko/Dnidw2MpVieszcjzC5ncDsMHNrt4SdvPyjuhmJ5jk/4GQza+d4v%0Ab1NrCDy5r5t6o8kP3pmRpjTmw1tdpKOpIgdGPVtMbgShSTwjTi45LHoiiTzXp+McHvehVIiU5l6f%0AHZNew825JAuRLMcn/BzfI3Ygx/scHSeaZTwa2Gyk1NoUl2J53roa4sPbD+gSPV4L71yZa5sQ/trR%0APs7dWKHfb+PCZIQTj3Xjduj55XvzAIwPuTpOjS6Ec3icogzF5suqUafm9nyKk/u6USoUTC+lKVfr%0A5Io1SQ6i9d/ZUIY+n5lUtsJ8eE3UGdaoePX8vOS0K8frF4cvUmKnhdaetFm24vHdXv7857d45vFe%0AqagrNJtMzSeIpUscGfOxHM3zg9fv8dyhbsKJPCqVkncuhzm1r5uxASeFchUVMNLn5H4ow6DfweWp%0AVQqlKk893ssPX5/lW08Pc3cpjShPLBZEuuwGSpU6XXaxcXZV86BDbTFqWIzkeP9WBJ1GxUo8j2fd%0A6GmzoWJTaPLyk3Jj4x8CPqdBaiYolQqOTfjxuYxo1ErsZj3/+Re3AVArlW2SOhv3s9MHglyaWiW5%0AJuqe14FCSWymza082Ef3jri5v5IhFMtzdMzP0THvloLwRsixIKMTxgZdku71pTtRvE4DHrteYksA%0AbXtMPFPCoFUzMdzF1EKK69NxAJ7c302mXqHRbLIUzdHtNnPmeD/v3Qzzg9cfFDwuTUV56UhvWzzK%0AsSlDhoxHFa270a37Sf7gqWGiyQJCU8nbV8Qhl813nmSmzPiQq+2O0yp4HdjlkSYqK7UGM8sZfE4T%0AIz02FsJZ3rsebrtvPTHhx2MzyHusjM8NSqUCi1Ej5b71ukC318SP35rBYtQwMdTFaqK45V5fKNWY%0ACWUwGzTs6LHjdRr4ydtzbVJ3ovydkXCigFqp5IdvinIOXqcB9zZ3oB6vmXKlQaRa6FhLaDbFAQ6f%0A00hDgCv34tjNWkke4qmDQep1gQu3Vzl7vfMaXE0WJM+QP/2jA7jdlo98jx7G9ScXhb8AfNqC8MaC%0ARTRVRKmgLciPjvu5PZ+kLjSpNQS+dWqYX3+wwEivQ3rcdi6IlVpjWzFwvVbdVlADWIhk+cfPjPC3%0A785xeSqG12nkhaN9fO3x3i0TwHLC/2hiOyOlP/2jA1y6G6VQrkvf0+vUNGlu2ZTT2Qr5Yh2fy0DQ%0AbWYhnEapdEhGN9uJv8+trHFyXze3NuiotuirLrtI6e/xWtjdb+efvbibX7x3v+PzxNIlXj45RK3e%0AYNJh5PpMnMGA7SOddmV8vvgsJXY+ChsbGuODDspVQfqdFqOGcDLP6YM9rCaLnL0e5ok9fmKpEt84%0AMcB712/w3KFuFlbFBptCqWBHj51MpkCP30ylLrCSyHFkj5dUqYJJryOxVkKnVtDjtfKbD26jUytx%0AOvRcnlplfiXLUjTHrj4H48MulCiIp8u4HQaSayV+/9QQoVie5Wiepw4GefPSMiDG/FI0vy31qfWe%0AyfvuFwulUsGFW1GJzua2G3jvRpj//ptj5ItVbt9PSntcOFGgx2vpqAOYK9akgnALsXSJ0weCTC2m%0AGe1zcGS3yDTaO+jk208OyZ+1jN8ZkWSBF471kcqIbttGvYZYusRA9/ZO30vRHMVKHZtFh9dpxGrS%0AkitW6fFaePPyEiql8v9n776DGz3ve9F/8aI3EgBRWQC2ZVlyqRW5RSvtqhdbiizJVoqcyLrO9XHm%0AxMlMbu4ksawcOTojW8eeE59kPJl7Mtbxje0kPr5W5CZ3W5JlaVdl+y65JJdlCTYUkgDRO+4fILAs%0AYNllJ76ff6QFQOAl+MXzPvi9T8HlwSmIxSJcvDq94PV2yyYrREQb4XSfGxU6JZ64qx4alQyCWIyz%0Afd5lv/PEkwvXCZ4/dV0hkyzpM4y4AlDIBNx5ayVcU7nZuS3z+glEmymTySKWSBX6vrPhBG6rs+L9%0AbjcSyUxhyZRihicC6Go2IxBOwO2L4qkHm3FpcGrByNxoPIU6Wzl+e34cwOrfgZrsekx4Q7hyzVf0%0ANce8IRxqMeHC1WkMjuc2YnbFU4X7h8YDkEiEwpIYi4vOXl8U+jI5XNORwjKHXW229b2JOxCLwjvA%0A/NFd89fZFAQR7j9ix6WBqcJj5VIxYokUHNZyjLlDOHFLFSamw9CVKeD1Xz/J5DcPKbagdjCSwNE2%0AC1KZ3G6ODlsZLAYlXn1zcMljLXol/vE75wvH5LBqcXSZDUFod1tulOFya7++2+OGLxhf0LnJbyQ3%0An92ihVopwcN31GJyKoz9dQYIYhEuD+S+OK6U1WqLBj96ewhH2yyIJdNwTUVQY9HAZlTjQv8UDjaZ%0AYNIp8K2f9yObyS77PK0OQ+EiRo1Js2TUEm29rVh7afEFjWz2+t9cEET4yIkGzAZjyKSzGJ6b2m81%0AqHC6zwOrQQmrUT3X1l6Z+xkBUpEIYpkUbbV6ZFNZzAQS8Ifj8AeSGHeHcV9nNX59dgzReAoOmxZX%0ARwOwW7V458IY6qp0ueJKLIlsFnDNhJHJ5Doc6XQWkWgSdosGn350P1KpDPqd/gV5nr8T74Q3vOvW%0Aq9prMpksmuw6/Py9EWhVUkglYjx+Vx3iyQwmpiOFTnG+jVu8BI5Zr0RtZVnRc69Jr4REAF745OEl%0AbRXbLrpZgiDC8EQAzQ49zvdO4fjBSggAQtEU3r/sxiN31GHEFVgwffnU5Unc2mRCuUaOkckArvoi%0AUCulaKuvwKg7BKVMCoe1DG11enzjp70LXm83bbJCRLQRpFIJTl6cwIdvq4VGLkU0kcGENwRg+e88%0Apy5P4om7GuCeicDpDqLSqEG1WV38u7lBCX2ZHPcerALA2bm0tWQyMYw6ZWG27/1HapBBBk892Iz+%0AUR/GPCFUWzRFv4+bdEq8dX4MlUYNRtxBxOK5CyJGnRJSsYB0BgiGE7k1gK3aZb8Djblzr9FUo8eI%0AK4CBUT9qLNqir+mwluE353KzlYtptutzrzdvSYz5qs0aXBq8XtvocxYvPu92LApvo8VT8o+22xZc%0A5TjWbsPbF8bRVn/95JEfAaxSSOCwlUEpF6NneBYPHrHj/FVvIcyLrzrmyaViNFSX4zu/vAqRIMJ9%0Ah2ow7Y8iEktBKhYQzyx8rEx6/QqlXCrG4f3s3O81yy0NAay89mvviA8PHbVDLhUjkUojHE0WNpKb%0A3yh3NBrh9Ufw+ukxHGq1LJg+lZ8GslxWq0y59bMjsVRuDeK5tbNee+cazDolTHolrjp9yGayKz7P%0A4i+l7DztDPkldkwmLbzepSfi9Rj1hvCrM2OFaf3H2m1Ip3NXsJ3uIE4crMLFAS8qyhWoLZfBalTD%0A6Q6iq9WIyZkIxGIxHFYtJBIxqsy5zo1YAERZQIAIgVgMIlEGDksZRl1hxBJJpDNAOgtcmwwinsig%0Atd6Ady9Nwi7KbbCwv86AM1c8cM9Ekd+XMZXOIBJMQSYRkMlmoFZJC1OpjrZZFuxkm9+J989/7xa0%0AOzj6bie4tdmEN8+O5TbNDMVQrjYVloxY3MZJxcKC6aF9Th8ONBqLnnvVCgkOtVj4N6YNNewKwuuP%0Awm7RoLPVjB+/PVxYcqy9oQLumUjRDRDVCgkqyhR4/XRu9kIimUE6ncWoOwBAhGQqjX/5aS+OtJoh%0Ak4gxMD7Li1ZEVJJmZqP4z48fgDcQxWwsgW/+pAdNdv2K33mkYgHlahnc0xFYDSrYTCpIBKFo/0Ap%0Al8A1HYHTE4LdrGE/gbaUVCrG6R5PYaRwKJKEUi7Bj347UMi0tUK97Myj6dl4YXbcOxcncFubFVP+%0AKNwzudG5j9xRi1++78QDR+wLniP/HejJexthNagQi6cwNO7H2xcncxu9WYuPJFYrcoM2VqoR5JbE%0AKD6Tvkwtg1opLcykb7brN+md3V4sCm+TYlPyz/Z7sL+2orAwdnpurWCjTokzVzyIJ9PwhxLobDZh%0AzB1Ee0MFzl7xoMmuw5WRmSVhzy+onckCTlcwt0GdWgbXdBjPPNKK8/1eXBqYQq2tDFqVDB9/qBn9%0Ao36Mzj22vb4CPdemYbdoYbdqcWTeDue0N4x6Q/j6j6/APZObEjF/aYh8R2O5tV8b5jbHEotFqDRq%0AYNYr0TM8U5ginUxncOKWKnhnowjHctM0Yol5S03My2v+6l88kYLHH4VZl1v8XSTKwmZSwz0dwp23%0AVqHf6ceoO4gjrRY0O/QYGM99eX30RB1G3SGMe0N44u4GTPmi/FJawpyeXK7zbj9gwwc9bsikAp64%0AuxEXrnohiLI4tN+EX78/jnu6qhBJZHGh34uKcjnK1TIAWeg1uc3bmu06nO31IBZLIZZJI5lJ4+Q5%0ALzoajBj1BNBi10Ell+LkxVG4p4Nw2LSY8IYQiWlwa5MJCrkYszIxuq9N46kHmzE0MYvsMn14QXR9%0AJ9B2hx6febID7/e44XQFC+3w/hodvwTsAE5PCP5gDI/dWY9AOA67RYvzV71rauMcFi0sFSqcvDiB%0AJ+9rxJgnhOG5jbzqKsvQUqNju0Ub6p0L41DJBeyvNUApk2LYdX3fiXyh4myfB12tZggiEa5N5PJo%0At2hhKJPj4uAU7BYtaqxaiAC8dX4cmUwWcmlug6RYPIW3zk/gkdtr8XdFRrgTEZWC2soyxBJpVJpV%0A+Mk7owhGkiv2Byx6JdRKGWQSARU6OSanIvDNxrCvRl/4fjM5FYbDmtuIzuOL4uSlSSjl0hvuJ3BU%0AMd2ss4PTONvngVYphc2kLgxy+MidDnh80QXF1CWjes0aNNn1+M6v+hc8p1wqRqVJjYmpMA40VECl%0AkMDjiyIYScLji+JomwWRWAqeudl1KoUEoWgCoUgSiWQGmSzQ2WSCxxdFNpvFoyfqcW1yFp6Z3OPl%0AMgmmZyPwBeI45csdk0iU259rfo0g95nIFArd82dLTc9G4QvEC8e7V2c/sSi8TfJT8uVSMSrKFWis%0ALkcmC9itGijlEhy/pRKBcALnr07BbtHg9x/Yh74RP/RaOSKxJHzBOKZnI1ApJbitzYpv/rQXY97Q%0AgqmpJr0SKoUU1WY1IrEUNCopKk1qfO83g4gn0nDYymAoU+DaZACGcjlmAlFcGpyCw6LFpcEpnOn1%0A4LlnunBrq23DR/HR9nN6Qvjl6eujdvPTRPPr5eQ7Gsfai6/9ardoMTjmRziWwpQ/CplEQI1FWzgR%0AmA25ixlGnRJT/uiSda4XT6WWiEWwVZUBAFRKKdLpLCa8EZzpvYbD+y2ITgSRzWZx/BYbRBAhk8lA%0AgAgXBqYQDCfQVleB//p/HimMsmTHZ+crjFJ3+tFiX31X19Xk/+anul1wz0TQ3pgb+ZZFFodaLdCq%0AJOh3+vDYiTpMzcZRX1mGHpMfDksZLg/N4GibBWUqOWKJFDLpNMQiETLpLOQSMR67sx7hWAKZrAjj%0AkxF0tprgmY5DrZDh16fHkRXlOhPJdBptdQb0DE9DrZBicGwWNqMazQ4DfvDWEH57bhIttTo4J4Oo%0AWvS7pjPAqUsuPNBVXchuu0OPdoceEomwYDMG2n4DLi8mPEl0tlgw6Q2j0qjGz951Fu5f3MaJRMCx%0ADhtGXEG4pyKYCcTx6PE6yCQSTHgiuPNgJdrqDLDolCu8KtHNuTTgRVtdBUQiQCEX49rkwou9+bwm%0AkxlM+aO4/YAFlSYt3DPhufN8DH/4oWb0DE9jzBNGtUmDaosGIohw6vJk4Xm6h2fwu3c3rPm4eK4m%0Aor2if3QaYkHAqW4XjrRZMDo3g3dxfyCVzqDZoYdeK0cwkoTDqsXpXg80Shkaq3UIRGIYGPNjcjqM%0Awy0WOKwavNfjxvs912eP9Tl9a24/V5oVSrSas4PT+Nr3L+c2ZuuqKQyWiSfTCEczhSX48vKbKTdU%0AlaOusgxn+zx4t9uFB4/YEQjnNlI2G5RorzfimmsWRp0SZRo5Uqk0Tl7K9SdOXsoNbtSq5chkAcnc%0A8hIT3jAuDkzjUGtuNiWQm0kvEYvxo7m9hfRlclya26DxUKul8Jk5fcWNz32iCw6Ldsnn5rb9Vrz0%0ArTOFn89v8Pixexrh9cf2/EAzFoW3SL7RlkgECIII/c5Z3NFRWdic5o0zYzjSZkG5Wo5Hj9fhB28N%0AFQLsdAUxORVBlVmLmWAMp694cKzdhlQ6C5NOiZ5r3sLaLYt3Lu1qNePH73iQhQjBSAI2owoPHLFj%0AZDKIs70edOwz4qHb7EAWGJwIoL2uAmPeEJodejTV6Ffc2Zx2r8Uj1fOj04+12/DOxQn0OX2IpTL4%0AoM+FKV8En/pIG84PeDHqCqGuqgxikQj+UBzvdbsXPMedByshFQs4fcWNA3NTUSuNapj0SlwenF6w%0Ajlb+hCGXinHfkRqMuoJIprM40GhE77UZjHvDqKsqw0fvbsCYNwSnO4CWWgNUCgnS6SyGJwN4fa6o%0ADQDlGvmCohm/ZO5sS2ZLTC4cpb4W+XY139ntd87igSPVuHLNh3gyjVubzPAH4tAqZXjjzBiqzRok%0AUxkcv8WGoYkgKiu0aHXoIRaAD7o9qDJrIBbnlouQySRIZzJIZdJIZzNQKaQIxNNQSATEUrlO/fk+%0ANyxGDRRSCeqr9PjmT3LraU5Nx/D0h1vxw7eG0dlihms6gixQaKeHx4NLdpr2BXKbPj101FE0uywI%0A7ywf9LhgqzAgFPbhtd8OwaxXYWY2smAdtQVt3OEaiERZnOvzYsofRVerBWUqKca8ISRTaTzzoSa2%0AWbRpfOEEIAK8s1HMBGKoNmvQUFW+YP28fF5va7Oirb4CM8EEIjE/dFo5ro76cWuzCe9echW+sOnL%0A5MikszjX71mQ3ZU2lptfwGCRgoj2mjFXGP/2sz7Ek2lYDPJCn2B+f0BfJodcKsa4JwyFXMA+uw7x%0AZApGnRJXR/3IIAuHRYsTHXpYdCp8980B/PjkyJLXWusmnittGM42l1YjCCKc6/MU8mMxKJFKZ/DY%0AnfUY84QQT6QLS/AtptPK8e7l63sTBaMJaFRSGHW5gYu5x0jRXleBdCaD7qEZ3NpkKgxuBHL7wUxM%0AhQqjdfNF3vyM+PweWZFYAo+eqMeEN4QxTwjtDRVoqCqHLxBDra2sUNStMRVfcmXxXjd3d5oKReAH%0AD1Xv+T76lheF0+k0/uEf/gHf+973EA6HceLECTz//PMwGo1FH3/p0iV84QtfwJUrV2CxWPCnf/qn%0AePzxxwv3R6NRfPGLX8QvfvELpNNpfOhDH8Kzzz4LtVq9Vb/SghFcgiAqdHqVSikC4Rgm3BH4ownE%0AEkmoFDK4piM4tN+MH76Vu5rR3lABANhfq0f38AwC4cSSjb3GPCHceWslfv3BWOHEopRLcOetlTCU%0AKdDRqCksMZHfNVEuFaOpRo+TF3Md+H3Vepzvm8KtTSbYrRrYLRp4fTF4ZqI42+dBuUaGZCqN29or%0A8av3nZjyx/Dgoeotex9pawiCaMnmcXKpGBaDClqVBFqVFA6bFr/4wAlBlEWlqQwvz62R+dBtDnh9%0AEYx7Q7AZNUty+vbFSXz07gbMBuPoc/oRT6YhFguQSQUAKLqeDwBoFFLU2soRCCfw6w9G0Vijw2N3%0A1qP32gziiRRqTBpUlCsQjiYxPBFEMpXG2xevj0zay9M59qrlNjCcP0q9GIVCgn6nH+euehCOpWG3%0AqPFvP7+KeDKN47dU4tu/7EdnsxnhWAJXrk3j8H4znK4Q4sk0dBopFAoZHFYN/r9fh6BR5Uby3n+4%0AGpXm3FSo//xEG8Y8QSTTwMRMBDPBGF4/PY7OFjOc47P41QdjePKBfRieCMDpDuK+Iw78y2tXYDYo%0A8NSDzbg66sOoO4RzfV7YbVq88vpVaFVS1NrK0FZfgTNSz4o7TTPHO9+FwWkolTJM+aIIhBKIxFK4%0ANhlAjUWLjoaKwrl4Po1SikwWUCmkuK3dgp+dGsGIK4iORhPGvSE8eqxum34b2uucnhCQBapNGoy4%0Aw9AoZfj2L/vx1P1NOHlxcklfQCYVYCxXYNQdgtmgws/eHcFsKI5mhwGJVLjweNd0BDKJuLArd/7n%0Ai7VhiwvAbfUV+H9evYTo3A7gLFIQ0W43NBHChYHrS0j1XvPjUKt1QZ8gnkzDF4jDWqGCLxjHG2fG%0AcdsBKySCAKVCjLb6Cvzm3BjuvbUKpjIlMpksDrdY8KsPxlbdL2U5N9vfptKWP2/bKtQYdec2SpRL%0AxXDPRBFPpYCsCIJIhCqTBpF4Chf6vUsyqpAt3JuqyqjBr0870V5vxOWhKbx32YVjB2wYHB3HmDeE%0ABw7b4ZqJIJsF1Aop6qvKcW1yFjKpGLfsM6LWVgaPP1JY2hQAzvZ5odPIcHFgGhcHpvHEXQ1IJNOw%0AGFTY79DDbtaseUR9fq+bxY/f6wVhYBuKwl/96lfxve99D1/60peg0+nwwgsv4M///M/x7W9/e8lj%0AZ2Zm8KlPfQq/8zu/gy984Qs4efIknnvuORiNRhw/fhwA8Pzzz6O7uxv//M//jFQqhc997nN4/vnn%0A8fd///cbcrzFQpS/7fKID+91uzHqDqKusgy3NJkgE2URSWRxaWgKI5NBWI1q1Nq0UCskuDo2C41C%0Aig+uuLC/zoh4Mg1rhQpeXxTVZjUAEWbDCUzNm2KfF0+mMeWPombeKKRoPIWfv+uEQi7BJz/UjE8+%0Auh8XB6YW7Mj477/sA5D7IDpsGpj0Jpzrz434bKszoKPJiHO9HpjmNu1SyCT46alryGSya74CSTvL%0Acg2f0xPCuz1ulKnlhQ0NBUGE2w/YkMnmrrLNBBN44KgDWpUEvzk7gfsP1xQ6M3KpGNFYEuPeMAAR%0AJqfCS14jk8ni/R43VHJJ4arhqcuTuP2ADQ/fUYvJqTDu6apGIJKbOlJt0qDSpMGPT17DI3fUwjOT%0AwsF9JqiUkrl1jjMYmghCo5TCZlSje8iNqdkYuprNuP2AbcmaQLQ7rLSBYX46HJDLUz7PZ65O4dxV%0AL3QaOTRKKaaDMbTaK9A36i/kMwtAJhVg0itx961V+OCKF032MozN7fr8O0dr0T3mh0ouRp2tDPFk%0ACiOuICLRNA7U54p53tkgmu0G9A/OIBxN4oMeD+xWDV55/Soeud0Bm0mNr37nPDqbzXC6g/i3X/bj%0A//idVnQPT8NuLoNaKcWhVjMisSQaa/Q4dXESwUgSlwancWXEh4/e1YCJqTDG3CF85EQ9pgNRDI0H%0AmONdon9sFqlsFh9cccEXiBc2x+hqNePU5UlIpcAnH23FxYHpwjpqjTXlcLoCaKzWIxJL4pXXB2HU%0AKdDRaMKpy5N44LCd51raNIIIiKUzmJqN4arTB0OZHPtrK+CdjeCZR1rRO+IrrB9cY9FAPDe4waRX%0A4Ffvj8Ju1WJ/nQP9Tt+CZSIAoKlGB7lMjO7hmWXbsOVGqR1qteCdixOFx7FIQUS71dB4AGkBGBid%0ALdzmDyUwMOHHUw/NDRhwXe8TDE8E8M7FSUjFAlrsegxPzOLKsA8OWxn+r987uKAdXDyC8Ub6i2vp%0Ab7P/UdoWZ0AQRLjmChbO23/8SCuqLZrc3gGJFELRBFwzEThduVnGkXgS++w6HG2zIBy7voTpgQYj%0ABsZ8sFu0qLZocKC+ArOROJrtBgxPBNBsN6DJrsfw5CxmQwkcaMgNEM1mstBr5Ygn0hga96PSlFsG%0AVSHPlS3f7/GgTCXF6V4PjrSacbjVgpHJALpazKg0aRCOJfBnHz2wrqJuKX4mtrQonEgk8M1vfhN/%0A+7d/izvuuAMA8JWvfAX33Xcfzp49i87OzgWP/+53vwuNRoPnnnsOgiCgoaEBPT09+PrXv47jx4/D%0A5XLhtddew7/8y7/g4MGDAIAXX3wRn/jEJ/DXf/3XsFhufsRVsWltAAq33XeoGv/289z0EIlEwJE2%0AK05fcaG93ohvwZoVDQAAIABJREFU/PjKgin1F/q9ONpmgQDA64+i0qjByNxabr5AHO0NFchmgSvX%0AfNBr5BDN/dxirukIbmky4fSiUUjZTBbeYBw/OTWC//R4Gz56VwNG3EGcueKB1aDKXU2xaDEbjiOZ%0AyqJ7aBp/84eHYJjbRKlCI8P/eu1KYadpgCPWdqOVpmJeHvHhn165iCPtFiRSmcJ0pmPtuQ24FuZV%0AjKNtFtTayuCajsAzd5FCXybH0EQAlSY1zvV50dVqLprTarMGNWYtkqkMLsyNhHz7Qm7KVLVZg6P7%0ALQhFknBYy3C+34NUJoMn7mrAuCeEMrUUKqUYE1NhXJsIwG7R4o4OG/79F7146/x44TVWWhOIdr7l%0ANjDMX6T4369fBSAgHEugxqyFRiXFN+Y2jnvqwSZ8+xf9eOqhZrx+ZgzJuVkaFoMKo64g7uuqxvs9%0AHnz6oy2YnInilkYzrjqDcLqCaGmowPtXvVCrFLmrz6MB1FWVYdofhVQAnn64FcPjEcgEYCocR5tD%0Aj2/8rA9/+GAzTl1y4d1uF+49XINEMgOzQQW5VIxQKIF//t5lNFZp0dFgQnN1bv2s/OyRxR35/Q49%0APnS4ZskME+Z453N6QgjFU3j5B92FCxH5JXEEkQhSsYA3z0zggx4vnrq/EY3VOgyOzWJkMgibUYPK%0ACjX+/RdXEEukcWlguvAcPNfSZpkORRFJZvA/vn0OAHCkzYJMJncOFfpEOHGwElVGNSwGJQLhBKb8%0AcTisalybDODKtWn8zR8dgk4tw/BkAN/6Se+CdkouFeN4hw12swa/e3fDsm3YcqPUYonUkplDLFIQ%0A0W5zYXgGYrGAr/3HJTTZ9YXvRu6ZKA61WvDtn/dBo5Lg9vZK7KvV4dLV3MCx29qskEnF+NoPu6FW%0ASPAnjx/Afruu6GssN4JxNSttGM7BX6Vtft2gtVaH/XUV6B6axuB4ANVmdeHcHEulsb/OgG/9pLfQ%0Ab+1qNcPpCiKeTKN7aAb1c3sCScUCjDolpGIBQ+N+6DQyGJpM+KBnEuf6vHjkjjoIIhH21egQT6Rx%0AddQPQQQYdUrIpQJc02EkUxmEYynIJAJkggDvbAzReAq9Th8O1BvR2WTCmCeE4wcqkEilcXHAC/u8%0A/bCefbqLub4JW1oU7u3tRTgcxpEjRwq3VVdXo6qqCqdPn15SFD59+jQOHz4MQRAKtx05cgQvvPAC%0Astkszp49C0EQFvxcZ2cnxGIxzpw5g4cffvimjrPYqIZoPFVYP1WrkqLX6Svc//idDfjRb4dwd2cV%0Auoemi3Z+w7EU5DIx/ME4PL5I4Ytkfhpx78g02uqNcFi1SI6ll3SU5VIx7NYyTHhDeOKu/BqrQdSY%0ANdCXKVBRpkA6lcE/fvs8tCopmu06OCq1qKsqx8UBLwJhOSASYTYUx2ee6CgUhAGgxqTBHz/SelNX%0AIGlnWGm9KJEIeOtcrqBqM6jxg7eG8MTdDbikmkI8kVo2ryqFFANjfpj0SjjdQfgCcVSZNFDIcs2G%0AIBIVzWm1WYP3LrtwtN2CZx5pRffwDEZdQdTaytBQXY7zV7042+eFXiuHIAioMskwND4Lty+COlsZ%0AslkRksk0THolyjUyVGjl+POP3bIkn8utCUS7w7G2pRsYHu+w4T/eGChsHvDoiXq8c2EMVZYyxJNp%0AtDj06Hf6oVFJcNXpw77qMsyEknC6g9hfq8NMKInGKj3GpiLQa5UoU8mQSqZgrcgVcCOROGbDCbin%0AQhCJspgKxdFeq8crb/bDaFCgzqbHqDeISDyBOpsecgB/9KEW+EJRPPVgMwbHZ1GmlOFomwWj7gA+%0Adk8jnO4gnO4gbEYtFDIxasyaBev/LteR5/rXu08yncK5edPj5i8DcvJSbhMZsViEaxMBXBicwS2N%0AFag2q9EzPINyrRyRRAp/9BDPtbR1dGo5fvjbkUJmswDO9nlwqNWCLLLoveZDXWU5asxqWCtUmPbH%0A8PaFSei1cvz+/c3QyCVIpTKoMa08Um2lNYSXG6Xm9UUXLD0BsEhBRLtPtVmBH77lRDCSXLA0WDyZ%0AhscXxdE2CyKxFC4MTMEfiqPGokGlUYPhiQCGJmZx/JZKHG4xL1sQnu9m2sdi/W1ekC5ti+sG1WYN%0A/umVi4gn07j/UBX6R69fRBAhi4G5WZlAru87vwaQWwYvCkGEwkxPQRDBWqGGxxfB0MQMGqr1aG8w%0A4Bs/zl1czu+lAgCPHK/DSI8bUokIDmsZpgMxJIJxqFVSJJNpvHF6rJD7xYPCnJ4QlHIp+pw+3H6g%0Akn3qddjSorDL5QKAJSN4zWZz4b7Fj9+/f/+Sx0ajUfh8PrjdbhgMBkil0sL9EokEBoMBk5OTi59u%0AzYqttxqOXS+e7avRY2xubRWtSoqJuanJVWYNfvX+aNHn9PqiMOqUaKwux+D4LKpMWsil3sJC2cfa%0Abai1aTE0OYvWWgOsRjVGJoOYnA6j2qyBsVwJi04OXbkeTlcAaqUE+6p1kElEqKxQYTYSw8cfasbV%0AUT+criBkMgl0GgUaK8vxQGfVgmnYxdzsFUjaGZYbifNBrwcqhQQeXxR1lWWFTWWy2Swev6sRvzk7%0AVuzp5vIK1FeXYzaYKDT8CpkE73W78NSDzegemsI9XdUIRXNFufrKMjTZ9fCHo3jsrjpMTIVx6uIE%0A7rilEsZyBVxTEYy4gmitNcA21xmanA4DWeD2DhucriDO9XshFgR86Kh9yShg5nNvWTwdrq3OgFhi%0A7qp0IgWZVMCEN4SuVitOX/EAABqqy3FpYBq3tVtxaWAGf/JEG870TeFCvxi331KF81enkMhmsL/O%0AAI83ilgihalgAsZyBY62WTA4HkCTXY+vfvcCOlstiMbSMCgluKurBvFYCi//6ArqKzW475ADX/th%0AN9odWtx1pB4/PTmS23xOIiAQya2t2ef0oXfEB5NOgWcebkXdKp0Q5nZ3EwQRbmky41s/u7rg9vz5%0AO5XOYMwTzK2Hflc9Llydwi/eG0VdZRkevr0WzVXlhZ9hW0ZbQRBEEEukGJm3mdzJi7nlnLIAvNNR%0A3HuoGuPeEKZmYwhGclNCDzYZ0VFfgRrTwjbtZvqJK41SM+uVhd3BARYpqDT98X97fc2P/fpn793E%0AI6GboVRKYZZrC+1svk8QS+Sm0WeRRUejCZeHZpBBrl0OhBNQK6W4/1AVaq2tm76R8HqWn6C9aX7d%0AQC4VIzZvkNgDtzkQiA4VRrxfGpiGP5xc8PP5gRDpdAYT02GIREBLrQF9Iz7EEmlIJQLKNHKUqUT4%0AyJ31uNDvggjAoyfqMO4JY9QTxKH9Fuyr1mFiKgizXgljuRLVZg3SmTT0GhmyyMJhNRaKvsUGhbF+%0AtXG2tCgcjUYhCMKCIi4AyGQyxOPxJY+PxWKQyWRLHgvklqKIRqOQy+VLfm6551tMr1dBIhEvub3X%0AuXBUg75MDu+8dX5nQzE4bFo43bnRj2OeEPRlcgyOBhbsPD6fSZ8bSp9MZSCXivH9twbx+J0NuR0S%0AvSFIJQKSqTQc1jL4QnFolTLYrRo0VGlRppbD64/hF6fHUW3Khd9YJoelQo0xTxhvX5xER6MRrXUG%0AfPSefav+3jfDZNJuyvNuhJ18bBttrZnNc89E4A8nYK1QQauS4uroLPRlcoy5w5DJxKvmtVwlwxun%0Ax3Co1YJYIpXbEOlEHZzuWbQ4DJgJxjDlj+JQqxktdgMGxvyIJVIY84QAUQaPnqhHMpWF2xeBvlwO%0As06J+modWmsrih7v0zc3uH9LlFLONtJymQVy72lXm63w7z/7728U2tt82xqMxAs59Qdy/49s7iLc%0AmStuiCW55U4uD3ogFgSkM1lIRSLMhBNocejx43eGcbC5Ai21Bpwfmka1WY3OFitMZXJcGppB1qyG%0AKJrCVCCETz7aip4hH356amRuZLAfP3hrEDVWDX57/vqu0b5AHBqVBH/4UAseOFq7Re/kxmGWV7Zc%0AZifdviVtZn7j13u7anDPoUpUlKvhD0YhFQv48DEHGu06tDiKt3eljjncOMtl9idv96PGoi1kNpPJ%0AFpZz+tAxBxxWLVKpNLyzMZj0Cnzs3n3YV6Pf0GO797C96Ci1ew/bYTao0DM8g/11BtzVWY39dTvr%0As8KMbp6V+gZU3Gp5ZF4313KZffX1K4W+Qb5PkO8vqhVSuH0RRONJ3N1ZBZlYgjsOVm75sS/ub9PK%0A9spnaS11g8V1Ls9MDHaLBhf6cwPC+pyzOHbAWhhYBlzv+97dWY37DldjyheBIAAquRgVOgWi0SQk%0AYiCWyiAcSSKezEAlz20ep5SLsa9GB9Hcc91/xLFsXQAA7jlkX/8bsQn2SkbytrQorFAokMlkkEql%0AIJFcf+lEIgGlUln08YlEYsFt+X8rlcqi9+cfo1KpVj0eny9S9PYWu66w5i9wfd3ffKd6zBPGnbdW%0A4/1uN65NBtDeUIGzvV7Ekym0F9l5XC4VQ62QIJ0B3jw3jo/e3YiRyVm83+PC/lo9/qizGf5wAoOj%0AfjQ7VJgNRaGzaABkEI1nMB2IQavMLQkxOD4Ls16BW5tMsJQr0e4w4OGj1zep8XqXFvjWy2TSbsrz%0AboSNPLbd8OFea2bzLAYVKsoViMZT6BmeRmONHu93u5G2ZlBjKUMsXnypknxev/vGAJ7+UAsGx2cx%0AG4qjY58ROrUMKrkYeq0CiXQaDdXlkEoETE6FoFVLEUvkriam04BMLKDRpsGdndWYng5tak430079%0ADOzmzM6Xf39b7Dq8eXYc7Q0V6Hf6Cm3rM4+04swVDy4OTuH3H2jCj98ewkO31eJHbw/h9+7bB/d0%0ABE5XBLc2G9E3PI16axnCsRTUYuB4RxX8oRh6x2egUUmhECQAkrjmCWB/nQG9Th90GgWMZRr8v3Mj%0AhT9yZz1+dmoIHn8Mzz59GKFIAu/PLR9UmOocAQwa+Y7MxUq2O8u7ObOXhvzoaCx+jj/UasKoJ4AR%0AVwBVJg2efrBy17Z3W2G7c3gjdnNm+0dD6GiswOkr7iWziWxGNd7rdqGjwYT7u2o2La8mjWzZUWot%0AVWUQ5q1HvJMysZsyuthuziwtb6U87ua8Ars7s9dcEXQ0Ghf0DeLJNHyBOPbXGuD1R3C0zYpypRQ1%0AJs2u/juVgrV+lnZrZk0m7YK6weI61yu/7sODt9Ut2DjOalQVrReIBWBoLIDLQ1MIRcbwyUdaoFHL%0AMer2Y2Y2jmA4AZUiAn8gicmpKNrqjShTSyGIRMhks6i1aGBUy3bdZ2K3trcrZXZLi8I2W+4Kldfr%0ALfw/AHg8nqKbwlmtVni93gW3eTweqFQqaLVaWK1WzMzMIJ1OQyzOXQVJpVKYmZmB2Wy+6eNcvPZO%0APJmGWrFwjaCBMT+efrgV5/s8qLOV42yvF2KxgMFxHz7+UG7tyfxuzrW2MqgUYly55kO1SYMpfwSH%0AWi0YGPNj3BuGxRCGxaBErS03vb/PGYBKLkNHQwUqK9RIpTKFNVqApdOQOVyellsv6nBL7nPwpX87%0Ai0fuqINOK8P73W6IxQKcrgCsFWo89WAThsYDuDaZy6vDllu24fQVD462WeCeiaDFoYfdosHMbAzl%0AGgXkUgGBSAKJZAbpdBbxeAr7HXo4zNcbG+aUblQ+xwqZBIlkBlUmLc72etHnnMHTD7eiZ3ga8UQK%0AD91WB5lEhPsO2ZFNpbG/3oCeYR8uDXnQXm9GOg0IImBkJgirQQuZNLcuvT+UwLt9LnQ0mjAbimNg%0AbBZWgwJH26pQrpCg2a7DqctufO83g2i26/H791lg0MhgWKGoQaVDJhVDGs/gjx9txcXB3FrpNRYN%0A9tn1CEcT6Kg3I51JodLA9c5pZ9hn1yOeis5ldhqjrhBqrBq0OPTQKKTobLKgsXLzN2xdaYonPytE%0AtJs1OwwY9U7hk4+24tLANEbdIdRYNGip1UOjlkGnkcFuYn+Rdo75dYP5+2PEk2mMuMOQiYD6Kh2G%0AJmaRzQJiAbkZlGN+jLiDcFi0aK0zoN/pwzVXEO31RjQ79AjGotCq5ZBJxNCqlXDPRPDuZRc0Kik6%0AGk3obKgA9hm53MMOtKVF4ZaWFqjVarz//vt47LHHAABjY2MYHx/H4cOHlzy+q6sLr776KrLZLESi%0AXFH0vffeQ2dnJwRBQFdXF1KpFM6dO4dDhw4BAM6cOYNMJoOurq6bPs7l1t65t7O6cJtaIYVOJUVn%0AiwkT02H87n2NuOYKQCGTIRhJQCoWcEeHFVq1DA6rFg2VOjx0xIFUKl34IFj1Slwe9uHkpUk01ehw%0A3xE7jraYIRy//kHJrzPEDw6tZLX1ov7mDzvxbo8byVQKzzzSij6nD0q5BKl0FsMTQWhVEnz4thrU%0AVZajskINqVSM37u3EYlEGplMFqlUBhKJAI8/ht9eGMeFgWk02/W4vd2yYO1f5pTWI5/jd3vcuOdQ%0ADTy+MD52TyNG3AGMuYPQaWSQSgQIggjjU0FUmcowMDGLGrMWNqMC7XU16Bn2otVegalgHJm0CIJI%0AgCDK4sTBKpzv98I9E8GkN4zjHVbU2cqRSFy/kGI3aWC/p3jhgutWUZtDj54RH7LxJGptKjxymwOD%0A434Eo0kEQmmYylW8UEA7ypEmI872TyGcTKGjoQIdjRUIhhKIxZPQmjRL1g3ebGw7iWivOdJkhAjA%0ATDCKg01GHNlvhtMdRCCcgF6bwv6a1TeQI9pKi+sGWpUUn3myA91DM+hz+jAyFUS1uRwquRhGnQK+%0A2TjsNiW0aikOt5oRjacgCALKNVLc3VkFXyAKjVKK21rMEAQRWucyf2ifETKZeMF3LYB9gZ1oS4vC%0AMpkMH//4x/HlL38Zer0eFRUVeOGFF3DkyBEcPHgQiUQCs7OzKC8vh0wmw5NPPomXX34Zn//85/HM%0AM8/g5MmTeO211/C1r30NQG7Dug9/+MN47rnn8MUvfhHZbBb/5b/8Fzz22GNFRx7fiOUKAMVuEwQR%0ABEGEVCoDmUyMTCYLiUQoFNQAIBJZusxFzVyH/JHbcss/5Iei84NCN2OlotXi+463Wwv/L5EISKUy%0AhQsQ8/9/vlQqA4NGhsfuqMMTJ+pZCKZNsTiri3N6Pd8WSCQCbmsxFzocEomAKkNu6aBqkwYH6ysW%0AdEYarNoFn4/FnZS8lTLNvJe2/Y7ceqsmkxbxeBxWvZIXCmhH62wyAshlNhKJIxpNMq9ERBvo8Lx2%0A1ucL49ZG06ZvIEe0HsXqBu0O/YJ/H2kyQqmUIhpNFv6tVssQDs/VtZqMhe9neYv7F8t916KdZUuL%0AwgDwF3/xF0ilUvirv/orpFIpnDhxAs8//zwA4Ny5c/jEJz6Bb37zmzh69CiMRiNefvllvPjii3j8%0A8cdRWVmJL33pSzh27Fjh+V588UW8+OKL+PSnPw2JRIKHHnoIn/vc5zbseIt1nItNfVtcZLiREwE7%0A57SR1lLQmp/Pm+m0MLO02RZfdCg2ayJ/20rtLq9O02YJBHKdYmaKdovCFzkiItoULAbTbrLakk75%0AgnDe4n4E8743bHlRWCKR4LOf/Sw++9nPLrnv6NGj6OvrW3DbwYMH8corryz7fGq1Gi+99BJeeuml%0ADT9WIiIiIiIiIiIior1my4vCRERERERERLQ2f/zfXr+hx3/9s/du0pEQEdFeImz3ARARERERERER%0AERHR1mFRmIiIiIiIiIiIiKiEiLLZLHdIISIiIiIiIiIiIioRHClMREREREREREREVEJYFCYiIiIi%0AIiIiIiIqISwKExEREREREREREZUQFoWJiIiIiIiIiIiISgiLwkREREREREREREQlhEVhIiIiIiIi%0AIiIiohLCojARERERERERERFRCWFRmIiIiIiIiIiIiKiEsChMREREREREREREVEJYFCYiIiIiIiIi%0AIiIqISwKExEREREREREREZUQFoWJiIiIiIiIiIiISgiLwkREREREREREREQlhEVhIiIiIiIiIiIi%0AohLCojARERERERERERFRCWFRmIiIiIiIiIiIiKiEsChMREREREREREREVEJYFCYiIiIiIiIiIiIq%0AISwKExEREREREREREZUQFoWJiIiIiIiIiIiISgiLwkREREREREREREQlhEVhIiIiIiIiIiIiohLC%0AojARERERERERERFRCWFRmIiIiIiIiIiIiKiEsChMREREREREREREVEJYFCYiIiIiIiIiIiIqISwK%0AExEREREREREREZUQFoWJiIiIiIiIiIiISgiLwkREREREREREREQlhEVhIiIiIiIiIiIiohLCojAR%0AERERERERERFRCWFRmIiIiIiIiIiIiKiEsChMREREREREREREVEIk230A28nrDW73ISyg16vg80W2%0A+zCW2KnHBWzssZlM2g15ns200zK7Vjs5Q2uxU49/r2R2p76/e9F2v9fMLAG76/1jZkvTbn6/mNnS%0As9vfK2aWdoq1/g13a2aZ0fXbre/hSpnlSOEdRCIRb/chFLVTjwvY2cdG1+32v9NuP/6dju/v1uF7%0AvTH4Pq4P37+tx/f8xvD92n78G6wd36udgX+H3W+v/w33+u+3Ffbie8iiMBEREREREREREVEJYVGY%0AiIiIiIiIiIiIqISwKExERERERERERERUQnZ0Ufj555/Hc889t+JjLl26hD/4gz/ALbfcggcffBDf%0A//73t+joiIiIiIiIiIiIiHafHVkUzmaz+Md//Ed85zvfWfFxMzMz+NSnPoW2tja8+uqrePrpp/Hc%0Ac8/h7bff3qIjpa0mCKLtPgSiVTGntJswr7RTMIu0GmaE9ipmm4ho+5ViWyzZ7gNYbHR0FJ/73Odw%0A9epVVFZWrvjY7373u9BoNHjuuecgCAIaGhrQ09ODr3/96zh+/PgWHTFtBacnhFPdLvSO+NHi0OFY%0AmxV2s2a7D4toAeaUdhPmlXYKZpFWw4zQXsVsExFtv1Jui3dcUfjs2bOw2Wz4yle+gr/8y79c8bGn%0AT5/G4cOHIQjXBzwfOXIEL7zwArLZLESi0qvy70VOTwgvfesM4sk0AGDEFcCbZ8fx7NNdMJm023x0%0ARDkr5bRUTii0ezCvtFMwi7QaZoT2KmabiGj7lXpbvOOWj3jsscfw5S9/GSaTadXHulwuWCyWBbeZ%0AzWZEo1H4fL7NOkTaYqe6XYUPaF48mcapbvc2HRHRUswp7SbMK+0UzCKthhmhvYrZJiLafqXeFu+4%0AkcI3IhaLQSaTLbgt/+9EIrHqz+v1Kkgk4k05tpu1U0e+budx9Tr9RW/vc+YK/zv1PdsMOzGza7Xb%0A/06rHf9KOd3tv/t6rDWzpfwebTWTScu8roCZ3Rr5949ZXL+9ntntyshufb92g72e2bXayGzv9fdq%0AuzGzpWOv/A2Xy+xe+f020o22xXvtPdzVRWGFQrGk+Jv/t1KpXPXnfb7IphzXzTKZtPB6g9t9GEts%0A93G12HUYmQwsub3ZrgeADTu23fDh3mmZXavtztB6reX4V8rpZv3ueyWzuz0fu0n+vd6OvOZff6dj%0AZjff/Pdvu7K4Vszs9tuu8+tufb+Y2d1jo7K9298rZpZ2irX+DXdrZpnR4m6kLd6t7+FKmd1xy0fc%0ACKvVCq/Xu+A2j8cDlUoFrXbnf1BpbY61WSGXLrzKJZeKcazNssxPEG095pR2E+aVdgpmkVbDjNBe%0AxWwTEW2/Um+Ld/VI4a6uLrz66qsLNpV777330NnZuWDzOdrd7GYNnn26C6e63ehz+tBs1+NYm6Uk%0AFv2m3YM5pd2EeaWdglmk1TAjtFcx20RE26/U2+JdVRROJBKYnZ1FeXk5ZDIZnnzySbz88sv4/Oc/%0Aj2eeeQYnT57Ea6+9hq997Wvbfai0wexmDexmDQRBhEwmu92HQ1QUc0q7CfNKOwWzSKthRmivYraJ%0AiLZfKbfFu2o47blz53D8+HGcO3cOAGA0GvHyyy+jp6cHjz/+OP71X/8VX/rSl3Ds2LFtPlLaLKX2%0AAaXdiTml3YR5pZ2CWaTVMCO0VzHbRETbrxTb4h09Uvhb3/rWgn8fPXoUfX19C247ePAgXnnlla08%0ALCIiIiIiIiIiIqJda1eNFCYiIiIiIiIiIiKi9WFRmIiIiIiIiIiIiKiEsChMu44giLb7EIhuCrNL%0AuxWzS3sRc00bhVmijcQ8ERFtDba3O3xNYSotK+30KAgijLiDOHnZhd4RP1ocOhxrs8Jk0m7xURIt%0AVCy3i29zekI41b0wu3azZqsPleiGCIII11zBotktxZ15aevkO+iblTG2yXvL/PZoq9smZok2Qj63%0Aa8kTz79EROvn9ITwQa8brpkorAYlDrdYduz5e7PbfRaFadut1AHK33dlxAeTTgmFTIJRTxAjrgDe%0APDuO//onx2DSyLb5N6BSVCy3AIre9tK3ziCeTANAIbvPPt21Y088VNry2RaJBLxxZrSQ3VFPENF4%0AChKJGINjsyyA0IZzekLoH/NjYDwA11QYjTU63Nlh29CMOT0htsl7xPzzcEN1OawGJU5dcqPJXr4l%0AbROzROs1P8N3dFjxH28MLpsnXoAgItoYTk8Ir58dQziWgtcXBQC8fnYM93ZW76h2davafRaFaVut%0A1KEGFhbTnK4g5FIxjrXb8M7FCcSTafzm7BievLN+246fSlOx3EbjKbzX7V6S5Y/d01C4LS+eTONU%0At3tHnXSIgOvZBoD2hooF2T3WbiuacRZAaCPkO+jzM+Z0B/HOhYkNzdipbhfb5D2g2HlYLhXjUKsF%0AP3/PuSVtE7NE6zE/w3KpGH1O/7J5AjjAgIhoo/SP+Zf0N+VSMarN2h3Tpm7lhWeuKUzbarkO9Qe9%0AnmXviyVSkEvFAICe4RmuA0NbbnE25VIxwrFU0bwOjgcKeZ2vz+ljdmnHyWdbXyYvXDkHchmPJYpn%0APP+FlWg9Puh1L9uOblTGBEGE3hF/0fvYJu8uq/URN7ttYpZoveZnePE5d76hiVmcmle8yOP5l4jo%0AxgmCCIPjgWW+t8/umPP3SheeNxqLwrRtVupQu2ciy97n9UWhL5MDAPbXGbiuFm2pYrldqTM/OR0u%0A5HW+ZrsVBbKIAAAgAElEQVSe2aUNsVGdl/nZ9gXiMOmVhftWyjgLILRegiCCaya66RnLZLJoceiK%0A3sc2efdYqf84v4+4mW0Ts0TrsTjDi8+58x3cZ0LviK/ofTz/EhHduMmpcPHbp4vfvtW2+sIzi8K0%0AbVbqUFsMqmXvM+mV8AXikEvFuKuzejMPkWiJYrldqTNfZytDOJpccJtcKsaxNsumHSOVBqcnhO+8%0AMYDPf/0DfOeNATg9oXU93/xsx5NpKGSSwij3lTLOAgith9MTwnffHIBcJtmSjB1rsy6ZvcE2eXdZ%0Aqf+Y7yMCm982MUt0sxZnePE5N08uFcNh06J6manCPP8SEd2YTCaLxprifYimat2ybWr+e9ef/fc3%0ANuR712rHuJUXnrmmMG2rY21WvHl2fMlU/MMtZgAoep9Jp8SBhgrceWsV9tdVwOsNbvlxU2lbnNt4%0AMg21QlKYsponl4qRzmRxa5MJMokYA+OzaLbrcaxt5+5uSrvDZq0zNT/bpy5P4li7DfFECl5/DM12%0APS4PTi/JOAsgdLPm5/iOjspl29GNzJjdrMGzT3fhVLcbfU4f2+Rdarn+o0ImKazR2lZv2NRjYJZo%0APRZn+NTlSRzvsC3oL7bVG/BPr1xEZ7N509tGIqJScWeHDe9cmFjSph7vsBV9/JLvXZObv677cv2c%0AzWj3WRSmbbVah/rZp7vwqzNjcLqCMOmVUCskuDgwhenZGCrKlbjnkH2bfwMqRcvl9t7O6gV5Vcgk%0AOHlpEplMFo/cXou/++RhjuigDbFZGxwtzrZGKcWDh6vhsGiRyWTRVF3OAghtmPk5PnV5ErcfsOHh%0AO2ox4Q1jcjqMpmodjnfYNjxjdrMGdrMGgiBim7xLzW+rrozMoNqsgcWgwrleL7pazFDIJOgZnkG7%0AQ7/px8Es0c1Y6TtQPk/feWMA0XiqcJE2lkjB64vCbtXi/q5qnn+JiG7CjV7U3Y6NZbfywjOLwrTt%0AVupQ11q1cE1HkEill4xQ63MWX1+LaCsUy60giJbNa/fwDH737obtOlzaQ9ayztR6ihPFsp3/Lwsg%0AtFEW5ziTyeLtCxOQS8W4tcmEFz91FKlUZlOPgRne3exmDWqtWnz11Us4c8UDILf+ef78W2sr27K2%0Ailmim7HcOTWTyS5oIzOZLN65mGsf9WVyuGciqLVqmTsiopu01u80m/29ayOOcb24pjBtq/mLZBcL%0AeiaTRUNVGVzTkSVXZ5rtmzv6g2gt5heEV8srO++0EbZqnan5z7N4QwNmmZaz1s0vlstxPJlGuUa+%0A6QVh2rluZAOVTCYLY7kC8WQa8WR6wfmX513aKuvd9Ge570CL28h8xusry5ltIqKbcKPfaXbCxrKb%0A/RocKUzbwukJ4VS3C70jfrQ4dDjWZl12KPxWrqdCdKMWZ7mtvgJvnZ9ANJ4qPIZ5pY22Ve3ijbTV%0AVNpuJis8v9N8N9veMEe0XTb7HMlsExFtjPW013u9LRb/3d/93d9t90Fsl0gksd2HsIBaLd9xxwRs%0A/HHlF+ruc/oxG4pjcHwWpy670NFoRLlatuTx5WoZOhqNkMskSGeyONpmxVP374PdrFnzsQmCCNlV%0ALrCo1fKb/ZW2zE7Mx1rs1Gyv1XLHXyzLZ/u8+NOPdaBMLV+S1xtRSpnd7fnYDiu1iyu5kff6Rttq%0AZrZ03WhW8u/fWnK8llxtJmZ2a9xohua7mfZwtVzt9PdrJczs1lhPZleTz+das73T36vVMLO0U6z1%0Ab7hbM1sKGS12fl9ve32z37t2kpUyy5HCtOVuZqHum11PhaPcaDMtl+XuoRn8/j0NN7X+DzNLa7XZ%0A60ytta1mZmk9G3Asl2PmqrSsdxOXtbaHzBVtlM3YeGi5fHItfyKila10ft+I9jrfFptMWni9wQ0/%0A/u3EojBtqZtdqDt/+40WhF/61plCAzDiCuDNs+N49ukufgGgdduMReeZWVpNsVxtxpfEteabmaUb%0AbQuXW3tzcUGYuSodG3k+zW/QVezxzBVtFIlE2PI+IAvCRETFrdR+1lq1N9xPLbX2lkVh2lL5hbpH%0AXIEl9xVbqHs9Izo24wo+UV4mk0VDdfmas7wWzCwtZ6tHt621rWZmaa1ZmZ/htnoDjrSYl80Ic1Va%0AbrRvuJzV2knmitYrn7HB8QCqzRr2AYmIdoDV2s8b7aeW2kwiFoVpy611oW6nJ4S//9/noFZK4QvE%0Ab2hEx2aM4iSaz+kJIZVKQy4VL81y+40vOs/M0nK2enRbPmurtdXMLOWtlpX5Gc61mSn89vw4/u8/%0AuHVJhpmr0rTeTVyKtZMnL03i2acPwapXMle0boszZjGo2AckItpma2k/b6SfCpTeTCIWhWnL2c0a%0APPt0F051u9Hn9KHZrsexNsuSD1z/mB9Ndj28vijaGyqgkElw6vLkmq6Yb9SoE6LlnOp24e2LkzjW%0AbkMskYLXF0W1RYNKowbf+EkfmuzlN3SFkZml5WzV6KFiV8hXaquZWcpb7bx+qtuFZDqDOzoqC+1l%0AlV2D/rHZJRlmrkrTWvuGy5nfTgqCqHBu/p/fv4zWWj1ub7cyV7Qui8/Fpy7n+oAiETDmCaGxqhxm%0Ag5J9QCKiLbSW9nMt/dRSnqnBojBti9U2TXB6Q/iPNwYLH06nOzh39d225ivm6x11QrSc/BXJTCaL%0Ady5OQC4V4/4jdrx1bgwnL04CAIYnZ2/4CiMzS4tt1eihla6Qr7RpIjNLecud1/MZPtZuw+kr7gXn%0A9cuD02iqKYfdtLCNZK5K081uqLW4nSyWtTfPjuMzT3YwV3RTip2L833AfTU6fPqxNrz0zdMIRpIA%0A2AckItpKbfUVRdvPtnpD4d+r9VOLKZWZGiwK07Za7gN26nLxqzWxRAptdYY1fTDXO+qEaDnFrki6%0ApsOFLwN5N7OrKTNL823V6KHVrpAv9zrMLC1WbCPE9no9XDPR4hm77Ib9noV5Ya5K2422a/PbSblU%0AjFgiVTRrPcMzzBXdlJXOxU01Ovzm3Dj7gERE26RneBqHWi2F2WgmvRIKmQQ9wzNod+gXPLZYP7XU%0AZ2qwKExbaqUrLfn7Vrpa4/VF8eTdDWt+vZsddUKUJwiiorfPH9GhL5PD64sWfdxKVxiL3c7M0mKr%0AjR6SSASkUpklP7eW9jb//+u5Qs7MUt7iXOX//44Dlfif379c9GeWy1g+V8vley3HQLvbjewInm8n%0AVzof94748Af3Nq6rvWK+Stdy5+I7Dtjwzz/oLvozNzrK7EbaPWaRiEpRsb7BlWv+woVhfZkclwen%0AEU+mUWsrW7WtFAQRbm+/+Zkae6EtZlGYtsRKuzkuvm+ldd9sRjXeuTSBJrsB3UPT6HX60WJffXfI%0A3f5Bpa3n9ITQP+bHwHgArqkwGmt0uLPDVsjZ/BEdQxOzMOtVcLqDS56nsap8Sf7WsrspM0t5y40e%0ACkST+F8/6cWoO4gaixZH2yxod+hXzFfP8DRe/8C55L6NuELOzJau+ZlrqC6H1aDEqUvuBetqNtbo%0AiraRy2XsRneBLuVdo/eaxX/LtvoK9AxP48q15f+2+Xbyg14PvLOxVc/HN9peMV+03LnYqleiobq8%0A6DnUYlDhu28O4HDL2kb8riVnxR5jMmk37PckItqJlmsf54/0jSfTcE1HCj+z0veYxc/3mSc70DM8%0Ag96Rtc3U2Ev9AlE2my3Zb3Fe79IO43YymbQ77piA9R/X4rUqgdyVl2ef7gKAovd95skO/NMrF5fc%0AfqjVArEAvNftLvp86/kg7oYO1U7Mx1rs1Gwvx+kJ4fWzY2vOmUQiYGgiUDTLR9ssuLez+vpFEG8I%0AL32z+OfhRvO7VzK72/KxnfJXoy+P+Iq2kf/p8XZ87fuXF9yuVUnx7P/P3psGN3ped74/7MRGEASx%0Acie7yWaTzV5IdatXqS1LduQo8qLEM3acmXGSOzfjm5p7y1M1N6mZ2JOpJJMPSc2MbyqZZKIsvr4e%0AObYVW7HlRVJLvahbvS9sks3mCoIkFhIgSOzr/QC+bwMEQLKlboktvb8qVamBF8BL4vA85znPOf/z%0ApUFS6ex9++IHPXVXstkPH9XW+MEeu6i5fr82tlHcUMke7/f6+0Gy2feX4u9SqPiJxtP077CK9mSv%0A1/Hrv9hDs7Xyd1ttnV2/Hm9E8e/rYdrXw0Cy2YdPcWXYRjHjej+4WYJhMzurds3v/+vDWA3qB/1j%0Avm9INiuxXdjqd/io2uyjaqOb+cdq+6KvvNBfJh8hl8uY8a3yh1X2420O44YHx1arkSu3F951XPBB%0AVRZvZLNSpbDEQ6eaVuWlUT+ZbK7suXQ2hy8Y43MnO5mYW2FhMUqTvdDqp5TLSa1d77DoCK0kSaaz%0AH6npkBIPn0ujPqKJypqExXZWfELY01bHFz/RzY3xxRIto0sjfhwWPTIZXBzxsRhOfqSnm0q8N4Qg%0A4uKwr8yOAK7e8YuPy+UyDvc5SaQy/PU/DeNs0Ff0t2OeMCvRBM8ebWMxFMfti7CrVdIylNga1db4%0ARCqDRqUgmc5yYdjH47vtfPET3YzOhPD4I7Q4jBzcXdnG7ncK9KVRH+ZajRgTbHa9xPbl/G0v6WyO%0Ao/0uURuwscWA3aLlxP5GovE0gVCcn13y8PRg5QRvi9XA5052cse9XLIen725gFajKnvNZhu0j/pU%0Acolyiu3l/G0vZ28ucGSPk1w+j8cXwdmgp9luIBCKIZfLNrWX2UCE1654NrWz87e9QPke6K2rHl44%0A0fGQfloJCQmJD5bN1uGtaAoX79ubbAYGe+xcueOnzqAW/elW1/V3Exds58piKSks8VDZSKvSF4wR%0AWE6UPX64z8l33xgvqRK5Nb7IJx5v4/Kwj11tZvo6LQRCcfo6LdSolZwfWvjITIeUeLjI5TK8wfim%0AGsHT3tWSE0JBx+jxPidzgQi3p4IMdNvY3V7PhSEvE3Nh6mtr8BW1tFR6X8l+JTZDqZTj9paf8ptr%0ANXh8EfHfh/ucXB4pJI8dFl3F1xzZ48TjXyWaKARRrgY9e3dYGOi2Vq3Ck5AQ2GwGgLlWU2jjk8nE%0ASjoo2OqlYR+Xhn1lVRX3q3HtDkQIhJOolYqSmCCXy0t+9RFD+O6LfReA27eKvkZZUonp9q1yeaTc%0AfoT3OXfTi3cpWqItCKU2tJUNmjSVXGIjBPvI5fLk83BrfBG9VsX1sQDv3PYWNCn7nJy7OV/VXtz+%0ACC/+aKTqZwivA5DJ5BX3QMNTQeRPdkq2KCEh8aFjs3VYqZRvqim8ft8+61/lWL+TA91WPL6I6E/v%0Azi5vaV2/37hgfaXzjHeFN6/ObZuOIykpLPFQEaaOJ9OZkgoeKOhsWUw1JRpc66dGF+vCzAcitLlq%0AOVV0ku72rYoBl0GrkoIhifdMLpfHUa8F7tlXcQWaoE1U7YQwEk8Rjac5vtfF6WtzZbb67NE2pj/C%0A000l3juZTI5mu7FMMzO0kmSgxybaWrEvDa0k6eu0lLxGo1JgNWv58bnpMjs16NQbJoWlRIiEQF+H%0AuaKWptWsZcwdosVuIJnMlHRfFOu9ra+quJ8p0OuD7OKY4NzNecmvPoLs21mPJxAra8ncSveO4JeK%0Abci77iBWsImtbtCkqeQSGyHYh3cpSiKVYTWWZjWWLrlGq1Fg1Kmq2sv52158wVjZGi1QbLOnrsxW%0A9Hcmg1qyRQkJiQ8lm63DmUyuqqZwb3s9UOgoK44hDvc5yw6aNSoFv/LUzi3d0/3GBdu940j+Qd+A%0AxIcbtz9CPJUTK3iePtiCVqNEo1Lw2C4bh3sdaFQK8XpLXU3VCk1fMEYsma74B5VMZTi6xy6epEtI%0AvBce22XHoFVyYp+Lvk6LaL8n9rk43GvHG4ozMh2q+NpAKM7Rficr0VRFW10MJbCYNOJjGpWCFruR%0AI32bTzeVkBA41Gsv8Z0CB7pt4kGG4EvlchmDPXZaHMaS19jrtcwHohXtdGIuXNGfuv0RXjo1ztde%0AvMRLp8Zx+yNl10h8+CnYwQRfe/ES8VSOE/tcJfai1Shpd5noajHTUKcjHE1VXdtHZoJ41z23PjaA%0AylOgqwXZyVQGo061panREh887sA9vxJNZLHWaUvsqdifrWd0JoQ3FC/zS5vZ0EYbtPVs1R4FlEpp%0Ae/Wo8m72EYd7HdjrdSU2KpfLONpfiCHH3Mv0tFvo7aiv+HmjM8sk01lq1MqKdia8biN/9+RA05bv%0AX9orSUhIPEoolXKO7tl4HV6/TsvlMk7scxFPZfnai5cIhJMc7S/EqusLZ4TrB3vsTM6vbGmPcz9x%0AwVY6jj5oFF//+te//kHfxAdFLJb6oG+hBL1es+3uCd79fQlVGOOeZcLRFAuLUeb8EX7xWAdPH2xm%0AZ6MJk15N/44GNGol2VyeJ/c3EUtmWFiMlr3f4T1OJudWCEfL70WllKNSKvjWz+7iC8Wo1asx6e9v%0A4IJer9n8og+Y7WgfW2G72nY1THo1SpWCl9+aZNYfEe3XuxSj1VnL//jBEC0OY0U73dlcx/TCKpFY%0AuqKtAhzYZWNPp4U2Zy0Wk5aVWIpEKnvfdvthsdlHzT62A7Y6LS67EaVSjgwZvZ0WfvFYOwc6LfTv%0AaCAPaDRKZn2rHNnj4vKIj+HpIId6HdjMWrQqJb90ooPLI/6KdqpQyDi5v5HiUbSCT7/jXiYcSTIx%0AF+b8kJf+HQ1btlvJZh99hmZC/On/us4dd4hwJMnUfKEa81ee2slqLM3gLhvH9rr47hvjzPojBFcS%0ANFkN1GiUFX3mjqY6fnBmkt52i2hH62ODQ70O/vnHd5bJTHz3zUnCkWTZeyoVcn7z032029/7IBjJ%0AZh8ebn+ES3f8/OUPbot+ZXJ+hVlfhEO9DmbXqibTmRztrtqK9tPXUc/33hxneDpU4peO73VxfK+r%0Aog1tZDvZXJ6TBxrR6dTi72sr9giFv41X3p7hH09PMrGwilqtwFanfQi/uY2RbPb+cfsj/OSim+++%0AOXnf+wiTXk1nk4nFcFK0WWHdFWLIuUCEq3cCZetlPg+exShT8yvMBSJ8+olOdBolSoWcHc11tDhq%0AeeXsFAO7bPz0ndmKNqtSKjjS7+QHZyY3vP/38jM+bCSbldgubPU7fFRt9lGy0eI1NRBO8sSBJtQq%0AGQp5wT+2u2ppd9ZiWvNlxev0Lxxu4+cXZwt5qEiSuUAEfzDGoV4H8VSGZCpbsv8RfPbUwsqmexy9%0AXoNKxpbiAij4eV8oxsRcuOy5Q70OetvMZY8/DDayWUk+QuKhUe1E2+1b4dQVN7/9ub202Azif3K5%0AjG+/flc8KS9+rcWkYWdzHSuRVMXWKmudlp9cmEGvVfHm1bltpdEi8Whye3Kpov2OzhQqhOtra8rs%0AVKNSoFErCa0mONrvBAoV7sX62K4GPa9fnAUK1Z7nbs4D4PauSnYrsWXc/gh/9Y9DQKGK7sqInysj%0AftF+WmwGXrs6x02dquQ0XJiC/tmTnfzNPw2zZ0dDmaSEuVZD/7qKJrlctu1bnyQePp7FCOduLlS0%0Ag6Vwgq//q8fI5fK8dGq8RAZKoZCjVskx6lTotSpCK4XEhr1eh0GrZjWWLrMjwY6VSjmZTK7sXnK5%0APJ1NpqrSFd/4znW++s/2S7a5TXH7I/zJ/7pGd4u5avWjsMYm01n0NeWxoUalwFavI5XOlQ3eujTq%0A55ef7BTjy+J2zlwuz8HdNrxL5Z0S1Vo/i2PVSs+vn3wuaB5Xmnwusb14N1qP6+2g2Wrg6cEmLo8U%0AKs3XV6FB9fXSUa/FqFNhNtbg8a1yxx2izVnLmDskSlGcu7UgtiuvlzXb2WTia395Xry20v1vdz1L%0ACQkJiWKqranPn+jA7YuImsFqpYIvfLwg+bA+p1TJB6sUcvbuaCAaz4iSEfZ6Lcn78NkCm8UFxRzu%0AdfDm1bmyGGa7dLRJSWGJh8JGZfLexRj7u2yMecJlVT8TcyvEEmkO9dqJJjKEwkmO7Xcy7gnz8psT%0ANNsN/MrHu/j+m+PiJlGrUdLmMpGHksELF4alRIXEu2Mj+/UEChVMd93LPHu0DV8whscXoc1Zi7NB%0AjzcY5eMHW5gLFCqaBnpsNDYYmF4I4wvGkSsK7SnnhxaIJjIlm1wpwSaxVYoTtJX0WeVyGedveTmx%0Av4lb44slrzXolMwsrLIaS4ttVOlsjsN9TlLpDBaTllAkzdf/5hJH9jjwBuOEI8lNhy9KeoYfbgpV%0AnYGK1ZpQ2gI3OrNckrh4Z9jLZ050sr8LphdWGdxtx2nRcXnYTySR4mi/q2y4x1aGgDnqtRUThTVq%0AZcVEs8T24cJwZf8kEFhO8EvHO7h+N8BAt429Oy0Y9Rq8S1FxsrjFVEM8kS0ZvGXQKtGolSyGE3zt%0AxUtltiPY1chMqGww4VY2aNX83MVhX8UN5cVhn5QU3ubcz4HnRn6pzWHkd740wO3pEO/c9lb8rPXr%0ApVwuI7SaYs+OBjy+CCqVnI8fbOHaaICuFjP6GiXjnjBjs8t88Zku4mv67IK962uU2C3aMh3j9fcv%0AHepKSEg8KsjlMq7eCVT0WR5/hGj8npzomKfyYLj1+3i1WsEXnu5mbDbE5HSYJruBf/mp3QxPLZLJ%0Agv897HG2sv9psRn4nS8NcP62jzvuEN0tZg732reN/5WSwhIPhY0Ewa1mLWeuF6oju5pNkC9sDuRy%0AObZ6LR5flmgig0Grpquljpd+frfklEij8vMvn+3htYuzuGx6uprNfPtnd8qEwk8ONkuJCol3xUb2%0Aa6sr2G8ynWXau4LJoOa5Yx3MrLWb5HP5ioO7BnvsuH2r4r+P9TuZXljFXKspSepJCTaJzdiKNlUu%0Al6erxcRrF91iNbBcLuNwnxOHRculYX/hBflCxbrNrOOVs1MM9tjFYZ5H+11879SEWOm+2RAciQ8v%0AQpUZUNUOmmwGfv9vL7OjqZanBpu4Mb4oJi7aXSZ+eGayol8Uqtc/d3IHuVy+4pToSlVthYMPHyf2%0AN7KyJvFjNWvFJB9I/nS7Ujg8kHP6moeuFnNFe9rVaqav3YxKKWd8LszbtxZocxox6tQsLEUZmlji%0AUK+9bFDMiX0u3iqqxim2HaB0MKG3YIfPHGoln8vf9wZNsC2lUo7bW/4zCJ9Rrdpd4oNnq+spVK+2%0A/coL/dyeXBITxUf3OFiJVu5sXL9eTntXeeNy+fC4Yt94cqCJ1VialVi64mCkhjpd2eFY8f1DeYKk%0A2s+4/ncj+U4JCYn3i+JDN7tFx9F+l3hoK+DxRzjQbePCUOGgq9lmrNgNtH4f/4Wnu8vyRVdG/Dx3%0AvINXzkxuaY8j3p97mV0tlYsVNuJ+Kovfb6SksMRDo1qZfI1aKSYZbk0s8eY1D7taLVweKQ10LCYN%0A6Wx9xVOi4akgTxxwcce9zMh0sOI1kVhq2/3BSTw6HO6rbL+aNfsV6Oto4B9evwvA/i4r6Wyuoj0m%0A1rXCZrJ5DvbZ+dHZ6ZJrpQSbxGZsNoVXsJ/DfQ7iyQxtrlpujS8y2GPn8ogPtUpOX6elIG2SyqCr%0AUeNbOyEXWl7XD2EoHoKzXVufJB4el0Z9YtVvNTvI52Hcs4y9Xse3fnov8PYFY8hgU7+4sBTle6cn%0AuOMO47DoNq1qEw4+3rw6x/4uK6lMVmwnFJD86fYkl8sTiadYjaWr2lNvRz2vX/FUTIIN9thZWk4Q%0ATWTKXrf+MUCUk8hUWZ9XIkmsdVvXhyxsDH2MzoTEJGCz3VhxQ9niMEoJ4W3MVtdTuFdtu16+4fS1%0AOW6t+Z7iRPGbVz2brpfVKniLfWNgOc6YO1S1vXkuEGF/lxWFQl6SQCm+/63+jLC1Lg0JCQmJB0ml%0AQzeNSsHhPqcotQjQbDfgC8bo31EoOPAuRfmP//Nima8qzkNZTBrGZkMV/ed8IIJaJd90j1N2fwvv%0AXoJnO8alUlJY4qEhlMmfveVlzB0SK3jeGfZytN9FIpXh0oifziYztnot6WyuJNByNRjw+CpPffT4%0AI7gadMwHKrexAsz6ItvyJEZieyMEw2PuMJ872Yk3GGN8NoyzQY/ZqOFnF93itcWJM4dFRyqTY3G5%0AcvtJIBQvqQr2+CPiaaew2EkJNomtspE2lWDDcrmca2MB4skMj/c5SWcKBxJqlZzd7Rbm/FEsJh13%0AZ0OkMznMtRpRIqL4/wXODy1wuM9JJpvDF4xtu9YniYeDOxAhEE6iVhaqxWUyeGy3nXiy0MLc4jCS%0Az8PVO35a7Eay6xJv5lpN1ba8Yr844SkM4Ehlsri92YrXr69q6+2w8ObVORQKuZigEZD86fZFLpeJ%0ACdTzQwsc2eMkl8/j8UVwNujpbDQRWI6Jfqn4u02ms8hlsL/bWhYDVvJbAt5gjMXlRMXnPP4Ik/Nh%0AfnJhdtMN3vDsMt957a44L0BIAv7mp/tKihugYIMHd0s2uN3ZitajXC5jzB0W9y/FcnVz/ojox4R9%0AzJg7tGmr8EZVysW+MRCK0+asrepHFxajpDJZQitJMYGy/v63qmcpaQ9LSEh8EGzlgEyjUtDTbuHq%0AqB+9Vs0PTk9W9VXFcg1GnZKLQofkOjz+ggTkZnucD7sEj5QUlniotNgMfOGpHbxyYUZsqT/a7yqr%0ACtaoFHz2yR1MzYfFQKvOoMGoV4vPF28MmmwGhiaDQB6rWVexOqOnTaoQkrg/1gfDUwthjDoV/9c/%0AP8DE7DJ358IlNlW8AQ2tJGlz1GI1aysPQzRrGXOHxGE4VrOWoYklmmwGOhtNWOpq6Gqu+1AsLBIP%0AHyHYuTTqxxeMYa/X8dguG0BJm79eq8IXjJPKRNCpVbzwsZ34glGGp5Y4tteFxx8hncniaDBwYywg%0Atk+FVpJlrVQqhZyJuWUO7bbzW8/3Sv71I8B6n1hcqTk0scQnHm9l3LOM2VjD7vZ6AqE4OShp+atk%0ASwKCHwRwNuhZWIyI1/uCsbKE4I7mOlFiIpfLMzy1xGCPnVQ6w8mBJlaiKTz+CK0OI08NNEn+dJuS%0Ay+XpaTXj9q6Sy+XJ5+HW+CJ6rYrrYwHeue1Fo1LwqWPtzAWiZdq/s/4Iv//rB/nWz8dK7GojWzPq%0A1Luzl8IAACAASURBVDSYaqrKmglV5pdG/bQ5jEB5+/ztmRBvr0mTFN9TMp1lwrPMV17o5+KwD7d3%0AlRaHkYO77fS1mqUChW3OVrQec7k8h/fYRUkluOcPnz3axqvnZ0oSxv7lBMjg8yc7K37/wmO7Ws0l%0ANlk8lPjaWAC4Fz9Wk1oRnjfXFqrdP3Wkjcd22coGd5b9jH12WqylPvLDnviQkJDYfmx2QNbbYaFG%0ArcBlNeDxr9DdWsdSOLGpryqWa1hYilWVPrs1sUgul+fczXk+daStbI9zPzJD1X6+7R4DSElhifeF%0AvR0WfnxuuqwlWSCZzjI9HxaDciHQ+hfP9qCUy8qGKrQ31hJL6EmmcqjV8rKWUY1KAch46dS41PYk%0AsWUqBcOrsTSXR3yc2OsklclxY+ye8L2wAfUEIgz22LHVa1lajpe1n2g1StpdJqCwuO3vsjLQY2dk%0AJoTHH+Gx3Taujy0yRpgdjaayIF1CohqZbI7AcgKLqQaZDN5e09hyWHQsLSfobqknlclwdTTAM0+3%0A8NLP72Ku1aBWKpjzF6rsfME4gz12bowFStqnhP8XhtBlszlSmRzxVJZp76rkVz8CbFS5oVbJsZhq%0A0NU08PKb5YkSoWJtI+mRYjkpl1XP9bEA6WyuxF8Kyberd/zU6tX8+OIs0XiafD4PyHln2MsT+xrR%0Aa5XMBSJ0tdRRo1HS5jBu+yD8o4xQuQgF2ZrVWLpkWFYynWVmYQVfMFZmU90tZjKZXFn1YzKdRV9T%0AxdY0Sh7fbatYLanVKElncxztdxEIJ/i9Fy/SaDVg0qtJZ3Mc3+ME4P9ZNwm9+J5GpkN8/uQO+lrN%0AoobwbCDCqxfdXBtbpLOxVopHtzFb0Xr0BeMV/aEvGOPQbgcX1g4IoGAfN8YCZRW266UZCt0OHnGd%0AFZLKwlDiq3f84uDMan602F/mgaP9Thx12qo/ozcU59ytef7mR6MlLdfvNfEh8XD58n95Y8vXvvh/%0Af+wh3omExINlIxkfe72WbC7PnbWDsfnFCMOTIXFQ3P/38zukUvd84uR8GLVaUfJYQW7MzOURf5n/%0AdFkNvH1rQfx3d4XBsPcjM1TMoyTF856Swl/+8pe3fK1MJuOv//qv38vHSTzCCCfUG03k9a9rr0+m%0AsyQzmTI9Oa1GiaPBwHwgyqwvgtWs5bnjHcwshPEF4zQ7jJCHn12cIZfLS21PEltio2B4aHIJ71KM%0ANpeRQ30OMtkcHl8EV4OeXW2F6dDv3PaRzuY4ssfJs0fbmA9EWViM0mw3sLvdwt//eKQk6H/lzCQD%0A3VasdVp+/PYM8WSGiblwxU2EhMR61ldwepeiBJYTLIXvVa4/e9TJj89Nc7DXzhP7XUx4wiTTWaLx%0ANO2dtcz5IzQ7anH7VjEZNBzqLUgCCBWXc/4In36iE7kc5vwREqmCPIpMBm9c9fCxA1Il5oeZzSo3%0APvPkDs5en8fRoN+05e/qHf/aMKYgozMhmmx6bPU6ro0GGNhlQ1+jJBCKi91Er1QYSvfc8Q6+/+Y4%0AKoWcQ712srmCZMWvfmIXtyYWuTu7jNWsRSaTceb6HINdVsk+tyluf4QztxY4OdCEXC4Tq8XXU9xC%0AL9iUUaficK8duVx2T6bs5gJjnmVsdVpy+VJ5kya7ARkyyOcLSdw9TlZjKQKhOFazFn2NklweDvc5%0AS7vYvPeq4v/om1f43MkdFe08m83RYjfS11EvbgwzmRxDMyHeujYnfk4knuGPv3WVf//FA5JdbmOq%0Abe7lchnjaxI36/H4CodRG1WtVRugefr6PL/2bA9L4Tg/qjCk+PkTHZy9UZCDuHqnMBRpej6Mf82u%0A2l0mfnRuimQ6K8aXf/HyEDua6zjR7yyztc3kId5N4kNCQkLivSLIga1P2upq1NxxB3nueAff/mn5%0AoLgvPNPN3/5oWBymDXl+939coNlu5FCvXTyoPX11nueOdzAfKMg3NtkMdLWYueMO0mI3ijKnl0Z8%0A/PDMVMlBrlwu27IEj8CjJsXznpLC6XR684skJNYQTqirTeQtbiMFMOpU3HWHy4KsA902fvBWaVWS%0AMIU6lcmSzeS4NhYQgxep7UliK2x0CmitK9jm9bsBXji5g1fPT6PXqphfjLAUTmCt14r2KATv9not%0Ae3ZYSSYz3J5a2lA6RZgyDZK9SmwNoYJTCIISqQzLq0kabQZmvAX/KmheOix6ZhZWxAM3s7EGk17D%0AWCKE06LDYtJwZybE27cWxNbVaDyNXqsiGC5sPCsNe2qyGSU7/RCzWeXGSz8fw1yrIblQWf9XqPK1%0A1mk53Gun1W6kr9WMNxRndDbE2Mwy9aYa9FoVbU4j//D6+IbdRFPzYVQKeeFgI5FBpZDzWI+tbJq0%0A0M495glL9rkNWb9RMupU9LRvLi8CEFiO89u/so8Lw17+35+Nsb+rgVZnLdfu+mm0GqnVq0mks+Kh%0A7Z4dDbx+eZZ8Ls/nTnby5y8PYTVrMWjVLCxFxS6zx3sdVYfQJVIZACbmwiVVmoLvTWcLQ+RiySxu%0Af4QWmwG3P8KfVagqHuyxS+v7I8pG/rDVUcvUfPnjAKMzIbFa3FlhgGY8mWHMHSKWSFe0P08gglaj%0AZLDHRqujlu++Oc7hXidPdlj40blJ8T0qxZfnbsyXJSA2k4e438SHhISExINAkANLpjL4Q3FaHAZc%0ADQYm5sLUGQo67ZV819hsCItJw65WS5kPvDzi44uf6Ob09XkcDTq++8ZdjDoVbc5abk0s8vatBR7v%0AdQCI8UCL3Ugqk+Xnl2aJJzMolQomPGF62ur4zU/3cWMswEyRRFS19fxRk+J5T0nhb37zmw/qPiQ+%0AQhzutYsTeYsTEEIbKRQCkAPdtrIga6MNYzSRIbSSRK2MllQcg9T2JLE1qgXDxS3OE3Nhsc1Vo1Jw%0AcqCJ4algyfsUJFAigIx2Vy0eX2RD202mMrTYDWJromSvEhtRXMG5vrrNYdGvHUro8PgiGHUq/KEY%0A+7us3JpconltEFgokuTxPhfReJpPPt7Gmev3DiUE37kaS9PqqGUlVnmzOjEX5pnBJslOP8RU84l1%0AxhpgYw3X9kYTjvoa4sksP7vkYda/Sn9nPe3OOu7OLtNQV4PVrOW7b4xz9sY8h/ucaDUKxtxbG7zk%0AtOhJpLMVbdPtXS1ocDabaLNLMhLbifUbpWgiQ5vDWCLNBKVrr0BXcx1/9t0b9HU0YDKouXonQCKV%0A5eRgMzfuLCI3y9BplPTvaCAaTxcKBnbbyefz/K/X7pLL5UsStMKguq0MiV1YimKvvzfDoqyyeC0J%0A97u/VtBtrZZg9odi72l9l2KDD45q/lAmy1Nn1JRdr1Ep6Go28dOLbo7vbeTW+GLF912Npavan8cX%0AIZXJcu7mApdH/PzS8Q5eOTPJO8NePvNEJ+fWChGqxZcXhu8lILYiD7EVfWUJCQmJB4lcLuPOTBiX%0AVU+NWsnO5jrqa2vEQXJ7Oi14fJGKr/X4InxssJk5f7SiDxydCeELFtZvjUrBaizNrbXDZo1KgUIh%0AL4lhm+wGroz4OdznLCmImfGuoLkyx+N9TlKZLJeGfVwa9vG7vzZA67o4U6mUMzFX+aBwu+7x31NS%0A2Ofz3df1drt0yvhRo5LRt9gMfOET3YQjSTyBKN7FKDu76pDJZCiVcg7tdqzpy6VocRhL/lA3miy9%0AvJqkq6UOc20NcpkMfygufrbU9iSxFVpsBn7n1wY4P1QIhu31OpQKOeeHChWUXS11LK8mgYJtD/YU%0AqtOb19mpQGH4R5D2xjpSmWxV2w2tJtnZbMbVYEChkGPUqSR7lSih2JcKFUvepSjJdRvBd4a9fPpE%0AJ8GVBIlkhoa6GhobDHz31F0+d3Inf/ejEbFq/cLQPD1t9TSYtDTZDSU2LA67seq5MlJ5Yu/CUrTq%0APUo8elRbr4sTBK1OI9Y6HdPzYfZ3WVEo5Lga9GKFhUalwFJXw64WM+lsjvO3fLga9DTUadFqFOSQ%0A8ePz01jrtMjlckamQ6KO7PmhBZ7c30ijzbBp1ajVrMVcqyk7kBMIhOLotSpeu+zBuxQr03OVbPX9%0ARfh9r09KyeUyPvvkDl45O8Vgj13UU222G1DIZZy9uSBea9Sp2NFkQq9V8eZVD/t22jAbCzbgsOjY%0A22Xl8rAPR4OOZrsRpUqGdqmgF3zqiqfk+14vb6LVKGm2V1/HhyaW2NdlRQY0241cueOvmoQbmgox%0AOhOq+HsIhOIc6nVUHTq2EY+SNuGHkUoJ011rQwSvjwXY0WQS7am4g+eOe5l9O62olTJcDfqKNmbQ%0AqpDJ2NTvJdNZ5gMRjvY7iSQyXB720eo0bhhfDk8FeVWnoretfsvyEFvRV74fJH9bmfvRCJaQ+DCT%0Ay+U50m9n1hchlc6RimVJZ+5170wvrIgFCML+RBhC3GQ34A/G8firJI0DEQ5027g47GOwx45KKScS%0AS2EyaEhnsiVxhlBUo1bJNyzkUisVyOQyBrptvHF1nkg8hdOipaulntuTS4zOLNNkM2Cv14kDcgW2%0Aa07qPSWFn3jiCWQy2ZavHxkZeS8fJ/EIUS14nQ1EGJoKEU+m+fnF2bLWui8+0813Xr/LgW4b6UwW%0Ag1ZV0q5XqSpJCL5y+Rxz/ihGvRqlXMaRPU6xlV9qe5LYjGKb7esw86+f7+XszXleveAuGbLlsmpw%0AWPTIZHBpbYFRyBHttLj6vX9HAw11NdTqNdwaX6SxxVDVdgU9TLVKTm97/Qf4m5DYTlTzpYd7HWhU%0ACq7fLa08OrTbwStnJjHXavjYQDOjM0GmvSvUGTTcnrw3kPOdYS9f+uQuUpksb12bY3d7fdlQuUw2%0AR41aSauzcrKkq6muUHknJSseadb7vqN7XDjM94YUCQkC33KciyM+PL5VUc+yRqNkIRjhsd12rGYt%0Ac2sHveFoCq1GSYvDSDKVIZPNEU2kGZ8Ns3+XFX8wzvWxAI02Ayf2uTh7c2FtYNcCgz32TYfS6WuU%0AxJNZrGbthokUt3eVVCbLT99xc/r6PL/12T1iwC7Z6sNnvW840ucoSUod39vI9HyYeDLDuZv3pJc8%0AgSiP7bZxoMvK4nKC/busLC3H+fHbMzga9Pzyx3Zy424AX7BghyDj1fPT/MLhNqbmw5y67OGxXjsW%0Ak5bhqWDJsEKTQU1oJUkgFMdeX3htk83AXCBS1e4AlAq5eI/Pn+jgwlDl+RjX7wbY1WqumHizmbX0%0Atd8bYrNV3/moaRN+mKj0HX3+ZCdyuYwZ/ypvXJnHYdGTzuR47ngHU/NhrHVaTl25NzwuGk8zPb9C%0Aq9Mo+jshKaBRKbBbdMig4tDs9dXynkAE8oV909F+FzIgGk+XxZcCVrOWH56Z4odnpvidLw3clzzE%0Ae01cSLGBhITEVskVlJhIZ3MEQnEcDXqO9rs4P7TAaixNk83IiX1yoomMKE+mr1HS1WLm6h1/1Xiw%0AzVmLxx+hr6MeZ4OeWd8q/uU4CoW8oDu8204ynUOtlKNQyLk2GqDNWSsetAn7+nAkVchPrUlGDeyy%0A0tigZ2IuTCAUR6NWcHnEJ/r3Ge9KyTBa4b22a07qPSWF//AP//C+ksISHw0qBa+nr8/z67/Uy/lb%0ACwRCcRpt+oK22rrTk7ueZQ5028SWPLlcxrF+J8l0joWlKE1WA23O2pLAqVILn0al4BePtfOpI208%0AtssmBSESG1LJZl+75OErL/QTiafJ5ykasqXFqFOTzhauTaQyXBsL8C+e7WE1lsLti4jV73ngwpCX%0A4/saGdhlx1yr2ZLtNtmM9FaYfirx0WKjRMBKPM2pqx66WsxiEFTcQprOZJnxrrCns4FTVzw01GmZ%0ALWq9OrTbwZlrs9gtBnzBGPZ6LYM9duwWLYuhOIlUDmudju+fGudQn6NisuRYv1NKVjziCN+fkLzw%0ABuP8xT8OsavNzJP7GsXksNsf4Y2rHqYXVrGatTTbjZwfWkClkHNyoInVWJofVxiSdKjXjlpVqNRM%0AprMc2+squa5gezo+//GdjM8uF/TWhgoJYkFXrt1Vi7NBz4UhL4d6HbTYjUQSafK5PAO7GjdMpBRX%0A2R3otpXovEq2+nCp5hu+8kI/b16dA0ClLHR1wb3uG6Fa2O2N0FBXQ72ppsy2bowFGOyx4/atlgwi%0AFAYUHu138cPTFYYVnmhn0rNCm6OW7lYzE/Nh3N5Vxj3LGLRKnhxoJBLPMOtbpclmoFanZikcF+NV%0AuKfzaquvvAHtcJlKZNIENCoFJ/Y30mw1bPj7qWSPj5o24YeFavuZ3/rsHnzBwrDraCLD4nLhcMIf%0AjGI2agitJjecI/H8iQ6ujPgLNqYv6FtfGfFzqNdOIp3FuxjDZtbS0Wjiu6fGS+6pyWZApVAQWI6L%0A8eeRPU46Gms3TSqfv+3j8yc73xd5CCk2kJCQ2CpKpZxUJsc7twsqBOZaDTfGAgBiUnVhKcqlCvNN%0AbPU6FpcTHOy1V/SBFlMN7wx5cVj0JUOMPf4IGpUcuVwm+nCFQo7VXMPoTKETpNluFGOSTx5uLYlF%0Amu1GUd6i+H6Kk8DJdBaZDHY214mxwXb1f+8pKfzZz372Qd2HxIeISsHrYz02/uofhzb8wzHXavAt%0Axagzakrar6KJwgCl3o56ksks33njLod2O0imMoQiSfL5fOXhDP4Iv/V877Ys0ZfYXlTbcI25Qzgt%0ABl5eN9hQ0BIW5Ez0NUry+TyvnJm6t9gEIsiAvo4Gbt5dXKtmgicONBIMJwitJslT2XYlrVYJqG6X%0A1+4GWFpJshoraLELCVtzrYal5QRH+12iNqt3KUqz3cDoTJDu1nrRfhOpDAe67VxYC7BanSZ+emGa%0Ap+tbxKBscHdBdzOeSHNyoImVaApPIEKr3chTA0202Ay8dGpcSlY8wgg2JiQvhOTwUjjBX/xjYYL9%0Avp0NFYdmCet3LJEpkzGBgh3EEhmUa8PhNCoFubX1uri9OhCKM72wQnermSt3AuLrlQo5DXVa0tk8%0AWo2Sf/18L856nShDIPjH3/nSAGdvLjC21m1Ro1aKkj/F1cXVWgElW304bLSufu3LB7k67ufa6KJY%0A3VPtkPRTR9uq6vMKvk+tkhfkdKp810LCec4fETd/U/PhQsWldxW39966ns3k2N9l5ZmDLbz4T8Nl%0Am0woaBh2t5orHpb1dtSLMgNnby4w5lnGadHT2VhLrVa16e9nvT1uRQdWihUeDpW+owPdNv7qB0N8%0A/GBLxQGsLzy1g7HZjXV+Z72rQB65TFbwn8kMB7pt4n6nq6WOdCbPXCDC8b2NnLkxRy6XL+gXI+PC%0A0AIn9jdyZyZELpcnn4d/eH285FDFZtbS5jLx/TfvJZWLdYMfpDzEVn93kr+VkJAoRugmCEdSIKPE%0AhwkdPql0BqNORTxRbQjxCr5gjO+/OcGxfid5ZMwsrNBkM+CyGrg64sdery3zx+s1gwUf/vmnd+IL%0Axulpr+eln98V4wq3d1W8diP/XhybQCH5/Pu/fpBMJidetx3X7feUFF5PJBLhW9/6FufOnSMQCPDf%0A//t/5/Tp0/T29vL4448/yI+S2KZUCl41KkXVYTDFfzihlST7u23cXqvqWb9BECY/H9rt2FIL33q9%0ASwmJSmy04VqOpAgsJyra7ko0JbbsOS06xtzLW1psBnvs3JpYoqulrqpovmS7EhvZZTKTw+0tVKgJ%0AGsILixHMRg06rYofvFWYSD7QY+PW+CLH9zUy64uwq8XMlRF/0WGGikZboVJ4ZiFcGNQQKCRWWuxG%0AjFq1WOEJ97S2TAY1bQ4jgJSseIQRbKw4uF1f2eYLxliJJDdcv2OJtFjtuR5/KE5DXeFATBh+CJW7%0AJK6OBjjW7ySbo+Q5gCsjPg712vnYgcJhRLFdtdgMfOHjO/GG4py7tcDtqSBH9jjJ5xGrOzeaRyDZ%0A6oNnvf8SqnV2NJnwLyf4ix8MYTfr2LvTij8Uw6hTVd1gzQWiZclXKOjzWupqaHeaSgYUVvquqyWc%0Anz3aJr53Mp0lsBwXK8uP7nXRYNKWfS4UWvIvDnv50rM9XL/jvyenolby59+/xb//4gGg4J/1WhXX%0AxwK8c9uLRqXgd740QJvDuGXfKWjIb6YDK/FgqbqfSWUwGzXMByoPNXIvrNJkM5JKV9f5LfhLGXI5%0A7GwxMeePlqy1wn5HGGT8zMEWAstx8cArl8sTWkngatDjC8ZIpDIlEizmWg23JpbIAyqFnGSu8L7r%0A7eVh2Y50kCEhIbEZxd0ELXYju9vrS/xgcRHWwd0a7s5uPoT49PV5Hu91AHBl1M+VUT/PHm3jyoi/%0AxB9vlNSdmFtBpZQxPBUUn18fV2wUUxbfDxT8rpAQ3s6SOvIH9UY+n49Pf/rT/Pmf/zkA09PTpFIp%0Arl+/zm/8xm9w/vz5B/VREtsYIXgtxlyrwbsYK7tWo1KQz7Om6VagTq/GatZu+QTmyqifVqex4r0I%0AepcSEhtRyWYFdrWaWVi8l6DVqBQ4LIXppR5/BLOxhhq1EqVSViJwv5n9Aoy5l2m2S7YrUZliuyy2%0AOwCLsYbGtSDiSF9BQ1irUXJl1Id3MSbanatBj9lYw+mr8xzb6+LObIjBHjttjlqcVj1ajYLuljrs%0A9Tp8wUIyRLB3lVLGSjRVYsPJdBa3b5WVaFrc1FX725GSFdsf4fsTgttKfstcqxETvuvtUAh8O5tM%0AYifEemxmLWqlEGrmcVn1G/rHVDpHNpur+Fw0keHSaGHooVxeLl3mMGv53IkOvv6vHuPpwSYuj/hE%0AGwytJKveo2SrDx7BtuRyGUf7XfR1Wujf0cA7t31cvO3FtxRj1r/Kzy/OIJfLOLG/qeoGa2ExirlW%0AU/a41axlZ5OZyyM+zlyfF7/f9d/1RvY2H4iWxKAFnWEdyXSWV05PolDIRHsvfr92l4me1npujS9y%0Aa2KJVCbL0MQS527OE08W7PT8bS+rsTTepXs+WaiUvF/fKWjIr7+P7apN+GGg2n4msJbQLY4Ni5nx%0ArrKrzUw0nq7qc9qctXz8YDN2i45EMlu21sK94oPQaoLgaoIxd4hzN+dF2/CH4ljqtNjrdSV/O8l0%0AVrQ5wUdDYVDjE/tc7/bXcV9IsYGEhMRmFHcThFYTrMSq+8G5wOqmcaawRs4vRkllsuJhry8YI7Sa%0AKHn9RkndWe8qJkMN/uC959fHFRvFlFazltBKYSi90D0E95LgP33HzYx3hZ++4+aPvnkFd5UBee83%0ADywp/Ed/9Eeo1Wpef/11XnzxRfL5gsP/b//tv3H48GH+7M/+7EF9lMQ2Y/3mbH3wGlpJ0mwvbYUT%0ANgmLy3GcDQZe+NgOPvNkJ/9wapw9nQ1lQU4xxUGOq0FPu7O2YrB8rN/5oH5EiQ85R/oKOpXFdqRR%0AKWi16+lorC2xWbVSQV+nhYEeGx2NJlLpDNY6bYmNb+UEEeBQr12yXYmqHO51cGJfqd2d2Oeiq9nE%0A7jYzHxtoIpfP8+knOkmlc3S11DO9UKgms9fruDoa4PAeJw6rjjeuzDLri3Du5jzXxgJ0uGqZ8a3g%0AD8U42u+kyW4gncnSvFYBnM7kyyb5Cn8HiXSW//g/L/LSqXF6OyxSsuIRRS6XcaTPISYv7PVa8nnK%0A1m97vbbM/x3td2Gv15LOZJn1R0QZk2I0KgUGnRqFohCs+4JxGq2GDdf3+aUoqaIWu2ICoTjeYIxX%0AL7r52ouXeOnUeMVgOpfL02wttO9/4lArbc5anjzQxBP7GyVbfcgUx4OHex0c6y9U6A5NLBFYjpPO%0A5kpsqavFjM2sZSWSxNmgr/ierQ4j0Xi65DFh2GAknhI3fsVSOsX2uNF6XEjs3btnZ4Me19pwm1lf%0AhOtr2sWP9dhoddTyxP5Gfvmpnfzo3BTT3hUWFqMlSTgBXzC2aaXk/SR6BTkKwZ4/cahV0mZ9yAj+%0Asfg7iiUz7NlhIbSaqHqobzVrmZoL84nH22hbtz+Ry2Wc2OdCJofXLs0yH4iBDOYDlRPMHn8EvVaF%0AdzGGvkh6BArawmMzIQ722WmyV7aDJpsBo07NF57p5rHdDv7HD25X9ZsPGukgQ0JCohrruwn0WlXV%0A7lmPP8JyJFU1zizsW2QlsamQlIWC3JNeqyp5/UZJXWeDHq1aSaPtXkyyPq5Y/+/i+2lxGLHX6xjY%0AZWOwx87wVBDYWFJnK1QqhniQPDD5iLNnz/Kf//N/xmKxkM0W63jJ+dVf/VW++tWvPqiPktgmVCuB%0AF4LXS6N+fMEYjVY92hoVGpWfZDpbsY3v+piCX35qJyqFnFgize52M6ux9IZTxQVx8RnvKr/27C5G%0AZ0LMeFfpaq7j2B6nFCxLbAnBjgUtI6NejYw8PW31XLsboLvVDMg4f2uhxGaHJpYY7LFzc7zQajrQ%0AY+PyiF+UQunrtFS0X2eDHrVKwVMDjbSsJS4e9sAPiUeXYgkSYSgXQJ1Bg0GrwqDT885tL+lMjnQm%0AQ3tjHW7fKiqljAO7bPzjWxM8/0QHHc5aphZWRNmJMfcyOo2K4GoSXY2aFpuRW+OLDPZo1xJ4MQZ6%0AbCU2fKy/VBJFGLrzlRf6uT0ZlGz4EWH92v2/Pd/HcjTJjbuLhFaSHN/nIp3Jc+ZGYRjYjuY6vn+q%0AXFf980/vpKfdwptXPHgCkRKNYKtZi7VOi1GnwuOPFDSpYyliiTRH+51Me1cq+kebWYu+Rl3xvq1m%0ALVq1kp9cmGE1lhYHF/3urw3QajeWVZ9V0s2U/O3DoVo8qFIWkrQuq55AKF4x/huaWOIXjrSRyWQr%0AavTmgb07reTzeWZ9EZwNenrazATDCaYX7tmQMKAwkcow54/wqWPtBIIx5hej2C26ivbWZDdwZcQv%0AfpZSIRdb8J892sZPzs/QIYNWVy31Ji3js8vk83kGdtm4Mupnd3t9xfdtMNVgMdVsKPkgxMpbtcf3%0AQwdWotSW+zrMfPWLB7g1HiCdhVg8xa3xJbpazezuqC+TuRF0zCc8YSY8YeQyODnQxFI4ji8YZ6DH%0AVjo00bvK5ZGCrU1XsBVhv7On08KtNVkT4XMarQYSqSxLoQQ9bQVpqPX30mQz0NlUy3deGy9ZUae0%0A9QAAIABJREFUt9+PgW/3a98SEhIfHXK5PJ1NJnGN3GjfLPjB86GFgmZwvtCR0eaqhXyeH5yeJJfL%0AlwydvbS2rkPhcMwXjJFKZ3j+RAeeQASPL0K7q/JwzkarnssjvpJDPXOthqt3CsNAZTIZU/MryOXw%0Az5/pZmhyEX8wjrNBj1Ih5yfnZzAZ1OJ7tzlrUSrl71pS5/2SnHhgSeFcLodGU97eBZDNZsXK4c3I%0AZrP81//6X3n55ZeJRqMcP36c3/u936OhoaHi9f/23/5bfvKTn5Q8dvjwYf72b//2vu5f4v7YylTZ%0ATDZHYDmBxaTFaVHz5AEXyXSeeLJyG9/oTJDPPNHJXc8ydQYN2hplxQ2CtU7Lnk4Luholq7EUF4a8%0AXBjy8vTBZo72u1iJJKWgQ2JLrLdjYdjM//n5fSytJPCHkty4G8Ru0W0oBdHb2cA3X73Dc8c7mA9E%0A8PgjdDaaKi42O5vrmJpf4dKID/LSRk+iOsKpsjCUK5vNkcrkeHvIi7m2hksjXtob60hnsjgaDLi9%0AK/R1WLgy4kelVIh6VvoaBUq5AqNOLeoNBkJxookUzx3r4Ns/G0Mul3FsrwuZrFDBHktkqNVp0KgU%0ApLM5ju9tJJ0p14aPJzPcngzy+ZOdkg0/AlRau+PJDJdG/DzWY0NukjHmXsZWr+PXn+tldDrI5NxK%0ARf83PBXEpNdgqy8MCivWsxyaWKKv08KpKx4e3+NkeCrIcjTJyf2N5MjT3VLP1dFAmX9sc5rwB8s1%0AZIXK0HqTlq4WMzVqJe8MexnssfOzSx48/kjVYHm9/rDkbx8s1eLBr335IOOeMAA7m8wF/5WtPF9i%0AYTGKSiHn80/vZHQ6iHfpnkbv27cWxCFbn3i8lTF3iG//bIxje104GvTiJjKXy4s2+PTBFs7fnKPV%0AYSKdyaFRKSralKtBj6deVzKgULgnXzDGwd0O8vkcr5y+N0RW0Hsd7LGL77P+fWPJDIM9dt68Oldx%0AEJ3Au7FHyW4fHoItCwM3vcE4t14dZUdzQdLr7M0FMfkwPrvMc8fbmZpfIRCK42jQUaNScPbmAo/3%0AOchl88wvRgksxzFo1fR11DDnj1S0f1+woKu9GrtXES8kmAHaXCbyIA6Q62g0ce1OgE8eaeWHZyaJ%0AJdN87uQOxtyhEn3rV85O8eyRyoMaX7vi4enBJpqtDzcxLPlbCQmJSjgs2hJN/+JuHwGNSkGrwyj6%0APgBHg64gEZHKcuF26VypwuC5sPg+hcNeGdFEGo8/wqURv6g5vLicEPc7/rX319Uo8YfiuH0R5pdi%0AfPaJTnzBGKuxNF0tKhz1On52yU2z1cD1sQAXb/v4lad2olQso1EpeeuaByjsjQQETeFqswF62+vL%0AHhPYSr7tQfHAksIDAwP85V/+JUeOHEGlKrS4yGSFMufvfOc7HDhwYEvv841vfIOXX36ZP/7jP6au%0Aro7/9J/+E7/927/Nt7/97YrXj42N8dWvfpXPfOYz4mNqdeUqE4kHx2Yl8OsNuHBy007It1pRXxjA%0AH4zz2G4HwXAChUxGPJnmqcea8Qdj+JfjtLtMtDuNjE6HUCrkZHOF9ish0AiuJjl9Y556Yw2//GSn%0AFIBIbMp6O1Yq5Tz/RAeTCyv88PQkyXQWh0VXtaUlEIrT3mjkrjtENJ7mu2/cxahTsbO5juGpJX7z%0A+T5uTiwyPX9vCurLb02wb6eVH709w2uXPKJjl+xVopji1qoje5zIZZDLQYvDiIxCO1VHo4lZX2St%0AAsnOhCdEJpvjUK+dJpuRszfmabLpySPnjSserPVanjveQTCcIJ7K4A/GmPCExcRzLJEhEktht+iR%0AyRIshWP88lM7yGTzvH1zQbw3IfEXWikMIJMGx2w/qn0f632eRqUgnszwqaPtvHJmsqSC89b4Iv/s%0A6S5OXfVU/Ax/MM78YpSPDTRza3xJDOy9S7GShEZvRz2B5Wih0nzYh8cfoUaj4BeOtOILxpkLRHBa%0A9GhUcmYWwly5E+D43kZUykI1Rp1RQ7urFqVCxpURP+41f/zpE50l93w/wbJkqw+OavHguVsL7Go1%0A4w/FqDdpSKazDI0vVXyPhTUNwEsjPp473k6b08QPz06RKNpYJdNZro8FSGUKn7UcSdLuMnFjLFD2%0A+bV6Nc0OEx2NJhQKGTVqBZ862sZSOMHUwgrNNiOtDiPJTIaGOm3ZAS4UWk77d1hYWCcNIdxLMpVh%0AaCpYMi3dZtaiUSs5e3MBXY2K/+OFft66NldxEJ1UvLD9EGz52F4Xl4bLBxN+7skd/NO5KUwGNaGV%0AJDIZmPRqzEaN6KuO9TuRyeCttTVTeO3zJzoYmgxV/FyPL8KJ/U14l6IsrybpbjUjl0EskeE3nu9j%0AZGqJ5dUku1rrUCjkvHJ2ingyQ92Qhn07rVy8vYBCIefWxJJ4KCfcu8cfqTio0e1d5a//aYQvf6rn%0Aodui5G8lJCSKkctlyGWyQuWuv1BMhSzPc8c7mF4I4w/G12QZZby6Vnl7a82vHel3ks7kmF/TdV+/%0AJwksx+nttKBWyFEo5OJhnsD8YhSTQc2lER+/cLgNfyhGQx50WhUdLhPDU4u02I0M7rbhXYqSShck%0AzdJrPnR3Wz0eX0QsUAgsx/nff6mXae8qF4YWymJsQTLncK+j5KBYLpdxrN9JPJXlay9eqljYsFG+%0Abdsmhf/dv/t3fOELX+CZZ57h8ccfRyaT8Xd/93eMj48zMTHBt771rU3fI5VK8fd///f8h//wHzh6%0A9CgAf/qnf8pTTz3F1atXyxLLqVQKt9tNf38/Vqv1Qf0oEpuw0VTZyflCVUglA56aX2HMHaKrxVyx%0APaDdVcsP3xrnycFm7s6GCa2m0OuSGHRqLHU1RGIZ3rjswWXVo1aW/5F7fBF0GqU0xEBiS1Sy40+f%0A6OTVt6fpajHfE7/foKWlyWbg5EAT33x1VHzPvTutWM1a5gJRfnhmknZXLR8baOTisI9MNse+ndaS%0AaqSH4dglHn2EQS3epSi2ei2LoTiOBj0/PjfNYI+NWV+EnjYzTTYZbt8qi8txPv9UFzfGFwEZmWyW%0AZoeBntZ67riX8YdiHN/n4ts/G8Ner2N3ez3ZbI6ZNTmJ9W3dGpUCp0XPkwf0XBjy4gvG6N9hodlu%0AFBMgfZ0WatRKjDqV5HO3CRu1mVXyeeZaDfZ6HdPz4crr9sIKNrNWlB0pRmjpe+XsJL90ooPJuTCB%0AUJwmm4FavZrgSpzPP72TW+OLRGIZpryr7Gyuo9Gmp8Gk4+qoH5dVz7F+J5NzK4zNLlOjUnK4z0kk%0AnipU31l01KgVXB72c7DXjlGvoa9Tg0GrZj5QuepO8qnvHxvFg7cmlxjYZeOJ/Y38+Nw0wKbtocl0%0AlvnFKLfGFxnotnHu5nzJdc4GPdfHAphrNSyvJplZCJckZYXE693ZEL5gjJGpJfZ3WfnpO24+d3IH%0AAA0mLXK5jOBKgkg8TUdjLdfvBsruydmgJ4esqh6xPxSnzqDm3M15jDoVJ/Y38dpFt2iTozMhjDpV%0AxUSdYKPbeRL5Rw25XMbE3AotdgP5fL7KPibMp461cXHIR1+nBZVSwbmb5UmAx3bbS/5trtWwuJwQ%0AuyrW02Q3EAwXhhzWaJQMTS7R0WiiwaTlR2encNn0HN/XyNRCmKmZZXa311OjVjLnj5DN5untaGBs%0Adlk8lCtGGNS4/nGxJVvylxISEu8zuVyeRCrLK2emAOhqqcO/FIe8DKVczmCPjRt3F5mYK+SViitv%0APb4IKqUMu0VXcU+CLA95GQqFjGy2fG/SZDfgW4rxzKGWksICgHeGvBzqtQN5cdpAOptjcTlOk92A%0AdynKhSFviVzFycFmYHPJnPXPH9nj5Hunqkv7bBRfPYxinAeWFO7u7uZ73/se3/jGN3j77bdRKBS8%0A9dZbHDx4kD/4gz9g165dm77H6Ogo0WiUgwcPio81NTXR2NjI5cuXy5LCk5OTZDIZOjs7H9SPIbEF%0AhGRFpRL4fTutXBz2VnhVoaqyWOi7TBbCrKXVYeSl1+6WnM6f2OfizSsLZSf2h/ucJRsGq1nLmDsk%0ADTGQ2BLr7dioUzEfKIjRr5/kXM1mO5tM/MXLN8WDjsN9hYrOEs043yoXhhT8+vO9/NOZSbHKTUCq%0AspSoxuFeB+OeMDJkXBsLsKvVzGCPnUarjnQ2z+VRHy+c3MmV0YJ2ljcYxahTc+qKh3iynl1t9fhD%0AcWa9q3z8YItYFZzOZIgl05iNBZkeXzBGIlUq65NMZ2m0GXjptbviv1udprJqUo1KwVde6H//fzkS%0AZWzWZlZp7Y7G0+TyhQRXJabnV+huNVf0f/Z6HUMTS5j0GvL5PNMLYVwNBu64g6iUCna11vPSz4vW%0A8zV5nsEeOz86N8Vgj51zN+e5MurnueMd3J5a4vAeZ5n/FDqNZn2r3J4sVJr2dlgIR5LlN4zkU99P%0ANooHrXVa3rg8S19Hg/h9VltLa9TKe5WNvghmYw3JVKbkWo1KQburlnduewuHtR0WxtzLoo0UBhjG%0A8AULBxM7m80kU1naG03UaJRi90/x5w722HnlzBTH+p2cvj5f8pxSIef1i+7qh8JrG8sje5zIZDJe%0APT9dYnO7Ws1cG1usmKi74w7hDrx/baESmzPtXcVerysMz6zSHeYPxTEbNfiCMXzBGDIqF8Ekkhla%0AnUbaHCbxgCuSSNPf2SB2VQhoVApkyFAqZbx+abaivzx3c54rI34Ge+y4fauizT97tO3egcsOS8XD%0Auya7gVvjiyWPFf/NSf5SQkLi/UaplJcMaB1zL4v+LJnOYtSp2N9tE5PCxTTZDXh8EdocppKkqtjR%0AcXIHb1yZFbvWivNFGpUCpVxW8PPe1Yr+O5rIoFLKAVnJHJVK+adkOksklhL952aSOcXPf/v1uxU/%0AXzio2yi+ehgFkA8sKQzQ1tbGn/zJn7zr13u9hWSi3V6a1LPZbOJzxYyNjaFSqfjGN77B6dOn0Wg0%0AfPKTn+Tf/Jt/U1XfWOLBsL4EHgp/aH3tZuaXomL1WTHFQuGH+5xksjkWFqNiZceNu4s4Lfqy94wm%0AKmsQJ4o2DBqVgp42M88daZOCaYmqrHfSxXbc5qzF449UrAwWBthAYdBNk81AX6eFcc8yS+EkzfaC%0AWH02myORylW011t3F8nmcmX3JFW2S1TC7Y9wd26Z/d0NzK5NzrWYtJy64qHB1Eqz3UCdXkVwNcHR%0AfifZfB7IsxJLkUxnWVqO4fGricaSHOix4fGtshhK8MLHdpLJZlHI5Yy5Q3S3mteSKYWkoFDVFI2n%0ASaQy+IIx+jot+IIxpqpUk96eDNLXav4AfksSxWylzazY58nlMp440MTIdBCruXIFm7NBz9kb82XV%0AmNY6Lf61YYT7dlpZWonTv8NKOJKiu9WCy6pjIVC57V7QYi9ew2cWwjzWY2dxOVFVc1ajVpbcR5Pd%0AgMOi5/xQadeQ5FPfXw73VY4HC10Eamb95Wvp+vhP6J6Bgs0tLEbwL8c5OdDE8FSQVmct+hoV84sR%0ATuxzcfbmAulMHqtZiycQKbGLwR47bY1GlsNJYsk0Z6/P42zQV7SrZCqDvV6LTC7n8V4H8+vuKZfL%0AV01k72gykUhmUSkVXFhngxrV/8/em0e3eZ93vh/sOwgQxEoQ3CTuoiVRlixrcSzFcuLUcZq6SZ1M%0APLnpubfT6ZmTtHPn1O0503s7Oee2aTunnc5pz+R0SZtMmqR1szZp4tSbvMi2dokiKYoUSRAEsZAA%0AiH3H/eMlXhIEKDuSLCk2vn+RxIv3fQk87/N7fs/y/cp4YNhOpVJhxlff6TPc3cqp8Ts3FtrEBhpt%0A1scXovzFs5fIFUp47ALV13Yd7df9cfo8JhLpwrbFtFA0Q5tJQzKTR62U4wsnRUqep070Cx2/S3HR%0A1s5eDTHS3fq2e53NhZIqF3H1OLWisZ3KZVL29Fkplir4Qsm6Z67pL5toook7jXK5UlfEisRr4z+b%0AWVMj9BaNC40ArjYdiVSe+UBjvYv55TipTEH8vVKp0Nvegr1Vi8uqZ2F5jTaTdlv/HY5mcFp0+Lbh%0AgM9uKVgvBpN168o78anvpAt4u3xbowbIWy3u3dakcKVS4fr16yQSCcoNkh9vxyucyWSQSqUiJ3EV%0ASqWSXK6+I2RmZgaAnp4ePv3pTzM9Pc0f/uEfEggE+NKXvvS292s2a5HLZW973J2E1Wq427fQEFvv%0Ay2o18Plf2cOpS34WAgk6HQYOjrrYO+RkIZjkzERjRd7q31675BeJvqsjdR851MXlLXxzVUGkRghH%0AMwz3WJBIhI6UTz7y9t3oP++4F232neJu2vbE3Covn/NxZS7CcHcrD+11M9RtwWo18PC+DjLZAsVi%0ABaNOhTeYqNsElssVzkwG+fCDnVhaNLjatIRjGWYWhQrm65f8fPhgFzO+NVZije11IZjglx7eybmr%0A4RrhnGP3d9yzz/3twDu12ffyZ/CzYmJulf/+zfMMdJpxtulZXkmRyhSIp4SEL5IyBo2K5XCKtVSB%0AlViGQqmMpGIQeLmAwS4LEwtROqx6VtcyWE1qhnstzC7GMOpUXJgN8egDnfzkjQW6XS0USkU67AZR%0AzM5m1jAxFxE75Tcnjrfiqjf6nvr+fl5tdmpB4KtsxPlcvVer1cB/+7WD/OTUPEqFjJfP+Rjd0QZI%0AGgtxWXW8eSVQJyK3q9ci8rudnQzxy8d20GpUsbySQiKBfK7EYoOkCrAuyqSjUgF7qwbvOi+2x2Hg%0A9ESo4XsWg0lGd7Tx003j+Y26Nt4PPrUR7obNVtfVyfkoTx7fQSiS4dpiDHurFrlMyqnxZT5xbCfX%0AfDFx81cVgzNoFTx5bAfPvjBTJ67lsgoUESO9Fl675MdsUOEPJ3HbDJw8L7z3135xhMvXVhndYUGn%0Altd188ikLvFvDou2YQclVJN3WjK5Irt6LRRLZdGuqzg1vsyJ/R7iqTy+UJJOhwGdRsk1bwyJBF65%0AuMTBEWdN0aTH1cLYkBONRtlwQ3d8v4f/8a0LDe/pveZPt8Odttnt4sDJ+VVOnt/4joLr+ibbdbTb%0AW2UEI2n2DdmYW4o3TB7bzBrRjjb7qEyuSDyVY8Yb5QNjHq4vxVgMJjgy6uTqYuMEQTiaEekfQtEM%0AH9zvEbvSfcGk+FrVTlOZAv6VFP2dZixGNS+e9eELJzk25gaooTF5v/rLm8XPU2xwL9zDzzPeK5/f%0AdjZ7L/x/m4Vi3TY9c0sbHbFdTiPnJsM8fqSHpXCCpVCKvQNW2q0GLl9b4fj+Dv7ltbmG5/WFknQ5%0AjUx7BUodXyjJ7j4r5XKZH7xyHRBiT6tZ29B/dzmNGLRKLs+u1L0GtT4ZBN0Mi+VnL+QO97Q27AIe%0A6t44XzVmf/mcj4m5CEOb1q4qtlvbflbctqTwlStX+I//8T8SCgkBfaUiZKolEgmVSgWJRMLk5OQN%0Az6FWqymXyxSLReTyjVvL5/NoNJq647/whS/wuc99DpPJBAgUFjKZjN/8zd/kmWeewWy+cedSNNpY%0A8OxuwWo1EA43DlzvJhrdlzeU5H988zwgJG7PTIWQSODsZJC1ZI6Hx9zE03l8wSRuux65VMKrW4SK%0AZDKp+DCqFDL0GjldLmPNA/p2fK4teiHgHulp5dzkMh1tN99dcS84yLfDvWaz7xR307brRqqX4zx/%0AelEc0WxrUXE9mSMYSfPQWDtnJoNiN1N1k9dh19PpMLKyliGeFDaGJoOKTqcBbzBBOJrBG0iglEu3%0A7bizmTV85V8mGBuwc2K/h2SmwAfH3Fj1ypv+bN4rNnuv+r67hRdOe8XO4NcuLTHUbSFfLOELCwnf%0AxWCKWLKARiXj2uIag10mEpki8Uwet02PN5CgIqngtuoxaOUgkZLJlUmk8rx5JYi9VYPHYeTZF6fp%0A72zl5fM+PvnBnSyvpMjmBe4spVxKh13oljo1vsyR+9rJF4sNbbvfY37H31/TZt8dLIaT2Mwa3LbG%0AnM+b7zW0muLiTJjBTgtmg5qhbgv/+8dT7Bu0U0FINFS7ycLRTE1nWnUcr8NhQKWUc3oqyBNHBHFO%0AXzBJu01Hu9XA82e8jPQ0Xrs77HpkMinz/jhWs5YOu5F8ochL53z0tpu29Z8rsUzDrg2JBHZ2mOhx%0AtXBw2H5LPrURmjZbj63r6px/DYNWwe8+vY9XL/n54esLAiXTaopet6lOyC1fKJPMFNnTZyWV3Uim%0A6tRysfik18h5YMRJJJ4lHM1QKBV56pE+csUyZ6fCBFZSyOVSHG06CqWNRpStE2ZvF0cq5DJeubjE%0AxekwHznUzZmp2sJEuVxhJZYhmsgCUKpUmJgTuNs77AYUMmlN0WTaG2VXbxvhcAKrXtmQY9CkljPg%0AMbGw3Hgs9Fa/p6bN1mK7OPB3nx5jfC5S0zGWK5RYiaV5Yp0nfbNI4LmrIfb228QYcLsuco/DiFYt%0A5/RkiBa9kgoVgXu/AgatEo/TyCsXluh0Gjh+fwffOTnLcHdj+ofqlGX155PnfWKSefNr5XKF1bUM%0AOo0SS4ua8dlVrGYND421M70QJV8s43EY8DiE4nHVFm+3v7xZNG329uJeuIefV7zT7/Dn1Wbv9p78%0A1JUAs0tx9vRZuTgdRqmQsnfAykIgKa7T88txHn2gs4ayzhdOcnhUis2i4SdvLNBu1TWmzLHpxSlH%0AtVKOQiFhzr+GUa+smSrqdBjqYhOVQoajTculayviHn8rNvtdlUJGi17J//tXp3C0arh/wN5w0qdR%0AF+/+AVsNZVD1fPsHbDXfj1Wv5MmjPUg/0Cueo/r62+U46u79BjZ725LCX/ziF5HJZHzxi1/E7XYj%0AlUp/5nM4nU4AwuGw+DNAKBSqo5QAkEqlYkK4ir6+PkCgoni7pHATN4/NY6qB1TRHd290ZagUMkZ6%0ALVyZi3B8XweRtQxarZIHhh0Eo2kGOs04WnVMLUTw2A24bXrcNj2tRjVryUJNgJUrlNCpGwddEomE%0AF874ODBsR6uW8/rlIJ98uDly10QtTl0RqGccFq3YOVcd0QT4p+dnxG6i1877+ZVH+rjuj7OwHKfD%0AbuD4/W5BvVkppVgsi4TznU4Da4kcHruBYCSNTCZFIZeiLJcb2muXs4UzkyHSuQKFYplH97tx30IR%0Ao4n3JqrCApJ1KgiFXIZeo2RvXxuxVAFvIIFBq2BuKc5gl4kup4E+j4lri3HsrVqMWiVnJ0PoVEos%0ARi1KmYRp3xo73CaueqPrI6cZju1zc3oiyEiPhcszK+SL5Zpuu2AkzcNjbtGWXz7v4+huV0PbbvK4%0A3328Ph54x5zPZ6ZC7O23s5bKo5BLuboQYW+/jWy+SDyZ59g+N95gkpnFGC6rjqdO9LEYTBJN5FDK%0ApSgVUs5NhVAqZPzq48P88NU5ghGBKkK4ptDdoZA17j6WSSWcPL9Uc49PHO3h9GSIgU5Zw/e0mYTO%0A9UbwhZL8t1/dT7FYP6HWxLuDRlQliXSBl877OThs599O+9jZYUKrkvPWeICHx9ysxDI1CbbvvDzL%0AgSEHCpmUNrMGvUaBRiUnmSnwqUf7SWbyfP+k0AlkManpdrSQSOd58ZxP7C5u1C2+dcLsRroAEomE%0AN9aLwK9d8hOMpDBoFXXdyyqlnNml+PpabiAYEYouWwvIVW2MbsfG2r4dx+DPMhbaxK1hO2qd8bko%0A56dX6or51xbX0KoVdLUbaTNpuLYYo92mYGzAxuuXl7GZNYSjGXzhJAdHnHXFtO+enEUhk/LRIz2c%0AuxrCoFXy0SM96DUK/u6HkzU++q0rQR4/0lPHoQ21U5bVnxNpgdrJoFXUTGCqFLKGa8D4rMDV/tI5%0AHyqFjN99eoxOu6FJGdFEE03cUWxNYI4NWnnqRD/Ti1HOTYXZ02/l4rTgA/OFMqFIbSPAwRFnzT7F%0AYdFtQ5kjIZUtiJOT/+5D/aQzRcx6FT99ayMJ63EYODBsrytMJ1J50tkilQoNz9/pMIgNY+1WPTOL%0AMTHmeOGcj2N73WJC9kZism8nTLcVjXz2O6GNe6e4bUnhyclJ/viP/5gTJ07c9DkGBgbQ6XS89dZb%0APPHEEwD4fD6Wlpa4//77647//Oc/T7FY5C/+4i/Ev42Pj6NUKvF4PDd9H03cGJvVEKVSCUfua6dQ%0ALNUYZatRjUIm4exUkFSmgEGrZLDLjNOi4/LsKoHVNDq1HKkEllfTdLsMXJxZIRBO88lHdjK/nGB+%0AOY7ToqNcgQMjDorFch0fVrlcoVKBWV+cQqncFEtoogZSqQSJRMpIr6Wmc+7U+DLX/WvIZRJxzDqV%0AKTDSY2ExmGBiboVOh5FQJI1MCulckaveGFaTYHurcaFjaC2VB4SFrdtlJBBJYdJreexQF/5wiuWV%0AFG67HqlEwsLyGiqFjMBKGqtZg8fWDMqbqEdVWCCbLzHnjxON59CqZcz50wx0mTk7GcKkV+NoKzM1%0AH+HY/Z0gkZDI5BnuNeMNJnnqRD/OVg0nL/nZ12fFF07S1qJmeSUlXkcikfDQHheTC6t89heGeWs9%0AsJBKJWKSY2o+yuNHuoklcsz4hE3ybzw5ypXrkYYBTNP/3h1IpRJml+K06JUNg8OJuQ3OZ7lcikYl%0A58WzPrEYthROkcoWSGUKmA1qEukCpycC6DQKLl5bQSaVkisUxWLYjg4ThVKZFp2Ki9fCADW+Veja%0ArBBL5nl4zE04liEczWAza+hwGPjeyet19+gLJ3lg2MFSKMljh7pYiWZYCCTo6zBxeNSJRCIkHbfr%0AVG8mhO8c3k4R+6njO/idp8eY88e55ltjNZ5hLaUlFE3TZtIy7Y2i0yiQSSRih+1wj4VwNI3HYUQi%0AgedPL+K26Xn8SA/ewBqtRg1zAaEbvc9jrokBhULvRkJta2ewEAfALxzuZnkl1TCOrHIELgaTPHls%0AJ5dnVgit81bbW7Wcnwpz5D4Xg92tPPeml919Voa7WxmfXa3rEn5oTzsd1vrN2Fbf+LNuCJu4OdzI%0AXq/MrbKnz0owkqrZ/K+uZQlFM8xPBDh8XztjA1bOToXxhYSJjFSmQLtHmKQ5MxlkT5/CMjYjAAAg%0AAElEQVSVfLFU03VWoEyxXMZkUDE5F8HWqlmnaqrtajcbVYQiaYa6TPzSsR0sBOIsBpN0O4WE9NnJ%0AEGMDthoe4HA0w5PHdjI+u4LHbqC73YhBo9iW9z9fKPGRB7u4f8BGh1XfXKebaKKJO47NCUyVQmgA%0A+MZzV8W/Odt0YpK2UhG6hatQKWR1gtjVomylUsEXFvR+XG16lkIJXG16up1G2m0GphaiBFbTyOVS%0A9g3aOTW+jEImJZMrcnYqVEONliuUeHDUiUIu4fXLW/SE7Hr6Osx4A3EODNuRSiV89+X6Rgy3zYDH%0Apn9b8Wd4e2G6G+HtYrGf9Zy3LSnc2tpaxwX8s0KpVPKpT32KP/qjP8JsNmOxWPj93/999u/fz+7d%0Au8nn86ytrdHS0oJSqeTRRx/lt37rt/jKV77C8ePHmZiY4Etf+hKf+9zn0Ol0t+k/a2IrNqshHhxx%0AMucXeFWryYR8oYhMKmV3n5WF5QSebiMDnSb+6fkZMjlBYKaqqvuLH+glnsrz7AuzADyy34MvmOT8%0A1RBmgxoJ8OpFPw6LFp1aURd0AaKo3WBXazPQaaIG84EEL55drHPYh0ad9LabmJiPoFbIeeyQk1Ak%0Aw7Q3hq1Vy+OHe5lZimEza8XkCWzY7ccf7uXbLwo2azGp6bAZ+afnr2E2qlDKZUQTWXZ2mFDIpZyd%0ADK2LlxgwG1VYzRqcFm3TVpvYFgdHHLw1ERDU7SNpVtayLATW6HUbOTBsp92qRaGQIqlAoVygr6ON%0A1ViOGW8cs1HNN567yn/+1B4Wg0mGO030uIxcW4zQvU7P47bpmPHFiSWyrCXzLPiTm67t5Myk0EVv%0ANqr4wStzKBVSfucz+3CYBRqnkU5zTbBxo0p4E+8+yuUKe/raeHN9+mErJuYi/KtWyXC3GY9VTzwt%0AFLNcbToGu8xk8iWB+sGjR6eWE4ikSKQL5Atlju5pr+Hb9AYTXJgO8/RjQ3z1RxMNOzYBfvCK0OE5%0A0mthfHZVSHxEBU7MRr7PFxRsMF8s8aPX5jm4y8mv/+IIdtMGddgj+9ycmazXK2h2Vt5ZbFXErm6o%0A1pJ5jtzn4odvLHB+eoVDu+xkCyXMBjUtOhUTqQhjg3YkEsQirU4tZ8a3hl6jQK9V1K636zb10SM9%0AfL9BB/zm7uBoIkd/l5mr8wKvdnubjun1jt+DI05OTwQxG1XbxpFVjkCrWcM3fjrNgSEHfQYVc/44%0A5VKF4V4LqWwBd5uW//ar+ymXK5TLFTw2vZjUHeg088DQOx8dhVvbEDbxztBIwb26XwF4cyKA3azh%0A8SM9zPnXCEcz2Fs13Ndnw2xQsRhMks0V2NNvxWQQutDbPXq6XS1MzEUwG1X4V1IitU51Km3foJ0f%0AvTZfY7eXZ1Y5OOIUkxlVDv9SuUK+BPlCCZVcBhU4dzXEcLeFbKFYZ682s4Z/+MlVlAopH//ADp57%0Ac549A/Ztef/9Kyn+r8eHmjbWRBNN3HFIpRKgVljNbdMxs1hbxKomYdta1FjNGpZXVGJxt5HGVFWj%0AoLe9hZ1uE6VKBakE8kVhotdt1xOKpDg1HhCE7TbFDrNLG929VWq0KnyhJFQ2zj/QaabbZeT8tTBy%0AqYQK4A0kQULDItxCIIFcLuX01MYE/Wadj0ZdvDfjmxutbVXcjIDobUsKP/XUU3z5y1/m/vvvR6+/%0A+c3gF77wBYrFIv/lv/wXisUiR44c4fd+7/cAOH/+PE8//TRf/epXOXDgAI899hj5fJ6/+Zu/4U//%0A9E+xWCw8/fTT/Nqv/drt+rea2AYHhx28fnmZbL5IKJZhb7+VDruBM5NB9g3a6xJxF6fD7Bu0iwE8%0ArCtE+uOolDKR4+XSzArtNh337bQCAm+LSiEjGs/RbtUzu7RWdy9uu57LMysM97TemX++iZ8bvHJp%0AuaHDtrdqxerk4ftcDQL3FT7+gV5mt+m6WAgkeGDESTKTF/iEg3H2Ddo5fy3MoweceAMJcRTFYdFx%0AanwZq1nDtDdKb3sLQ51Napsm6uENJTk9FUSllPP8mSU+9Wg/LouWM5Nhju3rYDGQ5I0rAe7bYSWd%0ALfLAiJ1cocQrF3wsRzLs3mHj4szKuo2u4bHr6XS1sJoo4LbpqSAkcCwtGhaW40QTWXbtaGNuKcaO%0ADjPBSJp8oVjDuVXtAD150c8nPtAr3uvmhPDbVcKbePcx0t3KdX9j0SOrWcP3X7nO91+Bpz88gFGr%0AZG+/lZ0eE9/66bW6ZNvDYx0cGnVRKpU3xA2hpov8B69c37ZjUy6VUiiVOTjixNYqcK9VEybbcbtW%0AOdqqAfRYv7UmIQzNzsp7CQeHHZy84BdpR1ZjWU4c93DleoTVWJY9A1ZmlhKsRDOCUngmzyP7OxvS%0Amzw85iaTL1FZt6HNyBVKLK0k665fVQDXqOTs7bdRrpRZCqfYN2THadFyZiLErh1ttFt1BFbSYgfx%0AdnFkdX3udrVwfjrMy+d9GLQKju5x829veQHYN2jnudM+AqtpetuNYvHrRkndd1owaybr3l1speqo%0AFj83F/wvzazy4YMe7K2C8ODXfiTo4Ozps9LnsfKdl2braBmeeKgHs0HFuakQHfZaPndbq6amKxg2%0A7PahPe2USmWRw99q1nB9aQ2ZTMJaKi/6SJlMKiYSqqjS6ezqtaBVy5ldWmN5NcNRjWJbTYubSRA0%0A8fONz/3hCz/T8X/7zLF36U6aeL9i8/o30mOm190iJjBb9GqR3qEKuVzKzg4T04tRJuejdDoNHN3t%0A4tVLyzfUBjAZVLx60c++QTvfO3njAnKuUCKXL6JTyzEZ1NtqDVxdiIgxb4UKc/44u3oE8bbTkyGG%0AulpZS+Zq3lc9vlAq81//+i3sFi1PHtvJwvKaSDmlVsq5thi7bYXg20lDdUtJ4c997nPiz5VKhUuX%0ALnH06FH6+vrQarU1x0okEv7mb/7m7W9ILueZZ57hmWeeqXvtwIEDXL16teZvH/vYx/jYxz52k/9B%0AEzcLj03Pf/rEbv73v04x1m9DpZASXx+l39reDxuB0FZuFv9Kir0DNv719fm6h/jAsPBwVzehVpOm%0AIbeLo1WLvM8qkIo3k21NrEMqlXCtgZqzWiUnsJoWkw/lSuON6EIgwWos2/Dc1SpidTGp2uzjR3oa%0AbnoPjzqxrFNP/ODVuWZSuIk6eENJXjjnI18oU0HYBGZyRfwracYGbSSSBfyrAv3DcjSJrVVLJJ7l%0Auj/ODreJDquCc1dDLIVTHBp1USmDx25kZinG+akwn/pQP1PeCE8c7aFQKqNQCArqfR0mDBoFFpOG%0AheUElhZNw269h/d1NAxibiefVRM3jw6rnof2tDcUzWg1qoGNMfp0tkC7Xc/kXKThd5fOFrg0E8ag%0AUyLfpA9Rl0hpEHCHohnaWjTisdXkcDVZ0uNqaXiP3S6jWEhTK+X85bcv89uf3ltnQ83OynsDHpue%0AX//4Lv7i2UvkCiWO7naJBYZDo/WF1mNjbua3KbKGYxliiRyFbShAfMFkjdJ3FeFohsP3uWo72den%0AeapNCB77hqjKjbiFPQ4DaqWcH742x4n9HjL5Im0t66P7gzakEmGU1G3Vky+W+Mmb3pri13YJ4WbB%0A7N7A5oLSdf8akm06vDL5EjOLa7jadOLrOo2CpVCy4fGhSBrvcmJ7Lt9NvrGKcDTD6A4L//CT6Tpf%0A+uEHu7jm3Yhbt3JWd7cbsZq0zPvXkMuklMqIlBJvXgny0SPdDf1rc5qiiSaauJNotP594vhOcf1d%0ACKzR39lak5T91CP9NXQSVb/48Q/08taVIJ5thOHUSiGd+U7zT6FohjaTZtvzGbVKRnraAEFzoPq6%0AIHTnZG+/Fd86nUS18atcrtTFyAuBuNgU6Q0mxP/nlx7ecdvi19vZLHFLSeFCoVDz+9jY2LavNfHe%0Aw8XpEK42Hdl8kaVwlnK5gsWk3nZ8qTqeVw3sVQoZw91mQtF0w4c4lS3WqDpbWtQ88VAv/nASbyCB%0AvVWDyaDmX08tkMkVOTDs4JExd3Oj2IQIR5tOdMJmo4pUpsAvHO7hrXXxOXurVhxb3gpfKMlwbyu+%0AULJm7AOEKuLZyVDde/zhxhuHSgVeOLPIWlIonDQTZk1sxbQvxptXhBFnrVLBp070Mx+Ik80XWVnL%0AsBSM0+kw4A0kWA6lQZLmQwc9vHzeT3+HgWuBBBqljP1DNgKraaRSCdf9caLxNGNDNr753CQum5GT%0A55dwWjQcuq8dt03PyfN+PnKoi3PTIXZ2mIin8w1tOJnO1/nW281n1cStYaTTzO98Zow3JoJMzEVw%0A2/U4LToWluM8sMvBgMfMajzLxZkVnnD1Eow0Xqvnl+PoNAp2us1k8kXRh76TgLvDpkevUbCylhWP%0A3cy56gslODBsp1iqiPyc/V1mnntjAZlMWhOg38hPNu3q7uPK9Y3O7myhtPFzAzuZ8kaRyxoLUIej%0AGdpMauRyWc0GsWozXU4jb66v2ZvRYTeQzhZuaJPBSJq9A1bxvNUkWy5fJLTOc202qvnxehwJEElk%0AmfXFOLrHTblSESmgoFZ1/O2KX82C2b2FakFJLpfyX//6LfHvm0d7ZxbXGOgyc3lmFalUwoO7nHTY%0A9bxw1tfwnNf9cRyt2m25fBs1w3S5jEx7Gx8fiWcZ6m4VhTur48sqhYzj93dApUwwksYXTtZ1EA91%0At7K7xyKuAVMLzWmKu4HH//P37vYtNNHEXcfW9U+lkDHnXxMnESsVGOmxiOurpUXF9GK0oV/0h1Mo%0A5FJ+fGqBfYN2KlRYCiVxWHTIZVJOjW+IfzZCOJqhz2Ni2hsjVyiJ6/iFa2EOjzoplmuFQjP5InqN%0Akky+KHIQV5O+m4XuNjdGnJkMvqMYuVpMvJ24Xc0St5QU/trXvrbta4lEAp/PR0dHxy3RSTRxb0Iq%0AlXDVu8YDw3ZiSUGRXCaTIpNKSWbzDdvxbWYNl2dXRXE6hVxCJJ5neTXV4Aq1SeRcoYR/JcUbl5dx%0AWnS0mTRcmqmt7mx3nibenyiXK+x0G9Gr5chkEhTrXL+vXfLTbtXhsOjwhRLYLbqG9trpMNJm1NSJ%0A1J27GsKorRd0EhIeyTruIBB4rzUquZgUbibMmtgMuVzK7FJcKIZlCnzogU4uzayyEsuwq9fC5dlV%0ABrvM6LVKoavNqefUpSB6jYJ2m542kx7fmWUeHHFQlggdQya9Gl84yZ4+C8srKYx6jSjaoFUrOTMZ%0AYu+AlXA0w2uX/KysZckXSijlsrr7UylkZHLFOpu93XxWTdw6qsHhmw4D1xZjzC/HCUczjDkM/Nvp%0ARdpMGvYPOfjOSzP0eczbj855IyQzeXRqobPS3qppqMQMwlptMalZjWUxaJUYdUom17ldq6hytlXt%0Aa4e7hXyxxFVvlDaThvD6VMZmTs6mn7x3sbkgZDaqCKykxZ8bbcwSqTy7+6x4A42pQ+aX13h4rIOL%0A07K67nIkcGDYzluTIUx6JdG4MLLZYdfz+qXlhve3OX5s0alEu93MQdhmEmLSrfYcWEmjkMvwBRNi%0Acg42OpI2cwRe9681tNFmwezeQ/UzLxbL9LpbWAwlauxspNfCzg4TRp2ScCxLh92AVCJ0n3fY9A1t%0A12XRYTIomZiLNrhi42aYthYNZyaDNbHihs0LtHqbhTurdqJVK5j3r7G7zyoKw1ahUsh4aK8bqE1+%0ANwU4m2iiiTuNRuuf2agiGMmIidQHhh3EklmeONqDL5TEbdXzRoPiLwhNWi16JZlckTOTQT5xfCdG%0AjYJ4prihK3ADegm3TU+pVGFPnxWlQkq5sjEpcvKCnweGHQBcmYuwf9BGpQKXZwU60w6bgUOjTt66%0Asn3St0KF+3a21U0zVbF1HZhZahw33Cpu9Xy3zCl86dIl/vIv/5IPfehDIo3DP/zDP/BHf/RH5HI5%0A1Go1n//85/nsZz97q5dq4h7CfCCBq03LyYt+rCZBUVepkDC9EKPXbWJ8pr4dv6e9BZVSRqfDyFVv%0AVBwVHRu04Qsn64x5c0dGFW6bHrdNXxcQAfS5Tc0gu4kamI0aphZiWE0anj+9iec6kMCgVfDwXjcK%0AhYyL0/XjpE6rjn98vp5v81OP9hOMpuqSI2vJPB851MWcP16TRK7yCW+25R3tLU1bbULk24olN4pj%0ANrOG6/64OFqVzBRwtumQIHSs7Ru0Y1Ar2TdkYzGcpN9jwreSwG3X02HX8cqlAPsG7Qx1txJJZGlt%0AUXP+6ioteiUeu54OmwGDVk4kkefi9Ap7+q3Ekzl0GgVvXQkyNmgTg6rNHLLhaIZ/emmGQ7tcouAc%0A3F4+qyZuH9aSeV5bT5jZW7Ush1MU1sU3JAgj0dWEb93onE5Jb7uJVqOaF875+NSJfqa9UXyhZMNk%0Ahc2soavdyHI4TSKTJ5Up0OEwbBuct64Hx26rnp72FubWE2tbEzTNwsK9i80FoVSmwMiwhWAkTTSe%0AE33I5qSX2aDCZtY2tDe1Uo5CLiOVKXBg2I7FpKmhn6iObN4/aGNhOcHYoI0Bj5mrXqEb/kYc1QCr%0AaxkODNtJZ4XuYKtZg16jJJmpn4rY/F6lQsYTR3t4ayIocLJXBFGyQ6Mu0U5tZi3zgURD0Zhmweze%0AwFZe5+EeC6VSicOj9V1f47OrPHG0h26XgbVEnmS6QLpQxGnVNbTd3o4WAivpbbl8O51GyuUKSrmM%0ATocBt13PUijJgREH15fWRF/X7Wrhh6/NbYhxrz8/J/Z7SGeL2Fu1fOfkLK42HelcoeG48FC3hXA4%0A0RR+baKJJu4qGq1/m5O2uUIJtUqGN5BEJpUilUhQyCW02xqv5267nshalgd3OXFZ9SyGBe2fh/a4%0Aazpwt6OHslu0nJ0MYTVrUCqkSCS15/evpISGiWE7P3hlrmZNOKcI88lHdrKwnNi2E9kXSjLYaUYu%0Akza8f1ebDv/KRt7gXo0BbikpPDU1xWc+8xlMJhMf//jHAbh8+TJf/OIX6e3t5Qtf+ALXr1/nT/7k%0AT+jo6OD48eO35aabuLvYyhPjDQiB1Kc/1IetVYsvFOfhMTfxVB5fSGjH39XbxpXrK9gtOv75xZm6%0AIOzwqJOTFzZ4t1QKGTq1vO7BlkgkAs/wLifzgdoxw8Ojzjv0CTTx8wBvKMlffXccgJFei2hLm5MP%0AF66t0Ok01NCSWM0ajDolwUiqYUXwqjdKcDVdlxy5f9BWt5hU7bJUpqbbyNZay7nexPsPm/2oQasQ%0Au+h2uluYmI+hUysxapVkcnl297URiWfwOPScvOCnw6ojHMuQzeaxt+lxGvUYdSo0agUmvYoXz/rI%0A5nJ0t5sp5kt0OAwUCkU8diP//OIMSoWURx/oZDWWIZku8vJ5P0+d6OfCdBh760biZisvbCCS4X99%0Ad5wdHSaOjjrFjqSm+Ne9BaVSxlI4WSMYiAR63S3rXcAxlHLhO37iaA/X/WvCKL1Jg0op57m3vJTL%0AFVQKGR890tOQ463KlalSyFAp5cwvxbnqjbKnz8rJC34OjboaBudymYRAJE0omiYYyVABWnTKbRM0%0Afe6Wpi3dozg47CCTK5LKFpn2xti1w0JbiwaDTsHR3S5SWcH27tvZhq1Vy/mpMAeG7eQKZZZXU6K9%0AnRpfRiGTshLLoFUrCa7WUoo1Gtk8Oxni8SM9hCL1BdqtHb0alZyTF/x47HraTFqRomQ7G62+t9Nu%0A4EP3d/DYAQ8LwQT/31fPcmDIUcerfWYy2JAnuFkwu/vYvM4K33WR1y8vMzZgp1Aq1cV4hVKZSgUC%0AKynm/QlcVh0uq54LV8M1/tRt12Nv1fLaxWUsJjW7etsaclOWyxXOTAq0UBeuhZFIoFSG75+s5x9u%0AJMadyhQIx9KcvLAEgNWk4fREiBNjHQ3HhZs81k000cS9gK3rX65QqmlEWAjG6XK0iBompydlPHWi%0An3NToTo/6rYZSKTyXJ5d4exUiF96eAfxZAHFuv5UNdYoFIs8daKfa74oi4EkHXY97VY93355lmKx%0ALMavjx3qqln7PQ4Dva4WZpYa0/rMLK6hVcvQaZTbTsJPzkfochprziuVSkR6ChByETq1/J6NAW4p%0AKfzlL3+Zvr4+/v7v/14UlqtSSvzJn/wJAwMDAKysrPDVr361mRT+OUc1+NiOJy2eKtZ0Ywojp1p2%0AuE184zlBIPA+qaThe4vlCodGXSyGEnjsBlxWPYViiUP3uVhcT9RtTsDliyU+sNfN/HK8mYRoog6L%0A4SQvrC9GDou2prq3nVjSv/vQAFqVjFyhQpfLwPNvNeaQ8wWT5IslZpfWxE6OTL5EZRvBOiQSyuUS%0AHrtBtOM3xgOc2Nfkv34/YevmrepHNSo5jx/uJlcor3eoG4gkC6zGMkSTOR4/5OHHby7yyP0dSCRR%0AVAoZ+0fs/Nm3LrJ7h4VkJs9OTwtnT4UY7WkVOYE7nS2kMgV6nK2k8xXmlgUqgVyhhNmoQqOScXxf%0AB+NzQjfdlesrHN3j5vyUsPktlcoUS2UxebL1mXntol/caDbFv959vJPPdnIxxqnxAN5Agn1Ddn74%0Aan2R6sCwXeRU9wYTXJhe4akTfQRW0zUCg1Vsx5NeLJV5YNiBbJ3PzW3V8+SxHfz9j6aAeoEke6sG%0ApULO6ckQe/tteNe53MOxDE9+oJd/O1N/7Sb/6j2OdaqarTb21Il+3rxSb3ufeWyQi9MhpBIpNpMG%0A3Xq3rtuqx2rW0OlsEW2zihtxWfvDSa7MrfL4kR784SS+UJJOpxFnm5a3xoMc3dMOCF1LYwM2Yokc%0AKqV0g7N6i43azBtJapVCxsFRl/j+Dque3316jJ/+DHbaLJjdfZy6EqBQKtd0d7d79DgsWi5dW2FX%0Ar4X55TiJdEGYHhvr4PsNxII/cribb784g0oh44P7PZw87+P1tKCdM78cZ+J6hCeP78C7nGAhmMBt%0A1SORSMQ9S3VsOF/YWFc3Yzv+4YUtzS9qpZy2Fo24FjSFX5toool7EY3WP6Newf1DdrK5IuVKpU7D%0ARCIt89SJfqYXo6KQW1+HmYm5FdaSefo8ZtRKOQvBOIViicVAgtcvL4tTSWqlXMw3mY0qzkyGODMZ%0A4sCQQyy4VTmK7a0avEGB8tFl1eELJ1lskPCF9U7gLjNajaJh8a/DbiAUyZDJFXn8SA/B1RSLoSQP%0A7nLWNUKqFDKOrVP9vB3u9J7qlpLCp0+f5plnnhETwgCvvvoqHR0dYkIY4PDhw3znO9+5lUs1cRcx%0AMbfKC6e9TC3EODBsY3KhnjtLpZCxuD4SUEWuUMIbTOBeD0Q2885thS+Y5IERO1ChUChz8ryPwGpa%0ATCzrNUpePu+rOd5l1fE//++HCYcbP8RNvD/hDSX52x9Oir9vHlm50QZzejHGYJeZbzx3FY1KKorU%0AbUV1tLS6CMXTeSTAYqixYN28XxifyRdL4mLy6IHOZvLsfYJGo5xdDgPT3jUOjbqwtWqY8QmdmvsG%0A7SyHkwx1t/LG5WU8dj16jQq9WkkomoaKwK3ZalDhtunZ6TFz5XqUOV+c6744uXJZFE5cCieRy2VU%0AkCKXSRjpbuOl80K3USpTQCaV8uM3FoANrq+phSgjvRaRc7NQLN/wmdm60Wza9O3HOxkF9oaSTHpj%0AfPflWbEjbmG9ALAZuYIg4Lo58ZArlJiajxKOZbblSW+E5RWB7qTqIzudRk6e99ckK6qdxMO9FqQS%0AKbl8kb39Nk6Nb/DADna24mzVMuNba3idJv/qvQdvKMmZq0ES6e3W0voYMVcoceFqCJ1GyRvjy4z0%0AWnj5vE9cR8dnVzk/HeaXj+1gMZgU7Wo7jmIQNmoeu2E9kVwhXyzz1pUASoWUh/e6WQjG2dVrZWo+%0AQiyRo9tlpLVFw7mpcA2/sEGr4LOPDXF2OsRiMMHBXU4ODNk5sru9Jr7stBtY3EaYdjs7bRbM7h6q%0AvJZbGwF84SQ6tRyLSc3CcoLRnRYGu9q4uhCt4ZCuIlcosRLLYNAqyBfKBFZTJNK1YuqZXJHrS3Hm%0A/TGsrTqCkTSzS/U+Lb9O4dMIW3knAXrajSwGkxwYduBs0/GTNxb47U/vrfs/q7bV5LFuookm7hVs%0AXv+UShm/+7/eoN2mRy6TMtTdyr+dXhSPtbdqiCeL/MurcygVUvb22whG0vzdpQkMWgVdTiPT3iiJ%0AdAGP3UCLXinGp7lCiWg8Ryq7EZNs9qNbC27LKykcFh1WsxadWk6lXCGZLtCxDR1Vh13PQiDOQiAp%0ACt35gkm6nEagwvdOXqdcruANJrg0s8ojBzz8n48P8fWfTt9Uke5uUQA1lgJ+h4jFYjgcDvH369ev%0AE4lEOHDgQM1xGo2GXC53K5dq4i7BG0rye18+xU/e9LIQiBOMZLGaNHXHmY0qcZO4Fb5QEnurllSm%0AgMOiFYVkVIoNQSO3Tc/ZqTDlSgW3XS8KclUTy6lMvuZ4q1mDxai+zf9tE+8FvHJpmWBE4HgDaniG%0AbrTBXAjESWULDHW1CouOQ19jc4A4irpv0M5IrwWlXEaxVKHLaaRjG4dtM2sIRtKiYGJzfPT9g+oo%0AZ9V//uRNL3/wtbN4QwkO7nJwaSaMN5BgMRin3arjtUt+JudXmfOvMdTdikIu48pMmHg6T4tezbnJ%0AMD3tJsqUBLHDfIF4OsdaMo+jTUc+X6LDLtihXCal027kOy9NgwRiiQydDgMg2OS0NyY+J9F4DqtZ%0Ag04j0E8c3e3CatLgaNPVPDNbfXd1o9nEu4Pt7SdZc8x//+Z5ZnwxMfi80XdWVWHe7Nv8KymGulvr%0Arh+N53DbG/s1t01Pt6sFqVSCSiFDJpVgMqjqjqt2w0skEE3keO3SRuK46gur/HONcK9yr71fUbVJ%0AqUTKnL+eLxeEor3ZqKqxPZVCRrkCGpWw7djM/VfdvLmtelbXsvS6W0T7jCXzN7TB+eU4bpueaCIn%0ArrGJdIFANE2LXo03INCapLIFXrng59kXrnFg2M6Do048dgNHd7fz6ANdvDmxzNWFCPuH7ETjWUYb%0APA+3YqdNG77zKJcr9Hea6oqaVTqSVy748QYTOC0GvvajSa4tRhvuY1QKGcl0gQ5GtBQAACAASURB%0AVGP7Ojiy27VtDLkUSlJBwtX5aENfCKCUS8XYdCts62vx5uu2mTRABbVSRqVc5rc/vVdMDnhDSb71%0A4gz/z9+e5lsvzjAxt8pgV9OPNtFEE/cWyuUK2WyRfUM2zkwGOT8dZmE5UbO2K+QyfKGkuIa/MR7A%0AoFVwaNTFcLcFhVzGcLeFQ6Mu7K2CcPZmX3qj/X214FZFt8tIsVRm2hvl5AU/S+t+32HRNdz3dzqM%0AxJJ5UejOYxP2UvlCiZMX/DW+NVcoEUvkKJcrb1uka4R3Eve/W7ilTmGTyUQkEhF/f+ONN5BIJBw8%0AeLDmuNnZWSwWy61cqolNuJPV3s2jSAatAqVc0lCcplAsMdjV2rDC4mzToVLKOGCxo1HKKZUrNUJc%0A566GkEgkzC6tiSP5W7m1Qpsq6FW+4fsHbTXXaVbB7x3cre9CKpVwbTFWRzhfHRMtlcqUoaGddruM%0A5PJlkEhYDCaRSiU88VAPc0trBCMZ3DZhHBCoG6W/OB3mlx7ewZnJei6kHncLOo2CueU4fW4Th0ed%0AdDkMTVt9H2DrKKdUKmHfoJ3nz/opl8voNArC0QxtJi0GrVKghhgWNqzZbBGVSs7h3S58Z5aIxrM8%0AuNvJN567ygfvbyeeztPTbuL7ry7QZTcw1N1KNluiz2PmzGSINpOK68trHL+/k0KpjFwqRa9To1LI%0AaNGrxeBLrRTCALVSTipTQKOS88L6iPTh+1yCaFinng67oUYETK2UY9Aqmna8Cbfb773dKLBvVaDJ%0A0WkUxBI5HBah+NpqUGM1qxt+Z0gqBFZqOdEdbVqkEurWdYAuh5GzDfyaRCLhjfFlnjjaQyZbpFwu%0AYzVpGnK0SoAWvYoPP+Dh9XFhlHCou5X9Azaxi6TJv3rncTP2emqd3mElnt1WXMtt16OQyUhm8qzG%0AsvzCYRfBSBpvIIFCLuXonnZePOfjwJADiQTaTBrC0QyLwQTRZA6XVcfHPtDL7GKMNpOGdLbQ0K5c%0AVj1np0IYdUp0GkVN92ZgJc2HH+ziqz+aZG+/jWy+iFIuw23To1UriKdyfPjBLr7506tkcyUeO9SF%0AQi7n2y/P8sj9nm0/l6ad3l38rDbb7TIyNb/Rub518sWgVYgUOVvV67eKX+o0ctRKGUPd5oYdxW6b%0Ankg8y/2DDnQaecMxY6VCikwmbWjPXa4WQNjvVKlMzkyEaG1RMzZgY6TTLB6/HXfwbzw5yotnm/bZ%0ARBNN3D3I5VKKxbL4e9Vvr65lRXq6Fr0Su0oQgANo0StrinK5QokuVwvB1RTZvDBhURWK63K1cHoy%0AVLPP3+q/N6M64Vvl+C2UyqzEsiIdxVI4SatRKCI/cbSHQCTNvF8oOLuseryhODq1ggdHnbja9Dz7%0A0gxtLWr82zRDVu/hZsRm7yYF0C0lhffv388//uM/cuLECUqlEt/+9rdRqVQcOXJEPCafz/P1r3+d%0AvXv33uBMTbwT3Ol28kA0w+S8UM04cl87aqWUGd8arUYVTxztwRdK4g+n2DcktPg7LY3VeRVyKaVS%0AhWKxwrdevlbHrfL4kR6+/dKM+J5G3Foeh4HllRQHhh24rDq0Kjke60a1vKm0e2/gbnwXWzcJVdqH%0ArXyBEgl0t7eg08i5OB2us1N7q5bvvVzPJff44W5KZWi36fjxqQX6POaGDnshGOfRBzpZiWXwhYXu%0A+MEu4dj/48MCnc5CMMHr4wG+8qOppq2yyV68MQY8763Pozq6uhnVMVazUYVSISMazzE2aGNuKUaL%0AXsm+QTtGrRy3Xc/enRa+/+oCfR4jHruBVCbP7JJA0ZPL52jRKSkUS7iteswtKq7MRdjpNpLM5Hni%0AaA97+9o4O73C1YUIOq0Cj83I+PwKT53oxxtMCMq/m56TfKHIQ3vaWY1nRfuWSODDB7vQquV847np%0AumfjN54cveOf672Id8PvNbKfKqYWopyfWWVyIYI3kKCvw0SxXMaoNZPK5rG0aFDKpXzvZL0/e+pE%0AP6cuBygvVUQhTK1aQXgtI3C5eaP4QkncNj19HhOzS2scGLZTLFVE4djN/P6LgQRajYIBj5lgNM3x%0A+zuIJXL4wkkhsaGQc3YqxG9/ei8dVj2ffFhIAlsses5eWeZbL84wtRBjsMvEbzw5ypXrkSb/6ruM%0Am7XXakxoNqrwBZN4HIaGMd9Ij4W//+EkhVKZj39gBz9owNH6wLCDSgUcFm2dQOv4zCqPH+mmRa8i%0AmSnw+uXatdxq1tDjamEpnGDfoJ3VtUxNhyVAl8vId1+eERPCsURufbpHQjpbpMNu4IXTi/R7zLTo%0AVfz41AKZnBB3Pjhi37aLp8kTfHdwMzbrDScZvx6hw2HYlo6ky2kUR5ALpTLdrhYxmbud/sTDY+46%0AoeFqkaLLaeD0RAibRcNnPjzA9GKMeX+cTocByXqsmi8UN8S4w0kcFi0eu4FvvzSDQibFbFRxef0e%0AHhx1cnTURZ+7pSbWPbWJy7uKXKHElesR/tMn7uONdW55j8PA/qGmfTbRRBPvPsYXorx5JchiUPA9%0Au/usXPNGmVqIsX/Ihlopo1Qqk82XkcklLITW+PcfGWRqIUouV6LTueGrVQoZxVK5oW5BVSiuun+B%0ACovBJN0uY8NiXKfDQDiaYd+gjR++Nt8gD9XNT95YIJEucGlmlSeO9mA3a1heSROKpPDYjdhMWmLJ%0APMsrKcrlyg2T0C6LDoDhHkvDIvJwT/0kEtw47r8TFEC3lBT+D//hP/DJT36SEydOUKlUWFxc5Nd/%0A/dcxGIS26n/+53/m61//OnNzc3zpS1+6LTf8fsWdVpStjqQOdJrZP+xgzr/GnL9apZHzg1fn+OiR%0AHnrbW/jH568BkM0V2TdoJ5cvEloP3KtdaJdmwtsm0+b8ayhkUnLljdfCWzqD9Ro5DouWTK7IyfM+%0A/vOvCEWGibnVptLuPYIb2ajVanhXrlezSRhxIJWA26rj4vpGtcppaW/V0m7V8y+vXmekx8Jjh7rw%0ABhKCirRNj8umEzsnNyNXKBGMZLCZ1YSjWR7a4+bSzErD+1kMJokn88wvx9FpFFy6tgKVCg/tFQTl%0AmqrQtaj7PJbfW59HddR4IRBft0ENufUOpUKxRE97C8HVNK42Ha16JcUyvHjWh1wGQ90WFAo5HQ4D%0AKoUUl1WH22bgpXMCF6tCoUKvVSKXyjDqVETjGa4vxRlvXeH0lRDtNj3DXWakEtjhNhFL5fnh6/Mc%0Avs8lijB8+tF+sQO0+pzsG5SJnJnV0dV/PTVPf2dj333leqSme+n9iHfrud5sP1vhtuv5ux9NkC+U%0AeexQFz96bZ59g3ZePLuIXitnqLuNdLbQ8Dsbv77Ckfvaefm80A1eLFd46fwS2VyRs5NhHhhxki+W%0AODsV4uxUiI8/3MtrF5dRyKU1vOhVhKIZju9o48pchFAkTYteyUCXGbtFw6WZVdpapPziQz11/1uj%0AtfvFs0v87tNjPHV8R7MD/V3CzdprNSbs85gZn11lpFeY/jswbCedFWI+e6uG7nYTV+YEG3loj5t5%0Af2M173KlwtWFyLZ85cHVNP6VFIViuYafuso/XE3sBSNpDgzb6zZdHruBTruB6cWYyCecy5e4cC3C%0AaiyLvVXLEw/1oFLIuDyzir1Vy0CnmaHuVl4fD/C3P5xiuGejm30zmjzBdxY3Y7Ob33No1LVtN9n8%0Aclz8/eCIk5++tcAvHO4mHBU41hvZZjiWYXxWEGg9sd9DOJZBrZSLSd3HDnURimT4+k+u8tEjPWhV%0AcmZ9azjbhD1MLJHDpFehUckplspMzkUY6rII+6BNdCoqhYzdO62olTL++eQsoUiWgS4TyWyRyfkI%0AjTC1EGVyPkIwksZsVHF6IsjpieB7Jq5qookm7k2ML0T5i2cvAULxTS6T8lffHRd9aCSe4dEHOsVJ%0AxPnlNX752E4m5iKkskUxaVv11fZWDf5wqqEP3iwUd2YyyCeO70Quk6JRCWLK1fNZzRp0ajmReA6o%0A4A0kto03zAYVibQQNy8EEqzEMswtxzk86mQxmGBhOSGe78FdTl696K/pVK5CpZDR094ixrn7Bu01%0ABW21Us7EXOO9043i/jtBAXRLSeG+vj6++c1v8nd/93dEIhE++9nP8ulPf1p8/c/+7M+QyWT8+Z//%0AOUNDQ7d8s+9n3Ol28lNXAiTSBbrbTXxvXbwGNqoq+wbtLIWSlKmQK5RwWLQEIxm8wQQeu542k1YM%0AmkZ6LeKYdCM0Eldw2/QEI2keHHUilUh47q1F9g/ZGepuxWRQ8+XvXWGg00SbWUOhVK45351qs2+i%0AFjey0bFh52291nabhMeP9CCXSWsWBZtZUDmf8cXQaRTkCmXOToYIRtL0eUyUShW8y4ka+9uMhUAc%0AhVwqUpuM7GhcGbSbhSRIlQ8JhITJSKfgyJuq0LV4P3weIz0WMrki+YJAFXFtUagAdzqMGLVK3DY9%0AF66u8IWndvO1H0+xb9DOhw528v1X5viFgx6cFi09LhPXl3x0WnW410UQ0qkcwdU0pUoZo16BRiGj%0Ax2Xkvp1W/CsZXj6/RJfTwJvjQQ7f52AxmCSayDK/Lj6mUsiY9kV5/EgP/nBS7AwdG7BTKAliCdWA%0ATKdREIo09t1N8Zp31463G1W3t2pJpAuoVXJWY1kACkVB9TiVzRNczWwrZhSKZOjzqMRA1hdMYtIr%0ACeSKACjkElKZjYTyzGKMHe4WMvkSpy4v153P4xA63NaSeR4cddLrasFm1vDXP7iCRiXHF0zy5pUA%0AKoWsJjHx8jlfw8/t9fEgHdb3xvN/L+Jm7bUaE1YL/XqNknQ2j1IhRy6T0mbSIJdJ8dgNvLGuBq6Q%0ASwhtJxIXTOJq09+A419YYzdTVGxOmLnadLSZ1LSZ3GTyAtWNNyAIGw/1WKhUyvhCSaQSicgnvPn/%0A7rDr+avvXeGh3e188uFepFIJ84FEXVzx/OnFbRNq72e/dydxMza7+T3VbrJCqUxgJVXTTZZIF2i3%0AGjBoV8nmi2hUcub8ceQyybYx4eY9SzSRE8WPAHLlEt5AgmlvlL39NhaDCSLxLIlMnmsXYhi0Cp48%0AtpPJuQj+lRQdNgNGnZJ/+KmQQBbXY7ue4W4LdpOa58/6xHi2TAW9RrktdUuHXc/piWDNsyJ8Hu+d%0AuKqJJpq493B6MliTAM0XS+wbtIvTFGaDisXgRvOVUi5lZS1b0wnsCyc5POpELpehlEuZmGtc/Nos%0AFKdWyrm+vIYvEKdQLPP6evxRLSDnCiXGBmzA9vGIEG9Ias6vkEtF/vmtObCPbOpUPjzqpFIRzlFN%0AGlcnOybnY2Jj0Ob76XIat9073U2KqlsSmgPo7+/nD/7gD/jyl79ckxAGePbZZ3nhhRc4duzYrV7m%0AfY130k5+u683uxTHY9dvq2CezRfRaxSi0n1VqAggGBFG9XOFkjiqtfn1rWgkruC06NjpNnF2MsSr%0AF/0oZFIe3OXkn56f4YUziyL59rPPz6yPDtSiKYB0Z/F2Nno7rwPbbxLm/GusrglOXyGTYjNr6Go3%0AotfKRTs0aIWAOlcoMe2NIZFAq1GFo03X8JrONh0jvRakUgm5Qgm1Qt6QiN5tN7BvsHbsdLCrlXK5%0Acsef4Xsd75fPIxAR+KZK5TIalUwUVVhL5okmc9zX18aRvS7i6SydDgNnJoO0GZQshVKYzRrOTYWx%0AmrSsJfNkymW6HEZBtEkpZz4QJ5MtEoqkKZVhR4eZheU49nVhp0yugNuuQ6cVREB1GoU4Jmtv1eJd%0ATvLsC9e4PLtCi17J5dkVvvIvV/DYqwKLEpZXUjf03e938Zp3246ro+qPHuiky2nkg/s9/OIHejm3%0AzsH2wX0dzC/HMRtV7HCb+cEr13nhtA+lXIrDom14TqtZw5w/LopuWM0aYsk8h0ZdjPRamPbGGOxq%0A5dCoC6lUQjCSYWI+gqutsQBHpSLYs0oh4+CIg51uI29OBFlL5kXhL9hI4lQ/tyvbBPvvpef/XsTN%0A2KtUKmFlLYtKIePc1RC/fHwnGrUMS4uGM5NB3rgS4NzVEFKplK/8yzjtNkGgcs4f39Z3VEXitnvd%0A1aYjGEmLnTibUR3VvzSzysR8FF8wyeXZFR4cdbJnwMpiYI2ZxRgGrRKFXEI0nqvbYDnb9OQLpZrC%0A1o2Sj03cPfysNrvVL1c7zQ0aBX0eEy+e9fHvPzIoiA06DHgDazz92BDhmBAjKuVSpBLJtrZp3bRn%0AWV5JcXSPu+Y+BP5hBdl8kWAkze4+KzqNgrEBG6M7rPz9jyY5Px0mXywhAU6eXyL//7P3ZsFx3Vea%0A5y/z5r4nErkndhAkCJDiKpLiItGyVluWd5e6ytFR1RM9E1FPHfMy/dARnpmI7piHmoh+mIl+qOqo%0Aqeq2XdXeZEtlS9ZCU6Io7htAECDWBJArckHue87DRV5mAgmKtrWQdH5PJJDIvLg49/z//3O+832l%0AKj957y5ymYwdPWYWVpN4bTqm/EkuTIa5cieCP5zmyp0IH08EGfCY2z4XBq1qSwzf71510EEHHfyx%0AUCjk6DVKLk/dy1Uf3QxyeSrcVKORtWgGH93jaSkSN1CtQaFU4e5Kkj53+ynjHqeBUCzLxFyMczcD%0ALIczHBx1sRIVzziNpljjvcXmc337/YhTJCI2IJpy17edZIom8uzbYWf/iJ1qDdRqAY9dj6tLx5cO%0A+Oh1GFqMaTdfz/3OTpv3/S8c6fvcJj3+KKbwJ8Hp7Ajbfxr4vOnki6E0zi5xzKmdEy+ID1ivyygx%0A14rlVmOvxr+bR7W2o9n3e8zUN96zQa0PJ7NQk+Hs0uGx63l6n5frd6PbFqg3v++ferHi88Ynxegf%0Ai2apiCd3O5haal9ojibyWI1qzl6/N2o67U/gtRsY9JlF7etuHYFoTYoZQZBTKtfw2ttrYnvset65%0A6OfYuJtzNwOcnwjyzWeGiSZzLKympJh9/ew8SkEuvU6tFDi62/lA9+dPLVYf9/vROHwVSqIe1uEx%0AJ7+9uMzhMSdqpeiwe2CXHaUgI50tMbuUwKBT8uqpQWSCjD63EbVC4MAuO9lcmcBaFqNGxUJondee%0A34laraDXaWR6Kc78aoqxQSvXpmMYdQqMejVHxpyY9Rq6zFp+89E8fW4zFyfDTWOzdVzdYu5O58rc%0A2pjqALAaxJ8vlWsICvl9c/efunnN5xHHjVH1+XCaK3fCXJ+J4rbrSGREoy+7VcticJ3F0L0GriDI%0A0SjamxlpVAosRliJZKT/H9zpaKud2dBxnfEnWEvm+NdfGWViLiYx2ZxdOq7diXJwlwONSsHF22G6%0AzRr8oa0MNmhllo8NdLEUfDyf/4cZv2+8LkczTCzEJU1eu0XLhYkQXruBUuXeeH3DwCu2XsRrNzIx%0AF8NrN2ybO3xOIx/dCt5nX2ji48nQFm+APrcJGXV+cXZOlGXaiNUjY07KlRp/+4tJAF45OcCNmTXK%0AlRqvnBxkIbBONJHH063HqFfx5rkFjo27MWiVD9y47cTlF4PfN2bb5WWNWkG+VEEuk/HCkT7+vzen%0AALBZNGjVKm7MRPHZDfhDaQRBjiAHlXL7HNr4mt2q5ey1FWnf1/jaxFwMlUJgfMiGQpBxZMzFrz6Y%0Ab2EUJ1JFhrzylmfIoFOylszz2vO7qNRhIdCemLMUXG+ZiNs90MXpQz28f9nf9h528moHHXTwWaFS%0AqZHKle5bownHcxwcdUgTDnPLCZKZcsvrN+u4b+dVJZPJ8G+QEmFjujyWo8dhbLv/bOTkHqep7fvJ%0AZbKWPGy3alnakJhsh6VQmtF+Cx/dClEq1/i3Xx/n4I7uLTn2D2X9flESVZ9pUbiDTw+fF528eSxf%0ArRS2FdF2WLW4u/VoVQrJOXIhuM7RcTfZfInVaIZXTg4QjufRaxQtguCNzb3PacDnMPDWx0sUilWJ%0AWg/wved28PMzc+zosWIzq3n9wzlyha3db9gqP9EpVnwx+KxidLNURCiWFeOyTeLfbBoy5LVQrdao%0A18Fu1mwUMSIc3evC0aUjHMsRiuV46gk3yk2yE40xkGgiTzpXlhY2gC6jmtVoZovGZrFWpVKtcWq/%0AF0+3vqWz13Etb8XjeD8azYsZ/zovPdUrxaIcccPhsemlGDPrVWTzJZbDGY7tESUe3vhwgW+cGkSv%0AUVEoVgjFcgiCnMO7nRTKFXb2dPGjt6d5ao8dt02HWa/C1a3HatSwEsmww2dBEMSCdCpXIJosUqzU%0A2dFj4eJkGK1asbE5y3Nw1Lllc2TUKZlZTkpNlacPeFtyd0MvfqTXwok97s44Kp9PHE8sJfjdtVWi%0AG7qtO3u7GPSYWVhNsauvS2w0NG2Qz08EeWqPm+89t4Pb8/EWjf+r0xGe3u/l4KgDhVzGpakIuwe6%0A2m7mi6UKQ14zAx4TMpmM2wsx4qkC3RattO43j8T1Oo0Eoll6NprFm9FcmHj6gI93Ly0/Vs//o4Df%0AJ16b464RP7+7tspXjvdj1Kl49/Ky9FqrSU0yXcRl0/Ev5xd5+Vg/UOfNDb3rxr7PYdXS7zEjk7Ht%0AvrDBEm7kp0aT1ecwIMhlnLm62nKdxXKV6oazeeP3Wg5nGB2wsp4p87Mzs+g1Ck7t9xFL5jl7bVWK%0A7+cP+4DHv1H5KOMPybGNnwExNo+Mubg2HWXQZ2ZmOSGdcWq1Oh9PBHF26dg90CXF5PG9blw2HV89%0AMcBKJEMwlsVh0aLeMJdrXINGpdiyP2wUjR1WLW6bnml/gnq9zrdODzO3ss5SOI2n28BIr5mlYJpe%0Ap5F+twmDTkm9XueZgz4MagX/+NY05Uqt7e8Xjovj2YlUka+dHOSlJ3uw243kcyXev/J47as66KCD%0AhxtyuUw672xGc41GIdxrtE371zm2x9ViLLeZmdswma3XRaPjXpcRuQwuTkVw2XTSxIanW8/FyTAH%0AmzSJG1ArBQY8Jokt/NrzO7mzuCHf4zLi7dazEFin12nEYdWia9Igtlt1bfeyPoeB2ZUUe4a7Gemx%0AcnMuyv4Nn4VmNFi/l+6IkpXOLh2H2/gUbIfPe98h/OAHP/jB5/qJDxFyudIXfQkt0OvV216TWa9i%0A73A3apWCaq3OkTEXr315x6d+KH/j/BJ3V0S2RB04tc/L3eUk1abAVCsFnj3cw63ZGNlSmVP7fKhV%0AAplcGYNWye5BGya9kncuLeMPpdGo5DwxYseoUxFcy2IxqOn3mPnoVpBEqshXTwygUghk8xV29Vk5%0ANOrkwq0wMrn4ext1Kmo1sJk1ks5cMw6POulxGilXan/UfdHr1X/wffu88LDFbDPuF6P3i+1Pwm8u%0A+pn232PwVGt1Bj3mjbH51rgc6bUgk4uarX0bi0dh48CoUsox61X0e0z87P05Jhfi9LlN6LVKbtxd%0AI50rs6PXQr5QQSHIUSnkIJNxfiJIvS7KURzb4+bYuAt/JMXCaorVaLblGgAEuYxkushyJMOXDvio%0A1z/5/vyheJRj9vPKaZ8XGs2LaX+SsUEbN+6usZ4pYTWqiacK1Op1DDoVH1wPoBKghoxep4mrM1Fe%0AOtrLR7dCLIXSPHfIzeWZKEd3u/nFB/OMDpi5NRdn0GPkwu0ILpuep/a4WQikGewxkS9W6bboiKUK%0AaNUClWqdUrmKQhCY9idYSxYQ5HD6YC9qlRyLQY3VpEGtFHBYtXRbtCgFOcM9FvYOdXPHn2A9U6Ja%0Aq7MQTHFkzIXTqsViVCOTy1Eo5FgMKrzdBsx61e99nx7lmG1GI6d91nHsj2T4v398neVIhvVsiR09%0AVmaXYgz1WAnGxfG5bouGHb0W7iwlqNehXhfZvjP+JKf2edBqFARjWUw6Nf1uI5PzceYDKVw2PUNe%0AE/6w+N6boVTIMegUnLm6yrWZKMhkjA3aKFdqLARTVGt1MvmylAOHeyzMrqxzcNTB3Mr6lvz82pd3%0ASDHT77Uw5DY+Es//4xSzShkPFK+b4y64liUSz3FwlxOzQcUvz84z6DGzGs0gl8vYP2JHq1GQy1fo%0AcxkpFKtcvB3i9MEe8sUKa+t5dvjMCILAWxeWuLOU4M9f2IUgl7XsC6/cCWPUKrFZNPjsBhxdOmQy%0AGaMDVk484eXCRKhtrMqQEV3PS0xMQS5jz7CNK3ciDPvMeO0iM9lrN7CwwVBXKgS+fnJAWqNNehXn%0AJ0L3jdtHBX+KMdsMs15Fv9dMvQ7ZfBmlQs6uAXFqbSmQZmzQRpdZQ7FUZcBjwtGlo1St4rYZsFtE%0APf16DQw6JV67ni6jBqtZQzJdRC6TMdxjoddlatkfHthpx2HVcX4iiEoh8MLRPmaWE1y5E6HXZSKe%0AKnDxdhiDVkk6V+TaTJRje9xYjGou3A7R6zJybLeTIbeJ31xc5ubsGrv6rZL5azOGeywSMeKbTw9i%0A1qv+4Hv1sOBxidnXP1z4HK7k08erJwa+6Et4aPCgZ9ZHNWb/mDN5O9TrEE7kmVtd3/K9sUEbpXKN%0AYZ+ZHoeBAzud6LUKqvU6+0fsTC0mqNZEaYdiqdqyvtfrsBxOo1IKDHnNlCtVhnusKBVycvkKo/1W%0ADu928vOz8xv67kme2uOi12mUPttrN0iNv2l/gou3w/gcBtK5MrMr6xi0KlRKQTzbGNX0u82EE1nS%0A2TLjQ7a2e1mv3cCN2TWWwxmmFuMcGXMz0mNpW8Rdz5bwh9P4wxm6TGp6HH/Y2enTwv1itsMUfoTw%0AWdPJ5XKZZIQEIo0/FMvw1RMDLAZTRBN5BrwmZMj4h1/fQa9R8K3Tw/zo7emWsdMrdyJ85Xi/tDm/%0As5REoRCYmIthNam5NnNPBqLHaeC//2YalVJOv9vErbk1ProV5OAuB1F/jn6PmZ+dmaVWq3Nqn6dt%0AB+jEXpGx9p1nhjpsji8Yn3aMbjfSeX4iyItH+0hmiqyEMzisIoPj7Yt+arU6Rp2Sl57q5/XfzVMs%0AV7GZ1bhsOi5Nhdk73E2xLDpSX5i4pyHoD6W5NbvGV08MMO1PbNEhHPKZqVarzCwnUSnk2xp9NMZU%0Anty9lZnRcS1vReN+2O1GotH2I+ePwr26vZzko1tBiX1UKFVYiWR4cswp7tT/IgAAIABJREFUHkiV%0AAqf2e/noRpBvf2kHXQYlv7mwjMcmbhBUKjnB2Ib+sEw0qFMq5PgcBmxmHfOBFBqVGq1Kwfu3Vsjl%0ARlgMpRjbYDbVK1VGeqy89fECQz4L9bqMXLFCj0Mch1UICn76/l1GB7q4OBlGrRSwmTUM+8woBTnd%0AVi0+u56jYy6K5ap02GxoMZ7a5+H9K63GYO9cWuk4mm/gs3yuz2+YXMjlMk7sdVOqVDix38ffvzm1%0ARe7hxF7RFMNqUpPNl7EaNSxHslydDnNkzMWHN4Mc3OnA3a1HIcgplCr0OPX0FI1tc1m3Rcvvrt4z%0A6BrwmMjkyuzosbSM+EHrWPXl2xFOH/SRypVYCYvsji8f9G2JlU4+/GLwIPf9/GS4LXu8Wq0RjGZJ%0A58oM+cxcn4lyZMzZ1ozl0KiT968s8xcv7EQG9HtN3PWv47MbNmRPUgx4zViMov5wuVpjfLCbD28G%0AOTBix2XT8cRwN5VKjTuLcWR1GS5be+ZOY91tYMBr4pcfzNPjMCHIxVg/sNMhsTwBdvW1MoAbrJ7z%0Ak2Gm/Ql2D3Tx5O/B6ungs8Pvmyv8kQz/z09utsTkrn4LIOPwmJNfnp3fEq/feHqIn/9uTjqPTC7E%0AuDYT5dCok8tTYZxdWrx245YJMRCJCIVileVwmkOjDgbcZj66GcCoV/PV4wNk8mVyhRLjQ7YN5r2O%0AI2NuLt0OEU8XKRRFfeFeh1jMuLMkspnlMlnbc4/dquOZA1qOjTk7ebWDDjr4wrHdRIfPaaRQquK1%0AG1AIAj96W6z5nD7oY3Z1nUOjToqlCol0EUdX+3N1l0lNIl3ApFdvqTmplQJHdrs4dzNArVbn7PUA%0Ap/Z5cdl0aFQC526Ka340madUFqUjBUEufc7lqTDH9rgpV6poVELL+zeM7xpGcj6HAdkGWayBYrnK%0AYihFpc1Ux+ZJ56VQijNXVx/as1OnKPwI4rNc5F3devzhNHqtkiGfiVS2xKXbYcLxHD6HAblMzvtX%0AxJFBq1HNnaVk24PDajSLWilQrtY4NOrE0SVu2JvdcNVKgUGvmctTkRZdywbV327RSAVhgA9vBvmz%0AL48QWy8w7U+ws9fKlw73YDeoPvP70sHvh0/rb9FupLOhFSyXyYivFxjptbQ4i8vlMk484WElnKFc%0ArXF8r4fyxib+yJiLmeVk2zEV2BCQT+bJ5stbFrZqrc5vPvYjl8t4ao+bPUO2LQeDRmEEwGXTb3sf%0AOrH6yWjWkd7VZ+HYmOsLXUS3O2BNLCX4yXuz0v+tJjWxZIGj424cXRo+vL7KC0f7uTId5uR+Dz/+%0A7Qz/06u7cdv17N3hJpFewaBR4dso4OrVGm7NxTi+14VJp8KkF7+n1cglza5MpcxyOIMgyFgMpRj2%0AmskVS5zc58NqVDO1GEenVqDa0JW9cDvE91/cxbuXxNxdLFcJrGUJrGXRqhW8dKyPbL7Cf/nFJMf3%0AuloOoWqlQK7Q/lnpOJq34tN+rsWmmKiffvIJLyuRNFajiqnFRNu/h1wu48i4i8VAisFhMyadith6%0AnlP7fdyaXaNQrEij+A3Zh4Ye5SdpZ6qVAhaDmvcuL3N+Isj3X9rF7YU4K5GMJC3Q2CjbLBrev7LC%0A/hE7SoWc5w756LFvHyedfPjFYLv73hx3W36mXmcplMaoUxJJ5PjzF3Zyx98+HgVBxuHdThaCaar1%0AOm997Mdl03Ngl4O3Pl7CbFAxvypqDVpNalYi90xnIok8R8ZdvP2xH6tZw+mDPQhyOcG1zAPFqsOi%0A43eJVXb4rDi7tLxzaVkiKjRe026kvrmgZrMZtm1WdvDF4EFzxQc3gy17wlP7vAx4TWTzJYJrubbx%0A6g+n+YsXdzG1FGMlLMqU7ey1MuNP4Lbp2b/LjiCXcXU6siX+avU6l6fEhtyNmTVCazlGei0YdUri%0AqQJ3l5PYrVoMWhXBWJYZf4Jel5Euk5Zuiw5Hl45sviT9fo19b2N8uiHd5HMYeGqPi/ENE+NP4151%0A0EEHHfyx2NxUHfaaKVWq/OqDecwGFcG1NIM+iyQntRLJsraexx9KS3tSpdBeQ9jnNHLz7lrLOt9A%0AO2+pxWCKbouWbKHE918e5fZCjJVwhoOjDnYP2JhbTdDrNOJziDKmwViWxWAKo67VqFMqMu/3Mj5k%0AY3op0ZYNvRLOoFDItxSG72de+zCenTpF4Q4k1Gp1hr0mbs2u8WfPjfDffn0HgCfHnPjDaXQaBXMr%0AzaxNGYG19hoywbUsVpOaIa/IKCpXa1t04xRyGaVylW8/O8zCaoqVaAaHRYvVpCEUy3HpdrhlUyOy%0A1oL87391WPr//RiGHTweaHQfGzFUKlewmbWkciX63CamFuItSffYuJvJ+bj072ZGWzie49Cog9KG%0Ae2g7LAZSnNrvIxTLShqIg14zgQ3TxVqtzoc3AoRjOUk3eymYwuc0YDGoiSZyG8ySCF852tvZmP8B%0AeJi6q59UnL640TRr5MlEqsjXnvZw4VaYHqeeV08OMeVPUC7XmF1JSuaGo31W/KEkiYyoXWXWqzi1%0Az0OtVmE5lEElKCiWK8hlckw6lcQ+BijkqvS7jeQLFYxaFR/eDKBSChRLVerUuTApsprcdoPUlPvJ%0Ae3cZ6bVu6cIf2OngzXOL97Q4I2lO7HWjUgjMrq5zeNTJhduhtvemY8D02aJWqzPab6HfY6JWq1Gu%0A1NgzbJeK+5sxv5qiVBFdjpvZmmevrbBnuFv62zeckEF0XS5Xqnzt5CD+cJpgLEu/28Sgx8ydpTi9%0ATiMDXhNOq46Lk2F29lrFDXKflR6Hnr/71VRLc6y5QBeIZflfXh3HtY3jcwcPJ+6nr2u3qOlzm8gX%0Ay3SZNLyzTSyCuJbuGe7mnYv+lomcRlxenrpnftlMGADRH2B6KSHKma3AjRmBr50apA68emqQpVCa%0A4FoWn9OAt9vAUmidXpdRlAKw6Pj52bkNo1gDPzszy7FxNzKZaLC4s9falmG5+R508GiieepRLpfx%0AzWeGCa5lePfiMvtG7G0NLkGMjZVIhh6ncWPcN83VO1G+dXoYR5eefzm32HqWSYpFWhkic6xWq9/L%0Aqw4DNouGX5zZykh++Xg/kXiea3eiHH/Cw0/euwvAX397r3Qtzay7RiPP2aXjqb1udm8zptxBBx10%0A8EWi0VRVKOT88LczvHNZNN/MFyvsGbJh1KqkqUPJtyqUlvakkUS+RUO432OCep3Xz87jsGofSLcY%0A7k0OvXJykH/8l9apuitTEb7z7DBriQJX7kS4cifCKycHGO3vYiXa/v0Xgyl6HKK5cruicK/LuKUg%0ArFDImVttv9Y8rGcn+Rd9AR08HJDLRXOiEZ+Fbz0zJBXaiuUq7m4DaqVAYE10HG8gWyjRs82mut9j%0AolypSmzMxhjyxFyMUqVKrSoWLlYiGVbDWTwOPXKZjFtzMc5eW8Xdrd/SXQGwWzRMLCUeugepg88O%0Aje7jd5/dweWpMCqlgvevrHD22iqFYhV7U8GhwQAOx3N4uvVt2cAiI6Pc8nPNsFu1vHPRL8XqrbkY%0Ac6vrVCo1yUgERFZ9NFHg0lQYAI1S4Op0hJuzMc7dDOBz6FlqMwbTwSfjft3VzxON4vRbF/wshVK8%0AdcHPf/rHK/g3NiYKhRx/KI1KKcfZpUOtFFAp5UTjebKFEoVSlbsrSZYCaZ7e75W0AV1WDXMr65RL%0AYnFXIQgY9SouTIYpV2p4HQYy+YLY/MgUSOdL5AplKd8uB1M4rDpWI2mK5QoDbiOpXAmjXoU/JLLt%0AshuvvzkbZTmUJp0ro1EpWmJYrRQobnpGGp1xtUrgB395mJee7GG0z9r2/nQMmD47yOUyltcyeB1G%0APr4V5IPrAcLxHFML8fvmrobxBtxjUJTKNSk+m6FWCvjsBipV+OmZWXQbRoQXJkLcWYwTTeTZM9zN%0Arj4rE3Mxdg928cqJfsb7rMjlMnq6DfzVV0Y5vNtJr9PIwV0ODo06JcbwaF9XpyD8iOLYmKttvHjs%0AJn55dp5cvsLt+TjheG7beHRYtcSS+W1NDIEtOanxOTqNgrsr67hsOokBNL+6zu2FGKF4juAGIeHK%0AVIT/8d5dbtyNsW/EjkYlcGEyxJOjTl45Ocgvzs5J+89wPMf/8W+e5Hunhx5Klk4Hfzz8kQy/uejH%0A1a0H4MReN7/6YJ5zN4P4w2ne+njpvvkzHM+1mMYVy1XmA+uSiWHLWaZcZbSvi8tTrQQWtVJgdMDK%0AaiTbNvaXQ2kuT4XpdRl549y8dNZqkBng3r73hSN99LtNnD7o4998dZTxbdbiDjrooIMvGv5Ihn96%0Af5b//JOb3F5snTYKrGWkaUcQc+GAx9yy/tdq4sSFUiGgVMihDmevi7IQiVTxgfa+DWKCSiknEM20%0AzcHzgRSBtYyUe5fDGXrdRtw2fdv3d9v0LIfTeOyGtvuVJ3c7pTpa4x78h7+9iLNLx/G9HrRqhbSX%0AgYf37NRhCv+JYzMLbnzQRg2kboxRpyQUy/K1k4PU66KpTGOD3ucyY9Sp2lL9dWolR8c93Jpda/m8%0ARjdIpRBHBZYjGVxdOuo1DbV6nT1DNnQaBb0OQ/sRQbWCM1dWMGoU9x1H7eDxgkyGxFJvLvR+cGOV%0Abz4zLDHVrCY10YR4CLVZtFviz2pSc+1OlL3DdknS5H5jqI2uYzSRp9uilTqRImtDy8XJsKgdXK9z%0A5tqqlOTFcUL4j/9w5aHVDnpYsZ2ONHz+3dVPGv2pVGr0uIyYDSou345waNTJoMfA764F6XOZCMdz%0AHNzlwGrS4HXo8TkNIluzJmcplOYvXtzB+YkICqWcQFQ8QGp1Snb2WqgBcpmMerXC+IANpUJBn9vE%0A5akIZrOWX19c4YnhLnb0WNGoBIxaFdP+OLm8eL2ebgPZfJnTB3xcvys+B+cngi0TG7sHuri9GN/8%0AawMwuRDnO88MAX+Y+3sHfxj8kQwf3goys5zEY9OjVt9bB60mteiY7DR+4gh9Aw0GxbU7Ub7xzBD+%0AcJqV8D3Jh4uTYQrlCkpBNBFsMOwakxFqpZy7y+t47HpUChn1GvzT+7MtzPnnDvn4uze2MoY78fHo%0AolGU+vBmkJmVJINeM1ajiskFUeZLLpcR2VhrG4XdzfFoNWmY3kaGIpLIc3Kfh9nldV45OUBgLctK%0AOIO7W49JryKdL+Hu0hFYE8f4NSoFq5EMzx/p59yNAP5N5lvFcpXr01G+emIAg1bJ2xf8fHQr2PKa%0AIa+5re5fB48H/JEMf/Pja1iNag6NOpnSKSlsHPobuF+8NvLnZtZZYC1Lt7m1GNE4y7x/eYVvnR5m%0AMZhiJZLB5zDgsRu4eXeNcLz9NFokkcfZpcPr0HP2+qr09amlOKGER2qkNUuZLIbSfDQR4r++eeeh%0AkNPqoIMOOmhG84SnxAJuIkZZDJoWpq9aKeAPrfPKyUECUXFKw+cUJy8+uLHK2EAXi01THffL3QMe%0AE9FEXvLLOD8RZGyga1tm8Uo4g6fbQGxdLCQH17JoVAI9TgPXZ7a+f4/TwO2FGL84O8c3nx5iNZph%0AOZyhx2ngiR12phZj/PT9OY7vdfHT9+daplwb0yFXpiKMD9nQaxQP7d64UxT+E8Z2I9ovHevF59TT%0A6zIy6DUztRBDEGSYdCpC8RxHx90oFTLK5TqpXInDu53U6nVpQ+9zGIgmc1yYCG9JCg00qP0HRx1o%0AVQqSmSJDXhNyuZyTe9wggyNjTrKFyoYpgxa9RkGtLm6oJhYSnaLwnxAmFuKE43mp6NtArVbnZ2dm%0AObHXTaVaJxzPSUL1715e5sBOe0v8JVJFxocMXJ4K47bpefZwD8l0kZWIaFbX4zLy+tn5LZ8vasEp%0A0WuVnD7oo1yt8ea5Rb50qIcPb6wyPtjN/hG7JDfRbJD4sGoHPay43+jy59ldfdDi9P4ROz96+w47%0A+7o4dzOAxdCHq1tPKlvAYdWzEk2jUMhxWXSM9Fi4MhUhkS0y4DGhVCiYWkzw8lN9krkbNRlyORg1%0AaurU0Rt0TC7OsX/YQrlS5ciYE6VcwGPXc+F2hIOjsGegm3S+xM7eLpLpIv5wWtTH0itRCgpRrzic%0AllhORp2SfrcJnUbYkLHYmqOb7/VmrbAHGb/u4PfHxFKixRxJJpNRr9+LdzF/2aTifkNn0tmlpc9t%0A4mdn5ra85z3jSwtvnlugVK5JesLFcpUjYy5kwLE9en5zfkn6OZ/DgEYlGnKcvxXk8KiDweHubWVd%0A/uoro534eMygUgoM+czMLCe5NRvlxaP9rESiWE2iMVzDbPX8RJATe90UylVCazl8TgOuLh2/Pr/E%0A7oGutntAd7eeQrHK2JCNN84tUq/VsZrUyICPJ4LsH7FzblIs6jbG7r92cpBwPCd5X2zGkM9MMJYi%0AEi9RKrcWf9VKgaNtzF87eHwws5JkpNdKNJFHEGR8+clerkxFtryuYVS8nimyHN6qid5sWqhWCuzq%0AtSCTydp+Zo/bwE/fn91iln10zCXJUGyGz2lgZ6+Ff353tuXrdouW//SPl/lf/2x/S+5cDKUfGjmt%0ADjrooIN2aCbRtCvgmg0qFApBOm9YTWq6TFp+9cG89P8eh5Ff/E6c7lkMprbUkBp73zr1FnLDjZk1%0Aui0aZCDJ7eQKFfrc2+Rgh4Fbc/dIYz6ngYXAOjqNom3tKZsvs6PHikwGq1HRi2XQY0QQBP7ul5NS%0AIXzan5T+bTWpJcN6fyhNON4q6/YwoiMf8SeM7VhwkWSBkZ4u5DL4+ZlZxodshGI5JhdEfcFMvsSM%0AP0mhXGH3gE3UZNnYeAXXMrx9YYmRHnHEabvRwIYZl89u4MMbAfrcRvpcJk7tddPrMHB+IsTZ6/fk%0AJibmYpy9HiBfrODp1nP9blSi6nfweEMul3FtZk0aD9k8PtIYd1cpBU7u8+DZkDspFCvIkLXEX7la%0AY8hrZnzIRq1eZy2Zp89tQi4XpUsi8TxKoTUtqpUCeo2C4R4z3zg1yIDHyKXJ8IZ+XJb1TKlFGuXW%0AXIyFwLr0Po0CYgcPju1Glz/P7mqjOL35Glw2HWMDosmLXC5jdjnB+KCdkR4LaqXA/GqSXqeBbqOG%0AbKFMIV9GrVBwdyXOh9eDvPb8Tvo9BrwOA/V6neBaltxGkRigUBDHqsvVGgatkkqlij+YYXJxnWgi%0Az9nrARaCSUw6Fdl8mWyuzKWpMOMDNi5OBrFbtaiVAulcGU+3kY8ngigE8TnQqhU892QvI71W1jMl%0AkpkyY4O2B7rXvQ4D3zs9xA/+8nBn/PpThlwuY2Utw9lrq5Jh3PG9HvpcRlxN42zNG20AhSCn26JF%0AqVRg0Kna5q7GWjvgNVEq1ySGW2PjatKL7M9IPE++WJF+zucwYDVpWAmn+cbTQzx70MfkfKztnqHR%0A+OrEx+OBxvjjf3l9gon5GD1OI7lCFZNOSY/DSCJVxGJUo1Ep0KoVHBt3ky1UiCVF49c+l4lIIk+t%0AVt92D7ijx8KN2ShvnlugUBSnfxKpIl6HgReP9fPhzVaWb7FcZXUtQyCaYdBjavueWrWCYW8XV6fF%0AqY2Duxz0Oo0c2uXgr7+9txOTjzH80Qw/fX+OK3cirEQzBNdyJNNFSUaiGbWaOPW4f8QOwMRcTHKu%0Ab+TMhknx+JCNO0tJcsUKp/Z5WvZyaqWA3aJFpZRLZtnpnDhNqVIJDPm2iVOVwNzKOtl8q/GhRqUg%0AnStvkcl6WOS0Ouiggw7aQS6XMbVpKuj8RJBDo06OjLnodRqxGDX0OcXzuXiuVkom1o31f341Ka3d%0AVqOGHRvnqgYa8hI9DqNUGzp3M4C9S8t6pkSPy8CpfWLeLm9MBbXL2yO9Vsl4Vq0UkMtkhON51pJ5%0AqjVQNvbWgpxqDWLreaDOjD/B5akwCkFOKJEjmSm2TPLFkgVp3VApRLb08b0eYskCVpMaEHP3xdsP%0AZ+7uMIX/RHE/Flw4nkOOjPyG5ls6V+b8LfHh/un7sy2C3ddnoqL79FJiY3TKyKn9Xm7eXePImJN8%0AscLpgz3kCmUWgync3Xq8DgOCHL7tHmYpnOJfvbCTxeA6T+/10mM3tFxbsyEOIGkcmg3qh1KPpYNP%0AH7VanSGviWyhVYNw83iHo0vLj96eaTECWY1keOXkAMG1LMuRDIdHnbx+ttX448bdNf71y6Ncm4mw%0AGsnw8vF+YusFFgP34jUSz/HDt2Z46VgfBp2Sb50epliqcKmJhdIcq83jhw+rdtDDjIeFmbrZ5LBQ%0AEgsfRr2K//bOXdYzRaKJPKWKqBP4yslBPN06ZleSfPXkAP/vzyZ49qCPaX+SU/t2sy+U40dvT3Ni%0Av5OlUAqdtp8BjwmVSsHOPisfT4QwGFScuRLg1BMeZDIZ6VwRn9NArVZjfsO0IJ0rkc6XeGqPG49d%0ATzJdpFqr8aVDvZy7IebqYqnC1akI33tuB/5wmu89t4NcocKvPlhoif/zt4L89bf3Mjkff6B73Ynl%0ATw+ifFOYO0sJxodsRDamIJoNMo/v9bTku/MTQb59ergljwFcm47w/Zd2Mb2UYCmcxmc3YNKryBXK%0APH3Ay0/fn5Ncnxtjdu5uPdFkjm99aQeTc2v0Oo04rKLZ63q2yGtf2gEgNUD+65t32v4ezcz5Tnw8%0A2tg8QdYwhjt90EelJkqKAXSZNHx4I8BXjg/wqw/uxeLc6jpqpcBXjvdz+mAP+VKZ04c29oAba6rH%0ArmcplOKJHXbKlRrBWBanVYvFqOHKVJhavX2eWQlnGOm18PrZeQ6NOqlUa6LZnMPASK+V//HeXarV%0AOv/bXxzgo4kwkUSOI2MuxgesncmyxxznJ+4VTp/a4+bS7fb5Uy6XcWKvm2q1xhsfLnJkzEUkkWMh%0AmMLTrWdnr5XZ1STPP9krGSLBPbb6108NcnkqgsOqRa1ScHkqwukDPlbXsi3MMmeXjh++PcPRMZco%0A/7AR+wMeE7t6LCCDYlmM381M5eZ8+jDJaXXQQQcdtEOtVqfHYWyZOmxMJh4dcwGQTBfY4TXx6qlB%0AliNpViNZChs5+up0hGGfmXiqyNxqRGLa/vT9uRZ5iR6nAa/dwE/PzEpSUGqlgMWgZofPglwu45eT%0AC1vy9jefGeLiZFiS95ldSTDkNWO3aBEEOR/dEo1CVUoFlzd8ghpMX4BXTg5wcVKcfvfajYTjWXb3%0A27hx9x7bOJEq8vJxN//SZNzdbC76L+cWpdf6Q+IE6cMmZ9UpCv+J4n4j2oMeE7H1ImvJPDt6LJI5%0AUjvTrmK5yh1/gml/HJ/dgEopMLWYkDZHBq2KWr3GtZkIeq2S6zNRLkyGpEOGRqngh29N8++/f1Da%0AtN/v2nxOAx/eWOXffXffZ3BXOnhYcWzcxftXV5oaDT5S2RIrkYwUZ4vBlBSfjfGRkV4L16ajlCtV%0ADu5yEoq1N/64Oh3BZBA1rhuJ29mlw2pU8dsLS1JHMZ4qEIpl+bevjG2wTSr3lUfp6Gr+4WjW0/ui%0ADj2N4vTMyrrUEDu+18PPz8xJTMu9wzZ0GjHP/eS9u+wdsjLSZ+PjW0H6XEZUShkrkQyVakViaKoU%0AAsvhDDJk2K1aVCqB9y6u8NrzO6EO3VYtoViObKGETqNifNCGQiEw6DXhD6eZ9ic5sc9LMJohlS0z%0Au7JOOJHn1uwa40M2Kf5tZg2LgRTdFi0/PzPHSK91S/znixUm5+N87/RQ54D5OWKzVEQoJmqnNoyO%0AmovAzW733m69FEfNyBcrXJ+JMtJrYSmUJhzPiiZgFi1nr/uBe3mxMaZfLJYxapXk8mVuzsawmtTc%0A2hib/vffP9gSCw+LrEsHny22YyVm82U+uL6K2ajm8G4n5UqNr54YYDXS3sglFBOlnDRqNQatitdv%0ArG7ZAx4adSIDdvd3bXUkb7OuOqxaypU6+WKl5bDZcBA/NOpk2p/gtWeHJYJBJy4ffzQXTkU/h3r7%0A/JnIc2jUwZtNh/bFUAqjTslLx/oJxnLkihVuzcXY1bd1rWyMAUOdWxvyO0/tdfPWBTG/NsvyHNzl%0AQJDJuHQ7zCunBogksnz95ABOy71Jt26zmqVQaou3RXM+7eTdDjro4GGHXC7b1mNKEOT4w2kGPEbi%0A6RK//GC+bdH0ylQEr0OPy6bn/ERQIln95L27fOlgD/t2dlMoVliNZnliuFuqM2lUCtazRZbDKdRt%0AfDWK5SpLwRTdFo0k79PrNDLab6VUqfH+lRXptY31AuoshzMc3eOiXqvzszOipIV4vVG+dmqQCxOh%0AlusFkVTZ7vPD8VzL1wY8poeuIAwd+YjHGp80sr7d2HCpXMegU2K3inT84Fp2i5ZrM1YiGfQaFQad%0AmvO3gly5E8EfTnPlToSr02Ey+TLpXLnlICseMirUoe1Y33bj4/0uE//uu/s6Y4CPAR5UUkGhkNNr%0ANwAyzl4PcHM2xvW7UW7NrbFnuJuZjaZEaK016RbLVWb8SWwW7YYesUpqcGxGJJFHqxYk/Z9GEk/n%0AKlJBGGB+NYXXbpQ24sfGnG3j1G7V8cwBX0fz7VPAF33o6XUYiK3npYJFc8GuWK4yNtjN1ekwji4t%0A3312Bzv6LKwl89RlMOgxo9cp8TkNJNZLUhc9k83jcxjI5UsYtErqQJdVw9+/eZt8sYLPYUAmg/VM%0AhdtLCe6uxHF06+i2iNIQC4E0ArB/p5OVSAalQmAlnCGdK+O13zMhG/CYuTYTZSmURq9VbpvDO4yj%0Azw7t8txy9J5URAMNaQiRvduqm37uZoAZf4Ld/V3YLdoW841mRBJ50tkyiXSBudUUc6vrCIK8JUc1%0AxvQEQc7kQoKbczFWoxmOjrtFCZ4nPNvmrYdB1qWDzw4KhXxbVuJSKE2uIMp3Xbod5vytIDaTZnsj%0Al0iGcqXOu5eWmVqMt90DFksVrCY1txfibbUIm6FWCvR7zHxwY1X6f+Ow2VizC6WKJO0DX/za0cFn%0Ai0ZubZZ6cnbpWGna5zXy58RcDLdNT7BNQy2dKzO3us7FyRC/PDvPM/u8W/aTDUQSeUqV2j35HZ1K%0Air/m+I4m8pza7+HImBO1QuDPvjTSUhAGOLzLKe05G2iXTzt5t4PxiNrOAAAgAElEQVQOOniYUavV%0AKVUqLbJNzxzwcmTMyZXpCC6bDneXXlqvm9GsuXv+VojLU+GNwqwItVJApZSzsJpCLpNzeSrcIi16%0AeSqMUasCZES2MfcMx/ME1rLSed7nMLAUSmM1qtvKU/gcBnRagXodzl4PtOwliuUq86vrW67XalK3%0ArD3NWAlnJPkItVLA3UbW6GFAhyn8GEIcSQ21uIO3O+BNLcZbxkl9DnHc9My1VV461oeMOma9inK1%0AJtHm27E3ep1Gep0GFoNbH3a9VrntQ+IPp1AqBYqlKmadsmW8r+34+LhzozjYwaOMB43PiaUEFybD%0ArEYyfPnJHtL5slTsanQQf31+keef7KVSrVEoVbfEZ7Fcpd9lZGohRipX3lZ03m7VcmcxwQtH+rh+%0AN7pRlJNJ3b8GHFYt4wNW6f/byRz0u4ydA+ljgmYW0ubmmFGnZMafQK9VolEqWA6nObXfyz9M3uG7%0Azw7x4c0Qf7lnJ7fnk3hcBgY8ItPXYtQz4DahUAksBFOUyzV6nQZuzAhUylUUggyTTkk6W6RWraNW%0AqPAHMly+HZFydq5cIb6eJ7iWJZEusGe4G384zS/OzvH1U0NENjrWjWJww6SsXfx3GEefPu6X5yYW%0A4pJURDPOTwT5/os7mZiPbzH/02uVLAZTdJk1uGy6bfPY7cU4p/b7CMXEceZSucL3ntvB5Hy8hVlx%0AfsPMa2IuhkIu5z/+z0epVGr3jYOHRdalg08XjVidW03R4zS0ZSW6u/Vcn4mylsxLRiyrUXGccztW%0AbyyZv28zKpLMs7ZekAzrGpDMZOp1VqIZBjwmhn1mZlfW8TkMuG33HMabEU3k+dbTQ3/k3ejgYUe7%0A3NqQeoI67u6tMVksV3HadFyfibZ9z2bJr0yhIpmzbobPYSAcz/H0fi9ajYJkutj2/XwOAw6Ljh09%0A5m3PLQ+aTzt5t4MOOnjYYTNp+eWGaZzPYUChkOOzG6nURFM4q1nDRxOhtj/bnH+L5Sr1ep0hr1ny%0ALoit51kMptCohJa61fiQbUOLvUS5UsPraG9Cu9k8dLjHzMRclat3oi3v19gfX52OsmeoVR6iGcl0%0AkZFeCzMbxnIymSipZTVq7rtuHNzlQKNScHEyzIuHex66c1enKPyYYbMe3HYutaFEnsmFuKQX5+zS%0AIZfJiCbzdJnUXLsT5fBuJ2+cW+CrxwcA0Krba7nu6rdCnbaMkUSqyBMj9m3cpw0Eomn8oTR/98YU%0Af/WV0ZZr7HUY6HcZgQ7j43HBg8ZnY7S6XK3xzWeGuX43ylrTAnB+IijpV8bW84wOdLEYSG2JT61a%0AgUGrZO8OO9fuRHnxWB8XJ8NbYlijUtBtkbMQSlKqVFEqBD7e+Izm153a792iTdiQOWjWB+rE6+OF%0AIZ+ZpVBqS2G1323aYMSJTKELk2GyeVEDOJooEIhmqVbrJDJFcvkieo0StVJAhoxiuUq5VGZhNUWh%0AXMGoU24UW6qks2VkgpzlSIZhr5FUrkitqsXj0HPuZgCjTsmgx8xHN/z0usRGh9dukOL/J+/dZVe/%0AhVy+2nLN2+lxdxhHny7ul+f6XUbJOHPzuqgU5Myvprb8neRyGbv6utBrFdyajdHvNrb9O2pUCrwO%0AJWevrVAq17Ca1NycjaFVK6TmRWNUufH6YrmKz2H4xIJwA511+fHC5lgd2DBx2xxbXrueC5Mh5DKo%0A10GrUhBLFfB2G9q+frjHwkc3g/dtRvU4jNycjbbkLrjH1vnaqUFkMkhnS/zzO3c58YQHnUZArRI4%0Ae211y/uN9FhwbTKi7eDxwuZ4XY6kyRcrDPdY+O6XRwitZaTi7+aY1GvFSYxPKhrMLifZPdDVNq5V%0ASoGnD3j54dszFIoVvv2l4bav63ebePaA9xN/n36X8YFksh4GOa0OOuigg3ZQKORcuh2WCqwWgxqF%0AXM6P3p6WcuM/vzvD7oH2e4Hm/AtiPclsUElfe+XkAOG4aAz/qw8WgHtyPQCvnhpkbnVd1Hpvk48H%0APCaJ/DjSa2VuNYlSkOPdOFM1ZNUmF+Ic3OnAYdVyeSqCz2mQ5CEaGu/Hxt3U6jVWI1mpJrESyTDs%0AM+Oy6bg8tfXzFYKMbKHMyobc1gtH+h7KPN4pCj9muJ9LbaPo5o9kuDwt0uP9IZHduxLN8OSYi0g8%0Ay65eK7lihfnAOgd2Onjj3AKHdzsZ8pmwW7UEolnR3MNpQCHIuesXNYQbLLjNn91gwG1+SNzdOq5N%0ARxgfsjExF9tyjQ/CJu3g0cKDxCfAxQ2TkFP7PC0mNg39oWPjbimRD3ot3J6Pc3Um2qId57Bq6feY%0A+dFvZziw04HFqObtj/289vwIE3MxIi1dwQhfPT7AhUlRxyiSyHNirxuZXMZCIEW/28S+HXbG+6xs%0ARidWH080s+f2j9iljUajYFet19m3w85cYB3qsBwWF3uDToNWrcCkV9LnNlKtiyxgOZDMFjk06oR6%0AjeVwBrVGhatbjxwZ4XgOl01PIlMkXywTiefocxk5c3WV04f7CMTy7Oq1cmUqgsMqMkVXIhn27xSv%0ALRTL8uqpQVajGYw6FblihYK+2lIM3qyvONJj4cRedydeP2V8Up4b8prI5CtbNq/OLh1LG3/XE094%0AAFgMpDg46pC0zseHbHx4M8g3nxlmMbC+JY+9+vQgLtsA8ytJIhuNtFod9u90IJfJmF9db2ELq5UC%0Au/oejCneyXWPHzbH6vRSnNeeH2HGn9wwDxYPUQuBJEadknypysXJML1OI7sHunjj3EIL08bZpWVn%0AXxe/+nCeYZ/lvs0oR5eWbzwzxGIwtcUnQK9REFzLUqnWMenVHN/rIV+sYDPpqNXqbd/vxF43HTze%0A2ByvT+0R/+a3ZmOE4zl6XUasBjWnD/qIJvMt5m+zy0kGPOa2BWNNkxal3arl/ESQ7zw7zFIwzVIo%0Ajbtbj89hYC2Z4+/fnJJiUCaTScz55s8a8Znv+3v8obn0YSwkdNBBB3/aqFRqLaSVl4/3S2eiBmLr%0ARYa8lm2JWc1fazBrG0XXcCxHt0XLby/6OTLmpI6MpWBK+v5qNINBq0QQZLx6apCFYIpwLIfPaUCG%0AjN9e9NPrNEqaws892UOxJMr/XZ6KSBPIx/d6JJNn2FpzaDaBbv5+w0iuXK1xYq8oxTa7ss6w10yp%0AUuXDm/dIZg8zEadTFH6M8KAutcvRDHqtikoVaWP91B430UQWp01HKJbHZzdwbSaKxSga2Mhl8OO3%0A70oMI6tJza3ZNfYO2ymUKsytpui26tpu1K0GNd9+dpi55XUCa1n6PSaRlZzIo1LK8TkMRBN55gPr%0AoktvKP1AbNIOHi08SHwuhtIsRdISg72wodXWjGK5SqVa4+iYC7VKQTyVJ5LIS9pxIuPSxbWZCHJB%0AxoGdjpYk7rTpMOlVWIxqFgIpLEY4POpAqxU1C0FGr8tIj8vIOxf9vPyU6Dp6aKSbSqXWwtR4UOZz%0AB48W/NF7f1eXTdfSAQ+v5fj+S7uo1Oq8d2mZ3QNd6NQKLt+JALAYSOJzmTi020mxUkerVNFl1KBR%0AqxjpsfCjt2eos4fgWpb1VJpepwHqonnSeqbM+KCVAY+ZW3Nx9BoVdeRoFHJ6XQYmF2O89vxOatQ4%0Ac1lkytXqdY7vdVMoVfnnd+/yzAGfZJxwar93SzF4OZxmd7+Vbz091GHVfQZ4kDx3bMzF//Xfr/Kd%0AZ3ewFEyxFEpLhpnZQplwLEev08hiIAXUWQ7dk2bSqBQoBTk/OzPLySe8jGzkMadN4PCog/V0kduL%0ACZ7c7cBqVDMfSCEDDu92USqX2DNs48bMGovBFEfHXPgcBjEG7/P71Gp1Qok8f/Pja5ImWyfXPfpo%0AjtUGA2a038o//voOIDJxrtyJcG0myjeeHmSox8LvrqzisunIFkqksiXJ9K2xL7w5G0Mul/PEsJ1+%0Aj1Fs+G9qRjUOaq+fnUcpyPn600PoNAoyuTLdFi1KQU61BlenI3zj6SEC0Sw+h4Euk4b//E/XKVdr%0AnHzCi0ohYz6Qos9t4lSnufXYY3Nu1agVuGw6fvVBq9v8rbk19m1I41hNamb8CfrdJsqVGguB9XtN%0AjGQeh0WLeqNBBuKZZWywC41KwQ/fnkEpyHF26aAOXSa12CixG/A5DchlMn7+uzmO7HZhNarpMqrR%0AaRTs32HfEoudfWMHHXTwuEIul4mSeHIZ2UKF0Fqu7fT4D387zV+8sJNpf4LlcIYBr4l6rc6HN+9J%0AQamVAj6HgfnAuvQeR8fdBNYyFIpVzl4PcHyvh26LRpp863UaefFID6ENqSqNSpA8WKrVGulcWTJR%0AVisFzAY1sVSeyfmYtB4k00XqTSalDTTkLHb1WanT/vsNI7larc7Z6wG+8lQ/P/jLw6I5XSSDVq18%0AJKR/OkXhxwgNs4VQTDSGazYwGBvoAmBmdZ1EukgyXSRXFEXBq9Uazi4db3y4gNWkRqUQuDkb5en9%0AXq7PrGHUKSlX7z0IzZqujQfp5D4PhVKVw7udFIoVIsk8TqsWvVZFjTpyYKTPiiDIqFbr2Lu1GLSK%0ADW1E8aF323QshtJ8fPvB2KQdPFq4X3zu7LVKzQCVUs74kI1Spbqt2UcwlsVt06FVC/hDacaHbVJS%0AHvCY0agE9o84Noq+6pZ4+uiWeEBVCDLMBjVKQU63RctqOINSkPP0fi+FcomlYJpdfVbuLiexmtT8%0Ah7+9gM9hxKhTATWOjbkemPncwaMBfyTDpTth1tbF2JTLZezs7aJUuVf4+M6zQxSKFRaCKRLpAsVy%0ABZ9DL8k47OixolAIFAsVphZjnNrvYWopwcn9biKJHK+eGgRqDHhM1GpK7BYNiZzIMAqt5RAEgYXA%0AOk6bjlKlzIknPEwuxRjv78bVpedHb08zPmilx2WkVKlydSrK2JCN2ZV11EqBbL4kbXLu+pO8fLyf%0AcDzHciTNnkEbf/7iLiyaztL/WWE7t3i1UuDJ3U4WQ2mmV5IcG3cRiGYRBLlkmFGu1viz50YQ5DLu%0A+pOUqzVA1qI/fH4iyIm9birVOguBdTzdenb1d/Hu5WUKxQpP7XGjVQlQlzEfTLGzz0qfy8hvP15i%0ANiDGyNefGUSpkFMsVVEI8raalw0m29RSgh6HEaNOya4+KyrlPfmeTq57tNEcq0/tcaNSyJn2J6Q1%0ArbHPA1jPlUhmSrhsepbDafbtsHN7MS59v3lfGFzL4rLpOHs1wMvH+/GH0iyH0/R7TLhseilWAYq1%0AqqQVODbYRSCa5fZiHItRzeFRB4l0gfMTQRZDKZ7c7eDwbicOq5ZwIs+CP43Hrqfb0mlu/Slgc259%0A8Uhvi7lbA+uZEnaLFrlcxpDXIjUjxoa6mJyL4w+nMeqUHBt3USzXyeRL+OwGaYJixp/k2nRUzHE1%0AcdrG3S3qWB8ec/Drc0tc2WCXyeUyBLkoqXJ3ZV0yvGugHSO4c8bpoIMOHifUanXq1LmwwQIe8pro%0A2ZhGbzSME6kixVKV2dV1bCY1I30WVsIZcoUq+0fsLZq+gbUMeo2SfrcJn8PIQmAdlUK4xwyOZOgy%0Aa6TP7/eYuDEbo8dl5PWz8y35Va0U+OYzQ1ycFCfkPXYDV6ciPH3Qw7uXViS270iv5b7GuQMeEwuB%0A9ibPK+FMi8bw5EKc7zwj+hs8StI/nZPhY4axQRtr6wWiiTxP7OhGo1Ygo06+VOX//IfLjA12EUsW%0AKZQq7Bnu5kdvTbNvR7ekc5LNlxkfs/HB9QAOq46Dow7S2RIz/vbMp2giz+6BLs7dDEgMIqNOyUvH%0A+gnFc9RqNVLZEj67kb/95QRWoxqQoRDkROM1KYGA2OG/MBnm9MGetp/VzHbu4NFEc3w2kvvV6QhP%0AjTv5aCIkuTj3u01MzMXw9rY3+/DaDfQ5DcgFGblihdtzcan4tRLOoFTIMWhVDHhMW2K3wSge8prR%0AaRTcXU4w0mchkshz5U6EV04OQF3g5twa+4a7uXQ73MToEBePQ6NO/u6NKZC1/z07sfroocHeaTTG%0AAI6Nu/l4IsihUafkgKsQFCwGkiyHM3jtevrcZqYW44wPirHy1B43715dQaWSsxTMUKvWWAykiMYy%0AZPNl1jNlatU6g14TS6E06UIRs9ZBKlvhwmQYq0HN/GqKUCzL0T0e3ru0DDJIpkr4HEaOjDkplWt4%0AuvXcvBtl0GvmnYt+xofFRorNrOX9KytSzC6GUmJOfmqAl5/swWYzEI1ufaY6+PTQMD1qFA0aLMlU%0AtsTf/PgaI71WVqMZep1GQvEcoVgOrVrB907v4Odn5jiw00GhVGEtmcfTrUcuyKQ8WKvVmVlOotco%0AKVWqXNs0Cr0SzfCV4/3c9Sc5uNPB/8/eewVJel7pmU96770p31XVZbraO7SBB0iCIEAOhwxwxKE0%0AJkbShC4mYi92RK12R7EjrWJDZmNCEQqtlsMhOYPh0IIgQIKwRMO1t2W6fGVlVaX33u5FVmZXdmU1%0AIIow3fifm47Oyk5Tff7zf9/5znnfaLLAt1+Y5vCInfn1JACxRIHljYb0xCOHvNs+/+2dbL4tea/p%0AtPz2tXVAyHV3O8fHnLxzfQObScXF6VDH5yhkEpQyKT9/a4lytcbxcReJdBGnRbPNEBEa4/dikYiN%0AaBZPTNvq1FwLZVhYS257fqOIrOLvfnWTBw904TA3JCL6PUa+84vpzWKgiUs3IzjMal54e7lt3Xj5%0AZpjAmIOHDniFoto9zi1DORCJRR3jD+DCVIin7+/nx68vtPJwn9vQMiLSqGTMrCRaBYGmPmWz66xZ%0AxDDpFWTzZbx2Lb8662Ok18RglxGnRY0/lOHEhJsfvT7fsesX6NgRLOxxBAQE7jWC0Xwr1xm1cvQa%0AOaf3uVvSOuMDFjRKKQMeAysbaaTSEjd9ibbCcTMHD3gM7B20oJBLWzkcbsk1PHV/PxenQ63X7HJq%0A8QfS2yQroHHg1pTCujgTau3z10MNGVRfsDGJN+tL7Oh/YDOpuHQzxFC36Y5Gcs26hk4t25bH74a8%0ALhSFPwI+qpu8L5zhv/zw2vaL53Q/P3x9HvtmJ1qtViebL7O0luTxo92olFLO3ghyYsJNtVojlipy%0AeMRBKldq0zHcyWHaY9dycLeDxbUkLquGHqcOkQjK5SpisZjzkyFkE+KW1EQ4nqdWr1GtdW7Dz+ZL%0A22QooNFNejdcVAKd8YU6x+effnkCmVTC9HK89dyfnVnimUeHiKeLrZtEE4VMwtExB7FUge+/3JA0%0AOTHh5sXbNooKmYSn7x/AZip2jF2rUYVeLWNil4V3rwXQa+UcGLaztJZEIZfymaM9+MOdbzCFUoV4%0AusDELlvHTYkQq3cfza7vpjFSMJajUKo0Ong2x593dxuZXoljM8rpcmo5OOzg3FSAhw928+urqzx5%0Aqp9d3Qb84SwKhRyPXUutDl6HFoNehc3UGHWVfHkcpUzCLo+eCzMhcsUKqWyjOzlTqNDl1FEp15he%0AihFPF1q66zqNDBFiRCKo1WocHnFgMTaKOX0uA8vrSVLZ0raYTefKbIQzQkx+RDTd4t+bCoJIxOsX%0AVoHGfVSjkpHJlnnqdD/RVB61UsaeASsapZQ5X2Kb3I0vmOb0PnfbPTGeKuKxaTsW2Hpdev7upZsc%0AGXW2dUyUKzU+c6yHcCLPTV+CHpeOp04PdCyi7TQBUSg1ujsLpVt6yEKuu7vptmv5l79/iJ+eWSIY%0Ay3F0zEEwlsOkV5DMlDgwbKdarRGK5Vr32mZ8nphwd5QM0yilVGuNmLl0M8RXHh5kaT2FSlntGLMO%0Ac6M7aKjbxJW5ME6LGqVcwuRiBJlEDBI4NupAIoZgLN953ViocH4mJBSF73GauXXWn2DBn8K5xThu%0Aa0dat1PH/GqiFSu3H/BuNUDc2uUO0O3U4jBrWA1lCESyDOwyoFPLGO038cLbK8gkYv7kS3v448+P%0A8uyrczt2/UoldPxZRtjjCAgI3EOIxSLm/I0GLJ1axpExN+FEntcu+Lfty2t1mF6Ocmi3nS67ruVt%0AFYjmEItFnJhwU6vXuDoXxWFRd8yhG5EcoXiOhbXG9JvDqqbXpeP1i+sdP996OMtgl6H1WpFEgdVg%0AioOb94NmQ9pO/gdNo7p+t6FjTUIkErXWNs26xt2IUBT+EPmoTFluH3neSrFcZWk9yam9HqZXooz0%0AmimVqyjkYub8Ka7MRXBbNTx42MvCaoJCqUYkkWdil4WVjXYdw04XyqEROxdnQph0Sg6P2jk/FWRq%0AKYpGJWvJA5zY60YsFrdtdEuVaqsbr9P3cZjVbYW8T7Iwt8AHY6dCw5W5CFfnQvS6DK3/82y+zNxq%0AksEuPc88NsSCP8lKIE2PU4fD0ugUshlVLY3rZvHu9tdeXEsw4OmcxIe6jPiCGX742gImvaK1Oeh2%0A6HjoUBevbRZyOhGO59GoZOg08o7XhRCrdxdbtQqL5SoqhRSHWU14y9g+gEEnwx/KoFWZGOuzEIik%0AWQ9nKVfLaJVynj+zyBPHuri5Guczx7sZ7jaikEvY3W1CKZOSzZc5OuagUquzGsmwd9DK4lqK6wvh%0A1tiSSi7GpFdAvc65qRAalQyDRkGpXMNr0xGIZqlWYWUjzcSgldfO+zk27mIjkuHYuJvrC5GO39EX%0ATCMW79DaLvBbpXnv9wUzrTzltKiJJgoMdZsQAS+96+PwmAOoM7McY7jHRDxdxKjbXkh469oGX7x/%0AgI1IFn8oQ5dDy2C3qWNesxlVjPdbefXCaptbssOi5oW32rU3z00Gt+lY3kkTORzPY9IrWn/GU0Uh%0A193l+EIZAvEcG5Es5WqN4R5Tq7PnM8d7+OW7Kzx6pJsrs+Ft99rbtYLdtoaMTq1W58JUiIO77fS5%0ADcz64tRqMNht5GoHk6/BLlNbt2Vz8/jgQS9fONXPWK+JbrsWuUzCf/3pjY7fIxzPI+Kja8IQ+Pjo%0AtmtRyCUsBzI4zSquK6St6YpwvLF/2Tds46dvLAC0xe3WmLUZOzvVj/ZZ+JsXptvi8cJ0iIcPd/HA%0Afg+n97lbkjt30o+3bBlv3spqUNjjCAgI3DvUanV6XTqOjDpZC6f51dmVHQu6tXqdQa+J6eUER8ac%0AbTl4q5Gb06LGH+ws57Cy0TCAv765Bg6Ec9jMSnpcuo5NYL1uPVfmwq2/L64nKZWr/PiNBZ4+PcB6%0AJIM/mEEkqvPMY8NcX4i0GYeKxY1/9/O3lzg65kAulTC/lsRr11Kv09Kkb37HycVYR2P6TzpCUfhD%0A4qMyEug08nw70USRA8fsVKpV3rq6zsHddp791a3T7WAsh9um4exkEGiYi4Ti+baT89sX/91OHWIR%0A/M2LM9y/34NOIyOTq7S6OJpSEgqZBKlYzMxyrC05bD2lv53d3aZNOYHgXSHMLfDB2GnxPL+a4Ni4%0Am2Sm2Lo5iMUiZFIRs74kSrmYK3NhTu/38uZlP6WpWpv2T7NI0YlgLM9aOMvRMQe1emMM2m5SsW/Y%0ATipb4MzVtYaJ0pZYd1s1TC5GWqMgO42S3FiIQr3On3/9IO9OCrF6N1Or1RnwGtp0YHd5DeRLFXzB%0AdGuhksoW6XJo0etkDRMbrZwelw65WEJ6U8tXqZSxGsggAkLxHNVqlVl/nIcOeSiUKlRrUK3WyebK%0ATPvidDm0zKyk6Hfr8QXSzK+lODbu4vm3Fhjts3BuMkg0mefQiAOVUtImuRNPF7Fb1Nz0xTa14CON%0AmO3Qvd7l0AnFko+Arfd+p0VNNt+4F+aKFU7udbdMkU5MuPnlu8toVDLkUgk3V+Id5W6gEZ/npxt6%0AaA8f9vLD1+Z590aA4+MuiqUKoXiePrcerVpGLFVoSTtAY5F9bT7MUMn0gXQsd9JEhlt5b9+QDatB%0AyeHddiHX3cX4Qhn+w99fZrzfQpdTy7E9Lr7z4gzFchWdWkY6W+LIqJPJxShOq4ZSpdp2r21KMSlk%0AEsYGLDx8wMt/e/4GA24jhXIFrapxUNaMu/MzwYYedq2OP5jBZlJh0MhZj3SeyMnmy3xlU5cPwGlS%0AMdhl3PGe3JSdELj3OTu1gdeuQQQ8eaqf5359a8S4y6Hjr5+fbI36bl0jbo1Zi0HJw4e7SGVL+AJp%0AvA4tewasXJwJdo7HQhmrQdEqCN8pVw53m9hhS8buHmGPIyAgcO8gFosY7TPz189Pv29Bt/l4qVLl%0Ahc0ia6VWJxjNtRm93alO5LVr2xpgVoJp1iNZTu3zcG4yuO2gr99t4M3La63Hep161sIZ4qkiz59Z%0A5A+eHMVpVlOr11hcS7S8hmSSRjU4nS1TqlTJFystI7m/+l8e5M/+06+Z929fs9+tUkBCUfhD4qMy%0AoHp3MgCAXCrGtWWMaisn97v49s+nN7sgb+mnNHGYVaxHsrcceeN55FJJ24nL1oXUY0d7eOf6GtFk%0AEYB0roRJp2B6KcbnT/axEc22FvxKuZQ5fxxp85hly+9ip+7j42MOumxavvrg3SHMLfDBuFOh4c3L%0AfvYO2loxaDOqiaXyRJMFrEYVpXKNUCzbkiBJpIstbbg73TiaRYxossCxcRelSpXrC1HkcglemxaZ%0AREyx1h5/FqOK6/ORO8aoUt5IncdGHXeViLzAzjjNja4hgHyxwltXQ5ze50anlrW6jJY3Unz10WEk%0AojrnboQ4NtZHIF5EJBWhU8l5/aKfan0Uj11LtQaZfJlKtc4uj4lcrojNpOa5Xy/y2WNebCYVq4EM%0APS49MytRdnmNKGQSwokci+tJZFIJGqUcAIVcyvRytIMzbp1uh5bppYb+dqlSxaBRdIxZrVoudAp/%0ABGy992/NTQ8f8hJJ5Fud6HaziqFuU6PDclM3uFypYzOpOuayLruOPQNmLt0Mtw5dm/dkk14BwGiv%0AGY1SyjvXNtqmKDQq2Y4HZ50Wr1s1kZtszXufPdbd0ZxO4O7i/EyQXpeeUDzP4VEHyxspytUaJybc%0AlCsNjT2PXYPXrsNsULTyzO3xWSxX0atlXJoPcXDYgVYtY3IpSibfLmXTdOY+NuYEaBys3aGhwRfM%0AbIvNUxMu3rq63lGy4vBu+2/z1yPwCcUXzqBWKlDIxCyupxbmnpUAACAASURBVMhv6V5v5rxsoULf%0A5qhvpzVisVxlPZLFZdWgUcoY7DIwtRRFrZASinXOlUtrKU5M7G57bKdc2ez6feW8X9jjCAgI3NPU%0AanWuzUc/WEHXoaVWrbMeyTLaZ6Zag3qtjkGraDN6u9Me3G3T8s71W925XQ4t0USBhbU433hihMnF%0AKKvBzam6LhN/9/JNoFG8PjnholqvU67UODhiZ7zfwt+/OodZK8dh1vDO9Y12c7xylfv2uFoNHgCT%0ASw2T3QGPvmNR+G6VAhKKwh8Cdxq//G2eHojFIkQiMRO7LFgMKnQaOVduG82zGBTM+5NbHhOxHsne%0A9koijFpFmzmRL5jmK48MdtS9UsolrYIwwGoow6HddvYMWFgNpYkmCi039ebGtFNyePfGBl96YAB/%0AKMN6JMuQ18jJCde2riWBu5cbK3HOTgZZDaa3jYnArUJDOlemUqkRiuW5b8KJP5wlnipyap+b1y74%0AMekV2wy0nBZN6/V2unHYjKqW8HuzKxhgLZTBa9PwxIle1sJZNiLZ1iHGqxdWGesz4wumt3XIex1a%0ATDoF1Wp9W9e/EKt3L2KxiHevBxvduApJq1vzvakgf/yFcZ4/swiASafgxkKEzx3rxuvQ0u8x8M7k%0AHE8c7+HVTe0sMRKGe0yIxdDvMUBdhEomRq1Wcu5G4z1KFbDoldRqdWZ8cU5OeJhbTXB0zIHDoubs%0AjSDxVJFoMsehEQcOs4oeZy9nrrTrZZUrdRQyCfuHbFiMKmZ98VZXcTNmm3FNvS7E6IeMVCpmYe3W%0AwVezAGwzKbEZVFycboyvndy7XQP99D4356YCPHGir6MshETc6AzfOtXQfI9ANIdCLuUPnxihUqnx%0A518/yFvXNohlioTj+Tsu0DstXpu6ne9OBplZaXSza9Xy1mSEUBC++/GFM4STRZKZEr1uPblihfVI%0Atm18E25JOXzhdH8rz3SKzwGvgbeubKBRyXj3xgaPH+3h3FSw43uvR7KUKtWWhvveIVvnqbGenWPz%0ArWsbzPoTuCwaBjwGhrwGodPyU4AvlOE//cMV9g/Z0WvlpHNlIolbRdxmV/DxcRcvvL20pdGgs1SE%0ARinFblazvJ7EZdWxtJ7a8WCu163nv/zwKn/2lX2tWNuaKzt1/b7fJJlwTxb4pPAH/9drH/i53/pf%0AH/oQP4nA3YZGI2/rDL7TvlwqFvHmtUZBd6tU1NRSFJupXVanuQev05gu6nJo8di0/PjXC22vqVPJ%0AcZjUJDIlavVb3kPJbJG51QR7+i2E43kOjti3rb0vTof4wql+zlxdaxWlb9eZ94cyaFSyVkPGcHdD%0AGuL9DgXvNoSi8IfA+40U/bYWAcuBNK9fXOXQiIPXL/opV2t87bFh5lYTrSLX8XEXP9ssaADE0wX2%0A7LK2jRfH0wVSue3mRD9+Y4F/9Pgws6uJ1sXosmr5yZsLbc9zWTR86+dTHBpxcnqvm3cng7x99Vbx%0AYqfkIJOIGe818/ljPYCwOLrXuLESbzOW84czPHakm3i62FaEPTsVaHQmVWsc2+Pk0lyITLZCv8fA%0Aj16fZ6jbxKwvvs1Aa+vNYi2U4YkTvUSThdai3qiVI5eJt21gATx2LUatgmvzUUTQdogB7RrazW48%0Ah1nN44e76BHG8O85arU6PW4db1z0o1PLGOltHAo8fbqf77w4xcQuK75gmqEuA7Orjbw+2mumVKnQ%0AZddRrdVaC6JKtUKuUEIsglq9RqlcYno1xsFRB267hrevrdPr1KBRStHrVajkcv72pRn2DFip1iAc%0AK7QcceUyKdfmwxRLJm764tsKe/F0geVACuoiApEsDx/uRioR8fyZJYCWmy/QckMX+O2z1T/Aa9fi%0AMKtbGmNdDi0Hh+1cX4jS7dQRjOWIpwoddYOfOt3PRiTDw4e7SGdLrATSrTx5fjrEkVHnjgWLbruW%0Af/PtCwx49Bwfc/K1RwYRi0U8++o8vmD6jpM5nbh9AkLoaLt3uF3ebM8uK7MrcXZ5DCQ7GFUWy1WW%0A15OoFFICkSyfva+XcDzHajCD3axiYsDKrC9BpVpDqZCQzJR4/q2l95df2nztXR5DR63hO8VmM75B%0AWDt+mnh3MsCpfR70ahlnJ4PYjCqclluFhHiqyP6hxkRZvlhpk4o4Ou6EOixvpHBZNXhsGiQSET96%0AfR6ZRMxnjvcgFoNC1jlXikUikpnStonPO02LCZNkAgIC9zrFYqW1b2nS2qPX6/hDmUZzi0vPj99o%0AryEVy1VS2RLxdJEuh74t99ZqdS5MBzkx4cJqVCEWiVgLZ9m7y9rW9JIrlOlzGyhXKvz35260On2H%0AuoxcmG4cTjvMKlYD6Y7rm2A8h8OsxqCR79jdfHE6BLSvTd7vUPBuQygKf0h8FKcHTemI5mizQibh%0AzNV1BjwGSpUqWpWcn/x6jgGviVKl0ZGhUcnQq9vNsTQqWUftl0qlxmsX/RwcsaGSS7GalPz0jUUq%0AlVrbd5JKxJTKNQ4MW/mrH1xruftu/e6Xbob40y9PMLkY23bhCAule5OLM6Fto6OvX/RzdNzZVoQ9%0AMeHm2nwYh0VDwqDg0SPdXL4ZJV+skM6VUcqlmHTKtrGS5uu9fW2dAa+BU/vdVCo1SuVqSweoXKnh%0AMKu3fS6FTIIIEX/z4gyfO9FLKJZvjYg0uT1eR/vMHNltp8smxOtvk1YxzZdgd/eHZ8b5QbAalChk%0AEtK5MnKZhMeOdLEWylAq1xgfsHBhOsT9Bz0UK3XsZiWvXFzjgQMuMrkNatRbCyK1Usa5GyG+cKKH%0AQrFGKFnCYdJwbnKDiV0WLk6HSOeqxDJlqoEM5WqN8X4bdrOK537dOMD70oMDXJwO8e6NDT57vJfr%0A8xHSuTIemw6FLNyWu1cDmdZpu0mfIl+scHq/h3SuRCCa44EDtrt6kfJJp5N/gEIm4b4JF8PdRlaD%0AGaQSMYlskfE+M75AmlAHKYdarc7F6RCPHe1CIhGTK5Qx6ZVMLkYx6eDAsJ0zV9c4Pu7qWLCo1WHe%0An2Den2jzLzg+5uCNS/5tUw9DXdsnczrRzHdC3rt32CpxopBJyOXLDHUZcdm0/OKd5Y7/JhjLt9aR%0ADnOWA8NWdGo5Bq2cZK5EIJJjuMeE197YPL2f/NLW9x/yGn6jjZUQk58u5gNp5v1JBrwGMnmwGFUY%0AdXIKpVqbg3xTAqxJUypiPZJlwGPg9H4PZ66uMbUU5Xce3NWQEStXef6tJb70wK62DuNwPN/yofjW%0A85PAzhOfd4pHIVYFBATuVRQKKXv6La17P7QXdA1aObFUkWAs2DEX+sMZBrtMIKrz9c+NMLUYxR9q%0AyOuJqPPG5cak74kJd6vIu7Xp5ZnHhnjh7SW6HFpO73Pz1rUNAtEcoXiekxMuEInI5Mod194Ay+sp%0A/u2fHOPF91Y6rlk8Vi1hZ55+t2Hb2uReOvgTisIfEh/26UFTosKkVxBNFDgx4W4tYAqlCrt7zOSL%0AJT57vI+51QRyaUPCQauSE88U2xY8TT3DzjqGWmLJIg6TmkAkx4MHvaSyJfyhDF5Ho9syVyjz518/%0AyHtTgW3uvk1TukcOeum2axnvMd0TF47AnQkk8iytb++UL5arqBXSVhG2qa052mdirM/KTV+cn7y+%0ASL/HgEmnaIz139jggf0eCuVqxxh1WTS8dHaFB/Z7kUklFMs15HIJHpsGfyjNVx8dZHEthS+YxmZs%0AnCq+e2ODWq1OMJZjcjG6bQNwer+H8R5TK14tFi3h8Pb3FvjN2VZM2/hwzDg/CHK5hAtToVYc6NRy%0AbEYlb1xaY6jb0IoRmUSGRilHq1awvJFCJpWSzpdQSGStgm+hXMVj1xBOFQlEcogAxHX0GjmLgQT/%0A5MkRUtkSyxtp/JuyKucmg6xspDg04qBYqnD2epCvPjrIwloSEXW6NgvOP31z0yk3nMEfytDr1iMR%0Ai1o68c1xp5fP+Xjivl7+6RfGhFz7IbOTf4BKLiFfqGDUKiiVa5h0CmrUOb7HxWoo3TGX9bn1PHdm%0AkXC8wIDHgM2o4tCIbdMkM4PXpkUqFfHMo0NMr8TZiGTp8+ipVutt+mpb/QtuX4uM9Zn5nfsHcJpU%0AH/rvRuCTx1Z5M6lUzJceHGAlkEYvkuHbSO7o3t3l0BKI5vDYtGiUUjaiOcqVGq9f9APgMKvRqeV8%0A+8VpvnCqn/VwhrVQhidP9RFJFFhcS+KyahjuMbKwlqTbocPr0NLr1LeN4gvrQ4FO3FiJ8/8+d4P7%0A93tZj2RJZ0scn3By9nqAYxMu7GYVKxtpNiJZMvnSjnHstGh49/oGvU49430W3r22wen9HuKpAqF4%0AnpWNJE+e6scfTJNIN2R3dGo51+ZCLQ+Ku1UvUkBAQOC3SVMi8uSEk6mVKM88Nszsahx/sLE/6Xcb%0AmF2Nkcw0cjLQedLNoWOoy8g71zf478/dQKeW0evSc20+zHi/lcMjDjYiWRDV2zSDD43Y8di0fO+l%0Am1QqtVaDzJce2MW5yQBdjsba4txUkNFe047eWy6rhlqt3pIRvF1+7+JMiP/jDw63NUXezr1wTxCK%0Awh8iH8bpwdZRzt09Rt64tMYTJ9y88PbSNg243/vsMN/9xcy2x595fJhnX2qIbpv0Ci7Phjk6tr27%0AVyGT4LRouDIXRi4RI5WIubYQIZ0toVHJCMZyVCo1njjeQ49Dx1+/OAO0m9KZ9AqCsRy9Tp3QcfQp%0AoBmfb1/b2HHMuVCu8NnjPWRyZbRaOS++vcwzjw3zty/d3Barx8ddvH1tndcu+vnKI0MoZKFtMTrg%0AMeALpFkJpHFZlOQKZS7fDPHm5TLdDh0PH9bQ79azvJHaJiXhD2Z4/FgvqUyRUDzH0TEn430mumyC%0A5tuHzUdlxnknmvFaKlVb0g7NxchNXwyvQ8tgl4HXL6zhC6b54uke0vkiErGEPpce6uC2aijXy6Ry%0ABb7xxAiZdJGhbhPZXJXlQAqVQkyP00ClBpF4iWAkxpFRK29d2QBEXJgK0ec2UKpU2vLm91+e4/ge%0AFy+fW22bvvjha3Po1DIGu0w8ctBDrUbLWKyJQibh8G67ELsfMjv5B4jFInrdem4uxwE4Oxnk9z83%0AwndebBi+7pTLbCY14U2HZIdZTTCWo0YdrVJGINbwAvAHMxSKVfpcep4+3ce3fj7N3Or2zzCzcqub%0A7V7qZBD4n2OrvNnTpwf48esLFMtVHjvazXCPiWii0HEt2GXXYdQpeeWcj2K5yv0HPChk4LCo2eU1%0AopRL+MFrc9Rq9VaO6nXpubEQ5eQ+Fx6bhmgyz9tXN7AZVezZZeXVC6ush7M8dsgrrA8F7sj5qSDp%0AXJkBr4FEukiPS8fKRooTe92ttWPz3ikRiahT7xjHJr2CcqXCejjLSJ8Js1HFy+d8rZ9dm49yfjrE%0AsTEnBq2cM1fWSOcaa8mm8dDdqhcpICAg8Ntiq0Tk/QfcrGxkOHN5A4tBwUMHuyiVqzz7q/Z9/el9%0A7s5G2CoZr5z3YTM1pnvTuTLXN7uA3762zgMHvAx2GbgyF+bCVIj797sZ7DJQLNf4h1fn2j5XwxQ8%0AiUwqplpt1CMAJhdjfO5Eb8f3796UhRzqNvDS2Vv3g2bN4PGjPXcsCN8rCEXhj4DfxiK3OWY9vRLH%0Aa9eiV8uxGpV85ZFBVjbS2wLca9dyczneseiyuJbkdx8eZGY5RiieZ8+AhVodDo86yBdvGWqJEBFN%0AFRjuMfPq5kagSTpX5uReN48e8rZG6m/XUW52ru3dZRMW+vc4W+NzYpeVOtDj1G8rwqoUUgbcDd3C%0AGnWiyQJmvZwFf6JjrBZLlVYC//Eb83zp/gH84Qz+YAavXYvbpsUfSnN41M7P31rm7G2v0efRIxOL%0AmFqKb5OfgIa2YTZX4isPDAgFk4+Qj8qMcye2asCO9hkZ7rUw1G3i4nQIk05BJJHj0SM9XJgOYdTK%0AW9IQXU4DPQ49lVpD87pUrWLRKlDIZGgUSmaWYwx361BIQSEX0efS4wukMBsV6LV6HGYNP3tzEeoN%0AXetLMyEOjtj59WV/22IpEM2hkEnIbGq97zR94bV+MDMbgQ+HTvc9sVjE1x4bYnk9Ralco1ytoVVL%0AmVmOtXLcj9+Yb+v4buayn27q9StkEjw2LYvrSfyzmbbc+MjhLv7Ro0Ot68NuUncsCnc5tkvdCPlN%0AAGCs38KFmSDr4UyrmBZLFvj7l28y3m/lq48OMr+abIvNH74xz95dVqARnwqZhHevb3Byn4crN4O4%0Abe1a+81N3X0TLn7w6jy7vEZuLEQx6RVtMS10XQq8H1KpmJVAGpVCSiZfwmPXEIjmqFZhxndrn9O8%0Ad4bieZ6+v7/NSLjHpUckghffWW7Fm82kYtBr4NKm1Flz0kYhkyCRiLm0KdEHjU4yq0HJ4d124d4q%0AICDwqefc1C1D2lA0T49Thy+QJpos8trFVYZ7zB29M770wAArGymCsVuduOlcCZlUQrdT19HI1m5W%0AcfZGgD0DVmq1Oq9c8GM3qZBLJR0/WyiWx6CVsx7Jth4rlquE43mOjjnIFm51AmuUUuQyMbVavU36%0Adev94NNyECgUhT/BNAsjt49Z+0MZTk64cFo0vHHJT61ebz3/5ISLQqlKpVpntYNOMDRMFtRKKXqt%0AAodFjQhI5cosr6dwWzWtDo56rc7XHh8mmS1tew2FTMIjB71tHZX3mgujwHY6Feu2xqdYLOLYmJPn%0A3lykXK21FbKasXVzJcbl2TBPnuonkS6yd8jO1GKs4/uFEnkeP97DlZthepw6AtEsNxaj9Dh0XF+I%0AcHEmxFP393c8wVPIJOzdZWVfvwW3TcuVDkY2GqWUw7vtgFAw+Sj5qMw4O3F7Pj065uCdq+tE4gWe%0APNVPtVpDpZASjKXJFMr0u4zcXEmikDUWH2uRNBKxhFypjEIuQURjsZEpFOn3GBEh4epiDIVCznCP%0ACYtBybvXQkzsqnFtPsKhEQciYLjLyKWZEGKRCIVMwlvX2gu/h0fsnJ8JtX5fd5q+EDpBPz7G+i2t%0A+55UKuYbn92NWCwimiwil4rpcuiwGlVML93KcZVKrdVNeWTUiUEnZ3k9iduqocuuw2lRY97sSrs9%0AZ53c42r9H4vFInS3eQQ0n6dVy4V4ENiGL5Thu7+8yT/70gTf2ZzuMukVxNNF3BYN4wMWnvv1IvF0%0AgV6XnusLkZY0STie55EjXSQzJV45v4pMIiabK7ERzdPvMXWMQ71azi6vkT63gRsL0TZHb2F9KPBB%0AqFRq9Ln1jA9Y+N4vbmIxKum26xgfsPCrs75tz6/V6lyYCgGN3CeTSpBJRLy2KXUCjdhzWTX84LX5%0AlmxTKJGnx6FDJGoUL7Y+12PT8IX7eoV8KiAg8KlHKhXjC9yaBD47tcHB3Q7OTTYKxW6rtqNXVa1W%0A59xkEKhTqtRamsCNQm2ZX767wtExByKxiKX1FF67Fq9Ni0reMHsvlqqIxWIODtuIpYrYzeodzWxn%0AfXGGuk1tP3/nemOfpVHJqNdBJhEDMOgxAPeecdz/KEJR+BPI1i628X4ThVKtbaF9fNzF5FKUSq3O%0AgMdArljGH8rwpQd28fyZxVbnx07Ozy6LBq9Vy3d/OcOxcRdL60lS+RJfPD3Agj/J9fkIB4dt9Lr1%0AJLNFDgzZmegzv+9F8mm/mO5ltsbk7p52Q7CtMgCn9npYXEu2/v72tXVsRiWfOdbLnD/B3GqCXreB%0AWg1yhQqvnl8F2DFWvTYtuXyZg7tt1KhTLtcZ77PgD2UY6jahUUqRiEUsBdP83uPD3PTFWQ1m6Hbq%0AODLqYLzHBEC3rRGbb13bYNafwGXRMOAxMOQ1CPH5MfFxHSI141UsFvHgAS8bsQwn9zaMCX742hwn%0A9zipi0V87dFB4ukK6XyBdL7EoREHEjEMd5tJZwuI6pDLlqjUaqQzecwaBdcXYwx16fFYtbx0dplT%0AE25cFg1uW46X3lvh0IijVdzd3WvkqdP9rIUzPHjQSzpXYjWUZne3saX5msmX2xZe7zd9IWxYP3qm%0Alm5pko/2mskWysRSBYa7jSgVUv5uU6qpU45L58pk8mUKpSq9Hj1Oi4YzV9dwWXt47aKfLz4wQCSR%0AZ96f7Hg/bfx/1zpqoFGvC/EgsI33pgL8zoMD+IMpuhxa/OEMo71mNCoZcqmE77w4zVh/I1ab45tN%0Aelx6kukSvmCaA0M2et0GfvzGPNBwGv/yQ7sIxfIsriWxmVTo1HKqtcbG7/JseEevCQGBO7EazuAw%0Aq/GHG8asuzwG3FYt339ldtumv4nXriUYazjK6zUKNKqG+ac/mGl1h0mlImxGFYVSBa1KzsluI6ls%0AkXi6zP4h223u9hUhnwoICAhs0vQ6AVjeSHN4zMlTp/sJRHNUqjX0GvmO/gTVap31SJbxAQsDHgOB%0AWA65VML+IRtOiwaJBFQyKaVKjVodFteTBKJZQLTFWFuBTCLqeBjd69ITjufpc7dPLDfN737/s7u5%0APBvG0mH649PcZCMUhT9h3N7FVixX2trjlQopder0OA0Eozn63HosBhUPHfQQiufaxqh2cn7Wa+T8%0A4PU5vvG5ES7PhhjtM5PKlnj1/CrdTh2/95lhQrEcapUMq07B3iE74XD6A10kn+aL6V5lmyFY4JYh%0AWK9T15IBUMgkyKSilrunWCzi+LiLPreeH74+z8m9borlCqFYDpEYNiLZ1mvuFKtDPSa+//IsB4bt%0A1Go1uhw6CsUqVpMKg1ZBl13DWiTLkTEXf/3CFBIRDHaZeOzwrdH6Jt12LV97ZBCxWAQIBbSPm4/j%0AEEksFjG90tB5PT7uIp4usm/YyovvLDPab+HqrITxATPLgSwGrYwL0yF+96FdTC0l+dHrjeLH9EqU%0A+8YcaFQy0oUS67Ecw0UzshqM9ptZi+Qw65Sc3ONmcjnGUJe55crrtmlaHcfX5iN0Ow0oZFLKlRoa%0ApYyHD3URSeRaJmDC9MUnG7FYxPRygpVACptJSY9Lh12vQq2QMedPUCrX3jfHTQxa2AhnuTwTxmFR%0As3fQRr9bx+ePdbd1BO+Ur46NOvl3370ItLsx//nXD36YX13gLsVqVDK9FOfgbiu7JRI8di1roQwr%0AgTQOs5pkpoSIzhstu0nFldkw+4ZsZPJlfvzGfCsuZRIxSrmYQyN2bEYVV+bCWA0qxvrNvHl5vW3a%0AwWFWt6THBATej8nlOIl0AX8ow4kJFx6blpVgmnSuvGNedVk1FEpVxCIRcpkIk05JLFnEalRhNSip%0A1uv87M0lDFr5tpwp5FMBAQGB7TQbxJKZErt7TVyYbkjvaFQy3rywzsn9bqq1Ov5QhmN7nB1zM4i4%0APBtq5deLMyFO7/Mw2msmky8TiGYb65JIhuWNhgzbk6f6WA/nsJtVbcbaoXie4+Mu6vXGezYP8YKx%0AHKO9ZtbDmYb5na8hIbm1YezEuPOOdYBPY41AKAp/Ati64Xt38pZGS8NMzkytXm+dtjx8qIvr8xHU%0ASilDPSZmV+IcHbPT49Tz/JnFttdt6lBWqjU2otmWFnE0lWe838q3fzHNF08PkM6XiKUK7NllwWvT%0AksoUsRlVDG2202/lg14kn8aL6W5np8LDnQzBxGLodelbhxdL66mWwdzxcRfX5sPU6nUODNt58/Ia%0Ah0YcvH7Rj0mvaDvsuF0ztcepY6TPzHNvLvI7D+5icT1JKJ7HpFcy2m/ColPy6nkfYrGYA0N2rs1H%0AsBtVrcLi7QXhrQix+cmheYhks+kIh7efKP82kErFVCq1Vnz3OnUEozlKlQpddjUzy3F2d+mRiBsj%0ATHt3Wbm2GEcpl+G1a6nXYSOa4clT/dSBAY8JXyRDnTogIpMrsxbNcGU1xi6vGZm4ykYsy1ivDXe2%0AxLO/uolVr+QPnhwlksy3TD1v+hKcmwq1DJmWN1Kkc2V6nHp+5/RAyyBMmL745LJVBuWRwz2kM0Vq%0AIvjbl26+b47rdurw2rWkMiWUSgkWoxK5VMKBYRu7vca2PPV+B7FbY+SBAzYhRgR2ZLTfytTSPL5A%0AhlK5yktnG34RTou6pbt/e6y6rBrsJhUapYTf/8wIUysRKlUJx8ac+MMZel16arU63/vlLDKJmH/5%0A+wd5YsuhRqccJhSEBT4ouUIZi0HFLk8dr0PLGxfXWj/rFKt7B63M+hqHv2KxiEq1znNvLvDlBwfp%0AdmhxGFX4QhkkInHHnCnkUwEBAYF2mg1iAH/41Ci/fNvHk6f6WQ9nCMZz7BuythnL+cMNqdM6IlY2%0AUnQ7dWhVMn51zketVm+TklreSDHYZUQsEdHvNjC1FCGZKTHcbUIhl3J1NkKvS49Jr2grNDc7f4+N%0AuyhVqq1DvCdO9HJhOkgwlued6wGeOtXHP31qrE1qUqgFbEcoCn+MNE5cgsz6Ehzf46BYrjK9fEt3%0A8Pi4izp13NZb3WXRRGOcKRzP4TSrGx29SjnX5yOtYlyTZmfGyb0enGY1ewcsvHrJz8EhOyuBNE6T%0AmvVIluFuA1JEeJ06KtUadqNKWLB/igjE87x9fZ0bi/Ft0hB3MgSb9SVQKaVUqlXkUgluqwaxRIQI%0AETq1jEKpgkYlIxTLYdQpACiUKhTLVeKpYts49dYuoseP9XB+aoNCqcIDB7wsrCWJpwvcN+GiXq2T%0AzBRRyqX80ZNjraS+22sQutMF2rixEufcVBCtSkY6V8YfSvOZY13YTGocZjVWg4p+j4Grc0v88RdG%0A+YdXG53ARoMKfyhDoVjBZVFTr9fo9xj43i9u8pkjbrRyMelsBRCxsJ6m36Pn5bOrjPSZ+e6L0zjN%0ASvo9Rs5PB+h2alumBpdmwiCCs5MBLAYFQ91mfJvdTlvHtG83CBOmLz7ZDPeYeef6BquBNN0ODTcW%0Ao++b4x470s1yIEW9XufgbgcSUZ1jIy7MWvlv9BmEGBH4oPjWEug1cirVKvFMqbW52hqvt2uYK2QS%0AUtkyiUwRmVSC06IlFAvjtmuwGlX86pyPQrECQLFW5Z0bwbY15Nb4BGEzJvDBuTi5QSpXJpEpcXDE%0AzvnJIMFYbsdYlUrE/P0rsxwattPt0HJ9MUqXXcs/n0h3MgAAIABJREFU/vwoI15j63XvlDOFfCog%0AICDQzntTgZZUGbU6Dqu65Y1x3x4nkUS+rYGsVqvz5pV1jo05GxNKy1F6XYaOObXHqcNskLMRyfPt%0AF6Za+fz6pvTDib0u8qUKojSNzt/VeMNw3qFlqMvE0kYSubQhm6pRSgnF8/g2NY0VMgn7B20dvYcE%0A2hF/3B/g08qNlTj/7rsXeensCm6bhh+9vsAL76zQ49IBjSAWAf0ePVqVjM/e18uDB72sR7Io5VLi%0A6SKpXJE9A1ZmfDGWN1KtMaqtKGQShrqN9Lr0RNNFZlcSPPvyLDd9Mb7yyBDRZJ6bviR2ixqrQcmx%0A3XahIPwpwRfK8L1X5vivP71BIJbHa9fy8vlV/t13L+Lb7BhaCabx7tAhcXDExi/eWebCdIhSpcrl%0A2TByqYRLN0Oc3u8lHM8TTxXpcze0fUx6BeFNaYmt8ia3E0sViKVKqBTShhHTmAOrQcV6OEu5Vsdu%0AVDPaZdx2YxEW7wJNbqzE+S8/vIZIBK9f9HN5Pszjx3qIpkpcnA6xf8iCRiVDLZdzaNROvVYjli5S%0ArTUOQvpcepQKKTajkkKpytxqnGceG6ZYqSOrg0ImRi4WE4zkUMokjPdbMGnlHB1zYDNpUClkvHV1%0AnXyxgtOiQaOUYdIp2Nh0wpVJJRg08o75umkQdjtCfH+ymFqK8u70GlqFhK8+MoQvmMZt17XMNe6U%0A45K5EslMiX1DdtQKCXv6LL9xQXgrQowI7IQvlOH85AYWkwavXYNIJGoz+uwUr83DDajz3o0NhnvM%0AiEUiFtcSPHqkm2uzUX52ZrFVEG5y0xfflsN8oQzPvjrH//6t83z/9fnWGgPomO8EBABShTKZXENb%0Af3alMQJ8p1jVqWUMeY3s7jWjUIh55FAX3Q5dW0F4K8L4sICAgMCdadyjRVyYDnJxJrTZxWtEIZOQ%0AzpVZj+RYXN9uHA6wHsmyHskSTRZ3rFPZTCrO3gjhtKhbncCBaK7lkTXUZWJxLck7NwLkCg3ZoMEu%0AI0pZo7dVJAKrUYVMIsZu1lCp1uh16Xn8aA9//vWDwqTHB0ToFP4YWA1nOHN1nWK5ik4to1Jt6A4+%0AeNBLr0vPhekQJ/e6yRbKvHrej8emQa1oOCU6LerWuFS9DkvrCXrseuq17WNUNpOKPreeUDyD06Jj%0AcjFCt1PHLq+B8X4zhVKZQyM29g7YMGn+5zekAncPt+sEN4Xbj4+7ePvaOu9OBhGJ4N9+5yKHRhzb%0AdIF0ahkb0WybwdH4gAW5TMz9+73E0wVcVg2+YJpypY7NpOLGQrStc67TOLVWJSORKfLkqX4segX5%0AYpn52TgKmZiHDnlwGdUfy+9L4O6g2dlzbirY+nuxXOVPPj/Ct38+zVi/GY9Di92k5tpCjKdP9vLW%0A9XWUCgU9Dh3PvblIuVxjtM9ErlBmLR5jrGBktNfCX/98mnlflPE+C6V0kZv+GAMeM5liCb1WTiZf%0Aot9jZGk9RSie46n7BwjFczgtGqRScUML3qXDF0wTTxWJJvOCQdhdii+U4YevzPOZEz1U6lAuV+ly%0A6PjOL6YZ9Bp3zHF9bj0qhZRCqcLT9/ezr9/yMX8TgU8DvlCGH7w2zwOHvESTedbCGYZ7zPS59G1G%0AlrfWlnX84Qxddi06tZx0vsTXP7cbmQi6nHqOjzY0zfvcOmZX49veb7jb1JbDdvIl+NMvTzC5GO1o%0AYCsgMLWa5O0r6+jUckQiODcVYHdPY8Lm9tzqdWixGlTU6jUOjzgIxrPUavD3r8zyZ1/Z93F/FQEB%0AAYG7mlTu1mTR9EqMfUM2njrdjz+UIZYq0GXXtq0nmjT3/9BYY/zuQ4NsRLOsbKToc+vpdRlYWk9i%0ANaqIJPJ8/XMjTC9HWQ00OoEndlmYXo4hl0k4tNtEIJrlynyEHoeO5Y0Ub19b5+n7B5hZ9hNPFXlv%0AMsCJCTf/5g+PCN3B/4N84orC1WqV//yf/zM/+clPyGaznDp1in/9r/81Vqu14/OvX7/OX/7lXzI9%0APY3D4eCf//N/ztNPP/2RfuZOI0ZSqRi5XEqtVqNWqyOTSahWa9xYjhOI5QjH85yYcKNSSJj1JVDI%0AJIz2m5leivHEiT6eP7N4q2AXaBTsfu/xYeb9CWQSMW9fW0elkHJqnxt/JMtgl5EL06G2MapZX5xj%0AY07kcjH9Lj2lUokepxadSsH56RBmXcN1USgIf/q4XSe4af6iUze6c2/64ngdGtQqKX0eLYPdRuZ8%0AcVZDGbw2LSa9kmq1xusX/dsKy0+c7OPta2s8ebKfK7Nhzlxd40sP7OLGQrTNFKQ59qdTy/inX9xD%0AoVTC49CTzZYol+ucnQ6x4E/Q7dRxYNgmFIQFgPZ8K5dLKJWq+MIZzk8HCcXznNznxhdI0+fRsbSW%0AosehaY0g5Qsl+j0G9g5aeensKjKFlKX1FJlcAfGmpnAqk0MOlCugkmr42RkfQx4933hihMnFKFKp%0AmFA8z4DbyHdfnMZqUPDQoW4yuRI9DhUalQSrUUelUuH+vW56HDpqtTpSqZjF9RTnNnXj5TIpF6Yb%0AxWvB0Obu4txMgM+d7kMqFZPOlvj7V+Z45rFhLkwHGey6Zb6xNcf9ydN70Gvl1CpVJBIRHotQ/BL4%0AaHh3MsAzjw1zbSFMJl/BZdHyt7+8yTOPDvHejcA2fb4TEy4+f7KXcDyL26pDJBKRzBTw2vUtE0z4%0A4EaYO/kSvHl5rZWbtxrYCoVhgUAiw3IgicuqwWvXcm0+QiZXacuvW40LD+624zSpyGZLRDMlrs1F%0A6Xcb+LOv7BPiSUBAQOA3oGksJ5VKWp4DjU5fMTKJhEA0iVgkwmPTMuA1tHJzE4VMglIubT0mk4gx%0A6+Uk0gUO7raTL5WRy8TIpGJM+obMZCpTZGLAzEMHvEyvRCkUayikEga9RkrlKgNeI9VandVghold%0AVjw2LT96Y75VAFbIJPQ4dUJB+DfgE1cU/qu/+it+8pOf8O///b/HaDTyF3/xF/yLf/EvePbZZ7c9%0ANxaL8Ud/9Ed8/vOf5y//8i955513+OY3v4nVauXkyZO/lc/TqeDbfKx5scysJNjda+LEuINMoUoy%0AU2RqOcbKRhqnVUOvS4dGKWNqOYZJq+D8dIAHD3bx/JklAMYHLMikIoKRHCuBNMktOm9NiuUqNxYj%0AjA1YsZvVrAYzbESylCs1dnn0RNN5/smTo1ybj7R0Vsb7LOi0MuLJPKF4gYf2d7W+y/u5LgrcvdxJ%0AB00sFrXpBIvFIu7b46JWr+MPZoilSzx6pAeJBN68tM5Tp/pZXEtydjKIXCbm8aPdXJ6NcH0hwp4B%0Aa8c4jWxKRPiCaZ6+v59ALMeFqSBfvH+AcCLHgwe9pHIl/KEMfW49u7tNhOJZ8qUqlZqYZ1++SSJV%0A5KlTffyff3xUSOyfUppx3PzTH8ny9vUNFv0pHjzkZXI5ik4lx2SQsxbMki1U6LKq+fFrc3gdemxG%0AJRvRPI8c8vC9X84C8Mzjw9xcSeKwqOlz6ymXavR79JSqFSw6BevhLJF0CTEQz+Sx6RRUqjXqVRBL%0AwGFWMh9I0Os0sriW5GuPDzO7muDXl9fo8xgY65fz5dMDbddg889KpdZmCja3muB3HtxFKJZjfi0p%0AGNrcJYjFIvo9Js5NB1kNpnFbNRTLVf7u5Zt87bFhfMEkv/f4MDO+huZZl0PLviEbComEH702R65Y%0A5ZtfPyjcfwU+EsRiEXKZiHimQLFcJZEu8qtzPr54/wBza3F+9+FdrIYyLK2lcFk1dDt1qJUS1DIJ%0Aoz1WBtwNE7lO8fpBjDDv5EsQ2pSVahrONA1shRz46cYXyqBUSbAb1cytxrk8F0aEiCdO9LK8kdiW%0AX/cO2hDX67x2yU+3U8+cL8H/9o1DwtpRQEBA4ANwe91ALBaxHEi3JnweP9pFl0NLl11HoVQhmy9z%0AfTHKO9c2Wo2IF+fCfOOJEW4sRlt1qIldFiYXY3Q7dXQ7dIwPmJlfiyFBitOiYWktQSJdbLxpHUrl%0AKoFoQ2Zv1peiWKpSp4BUKiJfqLTkq3qcOv7Z0+Msrid55YKfvbusrYlLjVLKkNfwcfwa73o+UUXh%0AUqnEd77zHf7Vv/pXnDhxAoD/+B//Iw8//DCXLl3iwIEDbc//wQ9+gFar5Zvf/CZisZiBgQGmpqb4%0A1re+9T9dFG4r+G6OtQGtx07sdfKj1xYolqtIpWIOjzq4vhTHoFXw3Ren27onr86GG47zUjGRRB6N%0AUtbSSgFQyqVYDCrSuRJjvWauzEU6fqZANI/dlOf8dICvPjKMP5SmVK6yEc3ismjI5Io8uL8Lq0nB%0A7GqcZKqIVCrGY9XitbabFwkb0nuPTjHb3Fz5Qhlm/QnWohlGeyx0O7WsBFIcH3dxfirYHq8yCUfH%0AHHjsWhbXU2QLDXM4k17B5dkITouabKHcOjW8neWNFF9+aJAbixFS2RJOsxqLXkm1XsNuVrB3yI5O%0AKSOSKHBtIYo/lKbLoee5t2ZJpBo3B0EY/tOLL5ThvakAICZbKNFl11GpVXnu10sUy1X+8ROj/M2L%0A0xzb05A6+ex9vZydbHTc6tQyvA4dPU49Zr0MmVRCr8uA16HFF0wz6DXz0tlVKlXo9xhYWE0w0mMi%0Am6tSqpQZ7Tez4EuilomJxIuI62AzqcmXq1SLYNIruXguwi/f8TMxYOLQbifTi2EMWjnheI6hOxRQ%0AmnQysREMbe4ezs+G+e/PTVIsV3Fa1KxsNMblSqUq335hCotBgQgR3Q41f/jkKP6NNNF0gf/7+5co%0Alao8frRH+L8W+Mio1eqM9Fr4f75/FYe5MW1TqdT4wasNg5hisYZOJeeRI1567DoqtTrJXIlAPE90%0AOU7P+xRo38+Uq1ars7vH2KZf3GTrWGmTph6xcI18ejk/E2TAa+T/+9kkJr0CuVTSmkRzmFXEkgV2%0A9xo5MeHCalAw60swG8hgM6n5h1fmeOpUv7B2FBAQEHgfttYNRnqNjPZZmFyMsrCWwmvXtGoD3Q4t%0A2UKNH70+31r75gqb5rKb+r8A/+2nNzg65uBPvzzB5dkAsWQRu0nBY0e6uTIbZHopxkifmenlBO/d%0ACKDTyOlxK4gk8iSyJUw6BeVyleffWsKglW96GsBT9/czv5pELm34D4hEIkqlKl6rlocOeDk/E0IE%0AOMxqDu+2CwfLvyGfqKLwzMwM2WyWI0eOtB7zer14PB4uXLiwrSh84cIFDh8+jFh8yy/vyJEj/MVf%0A/AX1eh2R6Dczr+ikf5YvVji7OfarkEnwB7Otnz99eoCX3lvm6KiT9XCmY/dktlBBIZcQTxcB0TYd%0AtwcPeClX69hMcmwmVUuTcCteu5abK3FOTLi5Nh8mEMtxcNiBWiGmUqtTrlZQKSXcXIqxHMqgkIoZ%0A6lLitQoXx73OTpp9zVH01y75OTsZ5OufG+F7v5zhs/f1NTaEpcqO8apWNn7eNIeLp4p4bFqUcgnZ%0AfBlPt7ZjnNpMKp59eZajo04qlRpTyzH2D9npcehY8Mf521/OMrHLRrdNy1Mn+qhUavhCGY6OOHfs%0ANhL4dNCM40MjDi5MB3nyVD/Pv7XIgd12iuUqFoOipWEpos6BYSsrG2mK5SqfOeplajnJE8e7ub4c%0A47EjY/z6yjrFSoHxfgsXp0OkUzkGvSZ+fmYeo1aJP5xBIxNTKFRZWM9g1qv5/9m78+i2zvtO+F/s%0ABLERALFxFTeJFGlZlmjJ8irLiRPH49pt3KZJs8/bdhz3vJPTN3nH7mmadE4mTZP3NE3Tpu2J6844%0AmaZpncSJ6zYex0tsydplbRRFSSRFcMNCEiQBgsT+/gFdCMsFCFJcAOL7+ccWcO/FQ9wvnnvvg4vf%0AY6iWAjIZRlx+6NRyyCQyBBYjSMSBQDCMJrsOIy4/zg/6cH7wZKrtKx3s45d05ccXDODs1alUn+mb%0AD2XUSQeA6bkQXj81hgf3NuDydR+CoSi+9/M+hMMx0Z/WE62npWgYx26cu7pngtjbZU3l1R+MpOqv%0A3x+rh0ImhUFThX967Qr8/vCKStkU6sPylZlI/1mpILseMVUWqVSCuUAEZwa8qcnjhD42FInB6Q7A%0A6QbOD87gwT0N6Gk1wWHWYsYfwlXnLPbusPAuMSKiZWSPGzRYtfibF88jFInh4B0ODI3f/CJXLpNj%0AxFX43FcQiyfwNy+eg2d2Cfu6rFDIZfjp20PQVyvRUleD2cASdFUydLfYMTQ2iwvXZmDQKmCRV+HM%0AFQ+6mk3Y123D8MQ89u20oa2hBlecMxmv0VF/s49f7otpKl5JDQq7XC4AgM2WedFktVpTz2Uvv3Pn%0AzpxlFxcX4fP5YDKZVtUOsXqrwt2SQPKDc30y+WHRVSsw4Q1Ao1ag3qrFm6fHRLfp9S2itiY58ds7%0AZycyTszj8QRePzWK33pfByLROHo7rbh4o85aehtqdCrU6FRIAOhqNmHvDgsSkKBaKUdncw3C4eTy%0AdUY17upmeYhKkq9m38nLHgAJBJeiMOmV6B+ehkatQCwWwxMPtONXZwrlFWiwaRCLJ1In5FVKOd69%0A4MLvfLATM3OLojltqTPA61tEPJFAe6MRd+60IhpNYHjSh85mIz64vzl1F4fwX3bqBCRzDABL4SiU%0ACikmvAG0OJK1gQHgrh47LlybQU+rEUPj8/i/fq0bz/28DwBwsLcZM4FBtDXWYC4YxeRsAEqZBDO+%0AKJRS4BMf6sK54WlUq6TwhaVQA4gppJAnAH8ogs4mI/7h5X4oFVI8fFcjjLpqBJbCqEoAxy+4UW/V%0AQgKgwabNmXiRg32VodluwqirP/VvoU8Uy0N3iwmJRAKDY3OoM2v4ZRdtihq9FtdvzAoeisQglUhE%0A87q304JQOIp/feMa9nZY1zSrYmUmultN+NufXMhYjv0oxeMJ7Gw14hdHnQAK97Et9XoshWOY88xj%0AzB2AnXeJEREVJX3cQKWQYSntJrGH9zfjpXeup8apTlyahHculFq3UL+8zaGHZ2YRezstaK1PTry8%0Aza6Dbz6EofFZSCTAsYtuGPXe1J3Av/OBHXjj9Bj2bLelzj3kcmnqpjGvLwj3TBBmQ1XePp5jB7eu%0ApAaFFxcXIZVKoVAoMh5XKpUIhUI5yy8tLUGpVOYsCyRLUSzHaKyGXC7LefyyM7P+mVGvSt0tCQAG%0ArRJqlSIZdIceY54AfPMhjHuS9a3y3T2pkEkRid74ubDIifkrR67jEx/YgWg8hs881oW+wRmMuP1o%0AsGpRo1VBo5ahvc6ISV8A1yfnUFUlx109ddjZsv4zmFssunV/jdUq5battWIzK3DPBJFAcpD3zp0O%0AnL2S7ISnZ0PwycKpn9VnE/KqViqgqbrZ8R+9OIm7b3PginManY0m/OZD7RiZ9GPE5UedRYOeVjMm%0ApwPY2WKCUadES70BXdvWP58boZJytpbyZTabxaLDZedsqr8V+ta9XVaMexeSOU0kB2Xb62tw2enD%0AhNePRrsOTrcfL715BU12A948NYZgJArjhBJymQSumUWoJIBcBox6FrDdokVcp4Q/GoZErsRsLARV%0ASIZAOJTqd0/3T+HOLhui8Qh01UrUW7WpSW2GJuawv9uGhaUovLOL6Gk144E9DRvSD68VZrmwfJkd%0AnfTk9JlHL07iQI8DCSQw5gmgo6EGu1rNOLS/GQDwwN6mDWt3uWEO106+zL74y0sZmX33QjKvoXAU%0AntlFtDfUoMFajXgceOSeNjxyT9u6tM9i0WFvtyPjMZtZg1+dGcOl4RnsbDGVZD/KjK6ffJm1uOYy%0AMiv0sUs3frnWUq/HHR0W1GiUOZmqdMzr+ir2fHarq4ScbZW/sZhxg+xxrrlgDE02Lc5dkd2Y08qH%0AA7fZc37lfqDHASCBUU8AzTYduttM8AWC+OQjnRgYnUaVSgoggRGXH3qNEjtbTZAkgFgccLr8uHOn%0ADXt2WPH+/c349Qc7RNsvdu5QKrZKRgQlNShcVVWFeDyOaDQKufxm08LhMNRqtejy2YO/wr/Fls/m%0A8wVFH+9sqsHI5M3b5rNvk786OosP3d0ClUKG65PzqecWwzF0tZhFZ1/UVMkRiwPvnBvH3bc5AEkC%0AD+5tQGAxgtEbg8stdTo0OfTwL4SxzV6N9/U2AAAikQQiN2Yyj8cT6KjXZ9xR6fXmDuqtJYtFt+6v%0AsVpr2bZy+HAXm1lBsoZgMicnL02mvrWLxOLoqKtBcCki+k2fkNcfv3UNH36wDY8/0IqRST8mpxYg%0Ak0rQWqdHvVWDBosWqn1SzC+GoVBIIYEUVfI6RKPxjHyWcoaKUartL+fMphPe386mGrx1Zhw9bWZc%0AcfrQ02bGsQsTuOf2epy7IsOxPhd+/WA73jrlxO4dNvzH0evY1+2ASiHDsUtePNVpw8DcErqajXju%0A5Uv4L491ISRJIBIH4gCqq2RAlRJYCkMuk6HWVA3fXAJ7Oi04d8WL0wPeZP2r/cn6V3P+KO7coYPD%0AWI1T/cmfYE9MLWBiagG6agWe/UQv7MbksaYU8yFms7Nczpl98z03drUnS5EIfWY8nsCpfje++PE9%0AsJlUCATDsBm0ZZOHzbLZOVyJcs7s4MRCRmbj8QSOnJ+ArlqB//u3dsNuroLmxo0YG70/LFolnry/%0AFdKDbRt2PrsS5ZTRbOWc2XNXp/Jm9r9+ZDfkkGApEkOTlf1sunLOK1Dema005ZyzYhT7WSrXzFos%0Auoxxg+xxrh+/fhnv39988wYY3yIctZqM8QLh3Pc3HmxHe0MNxj0BXBqawd7OWnRuM8K/uIilMGA3%0Aq3B3jwMXB724NDSDQ3sacOcjViiVstQv3MsxT+Xa3xbKbEkNCjscyW8CvF5v6v8BwOPx5JSUAAC7%0A3Q6v15vxmMfjQXV1NXS61X9Qs+ufhSKxjLsl/cEI4okEPvrwDlwcnEKLw4Azl704enEScjnw6Ue7%0A0D/iw/WJ5GzO2xx6VKvl6B+eQYNViwQSMGqqYDOrEY/FcVe3HRqlHHU2DXRqBZZuFO+en89/tzNv%0Ak6d0+Wr23dlpBZCsKTwzH8aj9ya/tDh6cRIyGdDZaMRHH96OofF5XJ9M5rXZoQMSwIlLbuzrsmHO%0AH0Y8HscH9jeh2aqFQimFQibD4mIEUokE4XAc1QpFKpNCJ0+0UkKOq5RyhCNx1Ft0OHPZC6OuKnVy%0AIkkkcO/uRlQppWh2GGA2JJ8LLkVx/L0x7LujAcHojbt+x2fQXm/CdDAIk06LxaUYFkPJmXOrFECt%0AQY0p3wImPAu4rcUMg0aFk5c9+NnbQ7CZqnH/7XWpQd/snz8f6LalnqPKYDPpUBWL4bOPdeH84AxG%0AXX402XW4q8cOlUyCUVcQnY01m91MopSetlq8ecyZkdltdXr0tJngD4ahkEqgsSqW39A64vkspWuw%0AGaCNx/HZx3bi/OAURl0BNNt12NtlRSgch6JKxrrBRJvos19/o+hln3/m0Dq2hFYrfdwguxzEtXE/%0AHk0AO1tNuDTsQyIBeGcXktdVQzNw3jj37W414eroHGb9IRg0KuxsNWF0ah6hC8C4J4B6qx7+hRh+%0AcWwENlM1Du1pSJV+4FhB6SmpQeHOzk5oNBqcOHECjz/+OABgbGwM4+PjuPPOO3OW37t3L37yk59k%0ATCp3/Phx7NmzJ2PyuZUSq392oNuGQ3saUo8FgmE4TNW4vcMCt28Bv/lQO4Yn5jE87odMKsOuDjN6%0AWs3QquUw6BSYngtjz/ZaPH5vC8xGNbQqOaLROKLReOrbknL91oE2X77MCp3voT0NaLDqMDg2g089%0A2oXLN760kEmk6NxmRFezAY/c1QSzQYVgOIrQYgwH99RheGIOSoUCRp0cVoMmmdlwHFEkawELF3O8%0AqKO1IOT42CU3HuxthMe3gA8/2I6B0Wl0Nptx2enDuWtT2NVhxah3HjtbTbgy6kPnNhMGRnzwJ4D+%0AYR8e2F2PKpUMiVgMO5qMcE0rsHNbLWIdtRnfTkulEuztsGW8fr7a1qx7TXvazLg0OA3EYtjZrMNn%0AHu2ESinDleuzmF2IoLvZuNlNJMqwb3stpAD6r8+grU6Dpz98G6LRON676oVBrWT9VSo5+7bX4uyV%0AKcTicdzRYcJ/+fXbEA5HMeYKoJF5JSK6ZdnjBrpqBZ5+chf6hmYw4PRhaMqPeosBVpMK999eh6vj%0A0wCkaHVo8OsH23BuwAVAis5mLW7v6MCZ/klUqxT4UG9r8jqroxYA0NtRy+umMlFSg8JKpRIf+9jH%0A8I1vfANGoxFmsxl/+qd/in379mH37t0Ih8OYm5uDwWCAUqnEk08+ieeeew5f/vKX8alPfQrvvvsu%0A/u3f/g3f+973brkt+QYAxB6Ty5MD0NFoHFVVybdUKPUgTKTlMGhSRbORQOpuYIDfltDaKHZACwDu%0A7bGnciuRSBAKRVPr6FVKQJUcMOtuNqceF7JMtJ6ycyz8Vy6X4q4uK6qq5Df6z+TPj/Ztt0KtVuCu%0AzvTnkuw1akilEhiqjIjduIs+vb/Nd5JS6OSFJzaVbWdbsuapxaJDKBRCMBhFi730f0JIlat3ey16%0At9emMhteiuO25tVNxEy0EXZvTw4oCJmNLIEDwkREa0hs3KCn2Zg1jlCL6molWtPOc/V6JWqqGlP/%0Alsuk2Nd58xf+2eNavG4qDyU1KAwAn//85xGNRvHFL34R0WgU9913H/7kT/4EAPDee+/hk5/8JF54%0A4QXs378ftbW1eO655/DVr34VTzzxBOrq6vDnf/7nOHDgwJq1RyzI2Y+lD5alD0hk46AabYRiBrTS%0Av7BYzXaI1lv2XehCXsW+UFtcjOQ8l70dorVWqMQTUSliZqncMLNEROsn+zop+9/BYGYfnN0nc3xr%0Aayi5QWG5XI5nnnkGzzzzTM5z+/fvx8DAQMZju3fvxosvvrhRzSMiIiIiIiIiIiIqayU3KExERERE%0AREREROVpJZPSAZyYjmizrH42NiIiIiIiIiIiIiIqO7xTmIiIiIiIiIiINsVK7izmXcVEa0eSSCQ4%0ACw8RERERERERERFRhWD5CCIiIiIiIiIiIqJFi8FlAAAgAElEQVQKwkFhIiIiIiIiIiIiogrCQWEi%0AIiIiIiIiIiKiCsJBYSIiIiIiIiIiIqIKwkFhIiIiIiIiIiIiogrCQWEiIiIiIiIiIiKiCsJBYSIi%0AIiIiIiIiIqIKwkFhIiIiIiIiIiIiogrCQWEiIiIiIiIiIiKiCsJBYSIiIiIiIiIiIqIKwkFhIiIi%0AIiIiIiIiogrCQWEiIiIiIiIiIiKiCsJBYSIiIiIiIiIiIqIKwkFhIiIiIiIiIiIiogrCQWEiIiIi%0AIiIiIiKiCsJBYSIiIiIiIiIiIqIKwkFhIiIiIiIiIiIiogrCQWEiIiIiIiIiIiKiCsJBYSIiIiIi%0AIiIiIqIKwkFhIiIiIiIiIiIiogrCQWEiIiIiIiIiIiKiCsJBYSIiIiIiIiIiIqIKwkFhIiIiIiIi%0AIiIiogrCQWEiIiIiIiIiIiKiCsJBYSIiIiIiIiIiIqIKwkFhIiIiIiIiIiIiogrCQWEiIiIiIiIi%0AIiKiCsJBYSIiIiIiIiIiIqIKwkFhIiIiIiIiIiIiogrCQWEiIiIiIiIiIiKiCsJBYSIiIiIiIiIi%0AIqIKwkFhIiIiIiIiIiIiogrCQWEiIiIiIiIiIiKiCiLf7AYsx+Vy4Wtf+xqOHTuGeDyO++67D888%0A8wxsNhsA4PDhw/jmN7+J4eFhNDc34wtf+AIeeOCBorbt9frXs+krZjRWw+cLbnYzcpRqu4C1bZvF%0AoluT7aynUstssUo5Q8Uo1fZvlcyW6vu7FW32e83MElBe7x8zW5nK+f1iZitPub9XzCyVimL3Yblm%0Alhm9deX6HhbKbEnfKZxIJPB7v/d7mJ+fxwsvvIAf/OAH8Hq9eOqppwAA165dw1NPPYUPfvCD+OlP%0Af4qHHnoITz/9NK5evbrJLV8duVy22U0QVartAkq7bXRTue+ncm9/qeP7u3H4Xq8Nvo+3hu/fxuN7%0AvjJ8vzYf90Hx+F6VBu6H8rfV9+FW//s2wlZ8D0t6UHhqagptbW346le/is7OTnR2duLTn/40+vr6%0AMDc3hxdeeAG7d+/GU089hba2Nnz+85/HHXfcgRdeeGGzm05ERERERERERERUkkp6UNhiseBb3/oW%0AGhoaACRLSfzoRz/CbbfdBoPBgFOnTmHfvn0Z6+zfvx+nTp3ajOYSERERERERERERlbySryks+Nzn%0APofXX38dBoMhdSewy+VK1RYWWK1WuFyuzWgiERERERERERERUcmTJBKJxGY3ohgDAwMIhUL47ne/%0Ai3PnzuGll17Cgw8+iK997Wt44oknUsu99NJL+KM/+iNcunRp2W1Go7EtWROEti5mlsoNM0vlhpml%0AcsPMUrlhZqncMLNUbphZKlbZ3Cm8Y8cOAMC3vvUtHDx4ED/96U+hUqkQiUQylguHw1Cr1UVts9Rm%0ADbRYdEXNbLrRNqNdTk8AR/tcuDwyi87mGhzotqPJql3XtpXDLKKlltlilWq2i7Xa9heb41tpV6kr%0Adgbfcs5HqSgmb5v9XjOzW1855HAlmNnStBHH13J9v5jZzbXe2RRTru+VgJktTZuR5c1W7D4s18xu%0AZEY/+/U3il72+WcOrWNL1la5fs4LZbakB4WnpqZw/PhxPProo6nH1Go1Ghsb4Xa74XA44PF4Mtbx%0AeDw5JSWovDg9AfzZ908jFIkBAEZc83jrzDie/cTeLX8goq2DOaaNxLxRKWAOaSMwZ1SqmE3aKphl%0AospR0hPNTUxM4A//8A9x4cKF1GN+vx/Dw8Nob2/H3r17cfLkyYx1jh8/jt7e3o1uKq2ho32u1AFI%0AEIrEcLTPvUktIlo55pg2EvNGpYA5pI3AnFGpYjZpq2CWiSpHSQ8K9/T0oLe3F3/8x3+M8+fP49Kl%0AS/j85z8Pk8mEJ554Ah//+Mdx6tQp/NVf/RUGBwfx7W9/G+fOncOnPvWpzW46rZJUKsHlkVnR5wac%0APkilkg1uEdHKMce0kZg3KgXMIW0E5oxKFbNJWwWzTFRZSnpQWCqV4jvf+Q66urrw+7//+/j4xz8O%0AjUaDH/zgB9BoNNixYwf++q//Gq+++iqeeOIJvPHGG/i7v/s7tLW1bXbTaZXi8QQ6m2tEn9vRZEQ8%0AXhbzIlKFY45pIzFvVAqYQ9oIzBmVKmaTtgpmmaiylHRNYQAwmUz4+te/nvf5gwcP4uDBgxvXIFp3%0AB7rteOvMeMZPVlQKGQ50s1Y0lQ/mmDYS80algDmkjcCcUaliNmmrYJaJKkfJDwpT5WmyavHsJ/bi%0AaJ8bA04fdjQZcaDbxqL2VFaYY9pIzBuVAuaQNgJzRqWK2aStglkmqhwcFKaS1GTVosmqhVQq4U9U%0AqGwxx7SRmDcqBcwhbQTmjEoVs0lbBbNMVBlKuqYwlYe1KjYvth0egGijrDbHxazHHNNGELK4Vnnj%0ARCJb23rv31vJIbNXnjZjv2XnjNmhtbAWOVpJH8jcUikTy3I5ZLYc2khUCninMK2a0xPA0T4XLo/M%0AorO5Bge67av6SclabYdoNVabP+aWSsVaZ5HZ3tpKef+Wctsov1LYb6XQBip/G50j5pbKTTlkthza%0ASFRKOChMq+L0BPBn3z+dKj4/4prHW2fG8ewn9q6o012r7RCtxmrzx9xSqVjrLDLbW1sp799Sbhvl%0AVwr7rRTaQOVvo3PE3FK5KYfMlkMbiUoNy0fQqhztc2XMRgoAoUgMR/vcm7IdotVYbf6YWyoVa51F%0AZntrK+X9W8pto/xKYb+VQhuo/G10jphbKjflkNlyaCNRqeGgMK2YVCrB5ZFZ0ecGnL6c+j356vms%0AdDtEa6nY/InlmbmlUrCSLBaTS2Z7a0rvy0p1/5Zy2yi/QvttaGIOcvn6X2YwO7QWpFIJpuaWoFLI%0Acp5bjxwxt7SZVpOvcshsObSRqBSxfAStWDyeQGdzDUZc8znP7WgyporRL1fPp9jtEK2HQvnrbDbi%0Ausufym93qwn7Oq1osmqZWyoZxWQxux8+dGcTLFrlqrdH5UPsGNy1rTT3L7NXnsT2m1QqwYEeBwDg%0AS8+dWPd6jswO3Sqhr/T6FtHTZkaVUo6jFydT2VmPHDG3tBlupdZuOWS2HNpIVIp4pzCtyoFue863%0A6SqFDAe6bQBu1vN59bgTI655vHrciT/7/mk4PYEVbYdoPeXL384WU0Z+//3d6xn5ZW6pVBTKolg/%0A/Cd/fzSnHy52e1Q+8h2Dd7aYS3b/MnvlKXu/Hehx4FS/G0fOTxQ8/1vPNgDMDhUnva90uv04fdmD%0AU/3u1Bcb65kj5pY2UrHX5oWUQ2bLoY1EpUb2la985Sub3YjNEgyGN7sJGTQaVcm1CRBvl0GjxK72%0AWqiUcsTiCezvtuOj7+tIfdv4ixNODDgzf74RiyegUsrR02IqejuradtqaTSqNdnOeirFfBSjVLMt%0Alr+Pvb8DZwa8BfN7q7ldK1sls6Waj3JQKIvF9sPFbm8tMLMbI9++12tU+Nj7O0qi71rpecVmYWYL%0AS99vUqkE2moFhicy79Jart9ZyzasVXZK/TNeCDNbvHx9ZV2tBrs7avGRh9avD1rL3JZzXgFmdiOs%0A5pwwW6kep9Nt1NhCuWZ2IzP6s8PDRS/7+L0t69iStVXKn/NCCmWW5SNo1ZqsWjRZtZBKJRk/xyim%0Ank/68vm2Q7QRsvMnlUrw/CuXRZdNzy9zS6VCLIsr7YeX2x6Vj+X2/UcfakejpTT3L7NXnoT9JpdL%0A8aXnTogus1y/s1ZtYHaoWIX6SvdMEE893r3uWWJuaSPcyjlhtnLIbDm0kaiUsHwE3bLszlao5yMm%0Au55PesF3dtq0mYT8CflVKWSwm6szfoIkVo+KuaVSkZ7FlfTDguwJOJjt8lTsvl9u/27mhCzMXnmK%0ARuN5s9e9TncJZ2N2qFjF9pUb0Rcyt7SeVnNOWEi5DLaWQxuJSgHvFKZ1caDbjrfOjCMUiaUey645%0AvNpC90TrrbvVjKm5pYxJR84MeFiPisrKcv2wgP3x1lPsvhfDPNCtyM6eVCrBvbscWAzH8OXnTzJT%0AVFIK9ZXsC2kruZXzAgE/E0RbE2sKl5BSrU+ymnYVqucjFLofcM5iLhDC4Pgcjl50YVd7LQwa5bq3%0ArdC2Sl0p5qMYpZptMU5PAH/xz2cx6glgbiGMyakFeGaC+NyHd6Gj3rDZzcuwVTJbTvkoJ2L98Gd/%0ArRt1RnVqmbXsj4vBzG6M1dbU26g8lPr7l46ZXZns7D1yYBteOzGKa2Mb08eslXLKaDZmtnj5+koA%0AG3psvFXlnFeAmd0It1prd6PPFzcLawqvHdYULi2sKUybIl89n6N9roxvKQEgFInhaJ+b3zbSpsuX%0Az76hGfQ0GzepVUSrk90PWyw6eL3+1PPsj7eu1dTUYx5oLaRn74evX2WmqKSJ9ZU/evMac0tbzq3U%0A2uX5AdHWxUFhWnermYQu+79EG2G1EzHI5VJEo/H1bh5RUcRymq+GsJB3lUIGo14F33wIoUhs3SeF%0Aoo1T7D5caf/HfFAx1iNTzB6th7WYqFWQbxlml0rBamoIL/eZWM12xV6Hn4/K9Nmvv7Gi5Z9/5tA6%0AtaQycVCYNpRQ6H7ENZ/z3I4mI0bcfhztcwGQwh8MY9TjR1ezkTWLaEMsl8/sE5WLIz4c73Nj1O1H%0Ao02H/d023k1Mm2altd7i8QS6ttWgwarFUjiaUUNbV63giXmFKbb/u5Wagql1nbPobGI9wq1urTPF%0Aepa0EVZ6LpguX0aZXSpnhT4T7fUG/Otb13BxyLfqbPPzQbS5OChMGy5fofvuVhO+9sJp9HbZcKrf%0AnXre6fLjrTPjePYTe3mAoHVX7EQMF0d8+JsXz9/MqduPU/1uPP3kLg4M04YTar0JeRxxzRfVb+5s%0AMefkWKWQ4eknd21Iu6m0FDNJ7GpyJrruZPHrUvlaq0zdSvaIVmo1k3Lly+jTT+7KOM4yu1SO8n0m%0AwtEYfnlqFMDqss2+nWjzcVCYNlyTVYtnP7EXR/vcGHD6sKPJiAPdNhy75AIALIWjrFlEm0Ysn4fu%0AbIRFmzmJwolLbtGcnrjk5qAwbbjV1nrrG5pmDW1KyXd8FjJ0KzUFWY+wMq1Vppgf2kjL5VZMvoye%0AuOTOWZbZpXIj9pkwG1T4519ezVhupdlm3060+TgoTAAK175abrmV1NaSy6WIxxM5he6lUgn+8d8v%0Aw6hXwetbFN3GSmtcsi5RZcmuZ5W+/1dap7DJqsU2uw5SqQTRaDxnci6lUobJqQXRbThd/lXVGGZe%0AK0uh/S2Wn0J11uVy6apqvRWqETc0Mcda2SVK2J9C/1TsOtm1WwHx/jLfRDS3UmdzLWp0FoP96PqT%0ASiU52Vuu3n72MTV9vWLnmVjP/DA3lSPfsTT9cQCi1yrZ0o+RhTLqdPlh1Kvgmg5mPL7ZtfuZ+/Im%0Altns5wqtV8y/s59L/0wAwJefPyn6OtnZLjTOsBHnBkRUGAeFK1wxta962kzY0WRE39B0xnIAlq3/%0A4/QEcLzfBaNejZHJeYy6A6i3atHVbEwdWICbtYreOjOOnjYznG5/TluXq+O13N9EW5PTE8Db5ydx%0AbXQW9loNelpMGHH7cW10Dm0NBthNahy94Mb2JkNRdQrbGgywGtU4dsEFq7ka7fV63L7dCotWmbFc%0AvVUDu1mDoxcnM0+Y7LoVDaQxr5Wl0P7OrlF9V7cNOrXixq8ocuusA8k+eHB8Hg1WbU6tN6lUgrtv%0Ac+Cf37iaWn/M40dnWp327BpxUqkEB3ocAIAvPXeCmSwhTk8A1yZmIZXKcHV0FuOewLK1zNPz1rWt%0ABjtbzDh7dSrVX7bW6SGTAu+ez+0jxSYrXG2dzVtZtxjsR9ef0xOA0xNA/4gvlb07dlgwOObDpeHM%0A9z27L+tuMeH80BQmPAtob6zB/bscaLJqi87FeuWHuakcTk9A9Fja3WpG//VpAFIsLIZxfdIPe60G%0A7fV6bG+oSeU0XXa+79hhwcjkLGzmatGMNtl1OClyt/Ba9H2rwdyXN2H/DThn0dtlw+T0AkZdfrQ3%0A1mB3Ry0uDU+j/3ruvhU7H0i/tu9uNafWXe76Scjtcv3ycllb73MDIioOB4UrWLG1rxqsWtFaWPu7%0AbXj77ETGY+n1f4TtP3ZfK378xrWMmpVnLnvw+P2tAJBaXqhVVKWUQ6WQraiO13J/E+sSbU3Z+9vp%0A9uPcFS96u2wYcc1jxDUPlUKG3i4bXj3uLLpOobDOkfMTOHfFizFPAL1dtpzPgUohw4EeB46cT34O%0AVAoZ9u1cPqeFXpt53boK7e/5xUhObV+ZFDje5xats74YiuJ4383HbKbqnH7z3l0O/PjNaznrj6TV%0Aac+uEXegx5G1LDNZCpyeAN44Mwa7WYOfvX2lqFrm2XnLPpYL/eX+bhvqLJq8fWS61dTZXIt1C2E/%0Auv6cngAujfjws7eHcrL32H2tqePtW2fG8btP9OB7L10UXe7YBRecbj+OnJtI7Z9ic7HW+WFuKoew%0Ar/PNWfLYfa14+Z0h0b7x0J6GjDzkm0/isftaoZBFRK9f9u205QwKr0XftxrMfXlL33/37KrLye2R%0AcxMZ10DCvgVQ8HxAWHYl109A4X652Kyt17kBERWPg8IVrJjaVyqFLG+N34WlaMbJT3b9n6N9LigV%0AUkx4A6Lrj3kCCIWjqeWFWkXHLrnxYG8jAsEwRt2BG3e1Fa7jtdzfxLpEW1O+/b0UvpnN7H8XW6cw%0AfZ1wJI6TeWoIJ5BAW70BjloN9u3Mf8feStrPvG5N+fb3e1e9mJ4P5ZwQLyxFAeTWWReeS3/s6MVJ%0AHOhxQCIBxjwBdLeYsBSOia4vvO7RPjc+8mBbqkbc0MQcJBIwkyXo5GU34vHkvi22lnl63lQKGUIF%0AjuUKmTRvH5luNXU212LdQtiPrr/3rnrgnQ2Jvs8T3gB01Qr4gxEoFVKcGfAsu1z6/ik2F2udH+am%0Achztyz9nCYC81ykLS1GcvOzJyEO++SQmvAH0DU+jt8uGpXAU3tlFdDWbUhldj75vNZj78ibsv0LX%0A59nXQEf73JDLkHE+UOy6ha6fgML98o/evFZU1krp80FUqTgoXKGKrX1VqMav17eYUyMrvX7l5ZFZ%0AbHPoMeYJiK4/5glAUyUvWMtwpTWEWZeochTa39nZTP93sXUK09cJR+OYyFNDeMK7gK/+7n6Ew7kX%0AGqttP/O69RTa38GlKJyuzJI5Qt8r1geLPRaPJ3Dk/AQ6Gmvw3//zPsTjCXz5+ZNF1WkX+l25XIov%0APXei4LLM5MaTSiVwzSyiRqvC1dH8x+1C9S2NehU8BY7ltTVq0T5SzHJ1NgsR1s2u075a7EfXn1Qq%0AwcJSrOC53DaHHhcGp5PnfO7llwMy90+xmbqV7GX/TcXUYafyJ+zrfMdCo16VN9te3yIkyJwXJftY%0ALRjzBNBk0+HI+QmoFDLc1mbGRx9qX7ZW+0Zif1ne0vffSq7PB5w+mA1VqedXsm6+66d0YtleadZK%0A4fNBVMmkm90A2hxCDR8xTXYdfPMhAIBvPgSLUQ0g+c2i3Zz8iTIAWI1qKOXS1L+BzPo/Pa1GXJ+c%0AR71Vk/d1avTKvO1L/++t/k2sS7T15NvfKoUM25tqsLAYST2WntXsLOTLjMWoTn0OqlVyNDt0osvt%0AaDKuajIu5rWyFMqr1ViNRltmvoS+N70PFiwsRmA3V+dsx26uxvbGGkSj8dTria0vyM6ZVCphJkuM%0AcIFkN6kRCsdyjqfCfm+tN2T0Q9l5K5QDy43+Uejv0vd1ocGxQnlInwxvPbEfXT/pkxdpqmR5z+Ua%0ArFpcn0z+1Di4FEGDTfzurvTl7OZqdLeYMiZJEl6rGIUmUCp2feZm6xP6T7FjoZDDhcVI3mxbjGrY%0ATNWpPESj8ZxjtWCbQ4+p2eRAWigSg9mgzsk3sLLrmrXG3Je39P3nmw+hrlYDu7kaumpFxvV5+vUL%0AkNy3dtPN7Bc6H8i+tk/fVqGMiA3m9rSK/3Ky0HaYQaLNwTuFK1i+Gj7pta9CkRjUKjnu312HhaUo%0AvL5F9LSZoamSo9aohufGv6uUcpy96kV3qwk/evNaasKuO7ZbYDNpoFJ4c16nyabDiMuPP3n+RGri%0ApFv9qQjrElWW9P0tTJC1FI7iinMW25uMqFLKcWbAg0a7LpXVnlZTxsQH9+yyi9aAq1LKEYnFcf/u%0AOsTiCWirlKLLGfUqfPn5k6uarIN5rSz58vrO+Qm8r7cxo9ZhKBKDpip5iBbqrEdi8dQ6Jn1VzmNe%0A3yIWwzE4PYGMWp3L1Wk/MziNMwMejLkD2NdtW3VNd1o72ZOzdDQZMTEVgFwqxRmFN2e/SyRI7XdB%0Aet5CkVjeHGiq5IjFkfpJqlALcDUTEeWbzGk9JzJiP7q2xPb9HR1WXBrx4YzIuVyDVQuJRJLK4o4m%0AI073e3KWq7dkLhcMRfHLM2PLTgS72jYvty3mZuvKnjx4m10HqVSCKqUcapUce3ZYUzmsb9JiR5MJ%0AZ69MYTEUTW1D6Bvv7LRmbHt/d2ZdYmHZ6io5ttUZcM/tDXj1+EjG9VApTebG3Je3A912vH12Ant2%0AWJFAAkq5DC1tehg0KkzPLUKtkiOeyCwVIezbX54cW/Z8IP16SVN1c1v5MlJo8rq2BgPu312Hw+dv%0ATsjNrBGVJkkikajYr2TW4qeLa2mtfk65EsnOPLeGT/rj997uwL++fi3nwHHnThsOn7s5wVb25CLC%0A47/5UDuUShnOX5mCx7cIq1GNbXUGvHJkOOcEbKUTHYi9Z/n+pmK2VepKLbPFWs9sOz0BHD4/Cblc%0AijdPj+Xk7/H7W/Him9dSJyT3767LmKBLKpXg3l0OKOUyXBufQ3u9AbVGNY5ddGFvpxX/dng4NYj3%0AGwfbcX1iDh7fIhpsWsilkpyTnZVmeLV5BbZOZjej79sswv6WSCV489RoKodyuRS/8UAbJqYW4HT5%0A0WTXYf9OG3RqBY5dcgMSCXRqBX5+Y1IRYVDZZlLjlSPXc3Iv5DA5SJdcPxAMY9QTQGdazs4MTmf0%0A28LnQSaTYnhifs1ruzGzy8uenAW4ecyVSICWOj2CS1G8/M5w3v2evi2hf+lsNmJniwnnr07hytgs%0AHGYNWur0kEklOHrBhY7GmtTFmtjrL9e35ZvMSWz9tX7/bqUfXU4lZTZf9p79xF4EFiPwzC3i2ugc%0AxjwBNNi0aLBqoatW4Af/MVCwL9u5zYQZ/5JoZoVJXVdz/Fyuzcttq1Buyvm4VEmZzZYvD4/d14qR%0AyTl0NBrx4zdzr2mefKgdY+4Ahifn4TBr0FZvwPYGg2iGLo74cOKSG063H9YaNVRKOY5eTJ4LqhQy%0A/Odf68Y//LxvVZlcrZW8V+vZX65WJWd2pbInOwRu9qWn+t348IPtePfCZM6+FTsf6BuawYDTh/Z6%0AA8LRWM41zUN3NiIWS4hmJPuzds+uOtFjf772lKpi92G5ZnYjj22f/fob67bt5585tG7bXk65nh8U%0AyizvFK5w+Wr4pD/+L28NihaKXwxlTjR39opXdDnffAjRWAIDTh/2d9txvM+FBJAxICwsuxYTHbAu%0AUWVpsmrxsfd14Edviud0cHwOCpkUoXhMdIKueDyBt89O4NG7t+Ern7kzlZkP3tmIH6Z9GaKQSTE8%0AMYeLg9PJnxPGEnj7/GTO6600w8xrZRH2d3Zeo9E4/uX1q3j8vhb83mM7M0oBCPn44etXU+vE4wmc%0A6nfjtjZzwYk8svOVfSKTPSmU8Hm4/476jM8DbZx8EwEthqK4ODiNs1e86G4pvN8FYv1LT7MxozQA%0AALx/b0Pq/4udHEas3UDhiQ3X62KQ/ejaKDQJlVyWvNOswapBbY0aF65N4XS/B3futBXVl+U7Ri83%0AkdGttHm5bTE3W0++PAxPzOH65BwkUono89OzS/jUB3bk9I1iepqN6Gk24ifvDOO1E86c7Z29Kn49%0AVCqTuTH35a1vaDpvXwoA03NLoudvhc4H/vWta/jlqdGcbcbjCXzkwTbRdmRPZpvv2J+vPURUOlhT%0AmADkP/mRy6XoG54RfU4oPg8ki9bnm3zBPRPE5REfNGoFrjhnoVErCk58JJcXjuVKasbR1pZet/Ly%0AiE90Ga9vEd2tJjTZdLCZqvNmT8h5vm0KEzOEIjGEo7G8E8/lm6Rmudwyr1tbeq7E8irUN7w6Npd3%0AfWHSDmFZm6k6Z/Iw4blRjz+jLxXLl1Ipyzsp1LgnAKVSJvocrZ9iJr/UqBUr6n/ELvzj8URq4iTh%0A3zezufwEXNnHaWE9m0mNRAIZcw0UattaYz+6esvt+6m50I1JuRZwZsADfzBS8Nzv3LXp1P/L5dKC%0Ax2jhXDL7HDA9L0I+V9Jmni9WluX6z2a7Aa6poOjzl0eS2RP6RrFtp/9XLpfi/LWpnEEwo16Vc1wV%0AjstDE3PLZnIjJzlk7kubWH9XzDnCgFO8rxWk17oWtnlxSHydyyM+0XNBsclsheur7DmIlmuPGE72%0ASbSxeKcwibo44sPxPjdc0wuot2gwMjmfs0yDVQuFXAaPbxG++RD2dFrhdOdeHGirlTBoVTh8bgI9%0AbWZcHJxGT5tZdNm6Wg3+9B9Potmhx/27HCI/g82sGVcOP92gtZedhbt77GhrMGDElZvTZocesXgC%0AwBK21ekRjcVFs9dar8eLv7qGaEwCfzAM18wCGqza1DZ986FUbtP/P1tdrQavnR5DR70hrRTLymtz%0A0tYgVmP1tlZTKq9CGYhwJAqzQY35YBh//NzxVB1WADh2yQW5TIYGmwYNVi2WwlH45kJ4YG8dBpyz%0AcLr9y25nfjGC431ujLr9aLTpsL/bhp5mIxps2owcC9tJIIFn/+4YM7uBnJ4ATl52w2auFu3LLEY1%0ALg4mB9ry9T82UzX+8T8G0NtpgU6tyNv3CMd4IQ87mmvgmg5iYTGa9/V3NBlxccSHoxdcOTkacftx%0A504bhifmUnMPVKX9pFpYn4MQpUuYxEhs37fW6xGLAUq5LGPf+uZD6O2yiR8LLRq8dmoMw5PzmJxe%0AQINNu2yu6ywa/Mubg1gMR2EzqnH8ouxnW/gAACAASURBVAd33WZFLA4MTczDNbWA9saa1PlhoTYz%0Ab5WnUB4ctRooZNKcY56g2a7DV//XabTU6TL6yuxj+OTUAg7uqceIy496a+62fPMh7O2yZhyXhfrF%0AtTVq/PLMGNrrcstS8FyRBNlZ6G4149LwNPqvz6Kn1Yj2PNc7Ql96cI8lb98n5FkikWJhMYzrk340%0A2HRotov3z3UWDb78DydgN2tSx3sg97Pmmw9hV7sZjTZdKu/CsUJXrSi6L+bngGhzcFCYcmTXKrKb%0ANaLF6CUSCY5dnMSBHgdO9btRb9GKLheJxrGtMTlbapUyc+IksW0Ojs9hcHwOR85NZNTFTK9bNOKa%0Ax1tnxvHff/8ALFrlur8nVDrEsiCUIhHNFBJ493yy9rXT7cf9u+tEl4tG4/CF4xn1sOymm9nPnpih%0AUIZffOMa9nfb0Ntly/gsCbldz7pyVDry1Vh1um7mUHiut8uWURPb6fJjMRTF8T73jWXG8dh9rXj5%0ARk3hJw914J9evYLeLtuy2zFoVfjZ20M3H3P7carfjaef3IU9O6wZk0IJ/Tkzu7HS+7V7don3UVVK%0AeeoxTZV4/yOXSfGr98aQSMQzaqen78f5xUhGvyTkYX+3DW+fncCThzpw7kruhGJtDQZ851/O5az3%0Au0/04PxVb8brOd3+5IQyPY5UvVhOLlP68k1CFY3G8fbZm8dRYd8KuRGrIymBBP/y+lX0dtkwODaH%0AO7ZbC+ZaWOe1E070dtnw4zcH8dh9rRh1B3KylX5+yImzKF2+PMhlUhw+P5H3HDCRSMBiVOPV485U%0AXwkg5xj+5KEO/O9XB1L/n70tANjemJxsMefY7/bjzGUP9nfbcGhPQ8bAs9g1Do+7lSdfFnq7bBhx%0AzWPENZ83w8I1dnerqeC2xXKZb5sS3LwuF84bhYHh7Mlsmx2G1DmqsF2hxvat/O38HBCtv5IfFJ6a%0AmsI3v/lNHDlyBEtLS7j99tvx3/7bf8P27dsBAIcPH8Y3v/lNDA8Po7m5GV/4whfwwAMPbHKry9uJ%0AS5kn90dvDPwmkMCYOwCLUZ1xB1AikcBdPQ689PYg7u6xIxpLYMxzc7mLQ1MAEujtsiEcieLBvQ3w%0AB8N4cG8D5oPh5IQlN2alPnrxZo3W9Ppb+WqE/erMGJ68v3Wj3hoqAdlZEOoEv3fFm3FHRnJCQz1+%0A8tZgxvqHz0/iwwfbMXxjwjirUY1Guw7/cXQE3S0m8ewnkpkOR6L47fdvx9XRWYx7Anj0nm2Yml3C%0A9cn5nM9FOBLHyazPElBadeVofRWqsXr4/CR+5+EdGL7xK4zsZYRcC88BwPDEHEKRGHTVCkx4A8ks%0AXZzEfbfXIxKNiW5HV63AmCcgmsMTl9z47COd+N0nenBmwAP3dBAJJJjZTZDerwn9TqovM6mxzWHA%0AyOQcmmw6NNl1OLSnAYf2NOBonxv912cy+h+x2ulAcj++d9WL6fmQ6HMLS1HoqhUYmZxDb5ct9foW%0AoxqaKjnOXROvk3n+2hQWQ+KvF43F8ejd23Bnp5X5KQNNVi0+/GAbBpyzqeNoo12Hn709lLFcKBKD%0ARAL80Sf3otGixW8+1I6h8fmMcz/hWLgUFs9Vo00LR60Gpy55sLfTmrMOAHhmggjmyXJ63fRnP7G3%0A5CbOos2RnofsvhEATvZ78Nh9LRiemE/1b1VKOQ6fn8Qd2y2pgbGTlz2IxpL1sIXjavqxFwBeensQ%0AT9zfhglvIHktY9WizqLFP702gAM9DkSisbx97cnLnlRGb6UuNm0t+bKQXnv98PlJfOzh7bg+6YfT%0A5UeDVQu9RonpuUX0dtlwaXgmNXCbvW0ACOU5J338/la4p4OpiUQlyL0uP3HJndq28Fn75ekxTE4t%0AYGJK/Fzz3FUvejtqV/2383NAtP5KelA4Ho/jD/7gD5BIJPDd734X1dXV+M53voNPf/rTeOWVVzA9%0APY2nnnoKn/vc5/Dwww/j5ZdfxtNPP42f/vSn6Ojo2OzmlyW5XJpRH06lkMGoV+FUvxsNVi0MWiWu%0AT86hrlYLTVUyPmqVHB7fAna11SIUjiESi6OlTo8rzhkkIEFnkxGLoRj6hpI/D7SZqqGQSzDqDqDR%0AqkNHQw2uT85jcHwu+XpGFXzzIQDA9NzijVp04vWTLg3PQHqwjT8RrBBitbSEOlbxeCJ1R5rNVI14%0AIoETfe7UbNBG/c1cjbjmUW/RwGZSY9Yfxul+D6w16ox6WMLyR85PoK3eAINWifPXphGLA8GlCHQa%0ABc5d9QKQIByN4eLgzYkfVAoZNGoFro4WrnXI3G5dQlaz66wJuQpFYui/PgPv7JLoMkq5LFUfLv2/%0AALDNoceYJ1mzUCGTYmZ+EXOBcMYygvRlBWaDCj2ttZiZX4JcLkVvRy32tJlRVSXHs393TPTvYWbX%0AT3a/lt6Xdbea4ZkJ4sK1aTRYtbCb1QCAbXYd4vEE2hsM+IsfnUv1P8I6Xt9iKkuRaAzNdj3mAmHE%0A4shbA3bWH8KeHVaMeQIYHPek1r/i9GGbQ4/gUlR0vUAwgqlZ8Vrt7pkgnnq8u6jcFDPBE60vqVSC%0AI+ddcE0vwKhXweMLwnPj+Apk9mHumSDa6g2IxxOYml3CzPwSwtEYrjiTc0goZFJodXI023XQquUY%0AnvCn7hwz6lUYdfvhmg5iKRJNlY9osGgBJDDrT9YvDizmz1Z6nyQMDheqCUuVo8mqRWudHn/5r+cz%0Azs101Qrs22nDewNeRKJxAImMvjORAHZ31GJqbgkSiQShcDxVKgLIPZ5Go3G8+MbVG9u14/rkHN69%0AkPxiTjgui/H6FmHSqVJ9Xvp8AennCNnHXbFjMI/LW0ehesGz/hC2NyWvlzVqBa6NzmFqLtnnXhic%0AgkatSOVmm0OfU489Hk9gcHwe25tqcuaiAJLH3dP9HjRadfjAXU145+yEaB14p8uf6meB5LmIazqI%0ABqsWwxO55ScAYNSdnKMiHL454Jud22Lqwxd7HsHPA9HKyb7yla98ZbMbkU9/fz/+8i//Es8//zy6%0AurpgMpnw0EMP4bvf/S5aWlrwi1/8AlVVVfja174Gk8mEu+66C0ePHsXIyAgOHTq07PaDQfGD9WbR%0AaFSb3qZ4PIHBST/GvQHcfVsdTIYqhMIxtNTpsbPVBIuxGgq5FF7fErpaTNi9vRZ6rQqLoRhc00EY%0A9SrsbDEhEo2hWq1As02PSDQO13QQLXV67O9xIBqLYX4hAotRjeY6HabnkhevLXUGmAxViETiuH9P%0APfRaJSangvDOLUJbrcR1kbrGd+9yoKsp99vQ1dBoVGuynfW02flYrbXKdiIBuH1BDI7fnIwrEk1+%0ACTE5tQCpVIL93XaolDLMBcKot2rQZNNn5MqoV2HcswBIJDAZ1DBolbittRammipIJJLU8kLuW+sM%0AUCqkuDTsQyyRwMP7mxAMJe90Mteo0bXNjFM37iiRSiW4+7Y61NZUoUangkIhw6jIRF77u+3o3nbr%0Aud0qmS2Fvm+tCVm9fN2Htnp9qn9Lz5WlpgomvSpnmUQMePiuJixFYhgan0dbvR4OsxbaajlG3QEs%0AhqLoaDKksuoPRuCorcbw+HzqswAkT457Ws2oVstTJ+Wf+GAXJBIJxtwB7OqoxZGLLvz07WG4fUFo%0AquRYDEczPl8CZjbTWmZWrF8DgFg8gQarBlajGrs6LIjGE3BNB6HXquCdW8J19zx++NpV6LVKON1+%0A3LOrDo5aTaqmpfLGXUUdjTWot+ow4VmAploBvUaZMTAs9FuaagWcLj/qLMl+c9QbwG1ttTBoVZiZ%0AD6UeH/cGkEi75treVANdtRKjInU6dzQbcd01D61aCYPmZqmn9PfP6Qng5IAHr54cw8tHrmNsOoga%0ArSpj+c1USZkVsjjgnEVgMYKlG/2VeyaYOieMROJ4YE89FHIpLl334fAFF4Ym5mCvrUZ3Sy1kUglC%0A4RhuazOju9WM0/1eGHQqGHUqjLj8iMUTqW032XUYHJ/DXT12OGo1mF8Iw16rRWezEWqVDFVKGbTV%0ACtHjaHq25hbCePnoCF58cxD9o7OYXQhBLpPeUobK+bhUSZnNJx5P4OL1GQxPzEMul+LDD7ajvdGA%0AKpUC8UQC/oUwLMZqNDv0aLLrUGuogtWoRq1RjVgiAbtJg2n/EobG52EzV2N/twPnrnnRWp/7RWs4%0AEofDrMHV0Tns77ZnHJezlwWA7lYzxjwBTEwvQK9RYikShc2kyTlHqLdosLPZCKcngF+ccOLFt4bg%0A9gWh1yQzn/6YtloJTRlPDsvMip8LCMfnarUcXt8S2hsN2GbXI5ZIYOc2I45fciMUjiGwGEHsxgRy%0AjxzYhiMXXfjxW8n+cHImCJdvEYl4HBajWvTaRCqV4MHeBoQiMZzq98Bmrs453kulErx/XxOO9blT%0A2/YFQmiwavCrsxNoazCI573NDLNeBX21UjTLBo0y73kQUNz5Z77trkax+7BcM7uRx7afHR5et20/%0Afm/Lum17OeV6flAosyV9p7DD4cDf//3fo6Xl5k6XSJLffM3NzeHUqVN45JFHMtbZv38/XnnllQ1t%0A51azv9sGmRQ5Ndw0VfKcx+7fXZfz2Kl+Dx6/vxVzgUhmbUu3HxcHp1OTkgj//ujDOxBciqRqXt6z%0Aqw7/fuR6UbWOHtjTsJFvDZWA7HpxoUgsVV8zu07WHTusqfpWYrk6d0WG/d02SCDBy28PZ9RsFZZR%0AKWR47L5WnOz34Lce6sA/3aglJzx/8do07t3lwNtnJ1I1Fnu7bHjtxGiq3itrHVYmIav56qw9/eQu%0A6NWKnGU+/ehO/M9X+vHRh3fgdL8H3a21+OH/GcCn/1MXTvd74Q9GcFtbLf7nv/WntvlgbyPOXPZm%0A1Lo+0OPA4XMTeOy+VqgUMnz0/Tvww/8zkPo8vPzOcE7ttqef3MX6nJsgXx3MljoDXNMLOX2XSpHs%0AuyzGagDAvbscqWNx9r51uvyp/vHN02M5x9PsOtLC9p+4v000t0KdYKGN3a1mXBycylvj+JV3R/DL%0Ak2OidQGdngDeODNWsGYsbazsOpFVSnlOvl45ch29XTYcvXDzHK/RqhPNS2+XDW+/N56TO+HYnb5t%0AYT3h2NzRZMSVkZmC2fIHIyLre3PqtlLl2bfThpOX3Hjsvla4p5NflorVPt/fbYNSIcfCYgRvnBrD%0AY/e14sdvXhM9FwQAlSK35nqDVQu5TJKx/UJzsgh1Wt86M47ffaIH33vpoug5Qr55NPLVjGfey1v2%0AuUC+47NQd124/hDcu8uRk12hP43FgXfzXJvcu8shep6Rfry/d5cDP8/q44W+dnd7LVrra3Dmcu5n%0AY3ujEf/jf53G00/uKjjPymrrw7MWMdGtK+lBYaPRiIMHD2Y89v3vfx9LS0u499578e1vfxs2W2ZH%0AYbVa4XK5NrCVW09PsxFnRSaZya5RWKhuoWs6iHBE/Ln0ukihSAxDE3OIxRKpn2/lq7/5+P2tGHX5%0A4blRA2xHkxE7W8zwesV/CktbU776gQ/tbcBrp25eoKoUslQN1ny5Emq7uaaDUCqkqeWzlxl1+3Hw%0AjgaMecXrZUXjCRzqbcTCYgTAzfpz2bVBm+w6vG8vL1IrRZNViz/65N6MXApCkRj6hmbwkQfbMpYx%0AG1S4MuqDUiHF1VEf7r29DldGfbCbqnBxKPmlmlopw4W0n8SaDSr0X5/OqNsu1OEMRWJ46e1BfPR9%0A23Fl1Lfs5+HS8Azrc24CsX7t7h4b3r3oynucDS5FIZdJcWlkBre11i67b4Vjb3pNzVl/CImEeB3p%0AiancO35CkRgSSKCt3gBHrQb7d9rQNzyNw+eTfV0oHE0do9PreOarC3jysjvv38c6gpsjO4tGnTLV%0An6gUMoTCN2udpx9vl8vd4fOTePJQO8Y9AYzemJ9CKpUiEo3nzfeVEV8qW+k1rpvsOvzi6EjB89Ds%0Auq1UeXqajfivH9mNY30uhCNxRGL5s1allGNhKQqlQppRNzh9uYmpABYXI/i1+1sxND6XqrvdZNfB%0AO7uIBCQZ62XPydJgzZ0/BUDONZfwen1DM5DLUPS1F/vM8pfe/w5NzEEiQd5+FQCi8QTu6rZjYmoB%0AdbUaxOLiywvnC2LXJtsceiDP6wjH+/obucrX1zpMagyNz+bMR1CllKNvaApKhTRnziJh/VutD89a%0AxES3rqQHhbO9/vrr+Iu/+At85jOfQVtbG5aWlqBUZv40QKlUIhQKFbU9o7Eacnlp/dTGYtFtdhMA%0AAINZdYHEalWKPSYoVAdOqI/pmg4ml02rRyhsM7uullDrCEggHI3j4uA0pueW8NEPdJbMe7YRSjGz%0AxVrL/WSx6LC325Hz+PP/fjmnJiuQP6tCDbloLI5tDn3ePE9OLaC3y4JT/V7R58fcAdjN1ZieW8L2%0AphrM+kOwm6tTNYmFNrlngqLt3sqKzexW/RxbLDo8/++XRZ8bcPpgsegylunttKH/erKG66g7AINW%0AiblAGPftbsQ7Z8fhdPvxGwfbcKX/Zu21ntZaDE/MZ9TrrNEpEVxMniRHo3E43X6M3fi5YKG++/KI%0AD0//5u6Ky2m6zcqsWL/28yPX8+4rj28RdnM1elrMiERjaKvXw6Ctyru8cOxVymU40eeGeyaI7U01%0Aoj/3BJL9WvqxOv3xv/l/b5boevGtwVQd5CabFrU11Rl1ZSFLZm5oYi7jPbNYdHDNLOZtr/D5oOWt%0AdWazs/gH/9+bAACbSY14Ijk3RPp+K9SneH2LqVqY07NLmJ5bQm1NFWb9obzrAMl819Zk1tg26lW4%0AODgNr28RBq0ytf18rytZwd8shvlbPxvVz1osOvzy5CgAiF6XqBQyxBOAVq2A0+0XrcMvGHMH8J/u%0AbcGrx0Yw5glk1N0OR2NQZv09Qnbb6g3o7bLi3NWpnJ/HG/WqvHXehybm0FZvQJNNC58/BI1akXFu%0Am4195vrayMwK/a/Q92YT+lX3dBAdDQbEEwkEl8KYDUREl/f5Q+jcZkSTTQv3zGJGnyqRIDXpcbYx%0AdwC9XVaoFFIcOe/KuT4X2mLSqTDiDmBkcj6jrw5FYmiy6bDNoc+b8/Tc5ru+K+SyM38t4tXui63y%0AOcqX2a3w923237DZr7/WymZQ+Cc/+Qm+9KUv4UMf+hC++MUvAgBUKhUikczOLxwOQ61WF7VNny+4%0A/EIbyGLRbfhdr05PAEf7XLg8MovO5hoc6LajyapFZ1MNRtIOELOBMPbssMCZVjPQNx9CT5s54zEg%0AWXOovcGAKpUs5zkAsBjVqUlFAEBbrYBECox5A+hsNqG2pio1K3BPmzl1t1GDTYszA14shZLfju64%0AUUt4rd6zcvhwl1pmi7VW2RbLK5D8lnhoYh53dlkxPJG88OzttmLCuwCn25+TValUkvEtebNDh/3d%0AdvQNT4tmtsGqxVI4hgabVvT5RrsW2xuNuDLqg0GjwmwghDF3ICO/rukgbm+3rOlnfKtkdjP6vvUm%0AZHVwfB4NFm1GfwokJ/U8tLcBf/7CSdRolWi0aXBnlw1zgSU02LS4cG0Ke7rM6Gm14uyAF4fPjqLB%0ApofT7cfRCxNoqa+B052c8KPJpkMklhz4jcTiaKuvQSwWh16T/HmfUinDzm2m1DL5+m4g2a+m74t8%0Ax4jVYmaLf09HvQFo1cmBL7F95ajVQKtWwGSowslLbtRZNNjeZMDwuF90+W11esikEiwuRRG/sc0r%0Aztm8WWi0aXGq35PzeEudPuNvb6s3YGRyHlKpBK31NaitqYJEAkzPLuFD9zjgnglizB2A1ViN032T%0AaLJqU++f3aTO+/dlZ3GzVEJml8tkV3MNGixaLEWi8M4soq5WA4VCmtpvhfqUBpsWbXUG6LUKVKlk%0AN5YLIBKNY1udHrFYQnQ9q1ENdZUi9W/hV2jAzfNIiVSSc26ael2rFk02Hf6fv/wVWuv12NliRt/Q%0AdNF9WTkflyohs0DxfalRp4TRUAWVUpr3PFCrVqSOvYWy/MbpUVhNatjNGhy9OAmFTIpd7WZUVykR%0AjkbzrndlxAerSZ0zKCzUgE9fL1lH1gGpJDmhtr1Wi33ddiwsRqGtlmP8xrlttlLpM1ejUjK7nPRM%0A97QaU8fXbA1WLdwzQdjN1dBqVJBIJVgMyaHXVuVk6UCPA/FEAheuTaPRrkdvlw0e3yJO9Ltx3+31%0AcPuCcJg1ooO2FqMaPn8YEiTQ22XDiCv3+rzRpoXNVI1gKIaRyfmMvlpoq1olh16rWpfcZo9Z3Op2%0Ai92H5ZrZcj62pdvMv6Fc38NCmZVuYDtW7W//9m/x7LPP4rd/+7fxjW98A1JpstkOhwMeT+YFi8fj%0AySkpQeKEGjyvHndixDWPV4878WffPw2nJ4DuVjNUipvfLO3dYUWDRZvxWCgSQ1u9IeMxIFlz6Gdv%0AD0ECSc5zKoUMVUp5xk8OrcZqtNUZcO8uB+LxOF5+ZxinL3vgdPtx+rIHp/rduHeXA3KpBHt3WFPr%0AscZlZRHL6xtnxlKPWY3VqezUW7V4+e3hVAaFuohCHoUaXULO3jk7ge//x2XUW3Simd3eZMTrJ8ew%0AvdEo+nxHgxH/9OoAkJDg9ZOjePf8ZEZ+D/Q4btTeNG3Y+0WbJz2r18Zuziqe7jceaMP/fnUAiQTw%0A2olRtNcb8fI7Q3jtxCh6Ws0IR+Loaq7Fcy/1oaft/2fvPYPkOu8z31+fzjmH6ckZEzAAARAgSAAk%0AQUpWME2tJcsrrWzLXsvh+u5+8Adfu+yrq7vr2tWtcpW8u1Z5a6WSZGm1WluWFRhMWaJIgWBEIPIM%0AwuTY3dPTEzpMp3PuhzPnoOMApAiSA/RThRr06feE7n7O8/+/73nf5+9laWWT4S1dXoxnGOnxqr6v%0A//D8dfU9hduvXV6iLSjz+dMf6OdrT19hsNNb835QUKmr28WIBt4ebvc7nYkm+U/fPEOhKKqe6aVQ%0APFWfPz3Lj05M0Oy3oUFDOlNEkqSa7ZEkikWR1y4vodcKKhc6w9Vx3KjX0uyvHlyRV1dI6vXORJMU%0ACkWVe6UxvDlg49mXp1Q9fPnCQtVnvX9XsO7na8T4dwe3w8meVrccM0flmPna5SU03NS17TRFg4Z/%0AeP46TV47G6kcT700yRuXl5iJbHDizXm0QrU+GvVaLCYdQY9l2zxyf38AnVA719RoNHz/5+P43RY2%0A0gW+/I8XGlp2F+GtaKnXaeapE5MIGqFuHnji3Dw6QUMuL9bNBcM+G2NTCV69uKTmdtl8kfYmJ69d%0AWqy7nyRK7Or0lp2/FGFfef/q8HATp65EOHFugZnIBm9cXuKplyZJZXJE4um6/auGZu5sVHL6mVem%0A1fhailJf6pcvLPLUSxOkMnnyBQlBQxWXTo9GePXiourX/8zLUwga+PQH+vnRSxOceHOe1mBt7nY3%0AOykWi7SFHDzzcu3+ebP/5oSZetd68vwC9/X57whvDw+FGvdDAw38gnjfzxT+yle+wl//9V/z7//9%0Av+eP/uiPyt7bv38/p06dKtv2+uuvc+DAgXfzEncs6nnwnBqLUhRF1RdodSOLVtAwubDGoaEghaLE%0AXDRJ2GdlaSVd5h8U9lkpiFJNz6KWgFxR+upsgragXfUaevbVKQ4Ph9BqtaynsjWvqShKnLkaY0+P%0Aj48+2MH9uwINn6B7DJV8LfVVK/UzLP2/wsFsrsB8NMmTx7pYWkmTzRVr8mx6UeZ4anOLs0EbzT4b%0AV2dWALg8sVzG94DHTG+ri2szCYC6noqSJPHAcBNXJlcYbt++gm4DOx+VXFV4qNHAXDTJnh4vC8ty%0A0ZvNnOxheG1G9vu1W/SMTsX5g1/dzanRCB6HQfUSvjge5bMfHWBycZ2L43GO7AmzsJzEoBe4PBHn%0AgeEm8oWieh9ML67xyL5mrs3K/Dx/Larydz6a5CMPdcizOKNJBto9Vd5tDZ+2dx63+50q7V69tMix%0Avc08cbSTqYX1un69xaKIQa9lLprk8mRc9Qwu9fU7eWFR7ZQpnCwWReaiG+W65jbTGrLzTz8f59Bg%0AqMwfsDPs4Odn5zAb9bQFbLx6eYmTFxZ55L5mCqJEOpO/pbfxq5cj6vLQtoCN4/taaAnYGZ9fYzGe%0Aoq/FxZGRpgbH3iXcDidreZ6evLDIv3q4m8XlFHPRJLl8gScf7mYussFcNFnGU71WILqSrumFevLC%0AIh9/pIeFZdlruMlnJey3Ektk+MGJcg4GPGY6mpxML8rL6iVJ4uSFJY6MNKm5ael5RVF+EFKo4yXb%0A0LKdi9vV0lNjEZZWMqqeHhlpgi3v33r1S2aW1vj4oz1MLa3LXsBBG2GfjR+cGC87lyRJ7Gp3q/7r%0AkXiqrvY+sLUa7cBAUM0FWgI2JIkynq9uZNXjV3621GYBvVbg/I3yXLQtZOeJo134beWWig3sLNTi%0A9KnRKL9ytIuJhTW1X6Kh3Jc6my+Sy8s6d/ZajAd3NyFJsBRP1a0ZsJmTa/qU5ou1/IAXlpNcGI+r%0AffvK4xREidnIBpJEFS+V4osnL8hafGN29Y7UrHi7XsQNNNDATdzxQeFUKkUqlSIQCJDP5/n2t7/N%0A4uIiH/zgB9m/f/+2+46NjfGlL32Jj3/843zyk58kFrvp52m1WvnMZz7Dxz/+cf7rf/2vfPSjH+Xp%0Ap5/m/PnzfOELX7jDn2rnQxA0jE3X9uCJrKSJrW4yvbS+NUvSpXoE5wpFrCY9uUKRXKHIwnKqzMdS%0AGeiAah84ZZnL0nKaXKGoeg2FvBaQYC2ZretDPBtJ4rIZiKyk+cMnhxBF6Y58Lw28P1GLr6UehvX+%0AX+pz2dvqZmpreVGlR6aCyIrM8cR6VuZsPM1mtsjyamaLw5kyvkdX0jitRtVbrp7P21w0Sa4gz6QS%0ABE2Dv3cxanFV4WFvq4v/8G8PAvAXX3ld5Uyph2FHk4PpxSSDHT7mIknuH2zi3LWYyrvJhSTH9jQx%0ANpVQ/YYV/+FST0OFrxaTXvWGreTvsy9PAbC728unHusp4+V2MeLqTKLB47eB2/1OS9uJosTY9AqG%0AeS0g4XNZ1NhZilxBxGrWM7W4+f4EMgAAIABJREFUTlvQrnoGl/r6Qbmnv6yN8lKyMl3b8sgsFMSa%0AXq6DnV6uziTQ6QTGplcRRYnYaga9TltVH6DeZy2FUmDmgwda1M/cwLuD2+GkIGhqLisWRYnJhXX0%0AWgGfy8yFG3Fmo0k1RyzlndttrFtrQhQlXr+8BEj0trpIpgs8+/KUuq/CwaEuL9GVNKdHo2puOhdN%0AIooS12ZXa54X5HujXm7Z0LKdibeipaW+5QpX2oL2mnlgaf2STFbmUGfYQWQlzSsXFqvaz0WT9La6%0AuD67Kvu167V1tXcumqQtaFdzgb/83CG+8LVT6moihed9bS5mayyxB1m/fS4zTpuhqn/VKLy9s1GP%0A006bgdcvL6k1ACLxdJUFCdzUOVGUOHn+Zr/n+mzt+2Qpnsbnku2bauWHpX7A7UG7WpOiEnORpHqc%0AWrxMbeZVfR2bTvCvj/fQFrC947qr5BENPW+ggbeHO2ofcf78eR599FG+9a1vAfCXf/mXfPGLX+T7%0A3/8+v/mbv8nPfvazbfd/9tlnKRaLfO973+PIkSNl/77xjW/Q39/P3/zN3/DjH/+Yj33sY/zsZz/j%0Av//3/053d/ed/Fh3DYa7ymcsGvVaQl4LbSF5Ri/ITwGvzaxi0AmEfVasJj29rU4S61mml9bLqpEm%0A1rOARMBT29M56LWwmS0Q8FhYiqcx6AX29fvl41r02Mx6/O7a+wbcZlKZPPcPBFWxFwTNO/RNNPB+%0AROnvK4oSu9pdKkeNei2J9azKl1r/N+q1tAXtaoGOVCaPoNFg0MnHqIWQ10J70C5XiEbi2N4whUKe%0A/QMBrCY9YZ8VAINeoC1oozXgIJsv0hywll1DJfxuM4n1LP1t7kaycpdD4Src1FSv08jubi+7uz2I%0AokShINIatKucmVpcpzkgc0v5//OnpmgJ2jh1RfZTB/A4DBwcDDE+v0pL0Ka2Vf6WctBm0tLR5ODS%0AxDItQVvZe4rfm9JZ7Qw7q3hZ+jkqMdTZsEF5OxBFiYODgbJljrJO2Tg8HFJ/g8rvXvntIiuZqkrk%0Ais6FfRYEjYb9uwI4rHq6W5xVxWBAjqUGnYDdopeLYW5s0ro1MHwzjmtUrVO2K3xpCdq4NLGsevp/%0A8GALdos8GG0162pqciV21Vkt0dDGdx+19ErhpxKvRFGiLVTuQ6e0tRh16HUCHocRkH93l91Ypi/K%0A9lJ+VB6n2W8lXyhiNOgwm3Q1Z6SZjFoSW0VcAa7NrJbxrdZ5AQw6oW5e2ojJOxOiKDHc5Vb5Wspd%0A5TdVBodCHnMZ7xLr2bp5oDIom9jIsrAsr4g8ezWKy2akLWinu9lJd7ODtqAdu0XPrnYX87ENAh4z%0A+UKRoMdMR5OjTDOVa+tocrCwLBcl7mt1kcvJxUGV9+0WPW6HUX6wF6rt++jf0m9Zp29qc1fYeWe+%0A6AbeNSj5gRKblb+pTF7lw1oyh99VW8ssRh19bS7sFj1tQRt6nZZiUdq2v2Oz6DHqtbhsRo7sCdPd%0A7AAo09Ggx0x6M0970/acrMVLl92oboNyva3U3dvt09+q3Tul540xhgbuNdzRmcJ//dd/TVdXF5/8%0A5CfJZDL88Ic/5NOf/jSf//zn+fznP8/f/u3fcvz48br7//Ef/zF//Md/vO05HnnkER555JF3+Mrv%0AXpQa2He3ODm2N8wrl5Y4NBgily/gdVqIrW5iNelVv8F8UR7AWFpJkS+IrGzk+PUP9DI+v0Z7yMG5%0AazH29Qe29jdjs+i5eCNOviiW2UdoNBpsVgOtAXmgTkLCZNBzfXaVc1djHBwKEl2R1PMqMOq1dISd%0ASMDrV5aIr28S8ph59WKEgU43BxtWEncV6hUOGerysry2qRY4kAeyRPVptuJnmC+KdIWdmAxaZiNJ%0AQj4b+weCGPUCogTz0SQeh6kmz9qbHJy6HOHAYJBoIsViPIPTbubMaJSQz0pL0MZvdw0yMbfG5MI6%0AIZ+VwTY36WyBc9eW6Qw7q2YpKf6HQMNT+B7B4aEQmWyBzVyBnhY305F17GYDSysZPv+1Nxhod3Nf%0Av5/ToxHMRh339fnpDDs4OxZjIy13APrbPJiMAmdGozx5xMtgp5ex6Tg2sx6j0cBAh5szo1Fag3bO%0AjsVo9st/HTYdv/exYS5NxLFZ9CTTBfpa5bZmo07lfWmRndevLLGeylYV6Tk8FOLFs/MqnwVBw5GR%0AJjK5Iv/P1069I4Xn7hUoujY6nWC424vZqEOjAZ/LzHwsxcsXFokkMhzbsk0o/e4VfQPKdO7B3XLx%0AmIVoCpNJh8WsYXppA7fNyEY6h0GnLSsGo9cKtIXs+Fxm1lJZ5qMpOrpt7O7xcfZqlH39ATVea7Ua%0Aju0Nq8s+YWvApNXN+evLtIZs/O0PLzMfTbK7x0ezz4ZGIy9XrfStrtRDgP/vm6c4OBhU7XTe6YKG%0ADdw+FL1SbJOGu73YzDqGuzw8/+YcmzmRsM+q8k7RjfjqJiGfhchKWi1YKK+Goep3Bwh5rERWUjWP%0A0xqyo9MJXBqP095kr+Ke2ahjd5eXbK5YngNI1TlAJd9agnaKosjFG9WxueE5uTMxE02SyYmY9Lqy%0AYpYjPV5621z8/Qs3GJteZbDTRWfYxUamoPLuwEAQSSPR0+Li/PXlqnh4bWaVvX1+gh4Lp69EGenx%0AEfbbiK5k2NPnJ5ZIM720wd4+Pzqdlt29PpxWE3qdwMnziyp/lb7VzT4QHLuvhTfHYiQzeS5NJxju%0A8rKyvonXeVOTm9tt7O3zc+pKpIqvVpMcBxo8vrswE03y2pUlQMNwt5f5WIrOsAOXzYjFpMNhNZLJ%0AyjwSKmKzkpeJkoReJ/BLD7QzE0myFE+RLxbLeK7AqNcy2OXFrBPoaLJzY26Nk+cXaA7YeGhPmMmF%0AdV6+IOcM7U0OIisZ1d+9HiehmpeVNYRq9YFuN/a/WznCTDTJP56Y4PLESiMXaeCegkaSpDv2iHzf%0Avn186Utf4uGHH+anP/0p/+7f/Tv+9//+3+zZs4fXXnuNP/iDP+DcuXN36vS3xPttmc2drmSoGNhX%0Aiva/+aV+vv3jqxwYCHJ6NFKWIGVzBXwuMy+cmava78BAEEGA7mYX3/mXm/sryX7AYy5bAqjs96lf%0A6mdibpWQ18oPT0yUDTgc3dNE0GNlemmDxeUUHWEHLX4b3//5OJlsoer8yjKVP/uN/b+waO+EKqLv%0AN87eLm6X2/U4+kefGOHL/3ihavuvHOsiEk+R2iwQX9tkX78fQdDw1EuTVW2fPNal8q2U39HVDJ1h%0AB5IocfLColqUofR+KD3OoaEgJ84tlG372CNd2C1Gvv3cWNnASsBtpq/NzfXZBAa9jrNXo/xf/2bf%0AO5Zg3C2c3alVXOtB4fETR7t46qWJmlz61x/oRRRBlCSeemlS9rve4vKeXh/ffu4qh/eECDgtuOxG%0A/u6ZUfV42XyRP/jYMFemVhjs9HBlckUdgHbY9Hz9qVGy+SK//cuDjM+tEvCasZmMpDblIjWpzQL+%0AOrpeqaVyIi77tD24u4nvvXDjlvtsh3uRs7V07djeMACvX67WmD/7jf3EN7Kcvx5TB+qCHjOdYSfR%0A1TQmvQ6bRa/q3EMjYbSCfKx6uqXwS5QoG2z43SeH+fZzY3z0oU6VW6X7feShDs6MRukIO+hpdnJ9%0APkF32M13/uVqVdtfe6wHq1FPbE1erj0bSbJ/IEAskWF6aX1rBcdNr1dF2x1mfU3dfyfi+juBu52z%0A2/ETZF7VyuseGgnX5NrHj/cwF9m46c0fsNHR5CBfLBJdSdPe5CCZzvPMLY7zxNFO3rgSocVvo6+t%0ANufuHwwiSaiDywcGAywsp1Qf2J4WJ999Xtas0kkKfa239q3eyXHpbuZsKV8ruVP5+hPHe3nm5Un+%0A9Qf6GJ9bxeuS+XtgIFj2IKxePCztZ5TG39I2n/pgf01u1tteesxDQ0GKIlX8Nxt1PHG0k7lokrkt%0An+3WoI30ZgG3XbY2uzG/VuadupP5Cnc3Z7eDwudasXu7POHJh7t47eISh4ZD/OiEnGcqeUAll379%0A8T4ujS+X1SQ4ezXKrz/eV5OjTx7rQpQkoivp8sHnPfL1TC2s0+Szyp7YSOgEgchKinxRYi4i+7rv%0A7vZxeWKZyEr5OUv7QPX6fLXy0HcjR3ir59mpnH03teJ3vri9K8Avgq/9af2JpXcaO1Vvt+PsHZ0p%0ALAgCRqO8pOyll17C4XAwMjICQDKZxGQy3cnTN1CBWgb2ANe2/IayJUVhFA9Mu0WP2Vh7KV82V8Bm%0ANtQssnV6NMLubm/N/a7PJNBr5YI4pe+LosTP31zg0f2tmAxa9DqByxPLbOYKZQPCynE2cwX1qWWj%0AWMjdgXocfaNixoSC+WiSVy4uYrfoOTQU4idvzLCr3V2zbSnfSv2ujx9oIbVZ4MS5BbU4EpTfDwqU%0AQh+lT8uz+SLTCxtodSky2UKZn9bF8TiCVsPYdIKNdH7rMza4erfj1ctLGPQCCzHZg62y4Jbdomdm%0AKcmZsSgjPV4MeoG5LS43ec0YDfJsyo1knquTc3Q2u9TjZfNF2oNWLkzEmY+sUxAlXrmwKFd4BrQ6%0AmZtep5GrMwnOjEbZ3e3l4vgUe3p9vHElgt2iR6vV1OR3JT9Lfdq+8/z129qngXLUKpKZy4vk6xS/%0AujCxzNJKRv1d3Q4jF27EuXAjzkN7woDEzNKGujRZFEU2cyJQv9jlXDTJxfFl+tpu6mOT18yVyfiW%0AN+xazf1mlzYACUGj4ZWLi4Q8VrUoYmXb6cUNPA4Dz702S9BjRq/TcurKEqnNPIeGm3j+jdmy/bL5%0AImevxjDqhQav3kPU4ydQVqCtNK/brpDg1MI6Z8aiAFtxcJm56AYtQTtnRqNkczcLv213nIVYivv6%0A/LxxeVGdMV/ZJpMtcGk8rp5rLiIXWrSa9Vy8sUwuV1Tzx9LYbDRoG9zaoVD4Wsmdytd2i56FWBKd%0AVsPV6QRnxuRYCHJ+p+Rr28VDpZ8BqPG3FAa9wLXZaj0Eam6v7LsoxcEq22WyBcbn1rg2k8BtN7G4%0AnOTKZJwPPdDBY/c1AzS8U+8SvHp5CaiO3bfKE+YiSfQ6DVMLsr9wsSjnAbW4dG0mwdWZBFazXl1Z%0AYbfo63J0LprEZNDx+uVImd3DiTfneWAoxEiPj9GpFRaXkyQ2svS1ubk0Hue+Pj+5QlEdF7g0Hq/y%0A1i6N62+18O6t2v2iaBRXbuBexh31FB4eHua73/0u586d47nnnuORRx5Bo9EQj8f5yle+wu7du+/k%0A6RsoQT0De7fDyMzSxlZxmepCHAG3hek6BQ+iWzMhaxXZCnosNY8HMBtN0hK0qoWVSmHUa0ln8ui0%0AGuaiSfQ6rbxEscI3zG7RI0my1xGUF0RpYGfiVhyttV3hkNtuZGU9i9tuIrJSzbvStqXI5otEVjLM%0AR2Wft6DHrM5sqsdfpVBTKXIFcWvwRO6IDHV5sJr0AMRXN+ltdav+YBMLaw2e3mVQfk9Fg8amV9Xi%0AcaXaqOjXQIdHfS+yUl5obrDTpxaGiyUy3D/YxFwkWdbm+P1tzEWSHNnbqhb/yOaL7O0Lqq+Hu24e%0AJ1pSXAzAataztFxeZMdu0bO720t8PYPBoKUSSlGx0s+hdJYV/W2gGvWKZOYKYt1CbIJGw1wkiddp%0A5IHhEPmCPCAW9JgxGbRbVcXT6rGyeVHVpVrHlAdLigx2eDAZtOzr9+N1Gjl+oL2Ma7UQTcgF5DKb%0ABXb3eNWYXwvTSxtYzQYAZiJJxufXmInIcfzSjerieEa9Fq2gYXx+veY1x9cyb4lXb4eD9zpvt+Nn%0AriCWxcHSPPFWhVWDHjNBjwWXzcBAh4eQ16JyrfS4tzqOxaiVC2hVtFE0aHUjq57LoBOIrWZkfYun%0AsZr1VXE8m5e9Li9PrpT99qUa/nZxr3Pp3UApXyu5U/laiZm9rS413soDWK4yXijxsDKuAaxutQ96%0AauteR5ODSDyt1q+Q/VztDHV56hbmiiUyDHV55EG/intMgVEv67zbbmQmssFMJMlGOs+p0YiaZzT6%0APDsfCp9r6eCt8oS5aJKWgJ3ISua22lrNehLrsl7u6nDxgYNt9YvHRZOYjToeGA7hdSp+2rKXdmxV%0AXgmU2swTWZH1Vsk/VpNZ/C4zAbelrmYrfaDSnLISSiHb0u+oXrtb3QO3e5/8oudpoIGdDu0XvvCF%0AL9ypg/f29vLlL3+Z//k//ydWq5UvfvGLuFwuHnvsMVZXV/niF7+I3++/U6e/JdLp3Ht27lqwWo13%0A7JokCSKJ6oql+YLIQIeHifk1OsMOFpdTgDwA8PFHehC0GsxGHfOx6sCxq8NDUZRw2AzcmF1TK/Q+%0AuDuMzazHajHU3q/dw2auSH+7m9GpBJIki/FDI2H29vlZT+eZWdpgoNPNoaEmeXZmpsCuDtmHczmx%0ASXeLE6/DhCBo6Gp2Mtzl5Y3RCP/44gSRRBqH1YDTanhL35HVarx1o/cY7zfO3i5uh9u34mhlNeZ8%0AQWRXh4u2oAOjQa563+y34nOZmV6q1dbNbEUCJAgajt3XTFGUSGUKhLwWHhwJkysUMZv0Nfk71OUl%0A4LYyG91QufvgniZ0Wg2HBpuwWfQsLqcJeCwcGgoR9lvQabW47EZSmQJhvw2vw/SW+VkLdwtn76T2%0A3UnMRJP8+NQMlyZXeX00wrW5NU6NxTAatdyYXaW3zUnAbcVm0dEWdOBzmegKOxEEDXarnsPDYXVW%0ARW+bk7agAw0arBY9E/PrdDc7sBi1GAxars0k6Gt3cmioiY3UJkajlpDbQq4oMhtJIgga2oIWBK3A%0AbCRJMpOjv8PJsT0tbOYLBFxWrGYdc9Ek+YKo6r1OJ/Crj/RgNWvpa/Wwkcnz/Z9PML64gcmgJbK2%0AyVOvTPP0y1OEA1bagg48ThPZXJHOsIOusJNmv5XBOsXDKnGvcbaWruULIi1+GyajTo25pRjqdjPU%0A5UOSYGZpg+4WJx8+3EG+KHJ9ZhW9Tstgp4ex6QS5vEhLQD7WzNJGWRwXBA0P7g7jcZpYXs3gdpiw%0AWwxIGtjd7ePi+DIBj4WJ+fWy/Uox3O1l/0AAs1HH9NZAb9hvrdJSkHOC9XSeAwMBvE4Tc9EkklSt%0Av6XXNRuVl0a3BR3Mx5JoNDffiyUyLN1GPJ+JJnnujZm3FP/fyj53M2e346dW0Kgc1ekEPnK4A0kD%0As5FyDSmFIGh4/GArgiCwns4R9Fpx2Yyg0eB2GLkxu6ZyP7KSZl9/UNWlSgx3e3HYjIxNJ2jyWVWd%0AU/iRz4vsHwig0wmsJXOEfHKRZLNRy2w0SS5f+xoBDg2FGOpwqzz47ovjjC9scH1unctTcewWA+GA%0A/ba+17fDvzuNu5WzpXyt5GDl62y+yLH7mkltFrBZDQTdZswmHasbOZp8FpVzIvDIvmYMeq0a17qb%0AnbSF7FhMOmKJTfxuC8PdXsam5T4LyFwf7PRgNetV/u3fFcBlNyIqA7o1JjSM9PjQ6bTs7fPjc5nI%0AFcS6mu13W+gKO1Vt/PCDHZy8uMg//XyCKzOrRFYzRFflwbfb5ev7FXcrZ7eDwuexqUSVVt06T/Cy%0AsrZJk9/K+Nza9m27vAQ9Vvb0+jDotcQSmwhaoe6km7398oxfs1GH3WpgPZ0j7LfRGrTREXaQyRZI%0ApvN0hh00eS2YTVr29PjJF+WB6bDPyoGBAIIGcjmRY/uacdgMZDaL7NsV4LUrEX50coqwz1rVtwPY%0A0+vj2VdnmI+nsFsMZPMFbsytVbVTdLwWZqJJnnp1mu+9OM7o7CqrqSw6rVBXm+v1Qbc7z07l7LvZ%0A5/rhyck7duwnj3TesWPfCju137odZ++ofcTQ0BA/+clPGB8fp7e3F4tFroD5H//jf2Tfvn14PI2i%0AS+8mKosGKTg0JPsYlRbp+Nixbn605Z31ieO9nLsWq1rWotMKbOaKaLfmm5sMOo6MNKl+Rg+NhGua%0A0uu0Ai+cmcOo13JkpIkT5xY4PNyEoKHMg7g1aOc7P77pdTQT2ajy4zowEETQUOZzOb20zotn5983%0AfoQN3D5uxdHK7X2tnjI/rNagHUmqLlYot5WLbZVuPzLSxPdfHFe3HRwK8a1/HtuWvxqNhtcuyd7D%0AL19Y4MhIE0+dmKzyj5uJbHD+Wownj3XxwpnZsu2nr0Qa/NzhqPSBOzAQVD0JHxoJk8uLKj9LvYWV%0ANr/3sWH+7plRPvXBfs6MRhns9PGtZ2Uv4D/41WHOjEbZ0xfgW8+O8ttPDHBmNMpwl49vPH2zzdef%0AGuWzvyy/d2AgyDMvz6ht42tZBtq9fO2pKyo3nzjahVEva7lSFFG5tieOdpXp6Exkg2Z/ue/7ff2B%0AMk9FRZP/6BMj79nvsBNQqWvZfBGDXsCgF2pqjNdp4+tPXS7Ttb97ZrTsez937Wb81AoCBpMciEvj%0AuOKPXiuGPvXSJAcGgjT5rJwhWrdIZpPPxo3Z1TKfwpDXWje2l3plKhoJsLfXr+pv1XUtydd1eLgJ%0AoOqat4vnlR6AtxP/384+dzPq8RNQOfrE0S6+//PxLQ2pX0jwyEhTmae/8tsqfpcAWq3M/SMjTbx2%0AaZEDA8E6BQk1fP/FcQ4MBNVtpb6bD42Ey88V2eD8tXLuWU21i88dHgpW8aD0Wv/zt87wH37/MH7b%0ArR8uNLj07qKUr6UcrHw93OVT+fGJ471lsatUwz5yuKMqrh3bGy7TvJnIBpfG46rmAhwebuKVC4s1%0A+YcEGk11wUU5hwREub9zaChIZ5NTXUlRT7MPDzehFeB7P7tR83wb6Txmi+GWfG3g/QeFz5V6qujw%0Arg5PzdisQYPbYUKZv6roai3O9bW5mZhfVX3c4SbPa7WXRImiCC9cnCvTx2N7w/zs9FwVP3/jIwNq%0A/qpsPzMm56XNAVuZD33pvVaveJ0kSfjdZn78+gwvnp3njz4xwgtn5mvqeC1UaftWf+zQUJDj+1rq%0AanOtPmijkGMD9wru6ExhAIPBQCgUQq/Xq9u6urowm8138rS3hffbCP+dfurgtBoY6fFhNOgoihKH%0AhkJ86vFeepudjPT4iK1m6G5x0hl2EF/bZGpxfat6qEBfu5uwTxbRnlYXbSEHZ65G8TiMvHElwqGh%0AEKIootFomFyQl4LOx5I8uDtEs9+GRqNR93v10iKSBEVRoiVgpz0om15nsgVmt57cG/VadRZRKYqi%0ARMBtZmVtU15O6zYjSVTNDC2KEkaDjuHO23/wsFOf+O0E3C63b8XRwpa3VU+riwdHwkwurDG1KPNN%0A4cwbVyI8ONJEc8CGBpl3Xc0uFmIbtAYdBNxm9FqBgQ4PWp3AxNZTYbtFj8WoU4+3HX8LRbkae2eT%0AA41GQ2w1jU4rqPsqKIoSTpuRxeUUxRLvt7fDz3rf6/sdd+tM4efemGFqcQOP00Q0kSnTq/lYkodG%0AwsQSaRaXUxj0Qlkbr1OeSRRfy6DXCXQ1O1mMp5haXKfJa6YoSfzSwXYuTcTJ5vIUJYkPP9DB+RvL%0ATC2u09NsJ7lZZHE5hSBIfPhwJ0sraSSxSLYgsn9XkP42JxMLG8TXMui0AovLKUwGgdagg2aflfV0%0Ajp4WF4mNTeJrmTLuA6qffOn9ZdALNTXZYTXeNpfvRc7W0rVje8Jk8kW6W5w4rUa0goahbi+72l3M%0ARDbKvnefy8RMpPp7bw7Y6G1xqytreltdrKxlGOz0EvbZyBfEmrEx4DarfHz10hJPHu1iYTlJa8BW%0ApnddzS4S65ts5otlv/t8LMmhoRCtgfqx3eeSdTbss9ISsJPJ5vnogx0YDTpy+WLN6+psclCoc831%0A9PK5N2a4OrN62+3fzj53O2dL+ZkvivS0uNBpBdCA321mT7eP2ehGmYYE3GYi8TTH9jXjcZjQoOHA%0AQBAJqmZaKZw7d32ZjzzYQWJjE5/TRDYnMrGwdstYG3CbOX9jmQeGmihKopqbeuvkiD6XGZ1WYKTb%0Ay5HdTRzdE67KKdoCtro8UO4PQdDccgXE2+Hfu4G7mbOlfJ1e2uCDh9oIui2IEjT7rRze3YTJoEWU%0AJKa3BvorY5eiYX2tssaVxj7Zd7o2t9qbHDR5rRgNWqxmfc2cz+cyowHOXovx4Qc78NhNZbx+5eIi%0AAZd5y9bJhChK9Le7afbb6mpjd7MTvU7g+mw113wuM7m8yMp6hv4W1y2/0/cr7mbObgeFz7HVDJ3N%0AToIeMxqNhqFOLz63vOIm7LOpfZehLi/NfltVHzyXL+CyG+UVFlYDgiAfY6jTQ3x9k1QmX5VHzEaT%0APHG0E++Whg93+9g/EOCFs/N4HMaye6DefaHTCuh1tfs/Qbd8Lyj3YWW/vl4u8crFRfyum319h9XI%0Apz/QW1PHa6GeLvtcZtZTubq6rvwWFrOefEG85Xl2KmcbM4V/cezEfiu8hzOFjx8/jkZT24NFEAQs%0AFgvt7e185jOf4eDBg3fyUu5plBYjKC0aJIoSBoOWXK5IV9hBW8CGwaDln1+fZWxqHkD1vLSY9OTz%0AIj6XWS3q0dfmIpbIqEW72oI3KxoqxTymFjdo8lrV/ZTiEG63kVQmTyZXwG2Tfb6WV+t7g5VC8S5a%0AiqeJJjL4XLUfMCgeQI1CDDsLCkd1OoFCQS52IwgaOkJ2MtkC+wcCjM8mOD0aIb/1PtzkjChKTC2s%0AYzHpcNrkQohWsx6DTqs+1XY7jGi1GqYWbiYxiv+c8n5iPcu12VWsJj25QrHqSf3icoqQ18JSPK16%0A1tWC4mWneIAqaPBz56LSB65Sr0RR4urMCgadtmab4S4fkwvrdDQ5mI0kcdoMrCXl5OLw7jCnR6MI%0ACMxFktw/2MS5azHcNrPq//ahw5386KVJ3A4j89EMkwvjGHRaju5t5aVz85w8t8j/+YkRzowtl3kb%0AR1YyzEQ2VK1WzlvqV6ygt9Vdtm07TW5w+dao1DWdTuB7Px+n2WfFZNBiMemYi2z5X0bKv/daPukA%0AkXianhYnw10eJufXyRclppfWKIpgNsoPAox6LUGPBZCIrGTI5ouqT+bqRhaHRc/P35zDoNOSKxTx%0Au8x0hh1cmlhGr9MS9tlhii/FAAAgAElEQVTKYjPcLNTZ3eykt9XFyfMLZcWe3A4jqxtZJBssr2aI%0ArKTZ3e1l96Mednd6+G//dLHmao5kJl91LgW1OHY7HoCVnHw7+9wLaAvY6AjZ+W//dJFL43EMeoGB%0ADjdLy2k6ww7VD1jREOV3fvblKQx6gQdHmvDYjbx8Yanq2Ea9Fp0gMNjhZnpxnY4mO5GVNLMReZmz%0AKEplsVaJ2XqtQFYsEktkcNkMqqZCub9xJWJb9S5+7ZEB9fileS/IPFhe26zJQ0Wvr0yuIDzSXZcP%0ADS69d6jsywCqB+n/+/VTeJ0m4mtyPRKDTlsVu0RR4vRohF852snrl6s9tUvb2y16OpocTC2uqzlj%0Aa9BaY8BMzhtjW/0Sp83AmdEoLQEbTpuhLIdMlGiwBvjtD+8C4P/+6hs1P28ynSO2ulnzvVgig+QC%0Ao15ocG6HoiNkpyNkR6cT+OrToyBJRFbkPsbMUlLV3L42F5EV2eIg5LWU9cEVDmqQJwpoBQ0Xbsg5%0AoF6nVWNraU6Q2MgyvbiB2aDjwECAYrHAxPw6AZe5psdxrRxQKfBZC6V99Hr31YUbMQJuS9U9UtrX%0AvzqT4FOP9dDqt9XMA243L4glMmhq7FOKtoCN/UNNxOPJxr3UwD2FOzoo/MQTT/D1r38dm83Gww8/%0AjN/vJx6P89JLLxGPx3n88cdZWFjgs5/9LF/96ld58MEH7+Tl3HOYiSZ59fISY9Or7Gp3cXgopD7t%0AOn19mbNXo8xFkrQEbTisRuwWHQvLaeKrGVqCNmYiGyTWs+zp9dIetDMV2UDcFDkwEGQzV2B1I0tz%0AwMrMlh9QZCXNSI+X1qCdzVyBWEL2eDUZdayncuSLIg+NhNX3OrsdOK1GkpkcBwYCvHk1qh4rsZ5l%0AuNurvi6F331zYDrglmeE1EJ/m7sh6DsQCm+vzaxxeHeQpZUM0wsbPLw/TGfYwUwkyWoqT2vATtBr%0AYS4mB+7EepaRHi9tITtBj4WF5RTz0SR9bW6sJh2ZbIGZyAZFSeLonmaiiTRNvpv8nYslefz+Nibm%0A14glMgx3e9X9anlMtW8lcMcPtDA2nSBUcqxStARtnBmNVm3vaXY2+LlDIYoSu9pdvHh2nuFuL5fG%0A42V6JQga+ts85AoFzo7FbrbpkdtcmlhmV4cHk16Hw2ZQ/7YG7awnc7SFbJgMWlpDNorFovq3rcnG%0AwaEQc7F1lVf39XvZ0xvk8uQyJr2gavdzr07SGrJh0suecGdGo+o1RlbSDHd7uTaTqLp+QdBweLgJ%0ADajHKv08tTje0NpbozQeD3W56Gxy4bIbuTIla8fuHh/pzTxtQSuZXKEsFu7uKY+Fym8kSiJXp1c5%0AMBhArxdwOwyYjFrmIklaQ3Ye2B1iLppkLpKU/S4Hgui0AvOxDeYiKZoDVvRaK6evxjg46KKjycW1%0AmQSTC+v0tblpDzlYWE6h0VBb2wI2Upt5svmiek1KfA94zLSHHDhsBvxuM8urmzx3apaFWFLVV5NB%0Ax6uXFlXuGHQCfre57rmmIxu0+m/O2FHuw+ml6kJ19Tj5dva5FzATTXJqLIJeL/Arx7qIrKSZWlin%0ANWRHlCRVbxSdyOaLRBMZHtzdhChJjE4maAna6Qg7ynTwwd1N+N1mFmIpltc2aQnYSG8W0em0W/H8%0AJs9bAzZCXqvKIYUjuXyBCzfknG//QIC5WJL+Ng/5QrFujtjf7uY7z1+vmf8q92I9Hio55mP3B7bl%0AQ4NL7z1EUSrT1q5mh6yHWi0TC2vMRZKEfVYEraaMl4pWnb0WU+OcAqX/sRBP8bFj3czHNpiPphju%0A9tLf7kaj0TA+t0aTVy6YXap7w91yDrq0nCKxnmVvnx+tVoPbbiRfFMu0ez4qa3BX2MG/nJ5lNpoi%0A6LXU5FPQY8HrNNV8z+82YzXpsVn1Dc7tMMxEk1ybW2UmmsRm0rOWyjEfS9IStGM0aAl5LCo/s/ki%0A12ZWGe72AtX95KIkcWRPM/OxDX56apaWoI0PHe4gtpqhWBTRas20bem5nCM4ODhk4fSVKC1BKw6b%0AkWszaZZXM1X3TK3zlW7fPxCoG7fDASsXxpfVHLLWfdXb6uJ7L4yXPaBrCdo4ezUGlOup8rfeGMd2%0Auux3y0VJb+c+adxLDdxruKODwolEgt27d/PVr361zC4il8vxh3/4h/h8Pv7Lf/kv/MVf/AVf/vKX%0AG4PC7yC28zlb3sjylR9cqvIEOjQU5OXzslfWJ473qjMoBjt9fOdfrvKpD/aT3syXeUwe3dvM2bGY%0A6ufV3uQs8wtqDdopFkWspnK/4dLzHhgI8nfPjPIbHxngwpavVj2/OtnOQqfOODYadGiF2r5dDQ+g%0AnYdS3j40ElaThE8c763ytVT8/xSPN4V/0ZUUT5+crOLZE0e7uHBD9lBV/LJLfYMfO9DGj05U+6U+%0AeaxL5aUCxRfO6zTznX+5tq0Hcdhn4wzlg8LKMqqZaLLhO7hDMdTlVX3goNrL9bVLi/zGRwY4OxZT%0A29zXF+DSjTjxtSy7u718/alR1e+31JOt1C/4G0/LnsJff+rm31Lf4ZGeAN94+kpZ2zOjUW7Mb/D4%0AofYy3+FS31jl/yM9Ps6OxWj22zHqY2Wenb/75LDqV7yd92dDa7dHZTx+dH8LX/3R5TKtUfzu4mv6%0AMv9zOdaVx8JS30nFV7XUrxrk2PvDn1fr2aGhIBqErYr2NzXOYTNWeQLqtx641vNllSSJXe0e3rxa%0Azhtl/7Nj8mc6MxbloZFwmX97qVemMstpO09ESYL/9M0zVV6tb8cDsOEbWI5Sfn72o4NV3vin9VrV%0A+7xUQw4PN3HqSvlvXupRWatWRKlvb7P/pq9rrfxR4cinPtjPqdEoRr2WFr/tll7E3c1O/vFntetM%0AAFVek5U8VPT64X0tt/zuGlx6b1Grr/PJx3r57ovXt+VlqVaFPOUe6dl8EatJx68+3F3W3ynVtBPn%0AFnhoJFyzX6N49Z+9GkOnFXjp3MK2nul6rXDLWiz97W4cZn1NrllNOrqanQy8h3YlDbx1zEST/Ozs%0AHK9fjlTFb0UniwWRsM9W1ze7shZQPW/sAwOyd3UlnxUtliSqavhU+g0r98Xt1mxRarA8dWJSvZcO%0ADATr3ldPHO3iH392Xd1XJ2jY3x/g9GikSk9v5eVeT5etJh337wq8Mz9gAw3cZbijnsJ/8id/wp/+%0A6Z/S29tbflKtFpfLxd/8zd/wuc99DqPRyDe/+U1+//d//05dSk2837xA3kl/knp+Oh6nketza3V9%0AsFbWNiluLeX7V490E/JYiSTSTC2uc2NhFYfVoM6atFv06HUCYb/sdWQx6pAkqcrj9fz1Zfbt8pPM%0AFJhYqO01F03I3ppH9zRhNurRChqCXgt7en2YjTrZR6nby339fq5NrzLY5WG428t6MktXs5Mnj3Te%0AttdQPexUb6CdgNvltsLbUu8pu0WPw2IgtVmo6fHWHLDR7LNhNGjRajV127ntRj70QDs35lfLfIMf%0AGA7R0yp7q9a6L1x2IweHgpgMMg8Vz6vTY1FsJZ5y9XwRnz89y8HBas+s+FqGtW28rW73e32/4271%0AFH7x3Dw+l4VcvsBgp5dcvnjTF7AgkszInyfss5HLF7h/MMDU4jphn4093R6mlpJqlejVZBZBo2Fq%0AcZ32oJVMTmQjnZVtAAwa1tMF9bXiO5wvSgx2uJmJJJHEIpmcSHwtgwYNYb+N7rCThXiKbC5PvijR%0AFnSwnsoS9ttUT+HhLg8zW351ifUMD9/XwsrWfWC3yDrcFnJQFGUfT8X/TfG2293j47c+tOstae29%0AyNnSeOx1GhE0GiZraI3fZSabF/nn16f59Af7sZh1aNDgdZm4fyiI225CrxVUL0tFJys9rW/lt6oB%0AefaQKKkaOh9LVvlqehwmXr8SoSVgZ2+fX/U+Hun1s6/fz4tvzmM0COzplWc51/pMPpeZZDqH02as%0AeT1hn5XeVhe9bW6MeoGjI2GO7gmX+ceX+stWerXW86HfjpNvdZ+7nbMKP+0WPbo63pBarYZje5uZ%0Ai20Q9skaIm15tpZC8ah02WSel9aKKD1e0G0mmcnTHLATdJsxG3VISDXPbTHraA86CPttnDi/QNhn%0AU72IHxgO0RKU6wfs6vBw/0CQhXhKrW1RehyrWc9MZKNmblzJw0893suevsAtv9e3w793A3c7ZxVU%0A9nUqvfAVzEaT/KuHu/G7Zf/dUt5W+poOdXuxW/TEVmvnhEpfaXElTdBrqZ032oy0hxy8fHFB9Vlv%0A9lnR64SyflClT2tljO3d0r/1VI4Hh0KYzDrcDhOShMz3wSA2i4HlRJpfPtK94/KoUtwrnFXw0zOz%0ArG7kquK3AoVrr15a4le2NFWDhqDHwn275Hi8EEvx8L5m2kJ24qv1vbFjqxlsZkPNGF3q+1uK2WiS%0Ajz3chcWoQ7fV99FpBZr9Nlq27pXeVhcHBoM888oUv3ykC6fNoNZyKY3bLruRheUU8Y1NTDXuT6Wv%0AZTXpaW9yqL7CbUE7n/1wdY55Ky93RZd1WoGCKD+8fmgkzIH+wG1p8+3+hjuVsw1P4V8cO7HfCu+h%0Ap7BWqyUej9d8LxaLIUmKt5eAVqu9k5dyT2E7Px1Bo6nr/VPq31MoiJx4c55H97Wq1cNtJj2T8+Ue%0ArLORcq+jWh6UTpuB8bn1ul6BynnnIkl2tblx2QzYzDoS61muz6wSWUnjdhjVJfhuh5FIPE3IYyGy%0Akia2uskH9rdU+Ys1sLNQyttS76mOJse2XpMKnw8MBJha3KjbbjaSpKfFWcZ/UZQ4eX6Bff2BbffL%0AZItcnojjdhjVWVIhr6WM75W+iKXeWIr/ZqlnVlvQjiRt723VwPsTgqBhdGqV6aV11cctlcljNevp%0AaXGxFE+rvsGKPjb5bMxuecP9Hx8f4cLJSZXnpZ6+R7Z8gZX9P/5oD9974Yb6GlB9hr19fuYiSdVL%0AuFSTHzvQytzCTU/iXKGo+mornsIBt0W9JqNeSyZbVL2NlWMp+wFV3nWRlTQdIXuDv9ugMh6X/o6V%0AkP33IJcr8o1nruB1GnlopJm1ZJZr06usJbM4bUaVK/U8rW/lt+pzmct8zm1mPWNTibJ2yjEUjZR9%0ACM2AhoVYklQmj9NmYHYpyXCnPNu83vk6mhx1/agXl1P85ecOIYpSmd/rUjxd08u9lldrLX/RW+Ht%0A7HM3opSfHU2ObfPDXF7Wh1INqYQoSpwZjeJzmQCxblxVvCbPXl2iLWjbmmlebbMEcoyX20YJlQzC%0AlXPTAhIkNjaZXar9GZR8sd57X/jt+9XjvhU0uPTeoFZfp5Y/Psi/6etXlhhs95T1Y5T3SnO0SDyN%0Az+llLpKoOg7c7LMAde+XuagcO0v5sLCcqqqBUqsegRJjh7q8RBNpZiJJOpoc6HQCL59fYimeoiVg%0AI18o8uPXptlI5+locmzzTTXwfoMgaFhaydSM36WIJTI4LHpOvDmPy2bcKqIJN2bXWEtm2cwXOD0a%0AYaDDU8X70uO6bAZma9g7AHVr84iixBuXI4BEriCWxWKlnsD12QTRRAarSceJN+fq1mCZ3fKk97vM%0A9e+ZSJK9fX5+/Nq0uu9cNEl7sDzHvF0v97aAjU8/3osgaNTP00ADDdRHbTPWdwiPPvoof/VXf8WJ%0AEyfKtp88eZIvfelLHD9+nHw+zw9+8AP6+/vv5KXcU1D8dGpBI8g+PbUQcJtJZfK0BW10NzuxmvQk%0AM5u0brVPrGfxu+XAYdRrSW/maQ5Y1f3XkvL7Rr2WkNdCvlAk5LOSWM+qXoG14HebSaxnZd+kpQ0y%0AWdmrzmzQ0Rywkc0XWYqn1aUzS/E0QY+F6EqGyEqmptdQAzsPpbwt5drU4jpWs64ufwJuM3qdHPQd%0AVkNVO4WPzX4r//L6tMp/o15LW9BGW9DO9NIarXU6uUGPmbaQjaBH5qlaKGQ9W8Z/ZZvLblT5WgqX%0A3ci1mVV1+1vxtmrg/QMl4azU2FxeZCmeJuA2savDzaWJ5TKtvTazor4+eU72e0usZwl4zEwtrqtc%0AungjQkvQpu7/3KsTZa8BrkzIPoinrizSErSpxys9zpXJ5bI2yrlAHgDxu83qe4DqV1d63zUHrGX3%0AogJFh7vCDV/sW0EUJYa73IS8Fox6bRUvShH22+hqcbC728tjB1ow6ASuza7QGrBitxjwusxcnoir%0Av0cqkyfktVTFZqtJT9hnrXmOgNuMQSeQWM+q25LpfNU1Vf7uBr2A02YksbGJy27EYtRh0GnpCDu4%0AtMXHWvC7ZX7X0++OsINCQSzjkShKdDc7aurodl6tb4eL9zp/FS1Tcrp6v2NzwMZQl0fllaIhtdAS%0AtJHO5vHYjYT92/NQPlaG6EqmKp6qxwvYuD6bwKjXYtBpaa8YAMvmZW9hg14gmsjUva6gx1I3N1Z4%0A9Yvw4V7n0ruNWnG4NAZWoj1oJ18U6/JDydHamxysbmTVvk8llD5LrdhY2QZu5qBhn1XlvLK9Xt8o%0Amy+i0aAWGd3V7qZQENnV7iKbLzI+v8bZqzE20nlA5m8DOweiKBHymAls9Svq8ajJZ8Vq0pMvFNnV%0A7sRtNzI+t4rdYsBllwsb6nUCep2W9ia72q+R+/C68lxhm5zAYTGwe2uGvAKjXstwt5fERrYqFrvs%0A8kSIyEpmi9daUpl83f6PkoNud3+2BG28fKHc8qFWvN9ujKNe+4Y2N9DArXFHZwr/+Z//ObOzs/ze%0A7/0eJpMJt9vNysoKuVyOgwcP8md/9mf85Cc/4dlnn+V//I//cScv5Z5DpZ+OIGg4MtJEfC3Hrrba%0A3j+DXR46mx0URfnp3NJyio10gYFOD6e32puNOo7tDZPalIsq9Le50GsFUpsF4qubDHV5QAOxlQy9%0ArS46w04uT8RpDdkxG7VVTw9L/dt2d3lZTWZxWI1cmogzG93g+IEWzo5VX2tLwMZ8LLX1WRvebXcL%0AFN7mi6LqXZjaLNDb6kIUqcmfvX1+xqYTnB6NcnAohCiKGPVa8kWxrACIXi/wocOd6LQCeq0Gj9PM%0AfCxFNJ7m+IE2NJra3tTtTQ7euBxRCzXFEhleubgIoPqw3spzq9QLW3nd8LbaWagsajHc5SWTLaha%0AuKfXy2Cnj+uzq7hsBpLpAv1tbnSChlyhwEh3AEEj0eK3MRvdYG+Plxa/DZ1eoivsxG7V0d/m4dps%0AgpEuL2dGo/S3uflfP47yu/tb0QkadrW71f33dHnpa5WXOp8ZjfKRw520+G1YzTpVkwc6ZK1/4oh8%0ALlGSuLjlj2026lhZz/HRI94y/1qrRY9Rr2UjnafFb1c9kRtewm8PM9EkmZyIQadVi1r1trpqxuBd%0A7S5ECWwWA9dn1+hsdjHQ7mY9ncPvNiNKEuevxbCYbsZhr9PEoaEgPrcZq1lPURRxWAwEPRbevBar%0AOkdryI5WEHhjNKJuC28Vbyu9JkXLrGY9Hz7cUVYUZqjLx+iUvApMowG7xUTIa6n5mawmHRvpfF0O%0AWYw6/v6FG2WFwKDh1fpuYqjLy/LaJrFEhp4WZ83fsdlv5ZULSxwcCmK8Vu1nCTfzTEkD+/qCTC2t%0A47IZa/7ulfUgJGQfbKVGRWnbsN9K2G9jcmFtq3q8xLG9YU5euFkczqjX4vdYmF7a4OBQsGauoMTb%0ABq/uDsxEk3idpjJ+ZXJFhrt8NXm0q8PDWipLvijW5KTVrOPJY10sLCexmY04bPra7Uw3c7l6umY1%0A6aqKawtaDWGfDetEnL29fnV7W8het28ke8rLVj7/8OINtZZBZduhroaf8E5Df7sHs2mDizfidXnU%0AHLCxGE8x3O1Dr9eh10HQa8Ni0hLyOmkL2ZmPpbg0HufgcJAnjnYyE5H7760hOwMdbmxmHclMAZ/D%0AVPMcw90+rs0mWEvmGO720uK3s7SSIr1Z4NJEnL42d1kxToXfogSHhoIow619bW66SjznS8/RvzXu%0AsJHOV/WblDaDHR40aMrOU0+XG/lBAw2889BIiofDHcSrr77Ka6+9RiKRIBgMcv/993Pw4EEAFhZk%0Aa4JwOHynL6MKsVjtpRTvFfx++zt6TfIgRoSrMwke3N3E916QC28YDFp+88MDjE7GmY0k8bvNdIad%0AxBIpJImyogkAj+wLE/BYWYqnsRj1vHBmVn2/tCjJQyPhsgIKgFokZGJ+lVOjUT76UCdTi2tEVzK0%0ABGw4rAbiaxk6w06WVlJQcX6dTuBXH+lmPpZkdilJS8BGX5ub6GoasSjx6IFW/DbDO/J9+f21Z4q+%0An/B+4+zt4q1wW67Gu8b3fz7Ovv4AAY8ZvU7gqZcmZf4srKmzgTrDTp55eZJMtgDIndJfO95DviCi%0AFQS1oBzAQyNhtIJsVyOKYllhj9OjkapB5M6wA0mSqjqeh4aCBDwWkuk8yc0cTR7Z3zCWyBBwmzEZ%0A5Yccmax8nNaQnd5WF7ORda7PyhWru5ud9LU4f2HfwbuFs++09r3TqCxqAXDsvmZev7SkbvvE8V61%0AyMfnnhzm6vQKfe1uvvXsmFpErlYxObWI3C8P8PWn5fd+/QO9LMZSDHV5uDyxwmCnh68/PcpnPzrA%0AN54p3/+3PjLA2PQKg10evv7UKL/5kQG+uXWO33likGQ6j9th5BtPj5ZxXFkZogxYX5qMMxdJ8uHD%0A7YxOrZDaLBD0mLGZDczHktgtBtbTOeaiSfpaXBwZaXpb/L2XOFuLN0a9lk8+3oPdbOT8jRiz0SSt%0AAduWFzn8oKQ4HMCxvXJu9PrlmxrV3eLg738iF1I6sifMqSsR7h8McuqKXFBGK8Cp0Sj7+gNIyJXG%0A/W6z2rHTawUe3d9CbDWDyaDj3PUYv/54D4Kg5coWD1qCNoY65Srn3ywpQKd8hgMDQdVayqjXcnAo%0ASHezi0vjy6o+m43ywJ9eq2ViYZ2DQ0EWl1NMLq4TcJkxVnQ0K4vIleYw/W1uDg8F3xOv1ruZs5Uc%0A1ekEPvOhXVy6If+Onc0OJPFmHBQEDZ94tIf55STzkRSPH2rl3NUY0USGAwMBnnl5iieOdqlaKAga%0ADg83kc0ViK5u5X0WAxuZHH2tbqaW1ikWJWYWN3j0QDPjc2sUxHLOajSUFbQDmXMffaiD02NRWgM2%0AtIKm7BqPjDRh0Gm5Mb9WxZ3b5dX7PS5th7uZs3CTt5V52yP7m/nu8zeqtG93t4+//6lcFPi3PjLA%0A+Nyq+kDX7zZjNenoa3PzrX8eU4tmVh67NWijt82NBnmZ+lwkKW9rdXNxfFnNAe/r93NtJoHHaS4r%0Asggyb0vzALj5MKUoSsxuaW/QY+HNsRjhgBUNGs5elfX87NUo//ZXhnjt4qKqsyaDjrNXo3zhcw+8%0AY/2h9wJ3O2dLUcnfXL6A12lmI51Tc4JSTQPUonFK3Bc0lPVjtEJ1/13ps5w4t8CvPdZLJJ4q471y%0AXyh9KGWfJ4918Q/PXy/b9uj+FhJbM+hTmTxmo45nKvj98H1hJImqe0sCNIBBp2VqcYOj94W5NpNQ%0A+d7X6uZ//eQqGgkePdCKJEq3jPd3Mj+4Xe3fqZx9N2Pb73zxZ3fs2F/70+N37Ni3wk7ND7bj7B2d%0AKazg8OHDHD58uOZ778Vg8L2CUp+z7zx/sxKvRoJLN5YByBWKXJtJqFXG80WxKqBspAucGZvi0X3N%0ArKXz6vtep5Frswn1SfZmrlC1ZARgYn6N1GYBUZSYWljj4rjszXpxfBmrWU9iPYsooV5D6TEKBZF/%0A+Ol1ju9vpTVoZSmewu8y8cmHuxFFacfelA3UR1vAxquXl8hkZa+s+weCiJK8/GdyYY1LW/y5NpNA%0AA2XJjF4rcGNujeVEipags2xmbrEoUiwCiCrPK3mreLkFPRZAw4lz82XXls0XSW0WWFpO47IbOH9t%0AmZPpRewWPQ8MhThxbqHsnG6HkWJBZGxyhaDHzH/4HflhWGMp087Cq5eXqnQxlbmphXaLnoVYkmy+%0ASJPXzOXJOFenVyiIEh6HgSuTcfVvNl9kpNvNhRtxDg8FuHAjTmvAwoWt2RV2i57ZpSTJ9Cbnb8SZ%0Aj6xTECVCHhMXJ+Q2Dwz6uXBDPualyTiJtTQXbsjnurx1Dq/TyNh0gsn5VTqbXWUct1v0aLUa3rgc%0AwajXMrWYxKjTcGRvMxcn4rxyYVFt8+wr09gtejqaHCwsJ9Hr/n/23jw4jvNM8/zVfd8nCijcxElS%0AFA9RFA9Jvg8dHrWnHbbb45Y9Y/dsb+/GRkxE7/RO7Dpme2dmdyZme2O7p3t2u9vd7tnx2CNZtmjL%0AtyhRpE5CJEGAIIm7ABTqRAGoC3Vl7R+JTFShCiDtJiVZwhPBAKvyyy+vJ5/3/bLye14VOq3qXS+k%0A9JuA7bwBUUNW1grEVvKMTiU4dV+AdLZEOJ5FqFYbeFYsCXVxeXRKrMcg6ZekfxubfysVgY2iIOvn%0A/X2eBo+/glBhJb3BrVBKnn58Y34VvUZNOlvkEw92MLO0xmRolWKl0vQYNorluoroG4UyN+ZW5Phe%0Au71PP9TJ//y7R2Xd+/GbC3U/2El9vjYerePVnlfrvcd2jqoUCq5NJRibTtLVKvren78SlpdrVEpC%0AmwWJVCq4PrPCzVCKkwdbCEVECwdJC6HeI/XDx4IoqeJ1mfjxqzEuXhVn3Dw47OdQn5sb86u8fSNW%0Ax1mA/T2uphwMRdIc6nOzslqo20dBqHL+SphPP9TJN54+1sCdPV795qOWt1JMe/j+AFMLaw3aN7e8%0AJmulxajh5nyKV68tyzna2HQSrUYpF7csNMkJHVYdlUqVG7MrXL4Vx2nVcvpQGz9+bY6Lo1t9XZtO%0AotWouDadoL/d0XRMdH2m/k1Kia8PDvsB6uqnCJUql2/FZM0VhCpXbsW5GUphMmjqdPbltxf57Jnu%0Ae3bO93D3sJ2/En8O9ro5tM9DbCXHxdFlub1OoyK7UZbjfrlcP46R4n4znRRnFOlYimXqeF97X2xf%0AZ3GzyLeUHxRKFVbTBRKrOUx6DfORdRwWXUO+ksmXGbkRq7u3CqUKRwa8jE0n+cixIP/iy0cQhCpr%0AmTxqlZKxmQSv1ryql5EAACAASURBVBwr1Sqfe7TntudwT8f3sIe7i3vqKVytVnn22Wf5gz/4A776%0A1a/yla98pe7fV7/61Xu5+T2AbLBea8rusOoolgXCiSyRZA6TQUOxLFAsC6ymC/hdRixGDX6Xkf52%0Am1woxmQQC81J/liH9nllw/haQ3tpucWooa/dTqFYIZ7Kiz7AqTyFkuhHmc6VZO+heCpPsSxgM2vp%0AabUy0OHgcL8Hl02H32VkPrJOuVzFbTNQEZof452chz2896FWK+sKzum0KhZjGZljEn9MBo1cTEn0%0A0bJwaJ+HbL7EI0fa64oq+Jzi1GqhKhZMiKfycnHE1XS975vonallMdb8x4Z4Kk+uUCacyPHAkJ+B%0ATjv7gnZu1vgFw5bvajiRxWTQyN5wtcWUdsMeZ98baFbUYnthkNriNseGWliMZtjf7WYxmpE/S38B%0AnjzTy2I0w1Mf6mMxmuHDxzrlZfuCDhZjGR47JbY5dShY9xfgHzzaV9fnJ050N2zj6ICv4TuJ40Od%0ADrnImITMRhmLQbel6RY9kYTYJp0rcW06SbEk4LEbmF1eb8pPtfqephS/UdipGIr4oLfCjflVWRdy%0AhTJmg6ZpoRhJryRIXJOmDKuUCnxOA7HNgjW17R1WHfHVPFq1WCROp9kq6BtJ5BjsdHK430OLy4BB%0Aq6ZSEbXp6mSClXQBp023a+ExqdgSiN6XJoPoR7jdU3B8dkU+J0qlgoVoGp9zK8+Q9msmvNbAoV9F%0AB6W2e9p5Z7idtvUFncxtK4pYmz9KRQ+9DgMWoxaVUinrVy2kBwQ351PkiwLj0ysEfVbafWZ0GhXh%0ARJZ0rsTSZpyXctNCqbJrEaZYKk8kkUOnVYmWFJv6JvFpfHZF5tzdOFfN/n+n6+5x8u6hlrdbNSPM%0AuGxi8WmgjkcBt1nmZG2slnK0Qqki8nazGFZsMz+UuFSby6mUSj59spPugJ3XxyJ1D82kvqIrOQ73%0Ae5sW+3RYdU0L4YFYiK5YFn9k02qUeOwGVjOFzZcUtjQ3FEnLL9T4nAbafaKX7PVNvkvnqPZ87eG9%0Ag2a6K/EnsbrBYixDOJGVl7lsOj59skMeq9TGeWkcU62ya7G6/d1uOW9wWEUvYum+2K6bgMzh2u/C%0AySwajZL5yDptXjOpdKFuOw6rTn6GAGJdAodVh8WooVoVveFrc4GRG0levrxEcq2+nxvzqaaaudPn%0AvQfCe9jD3YHqG9/4xjfuVef//t//e/7tv/23FItFDAYDgiDU/atUKjz11FP3avO3RS5XfNe23Qwm%0Ak+6u7VMoluEnb4Z45qUZEmt5LCYds2FxIH9kwIdWq8Rs1LAQzVAqC7T7zHQGrAhVgQ6/FZtZS26j%0AjN9txmbR0hWwE1nJ0RsUC5IUihU0aiXD3U5uzKcolgR6Wq10BWy47Xq6A2IV33hqA4dVx+EBD6Wy%0AgMkoTkXejt6gHbNRw3wkTcBjpqvVhlatxmLSkt0o0+4309fuJL62wezSOtlihdeuR/n/fnyDiYVV%0AVrMF1ColNpN2x/MQTeWwmrQNbWrP/3sd7zXO3inuhNvStfr+K7ME3CYWomkE4OiABwGYWVqnK2Bl%0AeTNZKpVFznW32mhxm1jPFnHY9PS22ZlaWMFu1bMUz/LQgQA6rYqFaAa3Q09ni4UWtwmtRsXKeoGA%0Ax8jx4Ra0GiWFYoXeoA2P3YhWq6TdZ2UpnqHWZKc3aEerVtLdaiWVLpBY3cDnMmEza+U3qGox3O1i%0AKZ7BZtbhtOpZyxZ35eQHkbN3U/vuNqpViKZyTC+tyd+VykIdF/OFMr1BG4uxDOvZDbparXT6rVSq%0AVcZnEnQGrOjUSvR6FQ8MtbCSzoJCya25JCaTlrGpGAGvmXafFa1aic2ixW7SkiuWGZ+O0+azMD4d%0AJ+i30O6zki8UqKJgfCZBR4uVsakYPpeJ8ZkE3a1WHhgSp7waDWp0aiU6nYp2nxW/W8/Dh9pIZYoY%0A9Go6/VY8Dr0cEzxWPYVKhXafFbNBI+u1aOPTi0GnIp7awOs0otGo8G5WrB6bT3H21Xm+f36G6eU0%0AWu3Wsu34oHA2FMsQX9uQf5xSKhU8dCCA06YnupKnzWfCbTOi0yhp9ZhZyxTR69V18bFUFgh6zdgs%0AOhaiWw8yHj7cSk+bXZy1kMwR9FnZ125nfGaFVrcJvU5NdCXH/f1eLEYNa5mi6Ik+4MVtM7AYzzDc%0A7SS5usFglwudVsXM0jpmkwaP3UC5IhD0WVhNFzAaNPK2a9EbtBOKpKlsDsgknWv3W+gO2GTdVCoV%0AfORYO29ORJkIrTIXzbCaLZLJlRjodNDus2IzazhxIEAV+MErs8RWc6BQMDqT5KdvLXL24hyLyRx2%0As66pFkqa+V9fmmY6nGZycZ3xuSQW487a+avg/crZahUWE1lmNx/8SvnhvnY7Wo2KhWiagMdUd/1L%0AZYEOv5mhbhdCtcqhPi/lisD4zApmk5auFitKlVhtvpbzhWKFVq+JroCN9VyBpVhW5mSbz4RZr6FK%0Aldkmcb72cy0O7vOg16qYWlxjoNPB/f0eEqkNOgNWelpt9Hc4+MWlRv7caYw1mXTcmFuR2y4mssRW%0A8/ynn04SuU1sBpGXZ1+b59mXpnfNU+8F3q+cBZG3S8ksAbdZjl+FcoXRyQQBj4kOvxWvw4jRoCac%0AyDLc5ZR1LF8Qa1QsbD6YlTiqVSsxm7TML6c5c38rOq04zukKWOkO2Iimcjx2qpOV9AY35lJYzVqO%0ADvoYm03W/dD/0IEAJqOG5USWFrex4QFwqSww0OnYUVOXElmePNMjx1qfy8jRIR9Wk+hvPL+cZrjL%0Aiddh5OA+N1UUspYe6nOjVCh+bb6+23g/c7YWoViGxPoGoWj9eEGpVPDw4VaKJQGNWklyfYMvfWIQ%0AtUrJxGyKFrfI7dnldYJeEwOdTnkcY7fo2Ndu51Zole2moL1BO1OLq5y8L4BWs8Vrl00vjmdqvutp%0AFX2KTQYNoUha5v9SPEN/uwO3zUBP0Mb1mRX8biMdfnGMpFAouL/Pg0GvJpcvM9Dp4PCAB5fViM2s%0AJbqSI+AxcWzQR9BjbppXSzg64OXmQorvvjhNbDVHVaHg3OUlnnlppuHz7cZIvy7udEzym8rZd3LM%0A9YMLs/es7ydPdd2zvm+H9/K4dTfsxtl7ah/x3HPP8fTTT/OHf/iH93Ize9iG7R5x85F1zhwKyD6A%0Ar11b5vHT3ShrCmv1tTv59s9ucnTQx7mRRXndUCQt+wYfHfTxowuzW8uiaXH668EWzl8J09Fi4+wr%0AM419RNNcmohxdNCHkubFvEx68S2l6cU1phfX6ryTAIJeS5138fPnZ+r6v3orzvFhHx863FbnG7f9%0APLz09lKDb+Ee3n1sv1Y+p/ir9adOdPLsuWkeP93NCLG6YgyFUkXmXC0XdBoVj5/uxmzQoFYq6nnk%0AsxCOZxu+a9aH5Ct3Yn9LnXemSa/G7zLVeX+Goml++8P7mnJboVAwvbTG9NJanQcYNHJyj7PvTexr%0Ad9QVtSiU6gsKpnMlhjeL2ywn8zz5cA/fPDvB7z42yMhEjCd7XHX+wQ2ewhMxPnK8o27ZX569ztOP%0Ai+t/8mSX/PebZye4OCq2GZmI8eTDLr55NsbTR4KMTMQY7nbJ/XztM/v52x+J+/E3P5zgyzWexJIH%0A8uOnu3n23BSPn+7mb398gy9/epC/rWlz9Va8ziMURL6PTMT4/c8eBODPnhndpvdRfv+zB9nf8cGs%0AiC7dx0cHfTJHTuxvkT33Tx4M4Hea+MH5mbpze/JgoE5DCqUKQZ+FSDIrf7+/2000mavTEUmzjg/7%0AqAig1Sg5dbClzvO6to3oXwlep3FH7fvhhVm+9KlB1jOFOyqcGfCY5QKcOo1K1s1TB1t4fjMvKJYq%0AvHhpoale1+5Hm9fMWxPRhmO8eDXc1He4VjNDka1j+Nd/N7KnnbsgFMtQLlfqOCoIAmdf2crz/C5T%0AAycHu9z83QsTfP5j/XJeBlu52Oc/1s+l6zE5htbG2u3tJf/K758XOQI0xPmdijApqHJuZKmuL8nr%0A+syhxjzx4tUwv//Zg3V6tVuMvT6bbIjH0jZ++kZo19jcwMsd8tQ9/OoIxTK4rHpZP6V6KVCvc0qF%0AqIMXR5dlLU7nSvS1OxjZLGBdq8uf/dA+NCpFnQ+w1N8XmnB9ZCLGUw/3yN6rtX1B470joc1j3nEc%0A9KkTnU1j7ZNnuhGqMDqV5L4+D6OT8Yb9VCsVfPcXU78WX/fwzqBZbiDh1MEWvndumqODPkx6NV/4%0AaCPnpOu5L2hvukwaj0uQeNXX7qzT9VA0zZlDgabfNcstTh1swes08cyLk3U6K8V6oGG9hr4iIpft%0AFh37Oxw7Fosrliv84tICIOYCtXq9/fPeGGkPe7h7uKcPhTOZDI8++ui93MQemqCZj+GF0WW+9Il+%0AphbFN0IWY2kqFYGjgz4UwK1QCqDBF9hi1MjLCk08gwulCmWhyqmDAfmNqGbewpIf1vjsCkcHfXLh%0AhoDHRJvXTCSZ47WxrQGl5J0kfZb63Mm7WPJNeutGTA4MO/k5bvct3MO7j+3X6u2bMT7ziDglvlCq%0A8P3z03zmTA/LiQyPHmljPVskupIjksw2vcaxlRzhSgW1SlXHo+2+W7vxaaMo+mxVqdLTasNtN9Dm%0ANaNWKViKZxsSmdnwWh2327xmFArFjryu3ZbEyT3OvjdxdTJed209DgNCFZ440816pshCLM3EXJKj%0Agz4MWhWjU0nMRjVjM0keOdzK6FSSYwNuRqe2PIXHZpL848eHuDKd4HMf6ZaXHel3MTqVpL/dyrXp%0AJE+c6eDadJJ/8Ein3ObBIQ/X55L83mcPcul6hKODPq5Nx/gfPn8/56+ISbbFqJG9Eq9NJfE79Yxt%0AehlKfJX8P6W/IN57Upv55TVO3RcgnMg05eXoVIKNYnPP2TevRz+wD4Wl+/i1sWVOHWwBFPIDLkmH%0ApDdkZsNr8vl7bWx5qyhXKk/AbWIxnuH1sQgn9rdQ2fRO2klHqlXQa1UY9SrWsqWmbbIbZUwGDddm%0A4uxrs++ofVqNkuuzSd68HuUzZ3oIxzMsxraKwozPJGj3WeRCR/Ob/oTScZYrAqcOBmSfzt08D8M1%0Ab0ffzh9xuxbupJmSfu9p5854bTzChdEtjlaEKrlt3JI4Wa1WWYxl6A7YmJgV9W1ys6ZELQqlCuMz%0ACb78qQHGZlfuKNZKb1NK2yqWymKczxVZjGYolso8frqb2c2Crm1eMy1uE8+9PN3Q10ZR9I1tdo8A%0AvLmtYJ20XjOevPz24o7ckri+E7924uX2PHUPvzreuhElspJv8K+WIJ3nycVV9ne7ZC2WNPRmSByH%0AVCoC5Rq/9hdem+Nov7cpb27twPWleIYPHw0yF1mnSnXXe8frMBD0W/jey9McH/LX5RMdfgv5QmnH%0AWLsYy2DSq/mjf3SEt25EG/i9W355J3zdwzsDSRfGZhI8frqL2fC6OBZ2m6gIIn/evhnjtx7p3lFf%0AdVoVt0LNl1VRcHJzPN7mM+N3GlnLFCgXKrfly24cKgtVlmJpmUe1nFKpFBSLt+9f6kvKDdu9Zv75%0Al47UFYtz2XT8l19Myn3UxozdYsger/ewh78/7qkB4P3338/bb799LzfxgcVO3jrNvLZ0GhUalZKN%0AQpl8oYzPaaRYEoiu5Lk4GhYr9NZ4ttbiYK9LXtbMHwtgMZohVyiznMju6v8WT+Wxm7VcHA0zNp2k%0AxWXiydNdjE0nuXA1LE/B2t6H9Fn0UHTJvkrN+o+u5GQvomZ+jiBWDd7z2HrncDufR+la1XpR97bZ%0AWF0vyFPsymWBs6/MAKJX+c3QCm1ec8P0KwmZfImNosDc8pYfYjN/ztvx1ec0slGo8MCgD5USFqNp%0AVtOFhqmsDqtOvp9uhVJ0Baykc0Wml1blAoq7betmKFXnpdxs+R5n3znUnmutVpyyKemWVABpYi5J%0ApSLwxY/u4198+SgLkQwXR8NYzVrZU3ghkmGjWGExmpF9gAEeO9VLaDmDzaJnIZJhsGvLn/2JM/tY%0AjIqewguRDG0eGwuRDN0BZ52n8NxShsRKXt7uzGJafIgYrfdOlP7WehJLXNzexmHVEdv0vvY5jURX%0A8sRSuQZfWYtRw4Ee0XagmWUKiG+FfBA9hmvvY0GoMre8jsWolTWjVoe2a4JUlCuWyuG2GwgnsixG%0AM2hUSqaXVsltFMkXyjvqyHwkzUaxhFClTvtqEU/lyeRKdPgsu2rfwV7RE7tcFnjmxUmuTScY7LTj%0AMOt59twko1Nb98LF0TDRlXqP4eVkVr4XmmkvbOUo0ZWcvK7PaWzaVkKtFu4W56Xzu6edzSGdO0Go%0AcmthlYogFifcnudJnKxUqrjtBlQqBQuSvu3gNx1dyTO9tF6nG7vFv8VYhr52OxqVkoujYW7Mp8gX%0AyqSzRYrlCqNTSZ55cVLW3+hKjtnwelMvSUnXmm1L8mNthu08UauVsv9ls21IfK1dT9K72/FSylNr%0AscfRO4NSqSCykq+LX80QT+U5NrAVVwWhyuhUHJtZS2wzVwsnsnW5nNWoadBNybN1J2/1haj41vLD%0AhwINbaR7J7qSY7DTQSyVY2QiRrkscGkiSjyVR6NWEk/luDqZwOsw7rgd6Th7Wm0sJ/N1/Jb2cTc9%0A387XPb6986jNDXpabbw5Ht0spinWOpHqPNjMWnKFyo76qoAdeT+/vE6+IPpcj0zEuDqZABRN6xVs%0A58uuGh3NUCgJYp0XjWrTI9iE32WkUqlSrAh1vu4+p3HHvkIR0WIMxGJxn3u0h288fYzPf7iXi6OR%0A2z4LaIa9OL+HPfz9cU89hVtaWvh3/+7fkcvlKJfLxONxlpeX6/61tLTcq83fFu81L5BfxXd1N2+d%0AjVIZn9OE06anVBJ4+EgrAx0OQtEMsZUcAbcJs1GDTqPkoQMB8oUyep2aufCWl5tWq+JLnxgku1HG%0AoFc3+LzVojdoZ3IhRbvfInsQ7dQuFElTBY4P+1Eq4ZeXFvE6632JDvf7MBnUchCrCFUevr8Vq1lL%0AJJmTfZW2e70O97jw2A0MtDt29Ss6PuxnuLPxDbbfVG+g9ypCsQw/fSvE2Owq50YW+P6FWaKpfIP/%0AU7UKZUH00Kr1onbZ9Bj1GpbiGU4eDNCy+cBLrVZxoMdNuVLBYtQyH2n05Tp9KEChVEGrUdV5E7Z5%0AzOh16jvyKxzucWE2aIiu5KhUq+xrt7OWKTEdXiPgMcl+wxJnzUY17T4rDosOq0kHCsjmy7In19zy%0AOp0tzbd1fNjPUIfjA8vZ94o3k6Sv33t5lpIg8Op4lBdem8fnMrIQzVARxOT3Cx/rFwdWCgVv3oxQ%0AKFXJFcosRDOspjfoaLEyMZekN2ij029Fo63is5tIrG+wEM2wlsnjcxvxu0ykc0UqlRJlQRxgprN5%0AnDYDY9MxfG4jAY+ZdK7I2HQMr9NIcNNTWKVW0BN0kC8U+dCRdvQGsBj0pDIF2Tuxr92GzazHZlXT%0AG3SQyRVlH/mugJXppTX6Omz0BZ0IVJlZWpe94SVP4amFVdkvebu3sNWkw2TQ1BV1lHCg1819Pa6G%0A79+vnJW48/yFOdq8JhZiom71Bu0k1jYwGjQsJ7Mc7vehUSvQalQsJbIMdjoaHlRtFCu0+y1ML61x%0A5v5WDDoV3QEbKrUKlVKJTqtqqiP7e920eEzEUxuY9RoWd/Dv16qVTC6s0u63NO1noNOJRqPiUJ9H%0ALtb12MluEmt5phbX6A3aODro5+1bcUplQe631mN4oMOJQgF97Q5Gp5Ky1/FyItvgNRvwmPA4jAR9%0AFswGDZ0BK2z+WL0dtVq43RN3+3GGImmODviaauevgvcjZyXP66V4hsP9Htp8Zlw2A9Uqst9qLYJe%0AMwpFlQ6/FYUCxmeTdLfamj642Be0o9eqUakUdxRr7+vzsLpeIOi3cPJgAI1KwWIsi8dhwGk1MB9N%0AU62KuWAmX2Kw00l7i4Ub86kG/8zhHhfHh/0USpW6+0qplOJ0c4/s/g4HU+E1FJte1r8YWcK4zeNb%0AQi3XTxzwI0Cdp7pOp0YQhKaxvDdox+80MtjukK/DndYQ+FXwfuXsL99ewOc0U6XK5OIavUF70+t5%0A3z4PfpcJoQqRlRy/9UgvZqOGqcWt/G1meZ2+9q31azlaq1HpXKnBW1vCcI+LUlkglS5iMWqavqjQ%0A1+5AqFZxWHTodSo6W2w4bXpyG2Va3EaCXgs6rZI2r4ViubJjbQqVUslSMovHoUeoItfMcNr0ZPNl%0A2nzmpuvW8rXWr/Ve+bH+ung/chZE3r51M8YvRpYwGdR0tVgJ+i0oFApaPWZ0WhWJ1bzMy9nldTx2%0Aw2Zu1ci5rhYbBr2qaXzsDYq1BVYzBY4P+zEZNSzFMuL4qaZ9Mz3eTaPFekJKvA4DDquexGqeFreJ%0Aw31e1rIFIslcna97i9tUVwuhFvt7XPzo1XnCyazMv2q1sX7H9v3Zbf92GiP9utjzFL572PMUfm9h%0AN87e09d4vvzlL5NIJPjTP/1TvvKVr/DFL35R/veFL3yBL37xi/dy8+87SF5EP30jxHxknXSuzJ89%0AMyp//ukbIf7Vt0boDTq4NBFl5EaMVq+ZRCrP2VdmeWM8Qiia5vXxCJWKwFCXm+dfmeHly0vy24yS%0Ad5vkZfTipQVaPea6ZbWQ/IrSuRJ6rehG0hWwNW3XFbDVeXhdHF0mFE3z2rVl2bv1xP4WXh9bRqlQ%0Ayn0c7vfyo4tzvNqkfW3/aqWCvvatoHBi2N90P04M++7SFdnDTpC4ms6VOTeywIWrYUKRND99I8S/%0A/rsRQjXJSSiW4dlz02g1as6NLPLaNZGnP39zgcEuJ6cOtvDW9ah8/d8cj/DCxTmcVoPs2VaLUwdb%0A+P7LMwgCsu8rsDnNSdnw3U68VisVvL55z6iUSr7z80kujorH8epoI2cDbguXJqLycUj7O3IjxqWJ%0AKIf7vXXbrt2WxMk9zr57qNXXgMfEs+emefHSAhNzKwTcZvm6SNpIVcG5kUX6gy7+8gfj7O92odOo%0AWE7mOdjrIpMrs7/bxXd/OUlf0MX//p9GONgrthmdTjHc5eJPv3uVAz0uvvOLGXnZyM0kB3td3Ayt%0AM9zl4j88Myp/3t/j4tJElG//fJqhThd/8cwow10uvv2zm/QGXPyf374s95POlTjQ6+bC1TCDHS7+%0Aw38d5cDmskKpQlfARrEkMNjp5tlzUwx1iQ9wO1psXJqI8vp4BI1KSbEk0N/uRKdR8ZkzPZx9ZUa+%0AR8X40HgP6jQqHhj64HC2ljseh1hg79TBFpQKeOHiHK+OhtGoRH/L18eWEQTxTaHHHuqkpYmGAQTc%0AZo4Nennh4pysKecvL7EvaN9RR1rdJs6en+XV0TBtmxXpt7cx6dVoNUo5ZjfVPpWS85eX+M7Pb/HU%0Awz0N1/21axHOvjLDZ870yOts9xhWq5ScG1nk+fMzPDDordNeKQcYuREjFBX19I2xCEoFKJVKnj8/%0AU5cD1O5brRbWeuJubyflI3va2YhQLMO/+tYIIPK0WoVKBZ57aRqFQtH0fKpUSoa63CxE0/S02snk%0Aygx1uZq2NerVBH2WO461VKt4nUZGbsQ4+8oMWo1a5kWzXE+hUHD2/Oym7UV9XwG3mbHpBAqp701I%0AcVpB8+ML+ixkcmXemojy7Llp+Z7diVuSFUxPm50/e2ZUzA2i4oyS//u7V9nX7tjx/js24JWvQ21O%0A3yw/2oMI6VzptFq+//I0rR4Lh3rdsj9vLaS3FZ97aRqlQsFTD/fw/CszvHIlXMerT53orFu/lqO1%0AGjW9tLYjb/qCDhxWPedGFuhts++op69cCfPGeJShLned9r12LcK5kUWqVQXjM8kG3kp9tHnNFEoV%0AnntpmsVohjaPmVMHt/bR6zTuuG4tX4vlCj96dX6Pb+8QQrEML769KGtK0GtBqYCz52cJuM0NcfDS%0ARJQj/V662+wMdzfXV7ddz4Ee967XWuLvq6PLm/VM6vlbKFUa8ohm30n99rTaaPVaeGO8nrvPnpuC%0AqkIeF71wcY5Wr5nXxyOolc3vGVAwtbjalH+1Y6DtMWO3GLIX5/ewh78/7qmn8Le+9a172f0HDrUe%0AZTt56wBcuRWv8y5s5s03vbQq+xeB6CP52KkuIsksj53qqPPP+uWlEJ95uIfEap4nz3SzGBO9BYN+%0AC60eE/FUnocOthBbyfGZh8Xl2/039Vo1y8kMAx2OBt8tkPwQqygUigb/r0qlubdgtSp6vTosOnRa%0ANRdGlzHoNLKPZTO/ohPDvj3foXcAr41HgJ39pWv9n3ZqazFqmF1ag01ObO9jMZahWq3y4AHRs016%0A071cqcoceuhAC5862clyIkc4nkEQBAIeM5862Uk4vjl1UFHlidPdLCU2ee0143dt+RXu5mMFVcTJ%0AXKI36G7HXKWKUqni2JBPngLucRjoDtjkc7HH2XcPkr42u96Sp/V6tsCthS3/dcmn12xUMz675Sk8%0ANpPka08OM3IrzkePip7C+7vtjM0kefx0NwYtdb7BxwbcXJsW12/16Lk2neR3P7WP0akkj94fYGwm%0AyX/32/dx8doyhVKFx0601/kU37/PKfcnbaNYLDE6lSToNcptpG1UKgKLsTSn7gtwfVb0HZ6YTfLg%0A/pY6j8bXxpY5fV8rkwupHb2Fv/fyNL/z8QGmFlcJRdK0+y08MOT7QPkJb+fO+OwKDwz5yOa3fH1H%0AbsY40u+hUKowcjOGXtdCqSyQ3yhxfNhHuSK+GSt5kf/yUoj93W5gS1MsRg3LiQw+l7FOw4I+My0u%0Ak+xPrNOoWIql+fTJTiIrov1Hi9tEwGNiZX0Dr8PAkQEvS7EMnzrZSTyVJxRJy7Fa8kEvlMSp+uUd%0AYnA4nuHUfQG6W61MzK7UeQzX9gEK1Cow6tV85uFuFqLNfTOLpS2PTykHkD3afWa6A9YGP+ELo/Xt%0APA4DnS1WCsXyXvGZHVDra3m430epVGFx876/FVqp87qUfClvzKWYCa8hCDC5kOLkfQFuzid58uFu%0AIskcc+F1MjQCQQAAIABJREFUWtwmgj4z8dU812cT6LRqnjjdTSiaZjmRRadV1fUtceXC6DL393ma%0A+lVKsbOn1YbdopO5JU4xVvDokSDTi6t4HAZMejVLsTTFssDlW3GZF6vpAtVqtTmvNusELETX0ajq%0AfTDr2q7m6Wuz43UaeX0swsePd3DygI+fvdXcd/jqZJx//qUjXBhd5tbiKi0uEz2tNvrabHt1L34N%0AvDYeqfO+X4qlUSgVfO/l6TrP86BPzN8kLbw2k4AdxhzLiQyCUK3T32KpzBc+3sfN+dXm/sBUxYey%0APjNDXU6mF1NkcmVcNh2TCymODvpkT/jtWgg7exNXKgKFosDbNbyV7pGeVhvx1bzM++yGaNcnbHJa%0AijuXm6zbHbAxOhXn48c76vxaa7e9x7d7h1r/Z51GxWI0TWmzNkBtPQEJhVIFs0HNzNIapXKZz3+s%0An5nwWp2+ohC4GUrxqZOdhCJp4qk8XQErXQEr4zNJelptst5JqOPvZp7R0WLB6zTKeux1GHA7DA1j%0AFL1WTXJtg+xG8zoF2/Va+nxhdJmnHulhLrxOrEmdFWn9Wv5tHwNZjBp+/7MHGZ9Zafp5b4y0hz3c%0APdzTh8IPPPDAvez+A4XtHmU7eevUeqZJPn6J1cZ2Rwb8XLkVlz/bzFpmw+usZQp0tthYjG4ta/OY%0AmVxYxWPXM7W4xlqmQLFcYSGyzkIkLfofbZQx6tVMLqyRWM3LFUsdVh1j02Jxo3afhX/0yQG+9eMb%0ATY9xMZbBbRffspK8uNp9lh3PyWIsw75N64rQ5hQVyVdI8iRq95pp95rrvtvDvYXE1Tv1f9qpbWeL%0AFYC5JlODYYsvs8srmPQaHj3SxsTciuzLJQhVLlwVq+Oeui+A225gKZ5lKZ4lupLD5zQACi5dj1Eo%0ALXN8yI/bZiCSzLEQzezoa1WLhai4D1Kb23lyFcsVIslc3b0RT+V5/KEOypvTsPc4+86jVl+bXUPJ%0AV/ULH+vnxlxKbnP6UJBXriyxv9vNbHidUDTNU4/0cGtilY8e62AxmuErX32Af/lXb/LVJ4b5q+fH%0AuXBlmf/jvz3Jy5cj/M4nBvhPP7nBf/+5Q/xf37lCKJrmf/3ag7w+Ns4XPzbAj19f4n96+hj/2zff%0A4gsftfGdzQHdZx7dx7/8qzfl9f7pbx3kz58dlfu7cGWZpx8b5Mpkkk+e6OTHr83JbULRtKyrNrOW%0AtUyRzhYrC5v81Kq33sIQBNG/W6tWyW23o1wWePHSAn/8T47Lnz9IaMYdu1lLJleqi712s1aeSmk3%0Aa6GK3KZYrmDSa7CZtURXxOmTB3pczC+v1/Gxs8WKyaDhjbFonYYtRNPkCxV5ew6rjkJJ4NJEbLOd%0AkeVEhiu34jisOmaX1mUf3xcuzjHc7cRtN8ixuhbpbcdRCzEG23hpZAmo4rYbm/Yxt7zOUKeTxViG%0A3EZZtpzYjtp8RcoBJK2MJnMUixU+crgNQajWeeLWthubTpJc2+AbTx/b088mqOVru8/CWqaAw6Jj%0AckH8bqjLxZvjUZkfIxMxhrudDHQ6mFtOy20lPZhcWMNu1uG2i1OKJY5p1SpC0TSH+z147AYcZh0r%0A6Q2mFlblvmu5IsXPSDJX938QY6fNrG3g1tzyOn6XUfa2dlh1BNxmEqv5Ol70tdvlqdMNvFrJkd0o%0AoVWr2Be0103/r217oMfF73ysD0Go8rGjIgfVauWOHsXzy2n5Rwwp16nl453UvdjjrwjpXNV63xdK%0AolZIsbmn1crRQS9LMdFORtKRDp9lR29WKX+bXV7HpNfIftUVgQbNk7jQ02rj6KCX67NJzl1alLlT%0AmwO0+8xNtdBh1e3oGSxpXzM9i6fEGCHxIZ7Kb4596uPOTlr4L7/6AIJQ5X/567eacmqPb/cGtf7X%0AUD8m322sYDJoWMsUmV/O8MqVZQY67Bwf9nFtOsn12SRPnO4hnU3Lcbyv3Y5eq+LFS4vy5+3WErX8%0A3ddm583rEQxaNZM1ehxL5Yilmo/fD/d7d8wDtut17ec3x6NAFZtZJ+c223En4/b9HY5dP+9hD3v4%0A++Ou20f8xV/8BbFYTP7/bv/+43/8j3d78+9bCEKVgQ67/Dm1XpCnqdYWlEutF2j3W+RpakadWm4n%0AQadRMRtepTNglQt7adUqjDo1douOFy/N0+bb+tUtsSp6BVUqVUwGsU0kmSO6Iv6KOLe8Trvfgkat%0AwmrUytsrlMQHYFJS5HMaeOG1OYI7POj1OgyYDPW/U0RXcg37L8HjMJDNl0ilC/JxHBv0NQ0Se4Hj%0AnYPE1VqOSpC4OtzllAf2Dwx5KZUr+N2muna5jTIqlYJ2v6VuXamYwf4eF0admlK5wnC3i2gyg8Wo%0ApaWmH5Cq3UbQ61QynwqlCqFoRh4A+l1GDDo1arWSxVimbr+bHYeEFrcJrVopt9mtbZvPTKlc4UCP%0AC61GKd8bHX4L5bLQUCRhj7PvHGr1NZsv4XcZ65ZL3CtVRN++1HoBr9PAhSsLtPnMjM0kZM2cmBX/%0A//z5Sdp8Zr5/brLuM8DzL0/R5jPzwwvi3+fO3ZKXff9lsd33XhS/e+7F+s8APzxfv94PXrpV1x/A%0Ai2+FaPOZ+eVbc3VtAEx6Jd2tos91q9ck/02tF/A5649d4rTUphnaNzn8QeRsLXdS6wUCm5qgVSub%0A6ogUm80GDQ6LTtYNu0UnnmOPmQeGfARcJu7b5yabLxFwiwVdwokM6VyRNp84lTiVLuC2i97rTouO%0AgMckb0vavqh1aUKbb+em1gu0ek1yfAZYyxTQaZVNZx6ZDRradngLp81r5spkHI/DQHQlj0JB0z7a%0AvGYy+RK3QqsN+lqL7ecMtvIIh0XHQM3b50qlgv3djoZ2hVKF/nbHbbn4QS1KI/FVp1HJPvuVSlXW%0AhrGZBJ0BKw6rjmy+hMOqYzmRIZ0rYTJoqFSqDPc4SazmCPosInfNOsKJLLFUTnwDzWeRdWRyYZVc%0AocxqpoBSoZA5WZsbAvJ9sP3/IPLnVmi1gVtehwGlQiHzWMpjazkkvv28uiuvUusF2rxm/C4DnzzR%0AwYEeFz2tNnparfS02vA5DXW6KOUuglDdMZ+VNFFqv9N1gPrcBrgj/n6QIJ2r2ji1XSsWY1limw+j%0AajmwntmQc8jt6ArY6G2zUipXCHot9Lc7UFDF69A3xEEJDouOSxNRZsPiDyRatZJ2n4VoKktHi7id%0AnbRQ0t5m2H48tfeIz7l1P+g0Koa6HNjMWgLuLb3fad3+doccm/d3O+p4JmE3vt0tnfwg6q0gVPE7%0ADfK1Sa0X0GqUtx0rlMsVrGYtvW12elptOK0GkmsFchtl9gVtWAwqOXcAWMsUUQDdrTYcVjGPCHhM%0ATa+112HAZdOh1SiZW16Tc4naMT3Uc0inUeFz6PG7m98T2/VazIFUsu0JiPfh6UMBXLZGP9OBDoes%0Aqbc7n7t93sMe9vD3w11/U/hP/uRPeOihh/B6vfzJn/zJrm0VCgVf//rX7/YuvG9xYtjPS28vyVM0%0ADDo1Zw4FyG6UN6uFu+hutWEyaPC5DJj0WvKFEgqFgrHpJKWKwIn9LZTKZXrbHIQTGbRqFV09Vmwm%0AHblCiZ5WG9dnVxjqcnF1MsEnT3SyFE9z4Up4c7qUi8nQijxVxGxU81uP7mNyIUViNY9eJxYB2/4L%0AuU6jos1n4fKNOB8/4ePSRLRhuVGvprvVzpvjW8tKFYGeVlvT/kyb7SuCgMtmYC1b4I3rEZLrG5w5%0A2LI3neRdhMRVyf9J4t5GsUxydQOLSctP3lpgPprGYdEz1OXCpNdg0Kk53O+lWCrjshnJF0pYjJo6%0Anh8Z9OJzGrl6K8GRQS8qtYIrt+IE/RYxGdEoZX5KKFeqDHW5GJmIYdA37lM8ladYqdDbauPaVELe%0Ab+leq/0sQacREzODXs3VqQRdAZGnO7U92OuiWq2yFMuyv8dFq8fCT9+Yp6fNzt/85AZzkTSDHQ5O%0ADPv3uPsu4MSwn3yhTHajjNOqb8qR5FqRw/s8tHnMoKhybSrJJx7qYmQixmCng76gg1sLKe7rdpEv%0ACRh0SsZnVriv18X4zAr7u52olQqyG2UeHHJxbWaFg91OYmsF3DbxrbyRm0n+m6f2M7a53l+fneDr%0Ajw+Sq4BOBWqlgoVEngeHvPzl2Qm+9vggBQHUSvirsxP848dbGZmIMR/N8sSJLgrdLlRKGJ9Z4VC3%0AkwM9Lq5NJzHo1Nzf56Gr1crbN+K0+y30tzvJ5IuMTiVk/oo6r+H+Pg+dAbFtLbcNOjWH+jx859wU%0AN+ZXGeiwf+A4fGLYz/krYQ73e0WbGIWS/k47+UJFjl2VapWDvW46/BaiqTyXNzWrp9XGjfkUPW02%0AhrudTC+uEUnm0KiVWFRKPnq8nXgqj1atotVjpqPFhlAVaPOaWU5kmV9O43ebsFt1+FxGLt8Ur49K%0ApWyqhUqlgv52J1duJTjc75W5vS9ob7i2Oo2K7lYbuUIJ3Y1GTesN2lAoFCg2x3I7aV+b10wkmaVQ%0AqqBUKmSt3N5Oq1GiUjXus/Qj4EsjS9xaXKPdZyabL5HbKHHmUIALo8vyAFGnUTHc7dzxWoViGV4b%0Aj3xguQqwv9uF0aBhKZ7lylScDr+FAz1izvehI+3EV3MNuaHTqsOk13AzlGJmZo3OgI3OFgsqJVSq%0AVQ73eclslJgLr6PWqNjXZmNsJkk6V8LnNBFbyYJCgbba/PrW+p5u96cOeMyM3IjVHYOUMwpV6vID%0AYdNqopZfhdKWV+b27Qb9FowGDcOdDsbnVjDqNJiNWtayRYJeMxajllSmgNGg4bsvTWE361hOim+8%0AtXrMDHY4ePtmjHyhXNev5Km+G99qY048lWd/jwuTXr3nj9kEksZK2hX0WYiuZNFpVFQV8PmP9jMb%0AXuP63ApBr5neoI2DvW5uhlKYDZq6a69UKjh1sAWhKvD6WJT93W7cDj2Xrsdo9VlxWg0YDZq6OAhb%0AfIltXqvhHifupJH1XIHcRgWFQiHrUTMtBAj6LE11Vq1WotWqmnJ0uNvN1ekkp+4L4HUYiK3mAQVt%0APjO6W2KespOmOqw62bM1XxTEt5p7XLKthUalbMq3u6WTH3S9PTbg48W3FzEZNHzyRCdKZRWzQYtJ%0Ar8a1bXaOWq3kqYd7CCcymA1aCqUypYr4wojboaOrNcjEXIoXXgvRGbBwoMeNUglum1iULp3Modeo%0AOXGghcRqvu5av3E9wkP7/VSB18eiDHQ66fRbKVWEHcc6SqVCzn/H51I8MOTj6q3Ge0LSa+m+Kktv%0A8/a46OtwMNjpYGI+xYuXFunvcNIXdPCff36TYlHUe6dNz1+9cIOFWJqhTgdDXS7GZ5IfWM7sYQ/v%0AFhTV6vbave8MBEHg29/+9rtabC4ebz7t692Cx2O57T6JAVb02nnoQAvPnpuSBfrkwQCb9eLwu0z8%0A4PwMx4Z8qJRiVU+X3cALF+d4/HQ3Z1+ZaRD2o4Piw9rPfXQfJq0aQQF/88OJhna/++lBkusbLEQz%0A3LfPzd/+aKLhIcEXP9HPtakky4nsZiVxuHA1zIn9LQT9JgxaDTPhNWaXtnySHGYd//nntzi0zyMP%0AVB884OfsK7N1g1evw8BQt5N8ocIPL4jLmj1k/lX9BD2ena0q3it4r3F2N4RiGV6/HgWFAotBw/Ob%0AnJN4+sZ4VOaclFA89UgvZ1+Zqfv+1H0B3rreeH134vGxIR/VKqKv22qeTr/otfXdX07y6ZNdmAwq%0AZpfW5fuhWb/zy2u47OJD6dkl8Vf3vnY7U4trLEYzeB0GdDVecZ99tJezm1xEUcVi0LKeLcpvxR3o%0AcfOdX9xqGDh+6VOD/N0LjffYnXL3/cLZO9G+ew2pkE1tMuxzGvjRNo48/dgQ//mnN/ndTw8yMbfC%0AcKeTZLqA06bjm2fFa/l7T+3nm2cn+Orjg/xVzd+vPD7IX29r8/Tjg3LbxFqBxViG+/aJD4Ol76S+%0ApbaFUoV/+tR+xmdWGOp28s3NvsdnVhjudjI+s0J2o8yxIW/dftSu/w8/tI/nX5nhyTPdRJJZ+tod%0A/N2PbzQ8CO9ps7G/28X/8/0xKtVqnX9ju9/CoT4P/+/3x+6Yw+9Xzo7Np/izZ0a3NE6lQEGVroCd%0AsekEfe0OFmNp3hhv1LIvf3qQ1XSBH5xv1LPjwz7OXwnXffe7jw02jc3H9/vxOozMhddIrG1wfNhH%0AFQXzy+ssJ7MEvWY6/Faee3maz32kj2//7GbDgHQxnhE9M71mAh4zP35tjs99ZB+CUGVyYZWFmmXf%0APz+NSqHg8dNdGPVq5sLrGPUaUfviGTpbrHS1WNgoVihVBJZiWRwWHS9fXmqI6V0BG8vJLIVimX1B%0AB7dCqTpfzrdvxjjc75WnRx8f9lER4NJElE+f7OTSRKyu7R9+8XAD/2rv8drzdju9fT9xdmR8mRff%0AXmzgoUGn5kufHGjI56TcUIrZtcvO3N/KG2ORunhdu97jp7uZDa+RWivw8NFWqFaZWVrDaTOQSOWZ%0Aj6Rp85nxOY1cvhHH7dCL0/CX15gNr9MdsOG06rhyK8GhPrfsj+1xiA9BelqtrGdL/PDCbNMcdGJ2%0AhYVohs6AFQVVKgII1arcR+2DsVo+7ZQbP3mmu+k9+vmP9XMrlJI1UfJUvx3ffl0+3gneT5yV2o3N%0Ap/jz713j0ye7+NHFWY4MePE4DLhshoY86syhgMxXKZ6rVArmwus8MOzj7CuzTa+zpC9PnOkmnspT%0Apcrsklivolqt1v0AVbuN2n4eP93FpesxHtjvYymWYWGTbwa9mr6gnamFVfmHAMkLu8VjwqjTML3Y%0AuEyhgJ5WO1OLq3V5sxSrvU4DP3ltvkFTOwM2vvfSlMzv7XHktx7trfO4lnC3ePmr9vN+5CyI5yGc%0AzPG3L0zwxOluFEr4wcszlCoCTz3Sy1x4jVgqz4eOBfn2T2/uqKe11/DkwQCXJqIN2ix930yjauO9%0A1G57vtfVaqXDb+Hm/CoOi45zI1ue6bUPfRejGYJ+Mx0+K/ORdRaimR3vq2bc++LH+5laWoNqFYUC%0AXr5cf1z3QhN/FdzpmOQ3lbPv5JjrK//mxXvW91//jx+6Z33fDu+Fceuvg904e088hc+fP89zzz2H%0AUqnkiSee4OGHH65bfunSJf74j/+YmzdvvqsPhX8TUeu18+1fTta9TSEWZQO1Sin7CZXLAvmKwNi0%0AWNFeKtSw/ddryRwe4Ob8Ki6bjtVMsWm7a9NJNopljg/6uDrT6B+YL5S5PrNC0G8S/RKLFV4fj6DT%0AqFAA4Zjo4RaOp3lguIXLN2Ncn03S3+4gmy/JSVlXwMpSLEO+UK7zybo2nUShAJVSiSBU76iY2R7e%0AedRy9bsvTctvAUnFD0F8cCtdO41KKRdrk77XaVRsFJoXVNyJx/lCmbHpJCAm7ZGVLCyLU40im8U5%0ARm7EONjrarr+bHiNueU1Wtwm1jOCvK3LN+NoNUqOD/t55Uq47t6bXlojXyhzaSLK/X0erkzGyebF%0A6bZzy2voNKq6B8ISrs823j973H13UFv0RxCqXJqIcqCnniMum46boRR+p55rM0lml1YpC1ViyQxe%0AlzgNb7DDJheWu1Lz96NHW7k6JV7vB4c8dQXinjzdzpWpJK+OLvM7H+vh6lSSpx7u4MpUkja3ntGp%0ADCeGvYxurv9PHuvj6lSSFoeO0akkJ4a9XJ1KYtQoubrZz6kDPnkbV6aSdAfM8voWo4aleAatRowV%0AN0MrlGsKj9bqrUat5PKtrTebnnlxEotRQ2eLFbNBzWSoeeGcDxqHxzdj4fZYfCuUYnZ5DZNBQ26j%0Aeay6OZ+iVG5ezC27sVXEBUCrUTb17S2UKmTzJRaLaW6GUpw+1MroZAyP08xyIoNGrSK5lqdSqaJW%0AKbi17bqVywLf/eUkpw6K/uvXphO8ek380Wt0MoHZoEWlUmIza+uWlYH55XVmwmscG/QxubCKRq0k%0A6DVjNar5Lz+flM9L2+bU6WYxvQqMTYtFDxVKBdc2PWJrj7W2oE12o4xm81dw0de1Wte2Gf/2CnvV%0AFz6qhVqlkDlci0JpqwjW9oF6Nl8CoFhqzuvZ8Bq3QilMBg2hZbHA0vnLYSxGDQd7PRTLFUYmxDeA%0AHVYd16aSVKtg1Kk5MuAlubrBz98McXzYz48uzsntpOssVKoITYqI5Qtlrs+uoNwsAlubg97f55E9%0AiOU3iYX6Iofbj0PKjbf7dErLr00nmFte49HDbQjVqlxk83Z82+Pjr4bxmSSCUCUUWSdfKHPhapje%0AVgu+zdgrQaepLxgoCFVGp+Lc3+dFo1YSjmd3vM6SvizFMlybTnCg102Ly4BCoeDly0s7bqO2n/nN%0A6fuRRI5LEzGZswD5jTIjN2INnq0PH24jm1vjUpNlRwe8TC2JRR6hvpixlKfspKkalbJpHCmUKiTX%0ANmg/3Npwnu8WL/f4LaLda+YXI4toNUqSaxsUShU5Js6F17g2naQrYOVWaKuI8W65gNQGqCsmr9Ps%0AXBRbKpAMjcWza3lTKFR47qVpvA4D2m1vrQtClfNXwjw47EejVqLTqHlxZEG0GbLomAuv31EOUyhV%0AuBFKYTdpeeVqmL52R91x7XFmD3t4d3DXPYWff/55vva1r/GLX/yCl156id/7vd/j5z//OQCrq6v8%0As3/2z/jSl77E1NQUTz/99N3e/PseSqVC/ldbpKLNa6ZYFiiWBXRalVyMoVgWZNP36EpeLtTQDFK7%0A5WQWj90oF0TQaVS0+8y0+0Sv4sVYBrVKidmk3bFowmIsQyZTxmbWIlSruGw6Htzvx2bWkMmXiKfy%0AtPuslMtVgl4rB3pcKJWKOv+joS5nXYGIQmnL4yi6kqdYFu64mNke3nlI516tVjI+uwLQwMlYzbWr%0ALdYmfS/9f7vnnsOquy2PAZLrBbwOE3PhdXxOIyaDmo1iBZ/TSHRl56IJAx0OCkWx6IjkxwlioafZ%0AzcJ30j3R5jXXFZIIJ7JEkjnSuRKRZI6A29x0X3crOrLH3XuHZue1Vk8lrvmcRpmH0ndHB3wsRjOc%0AOhRkMZrh2FALi9EMHz7WKV/Lf/ihPhajGZ44s6/u72ce3Se3+e2PDrAYzfDkI2Lbx89sLfvkyV4W%0AoxkeO72vbtlTm/0CfOREt9j3w/XLattI/5e28YnNdQA5Dkh/93e7d+SiAhqKKaVzJa5NJ4mlNm5b%0ALOmDgO3F5rbH4g6/jXSuVKd3tUjnSnUaUat38VQen9Mgf94XdOxYOCmeyqNSKXhgyM9ausix4QBz%0A4XVC0QzTS2vkNirEV/Mc7vcSXck17SMUTW96F5fk/UilCxgN4pvAc8vrdLZYsRg1AFiMGqwmHQ8O%0A+0mtFxjudqFAtHSaj4h5iKTbLpuB5URW3lZtTJd022TQEEnk6pbVHp+k7WLxJaEhXrhsOg70uFiI%0ApWX+NcuZavFB4mpt4aNaSMUmm6FYFhq00Oc01uWWzRBP5cXrmcyRyZXIbHLKZNCwEE3L17dQEr2u%0AHVYdq+kC2Y0ybqueTL6E12HkVki8bj6nEbtZx9EBLycPtuCyadkoiA9Dau8Zi1GDQaumWoViuUJ4%0Ak3M+p1GOz9sfPNQeY7PjkHKO4W6XzGdpm6Lvt5nLtxKEEzmUSgVarWpXvqnVyl+bjx8UrtaitoCx%0A5CGt06j48LHOBt5uHxfoNCoO93tZimcw6tV3lDtK8TGazNHqNbMQrY+BzcYeEh/SuRLtfovo1e01%0Ay8Vba9fZrm/pbFHm3/ZlsVQei1HDQJedIwNe1EqlzPnhbidCFZmTzTR1+7FJaMazu6WTe3q7Ba1W%0ARSiSprPFikKBzCUpdhVK4phkMZpp4JXFqOFAjwuLUcNqWoyvw91O+XpK4ympv90KXUvX3+c0oFIq%0AaPeZ68bcWrWKalX0HbaZ9cwvNy/yHU5kGe4WC+Gm1guYDBpAcVv93L4/JoOGoU4XKqWC4W4nPqdh%0Abzy/hz28i1B94xvf+Mbd7PCP/uiPCAQCPP/883z9618nFArxs5/9jAcffJDPf/7zvP3225w+fZo/%0A//M/57HHHrubm/6Vkcs1VlJ/N2Ey6Xbcp1Asw1s3Y5y7HOb5i3PkimWqwHIyx1OP9KJUig/f9FoV%0A5bKA2aRhdmmdoM+MzaxjdjnNQIeTm6EUvUFb06SoN2gnFEkz3OWkLAjodCo6/FYO9XmooiCTKzHQ%0AKfoDeRwGwvE0Go2q6UDivj4Pbrue9VyJyEqO7lYbZoOG9VyR4W4XXQELmVyZycVV+jvsZDbKhONZ%0ABjodPLi/hd6gjWgqj92sq6sGLWFf0I5GrWQ2LE7rqh1oSjg+7Ge409Hw/W7n/72O9xpnmyEUy/Cz%0ASyGWV/LcWFjl3OUwVpOWhWhaLGzjNaPXqQlF0nXXTgAGOx1ML65tfa9U8MjhNjRqJYViha6Ale6A%0AWCCrWYVdgL52O36nEYdVrIZuNWvEaYZ2AyvrBSJJ0dLEZtY2rRw+0OlEo1GJhRK0Str9Vtr9FpxW%0APavpIkeHvPS1O6hUIZMrEfSZ6Wt3cDOUolgSGviYL5Sb3nOlssBAZ/MHPHfK3fcLZ3fTvruFUCzD%0AT94M8cxLM0RTOawmLTaTVl6WWN8g6LPgtOkplQSO7fehVCpo91lx2/V0B2wI1SoGvZrxadEPVqdW%0AotOpUCgE9AYlHz/eSSi2Lr5RadSSL5apVMoIVQXzS6sYTWo+fryThdgaFQFuzMRx2PXY9TpWcxs8%0AeqSdVDpLdqOMSiWQ2yjjtuhYyW7gsxlJbNr2OIxKqirwWHVEUxvcmktiNmupVkpUqMrbEASYmIlj%0At+mpUkGhULIQFWdfDHbbeGCohZJQ5mCvh+xGiYVoBqVSwUMHAvJ56O+wI0BTnvZ3OPA7DU0rSu/E%0A4fcjZ0OxDCvpDeYjaQSgt82GWq2kUhHo73BQKlcwGzQoVYqmsaqv3Y7ZoGEpkZXPfaFYoafVyrEh%0AH9lCmUKhwkCng65W0Y5pp7irVCqYWVrDYtLisRuoUmUhluHM/QEe3N9CrlAmFEkT8Jho91lZimeo%0ANRFJnavSAAAgAElEQVTrDYq6enzYL+9H0GfG49DT22ZHpVIQT23QG7TxiROdKJUwF06j1aoY6HDw%0A1vUYXpcRr91IvlgmX6hw5v5WXDY90ZUc/z97bx4dx33d+X563/cN3UBjBwgQCymCEkWJojbHsSU7%0Aku3EYzvJxMlkZpJxZpJ5k/NmPEvGk2SSOXNy5tmJX+yZxH6ZOIsVjy3LlORNEiWRFCmKEFcQIEBs%0ADaBXdGPpfX9/FKrQDTQoyqIWU7jn8KDZVfWrqq5v3Xt/Vb/f53qdhhvmH/mi8Js1Oj9xnXKlSrff%0AilopZy6c5OgdzVSrVUb6PCiVcmH6tF1PVSbjxKUg3zo+w/JaFpNBI73Uq7U38re3k2YvTy8jk23X%0AYa5Y3njhsD0mdjZbsBjVtHrMkiZ8TgMWk4aZpXU6m83Sg9da6/ZbWdjQklwO4XiGDp8Zr0OPRq0g%0AuJyu8zf5QhmvU89Qp4PppVWsJg2dzWa8TgMmg4Bkclh1tLiNyGUyVlIFHGYtezvsmI1q8vkKj9zb%0AhkqpYC64jtmoZqjLSblSpt0r5KAGvZql2HZt9bRad8wJRN31tdmIr+XoabVy94AXrUZOh8+CXCEj%0AtpLF5zIw0OnkR68tcOzUHF6XYcf4vrfNRmQl86Z8541i2Fa7nTSbyRQIRFPE1nLMR4Q+SovbhNOq%0ARadToJDL665bsSTkYZFERtLWUiyNz2XAatSg0yoa+qCBTgdum4GFaJKBTjsmgxqDTsX47Apep4G2%0Apk1/Ke4j1EDDHoeQfxp0SgqlqtR3anIYNl6INM5bd9LfYJeDuVCSZKaEz2XEYlIz0u+iw2chlS0R%0ATWSk3LjWn2/1l+Ln2nYdFm2dhqpV3rQuG9lP0s7tqNlzk1EmF9eQycBq1FAF6aVYrYYy+SKdPgsz%0AG6iS2GqWjz/QjU6jILaSo6/dRk+rjemFNWwWHTazhunFNVpcQn8qksgw0ufBvIOGBjodzIaS3D3Y%0AhNmgJhhL0+Q0MtLnZrjLicmgIpUusqfdhkYlp7vZSrla3THPmA8m2dfrxGRQk86W6Gg2YzVpmL+B%0A/6zV3kCXA7dVRzpXYjGawmzUsKfNRrPbwLXAKlvBpm+2P/9W7Wb7JD+tmn0n+lyiPXVy9m1r+7Ej%0AHW9b229k7+RveCvtRpq95fiIubk5/uAP/gCjURjm/7nPfY5HH32Uz33ucxQKBb70pS/xsz/7s7d6%0At7e1BaKpOgbcvcM+vvuSwF39+P1dEuPs5x/qQS6DcDyNzyEUM9jTamdmaZW7+t0AFIoVml0mNKrt%0AhQ60akEOMhm4bQZ8LhOT84k67mogkqzj+Q12CsW7trbVZNfz3Zc22WuBcFJidk0vrNadSy2DqLZ9%0AquBzGRoWXtCoN6W7U3Gbnlbrrb4Uu/YGJjLEPnpfJwuRpMQ/U8iRrtFgl5P1VH5bUbZHDrcLxWjY%0AvKY//0B3HQerVh9uu6Ghjtu8ljrWsN9jYnpxrY79FogkObrf11A3SoWcl88vNWQp3jvsIxLPbGtL%0Ao1JwZNjLyxeC2/SYzBTxu028vuVYAYa6Gt8/NyqUtGtv3ray7ebD67z4+hKf/+URAEmzx2q418de%0AnpWYzwf7PRJb7Tc+PsjoeJQP39tRx/mt5fX+xscH+V9PjW1btnUd8bv/9rej25Z9+R+E7f/gr4Rl%0A/+1vhL+j41H+4ulJfuPjg/z+10dveh/i39HxKMlMkb3tTv5y4xj/15NXpGW1PLt7h318+/g0H72v%0As+G9cmCPC7NOJRVArV32fimWJMbnzmYrr45FeORwO3IZ6LUqMrkiT708w0fv6ySaSO9Y7Mpl0yOX%0AwRGFt863+D0mnvjx1DZf8+kP7mnoN6hWJXZfIJLk9Ykov/xIP1Shw2ut48WKbR0e9HLqUlBqw6BV%0AbuP0ByJJPvlwD988Pln33esTMQ72ezZmUyQZHY/y0fs6CS2npXoH9w776nKIJkfjmN7hszA6EZWY%0A843WqS1GZtAqKVfgrn63VCuhtsaCeDwH+z3Mh9eZD6/v6PPfL1q9OhvHatSQy5e2/Q77u507XhsA%0Ar9NYF1fFGCqs01jXWrWSkQZaEnnDl67Ht/EzRV2J90w6W9wWby9OijmijHS2yAvnFqUcuNH9Usvu%0Av3e4sQbK5eoNdQdCcezppTWml9akc9j6m4iam15a2/H3FON7bfHo2uU7Ff7aKYbd7tOqxXM/2O/h%0AI/e0A/DUy0IfKBTLIKP+uuWLQmHBI8PehrnaLz/S37DYm0wm48yVEEeGvXQ2WxvmnqK/FPdRy5ze%0AqoNDAx7OjoWl747u96HcmBG5dd+lG+gPNnUnal8hMzTsO4nH18hfbm23WoU/+uvRbRp6M7q8kd2q%0Adn4aTcwLRNvb4eB/PzPOR+/rxGrSSHoR+wu9fjsDnXbOjUfRqpV1fXvYvL4i9/qTD/cASAVljwx7%0AqVQq2+4FNv7f22pDqZA1vB9EX9rsNvLMyVk+el8n//D8FAf7PY31WK0y1OPc1s/aSb+NtLe3w1HH%0AAa89FrEvVbv++0Ezu7Zr77bd8pHCX/ziF/nsZz+L1+sFwGAw8JWvfAWXy8UTTzzB0NDQT9z27/3e%0A7/Hcc8/x8MMPS9+dPHmSf/kv/yV//Md/zLPPPktzczPt7e031d577Qn/Tm8dnhtdYDVZYCGaQqMS%0AKnUuRFOspfNoNUrmQuuS483kSjQ59chkMNTlZHppjXMTMTwOPa9cDnP3YBPlSoXhHhc6jRKVQs5A%0Ap4O+NhvFUoWRPjc/fDXA1NIqBq2KZKbIwpY36uVKFa/DAFQJx1M8ONKKXqdEhoyBTgd3DXiYDa5J%0AU+5rt/PYdADMbTwkFs9l63ouqw6VQs7ymoC8aHYZkclkDHQ5uGOPi8n5VbRqOQ+MtLCSzLGn1Ybb%0Apkcmk9Htt9LaZCa6kuGObueb+v3f6/Ze0+xW+8HZAMHlNGa9mnSuRHQli92i5ezVCIcGmujyWYiv%0AZ1lL5/E5jRSKJfZ2OOlsNhNfy/HKlTCHBpooFEscGvQwF0oyt2UKU7lSpa3JzMziGvfs8+Kx66lW%0AYLjbyZ17PQTCSelttUalwGPXky+Wt+lsIZri8fs7MepVKORySTenr4SoVjf1Wq3C/IZePXY9uQZt%0AlStVWpvM+BwGQstp7j/QjNOqh6owqt1sUtPXZsdq1Ag67nRwsN/DXFh40+/c0Lt4DOvpAgPtb/xg%0A+HbR7Nv9xvUHZwNcC9RPZSxXqgLrMpJkLpRErZLX+dhMvki1CqHltOSnhrtsrGWK3L+/matzKyQz%0AecoVGOm1Mx0UtPrAfi/BeJbBditzkRR9fgsLsTQfOtTMpekV5kLrfPoDnUwtrvOZn+nm1atRfvVD%0AvbwyFmEutM4f/vpdnLwc5iOHm7lwfUVa9pkPdHJ2IobPaeRf/UI/L50X1rk4vcIvfbCHM2NR7t/n%0AZnx+jbnQOp98qIPrS0kev7+N16/FqVbKlKnwgTtb6fabmFpYp8WpI7ySQymvkimUBexAOi/FFPG8%0AJxdWeexo16Z+uxx8/IEuBttsWAxqhrudaNRKypUqhwaa+PQHenZ8UHG7afa50QVy+Qrx9SydzRZS%0AmQLrqQL5YonVVIHYSga9RsnotRj7ep30tdpwbviVgS4HzS4jz59boMmhp1JFGll1o/io1yp4cMSP%0A2aCmWoX+Dgd37hVid+0Im3Klik6jwGJQs7ScbuhL/W4japWCzmYLbV4zCoUwwrl2XZNehW4j19i6%0AvdumI7GWo1ypUq5UsRo1VCpVyWduPYelmDBy1O821sXrVLaAQatCp1XyymUhDrhtgl8c6HJw514P%0AE3Mr7GmzcedeoYNYrlZRyuVEEsJv/EbHtxBN8cmHe/A5jTel1dpr/V63m9Hsj18LSCNaB7scmAxq%0AZMjY1+OiXKny3LkFPvZAN3aTcL7itRm9FkWllG/TYnQly0eOdJBYyzLY6cTnNkix+ECfm5nFNQE7%0A0uC6mPRqDg81sZ4uMNtgudWoAWRk86WG94DTqkO28Xk+nMSkVzXUgFIhR6WUS98vxVIc2efD5zIg%0AQ1YX9wMRISewmTb8XIeQGxeKZXwuo5QbiO2a9Kobam4+khS07jHW7UuM72/Gd+4UwzRqJYMd23OF%0A20WzBoOG77x4nWuBVdbSeYx6NctrWSLxjJTbvbqRX3rsOpRKoU/T1mQmlS1uG6mqVMjRqATmudiv%0AqNVAqVyhu8VKdCXTUJd+txG1WsFQlxOPQ4/drNvmL8V1ndZN3yMwW4VceCf9RRJZfu6+Tiw1eWLz%0AFt2J/a9kpthwnz6nga4WCwf2uLg2t0JXi4VDg03IZVVcVn3D892qoTcb03ey93Nu8L0T06QyJcqV%0AKiqlgnAizWxonfiagMO7o9eFxaghGEvzyD1tFEsVlpZT+JxG5DJYSxd29C2pTAGlQobfY6ZQLOFx%0A6CiWIJktSn0tMXZ2+63cudfDUixFucq2mTK1vrRarZJYz0l+dHk1y4fvacegVdX1T165HMJiUBNa%0ATkvadli0m/ehTYdyY/02n5kmh6Eud3xwpIWxmRjz4cZ+3WxQ0ddmp1iq/MTae6u2O1L41tnuSOH3%0Alt1Is7ecKVytVlEoNhk14uff+Z3fweFw/MRtfulLX+KJJ56o+/769ev85m/+Jh/60Id48sknefjh%0Ah/nc5z7H1NTUT34C7zGTy2Xki5U6Zp7I3GnzmCQOpMeuFx5stVqIxLNE4xlWUnkWIymsRoH9a9Aq%0AKRTLtDcZOTsW5sp0nEJJKJJxdTZBJlfk7FiESqWKUatiZT2/I9+nWmWjQyrj28enaPUY6G+3kVjP%0AcX1hbUfGXHQli16rkqD2W7lfIhMuupLFoBNGAi3FUpTLQkY0Oh7l2VNz5IolLl2P8+LoEqVilQtT%0AMS5PL0sFRE5dCjIfSqJU3nKJ79oOJjLEevxW8oUy1SoSd1As9NHtN5PNlYiv5sjmiySzBZLpPAMd%0AdnKFMiqFnFOXgly6HkevUe3IOZ0LCVOsRsejTM4nGOpysK/XyWxwXZoWK7wdF6Y7N2JdVSpVzo5F%0AsBk1OK06STdiZWkQ9FrZyMa38ru22nxonUKpTKVa5eJUjHyhBFRZSeaYXUryvRMzXAsk6PCZuRZI%0A8H9emGI+KDxwE+9F8Rgm5nf5WbfKdmLbCQ+6FBKnULyuomZFzm7tso8/2EMglCKRFHyruI7I9oVN%0Alq/IEP7YQz0shFPs3+OV1vnofcJ3w71uFiMpBno2mb59nXYWIykeONhWt+xAfxML4RSnLgXp8G2u%0AsxBOMdTrErjBGzxigI8eFfZxYGO/R/b7mVlI8T+fvMK+bmH9jz3YKzGRA6EUL51frIsp4nnr1Aqu%0AzSeYDa5iMapZTeYZrulEtrqN/KMHu/jCr97JP3qw67YfuSaaXC4jnMiiUQsYpeiKwBLXqBXYzRrm%0AQuv0+K3kCmVcVh3nrkaZCa6Rz5fpb7cRiWc4dSlIqVQhvpZndmmzw1aru61M9VyhwsWpZaKJDE6r%0AFotBJcXurbYQSeGsqRGw1UR25pXpOK9djRBfy27jDW+tRbCVeVzLC1yMpiiUKtvOQbRKpcqpS0ES%0A6zl6/BbS2YLAl13O0NtqYzGSQqWQM720ymRgRSpG9vpEdOPldZnjowssRoW8YHpp/aZqJYj7fuVy%0AiE8/3P2+1OpSLI1apWBqYQ21Sk4knsFiVFOuVFiIpCiVKrx8fhG9TlkXE61GdcO4ZzGqOX8tRiSR%0A5crMMrlciQ6fmSannlgix1C3Y0fdhZbTTAbWduQYL0ZTGHTKG3IqDTqV9LBMvM+28oU9dp3EHQah%0A8Fa1WiWxlquLuZVKVcoJSqUqhaKQGy/FUoTjGc6NR3DbdFI7N1PXQNR6ZAOb0Si+34zvfL/zWcVz%0Ab/OYyOVLhOMZKR+LbuSXpy4FBX9o0WHSKcnmS8wsbUfF2MwaAmEh74okMts0ALCSzG97ESHaYjQl%0AjJCvwvTiOjNLqzflG0VfWKlUBR8bF/Y9GVhhemkV1UYRz6VoGpNeRZNDRySR2ZaTgsC/3kl7oeU0%0Ac8F1zl+LYTKouDId5+xYBKtJv+P5NtLQrYrp79fcILxR96ZQquCyaSU/N9jpQLNRcC6xnsNkUGHQ%0AKgXE3kZ+l86VdvSbsZUsPX4bkUR205fI5Kym8pK+Tl0K1vUpLk4t47TqWGiAdhDbFI+13StgV1o9%0AJvrbbYyOR7f1TyqVqlS3CDbZyGKBZoVcxt52O5OBFU5eCPKt56e4PL2MxagmsZbj3HiE5dV8XU5T%0AeyyJtTy/8MD7TzO7tmvvtt3ykcJf/vKX+YVf+AU8HmEkR7Va5c///M/5tV/7Ndxu95tub2Fhgd/6%0Ard/ipZdewm634/f7pZHCX/ziF9FqtfzRH/0Rdrudu+++m9OnTzM/P89DDz30hm2/157wb33rEIim%0A+P6rAWaW1vE69SxGUxJ3dTGaYl+PA71WSZvXzEifm9VUnvOTyxj1KvweM4n1HBqNUFTh0Xva0KiV%0ALEXTVKoyTHo1s6F1MvkSB/s8aNQK1lIFfBsMtGKpIrGKatlzcrmMe4d9NLuNRFayhBMZevxWqlU5%0AZqMKlVKY6qRRKxqyEwc6HSzFUrQ2mfA5jaiU8jruVy1HMbqSxWbSoFTKCcbTuGw6WpvMzEeSJDNF%0AypUqPa1WgfE5k6BQrJDKFiVu0VC3k31dN/8i4qf1jd97xapVKFcrmPQa0nmhyFq7z4zNrObQ3iZ6%0AWq3CKAeXEatRQypXwucwYLdomVpYJbScpsNnpqvZgt9jxGPXUypXdmSslSoV1tIFOpstWE1aTl0M%0AYTVp0aoFzp/TqsVjF5IJjVrZkCPY125HhgyZnG1v5cXlGrUCv9vEXGidZqdh2z0h2kCXg5X1PPv3%0AuJDJZISXMxzodwuf4xn62m0MdDqYmFvB5zLS6bNgMamZWRQq9tZqd5cpfOtsK9tOqZRLrLbpxXW8%0ALgMzS+t0NZvp8AncSbNJzVCnk0KpxFCXC4USHhppJZRIolDI6G2xkS2U0GuUGHRKzFoN8aTA+81m%0AC5hMakxaNWuZvPS3WilRKFW4a6+XdD5LMltCp5KzkirgdagJxnO0esz4nCoiqzmaHGqWYjnMGiUr%0AmTxtTWrmI8I+BttsRNdz5HN50oUKmVSWbKnKymqKUlXGQiSFSl4BuZxwbB3kcomD3Ooxk0znkCvk%0AXJtdxmTUcOV6FK/LuO13MBnV3D3olbh2rU0mOnxW9Fole9u263MrB66R3U6aTafzLMaSWM0a5DKh%0Ac6TTKOhutpIrlvE6DaylhcKqInNvfC5Ba5NJKLqlVhLeiH9qpRyTUS11HoulinQtxNgo+scOn4l8%0AUXjwemFqmVaPCf0OrMrBLocwTVWjbLi8x2+lUqnS7BZ42on1PF6nvo6fKXLRg1uYxx0+M/0ddsZm%0AEpTKwvEMdDqQy2QE42kO7PFg0NUXdhJzCKNehVatRCaXk0wX8HuMQJWOZrMwBbVQprXJhNumZz4i%0A8OeLpQp6rRq9VkViPY/drMNh1XJ1Nv6GtRK2+tab0WrttX6v2xtptlqFYFzAMeh1CppsOvIlYfqy%0ATCZDp1WxFEtRqlRp9RipVKvMhYTYW8u+FE0ul3FHrwu9TsV6uoDLpseoV+O26yiVqySSeWaD61JO%0AudW6/VamFlbobbU25lb2uKgioKQaxW4xlzQb1Rwa8LKWLghFYttt3LHHRWI1z313+FAq5ITjGbqa%0Azdwz7EOtkrMUS0ujPOcjyTotDHY5GJtLEF/LUShWSGaK3LvPh0atqKtrMHuDugZbNdffbufiVIxM%0AvgQ0ju830uP7nc86s7TKbGid4R4HzS4DCoUMl1WPViPgvkRd5gplvA49Oo2KUqWCXqvalj8WSxX2%0AdthwWQ1oNQom5lbqWKdwY770vl4XVKukckKO6/cIPnByYZXDg94dfWPtPZTNl+hsMWM367AYNeQL%0AZbpbzBwe8hFfzzKztI7FpGF/r4ux2cS2h8JtTSYsRk3DB9fdfiuzwXVam0yMz62QL5YZ6nYyNhPD%0AbtYxtbC67XxvlG++GT95I3u/5QYTc3FK5QrtPmFmgF6rpN1nptdvYzGWxrBRY8Bl1UtMcrVaSSie%0Apq/NtmM8H+hyoFYqMOhVtHvNDHU7iSayKJXyun53uVIlky9xaKAJvU7JzNI6PqdhR82olXKUChlm%0Ao1DsdS1VwGLUsLfDzthsQupzS8fR6WBmaZ1ypSrlKp3NFrxOA8FYGoVSzv5eF06LjsVYinyhTHQl%0AS5vXjN2sRaNWkMmWtrGwu/1CTZj+1jcXo2+17Y4UvnW2O1L4vWXv6EjhnUwm+8neZL/++ut4vV6O%0AHTtGS0tL3bJz585x11131X136NAhzp079xMf53vFRIbWD18NML20hlwmVJt95HA7MuDIsBef00R3%0Aiw2vw8Df/2iSExeCBMJJXrkU4tvHr1MsVVEp5Dx6Tzvf/PGUsDyS5KXzizRvsHoPD3o5Nx5hdCLK%0A9NIaMjZ5Vy0ek8TMEu3woBe5DI6dmOHsWFja3/HRBSLxDM+/toAM6Gq2bHsDKDK7ppfWGJ2IcuZK%0AiA6fhSPDm8cQiCRRq5Q88eMpqlU4PrrI6cvCfkYnopwbj3B40Cu11+61QLXacF937d1lEL2TFoim%0AWIikePrkLK9cChGIJHn5/BIdXivheJrwcppSqcr0wirHTsyilMtJZ4scOzEraXN0IopcBk12A9fm%0AVyQ+Vq1pVAoUcpmk9xMXghw7MYPbrqdSqdLhs3BuPIJapeT46ALHRxdRKeQN21Eq5Lx4fpFev23H%0A5ScuBDk3HuHAHjcKhXzbPSGuK0OG267n2VNznLoUotltlD4HIsJ98uypOZrdRknLAx3bX1rs8rNu%0AvR0eaJKu2eNHuzh2YobTl8OSzwPY1yuwL8+MhRnocPL1p68y0Onguy9Ns6fVwd//6BpP/HiagQ4H%0Af/m9MYa6HLz4+hIDnQ7++9+NMtwtVKV/8UKIwU4H/+Ob5xnsdPDFJy4w1OXg609PMtDp4NiJGf7H%0A311mqMvBn/zdRYa6HPyHr44y1OXg3HiEf/OnZ9nb7uDf/7nQ5h/9zXn2tjv4N1/a3Mfvff01hrsd%0A/MWxSYa7Hfx/37/OcLeDbz4/K63zDy8In586EWC420E4kZP28e0XhWWvTSwz3O1gIZphuFvQ4kCn%0AU/od+lrt0m8ViCQ5fTnMsRMzdLXs8tpF6221890XZ4SHr/ky3S1WxucSBGNpjp2Y5dx4hEAkSalU%0AhWqVfd1OyuUKapWcwU6HFP9OXgric25WA88Xy7R5LXWxcXQiymtXIwRjacrlqsTNPHUpJMXuWhN5%0AlOlsib0djobLNWolzW5T3X5OXw7XxVqRi741Vo9OCDN3DuxxS+35XEYUCoFxeOZKSMpdRDs86OW1%0AqxHKZTG+C/7xxIUgL58PsrySrWv/3HiEI8NeDFolfe12zlwJSctfOr9IqVSuqZWw/fxErqb4//ez%0Ab713XzNep4E9rTbGZlfoa7Pz6liEExeCUowc2eMWigu6TXVaFNmXoh0eFHitYqwfnYjyyqUQVGU8%0Ae2qOs2Phupyy1sTrUihW8NZovnY5VDk+urgx3X/nXBJkHDsxI91nYpw9sMGaFuOvWqXk2IkZSTuv%0AXArVaVxst9llZH8NduzAHqGdrZq8q99905rzuYwkM0Xp/z+JBmtjWO2+3g96Htjwk/l8mWAsTafP%0ASqVSoVyu1OVjos988fUl2r3mhvkjCHzXRr6JjfXdNj3eDR701mVNdj0/OBOQdH/qUpDvvTzDx+/v%0AuqFvrGUQJzNFev32uvVbmyz8/Y+uSe2evhzmiR9P8fH7u7YdQ2uTiRZ34/tG5F/X8oR9TgPNLvO2%0Ae1jc5v2goXfa7uzz0Ntq56mXZkhlSgx2Oej0Wfnfz45TrcLzry1sMNELfPuFaV7Y6Ke8UTxXymWc%0AvBSkxW1CLmPDxwWRQcP++rnxyGauK2vcpkGrRKGQ0+w28cqlkNQfe3UszLETsxwZ9m7bxufaHL0r%0A3nevXd2MB2fHwjx7ag65jLo+e1ezhVOXQlJOWduvF4/lzr43P4Bw13Zt19663fJCcwB/+Id/KBWa%0Aq2686vkv/+W/YDAY6taTyWR87Wtfu2Fbjz32GI899ljDZeFwWBqRLJrb7SYcDv+kh/6esdNj4Tow%0A++krIR480EJwOcXr12Ic3e9jJrgmTXnbWsAqXyyTK5SYj6xL/6+1H70W4OMPdjEfTm7bz9H9zVSq%0AVRajSSwGFR+9r4OFSIrl1SxKhYxUtthwf+mcULxkLriKUiHjYL+HXKFEbCVLywZT7fSVUN024Xh6%0AA5GxmUDnCsJoilyh1HA/pXKFuweaaPEYCcfTvHI5xOFBr7Qvl01Hj9/KYIORbLv29tlrExHSufpr%0AZtKrmFlao1CsSCN20jnh+pbLFfKFyrYCBJUK0nrnJ2N119Zt09HuM/OdF6fr9i3qfWpxlSqCz8nX%0A6Of0ldC2djRqJaevhNCoFFydXd4okCQ82HbZdGg3lovtV6tVYitZRvpdfPS+DmaD64K2N9iYo9ei%0ADHTYpUR8J/3mCptFfq7OJvjUz/QwMb9KKJ6mt8XKkWHv7nSpW2ytbiOf/+URzk/FCMZS23zez9zp%0A5+psnHyxjMOi4epsnMFOK5euxzHqldKyu/e6uHQ9zuEBd93fO3rsXJ2L88uP9KOSl7l4Pc4/ebSH%0AC9fj/PPH9nBuMs5vf3KAk5eF4jZ//M/v4tjpBf7jPx7h+68t8Cf/aoS///EC+WKZL/3ru3ji+QX+%0A/S/dwfMXlviz3x7hr360wOd/cT/PnQ9ysN/Dr3ywhb9+boH//KsjPPPqAv/+lw/w/IVFvvDrI/zg%0A7AK/8mg/KkWFC9fjfOyBdq7MxPmVD/dx6bpwHm0eA2OzcX7lkX6uzMQ5ss/H5Wnh7+SCMLrIpFcx%0AGVhpqOELkzEOvIlZGLezjc3EabJrmZhbxWXVcHV2hUKxQrFc2RbXApF1+tsdnLwY5KGRFuZCa12B%0A9UkAACAASURBVJRq4vezp+f4ufs6CcXThJbT27QKm7F2bDbB3QNNlDe23+rjamOuWqVAJq/ysQe6%0ACESSLG74uA6fhaVokoVIsuF+qtUqXc0WrCYNsdUsINsxJh+9o5lOn5mXzwfxNxmhyrbjWk3mYcM/%0A7+QfM7n6Imj5YpkqMhRyGVOLK9t+/5OXQnzqA72sJHN84qFu5kLrLEZStDWZ2Nfr4vrCKu1eM3ta%0AbRwe8LyvfeveDgej40Em5lbRa5Rcno5Lv/Pr16I8drSTpeU0Jy+F+PA9fh67v5PpxTVhenGxxGP3%0Ad7EYSRJJZKhWG+edW0fOnt4o3FWqVFmMpGjxGDHr1SQzBQ72e/juy9PcPdAECAWJ3XYd7d7NGH/6%0ASoh7hrxUgYVIkpYNDqwYuxvpCKi7d24Uj6sIGvfY9fhcRr7z0jT3DHq5e6CJ2Gp2x/NEJiMYS/Lg%0ASAvrmQKLkRRuu47BTidTCyu0eky0eIyM7HFzffGta1CMYafHIlwLrLyv9DwfXkWlUpDOFFEq5Mws%0ArUn54T1DXh69t53YSpbgcprgcgq7Wc2l63HOXAlzeNBLviDUt2jxGDHqVIzNxHf0mWqlgqWoMEL4%0AkXvbCYSTUr/CoFUyG1xrqLfFHXy16EM9Dj1V4M69HkqlChNzCWl9k161o69fjKU4MuwjEElKeWlk%0AJYNcJuPOvR6y+ZKUh5oNanKFEh850sHoeJT79jfTZNfznZemGdnjxmXV8rmfH2ZsJvG+09A7ba1u%0AI8+PCoXmdGoFs8F16cWQ2MctlysUS5v+5crMMsPdroba9HuMNLuN/J8XrqNRKViMJOtyjNevRfnw%0APW08cm87wVia5dUsVep9l+hL5XIZc8F1vE4DPpcBlUJOZCXDYrRxHlCqVLn/QDOzQQHV5LbpeH08%0Aykfv6yC2mmUxkiIcT++Yq2jVSo7ub8Zj1xNc3vk++eTDPXT5zLt63LVde5fslj8UvvPOOwEoFos3%0A/O5WWC6XQ61W132nVqvJ5/M3tb3Npkep3P4W+d00l8sEwERNQQnTxjSRZKZAOJ7BalRj1KlIZ4to%0A1UqmFhqzxmIrWQbaHdvA8gB+l5FoIruNWySyjdJZoYiB2+ZiIZxCqZBzZJ+XibnVHZmqIj/r3mEf%0AZ8YiUjXR3lYrkXjjqW+ZXInl1c32RO5WIxahaOL0mGA8jdOqkxhKIqf4ynSc+FqOX/xQf8Ptf5rt%0AvahZ0cKJ7DZG9IE9bnL5MkqlDINOSalcZTWZl3hwtdceBI6pQacktppjeTVbd21FbnYtO1O8N+ZC%0AwgNakbMtMq5Eq21noNNBdCUjFUK02TTE1/IEIkvsabVKLMWtictiNMXBfjczS+uE4xkiiYyg7URm%0Ao9L4JoP1RvoV9R2OZwiEk/zbf3znW//x38N2s5oVfd/bZS6XiZEBL5/77y/UfV+pVMkVypIvHOwU%0A2NT/5OcG+Nr3xqT/Azz2QC9f+fYlfvcXD/Anf/u69Pc3PzHMV759iZdfD/H1//Awz7yyyL/+1D6e%0APn2K/+tT+/juiQXu+tQ+vvmcMI2qp83O4nfH6e+y8xdPj+N12FmMjAPQ7BI+D/Q4+dqz17Dbhf8P%0A9rr4+vcnCUSS/OtPDRMIjdPdbmfhqXEGuh187ZkJ2rx2ZhfHeWk0xF/9pw9w7OQC9+9v4ZVLUQba%0AN7nFR/b7OXFhidX1wsY0QXXdX9jOka21QDj5tl+vd9PejGYnAqsc2e9nfC7BwwdbePKlGYA63yby%0AmfduxONKpUokkUGlVEjraVQKunxmLk8v098hYGumavIAMb6JrH+3VUt8LUuxVKHJoWdlPS/5uK0x%0A12pUEwilyGTLZHJFnFYtq8k8x07M4LHrdzy/xWiKHr+VkxeD2Mwa1Dv8JqHlNCqlnKVoin/6sQEu%0ATcY4dUl4OV/re0VUwI38Y7TGP4o2H6pnLdcuEznBf/a7DzZs72fv3vH0biu7ac3ajFxfDLN3sImn%0AN6Z1alQKulssxNdyLISTgk/MVbg8FSaSyOCx64gkspJm9dpNJEitLsWHwrXXqFKpMhdax+sw4rRq%0ASazlSKYLZHIlppfW0KiEKc939rswalVMLa4STWzGeJVCzvVFofBxf5uN64trkq5ttsY62sr7vZHe%0AFiMpOnxmXr8W5ZXLwktgESVlMap39IFzQXGdIsUNhnY0keHvr19DrZLT7jWzmszzwbvb+eAbXpWb%0AMzGG3S528/msnJVkHqpg0KlYSeal/PDkxSBdzRb622yoVQqWYil+7r5uvn96TvI9rR4j9+9vJraa%0Ao0pFmpYvLhfzyMRaDpVSjl6jwqhXMToeJZLISP2KnXygzay5IbPdadUxOh6VcspWT33svFGsXYwI%0A24tM13yxTKvHRKFUJhzPSPff5ellevw2tGoFFyZj2C0aLkxGpQeRkUSG//hrhwB48GDrTfzmu9bI%0A3kxuMB9OYjNraHYbSWYKjM+u1PVxt/aBWj0mKdZt7deG4xm0aqE4vMeuw6CrL3JpMao5dzUq+etG%0AdQTE+6Xbb2VvuzCQ4cJkTNLUTrYYSdHk0NPTIuQCon/74Zl5AH7mrlbOjUcbbhtbyeK06lAqZCTW%0AcwTCjXUeXE7z+c/e1XDZu2W3S467k2Zvh/N7t8/h3d7/rbZb/lD4G9/4xq1uckfTaDTbHjQXCgV0%0AOt1Nbb+yknnjld5Bc7lMxGLCG+quZoGx8/jRLpZiSZaiwgNQv8fIhallLCYNWo0cuUy+MQJpO/vK%0AY9fh95gELmvNcrlchtsmvLVu8RgJRISCbOK+LkzFaGsycddeDya9Cq1GwUIkyfHRJfweIyP9bhZj%0AqW2cK5dNJ1XtFdvNF8tMBlYZ3GFUmVGnQiZDOr6V9TyDXQ6uTMcZ7HI0PC+XTXhod0evC7V609EJ%0AI4+Fa7qn1Sb9lm/m93+v23tNs4FoitNjYaaX1vF7jEJnMZaS3nAvhFPcP9JMOlckEs8wG1yn2W1A%0ArTRRLJVo85oIRJLI5TLuGfLisetJrOcx1OhCLhdGRFSqVSLxDM1uI8F4uu7eGOxy0OO3cuzkLJ0+%0Ay476EdiaCqkQolwuo9dvpVSpYNbbKFfKaDXbRwYBuG06VlMF5DIZLpuOQCRZp21Ru4FIsu7zVhP1%0AC9DaZHrTOq1r6zbRbK3vE03U1sT8Kn1tVg4PNN2SEQR+j6nuuqjVCva22ylu+MkrM8vsabPzvZen%0AaG0yolUrJH/21IuTtHqNzIfXaW0ycmkqTKvXSHg5RavXyF0DTZwdW6LFY+T42TnavEamFxK0eIyc%0AHQtK7UzNC9+NTwt/Q/GEtGwpJnwem1rG7zFyPSD8/8pkDH+TEb/HRCIhfPfCmVlaPEZePDePv8nI%0A+cmQtM6ZS4v4m4zMBBP4m4zEVlPSPk5eWKDFY+by9eU6f1t738yF1nfU8FvR7e2m2f42K+lcDrNB%0ATSSexGxQUa3KkMmQfGG5XKEqA5VSjt9jZDGWwm3X47Ro0Wrk+D0mYUTQqjDiq1isIEPwFbX+NLaS%0AZbjbIbAqZxPEEsLotnavmfhaFrVKyatXw9jNOkyGsvTwbC1V4MP3tKGUy6lUqwQ26gaM9LtRqxQU%0AiuWG19nvMZHOCTODbsanjfS7+dGZAIFwkma3sW5dMRcY6XMzOhHdsS23TcflDf8omtdpQIaQrzxz%0Aam7bNj9JvH8zdltpdi2F1aRGJqtKvkIcxV2pVmnd+C5frNQtF0ZL6mlrMvHs6XmGOu11ywa7HBtT%0A16vSAwK5XCZpNxRP4/eY6Gy28PSpOYY67fhcPjx2PaF4hlcuR2hyGtjf6yKSSG/Tvcuqo1CqYDVt%0A8vB20uTKep4Dfa5teeVO2j1zpX5mXssG4imSyLyh5mOrWT50uE0aUSr+DsIMlFZiseTbFstuZLeT%0AZqGCzaghnS1SKJYx6lWSf71nyEuTXc9KKoffYyZbKPHcawEp1qnVCh462MrkwgqLkRR+j4m7Bjws%0AbnCq60ZjNhnp9duYDKwINSTcBgKRpNSvuJHeRvrdO/hQI+dqHgiD8IC2Vp83irUtbiOXp5elh7u1%0AbUJ9v0cuEx78NRqA0+I28vrVEH7Xe3cU5u2k2VhM4OCfvRqhXK6QKxSl6zbY5eDawioH9ri4Fli5%0AoQ7E63vPkJdAOMkj97YTTWSYWlil2W2gyWHg9JVQnTYXY2k6fFY0annjZwM2PZlCSRoYA7yhr9Np%0AlKQ3Zgnni+W6GB1aTm/Lq2u3VSkEUmm+UJb6Tlvt7Y7hb9Ya9Ul2Wu+9bo00e7Pn9163d/Mcflp/%0Awxtp9h1jCr8d5vV6iUbr305Fo9FtSImfNgtEU5RKZT5+f1cdz/H46CLNLiOP3tPO9MIqaqWKbz1/%0AfUcm20Cnk289P7Vt+eFBLycvBrGbtRJnsJazuclpnSWdLfHUS5vHcGqD19aIMTTU5eS7L01zfHSx%0Ajl/YiEcnbtPk0G9jgtUysW7EzFIo5JTLjXnCu4yst99qudfXF1dpazJLvGuRlXag38304ipPvTTD%0AS+eXJFbamSshBrucEvNNZFU/fXKW46MLdDVbJF2IDMpXLoU2+NqybfeGyF97+GArBu2N9bO3huMr%0AchFlyDk+usCPzy7UcT1rt9NrldjNWtSqTa5wrbZ3+ry1nVrW2y73urHVams+vM4PXw3wx98YJbDD%0AaJo3Y4cGPHXX5TM/s4evP31VYvHG1/IMdTm4MiM88H/x9SVp2ZmrMQY7HXz5W5cY7HLwjR9cZ7DT%0AwVefvMLgBi/4q9+dYLjbwdeemWKg08Hv/aXAAv7SP4xJ7Xz+f55luNvBH/61sOx3/3STF/zb/89Z%0AiSU81O3gP39NWPbHf3tBYgL/sz85W8cS/otjkwx1OfjTJ65I63z1qQmGuhw8+eIcQ10OnjkVkPYx%0AH0kz1OWgUKywp9UuMVlr2azJTHFHZuaubjets9mKWimMNCuUZbR7LXjsOrqaN3n5Z8bC+N0mTlwI%0AAjKODHspFst896WZerbkBqP/x2cD2M1aiRnciLk/Or7JRj0+uohapeTceITHj3Zx5ko9k/DAHjfL%0AK1nCcYFzfHYsLG17+lKIFldjn6eQQ8sGW/aNfBqAUi7j+Oii5Kcb8TxFFuFObem1yroHKCLb/cwG%0A3/DOfve2bXbj/c3Z1dk4NqOe3lYrf/nUVclXiDUlCsUKA53CdycvBulvd2zjpD5zao67+t0Nedfn%0AxiP0+DexXbU1K0T+6rETs9L2MuDYiVlOXQxKHMqnT87icxq36f7MWLghQ7aRjoA633Uj7Roa6K1l%0A44HtzcTxnZjDR4a9HB7wvK2x7P1ibU1WHBYh9/I6DTTZ9ZJ/lcvg2MlZbCadxOStZVl/5mf21LF6%0ARQ0eGfZu0ydVGX/3w2ucknLNeuZwLRd4q+3kQ2vvh1qr1eeNYm2L21j3QFjkXm81jUrgwyt2YHBX%0Aq/BHf72ru3fKAtEU1WqVOzdeFrQ2maXrplUr+fkHupkM1NdNSWaKDHQ6d2So19Ys2cr+r/VVhwcb%0A8/yp2VeTXX9T2hZ9pMumR61q3F6z24RC3rj+i0GrRK2So1bJpcKhu332Xdu196YpvvCFL3zh3T6I%0Am7Unn3wSi8XCww8/DMDExATj4+M8/vjj0jp/9md/xsDAAA8+2HgqYa2916oGipUMf3A2wLlrUbQa%0AZd30EICleBqjToVcJie2mmE2tE4wnubDh9vQa5UoFXK6/VaO7G9mJrjGXGidyYVVPvZAN1aTBrVS%0AjkEvTDsJxtPIZUL18fh6btu+lAo5xi1TVECoatraZJammwx0OujwmYXjCa5j0qtQyGX4XEbcG28J%0AdRoFdw96sZg0yJDR7bfS2WLFqFei1SjZ02rDbFCjkMtw2rQ8ONLCaipPj9+K26ZHJpcx2OVgT6uN%0AVKaA32Pm9JUQi9EUhwaaaGsyIZfLODTQxKc/0PMTjcL4aa0i+m7ZD84GuLYxvdmkV6FUyDl3LYbH%0AoWcuJOjArFeTzde/kQawmtRUqjA6EeMj93WQzZVI50osRFPSw4i2JqF681oqz2yNBtfS+Yb3RrlS%0AxWrS0NZkYqDTwVoqz55WOz6XgWoV+trtHBpsEqayOo00Ow1UqlXC8QwOi1aqyju5sMrjR7twWnTS%0Adnfu9ZDKFnnutQWaXUaanHp6/IJmQ/E0D4604DBrWYymOHqgGbtZSzCalj7LkHHHHjd37HFxbW6F%0AwS4HH7u/6y1zr28XzW6t4lqrLdHKlSoatZLBDvtbOh63VUd7swWFQo7FqCaVLaJTy0hmS/icRrp8%0AFsKJNA/c0cTVuVUcZhWJZAGf08j9+z1MBNZ45JCPi9MrHBlyMRFYZ6TXznRQGF37hc+OcGY8yuc/%0A08cPXwvz64/2cepKmN/9TB8vjIYZ6fPwO5/o5kfnwnzuE32cvBzm3326jx9vLPsXn+jm+XNhPv+Z%0APn50Lsw/+7k+To+F+e1P9fHCuTBzoXX+718c5sL0Mr/+kT5euRLm0Xs6uHh9mTa3gWA8y1xoneEu%0AG6upIgp5lXSuTKVSplCucHR/C2ajmuhKmg/d3c74fAKf08jKepYj+5pZWk5yeNCLyaBman6Vjxzp%0AwKhXATDU7XzLur3dNHv8/BLr6QKlcpnQcoZIPEMmVyJfrFAoVZgLraNRKVCr5CxEU1TKZdx2A8lM%0AkdVUHqVC3tCXaTVKbCY1xXKVmY2RXxqVAnuNr6pdX5jJkEevFXzjUkyIjc1OA3K5jFKpQq5Ybrit%0AQafkzr1N6LXC9NRuv5XWJjOvXA5h0qs4NNiEw6JjMZLigZEWXDYdVYTY39dmI1cocbDfww9fDUgV%0Aw8X9+91GIX53OtjTZiOVLXDf/mZWkzl6W22b8b3Twf0jLahVcswGNXKZTDqO01dCVKvCsTa7jTQ7%0AjcjlMoa6nfzKh/re9lGXt4tmT48FWU/nmV5KkszkqVSpw4uVK2WKxQqzG/FbLpM11KaIM9uKJhO1%0ANLLXjc2kpVSuMB9OblunzWsmnSuS2Yj5W5frtEp0GhXXF+tjwEI0xYE+N71+K2aDBoVchsOq5b79%0APuGBmFzG/j0u9vW4OH8txgMjzYJWK2DUq3hwpAWLSUO1IsT1kT43JoMGq0mDTCZjX7eLvjYbCqWM%0A/g47Rp2a0HKahw76cVqFfKDbb+XQoJfEWhadRolRr6rLT8Rz6GmxcmTI+7bGshvZ7aJZg0HDD0/P%0AEoqnsRjVrCQLjE5EMBvVlCsCgm41lUe/JSdciqX44F0tLC2nG2q422+lVK5I166Rb63zYTIZ+3pd%0AuO16elttkq/c1+tipM/Nky9Nc9feJqnP0+23cnCvh0B4nVaPCadV+F70mYlklsODXsxGNTKZDK1G%0AzkMH/WjUQtHigS4HD9/ZQrFckbABoj987twCjx3tFDQJ7O9xcedeD9fmV/A5DTx6bzvKjdGZtT60%0AVK687bp7K3Y7afY7L17n8swyPqcRq1HFTDDJyxeDfOTedorFMvH1HJlciVevRrhnqIlmlxGDTkU6%0AV8Tn3Ow7D3Q6aHYZGb0WxW7WNPSXfrcR9UaOcXjIx1oqL+UAYtuyLfF0IrDCpz/YK8zK3NDbnlYb%0A7T4zDrMWaNz3GelzY9KrJV97R5+LhUiKM2Nh7h5skmoZ9LXbOdjvwahXYTVp6Gu1sZYuMB9K8sFD%0ArXhseipV3lKf/e20rX2SG633XrdG53Gz53cr7KkNTNXbYY8d6Xjb2n4jeyd/w1tpN9Ls21Jo7p2y%0AX/qlX+ITn/gEf/qnf8qjjz7K008/zcWLF/kpes69zeRyGRPzqxIbdav5N6oYt3tN0vQhv8vI2bEI%0AUMVp1XNlOk6hWJbYkKVShZfPL9LmMbOvx1m3XSAs8NQa7Wsrl63W5kPr9Pgt9PitzIXW0WuVdSzK%0AhUhKYgrbzBouXY+zEE1h0KokNpbNrGF2SUEkkWGg0y6NNppZXGMhnAKqOCw6svkSTXYdVGREV7JS%0AkQjRTl0K0uO38vv/5C5KG2y3XXt7TdSpaCITzWpUS1pq95pJZYvbuMGwyW21GNXMLApJubiewM/K%0Aks2X8TkNEv9NtJ3uDRDYV6VShWy+hF6joqgqE01kUCk3XnAEBR5wIJKUXmps5Q+XShW+9cIUXc1m%0A9rbbmVpclbhbACcvBjm0VyiMs7yWRSGXcf5aFI/dgN2i5dmN6c02s0b6PNDpYD2dJ7qS4Q//2SEK%0Ahe14il0TbKu2au1aYAW5XLYNXfNmbbDNxmCbDZ1Oxb/981f4xIPdfPv4dQKRJA8f9DMTTPHx+7t5%0A/lxIYgsHIkk+8eB9vHzhgsQL/q2f38e/+39P8c8fH+Q//c8zQtsb7F+RBdzXaed/HRvHY7cTCI1z%0A8kKIT33gQyyEx2n32plbGsfeYJndbmchPE5Pq52vPDlOcw13+K4BH998bpbWn7MxHxyn1W1hIZyS%0AGMcAHznSzd/8YIIPH27n+6fnuG+DI3zifIi+diuZbJnrC+uolQrJVwtYgTJryQIatYLf/6d3USiU%0AOTrUhFIp3/WvW0zEF6WyRQa7HJy5InB0a7mXUM80HelvYjEqFG69EUsytpKl2WVkLrhZXO2NWOXt%0A3s1YvsnTFB5IAA19MUA4nqVUFormifxM0d8Fl9NUKlUuTi3jset57WpY6rgm0wWanQZ0WmUd6712%0A/13NFnparOTyQmFNjVrBrz3ST2wlw0oyT2I9B1U4Nx7l1KUQezvs/KfP3smf/P35xmz3jfMrlMpE%0AEhnam0xv2R+8H0wul2Ez6dCplZy7OlXHShftYF8TFyZjwI05p8lM47gOsBARirX2+C1MLTSeWpna%0AGPm4UxvRRJZKA1dTqVQ5dzWKWKwQZJy5HGYxksJiFOqLLEZSJNMFOnxmrkzHyeSK6HVKCsUy3z5+%0AnUKxwr4eJ8VSmWdOzZEvlulqtuC06Dg/GRXu3fU8rU0m/sfv3E88nkIul/H7f3VOyl1HJ6J1jOxG%0Adn1pDaVS/rbHsveDifUqtGolc8F1+trsJNaE2jE7+dFKpYpSqWQxsr04JQjIh0b1TLa2Ifowp1XH%0Aq1fCEoNdrCmRz5d59UqYUqmyrbaJyFMNLq+zsp6vY/+qFDJOXgxSLJXY2+HAqFfy/GsLqJQyevxW%0Ars4uk0wLzP9arrHoD8+NR/nCr94pvfAD+MUP9ROLCci1752YreMQi7aru3fGJuZX2dvuYCWZ5/Bg%0AG3/9/QnMehVnxyI8ONLM5emExMWeXBCY6QOdDi5Mxurr8TSoWbLVFqOC/xP72SL3urbtrVqoVKq8%0AOLqE320SfOXMslDAMVvk0XvaMRs0TMwntvV9upotHOhzsbya5czlzftB5BWL9V+WV7PIgH/xsUFJ%0AnwNttjrt7epw13btvWU/1fiIPXv28OUvf5kf/vCHPP7447zwwgt89atfpaur690+tLdkfW1WiWe1%0A1eZC6xj1KhJrefwe4c1acDlFs9tIJJFFJhPWy+QEXqtoK+t5ZDIh2RbbFfdxZWZZasukVzHU5cCk%0AFxLjRscAAifo7NUIxbLAeKs93trPIg9JZBK67bq6/7tsOvLFMmMzQiXeQCRJJJHFatIwvbTO2asR%0ALk/HOXs1yrmJCBq1vCHvtdNn2X1g8Q5apVKlr80qIUCWVzP4PSbpmoKgA4NOidu+nfE9ucFJXVkX%0ARni4bTp8TkEzYhtzoXWKpao0lVO09VSuTtu11tZkYnpplcnAKjIZpLNFDDoV00trnLwYlHjAACvJ%0AHL2tVtLZovRdrS1G06xl8kwvba82LZNBuVphemlt4986oxNRZDIk5paoc2Fal4KphVX8btPuA+E3%0AMFFbjWxPq+2WJpH5fIkWj5EfnJ6hZcMHXpiK0uIx8uTxSVo8Rr738pS07LUaXnCLx8izJ4Vl33tp%0Ac50rk7E6TvDEjPB3ZjEhrSMuG5tapsVjlBjBgMQgDm98d+5qiBaPkTNXlqR1RD7x0yeE/QqMYCPf%0AeWFSWufpk9dp8Rh5/rW5unUAZpeESua196uo2fhansvTcRxmXZ1Wd/3rdisUylQRRiHOBdcw6VWo%0AlXLyhTIGnVL6bdPZIr2tgr987aow+tZl07GeyrG/10WrZ/vUY5dNx2sb11602uslmuiDfU6DFHvF%0A7zQq4aWrWilHrZQ39HMg1B9QK+V1fku0FpcRuUwmxedAJCVpxKRXE1rO8NzZwI5tW00CC/TchFB8%0AttNnoVAoU6nCqUshJuZXpPoDAH63iWy2iNOibRjrXTYdkUSGcDxDp8+y26m8SatUqqwks8wEVwRG%0A+cxynbYAXrsaqssrB7rski5rNaVWyncsUOi26YAqF6Zi2/JHsQ29RphSvJNm3DadNDthqwnXP0tg%0AY+BBvljGatIwNpMgEEliNWmYWlilWK5g0KkIRFJMzK3y+rUYyYzAxKxUqlLOCWxsHyeZKUr67/RZ%0ApN+tVKrQ1WyuuzdERrZ/hwJNe1ptlEqVdyyW3c7WZNfhseulvPHKzDJmgxq1Uo7PaSCTKzbsq0wF%0A4rTukCtajRqGujcxd418q7Tuhj7yReFFlNhvEfPM2u1qfajLJvhVsQhjOJ4hmSkKxeCmlglEkoTi%0AWZ4/t8gL55bwOPRMzK/y/LkFQvEsk4FVaV9b/bKon0ZxuVKpbtPr1u127e21vjYrk4EEJr2aKzMx%0Aqb/jsuk4dXGJFo9B6huls0U6fGYuTkYY7Bb63zaz0K8WGepvFPsnA6t1/WrRVtbzWE2ahlpw2XSU%0AKxXOXAkTX8tL+lyMpkkksw37Ph6Hnh+cnpeWifeDaGKeML20hsWo2abPrS+Od23Xdu29Yz9VD4W/%0A8Y1v8F//63+t++6BBx7gmWee4fLlyzz11FPcc88979LRvTULRFN89TsX+eYL05gMGgrFisTyq7VC%0AscJAuzDFo7fVytH9Ptq9Fjq8ZpRKOUNdTga7HBRLFeQyGUf3+1Aq5Rzs9+B1GZDLheIxIjOyxW1i%0AoMOBv8nIJx/uYbDLwVqqwGCXg8eOdkrr1prIUysUK/S22jBolZTKVfa02m/IooSdOW83lQe/nQAA%0AIABJREFUw2Pdun3t8ezyiN5ZG5tfwes0MtjtQK1U0O6zSA9qxWuXzpXobrHS6bNI10wul3HvsA+f%0Ay0SH18yhAQ8VqlydTaBSyTm630exXEGnUXJHrwu7RUOLW3hgolYr+Oyje2n2mDFoVY35VToV7V4L%0AB/s9KDc4VrX8X4VCjlGn5Oh+H72tNiYDq/S22uioOcZa8ze4BzUqBQqFHL2mXqM3YnL5XEYKxcqu%0ATrdYIJriiePX+a0/Oc4Tx69LvLvDA01v630eiKZ48tR1zoxHGOywM9TtZn8NU3iw3cZAt4sD3Q66%0AWuwc6nbwGx8fZD6aZaTbwZW5de7odhCIZtnf7eDpVxak7b/wV6Ps63bwrecXGe528Af/e5QD3Q7O%0AXVthX7eDo/t9/NUzc4x0O1hI5NjX7eBvnluUeL//9isCL/jffElo55UrMfZ1Ozh7NS6t89//9hL7%0Auh0sLecY7nYQTuQY6nRweiwqrXNpeoXhbgcL0QxDXcI6g52OOh8Lu4y3t2KBaIo9rRa6mi1kC2X6%0A222oVXLkcvA6jRj1Ko7e0cxQt1MoStnt4N59LQy02Rjpc9Pus3JhMkaT08gj97ZzZJ8PuVwmsfhC%0A8Sy9flvDmCn60sEuwQfLFQKipq/NLn032OXgYL8HtVpR5wtrTaNSoNPszKL0uYw7sgRb3EaqCCNH%0Ab8QjVCjkEkdd1NX9B1puqLudfEAtk31Xo2/OWtwWPHYDw90OUpkSva2b2pLLZXS12BjqcnD0jmb2%0AtNkZm0kw2O3g5x/qYbh7U1N97Xb8DV5kaFQK/E0mQGBriznhVq3K5EJsNegax3G9VlmXN9Qua8QA%0A/v/Ze+8oua77zvNTr3LsCl2puzpndKMBIkMEoyySEkXJQ0v2yLI8loNmPGOvd3d89tgz65UmeXx2%0AvGeOvfZ6ZmwFj+TRyJIskRQpkmIQASIRgU2gExodq0OF7urKOe0fr+qhq7saDAJIgqzvOTwg6t13%0Aq1D1fb977wuf71ZPbJ+b1utDrbrRx259bvdWPT/CTkb99v1v91j2QdfkQgiPw0hXaxMep5GhTgsj%0A3Ta6W020u43I5TLyhTJ9bWbpe1ap5Hzxk3sY7rHjsNSyUwVBVplnimFZIz027h5tkTANb+a5rfO8%0A6pzyZrVPpRR2eKulDhM4ly+xt9tW08/N5pRv5p+G795bDbRbeOhYB0MdZlQqJaO9NgRBRndLE06b%0AgbGZDdpdRu7d38JghwWFXKDFYZTCfvf3iSib6trkZmO/XC7j0JATQZDt8Myb8dTr+bPM7muf/jYL%0AufyNE70/i0cbaqih95dk5XL5Q3up5v2SGlgNojg05OTilHj37a9+fAiZAHPLEZKZSjKu0yCygQQZ%0AP/zpHJ+6t5snT86TzRdRKAR+7dE9fPOZqR0F/nMP9fPt52fIF0t8ZK+bHo+JhdUYxVKZJr2aFy8u%0A87mHxDCG7fv+8iMDFIslJhc2CVaSzk06FaFomg53EyvBKMPdzRRL8N0Xr/Px452srSfwb6S490AL%0A11eiLAfiOC1ahrubmV0JY9CqiKVyrAQTtLsM9HssTHvDrAWTHNrjYD2SZskX59CQg0AoxVIgTqfb%0AhN2s5fXpdQ4NO1gPp1lYi7Gny8qRQcct4RHdCSmi7wfPji+FuTgV4PxEoMYv993VQrkM6WwBW5N4%0Ap89GJMP5CT8HhxwIMhk6tYKXL62QzRc5sb+FC9v6UCvlfOLuTtKZIi9fWiZfLHH3qJtejxm5XJD8%0AXU01z+YKBCNpHGYt6krid6kkhg9+5sFeVoJxbGYtMmSsBBMEQikeOOThfzxX63WtWsE/ur+HlWCC%0AxbUY7mY9HocBpVJGk07N+Lz4WFabw4BRpyKSEO/UN+lVXF+OSvu0OQ0YtCJjcGE1hsdpoNNlIhzP%0AcHTIecu5WXeyZ6t1b/vv/4dfOEi7w1BJbA9wzRtmoN3C8eFb8/1V3/fXPjnEN340xeceHuDbz13j%0A1x8bYmJ+k2SmwOE9Dr7+1BRffGyo5s9svsg/e3yk5rXfeGyI8flNRrqtjFf2P7rHwVefmuJ3Hhsi%0AWXnfatuvbuvnNx8b4m+emuKfPTZEugTj8yEO9drwR7O4mtT81y37fenRAbIIjM+HONBr46+fmuJ3%0AHxsiAVCCycVNhtpNyBQKrsyGcFhVuKxGoskMRq2Ga8shBttsXJ0PSfV2M5ZBpVSQSOVYDiQY7Lh1%0A33U93cmerWmTyDG3EmF6cROZDIY6rcTSWZp0ajaiGSx6NTJBxjee3jkm/5NHh/jbOq8fHXbisOqQ%0AyWQIMvFR/GAozUePeKQa5LRo6XA3USyVeKby+Pv2Pk6OrdW89qufGGJmOYytSSPVQt9Gkq5WE7Ym%0ADelMgVgqh1GrIp7KsRxM0GLTM9hpYckfQ6NSoNcqWQ6I+3W6TfR4mkhmcrw2HqTFrqfVYcAfSlIs%0AlVkJJHA36+lwG5ELMs6PB+hrM9f4ym43cmnCd9NjfGsN6G1twmHVcW7cv6Ov260Pgme9wQT+SIrN%0AWJYXL67w2Qd7yOaKzK1ESWYK2M1aUpk8yGScH/fv8NWhISenr6xJfz9cCZsslcXfu8NlRCaDV6/4%0ApDvAtGoFv/Rz/cSSWQnVsLXPX/3EINFkDt96kiV/XBpD5XIZwXCKDqeJGW+ElWCCzhYTLptOfKQ+%0AKc4fO90mHBYtF6eCtDTrMenFDAOHVUcwLPo0mS7c8G2LCY/DgDcQw+tP4Lbp6W4x0dKsZ3x+c4cP%0At6eL7zYmvdlYdbvGspvpg+LZyaUwyOCJV+Y5NOSk1aHHv5Gkx2Oumcfds7+FnlYz4/MbjPY0M7sS%0A4fyEuJ46PuImkxPXUcf2unjilfkdXnzgoId4Kkdfm4Xry2GWt9QwvUbJ3IqY0WK3aNGqxQuqmWyB%0AjWiGo8NOyrDDx2qVnFy+iNd/o97azVouT69zYNAurm/8cTrcJlxWHU+dWeBTd3extpHE64/jcRro%0AcpvIFYoEK2uefo+ZE6Puuv55q359v+qD4FmA6dUYi2tR/KEkQ51Wppc2Ge2ykivDN350Y9w/sa+F%0AC5MBae1fr+Zevhbk848McHU2RGAzxdFhF2XKu3o4HBef8JXLBBZ9UQLhNO1OAwMdFuZWYsyvRiV/%0A2ps0ZApFri2JNdbjENf3kUSWdpcBs0HDxHyI5YC4rbetiXyhSLksY2Ethm8jSYfLiKtZJ2VQeN+F%0AOeS7oe3H0s3avd9V79/xVv99t0K//icv3ba+v/YHD962vt9M7+Z3eCt1M8/e0UzhD4rOTogcwkyu%0AQDZfxKhTsraeIJnJc/qK+Kjp3aMtJFJ51taTlMplVEqB1WBCGhS0KjmT8zv5e9l8kZllkWlWKpW5%0AMBkgky1wdS7E4SEnoVgGg07BzHK47r7XFsMIMhlXZ0M4rToEZIxdXyccy3JhSuSqra2n6HCZSKbz%0AfO+l6xh1YhL791+e5fiImz2dVl6+tMKFqaC0bW0jweE9LtQKGcVSkaMjLjQKgR+dXqxgB5Q8d24J%0Ai1HN/n4HK8E44XiarlYjL17wcmzYzVe+eBibzXBHHpR3si5fW68EKdVOSBLpApemgxW/avBtJMnl%0Ai6SzBV4dW8PWpGao0ybd0ZPe1geInlsJxFFWrowDjM2s09ykJhDO1PCwTl9Zw6hTcs9drbz42nJN%0AX9l8kQVfjEsVfrbTqkWpkGM0KJjx7vR6OltgdiXC3EoEs0FDb6uRZKbIj15dAqCrxcjeHiuZTAmn%0AVUerQ4dcJnDyjVUog8umI5XNMb8axaBTUSyUcNl0XFvapLXZwGfvu7ORNrdDZyf8dX//sxMB2h0G%0A6b9bzR07O+GnzaHj6lxIrH3eMN0tBt6YDXHmio+fO9jKldkQn32gkyuzIT5+1MOVWbG2/i+f2cPF%0AmRC/8WgfY7Mh/s1vHOTJM8s8fLCV5y6tcuaKj//8e0f47svL/PsvHeQHp5Z55JCHZy+u8K+/cIBn%0AL4oXRP74S0f40bllfu8Xh3n16jr/7rcO8sNXlzlzxcc///lBLs6G8DRruDib4J5RF2Oz4me9NB/m%0AzBUfJ/Y6uTwbYqDdxJnZEAurEbpazVyd3aBQLHPmqo+DAzZiCQU/Pj3FgUEHZ6/O0uHU42luolQo%0AcPe+FoqlAr/yc/3Sd9xgvL11vXE9wGowRS5fwmwQLw7JBRlrwTQKQUY0kSNZp8YZdAomFjbrej+Z%0AKVR4qmVevSLWzI8eauPytSDTS2GODbs4ObbGldkQe3tsu/ah3lI/RTyTyEFVKQXuHnWzEUmjVAhk%0As0WefnURi0lNvlCkpdkgjs1DYiDnqbFVdFoFDxxoQ62QEU9msTXZ8G8mmJwX8RGHhuw8d97Lmas+%0AAIkp2N1i4mMHPQA8fKitrq/e7Bivt/2hQ56GR9+BlgIRlgJpMrkCFr3IZo2l8py54qO31YhJpyKX%0AL1Eolur6KpO74atsZVwfnwsB4HEYUMgFXr68UrNfqSSGJKYy+bp9Ti9FmF3e5OiwmzannvMTQSYX%0AQvS3WyrcXj9dLSaGOs2sbaTwOPSYDRoCmykow/kKw/vnjrSjFMrodWqePDVPvMIsPqcM4HHoObLH%0ARTqTYzUYZ3EtxqEhO1/65DClUlny0nbeZT3t5td34uOG3lyvXw+SSBfJVDBGMsC/kUKQCTXzOLVS%0ATrkEM94wq8E4Oo2ypvZWWb9OqxiWWc+L0WSOGe8mp6/4pBrmcehZCya5MBXgrn77Di6rWinn5460%0AsRpM8sbsOvfd1UqbU49CLse3nsS/mSKSyPDRQ20UCgW6W5pIZfKMdNuYX4vQ7hADF8dmgpJn//7F%0A63z6ni6+9NgeCoUSKpWcXE68EQLe3iP3Dd+9N3rjepB0pohOrWB6KYLFoGLCGyVfqZ0geiedLQA3%0A1v5bVa25pVKZsWsi1/fYsJNUNsdmLFe3vZhjkJI4wGqlnPsPtqJRCkwthLk0HWSgvYkWu56JuXUc%0AVgNalZyBdjNuq5Z0tsi8L0qH08TscgSbScv00iYdriYCm0kuTQfJ5os8+pFOfvvTwwAS01oQZJzY%0A42p4raGG7mA1Tgq/y9peMKuhSltDDvraLNjMGqbfEAMSLEY15XKZ5iY1zRYdz5/30tdmloIV1Eo5%0AR/Y4ub4crfuegZAYiDDjjUihWhaTmlS2wEYkXTdwpKqVYIKhTgsWkxoo4w3E8YdS0vZsvkiuUJsw%0AHU/luVpZLGxEM2xE0tIAtnXb5PwmuUIRlULO/n67BNivtrvxp4xms4b1cIaZJZFjNLGwyWfvb5xo%0Au93aHgogCDJiydyOgJiqf9VKOXs6rdibtOSLZZYDCelCgFatwLeRpN1pwGXT1/ioKrVSTrEEQuHG%0AMdLpNtFqN3JpemNHe71Wyfhs7STdYlITjmVZCSQqoXUpvJUwmPvuat3V6/6NFEqFnLnVKPlCiWaz%0AVup3eikiBcZsDW6aXtwZItPuNJIrFKV/34WpAI8ea29MlLbo7YTJvdPvbXutVankFAolppciPHJM%0ADF+r1r5q0BzAp+7r5U//7rIUIvdbnzrKl//6PAD3Hmjnh6eWpaC53nYrKz+YYrivma8+cw2ANqcY%0ACNfVKv65p9fG3zw9Lf0J0N9pZeWJKY784338zxcW6PbcCJE7caCTH509zW8/vpd//Vdn+YNfPcSf%0A/PeLNXV6uMfBj88u8iuPDPKtZ6c5vMfN2Mx6TeDO6kaa9UgOi0nNauW1pUCSpefEz3BuUmz/yOGO%0An/m7/rCpGto1vSiOub1tZhbWonS4mzg34afTJd4hO720M+Rof59917F6PZymbBbHfLVSTkuzgSVf%0AgsBmGr1WybUKN9Bl09WEY27vo1r3qloJJipjOEwuiAxfl01HfqMk8SoBQpXwpsmFzZoaFo3naTZr%0AuXwtKPUpsgwNzCxHpPEabjAFhXEZDx9uqznxtpvezvaGR9++BEFGt8eKN7DKSiDBx493sh5JMbkg%0A+vPoSCuLvii5QmnX8LftvorEs9K8MpnJM7e609MWk3rXsFkQA4ubzTq8ATF4serL6lxYPHEclo6j%0AaCJX48uqrs5u0GRQEU2EdnhxblXMJti6nyDI+NRHunZ46a16a7d2P6vPG7ohQZCRzIjzr+VAHItJ%0AjVolJxzP1gRtg+gzvVbBeiTDni4b4fjOOWp1rbJbeOJqMIFSceORe28gTrNZy0ZE9P3aRnKH77L5%0AIldnQzSbtei1Sq7MhqQ1zFadGw+QKxRZjyxLPnTZdGyEs3XbvzEb4h/d0w0gcf1/Fu80fPfuSaEQ%0AKBTLNeGz9+xzc3bcz9KW37q6ZnJadw+Qq9bYcDyLx2EgVyjR3KRjbCZUt71vI0mucOPEczZfZGoh%0AXKmN4onkK3ObXJnbBGBqKUq700gwkhEDhhM5vIE404uRSlZMllA0SygarHmf6vp769jemEM21NCd%0ArzuKKXwnq8rO/PLXLkjsTG8wwXd/OovTpiOWytPZYuSe/S3s72/GpFPR7jJwYl8Lh4eduJr1bCay%0AhKJpjo446fY04XGK2x890YnTpqOrxVTznlXukNOmkzjB/W1mnFYt0USOHo9p18CR6v5Hhp3E03lU%0ACjl2i07EAFSuWFcVjmV3DdswaJW7hjdUg448DsOOQJ2t6nCbUCnkEs/u7lGRwdQYfG6fqn79N1+/%0AyAuXV/jWC9f58tcu8P1XZjHpVTt+72gix+E9Dj59XxcDnVbmfDFW/HEePORhpMdGPJmnx9PEXQN2%0AXM0GQtFMze+9lZG1EUkjl4t/V6nkDHfb8AZidf0RjmXxOA07GFsjPTaODDuJJnI17XfzOtzwI4hB%0ANypF/fJYDQ/Ra3cPwqn2A41gj3q6nWFyW2vt907OcvH6Bl/98RTfen6Gr/14Go9Lh0GvpKPFwJ5O%0AK12tBgSFIPmiGtZWDZF74qc3QuROXvbStiVobtZbGxgH4PWLry2sbtLmMrBU+fvkbEhqM7MovlYN%0AjNsaQld936cqAXfVz7PVu9XwuB+9Okuby0CxWMTjNNSEfFYDR24WoNPw5jtTqVRmPZzApFfR22Yi%0AVygRTebw+mOYDUrsZi0b0Qwu243wo2qNSmaKUqjmdtktWow6JVaTRuL7y+UyDg45iCZyN0Iyb/Kb%0Abq8/IN7JGY5la/Z7O314nAa6PaaasT8cy940vK7hrfePSqUyM94NZAJ0t5pYjyXI5fO0OQ0oFALI%0AysjlAlq1AnudYFi44Ymqjx2VeWR1Xtnmqj8+bw1c3K62Ss3a6qOb+bIa1lTvs1Uf7b/ZZ6+q4c33%0Av0QMmDgHa3MaiVTmcka9AotRI42FgiCjv81MXLr4IMOg27nuEAQZA+3WtzT/q6q6frmZJ9ucBilM%0A7k3XOlv82xiXP5gqFErIZaJPBVmZJoOKmZV1XDYdbVtwCtFEjoNDDlqa9bi2zQe211iHVYtSKaBR%0Ay1ldT7wtD0u18SZ1XaUQdoTbN/zZUEMfPjVOCr8LqjIsnzvvZckf47nzXl66vMJ//OYlnj6zhFIu%0A8MmPdOKy6nHb9CRSeb7x9BS9HguCDOQygf/5/AzFIoSiGQKhFE+dXKC/Tdy+EU5TKJRxWmsDFY6P%0AuLk4FeDMFR/eQJxL00HOTwTocDdxeMjBkycXkCETA0e2hNlUdWLUzVOnFmr2f+b0IidG3Tv+je5m%0AfV3QvMum2xVCXw06arEb2Izl6n4GtVKOjDLnJvzSZ7g4FWBPl/Vn+k0a2l1b/dpi1/P9l+d46eIy%0AS/4YT5xapLfNTKu99vc+MCByninL+M5PZjhzxcfePjvffn6Gs1f9tDoMrAYTPHVqgdcm/MytRpEh%0Ak/qoevXSdBBvIM6Zqz4uTgX45Y8N8IOfzvHkqUX29th2+ANgb4+NE6O1+1+aDvLUqQUODzlq2iZS%0ABfZ07exne1iNWrV78FI1nGH78ba9n+rfG2EL9XU7glC211qHxcBXn5yAsoyXL61w8vVVRrqa+Yu/%0Af4PhLhtf+9EkQ502/uI7Y1JA20/HfIz22vjuy4uM9tr48fkbIXB//r1J9vba+OrT1xnttfHlr15i%0AtNfGH3/rdanN//7nYlDc//nfLrG3x8a/+iuxzX/45mWpzb/6b2KbP/v7CUZ7bfzRX1+Stn3r+TlG%0Ae208ccrLaK+NU1f8UjBU9RiYXY2zt8fGNW+MvT02Xriwwki3jVy+JIVxNsLkbp/Gl8KYDDp628zo%0A1Cr+9ukpymUZP3ltmV6PhW88PcXLl1ZQbqkh1Rp3btx309rS1dLEk6fma2rhM6cXOTzkeNMw1t1C%0As6rBRm8l0LVeDZMh46mTCzVjfzZfvGl4XcNb7x+NL4XJ5mT0eppwWHRsbGZpNosZFY/f18P3Xpzl%0A5OurAPTsEvBW9UTVx2ev+mvmlUOd9cdnt02/q0f6KqFFW8O6bubL/jbLjv6rn+1mYYeNMfnOkzeY%0AwG030uNpoq/NzJEhB/lCkaFOK996dlqaPx4fcXN+4sY658WLy7isO9cdx0fcnBv31cw7q9qtbjoq%0A/cDuY+hQlw1V5eT1zeopUOPfm/m84c87V+NLYbo9TfS1WUmki9jNWqwmA997aRa2eO/AgINnTi9y%0AbsJfM08AdtTYs1f9nHp9jZVAgufOe3ddK+8WwhlP5Xet69Ug2Fy+JAWDQsOfDTX0YZT8K1/5ylfe%0A6w/xXimVyr15o1ugZ1/zcs1741Fp8RF3DcuVx5gyuTxatZJ4Kk82V2QzlsG3kUSpEJAhE4M4NpK4%0AbDqKxTKZfJFIIiulLMtkMjGMLpKizSkGb+jUYjDMoq/2UfliqYzVpEGlknN9OcLqeoKP7HWxGU9z%0A/0EPOo0CGTL299uRCbIdjwQWS2U63CZ6PGaKpTL7+uwcGLBzeWqd+w604LTqKZXKDHVZOTriwhdK%0AYrdoGWi3YNKrkMtljHTbGOiwkC8W+cheN95AjENDTqLJDEeH3Rh04h2Yo73NHBl28eNzS2yNQyyW%0Aypj0aka6rOj16lv2O+r16lvSz+3Uu+HZql/VSjnWphs+BTDqlGhVCoLhFN2tZlrselQKOWaThlKx%0ATDSZY9EXw6hTolMrWPTFJD5bJl+s6Wt1PcHRYRddbhP5bQgSEH9nnVZETijkAoJQ5qGjnahV4kmK%0A4R4bDx9t5/rKJqWyjPldvNrXZqZQLDPa28yhPU7OX/Hz8/f1oFaL/ewfsHPXgJ1ri2FG+5rZ19fM%0AzFIEk0HJfXe1YtSpABjstHJoyIlOqyCRLvDCxWWO7HHhsGhRKgSODbt59O5OYskchWKZo8MuPvdz%0Afbc1bOFO9myTXsVobzNqlYJi6dZ8X1trra1JjUwmw7eRlHzc4dSTzpXQqmTEUgUO9luZW4tzZMjG%0A7GqclmYDn3+oh4vX1vn9Xx7k5ct+fvezg/z0sp+WZgN/9IUhnr/o51ce6uPitSD/8nODnHzDz7/4%0AzI02v/GJAc5OBvjMg11cmt6gw6EnmknzKx8bZGzOz4OH2hnqbGIxEOXx+/uY9AZ5/L5+xq4HeOBg%0AO81mDeFkgoeOdnJ9dYMHD7azEAjx8LEu3ri+QUuzAYdFy9xSmM98rI+xmQ18G0kEoczHjnay6I9y%0AfMSNUa9iLZjkgUMeCsUiPR4LLpsOmSDj2Lvgzd10J3u2qp+OrRKOZYglc/hCScljhWKRQrHMQmXc%0Arda41mY9pXJZqnGr6wmO7XXR6TZRLou15fAeJ60OA5Pzm3VrYYdbfBJooN2Cw6pjbT3JAwc9mI1q%0AsR522xjssNJkVGG36ChD5TULm/H0DU9U9rOZNKwEEzxwyEOzWSt9jgcOthFLZSmXRCxGu8vE2XEf%0AhWKJTreJoQ4Lhcrxeu++FrrcJpw2PTqNErlcxuFBJ59/qP9NvXUrx+7brTvds8++tkyxVMK3kSaS%0AyCIIAuvhNOcm/WhUcsmv65E0FqOa0b5m9BolSrlAb5uZYyNu4ukcKoV813mlXqPggUNt6NSKmnE1%0AmcljMWnoa6vMAQUZo73NHBxyoFWLTwJtxjIYdSpGemwYdSp8G0k+eqQNm0n05XC3jUNDTr7301kO%0ADznFMVcusK/fzl39dq4thdnTbaWlWQxUMupUkhcfu6frHY/Jd5JHt+tO9+ypq6sk0jkKhQJqJWzG%0A8ywFYqSzRRZ9MTYiaT55Txfxypxzq64tR7j/QCudLSaMOhUalRyDTgwArtbkqodGemwc2+uiVCrj%0AsIghn1XP+zcTGLSqylMbWYY6rThtYpuRbhtDXVbWNuK4bAb628072gx3ifU3kcrR5jQRT2U5NuKS%0AaqXbquOTJ7ow6dW3ZA50J/sV7nzPAly45ieXF0MNQ9EMeq3A/Gqc+bXYTecDVU/qNLuv3ZvNWjaj%0AGa7Oh/jlhwYwGVTSuH10xFW5UUWBXBDr7/5Kbbyr304inRcDtJ0GZMikOQdArihebPGFEtL8UikX%0A0KrlHBl2YzNpEATZu7Kmeb/orR5Ld6pn381a8cSrC7et70+f6Lptfb+Z7tR6ezPPNpjCt1HVRy03%0AohnpapvFpEavUUoMoQ6nns8/socXLnixGNUUimVWggmcVh25fAm9Ucn1ZZEFXCyVKRTLbETSdLpN%0AJNIiO02vVVYA82kCmymcVi3NZt2u7KwqKwsqjxUuR9BrlETiOZQKgb62JvQaJWPXdzJcARbXYjSb%0ANSjlAjLg9WvrpHJ5fvTqIgBdrUbczXrOVa5yVgMelAo5Oo2c5iY1ZQSmpjYpFMr8zuN7pUdRCoUS%0A9+51oVAIlEplvvy1C3UfU6lyRxu6Ndr6XVb9upVzrVbK8TgMHBywM7sWIxrPYjWpSWVLNBnExHpH%0Ak5bJRZFVtZVtajGpd7AKq/1fnAqwr6+5Ll8YkLjAAKvBNAtr83Q4jdyzv5Xz46s8sRqlpdmwK7Nw%0AcS1GX1sTfW1NmAxqltZi2G1aIvEM8WSOvjYzwXCSQChFj6eJ1fUEi2tRQMbFySAXJ4N4HAb29jRj%0A1MlZWEswdn19R4DJ3h4bn/toL6VSmZG3EFjTkKhqEMo7TXHdzrzeyimuMni3+vggjLD7AAAgAElE%0AQVTE/jZOja1KDOF/+vMj/NF/PSfxe72BOL/3S6P8j+fncFqtLK1N0eawsuyfwhuI87/941GW/VPs%0A7bfztz+ewWm1Mr88Rfu2Nl975hp3/cI+vvOTeX7/8wf407+7zGfuM3BtIcFPzvn4f//lffynb11m%0AX3eJa/MJDvfLmF9J8NNLPj59Txevz4TxBXNEEzl+clYMlhvutPHDl+elmmoxqTnzhv8G83A9zbnx%0Acdw2LVajlmAogVGvYnJhk//jc3cBYr2/UxNz3y9SKAR0GiXRZI4mrZLpxbDksSrbGWprnNOqq+mj%0AVCrz6thaJWHcgUGr5PVrQQY6rKxtJOu+7+JajD2dViYXNklmchwadPL6tXWJF3x1bkOcC1SQTHt7%0ArJj1aqa8Ea57w6TSBSxGDT2tJubXIigFBaVymadOiRN2p1WHbyOBUiHgD6V2hCoBLPnjfOWLh6V/%0AQ1XtDgMPHfLseL2h914KhUAsmaPDbePqrMiitBjFoLk2u4HlQELyqkohJ5bMM78aI7CZwmJSMz4X%0AqoS+ybn/QCtTizs52QBLgThGvQq5ILC/v5lWu57nzy+TzORJpvNYjGqUCjlKhYBOo+Dy9Dpzq1GM%0AOiV7Oq2EohlWggl0aiWlcpknXpnH49DT12bmtUm/FGRYHXOHu21kswXGZtYplctcmgpy5oqPvjYz%0Af/RPDtXwLhtj8p0lQZAhkwm02vVYjWqsZg0vXBjjnv0eTo2Jd7TbzRrC0WzddU6hUOLFCyvoNAo6%0AXEYODDbzdCU0uBpSXPW8P5TC1qQlEE5z3RsWcyq2eH5ffzNatYBBo8DepGF1PUGTXiUFcG1E0pwa%0A81V8bINymVAkQy5frKnJ2XyRTreJX3tkUArgbPjzgyWFQqDLbUGjljO5sEkwEueR4x385fevAKCU%0AC8ytRmh3GvCHbqxZtnryxL4Wri/Xz9vYynX/xtOT2JrUPHioDblMRjqXZ2phE6VCQKkQuDwdxGJU%0A47KJTzReX4lsqcUafBsJJhdCDLRb+J3H96JSyfnD/3KOJX9MOjauzIa4MBWkr83Mv/2NIxQKpXfl%0Ae2yooYbeGzVOCt8GeYMJzk36AYF4Ksd6JM3BIQcuq450tkAinadEiUeOdzA+H+J7L1znwaMe5laj%0ADLSZsZk1eH1xBLlAoViks8UIZSgjQ1EqY7domfGG2d9vJ58vkc0VMegUdLgdeP1x1sNpVBVGZr0Q%0Agw6nEdWWR0LCsSytdgMTC5scGLDz4sUVmgziXXz19vc4DQRCKcxGNSDDbFLX3FE8vRhhYTXOwSEH%0A3kC8EtpwY+Km16gYnwuRL5bobmnim89dY3opwmCHmePDLtodBmnwGewws+TfGQzWYBrdGnmDCU5e%0A8TG7HKHNZaTFpicUyTDSY8OgVZHK5OhwG3FadaysJ9BqFOzvayaeyuP1x/FvpGi16+lwmVjbSOJq%0A1rOynsBh0WHUq/AG4oRjWTpdJuwWLSvrCY6PuMnkxCvpIz02OtxGFHJhV69dqgSKjPTYGJ8L0Wo3%0A8HeVsCyAZCXQYbf9XTY982tRri9HsVu0tFh1PPual+EuKy9eXAbERYjDohUDGDMF7BYtbU4jZ8d9%0AzK1GMRvVnBwL099uqZv6a2vSNsKQ3oG8wQRnJ/xMeyMMtt84/t/yftvqRrVeaDQKRnqbKZRKKAQ5%0A+WIBbyDOq2PLdHlMKBQC7W4Ds0vRGn6vNxDnJ2fn8TgNTM2JnN8zV1akbb6Q+NpL5xbwOA2MTQdo%0AcxmYqPCCvYE4Jy97JSZxm8vAlet+PE4DP3jpxnv83Y8n8TgNPFt5rx+9Oitte/XKGgMdVq7ObrC3%0A10ab00g6V+AvvvuG1KYaDlb1/uXpdekY8IXSPHlqXvquHj7a0fDjLVShUCKbzyMXxNpTrVEjPTYu%0ATPro8ZhpcxprapxBqyJXKOyoUWLCeJGLU2Kqt9tmoNWhr1vLHBYtkURWqqHRRA6bWcvcalS6qFYN%0A2TIb1bzw2gpHR1xoK4+PTsxvMtJjk052bK+Z1X7lgoC1ScPsys6F6c3G3YbH3p8qFEqY9CqCm0mM%0AOhW5fJF8oUSrQ8/kwiYfO9LOwlqM9XCalma9+CSOjLqhwplcEY+j/rzSYzcQS+RI5wqcHFvFqFMy%0A0mPj7FVxbrg1AM5u1lbmj+Lr5ycDgHgh5cCgXep/JZjEbNTU7Fv9LEadkvOTATLZQs227pamuicv%0AGv68cyT+ViVW12NEkwL+kILOFiOJVJo2l0Gqr1UOaj0/2i1aDFoVG9EMS/44bdvWQ9Ux9OCgg81o%0ABrkgI57K7wgqVMgFlAol0WSSBV8ch1XL2at+ABKpECM9NlbWE4z22snkClxfieKwaqVwxK39Nern%0AB1uFQomV9QiCAKlMAbNexaVpHx0uI22OG3MCQSbQ4Tbu8G2+WMLSpKY1u7unx+duhMyFollWg0ku%0Az6xzdI8Lg04peRNE761HMjx2TxcOq5bVYInWdgMalYKz4z5KpbK0dslkCtL8eWv4LOxeUxv6cOrX%0A/+Sl9/ojNHSb1GAK32JVmZbxVIGXLy1z+soaXn+cM1d8PH16kWQ6z6mxNUa6mvnbp6c4c8XHvYc8%0AfP2pKVqbjaRyRZ54ZZ5zE35kQF+7FZdVz/mJAKfGVpEBeo2IjXBa9aiUAoIA3S1mnjm9KHEIz034%0AUQj12Vl7uq3kC8Ud7KAjQw5pn5HuZmSV9tv3lyFiJS5NBzk37qPLvZNVBNDSbLgp3+3EqJvvvzxb%0Aw1r+j9+8hHfLlf/bwR1tSFTVqy9dXMYbiHP6jTWePDVPq8Mg/bb7+h3IgKdOLeCxG0lni8wuR3jy%0A5DznK5xnQRD4wStznBxbRSkXODHq5tU31qTfP5svSszAeuzfJ08u0N9en5FVZbDdjI8aT+Vpcxh3%0A3f97L83W8A+fOb3I/t5mib0KSFy6re0uTgU4PuKWuFvxVL7B2LqFquH/+uof/2+637a6Ua0Xv/Lw%0AIH/zw3H29tg4N+4TMRVKOUuBJEMdNv78O2OMdNv4v//HpRp+r1op569/NMNor41//9/FbX/5/Slp%0A2+/+PyIL+Os/nmW018Z/+vYV9vbY+OMtvOA//96kxCTe22Pjm8+KbV9+fU1qc25yndFeG/NrCUZ7%0ARTZwdVsommVPl8gH7m+zSsfL1bnQDh52PJVnoF3kqze8+e5ofCmMu9lEV0sT7mYDe7psgPj9b8Zy%0ADHfbdtS4c+O+Gl5fVdtZ5mWoqUtb21U559UaWo9FuLVPEBdzVd7/m/GEqxzDV15f2bXfhpfuTA11%0AWkWUUruZNqehEnpkZF9vM0+dWqiZN5bL5V3ZvOVyGZms/ryyxW5AEKCnVZwPVmtTvbYep7FuvYJa%0A/9+Ma1kulzmyLTOg4dEPjjpcZtzNBow6HQgqXFY94XiePo9Fqq9zq1EEWf1a1dXSxLlxH5emg0wv%0AhXHvsh7RaxSUgS63adf1zg9fmUOlVOx4v6o/t85rb/aZGt78YOvyXIgmgw6TXkdni4lCsQTIGe62%0A1swJquv77R45MermqZMLu/qnHjPY4zBwZMjBuXFf3f0ODzl44pX5Xdc2fe03Ap8b6+2GGvpwq8EU%0AvsV69jUvi774DhYr3GAC6dUCyYzIxXLbtBSKZeKprMhSCyUlllA6l0cukxHYTEl9ra4n8DiM7O+3%0A49tI0Ok2YdAp8QYSO5iqy8EE/+i+HixGka053G3j0KCD+bUoZ676Ob7XRVeLiXIJLEY1crmMU2/4%0AuHu0hWKpxJlxfw17a7jHRqvdwNlxn8T4LZbKWIxqHjzswaRTSRzDVruBF7cyV7fy37xhjg07QSbj%0A+ra7kYqlMmqVgpFKkNybcUcbTOF3ru2saxC/f4dF5FaplOIEI5kpEElksRo1xJI5kpmC5Mft3OH1%0ASBqXTceCL8bMcoRP39uD2aBmbT3JcI+VWCpfl/2rUcs5OuLCatQAcNeAnQMDDr7301k+dU+31McD%0AhzxkcwX62sw3uG3dNgQBkdWmVUp8zSPDLma8mzV3qVffr8NtIl8scnjIidWkIbcL07jNaeCLnxhk%0AT08zcpmMJX+ch46247ToKJV5zxlbd7Jnd/Pf1uP/7e5394iLA4PNnBn3k83lyRXKKIQyyWyRlmYD%0Ax0fsXF+JcXy4mZnlGB876GJiMcIvfrSbS9fWOTjo5Bfu7eL8VJAvfWqQsxN+fvvxQU69IfKCv/Bw%0AL1cW1vnCQ+K2x+/v4dL0Op5mLRuxDPfu9zDQaWJlI8ZnHxjgtakAsWSWMuIJumAkyQMH2zEb1axH%0Akzx0tIOppRAPHelgYiHEgQEnzU1aAuEkHz3UzjVvWBoP1Eo5gqzMAwfb0WlFbue+fjvRZBaXVU8u%0AL4YoVrmIo73N/Oojgzu8+V5zsO5kzwK8MrZKMpMjsJmhWCwQimW4Z38LG9E0+3ptLPkTLKzt5AGa%0A9EoO7XGiUSlQygVG+yos8yWRZX5sxEU0mWVxLcrHP9Il8v0r9e3+Ax78mwk2oxkMOhXza2INrcfH%0AHOiwkCsU+ejhdk5eWkWtErhrUAypC4RS3HugFatJI/GmXTYdCrkgMjfXYjv7rfDSb3Wde699+HZ0%0Ap3t2djXEwlqSQiFPLJmnVC5hNqiIJnM7ciOWgwkODDoY7LCKbF5BJs3dnn/Ny0qw1nOiP1vxBmOY%0ADWo2Y1lcNj2tzXo2omk8DqPUtsqoTqRzBMNp7tnfKiXc7+uzs6+vmbHpde65qwWrSYMMGXaLlkND%0ATtQqeU0fZ6766G01M9RpJV8o3Zax+E7y6Hbd6Z69urAu+mQzjX8zRSSepVAs4wsl62ZTtDkMyGQi%0AS/W+u1pZ9MUkVjbAzHKEn7+3p4affnTYRRkZUCaeytPqMNDqEJmr23nq1XnxUiDO0WEX7RU2q92i%0ARRBkzK5Ed34mpwFBJrxrDP872a9w53v2/JQfu1nF2kaS+dU4F6fXGek2c305tmNOsBxM8PgDPTQZ%0AxPX5/j475TI17OGt4/qhIScgo8WuF9fZXTYGO63oNHLiyQLza9Ed++3rt6OQCzXehBtrm063CV8o%0AyV29zcDtyfm4U9VgCu+u28kIfrtqMIXfvhpM4XdJVablVobldq2H03z8eCc/PrsIIDEIR7qbMVT4%0AhFUNd9qIp/I1vNRSqcyrb4jsof19dvyhJC02PYtrOxELpVKZ8xN+dBoFuXyRwGaKe/e18tpkgFKp%0AzKkK07Cr1YjdouXiVJBSqcw17yYqhbyGc9TfbiYQSu1YQIA4uO3pNLMSTIgnNLa028ru2oik+c1H%0Ah3jseAcAX/7ahbrfUZUXXH2cqsodbTC3bp2281e3qsqtspu1kv863SZkMkika/243etmg4rlyknY%0AQqHE9166jlGn5MCAg81Itq5PAdbWk5RKZfrbLOg1SmKpLOcn/eRyRamPTreJ02+sMtprRy4IXLm+%0AQV+bhc1ohvnVKCqFHJ1GQZNBxdW5DebXxNfqaXEthk4rJ58XJ/vnJwJ1260EEnS5TVgseuwG1Q6G%0AbcOP70w389/24//t7tfdYmYlMCXV1mq99Qbi/LsvHePc+AT/4hdG+cP/7wy/90v7eO7CafZ/Zh/f%0Afn6OV8d8fPePH+Fvn52hr93KX/1gig63Fa9P5AX/r/94lG89N8svPmDA60vwiw+a+O6Ls/zeL+3n%0Az74zxsnXfXzlN4/wtaeC3DsqZ9mfkNjGTQYV0USOVy75uP+uFubXEkwviB69tij+eep1Hz2tTeQL%0AJeZXYzX+tZjU+DbSnJ8QWXIj3c0EwklS6WINZziZzqPXKvFvpuh0GRsevYVSKAS0GiVGnYqr8yEO%0A9Ht46dIKBq2KUCTDffs9fOvZ6br7LvriJNIFJuZDWExqxmZE5h/ISKRyZLIFCvkio73NvHRxmXA8%0AQ6fbxNW5Dc5c9aFWynn07k4uVnA6UMsiHO62oZALIqIqlefevS5ODDsRBBl/9Dev4Q8lsZjUPHN6%0AERD99Mb1Df71Fw5Kber1u5WX3tCdJ5VKzr4+F1fnr0l+3dtjE09ArNafN16cDAJllAo5zWYNwc0U%0Ai2sxyQNb53WBzRQrwQSBzVQlbCuHNxCn3WkEqKlNVUZ1p9vEv/2NIygUArlcEUGQ8W+/cZHz4/4d%0AHk1nC5y96pf8u5VzPbsa5StfPMxn7+9p+PMDJEGQ4W4WgzXnV6MEwxlp2/b8iGqt6mkVsyNW15Ok%0AM4UdORWFQonvvnSdwQ4Lh4YcXF8Jc2k6gMdhZLDTwo/PLJErFNFrlHV56lt5rqevrNHXZuaP/+kx%0ACoXSjrVM9TP1tZn5d7/ZYLF+GKRSyfE4TBwecqGUb3Bp6jpmg4rRXienxq7saF8qlTl31Y9SIdCk%0AV0lzueq27dzrlmbxwv9qMM6hQQeBUJrJ+RBKhUC+4q/t++XyRZY2ds9ryRWKqBRyFApB8mhjvd1Q%0AQx9eNfARt1ClUpnBDgvhWFa6+2G7xJOva3ic4pW3yfl1RnubmfFukqjwCUG8K2wzlsbj1NftK5sv%0AUiiVeG0ygD+clvar934LazH8oRROi46xmWBN22y+yPRihKdPL0qvb//82XyRGW9EYsBtl8du4B9e%0AmcdsVDMxH9rRrsonanMYKRRKUgDIYIe5bn+7cbcaA9St0/bvXzxxa2ew08yeLgsyyph0KpoMKuwW%0ALYu+GCqlDI/TQEuzXtovHMvS7jSyt8eGUaes6/14Ks+5cT/ZgsgjrCe7RYtGpWB2JcKz55e4Ohei%0AzWGs6ePqXAhfSEz0DUXTFU5mSDwBFkoR2Eyh1yq5Ohcinsq/6XG4sBrnlddX8W2kaHXo67Zrdxlr%0AJvQNbvCt0Ts5/qX9OkWkiFopx2XTYdQpcdl0HBtxoFLJyWQKeJwGLkz68DgNvHjhRm178bUlkeF7%0ASuT7vlBh+j57evZGmwov+GJl/yo/eOu2Kh/4H16aEf/+8ozU5h9eFrc9WeEUj89v4HEaJP4hwKVr%0A67Q69JJHt3p1JZjY8RrU1uVQNMsrr6+ysBqXXqvW2Xgqjz+UorulqeHRW6xCoUQqk2cjkhLDhhZD%0AGHUqIvEctiYNf//CNG1OY919HRYtBq2y5nfyBhJ4A3FkMhlPn17k/GSQJ08t4LBqpZpXZVJm80WC%0Am/XHevExZjmXrwV55fVVXFa9NNYWCiUGO8zS+2bzRen/qx6ptqnX73ZeekN3lnK5ImMz/hq/rgYT%0AbERSu3rVbtES2Ewztxrl8rV1FtZiO8bIqofMRvHEcHWeWG0X2EztqE3Vk2wD7RYKhRKZTEGaD/a0%0Amup61GbS7PBvVdWxouHPD5ZKpTK+jRiL/jDJdB6DTolaKUelEHad0zltOl6bDKDXKnnj+sau7fRa%0AJU+fXuTq7CZzqzHylZsX2pxGwrEsZqN6h88AaUyuqruliVyueNO5TIPF+uFRLldkJRjjwtQac2th%0APE4DyXSea4uhXeusx2lgJZjg6lyIhVWRV71VW2vsciDBq2/4mFuNsbaeJJMXMwqq88V6+1VrZz1V%0A/bx9jVNVo6Y21NCHT42TwrdI3mCCFy6vYDQoOTbiZLi7PkvtrgEHGo2Kfd02fvGjfditesbnQhzb%0A20K7y8hgh4X77mrhE3d3otWoGJvZoN1VnzGoUYlsYYtRvSuTdSuvsL/dQipb2MGlrKq/zbIrbzCb%0AL+7KmWuxGwhFs+g19Zmv1XbbuUQNftF7q/52C3qtks9+tI+Hj3WgUMhJpYuks0UePtZJsVxGrZRj%0A1Cn4+Ee6iCXzjF1bRy6Xce/+FlQqOY/d002JMtFEjpEeG4/d0422jk9AnIR4HLtz3RxWHSqlgFat%0AYLTXTo+nPuNNrVJIaIubcTJvxiPczvHcjUl8ZE/Di7dLb/f4H18K89VnphFkcO/+FkZ7bezvs7N/%0AwManTnTjDST5v/7ba5yZCrC328ZmLMdot40Wu5G7em382qN7yJVgX6+Nf3hlidFeG//9uTlGe238%0AzxcXJKbvf3nyGqO9Nv7zd8Zr+MFbt1X5wGcngoz22rgwvSG1uTIXZrTXxvh8hNFeG4lUgf42C7l8%0ASeJlxlN5Wu3iQmE7K3s3fvbbrcuNOnp7NNJlo80lPl2TzObZ02Wm2aKh1WFgOZhipKf+2K/TKKQk%0A8O3btrICs/kiOnX931QQqDt+V8fheCr/jsfaxnj8wZXVoGOwwyz51dqkQa9TMdRV36vb2ZWwO+u6%0AOpZub3ez8dfWpMYbTOANJvjOy7N8+WsXsDVp6rY9POhoePNDqL5WK44mPV0tJnpam1AqZKiUwq7j%0AXZXDv1v2RLXdVr9W62YiVeBoxUtvdb9G7Wxou7ocJgp5cJv1jPba6O+w8MKl1V3nBNXMFKCyHqnv%0APb1GzBOorllUSuGm+QDV/W5WO6vHSWON01BDDVUlK5fLH9rLQevrO9M934m8wQQvXV7h/ESAzz00%0AwPxqhAtTQQ4MOKS0UYdFy4FBB9/88TQHBhy0Ogw88coc2XyRu0dbuDgVoCyDX390iMmFTc5PBKQJ%0AiCDIODHqplyGpUAcj92ASa8ikc4hCALlcpm+NhOJdInV9TjLgQRdLSbsZhEJ0WLX0+ky8cSpee7q%0At+O2a7EYtIzPh1gJJPA4DQx2ineHRhN5AqEUy4EEh/c4CYTFxwY9TgNdLSaUcoHryxGWAwnaXUb6%0A28ycfH2NHk8Tx4edxNJ5LkwFKgiAHKvBBIMdVo4PO+tyibzBBGcnAlzzhhlot+zabjfZ7cZb9jva%0A7fWv5r6fdKv+reNL4qNzXS1m5lcjNX4DcdJwaMjJ2XEfv/7YMN98ZmrH9i98YpBvPjO94/Vffrif%0AbL7ESjDB4loMd7OeDrcRQZDh30jQ7jKxuBYXmdrNetqcBmxGDRNLIYxaFU6rjm8/P0OxXObx+3sI%0AbqaZX4vS5jCId+UlsrQ5DViMGiYXQqwEkxwacrAeSbO0Fudg5f8XfTHanQbanSaWA3G8gQR9niYc%0AVh1nr/pw2/WYdCqSmTxHh5yUgNcmA3j9cdpdRo7scTLSIU7abqXPbqXudM++1eN/fCnMX37vihhQ%0Aua+FC5MBDg05uTgV4AufGJL8+WuP7uHbz1/j1z4xRLZQQqMW+PpTU3zxsSG+/pTY5p8/PsJGNIu7%0ASU26BBoBUkUwyCEDXJkNcbDXRjxbwqoWSAFqIJotMbMc5iM9NhIySGQyKGQq1sJhul02ktkMerWG%0AK7MhEtE0Hzno4fpqiL5WGxMLIfpaLcyshGl3mFj0x/Cvi3zXudUIeo2SeDqHUasikc6zGkxyfK+L%0A9XAKuUJOIpVjOZBgqNPCni4rE/ObNd8Z8Jbr6Hvt5Tvds6/NbPD1pyY4vMfJcJeVaDLLD346T75Y%0A4viImzIF9vU4mFwKs7B6o/7JZBBPine9+daTW8ZyNU1G8WmHavvOFiNKucByMCG91uY04LbpsRnF%0AE2rTS2FWggnaXAZ6W82cGluju8XEiVH3Ox5rf9bx+O3ovfbh29EHwbNTCxsMdtT69Z79bgbbrUx7%0AwzU+UyvlLPhirATFuWRXSxPXljZp0mtIZfPSuD7YYWHJH6vcSWzApFORyOTo91iY9oZZW09ybMRF%0AMJxidjkqPRF0dtyHUi5wdNjJybE14MY8V6WQM7sa3eG/d9ObVd1JHt2uD4Jnv/7UBJ//+ABqhcDk%0AwiZ2ixaFXKBYFLEkvo0kXa3iWkenkaNSKpha3MSoVZPO5dGqFMSSOVbWxfyVoU4L4/Mhlv3iuqfT%0AZSIcz3B0SPSSN5jg3GQAkBFLZVkJJuhwGtnXb2d2OcL00vujdu6mO9mvcGd71htM4I+kmJzfpL/D%0AWrNm0umU/OrDA0wthVlYi9Hd0oStSY1Oq0AuE5hZjrASTNDuNNDhNrEaTDC/be7w2niQnlYT7W6j%0A6OlgArNBXTNfDG6mblo7p5c2pTqdzOQ5PHRjjdNQrd7qsXSnevZnqRW//icv/awf6Zbpa3/w4Hv2%0A3ndqvb2ZZxtM4VugC9MBkpkCBp2C+bUoyUyBdLZQw/a5OhdCpZKjkMuQASuBuHTVL5MrkM0XMeqU%0ATC9FSGYKNSfaSqUyJ8fWeOBgG3s6rZy+sobFqKGlWc+5iVXxamGuyGuTAYw6JQcH7Bi0CjLZPFaT%0AhnA0hUIukEznJR6x06ql2azl8ft7WVgN06RTYdCquG/UhEqloFAoSo+VVo0vCDIA7t3rrmEQ3Tvq%0ArnnUZKTDIm1/My5Rg1/03ujytXWKRZHXtt1vIF61zuYKOC3iidft21VKcZJeb79r3giBUJJgOI3D%0AosOgVbARyRBLZLk4HUStDNDVYuLEPjfnJwJMLogICLVCxpERN4u+mNTv379wXUJbfGRvC4WCeMxE%0A01kO9zs5NuhAoRBQKuXk86JnBUFGoVDa4cGtHnvokIdSqVzjY6j1bkO3X9Xj/80G19cmA1K9TGcL%0AAGRyBawmleRPW5OameUwVpOKqwshhHKJkkzgrj4rV2bFNj9/ooOx2RAqAVbWE1Ibh0nFZCzHmSs+%0A7t/v5tJsiEQyg0GvYTUQo9Vp4swVH0MdTZyZg0tTQQ4NOTh9ZRZbk5piTuS2n3pjlqGOJh453s2z%0AZ+dRKgQ+edzKkX4HRqOKE3EXKpWcXK4o+ezeva6berXeayMdlh01s1FH3x1NzG0AoFHKmV2Jks7d%0AqJ/VMT8QytDV0oTLpkUuyAiF0yDImJgPkUzncVh0tDn0yAWB4a4mDg+5KZVuoJWq9av6uwuCjFzu%0ARq1tdxi4d9Qt1TpBkPHA/pafeaxtjMcfTF1fDqOUiydb01vG+1cur3F5ep2DA05cNi32JhVtTiOB%0AzTTXljZRKuSMz21QyJdwWfV0txq5q9cu1TDRry3S3LDqR4D7K34slcp8/+TcDk5rtlQkmSlId7tV%0A57mPfqSTr3zx8A7/Nbz54dK1xRAGnYLARpJIIsfpKyJX3ePQc2TISafbiNOqQ62SiTfM+BLI5QKU%0AQC4vE0/maLFqefh4G6UC2IxqFAqB40NOCTNVbwzd6rGtc8EDPbZG7WxoV1BwfrMAACAASURBVK2s%0AR1nwpyoZEbVro2K+xPjcJiqlnK7KDTI/enURi0mNWiHjwUPtnNjrRibAoUEH6XQBpVJOsViSMFAf%0AP9xeMyesarf54lbd8GZv3XVPQw011BA0Tgr/zBIEGXqtikg8wv4+O+F4jo1IWjoZHI5lpcCDlUCC%0AAwMOFJW7baE2qKvTbSKWyrGxS0jd3EqE5kr4l16rZG0jKfVRfY94Ks+0N0JLs4GNSBpvII7LpiOZ%0AuREoks0XKyzDBBuRDLlCkSdeXaTTbeIrXzy8a5ri1oFmN87q9u1vdXLUmES9e1Kp5OQL4iNH8VSO%0A9XCtX6uTmWA4zYl9rXVD2DrdJlYCiR2vQyWcrcXESjDJ3GoUnUaBUiGXAkKy+SKRRJZX3/DhDYgn%0AAiVuZmFtRzhcPJXnldfXWFiLkyuIrKxOt4mDvQ5A9Fo9P273YD0ecL2JUWOy9P6SSiXH6xd9Uq2X%0A1T+rYXKAFOhWfa0a/vbbvzDKX31fDPr49P19fPmvz/P7nz/An/7dZanNb33qKF/+6/MAtDqbODW2%0Ayq88Msi3np3mnv1tnBpbBaCv3cbYzDoWk1oKVAxFs0wshCTfTi1FmVp6Xfr8f/adMb7yxcPE42Jd%0ArZ7c2+qzt+LV7TWywV1/92UyqVgKxLGY1LS7jEQSWa5P1QYfZvNFdBolM96IVN/29tiIJnJbxumo%0AFMa66Iuxr8e+o+682Ri6laX6dn73t9K24aMPjkwmFZF4lpFuG4FQiuvB2nFbr1Uyvxa94dVAkmgi%0ARyh6g596+ur/396dx0VVrw8c/wz7vq8KiKKAoKggi4KmlmZW2mKlqaVWN7O6LplZqdcWb6vbzdy9%0AmrZc+5Vmy61uWVqaoqKZuyIqogLKPuwM5/cHzYkBVFC2GZ/368XL5pwzZ545Pec73/nOOc/3IgAB%0A3o506+CBVmvYR7xaW2RmpuFQSk6tib/AcPIuvcOns3mgX9AV34/kpulzcrIi5UIBXTp44OVux8FT%0A2UBV21pYUkFmbgknz+Wq32+sLMzVSbP0eQxVFz988mOy+t1G/9lbUlL1w/LV2lao3ReUtlPUxcxM%0AQ6d2Huw/eZIuHdz5eV+awXpXJ2usrcw5eS5XnXBYX/cXYM03R4Gq9rVre/da32ng6vOZ1Heuk6t9%0A7xHCGDXkquWWvKrYWEhN4Rtw6GwO//7vUXYfzqBHiCegwcHOkqjOXnQJcsfKwpwuQe7ER1RdSeHn%0A7cClnGK83WzrnNTtzMV8HG2trjhBgp+3Aw52lrWel5NfalCgPie/1GBChmtNuKWfPOFqEzwJ45ea%0AqeWzX5L5+fcLWFiY4e5ii62NBT3DvOvM1zYe9hSVltc5sdGZi/lXnNzQz9uBjOwidV9nMwqwt7W4%0A4qRZ1eXkl1510kTJ1ZtHaqaW/9uWzI9702q1lzn5pfi42+LmaK2u00/otufIRfx9HDh0KgM/bwc2%0Ab/1rErjNW+ueIE6/HGD77+eqJqPbXjX5nP4xoE5ed7VJ4GqSXDUd+fllBPpWlU06nprLgZOX8a9H%0A+1h9ksGarjTRixCNIT+/DDdHK0rLdRSX6fDxMMzDmm1XY+fq1Sbiqjl5F0h7KapyNsjPCQtzDSlp%0ABfjWmNy4tEyn5mhdk7XWJDklmlJlpcKpc5dxdbSirKKy1oTa1XP2au2rn7eDwR1BQgjRnGRQ+Drp%0Aa1z+8vsF2no58NWvp9my9xwd2jjz3x1nSDqWSWpGAUnHMtl7NIOECF80aHB1suHzn0/RxsOhVpH4%0AgqJyPF1trziRQrC/K/w5+VfNCbaqF6gvLddhbv7XhAz1nXBLJkUwXamZWt5Yn4SXqwMffnuMigqF%0AzdtOUVGh8M3203Xmq7m5GbkF5fh51p4crqy88soTHnk4cOxsjrqvrh088HW3N8jrK+UkXHkiJcnV%0Am4c+X+1trfnkhxO1JsEE6B7sxSc/nFAneMvKKyWiY9UEc12D3Pn4f1WTyO0/ma1u88X2s3VOEPdt%0AYpq6zdmMQiI6unM8NZ+Iju6kZ5fQNahq3cWsYsLauwPXngQOZLIZU5OaqSWsvRuJhzPY8ceFP6/2%0A1dTZPupzFlAnFpTJLEVz23vyMkH+Lmzaeopt+9OwNDe76mSVTZGrV5rsqOaEdtJeCoB9p7II8HZi%0A+4GLbNufhkW1nC0t1xlMDnyliVn1JKdEczAzt6ajvwsbf05GU6NPUFquw8ysKmerTzhcnbWlOZEh%0AXs0dthBCqMznzJkzp6WDaClXKpNQH9/sPEvKhXysLc1xc7bhXKZWbeTP1bg9T1ep0NbLgcMpWTjZ%0AW3EuU8uJc7kM6xuEi4M1Fy4VcmuMP+7OtqSk5dKpnQsd2jrjbG+NuZmGiE6edA505UKWlt8OphMb%0A7oOXqy0ZWVUTFXm52pGWoWVAjB9eLnZUVio42FkSHOBCBz9nHGytuHi5kAE9/fF0sQU0RId6ER3m%0AzbEzOcSE+TDytk5XnBTB3t76ho5VU2rM2OztrRtlP03pet/rd7tTuZxXjEaj4eLlQtycbcjMKVZz%0At7qa+bp1/3k1VzUaDV2C3Lklsi22FmaEtHfHztoCjUZDeJA7PTt788Uvp9SrMnSVCgE+jrg7W+Pp%0AYktgGyfcnWwAcLCzpH+UP04OVigKhAe507urL+cy87k12h9ba/3gnyfRYd4cP3vtXG0qrfUcMJWc%0ArXl8v9udyoXLhdhZW3DxciFmGvD3dlLbvSHx7TiemouTnTl5ReVEhXoT6ONIaqaWnp09SE7Lx8JM%0Aobhcx739OnL4TCa3RQfQxsOOjLwC7ujdniNnLnNH7/YcTrnMbTHtSD6fxa3RATjZW3Mxq5CYMB/O%0AZuQyKLYdR89mcWvPAKytzDl6Kpt7+gVxKbeIkABXvNzsMNNoaOvpwJ3xgTjZW6OrVIgNb5lcvZaW%0AzmVjztnUy3kcOJFNyoW/yjGdv6QlrosP7XydQKlqr6I6e5F4MIM7EwJxcrBGUQCNwm0x7bC1sUAD%0AdO3owb23BN20E720dB42hDHn7KEzl0i5oCXlz3Il5y9p1T6kpYUZ3YM98Xazo42HI95utphpNFiY%0AQ79Ivz9zVXPDuepsb0VERw+srSwM2sb2vk61lrWm9tKYcrQmY87ZHYcukJ5VpLaz+jbW39sBjUaD%0As4MVHs42dAv2xM7agguXCunf04+ych0d/VzxcbdDo9EQ1wpzqikZc76Ccefs76cyOHNBS8qFfMM2%0A1tyMLkHuhLd3x8JCQ5cO7qRm5NOriy+O9lZoqPpOdWdCeyKD3Jv53Ygrqe+5ZKw5eyNtxebtp280%0ApBYxLKF9o+7PWNvbq+Ws1BS+DlZW5pytUeOy5n/XlJahJcDbUV1fUVHJZz+dJKitE0F+ziQdzQTA%0Az8uBnX+kk5FdhLdb1QDu7ycyCfR1Ik9bRmWlYjCB3X93nMHPywFHe0u+++0sbT0d6N7JE12ljqNn%0Acnjmvq7q60HtovT6CbeE6TIz03DsbK5ac7VmXda6VM9Xfa5WTfjmRUZ2Eecy0vBwseVybjE5BSXq%0A8t/+uFhrX+fSC3B3tuHAyXSy84oJC3SnfRsnQOHo6Wx0SiX/fDLOYKKtykqF2BAvgwkRBkf7S67e%0ABPT5GujrRFqmFlcnazKyq+qjO9pZEujrREmpjrQMrVr3d/vvF3lgQEcOpWQT09mHxEOXuKNXIN/u%0APEOfCHOSz2r5afdFpozoxuc/p1BeasbpC1oqK6r+PX42DysLc7bsvsid8QEkn9OSfK5q2bHTVf9u%0AS7pIO297Err78/3O05RVVDI4LpARAzoCf9Vrq2sSOGH8zMw0dOvozec/nzFYXlmpsP3ABYLaOuPh%0AYsPpC3mcSM2mW0dP8grL8HazopOfH7dG+VNWpqN3Zy+Z6EU0CxsbCzr6ubHz4DF1WfU+ZHgHd7Lz%0ASrCxNKe0rAJrSws6t3OjpFzHoJgAg8kMb9SVJuKSyblEdVZW5pSVK5ytVhtY38ZaW5rTrZMH1hYW%0A6HQKl3K0BHg7MPmhbhQVlRt8v5GcEs3FwcGK9r6u7DlyEqDW9/SsvBL2HM0EKunczo2IIHcw02B1%0A2Zw3n+ql1rgWQoiWJOUjGiA1U8uGn5OZuy4Jf29HwLAeW6627Kr1UM9czK9V8yots5BcbSlpmVpc%0AHK3ZdzyTtl721SaDK6CgqJwTqbkGdYj0RepLy3X4ethzIjW3apK5szl8uT2Fb347i7O9NWVlumqz%0ARF95EiNhuiorFYL8nNWaq/WpwVZXvhYUlbPrUDr2tpZkZBepdaurL7/SvoqLywkNcKGgqJzEI+ls%0A23+ebfsvkHgkHXcnWzVH9TPt6l1rQkNhevQ1KPW113LyS/F2syU+og3BAa6Uluho4+VgUPcXYPuB%0A8/h5O/DdzhT8vB3YsudMrW02/lz13/pzoeY5AfDL/ovq69Y8T85mFPLR98c4m1HIxaxiLlwuMmhb%0Aq78HYVoqKxUOJGcQ8Odnf00ujtYcTskmNUPLxaxivktMJTW9gC9/SSUts4iSkgqZ6EU0q5KSCpLT%0AsgjwqZ2zpeU6NBo4kZrL94mpbN1/gbzCUn7el4a1pTlFRWXqZ3JjkgkyxdWUlemwstSo37GqKy3X%0AoftzwO2TH07wfWIq5zK1aP+8YAauPDGrEE1Fqy3j9MUc2tVoZ/Xf0+1tLTmcksW+45f56H8nSDyS%0AyerNR7C2NJcBYSFEqyGDwvWkr3H5fWIqR89k08nfRa1n1b6NM9aW5kSFeGFhVru+oL52WkFRea2a%0AV/p6blBVD+tK9YaABtV5kzpaQi81U0tFhQ5tUYVaD7V9G2fgyjXYbKyuna/1rVttb2NBj1DvK9YV%0AlDwVNfUK91HbQoB2vs7sPZpB0rFM+vb0Y9nnB+nS4a+6v/p6vxEd3Um5oCWiozvnMosMagPr6wV3%0ADXJHW1RBsL+r+i9gUNtd/7pSq1BUp8GCLkFu9a6Pqs8fyRPRUlwcHQjvUHfO6uv0V38Mkq+iZQX4%0AuNDWw75eOdtD6rCKVsDTxVHaWSGEUdMoinLT/px66VLBtTf604afk/k+MRWoatSjQj1p4+lAWoYW%0ANGBtaUF5hY79Jy4xuFc7UtMLuJRTjL+3A2Ht3cjVlpKariUjq4i4rj6cyyzgXLqWwDZOBLV1QlHg%0A5LlcHO2sKSkvp427A2fS80nLqNrGx92OvUcyiQz1JCOriLMZBQT7uZAQ4UuAlwOpmVp2Hs7geGoO%0AIQGu9Ar3brQ6Wp6ejg06Vs2pMWPz9Kz7CrDW5Hre64afk/nl9wvcmRDI5ZxivN3sSM8qws3ZhrSM%0AAtydbckvLCPtkpZAXycCfR05kZrLhcuFdGjrhKezHacv5pGZU0ygb1VdV21RBdqSUhxtrbC3teRc%0ARlVux3TxJjO7mJTzefh62BPg7UiAtwP9egZw6VJBk+ZpU2qt54Cp5Gxdxzc1U0vi0Qw8XGw5dT6P%0A3/64iK+7Le3bupB0NJNundxp38aFzLwCQvzdSTmfT1FpOe19nDmTkUewnxvJF7IJ8Xcn+UIWwX7u%0AHDmdg65SR+dAD46nZtGprSsnz+fQqa0rx8/l4GhrRX5RGRmXi7glsi0n03Kxt7GkoLgMR1srtMXl%0AnMvQEtrOeHK3ppbOZWPO2e0H00jLKsbfy5Hkc3mcvphPhzZOeLvZk19YSl5hGWmZWvy9HXG0swJF%0AIS7MOPOkqbV0HjaEMefsd3vPcCm3FG9XOzKyikm5kIeftwPtvJ04m5HPuQwt/t4OONpaA5Kv1RlT%0AjtZkzDm7+bcU7G0tqayE9D9zNqiNM0H+zhw9nV2Vsz6O9Aj2lDqs1RhzvoJx5+yXO1PIKyzH282O%0AjMt1t7N+Xg442VkBSDvbytX3XDLWnL2RtmL8mz/daEgt4t8zBjTq/oy1vb1azkpN4XrQ17jUc3Wy%0ApqSskt2HM9RlZRU6rCzMcXawIuloJhnZRbg6WbP3aCbnMrT4uleVfqhUFH774yKWFmaUVehIPJTO%0A/uOZdPJ3obyiEkd7K8beHqq+Lvx1q+ldce3UuqtArbpsUptN1KTPXWcHK1LSqibtyC+smnDm9IV8%0ANU8Li8uJDPEiLVNL4qF0tZ71uXQtKWl/bXcyNRtLcw/OXy7ATGPGxHu6UlamM6iRqa/nVlctQslT%0AUV/6XLGwMOOX/RcAiA7z5fcTl3B1siY9q5jUDC1WFub8vOciIwd15NiBHMw1Zpy9oOVkqmEtYF9X%0AZzydrNlz/BI7DqTj626Lq4Mtl7OLMMMMDRoeGRxCSUmFmp8JXXzU3JZahTc3MzMN7f3cOJtxnv3H%0AL5OnLQUFCgpLaeNpj4eTFW6O1tjbWDDqtmBAbmEWLcvKypxgP3eSz53l1LmquSpCApwJ9nPC3taG%0AfG0xLkEePNQ/qM4yOEI0NxsbC9p6OrHrUDqXc4vVnG3jaUtRSTkh/i509HNhYE8/ysp0196hEE3M%0Azs6KNh5OpKanq+1slw6uRHTwoLSiAhSF2HBvhsW3r1UiTwjRPBoymN3YA8jGQgaF60Ff4/JsetWg%0AWk5+KYE+Tni62nLoVBZdgtxr/ZuaUUB6VhEAGdlFtPGwp1xXSWpGAdaW5nQJcufUn7NBl5br2Hf8%0AEgBtPByuWBOr+qDb1WIVQk+fu1v3nSfQx8lgnaerrUGe7jueqeZlaoYWQM3V6ttdzDoHwO2x7dR6%0AWDU759f6gil5KuqroqJSbX/3HLmoXilcs739X+I5Qtq5cSjlMiHt3NRtUjMKOJtRyNnvj/2Vz+kF%0AXMwq5stfUwA4ejbPIJ/rqmsttQpvbpWVCilp2SiAva0FGg0kHcskNaOApOOX1e1uj20nOSJahbIy%0AHcfPZeFgZ4lGA6kZBfxxKps/TmWr2/Tt0VZqXItWo6SkgrTM/KvmbJ9ubSiL8G3BKIX4S1FRWa2c%0ATTp+2aBf0KdbG/kRQwjRqklN4XqqXg+1tFyn1lMFw7qT+n9r1mG1sqxf/VWpMSQaW69wH6CqBrCV%0A5V9/+nzUKygqx9/LsVbu1twOJFdF89K3vxezitW62DXb26y80ivWCdaTfBY3op23C8EBzvi620se%0ACaPg7eZIWHvXK+Zrz1CpySpaFz8vJ0LbXTlnuwV7tlBkQtStjafkrBDCuJnPmTNnTksH0VKKisrq%0Ava2zvRURHT2wtrJAV6nQ1tOe7p088fd2JDu/hM6BbpRX6AgJcKXsz3+93OzQaDSEd3CnnY8TdjYW%0AdPJ3xcneiotZhQyMCcDHzY5KBWLDfRg/NJw2f85y35rY21s36Fg1p8aMzd7eulH205Su573qczc9%0AqxAbawvcnG2wt7XE3taS4ICqfDQ30xDR0QNnRytiw32wsTJHQ1XuBrdzpW/3tjjZW6OrVIgN92Hk%0AbZ0aVA+rNedQfbTW+E0lZ691fPMKyyjXVeLhYsvJMznc0y+IS7lFBu2tj7s9R1OyueeWIE6kZdOv%0Ahx9Z+cVqW2ym0RAX7kvfbm3o062N2pZfTz4bs5bOZWPOWWd7K/K0ZVhaaHC0tyKwjROOdlXtZ2So%0AF6MHhdw0eXSjWjoPG8KYc7a8ohKtthQvdzv8/qx1bW6moUeIF8P6dqBLO9dmjtR4GFOO1mTMOdvG%0A3Y6s7GLcXGzU+uz6nL0jrh2RHT2aOVLjYMz5CsadszpdJWUl5Xi42dZqZ+/sHUgPqX1tVOp7Lhlr%0Azt5IW7F5++kbDanVG5bQ/prbGGt7e7WclfIRDVBXPdTwdq78r7KS3w6mk1NQgqujDXY25hSX6Ajy%0Ac2TC0HAqKioN6lLq6feh35+xFq0WrV+AlwN7LM1IOn6JwuJyXB2tsbOxxM3JmsgQT2KHhQN/1QOO%0AC/XCysrcoP5Vl3auUk9VtIidh9P55fcLWFua4+pkzQffHMXNyYrRg8Po7O9cq95vXOeq/E3o4oOV%0AlTllZbpauSu1rcX1OJiSxdZ950mIaMPAGD98PGz4JakMO2sLGRAWrc7Ow+l8n5iKu7M1QxPa89Bt%0AHdn5x0XKKiplQFi0WsfO5/JH8iWGJQQRGezOkTPZfLszFWtLcyI7yaCwaF307WzHto4M6x9MqL8L%0Ax8/loKtU6C4DwkIIIyCDwtdQ16BB9cdmZhp2HsogNaNqMLegqFxdl51fwp2xgcDV6wHLoIRoTHXl%0ArJmZhkMpOWpd4Op5euFyEbGhXrVqptZV/0pyVTSX6gO9+ok+S8t11WpbF/N/P51kzrjoOuv96vNX%0A/6+0veJG6XOxtFzHlqRzbEk6p67LL6rggX5BklOi1ajedmbllbLmm2PqukBfJ+7t00HyVbQ6+ry9%0AmFXMss2HDNYdT82RH3NFq1K9nU0+X8C8D5PUdYG+Tgzt3V7yVQjR6smg8BWkZmrZeTidY2dzCW3n%0AQq9wnzqvAqo5CV11IQGu8kEgms3VclbyVBiLmnncu4uP5K5oFSorFYL8nCUXhVGQz31hjKSdFcZE%0A2lkhhCmQiebqkJqp5Y31SXyfmMrZ9Hy+T0zljfVJpGZq69y++iR0ejLhjGhO9clZyVPR2tWVx/9c%0Al0R4B3fJXdHiUjO1VFToJBeF0bhS2xnewa2FIhLi6qSdFcZG2lkhhLEziSuFdTodCxcuZNOmTRQW%0AFtKnTx9mz56Nh8f11Z3aeTid0nLDW+dLy3XsPJxR59XCAV4OvDgmip2HMziemkNIgCu9wr2lvqBo%0ANvXJWclT0dpdKY+PnM6W3BUtbufhdLb/cZFeXXwpKavgUk4xnq62hAS4Si6KVunI6Sx6dvY2yFcb%0AKwuOnM6WmsKiVZJ2VhgbaWeFEMbOJAaF33vvPTZt2sRbb72Fi4sLr7zyCs8++yyffPJJg/dVvTZQ%0ATVerZVXXJHRCNIeG5KzkqWitrpbHx87mMGJAR8ld0WL0+VlZqbDjj78mPTx0KousvBIG9fSTvBSt%0AipmZhqNncjmbnm+Qr6XlOgJ9naQtFa2OtLPC2Eg7K4QwBUZfPqKsrIx169YxdepU4uPjCQ8PZ/78%0A+ezbt499+/Y1eH/62kB1qU9tIGn4RXO7npyVPBWtTX3zWHJXtISa+amf9LC0XCd1A0WrVD1nq+cr%0ASK1L0TpJOyuMjbSzQghTYPRXCh87dozCwkJiYmLUZX5+frRt25a9e/cSGRnZ4H32Cvdh677zBrcx%0ASy0r0ZpJzgpTIHksWjPJT2FsJGeFsZGcFcZGclYI0zH+zZ8atP2/Zwxookial9EPCqenpwPg7W3Y%0A8Hp5eanrGkpqrwpjIzkrTIHksWjNJD+FsZGcFcZGclYYG8lZIYSx0yiKYtT3NWzevJkZM2Zw9OhR%0Ag+WPPPII/v7+zJ0794rPrajQYWFhfsX1QrQ2krPC2EjOCmMjOSuMjeSsMDaSs8LYSM4KY9PYOXv3%0Ac5sbbV+m4qt5w1o6hEZh9FcK29jYUFlZSUVFBRYWf72dsrIybG1tr/rcnJyipg6vQTw9Hbl0qaCl%0Aw6iltcYFjRubp6djo+ynKbW2nK2v1pxD9dFa4zeVnG2tx9cUtfSxlpwVYFzHT3L25mTMx0ty9uZj%0A7MdKcla0FvX9f2isOSs52riM6VheLWeNfqI5X19fAC5dumSwPDMzs1ZJCSGEEEIIIYQQQgghhLjZ%0AGf2VwqGhodjb27N7926GDau6fDstLY3z588THR3dwtEJIYQQQgghhBBCCCFMRUMmpmvNk9IZ/aCw%0AlZUVDz/8MG+//Taurq64u7vzyiuvEBMTQ/fu3Vs6PCGEEEIIIYQQQgghWo2GDGoK02X0g8IAkydP%0ApqKigueff56Kigr69OnD7NmzWzosIYQQQgghhBBCCCHETaopB+Bv9CpkjaIoSiPFIoQQQgghhBBC%0ACCGEEKKVM/qJ5oQQQgghhBBCCCGEEELUnwwKCyGEEEIIIYQQQgghxE1EBoWFEEIIIYQQQgghhBDi%0AJiKDwkIIIYQQQgghhBBCCHETkUFhIYQQQgghhBBCCCGEuInIoLAQQgghhBBCCCGEEELcRGRQuIno%0AdDrmzZtHQkICPXr04O9//zuXL1++4vb//e9/GTZsGN27d2fgwIGsWLECnU6nrt+2bRshISG1/tLT%0A05s0rkmTJtV6zbFjx6rri4uLmTVrFrGxsfTs2ZOZM2dSWFjYoJiuJ7YxY8bUeTxCQkLYs2cP0HjH%0ATBhqrbndVPE35zlgihp6vA8ePMiIESPo1q0bgwYN4osvvmjGaI1bY5+bwlBDj6+o7fLly7zwwgsk%0AJCTQs2dPHnvsMU6cONHSYZksydkbM3v2bF5++eWWDsMkSd+g/hq73yoal7SzpsfU2n7J0Ya7Vn91%0A+/btDBs2jIiICO6++262bdvWgtE2AkU0iQULFijx8fHK9u3blUOHDikPPPCAMmLEiDq33bp1q9K5%0Ac2dl/fr1ytmzZ5Vvv/1W6dmzp7J48WJ1m+XLlyv33HOPkpmZafCn0+maLC5FUZTBgwcry5cvN3jN%0A3Nxcdf20adOUO+64Q9m/f7+yZ88eZeDAgcrUqVMbFNP1xJaTk2MQU3p6unLPPfcoo0ePVsrLyxVF%0AabxjJgy11txuivgVpXnPAVPUkOOdlZWlxMTEKK+++qqSnJysrFu3TgkLC1N+/fXXZo7aODX2uSkM%0ANbTtEIZ0Op3y0EMPKQ8++KBy4MAB5eTJk8rf//53pVevXkp2dnZLh2eSJGevT2VlpbJw4UIlODhY%0Aeemll1o6HJMkfYP6a+x+q2hc0s6aDlNt+yVHG+Za/dWTJ08qXbp0UZYsWaIkJycrCxYsUMLDw5UT%0AJ060dOjXTQaFm0BpaanSo0cP5fPPP1eXnTt3TgkODlaSkpJqbT9hwgRl0qRJBssWL16sDBgwQH08%0Abdo0Zfr06c0aV2lpqRIWFqbs3Lmzzv1dvHhRCQ0NVXbt2qUuS0xMVEJCQpT09PQmja2m5cuXK1FR%0AUUpmZqa6rDGOmTDUWnO7vlrzOWCKGnq8ly1bpgwYMMDgB4EZM2Yo48aNa5Z4jVlTnJviLzf6GSUU%0A5fDhw0pwcLCSnJysListLVW6deumbNq0qQUjM02Ss9cnNTVVGT166N7cGQAAIABJREFUtBIbG6v0%0A69fPpAYGWgvpG9RfY/dbReOSdtZ0mGrbLznacNfqr86aNUsZPXq0wXNGjx6tzJw5s7lDbTRSPqIJ%0AHDt2jMLCQmJiYtRlfn5+tG3blr1799ba/qmnnuKZZ54xWGZmZkZ+fr76+OTJkwQFBTVrXCkpKVRU%0AVFzxdfft24eZmRmRkZHqssjISMzNzUlKSmrS2Kq7dOkSS5cuZcqUKXh6eqrLG+OYCUOtNbfrqzWf%0AA6aoocd77969REdHY2b210dTTEwM+/btQ1GUZonZWDXFuSn+ciOfUaKKr68vy5cvp3379uoyjUYD%0AQF5eXkuFZbIkZ6/Pvn378PX15auvvsLPz6+lwzFJ0jeov8but4rGJe2s6TDVtl9ytOGu1V/du3ev%0AwfEEiI2NNerjadHSAZgifS1Ub29vg+VeXl511kmNiIgweKzVavnkk0/o06cPUFUHJiUlhUOHDjF0%0A6FCys7Pp2rUrzz//PB06dGiyuE6cOIGlpSXvvfcev/zyC9bW1gwePJiJEydibW1NRkYGbm5uWFpa%0Aqs+xsLDAzc2Nixcv1juu64mtupUrV+Lu7s6IESPUZY11zISh1prbTRV/c54Dpqihxzs9PZ2wsLBa%0A2xYXF5OTk4Obm1vTBWvkGvvcFIZu5DNKVHF1daVfv34Gy9avX09JSQkJCQktE5QJk5y9PsOGDWPY%0AsGEtHYZJk75B/TV2v1U0LmlnTYeptv2Sow13rf7qokWLTO54ypXCTaC4uBgzMzODgSIAKysrSktL%0Ar/nciRMnUlpaynPPPQdAamoqpaWllJWV8frrr7Nw4ULKysoYNWoUWVlZTRZXcnIyAB06dGD58uU8%0A88wzfPbZZ8yePVvdX10djPq8zxuNTU+r1fL555/z+OOPY25uri5vrGMmDLXW3G6q+JvzHDBFDT3e%0AJSUlWFlZ1doWoKysrOkCNQGNfW4KQzdyfEXdtmzZwvz58xk3bpxc1dYEJGdFayV9g/pr7H6raFzS%0AzorWTnL0xtXsr17pM8mYj6dcKdwEbGxsqKyspKKiAguLvw5xWVkZtra2V3xednY2EydOJDk5mX//%0A+9+0bdsWgPbt25OYmIiTk5N669TixYvp168fmzdvZvz48U0S1+TJkxk/fjwuLi4AhISEYG5uzpQp%0AU5gxYwY2NjZ1dsbKysqws7OrV0zXG5veli1b0Ol0DB061GB5Yx0zYai15nZTxd+c54Apaujxrut4%0A6h9fLb9E45+bwtD1Hl9Rt40bNzJr1iyGDBnC888/39LhmCTJWdFaSd+g/hq73+rq6tpssd8MpJ0V%0ArZ3k6I2pq79qbW1NeXm5wXbGfjzlSuEm4OvrC1TVuq0uMzOz1qXmemlpaYwcOZK0tDQ+/PDDWrf2%0Auri4GNTSsrW1xd/fv0G3qDc0LjMzM7VToRccHAxU3Yrg4+NDdnY2Op1OXV9RUUF2djZeXl71jut6%0AYtPbsmUL/fr1q3MArjGOmTDUWnO7vlrzOWCKGnq8fXx86tzWzs4OR0fHpgvUBDTFuSn+cr2fUaK2%0ApUuX8uKLLzJixAjefvttg/ZfNB7JWdFaSd+g/hq73yoal7SzorWTHL1+V+qv+vr6kpmZabCtsR9P%0A6Yk3gdDQUOzt7dm9e7e6LC0tjfPnzxMdHV1r+6ysLB555BEqKyv55JNPCA0NNVj/448/0qNHD7Kz%0As9VlWq2WM2fO0KlTpyaLa9KkSTz99NMGyw4dOoSVlRUBAQFERUVRUVHB/v371fVJSUlUVlYSFRVV%0A77iuJ7bqrxcXF1dreWMdM2GoteZ2U8XfnOeAKWro8Y6KimLv3r0GE8ckJiYSGRkpA0fX0NjnpjB0%0AvZ9RwtDKlStZuHAhf//735k1a5Y6cYdofJKzorWSvkH9NXa/VTQuaWdFayc5en2u1l+Niopiz549%0ABtsnJibSs2fP5g6z0ZjPmTNnTksHYWrMzc0pKChg9erVdOrUCa1Wy0svvUS7du2YOHEiZWVlZGdn%0AY2lpibm5OTNmzOD48eMsXboUV1dXioqKKCoqori4GDs7O9zd3fnss8/Yt28fISEhZGRk8I9//IOy%0AsjJeffVVg1sBGjMuRVFYtmwZ9vb2uLu7s3PnTubOncvo0aPp27cvDg4OnDp1ig0bNhAWFsaFCxeY%0AOXMm/fv355577mnSYwZVv8i8//77PPnkk+qvYHqNdcyEodaa200Vf3OeA6aoocc7MDCQlStXcv78%0AeQICAvjmm29Ys2YNc+bMwd/fv6XfTqvW2OemMHSt4yuu7dixY0yZMoX77ruPxx9/XM25oqIiNBpN%0ArXp34sZIzt64TZs24ezszK233trSoZgU6RvUX2P3W0XjknbWNJlS2y852nDX6q8GBgaycOFCKioq%0A8PDwYP369Xz77be88cYbxjvxqSKaRHl5ufLGG28oMTExSmRkpDJp0iQlKytLURRF2bVrlxIcHKzs%0A2rVLKS4uVkJDQ5Xg4OBaf507d1b3l5ycrDz55JNKdHS00qNHD+WZZ55Rzp8/32Rx6W3atEm56667%0AlK5duyr9+vVTlixZouh0OnW9VqtVZsyYoURGRioxMTHKrFmzlOLi4iY9ZnqHDh1SgoODleTk5Dr3%0A11jHTBhqrbnd2PHrNec5YIoaerz379+v3H///UqXLl2UQYMGKV9//XVLhW50GvvcFIaudnzFtc2b%0AN6/OnAsODlbef//9lg7PJEnO3pjRo0crL730UkuHYZKkb1B/jd1vFY1L2lnTY2ptv+Row9Snv/rz%0Azz8rQ4YMUbp06aIMHTpU2bFjRwtHfWM0ilLtXhwhhBBCCCGEEEIIIYQQJs20CzEJIYQQQgghhBBC%0ACCGEMCCDwkIIIYQQQgghhBBCCHETkUFhIYQQQgghhBBCCCGEuInIoLAQQgghhBBCCCGEEELcRGRQ%0AWAghhBBCCCGEEEIIIW4iMigsrouiKC0dghDXRXJXmArJZSGEEEIIIYQQ10sGhY3AmDFjGDt2bEuH%0AoVq+fDmrV69WH7/33nuEhYW1YESiOY0ZM4aQkBD1r3PnzkRFRfHQQw/x2WefGQxUhYSEsGTJkhaM%0A1tDnn3/OW2+91dJhiFZqxowZDBw48IrrBwwYwMsvv9xo+6tLfdr7jIwMnnzySc6fP9+gfQvTM2nS%0AJGJjY2st37lzJyEhISQkJNRa9+OPPxISEsKuXbsICQlh7969NxxHa2vrRcs6fvw4U6ZMIT4+ni5d%0AupCQkMDkyZM5duyYuk1z9W3T0tIICQlh8+bNTbJ/yX3TMm7cOOLi4qioqKhzfWVlJX379uWZZ55p%0AcJ9AiNagOdvnjRs3EhISQnp6eqPuV5i2mmMNISEhhIaGEhkZyX333WfweS6fwY3DoqUDEMZn0aJF%0APPXUUy0dhmhBXbt2ZebMmQBUVFSQm5vLDz/8wMsvv8yxY8fUdRs2bMDX17clQzWwbNkyoqKiWjoM%0AcZOYOHEihYWFjb7fXbt2sXXrVmbNmtXo+xbGpVevXnz33XekpKTQoUMHdfmvv/6Ki4sLly5d4tix%0AY4SGhqrrkpKSsLW1pby8vCVCFibu2LFjjBw5ksjISGbNmoWbmxvp6emsW7eOBx98kHXr1tG9e/eW%0ADlOIOt13331MmzaN7du3069fv1rrd+7cSUZGBsOHD8fLywtHR8fmD1KI6yTtszAW1ccaAHQ6Henp%0A6axdu5bp06fj4uLCLbfc0urGGoyVDAoLIRrMwcGhVqfhtttuw9PTk5UrVzJ48GB69uwpHQtxUwsI%0ACGjpEISJ69WrFwD79+83GBTevn07w4cP5//+7//Yvn27waDw3r176dmzJ1ZWVs0erzB9H3zwAe7u%0A7qxYsQJzc3N1+a233sodd9zBkiVLWLFiRQtGKMSVDRo0CCcnJ7766qs6B4W/+OILvLy86NOnj0F+%0AC2EMpH0WxqKusQaAvn370qtXLzZu3Mgtt9wiYw2NRMpHmIgffviB++67j65du5KQkMBbb71FWVmZ%0Auv69995j8ODBbNmyhbvvvpsuXbpw++2317qd7sSJE4wfP54ePXrQt29f1q5dy9ixY5kxYwZQdYm+%0ATqdj8eLFhISEGDz3p59+Mtj3l19+2fRvXLQqEyZMwMbGhg0bNgC1b+k4evQoTz/9NHFxcYSHh9O3%0Ab1/mzp1LaWmpuk1ISAgbNmxg2rRp9OjRg7i4OBYvXoxWq+XFF18kKiqK+Ph43nnnHYNSFTk5Ocyc%0AOZNevXoRERHByJEjSUpKUtcPGDCA1NRUNm3aREhICGlpaQCcP3+eyZMnEx0dTffu3XnsscdITk5W%0An6e/9XTt2rXcfvvtdO/ena+++qrJjqEwHp9++ilDhgyhS5cuDBgwgBUrVhjkZM3yEWVlZbz55psk%0AJCTQvXt3Jk2axNq1a2u1pYqisHz5cvr160dERAQjRozg0KFDQNWteNOnTweqOvH6tlncnNq1a0eb%0ANm3Yt2+fuuzSpUucOHGC+Ph4YmNj2b59u7quqKiII0eOEB8fry47deoU48aNIyIigvj4eObPn49O%0Ap1PXl5SUsGjRIm6//Xa6du3KkCFD1Db+Sq7VHgvTlZWVhaIoVFZWGiy3t7fnpZde4o477lCXXa2t%0Ag7pL8NRVDiIlJYWnn36a6OhoYmJimDhxIqmpqXXGV1lZyeTJk+nRo4dBTl6rHw2we/duHnroIbp1%0A68btt9/Ob7/91vADJFo1a2tr7rzzTn766SeKi4sN1hUWFvLjjz9y7733Ym5uXqt8xNdff83QoUOJ%0AiIigV69eTJs2jYyMDHW9oiisXbuWwYMHExERwe2338769esNXmPPnj2MGjWKbt26ERsby8yZM8nP%0Az1fXb9y4ka5du/Kf//yH3r17ExsbS2pqKjqdjuXLl3PXXXcRERFB9+7dGTlyJImJiU10pIQxasz2%0AGapKUTzxxBP06NGDqKgoJk2apJaKEKIpWFtbY2VlhUajAQzHGhITE9XyaGPHjqVbt27Ex8fz7rvv%0AGvRrCwoKePHFF4mNjSUqKopZs2Yxf/58BgwYoG5z6NAhHn30UaKioujRowdjx47l999/b94324xk%0AUNgEfPXVVzzzzDN06tSJ999/nwkTJrBhwwaee+45g+0yMjKYO3cujz76KCtWrMDPz48XXniBM2fO%0AAJCdnc2YMWPIzs7mnXfeYerUqaxevdqg07xhwwbMzc0ZPny4wZdCnU7HnDlzGDduHMuWLcPb25sX%0AXniBkydPNssxEK2Dg4MDERERdX75z8jIYNSoUZSWlvLWW2+xcuVKhgwZwrp161i3bp3Btm+99Rau%0Arq4sWbKE/v3789577zF8+HBsbW1ZvHgxAwcOZNWqVfzvf/8DoLS0lLFjx7J161amTp3Kv/71L5yd%0AnRk7dix//PEHAIsXL8bHx0e91cTLy4vs7GxGjhzJsWPHmDNnDu+++y6FhYU8/PDDteq1Ll68mAkT%0AJvDGG2+oV+cJ01RRUVHnX3XLly9n9uzZ9OnTh2XLlvHAAw/wr3/966o1q2fNmsUnn3zCY489xqJF%0AiygrK2PevHm1ttu9ezc//fQTs2bN4u233yYjI4OnnnoKnU5Hv379ePbZZ4GqnJw4cWLjvnlhdOLi%0A4ti/f7/6eMeOHdjY2NCzZ0/i4+NJSkpSBzcOHDhARUUFvXv3VrefO3cuMTExLF++nMGDB7N8+XI+%0A/fRToOpL4RNPPMEHH3zAyJEjWbp0Kb179+Yf//gH77//fp3x1Kc9Fqarb9++pKWlMWLECD766CNO%0AnTqlrhs8eDD33nuv+vhqbV19ZWRk8NBDD3Hu3DleffVV3nzzTdLS0hg7dixFRUW1tp81axZbt25l%0AxYoVajmp+vSjDx8+zPjx43F0dORf//oXjzzyCFOnTr2eQyRaufvuu4+ioiK2bNlisPyHH36gqKiI%0A+++/v9ZzkpKSmD59OoMGDWLVqlXMmDGDXbt2MW3aNHWbt99+m7fffptBgwaxbNky7r77bubOnctH%0AH30EVA0Ijxs3Dnt7exYtWsT06dPZunUrjz32mEEfpLy8nHXr1vHGG2/w4osvEhAQwNtvv82yZcsY%0AOXIkq1at4rXXXiMnJ4dJkybVGtwWN6/GbJ9Pnz7NyJEjycvL45133uG1117jxIkTjBo1ioKCgmZ/%0Ab8K0KIpi8B2stLSUU6dO8eKLL1JYWMiwYcOu+NznnntO7dfeddddrFy5ko0bN6rrn3rqKX766Sem%0ATZvGO++8Q3JyMmvWrFHXa7VaHn/8cVxdXXnvvfdYsGABxcXFPP7442i12iZ93y1FykcYOUVRePfd%0Ad+nfv7/BYISPjw9PP/00SUlJaqe3qKiIpUuXEhcXB0BgYCD9+/dn27ZtBAYGsn79ekpLS1m9ejXu%0A7u4AdOjQgQceeEDdr/4SfR8fn1qX67/55pvqF82AgAAGDhzI7t276dSpU9MdANHquLu7c+DAgVrL%0Ajx8/Tnh4OIsWLcLe3h6A3r17s2PHDvbs2cMTTzyhbhseHq5efREaGsrGjRtxd3dn9uzZQNUgyFdf%0AfcXvv/+uXvF+/Phx/u///o+uXbsCVR2f4cOHs2DBAtasWUNYWBhWVla4ubmpufvBBx+Ql5fHp59+%0Aio+PDwAJCQkMHDiQpUuX8vrrr6sxDRkyxKCzJExTamoq4eHhV92moKCAJUuWMGrUKF588UWgKm/s%0A7Ox46623eOSRR2jTpk2t/W7evJlZs2YxatQoAPr06cPQoUNr/XhmY2PDypUrcXJyUl9v5syZnD59%0Amo4dO+Lv7w9A586d8fPza5T3LYxXr1692LRpE7m5ubi4uLB9+3a1PER8fDxlZWXs3r2bW265hb17%0A9+Lp6UlISIh6Bdm4cePUeQLi4uLYsmULu3btYuTIkWzbto3du3ezaNEiBg8eDFTlekVFBcuWLePh%0Ahx/G1dXVIJ76tMfCdI0aNYpLly6xZs0aXn31VQDc3NxISEhgzJgxREREqNteq62rj7Vr11JRUcGa%0ANWsM+q7jxo3jyJEj6mc7wBtvvMFXX33F8uXLiY6OBurfj16+fDmenp4sXboUS0tLAFxdXZkyZcoN%0AHC3RGkVERBAcHMzXX3/NXXfdpS7/4osviI6Opl27drWek5SUhI2NDX/729/U0jwuLi4cPHgQRVEo%0AKChg3bp1PProo+qPCb179yY9PV29OnjevHkEBQWxbNkyzMyqrtsKCwvj3nvv5b///S9Dhw4FqnL2%0A6aef5pZbblFfPzMzk6lTp6r9C6i6ou7ZZ5/l5MmTBueduHk1Zvu8ePFi7OzsWLNmjfq9Ljo6mttu%0Au40PP/xQ5h8SN2TXrl21vo9pNBpCQkJYtGgR/fv3v+JzH3roIfWimbi4OH788Ue2bt3KAw88wM6d%0AO9mzZ496Fbx+m1tvvVV9fnJyMjk5OTzyyCNERkYCVf2KDRs2UFhYiIODQyO/25YnVwobuZSUFNLT%0A0xkwYIDBryl9+vTB0tKy1q1t+sQG1I6y/hfkXbt2ERUVpXaqoapj1LZt23rF0rNnT/W/9QMV8kuh%0A0Ovbty/r16/HysqK5ORktmzZwtKlS8nOzq414VH1Tomrqyvm5uYGyzQaDc7OzuotdTt37sTb25vO%0AnTur50BlZSX9+/dnz549tW4B1du5cyfh4eF4eHioz7OwsCA+Pr7WudO5c+fGOhSiFfPx8eGzzz6r%0A88/T0xOoqt9aUlJSq90dMGAAOp2OXbt21dpvYmIiiqIwaNAgdZmZmZk60FZdcHCw2gmHv9rT6reQ%0ACqEXFxeHoij8/vvvKIrCb7/9RkJCAgD+/v4EBASo7dmePXtq3elQ/bNbo9HQtm1b9bN7z549WFpa%0AGuQtwN13301ZWVmdPwBeb3ssTINGo2HKlCn8+uuvzJs3j+HDh2Nvb8+XX37Jgw8+qF4VCY3T1iUl%0AJREZGWnQdw0MDOTnn382yO0PPviAtWvXcs899xicA/XtRyclJanL9AYNGiR1ZU3U/fffz/bt28nN%0AzQUgPT2dxMREhg8fXuf20dHRFBcXc9dddzFv3jz27t1LQkICzzzzDBqNht9//52Kiopabenrr7/O%0AwoULKS4u5sCBA/Tr14/Kyko1Dzt16kSbNm1q9Umr14kHWLBggXq35969e/n888/VMn4yqajQa8z2%0AedeuXcTFxWFtba3mq6urKxEREVJaR9ywiIgI9fvX+++/T3BwMO3bt2fBggV1fneqrvp4F1R9t6s+%0A3mVtbW3wo5qdnZ1BDflOnTrh5ubGhAkTmD17Nj/88AMeHh48//zzeHt7N96bbEXkSmEjp++szJo1%0Aq86Z6DMzM9X/Njc3N5hYRv8rtL6uUHZ2dp1XnekHQq7mWvsWN4+MjIw6G8zKykrmz5/PRx99RFFR%0AEb6+vkRERGBtbW1QhxVQf3Guzs7O7oqvmZubS3p6+hWv8MzJyakzptzcXM6ePVvn86p/8bvW6wvT%0AYWVlpV7dWNc6+KvdHT9+fJ3bVW939bKzs4GqKzKq8/DwqLWtra2twWNpT8XVeHl50bFjR/bv34+X%0AlxdZWVkGNYPj4+NJTEykvLycP/74gzlz5hg8v6580+daXl4e7u7uag7q6fO2rh9+r7c9FqbF2dmZ%0Au+66S73S8siRIzz//PO89dZb6rLGaOtyc3PrvHKzJn2d7Y0bN/Loo48SFBSkPh+u3Y/Oy8ur1X5b%0AWFjUulJemIahQ4fy7rvv8t133zFixAi+/PJL7OzsuP322+vcvkePHqxYsYK1a9eyZs0aVqxYgYeH%0ABxMmTGDMmDFqnlX/8aK6/Px8KisrWbZsGcuWLau1vma/omY/+eDBg7zyyiscPHgQW1tbOnbsqN6x%0AVLOPLURjtM+5ubl89dVXdc6zEhgY2ITRi5uBvb29+n2sa9eudO/enaFDhzJ+/Hg2btxY6/O4Ohsb%0AG4PH1fu1OTk5uLq6qjWJ9ap/H7O3t+ejjz5i6dKlfPvtt2zYsAEbGxuGDRvGzJkzTXKiZhkUNnKO%0Ajo4A6gRcNTWks+rt7a0OXFSXlZVF+/btrz9IcdMoKCjg8OHD3HnnnbXW6TvLr776KgMHDlRz90pX%0AXTSEo6MjQUFBV6zneqXzwMHBgbi4OIOab0Jciz53FyxYoJZyqM7Ly6vWMv0gWFZWlsH6rKysJopS%0A3Ex69erFgQMHcHBwwNvb26BsU0JCAhs2bGDPnj0UFxc3qCa6k5MTWVlZVFZWGgwMX7p0Cai7bb3e%0A9lgYv/T0dIYPH86kSZMMSo9B1W3wU6ZM4emnn1Yner0WjUZTq75wzTrBDg4OdfZdt2/frg78AkyZ%0AMoWRI0cyZMgQZs6cyccff4xGo6l3P9rFxaVWe60oCnl5efV6L8K4uLm50a9fP7755ht1UPjOO++s%0ANVBWXZ8+fejTpw/FxcXs2rWLdevW8frrr9OjRw81z7KzswkICFCfc+7cOS5evEjnzp3RaDSMHz/e%0AYLIvvboultDT17/s3Lkz33zzDR06dMDMzIxt27bx/fff38BREKaksdtnBwcH+vbtyyOPPFJrnSkO%0AmomW5eHhwezZs5k0aRJz586tc06W+tDPKaQoisHAcM3P9w4dOvDOO++g0+n4448/2Lx5M5988gmB%0AgYFXvCjImEn5CCMXFBSEm5sb58+fp2vXruqfq6sr7777rkEB+WuJjo5m37595OTkqMuOHTtW68Oh%0A5hVDQuitWLGC0tJSRowYUWtdUlISISEh3HfffWrnOCMjgxMnTtzwFZDR0dFcuHABLy8vg/Ngy5Yt%0ArF+/Xr3qt2buxsTEcPr0aYKCggye9+mnn/LNN9/cUEzCdHXr1g1LS0syMzMN8qaiooIFCxaoA2bV%0ARUZGYm5uXmvimpqP60NuVxY1xcXFcfjwYfbu3WtwlTBAbGwsZmZmbNiwgU6dOjXoKt2YmBjKy8vV%0AST31vv76aywtLeusU1nf9liYHk9PT8zNzfn4448pLS2ttT4lJQVbW1uDQbGrsbe3Jzs726DkSM2J%0AbKOioti/f796JSbA+fPnefzxx9W62VD1hdLOzo6XX36Zffv28cknnwD170f36tWLn3/+mZKSEnWf%0Av/76q9yab8Luv/9+9u7dS2JiIidPnrzqRQzvvPMOw4cPR1EUbG1t6d+/Py+88AJQNRin7zf8/PPP%0ABs9bunQpL730Eo6OjoSFhXHmzBmDPGzfvj0LFy6ss1SPXkpKCrm5uYwdO5aOHTuqfd1ffvkFkCuF%0ARZXGbp9jYmI4deoU4eHhar6GhYWxYsUKNfeEaEyDBw+mT58+fP311+zevfu69hEdHU1ZWRm//vqr%0Auqzm4x9++IG4uDguXbqEubk5PXr0YM6cOTg5OXHx4sUbfh+tkVwpbCQuXrzI2rVray0PCwtj8uTJ%0AvPLKK5iZmdG3b19yc3N57733KCgoICwsrN6vMWbMGD788EMef/xxnnrqKUpLS1mwYAEajcbglxQn%0AJyf27dvHnj17DOq1iZuHVqvl999/B0Cn05GTk8OPP/7Ipk2beOKJJ+jWrVut50RERLBkyRJWrlxJ%0At27dOHv2LMuXL6esrOyGZ0a+7777+PDDDxk3bhxPPvkk3t7ebN26lTVr1qj13KAqd48cOcLu3buJ%0AiIhg3LhxfPHFF4wfP56xY8fi5OTEF198webNm3njjTduKCZhutzc3Bg/fjwLFixAq9USFRXFhQsX%0AWLBgAY6OjnVOrhkQEMCwYcN4++23KS0tJSgoiE2bNnH06NFatzBdi/5HlR9++IG+ffsaXA0nbk6x%0AsbEUFhayY8cO3nzzTYN1jo6O6qDsww8/3KD99u3bl+joaF5++WXS09Pp1KkT27Zt4z//+Q8TJkww%0AqDeoV9/2WJgec3NzZs+ezbPPPsv999/PqFGjCAoKori4mB07dvDRRx8xdepUtQ27lv79+7N+/Xpe%0Aeuklhg8fzokTJ1izZo3BD2Pjxo1j8+bNPPbYY0yYMAGNRsPixYvp0KEDgwYNqnUV8cCBA+nXrx/z%0A58/n1ltvxdvbu1796Keffpoff/yRJ554gvHjx3P58mUWLVr408C6AAAFiElEQVQkP3KYsD59+qiT%0AHAcHB191srbevXuzevVqZsyYwdChQykvL2fVqlW4uroSExODk5MTo0ePZvXq1VhYWNCzZ0+SkpLY%0AtGmTOqnxpEmTmDBhAjNmzGDIkCGUlZWxcuVKTpw4oQ4w16V9+/Y4ODiwZMkSNBoNZmZmfP/993z+%0A+edA7avrxc2psdvnp59+mgcffJCnnnqKBx98EAsLCz788EN+++03Ro4c2cTvRtysXnrpJYYOHcrr%0Ar7/Opk2bGvz82NhYYmNjmTFjBlOmTMHT05N169Zx+fJlteROZGSkOqHn3/72N+zt7fn222/RarW1%0A6sKbChkUNhJnzpypc5DqkUce4eWXX8bBwYFVq1bx8ccf4+DgQHR0NFOnTq1XPWA9FxcXPvjgA+bO%0AncvUqVNxdXXlySefZNmyZQa3Lf3tb3/j/fff54knnuC7775rlPcnjMvBgwd56KGHANTbL0NDQ1mw%0AYAFDhgyp8zlPPvkkOTk5fPDBBxQUFODr68uwYcPQaDSsWLECrVZ73bN56mv/zJs3jzfffJPCwkL8%0A/f2ZNWsWo0ePVrcbN24cr7/+Oo899hgffPABkZGR/Oc//2H+/PnMmjWL8vJyOnTowPz58+ssgSGE%0Anr4j8fHHH7Ns2TJcXFzo06cPU6dOxdraus7n/OMf/8DOzo5ly5ZRUlLCrbfeyogRI9i8eXODXjsm%0AJob4+HjmzZtHYmJinfUHxc3F0dGR8PBwDh48SO/evWutT0hIYP/+/bWuIr4WMzMzli9fzsKFC1m1%0AahV5eXkEBgbyyiuvqJ8BNdW3PRam6dZbb+XTTz9l9erVLFu2jKysLKytrQkLC2PhwoUMHDiw3vuK%0Aj4/nhRdeYP369Xz//feEh4ezePFig7uR2rRpw0cffcQ777zD9OnTsba2pnfv3kyfPh07O7s6S0vM%0AnDmTu+66i9dee43Fixfz0EMPXbMfHRgYyIcffsibb77J5MmTcXd354UXXqj1I4wwHRYWFgwbNoxV%0Aq1bx4osvXnXb+Ph45s+fz6pVq9Qfv3r27Mm6devUH8+mT5+Om5sbn376KStWrKBdu3b885//5N57%0A7wXglltuYdWqVSxevJhnn30Wa2trunbtyrp16wgODr7iazs6OrJkyRLefvtt/v73v2Nvb0/nzp35%0A8MMPeeKJJ0hKSjKYVEncvBqzfQ4NDeWjjz5i4cKFTJs2DY1GQ2hoKCtWrKizHyJEY+jQoQNjxozh%0A3//+t3rHT0MtWrSIf/7zn7z55ptoNBruvvtuHBwcOH36NFBV+3316tUsWLCAl19+meLiYjp16sR7%0A771HdHR0Y76dVkOjyD0l4k8HDhxAq9UafGnMz89XO9d11QwSQghxbbm5ufz666/ccsstBldXTpo0%0AidTU1Ov6tVsIIYQQQgghxLWdP3+eAwcOcNtttxnUvh4+fDg+Pj4sXry4BaNrOXKlsFClpaUxbdo0%0AJk+eTI8ePcjPz2ft2rU4OjqqM5EKIYRoOBsbG1577TW+/PJLRo8ejbW1NTt27OB///sfc+fObenw%0AhBBCCCGEEMKkTZ8+nSFDhnDPPfegKArffvsthw4d4rnnnmvp0FqMXCksDKxfv54NGzZw7tw5bGxs%0AiImJ4bnnniMwMLClQxNCCKN28OBBFi5cyKFDhygpKSEoKIixY8cydOjQlg5NCCGEEEIIIUzajh07%0AeP/99zl+/DiVlZWEhoYyceJE+vTp09KhtRgZFBZCCCGEEEIIIYQQQoibiFlLByCEEEIIIYQQQggh%0AhBCi+cigsBBCCCGEEEIIIYQQQtxEZFBYCCGEEEIIIYQQQgghbiIyKCyEEEIIIYQQQgghhBA3ERkU%0AFkIIIYQQQgghhBBCiJuIDAoLIYQQQgghhBBCCCHETeT/AXk+nHDm9mqJ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44105" y="624327"/>
            <a:ext cx="8235078" cy="609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indent="-115888" algn="l" defTabSz="457200" rtl="0" eaLnBrk="1" latinLnBrk="0" hangingPunct="1">
              <a:spcBef>
                <a:spcPts val="288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486650" algn="dec"/>
              </a:tabLst>
              <a:defRPr sz="15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822960" indent="-114300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3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4588" indent="-119063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545388" algn="r"/>
                <a:tab pos="7999413" algn="r"/>
              </a:tabLst>
              <a:defRPr sz="12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481328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Font typeface="Arial"/>
              <a:buChar char="–"/>
              <a:tabLst>
                <a:tab pos="7999413" algn="r"/>
              </a:tabLst>
              <a:defRPr sz="11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-117475" algn="l" defTabSz="457200" rtl="0" eaLnBrk="1" latinLnBrk="0" hangingPunct="1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Arial"/>
              <a:buChar char="•"/>
              <a:tabLst>
                <a:tab pos="7999413" algn="r"/>
              </a:tabLst>
              <a:defRPr sz="1000" kern="1200">
                <a:solidFill>
                  <a:schemeClr val="tx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High Correlation among features – likely sign of </a:t>
            </a:r>
            <a:r>
              <a:rPr lang="en-US" sz="1600" b="1" dirty="0" err="1" smtClean="0">
                <a:solidFill>
                  <a:schemeClr val="tx1"/>
                </a:solidFill>
                <a:latin typeface="Arial" pitchFamily="34" charset="0"/>
              </a:rPr>
              <a:t>Multicollinnearty</a:t>
            </a:r>
            <a:endParaRPr lang="en-US" sz="1600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228600" indent="0">
              <a:buNone/>
            </a:pPr>
            <a:endParaRPr lang="en-US" b="1" dirty="0">
              <a:solidFill>
                <a:schemeClr val="tx1"/>
              </a:solidFill>
              <a:latin typeface="Arial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026" y="962840"/>
            <a:ext cx="6653263" cy="57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72" lvl="1" indent="0">
              <a:spcBef>
                <a:spcPts val="529"/>
              </a:spcBef>
              <a:buNone/>
            </a:pP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252146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b="1" dirty="0" err="1" smtClean="0">
                <a:solidFill>
                  <a:schemeClr val="tx2"/>
                </a:solidFill>
              </a:rPr>
              <a:t>RMSE</a:t>
            </a:r>
            <a:r>
              <a:rPr lang="en-US" sz="1800" b="1" dirty="0" smtClean="0">
                <a:solidFill>
                  <a:schemeClr val="tx2"/>
                </a:solidFill>
              </a:rPr>
              <a:t> (predicting mean value): 3.224 </a:t>
            </a:r>
          </a:p>
          <a:p>
            <a:pPr marL="252146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2"/>
                </a:solidFill>
              </a:rPr>
              <a:t>ACCURACY (predicting median value): 0.165</a:t>
            </a:r>
          </a:p>
          <a:p>
            <a:pPr marL="252146" indent="-252146">
              <a:spcBef>
                <a:spcPts val="529"/>
              </a:spcBef>
              <a:buFont typeface="Arial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52146" indent="-252146">
              <a:spcBef>
                <a:spcPts val="529"/>
              </a:spcBef>
              <a:buFont typeface="Arial" pitchFamily="34" charset="0"/>
              <a:buChar char="•"/>
            </a:pPr>
            <a:endParaRPr lang="en-US" sz="1600" dirty="0" smtClean="0">
              <a:solidFill>
                <a:schemeClr val="tx2"/>
              </a:solidFill>
            </a:endParaRPr>
          </a:p>
          <a:p>
            <a:pPr marL="252146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2"/>
                </a:solidFill>
              </a:rPr>
              <a:t>PARAMETERS/APPROACH:</a:t>
            </a:r>
          </a:p>
          <a:p>
            <a:pPr marL="730618" lvl="1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Primary Models: Linear, Random Forest, Gradient Boosting, </a:t>
            </a:r>
            <a:r>
              <a:rPr lang="en-US" sz="1600" dirty="0" err="1" smtClean="0">
                <a:solidFill>
                  <a:schemeClr val="tx2"/>
                </a:solidFill>
              </a:rPr>
              <a:t>SVM</a:t>
            </a:r>
            <a:endParaRPr lang="en-US" sz="1600" dirty="0">
              <a:solidFill>
                <a:schemeClr val="tx2"/>
              </a:solidFill>
            </a:endParaRPr>
          </a:p>
          <a:p>
            <a:pPr marL="730618" lvl="1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Other Models: Ridge Regression, </a:t>
            </a:r>
            <a:r>
              <a:rPr lang="en-US" sz="1600" dirty="0" err="1" smtClean="0">
                <a:solidFill>
                  <a:schemeClr val="tx2"/>
                </a:solidFill>
              </a:rPr>
              <a:t>KNN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730618" lvl="1" indent="-252146">
              <a:spcBef>
                <a:spcPts val="529"/>
              </a:spcBef>
              <a:buFont typeface="Arial" pitchFamily="34" charset="0"/>
              <a:buChar char="•"/>
            </a:pPr>
            <a:endParaRPr lang="en-US" sz="1600" dirty="0" smtClean="0">
              <a:solidFill>
                <a:schemeClr val="tx2"/>
              </a:solidFill>
            </a:endParaRPr>
          </a:p>
          <a:p>
            <a:pPr marL="730618" lvl="1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Parameter selection: Grid Search (for all but Linear and Ridge models)</a:t>
            </a:r>
          </a:p>
          <a:p>
            <a:pPr marL="730618" lvl="1" indent="-252146">
              <a:spcBef>
                <a:spcPts val="529"/>
              </a:spcBef>
              <a:buFont typeface="Arial" pitchFamily="34" charset="0"/>
              <a:buChar char="•"/>
            </a:pPr>
            <a:endParaRPr lang="en-US" sz="1600" dirty="0" smtClean="0">
              <a:solidFill>
                <a:schemeClr val="tx2"/>
              </a:solidFill>
            </a:endParaRPr>
          </a:p>
          <a:p>
            <a:pPr marL="730618" lvl="1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Scores</a:t>
            </a:r>
          </a:p>
          <a:p>
            <a:pPr marL="1052246" lvl="2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500" b="1" dirty="0" smtClean="0">
                <a:solidFill>
                  <a:srgbClr val="005A9B"/>
                </a:solidFill>
              </a:rPr>
              <a:t>R</a:t>
            </a:r>
            <a:r>
              <a:rPr lang="en-US" sz="1500" b="1" baseline="30000" dirty="0" smtClean="0">
                <a:solidFill>
                  <a:srgbClr val="005A9B"/>
                </a:solidFill>
              </a:rPr>
              <a:t>2  </a:t>
            </a:r>
            <a:r>
              <a:rPr lang="en-US" sz="1500" b="1" dirty="0" smtClean="0">
                <a:solidFill>
                  <a:srgbClr val="005A9B"/>
                </a:solidFill>
              </a:rPr>
              <a:t> </a:t>
            </a:r>
            <a:r>
              <a:rPr lang="en-US" sz="1500" dirty="0" smtClean="0">
                <a:solidFill>
                  <a:srgbClr val="005A9B"/>
                </a:solidFill>
              </a:rPr>
              <a:t>for train and test sets (split size of 20%)</a:t>
            </a:r>
          </a:p>
          <a:p>
            <a:pPr marL="1052246" lvl="2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500" dirty="0" smtClean="0">
                <a:solidFill>
                  <a:schemeClr val="tx2"/>
                </a:solidFill>
              </a:rPr>
              <a:t>Cross Validation </a:t>
            </a:r>
            <a:r>
              <a:rPr lang="en-US" sz="1500" b="1" dirty="0" smtClean="0">
                <a:solidFill>
                  <a:srgbClr val="005A9B"/>
                </a:solidFill>
              </a:rPr>
              <a:t>R</a:t>
            </a:r>
            <a:r>
              <a:rPr lang="en-US" sz="1500" b="1" baseline="30000" dirty="0" smtClean="0">
                <a:solidFill>
                  <a:srgbClr val="005A9B"/>
                </a:solidFill>
              </a:rPr>
              <a:t>2 </a:t>
            </a:r>
            <a:r>
              <a:rPr lang="en-US" sz="1500" dirty="0" smtClean="0">
                <a:solidFill>
                  <a:schemeClr val="tx2"/>
                </a:solidFill>
              </a:rPr>
              <a:t>(using </a:t>
            </a:r>
            <a:r>
              <a:rPr lang="en-US" sz="1500" dirty="0" err="1" smtClean="0">
                <a:solidFill>
                  <a:schemeClr val="tx2"/>
                </a:solidFill>
              </a:rPr>
              <a:t>Kfold</a:t>
            </a:r>
            <a:r>
              <a:rPr lang="en-US" sz="1500" dirty="0" smtClean="0">
                <a:solidFill>
                  <a:schemeClr val="tx2"/>
                </a:solidFill>
              </a:rPr>
              <a:t> technique with </a:t>
            </a:r>
            <a:r>
              <a:rPr lang="en-US" sz="1500" dirty="0" err="1" smtClean="0">
                <a:solidFill>
                  <a:schemeClr val="tx2"/>
                </a:solidFill>
              </a:rPr>
              <a:t>n_splits</a:t>
            </a:r>
            <a:r>
              <a:rPr lang="en-US" sz="1500" dirty="0" smtClean="0">
                <a:solidFill>
                  <a:schemeClr val="tx2"/>
                </a:solidFill>
              </a:rPr>
              <a:t> of 10)</a:t>
            </a:r>
          </a:p>
          <a:p>
            <a:pPr marL="1052246" lvl="2" indent="-252146">
              <a:spcBef>
                <a:spcPts val="529"/>
              </a:spcBef>
              <a:buFont typeface="Arial" pitchFamily="34" charset="0"/>
              <a:buChar char="•"/>
            </a:pPr>
            <a:r>
              <a:rPr lang="en-US" sz="1500" dirty="0" err="1" smtClean="0">
                <a:solidFill>
                  <a:schemeClr val="tx2"/>
                </a:solidFill>
              </a:rPr>
              <a:t>RMSE</a:t>
            </a:r>
            <a:endParaRPr lang="en-US" sz="1500" dirty="0" smtClean="0">
              <a:solidFill>
                <a:schemeClr val="tx2"/>
              </a:solidFill>
            </a:endParaRPr>
          </a:p>
          <a:p>
            <a:pPr marL="1052246" lvl="2" indent="-252146">
              <a:spcBef>
                <a:spcPts val="529"/>
              </a:spcBef>
              <a:buFont typeface="Arial" pitchFamily="34" charset="0"/>
              <a:buChar char="•"/>
            </a:pPr>
            <a:endParaRPr lang="en-US" sz="1500" dirty="0" smtClean="0">
              <a:solidFill>
                <a:schemeClr val="tx2"/>
              </a:solidFill>
            </a:endParaRPr>
          </a:p>
          <a:p>
            <a:pPr marL="1052246" lvl="2" indent="-252146">
              <a:spcBef>
                <a:spcPts val="529"/>
              </a:spcBef>
              <a:buFont typeface="Arial" pitchFamily="34" charset="0"/>
              <a:buChar char="•"/>
            </a:pPr>
            <a:endParaRPr lang="en-US" sz="1500" dirty="0" smtClean="0">
              <a:solidFill>
                <a:schemeClr val="tx2"/>
              </a:solidFill>
            </a:endParaRPr>
          </a:p>
          <a:p>
            <a:pPr marL="252146" indent="-252146">
              <a:spcBef>
                <a:spcPts val="529"/>
              </a:spcBef>
              <a:buFont typeface="Arial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112406"/>
            <a:ext cx="10972800" cy="51802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</a:rPr>
              <a:t>Baseline Scores/ Model Approaches and Techniques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7347B0AC-F122-034C-9308-DA831FB47229}" type="slidenum">
              <a:rPr lang="en-US" smtClean="0">
                <a:solidFill>
                  <a:srgbClr val="333333">
                    <a:lumMod val="50000"/>
                    <a:lumOff val="50000"/>
                  </a:srgbClr>
                </a:solidFill>
              </a:rPr>
              <a:pPr algn="r"/>
              <a:t>9</a:t>
            </a:fld>
            <a:endParaRPr lang="en-US" dirty="0">
              <a:solidFill>
                <a:srgbClr val="333333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Research Template">
      <a:dk1>
        <a:srgbClr val="333333"/>
      </a:dk1>
      <a:lt1>
        <a:sysClr val="window" lastClr="FFFFFF"/>
      </a:lt1>
      <a:dk2>
        <a:srgbClr val="005A9B"/>
      </a:dk2>
      <a:lt2>
        <a:srgbClr val="999999"/>
      </a:lt2>
      <a:accent1>
        <a:srgbClr val="005A9B"/>
      </a:accent1>
      <a:accent2>
        <a:srgbClr val="E1892F"/>
      </a:accent2>
      <a:accent3>
        <a:srgbClr val="6D1D50"/>
      </a:accent3>
      <a:accent4>
        <a:srgbClr val="35A285"/>
      </a:accent4>
      <a:accent5>
        <a:srgbClr val="8F1A24"/>
      </a:accent5>
      <a:accent6>
        <a:srgbClr val="D3C522"/>
      </a:accent6>
      <a:hlink>
        <a:srgbClr val="4C9DB7"/>
      </a:hlink>
      <a:folHlink>
        <a:srgbClr val="9BC03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10145</TotalTime>
  <Words>970</Words>
  <Application>Microsoft Office PowerPoint</Application>
  <PresentationFormat>Widescreen</PresentationFormat>
  <Paragraphs>261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Default Theme</vt:lpstr>
      <vt:lpstr>Thinkful Supervised Learning Capstone: Predicting the Age of Abalone through Physical Measurements  Sean Bohan</vt:lpstr>
      <vt:lpstr>Introduction </vt:lpstr>
      <vt:lpstr>The Data </vt:lpstr>
      <vt:lpstr>Data Exploration </vt:lpstr>
      <vt:lpstr>PowerPoint Presentation</vt:lpstr>
      <vt:lpstr>Distribution Examination with QQ plots</vt:lpstr>
      <vt:lpstr>Relationship between Continuous and Categorical Feature, Sex</vt:lpstr>
      <vt:lpstr>Feature Correlation  </vt:lpstr>
      <vt:lpstr>Baseline Scores/ Model Approaches and Techniques</vt:lpstr>
      <vt:lpstr>Modeling – Attempt 1 </vt:lpstr>
      <vt:lpstr>Feature Transformation   </vt:lpstr>
      <vt:lpstr>Feature Transformation Cont.  </vt:lpstr>
      <vt:lpstr>Modeling – Attempt 3 </vt:lpstr>
      <vt:lpstr>Next Attempt – Removing Outliers</vt:lpstr>
      <vt:lpstr>Modeling – Attempt 5</vt:lpstr>
      <vt:lpstr>Model 5 Model Comparison </vt:lpstr>
      <vt:lpstr>Model 5 Model Comparison </vt:lpstr>
      <vt:lpstr>Residual Inspection </vt:lpstr>
      <vt:lpstr>Conclusions/Future Work</vt:lpstr>
    </vt:vector>
  </TitlesOfParts>
  <Company>HBO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 Petra Wong</dc:creator>
  <cp:lastModifiedBy>Bohan, Sean (HBO)</cp:lastModifiedBy>
  <cp:revision>957</cp:revision>
  <cp:lastPrinted>2018-01-29T17:36:54Z</cp:lastPrinted>
  <dcterms:created xsi:type="dcterms:W3CDTF">2014-08-04T00:15:25Z</dcterms:created>
  <dcterms:modified xsi:type="dcterms:W3CDTF">2018-04-10T18:39:15Z</dcterms:modified>
</cp:coreProperties>
</file>