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828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EF60"/>
    <a:srgbClr val="087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-432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98593"/>
            <a:ext cx="13716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7"/>
            <a:ext cx="13716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94733"/>
            <a:ext cx="394335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94733"/>
            <a:ext cx="1160145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911860"/>
            <a:ext cx="157734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2447714"/>
            <a:ext cx="157734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"/>
            <a:ext cx="77724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"/>
            <a:ext cx="77724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"/>
            <a:ext cx="157734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896620"/>
            <a:ext cx="773668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336040"/>
            <a:ext cx="773668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896620"/>
            <a:ext cx="77747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336040"/>
            <a:ext cx="77747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43840"/>
            <a:ext cx="589835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"/>
            <a:ext cx="92583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097280"/>
            <a:ext cx="589835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43840"/>
            <a:ext cx="589835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"/>
            <a:ext cx="92583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097280"/>
            <a:ext cx="589835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"/>
            <a:ext cx="157734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"/>
            <a:ext cx="157734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9D61-DA32-4A84-B270-7D119944E7BB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"/>
            <a:ext cx="6172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5ED4-AD62-41BA-96A7-7386BB53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6268EEE-38BC-4C55-86B9-BF9D78A5DD44}"/>
              </a:ext>
            </a:extLst>
          </p:cNvPr>
          <p:cNvCxnSpPr>
            <a:cxnSpLocks/>
          </p:cNvCxnSpPr>
          <p:nvPr/>
        </p:nvCxnSpPr>
        <p:spPr>
          <a:xfrm rot="-2520000">
            <a:off x="1355218" y="1294913"/>
            <a:ext cx="4667535" cy="1241946"/>
          </a:xfrm>
          <a:prstGeom prst="bentConnector3">
            <a:avLst>
              <a:gd name="adj1" fmla="val 52540"/>
            </a:avLst>
          </a:prstGeom>
          <a:ln w="174625">
            <a:solidFill>
              <a:srgbClr val="19EF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F9C65B-12CE-404F-AE94-79585B2E6406}"/>
              </a:ext>
            </a:extLst>
          </p:cNvPr>
          <p:cNvSpPr txBox="1"/>
          <p:nvPr/>
        </p:nvSpPr>
        <p:spPr>
          <a:xfrm>
            <a:off x="6970003" y="-391414"/>
            <a:ext cx="83989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087A2E"/>
                </a:solidFill>
                <a:latin typeface="Bahnschrift SemiBold" panose="020B0502040204020203" pitchFamily="34" charset="0"/>
              </a:rPr>
              <a:t>Algo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5D6CA-F1AF-47CC-AB39-1D88BFD97B7A}"/>
              </a:ext>
            </a:extLst>
          </p:cNvPr>
          <p:cNvSpPr txBox="1"/>
          <p:nvPr/>
        </p:nvSpPr>
        <p:spPr>
          <a:xfrm>
            <a:off x="13336935" y="-391414"/>
            <a:ext cx="83989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rgbClr val="19EF60"/>
                </a:solidFill>
                <a:latin typeface="Bahnschrift SemiBold" panose="020B0502040204020203" pitchFamily="34" charset="0"/>
              </a:rPr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79612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Anderson</dc:creator>
  <cp:lastModifiedBy>Jacob Anderson</cp:lastModifiedBy>
  <cp:revision>2</cp:revision>
  <dcterms:created xsi:type="dcterms:W3CDTF">2020-08-23T00:50:15Z</dcterms:created>
  <dcterms:modified xsi:type="dcterms:W3CDTF">2020-08-23T01:01:32Z</dcterms:modified>
</cp:coreProperties>
</file>