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240000" cy="895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D02"/>
    <a:srgbClr val="19E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465047"/>
            <a:ext cx="11430000" cy="3116592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701827"/>
            <a:ext cx="11430000" cy="2161306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9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76607"/>
            <a:ext cx="3286125" cy="75863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76607"/>
            <a:ext cx="9667875" cy="75863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231763"/>
            <a:ext cx="13144500" cy="3723746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5990738"/>
            <a:ext cx="13144500" cy="1958230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383032"/>
            <a:ext cx="6477000" cy="5679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383032"/>
            <a:ext cx="6477000" cy="5679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76607"/>
            <a:ext cx="13144500" cy="1730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2194463"/>
            <a:ext cx="6447234" cy="107547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3269935"/>
            <a:ext cx="6447234" cy="4809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2194463"/>
            <a:ext cx="6478985" cy="107547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3269935"/>
            <a:ext cx="6478985" cy="4809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96794"/>
            <a:ext cx="4915296" cy="208878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288911"/>
            <a:ext cx="7715250" cy="636166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685574"/>
            <a:ext cx="4915296" cy="4975358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3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96794"/>
            <a:ext cx="4915296" cy="208878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288911"/>
            <a:ext cx="7715250" cy="6361660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685574"/>
            <a:ext cx="4915296" cy="4975358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76607"/>
            <a:ext cx="13144500" cy="1730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383032"/>
            <a:ext cx="13144500" cy="567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8297098"/>
            <a:ext cx="3429000" cy="476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1419-BEE4-452A-A039-8888F25DE41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8297098"/>
            <a:ext cx="5143500" cy="476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8297098"/>
            <a:ext cx="3429000" cy="476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D7E6-D94D-4B9A-BC14-252ED3A6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9F3658-FE2C-4298-87D9-8AD15E463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9000" contrast="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" y="0"/>
            <a:ext cx="15237299" cy="8951913"/>
          </a:xfrm>
          <a:prstGeom prst="rect">
            <a:avLst/>
          </a:prstGeom>
          <a:effectLst>
            <a:glow>
              <a:schemeClr val="accent1">
                <a:alpha val="91000"/>
              </a:schemeClr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3B2556-96EB-42E4-ADC8-F179F9485F43}"/>
              </a:ext>
            </a:extLst>
          </p:cNvPr>
          <p:cNvSpPr/>
          <p:nvPr/>
        </p:nvSpPr>
        <p:spPr>
          <a:xfrm>
            <a:off x="0" y="-1"/>
            <a:ext cx="15240000" cy="8951913"/>
          </a:xfrm>
          <a:prstGeom prst="rect">
            <a:avLst/>
          </a:prstGeom>
          <a:solidFill>
            <a:srgbClr val="0CAD02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F5823808-8BCC-4A90-95F8-92EA0BC4A532}"/>
              </a:ext>
            </a:extLst>
          </p:cNvPr>
          <p:cNvSpPr/>
          <p:nvPr/>
        </p:nvSpPr>
        <p:spPr>
          <a:xfrm>
            <a:off x="-1" y="6208294"/>
            <a:ext cx="15238649" cy="3741822"/>
          </a:xfrm>
          <a:prstGeom prst="wave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Anderson</dc:creator>
  <cp:lastModifiedBy>Jacob Anderson</cp:lastModifiedBy>
  <cp:revision>5</cp:revision>
  <dcterms:created xsi:type="dcterms:W3CDTF">2020-08-23T01:27:28Z</dcterms:created>
  <dcterms:modified xsi:type="dcterms:W3CDTF">2020-08-24T01:58:23Z</dcterms:modified>
</cp:coreProperties>
</file>