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A37C-A624-224E-A078-A31A8067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549C7-105A-9840-8888-279FBBA3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70A4-ED4B-5E42-9116-A9E9AA57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1334-784C-894E-9276-757D403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74FC-395C-0A41-B9E2-7C43D53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137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C297-693C-3149-B74A-45BD88F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FFA07-080C-EE44-8825-4EF19035A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EFA4-B114-8440-8C15-08F312DD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4BE17-F08B-ED4A-BBD1-2934EFCF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2887-FA19-FD4C-8431-EE71CB69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000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56A90-CA11-CD42-8B25-1028E9A20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CA345-9587-2940-A50D-C4D9B76A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41BF-E6EA-C94B-B7EC-2B182F62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A850E-56D0-0D4E-A56F-D96A3C4A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5E09-F16C-5D44-8984-6FE31968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2419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5D64-C387-6448-AA3A-E21369B3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D4B9-5242-6740-9617-D5F7B898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1D84D-BB58-3B4A-B9FE-9482F5AE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1CC3-E524-F04C-9EE0-7F23524C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24A9-BA8A-8346-A275-D36A641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41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1725-4983-A045-96AE-0B83A967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7EFFA-B0E0-3042-98F9-CCFCCC0D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3148F-1971-1E4E-963B-484C0DA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D52E8-5A83-F649-B6E2-377ED89E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9C61-340D-D643-B1C4-F161502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13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0F1-F35B-2A4A-B108-3CDC0EC1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EA6C-EED0-C24C-87DC-D0D3523E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6CD0-0F15-1C40-BEFA-68B1CAC9D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46A8-8D2C-E147-9083-EC684E58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E689-B113-F949-B44A-695CB211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E2E76-4209-334E-AE25-223A39B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60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791B-BF5F-B44D-ACFE-CB3D1B56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0D5C3-6C74-3A4F-B600-78EBD027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C5638-125C-3F4B-BE3B-CDD3B942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17E78-AB35-184D-90A9-9B5BFF824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5AAA-7A9E-7B4B-9669-69368276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48BCA-94F3-6B4A-9600-24B3B3A6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53D6-9DE9-FD4E-857E-4EABEE1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66805-644A-DD4E-B24D-D88CF27F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3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3DA4-E96E-1349-8D50-4C2C4EC0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FB963-890E-2141-98D7-7E7A7E17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B1AC-8DAE-2240-A112-A0DFDA19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2478-0CC7-9142-B0E5-E9F885C6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09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FDE1A-94F4-BA4F-AFFD-806B9A89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49577-E737-8D46-A449-034F60C9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F9F83-3BB6-1B47-B662-FF304A85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1810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2BDF-9564-224D-B58B-0F5A0BFC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33F-818E-484F-B704-AB1C45A2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C183-250D-9149-9E1C-52AE4D86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3A14-86EF-C141-991C-A6707783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44BE-3301-CF4A-A1C4-126B1FF0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2135-8C7B-CD48-ACC1-22AE259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776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D19-83EE-0D45-B14C-C94FD120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1A93F-4A69-C649-B0D0-6B5B3E369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12DD-150F-554C-ACC8-B3EF3256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0FC91-AFAB-2647-A6C6-37B4A526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CC88-F9EC-A643-A4CA-4BEADD4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3585F-65BD-174C-ADF0-8A87D384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92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3C7CC-30CE-C846-98ED-33BD077C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6692-E83A-E84C-96D9-1D983701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CCD9-511B-0F49-AFCD-1EE90324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CB1D-D367-1947-8546-323DDB618562}" type="datetimeFigureOut">
              <a:rPr lang="en-ES" smtClean="0"/>
              <a:t>01/07/2020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A531-81EF-194C-8E4B-C8BE2E65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B815-F8FC-2441-A53F-321072D7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AC3A-BE5A-5647-BCC5-76F49528E3A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899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0BA96B-8845-CD41-B160-1AB47F702E06}"/>
              </a:ext>
            </a:extLst>
          </p:cNvPr>
          <p:cNvSpPr/>
          <p:nvPr/>
        </p:nvSpPr>
        <p:spPr>
          <a:xfrm>
            <a:off x="4874295" y="1976941"/>
            <a:ext cx="1765739" cy="3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standarizer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61EFBE3-0656-4F41-9780-CE1B0835310F}"/>
              </a:ext>
            </a:extLst>
          </p:cNvPr>
          <p:cNvSpPr/>
          <p:nvPr/>
        </p:nvSpPr>
        <p:spPr>
          <a:xfrm>
            <a:off x="6640034" y="2007333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80FF4B9-E8A4-0A4A-B489-2E30901065FF}"/>
              </a:ext>
            </a:extLst>
          </p:cNvPr>
          <p:cNvSpPr/>
          <p:nvPr/>
        </p:nvSpPr>
        <p:spPr>
          <a:xfrm>
            <a:off x="7478014" y="1982008"/>
            <a:ext cx="139367" cy="28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70CF-4AB4-144A-A246-6DE9F4AF66AA}"/>
              </a:ext>
            </a:extLst>
          </p:cNvPr>
          <p:cNvSpPr txBox="1"/>
          <p:nvPr/>
        </p:nvSpPr>
        <p:spPr>
          <a:xfrm>
            <a:off x="7667889" y="1936993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Calculate mean and normalized based on cnae 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CDC7F-5E85-2841-B7ED-C24055E0B1F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57165" y="2300941"/>
            <a:ext cx="278894" cy="270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6A7123-B112-EB4C-BB8A-40CBBF403079}"/>
              </a:ext>
            </a:extLst>
          </p:cNvPr>
          <p:cNvSpPr/>
          <p:nvPr/>
        </p:nvSpPr>
        <p:spPr>
          <a:xfrm>
            <a:off x="2667122" y="3574670"/>
            <a:ext cx="176573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One Hot Encoder (sector)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B995704-DD4E-794A-87EE-025AD47655A4}"/>
              </a:ext>
            </a:extLst>
          </p:cNvPr>
          <p:cNvSpPr/>
          <p:nvPr/>
        </p:nvSpPr>
        <p:spPr>
          <a:xfrm>
            <a:off x="5016554" y="5001517"/>
            <a:ext cx="2039010" cy="714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Full  Preprocessed data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B1814-D361-8F4F-9497-F39A96E235E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3549992" y="4078670"/>
            <a:ext cx="2486067" cy="9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ACFD5C8-6A0F-D840-85F8-92F96505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592" y="5977197"/>
            <a:ext cx="560935" cy="560935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6C274B1-3755-1842-8303-0530ABD18D6A}"/>
              </a:ext>
            </a:extLst>
          </p:cNvPr>
          <p:cNvSpPr/>
          <p:nvPr/>
        </p:nvSpPr>
        <p:spPr>
          <a:xfrm>
            <a:off x="5026062" y="5978774"/>
            <a:ext cx="2039010" cy="75065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ES" sz="1200" dirty="0">
                <a:solidFill>
                  <a:schemeClr val="tx1"/>
                </a:solidFill>
              </a:rPr>
              <a:t>Machine Learning Model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054AE-C572-2F4E-9354-56A1349FFADF}"/>
              </a:ext>
            </a:extLst>
          </p:cNvPr>
          <p:cNvCxnSpPr>
            <a:stCxn id="18" idx="2"/>
            <a:endCxn id="33" idx="0"/>
          </p:cNvCxnSpPr>
          <p:nvPr/>
        </p:nvCxnSpPr>
        <p:spPr>
          <a:xfrm>
            <a:off x="6036059" y="5716222"/>
            <a:ext cx="1" cy="2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C280156-31E2-494B-97A6-EAA50EE365F4}"/>
              </a:ext>
            </a:extLst>
          </p:cNvPr>
          <p:cNvSpPr/>
          <p:nvPr/>
        </p:nvSpPr>
        <p:spPr>
          <a:xfrm>
            <a:off x="4874295" y="706678"/>
            <a:ext cx="1765739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transformer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2949B258-40B0-9540-BAB5-10591C6A3B46}"/>
              </a:ext>
            </a:extLst>
          </p:cNvPr>
          <p:cNvSpPr/>
          <p:nvPr/>
        </p:nvSpPr>
        <p:spPr>
          <a:xfrm>
            <a:off x="6600227" y="785311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886388A-B12D-D14D-A67F-CC0B78F53F18}"/>
              </a:ext>
            </a:extLst>
          </p:cNvPr>
          <p:cNvSpPr/>
          <p:nvPr/>
        </p:nvSpPr>
        <p:spPr>
          <a:xfrm>
            <a:off x="7518274" y="676660"/>
            <a:ext cx="139367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F7741-DBE7-1944-83DB-E332DBED72AF}"/>
              </a:ext>
            </a:extLst>
          </p:cNvPr>
          <p:cNvSpPr txBox="1"/>
          <p:nvPr/>
        </p:nvSpPr>
        <p:spPr>
          <a:xfrm>
            <a:off x="7742850" y="676660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Create sector variable based on CNAE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F</a:t>
            </a:r>
            <a:r>
              <a:rPr lang="en-ES" sz="1200" dirty="0"/>
              <a:t>ill missing values.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C189AD-CAE3-EA46-8896-E3588DF2D12A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5757165" y="1102678"/>
            <a:ext cx="0" cy="1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1A11D47-576F-3F43-9980-779FA5CF9BBC}"/>
              </a:ext>
            </a:extLst>
          </p:cNvPr>
          <p:cNvSpPr/>
          <p:nvPr/>
        </p:nvSpPr>
        <p:spPr>
          <a:xfrm>
            <a:off x="4505932" y="128568"/>
            <a:ext cx="2477939" cy="2273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5E87E93-C67F-3944-A959-CB6AF2AA4C96}"/>
              </a:ext>
            </a:extLst>
          </p:cNvPr>
          <p:cNvSpPr/>
          <p:nvPr/>
        </p:nvSpPr>
        <p:spPr>
          <a:xfrm>
            <a:off x="1695402" y="3175980"/>
            <a:ext cx="3782869" cy="1152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COLUMN TRANSFORMER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96BBDB0-1F64-324B-ACF7-EC7BAD0F773C}"/>
              </a:ext>
            </a:extLst>
          </p:cNvPr>
          <p:cNvSpPr/>
          <p:nvPr/>
        </p:nvSpPr>
        <p:spPr>
          <a:xfrm>
            <a:off x="4761305" y="4552492"/>
            <a:ext cx="2477939" cy="227691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5BA2F4-1CFC-FC45-B50C-5BE2B0FC6F5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549992" y="2300941"/>
            <a:ext cx="2207173" cy="127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E3F3257-85F8-534B-81B8-FF06C1203E81}"/>
              </a:ext>
            </a:extLst>
          </p:cNvPr>
          <p:cNvSpPr/>
          <p:nvPr/>
        </p:nvSpPr>
        <p:spPr>
          <a:xfrm>
            <a:off x="4874295" y="1299802"/>
            <a:ext cx="1765739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Mean_Impuer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06110EE7-440E-7448-BE55-FFF132CCDD99}"/>
              </a:ext>
            </a:extLst>
          </p:cNvPr>
          <p:cNvSpPr/>
          <p:nvPr/>
        </p:nvSpPr>
        <p:spPr>
          <a:xfrm>
            <a:off x="6575513" y="1353722"/>
            <a:ext cx="798786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F61A003-B606-3B47-AFE0-51A048D90035}"/>
              </a:ext>
            </a:extLst>
          </p:cNvPr>
          <p:cNvSpPr/>
          <p:nvPr/>
        </p:nvSpPr>
        <p:spPr>
          <a:xfrm>
            <a:off x="7493560" y="1245071"/>
            <a:ext cx="139367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BBD13-70EA-214A-A79E-A9715E08B73A}"/>
              </a:ext>
            </a:extLst>
          </p:cNvPr>
          <p:cNvSpPr txBox="1"/>
          <p:nvPr/>
        </p:nvSpPr>
        <p:spPr>
          <a:xfrm>
            <a:off x="7718136" y="1245071"/>
            <a:ext cx="32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ES" sz="1200" dirty="0"/>
              <a:t>Fill with mean numeric columns with missing values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3B8910-659E-D74C-B54D-DAB2C4DCF9E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57165" y="1683446"/>
            <a:ext cx="0" cy="2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1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48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OCON GONZALEZ</dc:creator>
  <cp:lastModifiedBy>JAIME OCON GONZALEZ</cp:lastModifiedBy>
  <cp:revision>14</cp:revision>
  <dcterms:created xsi:type="dcterms:W3CDTF">2020-07-01T18:39:33Z</dcterms:created>
  <dcterms:modified xsi:type="dcterms:W3CDTF">2020-07-03T18:42:19Z</dcterms:modified>
</cp:coreProperties>
</file>