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A594-9BFE-4621-A596-09EFAAF4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EF589-FD34-4B99-AF42-56C85FAB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5CED2-9C2F-4F11-8CEF-FCA025A9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46DE8-4B75-4836-866D-6F707D2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55F5A-9B86-4593-8C51-5BBAE051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425D-18FC-484B-BE7F-9456003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E10DC-AD2F-4B05-A312-72747618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C48D4-CA13-4E13-9044-AB7A86FD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9F08-A668-45BB-874D-6AA9313E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48A2D-F2FE-45FE-8719-5D5569CD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DB9EC-5966-42C1-B64E-B195FAC4A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D1B06-FA97-4138-9D9C-F1E3D6CF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724F-2AD0-4D91-AE41-3588AF0A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1B248-6C3A-4450-8D5A-183F9726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B1B5B-DE43-470A-A674-EC9A1BB0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0FBD6-F519-45B1-BB3D-AD242838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A6FED-0BD5-405F-88C1-F9BB9200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9C610-4EBE-47FE-AEB8-3A1362D5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B274E-C624-45BC-987B-B4923ED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FA588-1C79-47CA-B0F8-6527071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86FA-6114-4CB3-A54C-CB3859B3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7734F-4A4C-44CF-B247-73FF3E8E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4627-73EB-4E15-8499-3CE4A1C2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BE24-155D-4C75-9DD3-F515758E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645DD-235F-44F1-B492-52A505A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2DE6-52BC-4A35-BC23-7DD1D2BB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281CB-3613-488A-8355-5504395AD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47E13-4E7E-48C6-9564-74B7FB3C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B5511-3B6C-4A9A-ABD1-996F913F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6A591-86B8-429C-BA72-EF94FF37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8A98C-CA96-4E2D-B5C0-A4E91012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5DAF-3DC9-4028-9475-87839F1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3E6B4-9AC7-4392-983D-F1F7CCCA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16FCF-BFD2-4E4A-A4E5-419390F5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701FE-4A4D-4EF4-89D1-48D36E4F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964CB-B60F-4F47-ABB8-C80B9D85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8C056-42E7-4590-B209-572875D1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0EB20-ED79-4EAA-A1C6-C6B79D5F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B70FD-965A-47DC-BCF7-F50C13F4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1D8F3-CC2E-407E-B829-139A740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5C8141-2E3D-4766-AE34-C648C5CF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11C04-4539-4C72-9BA7-A48CB5DD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DCE7B-E0CF-4C78-8B7A-5219FCE5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2B429B-D8EE-411C-85A7-C976EB2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D241C-D936-488C-AC86-3F99B233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9B773-D356-413C-B353-EC69A85C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A4E-0EE5-4466-83BA-8CF0C9FE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9E71A-95CB-4999-B1BE-0ABC519B7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2650D-491E-4316-B08C-9BD23C72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3EF0A-8A2E-41D8-BA28-D066DD52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193AD-6D50-40F8-8E46-EF3EBCA6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76EF5-6427-41BF-A198-D913A06E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1F4EF-F7E6-4312-9325-DE1800ED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5B44B1-0335-49F0-812A-119B1358E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511B1-614B-42B2-99AC-E1FDBEFA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DCC3B-11A0-4294-BD7F-65985A5A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F2945-8389-4A75-A3BF-83C94E06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55A2-B101-45C3-AACE-16043BA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D3608-64DD-4611-A938-A4D9F2CE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53DAF-4DB2-4EDE-B1EC-9B4FD534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1D9F7-7E3F-4010-99BE-4C36722E4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8AB4-A4C2-438C-ADDB-B69BBD4C794F}" type="datetimeFigureOut">
              <a:rPr lang="ko-KR" altLang="en-US" smtClean="0"/>
              <a:t>21-12-12(Sun)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62FB3-674F-4B34-9A46-2337D7E68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5AA37-36A0-4DC5-B05B-3605A60D8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2A56-405F-4C8E-B4A2-671491C4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E285-C23C-46BE-AD88-B4ADF703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팀플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03856-F6C2-4DEC-BC08-006B960F1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01033-6B31-4E88-87C6-4114870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396C6-37A7-4508-BEAF-25F435AD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LinkedStack</a:t>
            </a:r>
            <a:r>
              <a:rPr lang="ko-KR" altLang="en-US" dirty="0"/>
              <a:t>과 </a:t>
            </a:r>
            <a:r>
              <a:rPr lang="en-US" altLang="ko-KR" dirty="0" err="1"/>
              <a:t>LinkedQueue</a:t>
            </a:r>
            <a:r>
              <a:rPr lang="ko-KR" altLang="en-US" dirty="0"/>
              <a:t>를 이용하여 미로를 </a:t>
            </a:r>
            <a:r>
              <a:rPr lang="ko-KR" altLang="en-US" dirty="0" err="1"/>
              <a:t>찾기위함</a:t>
            </a:r>
            <a:endParaRPr lang="en-US" altLang="ko-KR" dirty="0"/>
          </a:p>
          <a:p>
            <a:r>
              <a:rPr lang="en-US" altLang="ko-KR" dirty="0" err="1"/>
              <a:t>LinkedStack</a:t>
            </a:r>
            <a:r>
              <a:rPr lang="ko-KR" altLang="en-US" dirty="0"/>
              <a:t>은 </a:t>
            </a:r>
            <a:r>
              <a:rPr lang="en-US" altLang="ko-KR" dirty="0"/>
              <a:t>DFS</a:t>
            </a:r>
            <a:r>
              <a:rPr lang="ko-KR" altLang="en-US" dirty="0"/>
              <a:t>를 적용하지 않고</a:t>
            </a:r>
            <a:r>
              <a:rPr lang="en-US" altLang="ko-KR" dirty="0"/>
              <a:t>, </a:t>
            </a:r>
            <a:r>
              <a:rPr lang="en-US" altLang="ko-KR" dirty="0" err="1"/>
              <a:t>LinkedQueue</a:t>
            </a:r>
            <a:r>
              <a:rPr lang="ko-KR" altLang="en-US" dirty="0"/>
              <a:t>에는 최단 경로 탐색을 적용하여 차이점을 찾아냄</a:t>
            </a:r>
            <a:endParaRPr lang="en-US" altLang="ko-KR" dirty="0"/>
          </a:p>
          <a:p>
            <a:r>
              <a:rPr lang="ko-KR" altLang="en-US" dirty="0"/>
              <a:t>길을 찾아가는 과정을 </a:t>
            </a:r>
            <a:r>
              <a:rPr lang="en-US" altLang="ko-KR" dirty="0"/>
              <a:t>0.2</a:t>
            </a:r>
            <a:r>
              <a:rPr lang="ko-KR" altLang="en-US" dirty="0"/>
              <a:t>초마다 보여주어 실제로 어떻게 길을 찾는지도 보여줌</a:t>
            </a:r>
          </a:p>
        </p:txBody>
      </p:sp>
    </p:spTree>
    <p:extLst>
      <p:ext uri="{BB962C8B-B14F-4D97-AF65-F5344CB8AC3E}">
        <p14:creationId xmlns:p14="http://schemas.microsoft.com/office/powerpoint/2010/main" val="17806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9C8A0-3F33-45FD-9DFA-0831E50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LinkedStack</a:t>
            </a:r>
            <a:r>
              <a:rPr lang="ko-KR" altLang="en-US" dirty="0"/>
              <a:t>을 이용한 </a:t>
            </a:r>
            <a:r>
              <a:rPr lang="ko-KR" altLang="en-US" dirty="0" err="1"/>
              <a:t>미로찾기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B5CB9-BDD2-45F6-B81F-E00AAF65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" y="1520367"/>
            <a:ext cx="1714500" cy="19716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438C33-BF7B-428C-A6C8-AF390A42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22" y="1496554"/>
            <a:ext cx="1990725" cy="2114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C7966D-AEF5-4486-837D-5B5D08577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95" y="1515604"/>
            <a:ext cx="2172799" cy="198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F6D3A7-4B23-4AA4-A39D-63FD921ED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5" y="1517100"/>
            <a:ext cx="1981200" cy="1990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5E8896-B311-4DD5-B1DF-62E9493BD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16" y="1558467"/>
            <a:ext cx="1857375" cy="1933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94EDAB-C9BE-49ED-A1A0-B986D1465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78" y="1534654"/>
            <a:ext cx="1885950" cy="1943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DDF7FC-1949-447C-B41E-343651899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28" y="3769702"/>
            <a:ext cx="9163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7CF4-576F-49A0-8BB0-854FEDE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LinkedQueue</a:t>
            </a:r>
            <a:r>
              <a:rPr lang="ko-KR" altLang="en-US" dirty="0"/>
              <a:t>를 이용한 </a:t>
            </a:r>
            <a:r>
              <a:rPr lang="ko-KR" altLang="en-US" dirty="0" err="1"/>
              <a:t>미로찾기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68DC2B-6A45-4C9C-A436-51431E71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2" y="1704975"/>
            <a:ext cx="1600200" cy="20002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C2CD67-8248-4F69-A139-AB632BC6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5" y="1724025"/>
            <a:ext cx="1666875" cy="198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73C59-F340-4C14-9DA0-9FF65E38E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9" y="1714500"/>
            <a:ext cx="1609725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7FA8AB-8F33-4B32-9CBF-8DF80D2E9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76" y="1714500"/>
            <a:ext cx="1609725" cy="1990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34D456-A496-4FE3-947B-5CB0487BA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51" y="3835400"/>
            <a:ext cx="9124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E3DB-0FE9-4FDC-A244-77C8F42D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2" y="980586"/>
            <a:ext cx="2284534" cy="195018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LinkedStack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미로찾기</a:t>
            </a:r>
            <a:r>
              <a:rPr lang="ko-KR" altLang="en-US" sz="2400" dirty="0"/>
              <a:t>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5875E8-0BB7-405A-8EF8-903FECB92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38" y="502688"/>
            <a:ext cx="9163050" cy="28003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1985C-B448-4F8B-AB00-5B86FFED6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38" y="3697837"/>
            <a:ext cx="9124950" cy="26574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900DC6C-E47F-41A4-9B11-97D60F68F125}"/>
              </a:ext>
            </a:extLst>
          </p:cNvPr>
          <p:cNvSpPr txBox="1">
            <a:spLocks/>
          </p:cNvSpPr>
          <p:nvPr/>
        </p:nvSpPr>
        <p:spPr>
          <a:xfrm>
            <a:off x="177312" y="4051482"/>
            <a:ext cx="2284534" cy="195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/>
              <a:t>LinkedQueue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미로찾기</a:t>
            </a:r>
            <a:r>
              <a:rPr lang="ko-KR" altLang="en-US" sz="2400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124207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782C-3D35-40CA-8A07-5D3048EA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26757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D6563-0256-4947-BE29-8AC7ACD6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77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자료구조 팀플</vt:lpstr>
      <vt:lpstr>1. 프로젝트 구현</vt:lpstr>
      <vt:lpstr>2. LinkedStack을 이용한 미로찾기</vt:lpstr>
      <vt:lpstr>LinkedQueue를 이용한 미로찾기</vt:lpstr>
      <vt:lpstr>LinkedStack을 이용한 미로찾기 결과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팀플</dc:title>
  <dc:creator>전규빈 (컴퓨터과학과)</dc:creator>
  <cp:lastModifiedBy>전규빈 (컴퓨터과학과)</cp:lastModifiedBy>
  <cp:revision>2</cp:revision>
  <dcterms:created xsi:type="dcterms:W3CDTF">2021-12-12T14:02:21Z</dcterms:created>
  <dcterms:modified xsi:type="dcterms:W3CDTF">2021-12-12T14:05:22Z</dcterms:modified>
</cp:coreProperties>
</file>