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9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F7AB2D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1" y="110"/>
      </p:cViewPr>
      <p:guideLst>
        <p:guide orient="horz" pos="162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84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电商离线数仓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6.0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0A6A0A2-9AB9-495A-40FE-4A51F6F683C8}"/>
              </a:ext>
            </a:extLst>
          </p:cNvPr>
          <p:cNvSpPr txBox="1"/>
          <p:nvPr/>
        </p:nvSpPr>
        <p:spPr>
          <a:xfrm>
            <a:off x="3983241" y="65817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课程特色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FB78D3-1C2C-6293-7F04-E4EF57F81BA2}"/>
              </a:ext>
            </a:extLst>
          </p:cNvPr>
          <p:cNvGrpSpPr/>
          <p:nvPr/>
        </p:nvGrpSpPr>
        <p:grpSpPr>
          <a:xfrm>
            <a:off x="3620384" y="1756643"/>
            <a:ext cx="1995307" cy="1995331"/>
            <a:chOff x="3621451" y="1576534"/>
            <a:chExt cx="1995307" cy="1995331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6EF743C-3721-9D7A-B79C-47C01066C0ED}"/>
                </a:ext>
              </a:extLst>
            </p:cNvPr>
            <p:cNvSpPr/>
            <p:nvPr/>
          </p:nvSpPr>
          <p:spPr>
            <a:xfrm>
              <a:off x="4176758" y="1576534"/>
              <a:ext cx="1440000" cy="998720"/>
            </a:xfrm>
            <a:custGeom>
              <a:avLst/>
              <a:gdLst>
                <a:gd name="connsiteX0" fmla="*/ 720000 w 1440000"/>
                <a:gd name="connsiteY0" fmla="*/ 0 h 998720"/>
                <a:gd name="connsiteX1" fmla="*/ 1440000 w 1440000"/>
                <a:gd name="connsiteY1" fmla="*/ 720000 h 998720"/>
                <a:gd name="connsiteX2" fmla="*/ 1425372 w 1440000"/>
                <a:gd name="connsiteY2" fmla="*/ 865105 h 998720"/>
                <a:gd name="connsiteX3" fmla="*/ 1383896 w 1440000"/>
                <a:gd name="connsiteY3" fmla="*/ 998720 h 998720"/>
                <a:gd name="connsiteX4" fmla="*/ 1383419 w 1440000"/>
                <a:gd name="connsiteY4" fmla="*/ 997184 h 998720"/>
                <a:gd name="connsiteX5" fmla="*/ 720000 w 1440000"/>
                <a:gd name="connsiteY5" fmla="*/ 557440 h 998720"/>
                <a:gd name="connsiteX6" fmla="*/ 56581 w 1440000"/>
                <a:gd name="connsiteY6" fmla="*/ 997184 h 998720"/>
                <a:gd name="connsiteX7" fmla="*/ 56104 w 1440000"/>
                <a:gd name="connsiteY7" fmla="*/ 998720 h 998720"/>
                <a:gd name="connsiteX8" fmla="*/ 14628 w 1440000"/>
                <a:gd name="connsiteY8" fmla="*/ 865105 h 998720"/>
                <a:gd name="connsiteX9" fmla="*/ 0 w 1440000"/>
                <a:gd name="connsiteY9" fmla="*/ 720000 h 998720"/>
                <a:gd name="connsiteX10" fmla="*/ 720000 w 1440000"/>
                <a:gd name="connsiteY10" fmla="*/ 0 h 99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99872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769706"/>
                    <a:pt x="1434963" y="818235"/>
                    <a:pt x="1425372" y="865105"/>
                  </a:cubicBezTo>
                  <a:lnTo>
                    <a:pt x="1383896" y="998720"/>
                  </a:lnTo>
                  <a:lnTo>
                    <a:pt x="1383419" y="997184"/>
                  </a:lnTo>
                  <a:cubicBezTo>
                    <a:pt x="1274117" y="738765"/>
                    <a:pt x="1018234" y="557440"/>
                    <a:pt x="720000" y="557440"/>
                  </a:cubicBezTo>
                  <a:cubicBezTo>
                    <a:pt x="421767" y="557440"/>
                    <a:pt x="165883" y="738765"/>
                    <a:pt x="56581" y="997184"/>
                  </a:cubicBezTo>
                  <a:lnTo>
                    <a:pt x="56104" y="998720"/>
                  </a:lnTo>
                  <a:lnTo>
                    <a:pt x="14628" y="865105"/>
                  </a:lnTo>
                  <a:cubicBezTo>
                    <a:pt x="5037" y="818235"/>
                    <a:pt x="0" y="769706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40719A8-5D8E-1829-1CD6-BB130DE9A1BE}"/>
                </a:ext>
              </a:extLst>
            </p:cNvPr>
            <p:cNvSpPr/>
            <p:nvPr/>
          </p:nvSpPr>
          <p:spPr>
            <a:xfrm rot="5400000">
              <a:off x="4397398" y="2352505"/>
              <a:ext cx="1440000" cy="998720"/>
            </a:xfrm>
            <a:custGeom>
              <a:avLst/>
              <a:gdLst>
                <a:gd name="connsiteX0" fmla="*/ 720000 w 1440000"/>
                <a:gd name="connsiteY0" fmla="*/ 0 h 998720"/>
                <a:gd name="connsiteX1" fmla="*/ 1440000 w 1440000"/>
                <a:gd name="connsiteY1" fmla="*/ 720000 h 998720"/>
                <a:gd name="connsiteX2" fmla="*/ 1425372 w 1440000"/>
                <a:gd name="connsiteY2" fmla="*/ 865105 h 998720"/>
                <a:gd name="connsiteX3" fmla="*/ 1383896 w 1440000"/>
                <a:gd name="connsiteY3" fmla="*/ 998720 h 998720"/>
                <a:gd name="connsiteX4" fmla="*/ 1383419 w 1440000"/>
                <a:gd name="connsiteY4" fmla="*/ 997184 h 998720"/>
                <a:gd name="connsiteX5" fmla="*/ 720000 w 1440000"/>
                <a:gd name="connsiteY5" fmla="*/ 557440 h 998720"/>
                <a:gd name="connsiteX6" fmla="*/ 56581 w 1440000"/>
                <a:gd name="connsiteY6" fmla="*/ 997184 h 998720"/>
                <a:gd name="connsiteX7" fmla="*/ 56104 w 1440000"/>
                <a:gd name="connsiteY7" fmla="*/ 998720 h 998720"/>
                <a:gd name="connsiteX8" fmla="*/ 14628 w 1440000"/>
                <a:gd name="connsiteY8" fmla="*/ 865105 h 998720"/>
                <a:gd name="connsiteX9" fmla="*/ 0 w 1440000"/>
                <a:gd name="connsiteY9" fmla="*/ 720000 h 998720"/>
                <a:gd name="connsiteX10" fmla="*/ 720000 w 1440000"/>
                <a:gd name="connsiteY10" fmla="*/ 0 h 99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99872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769706"/>
                    <a:pt x="1434963" y="818235"/>
                    <a:pt x="1425372" y="865105"/>
                  </a:cubicBezTo>
                  <a:lnTo>
                    <a:pt x="1383896" y="998720"/>
                  </a:lnTo>
                  <a:lnTo>
                    <a:pt x="1383419" y="997184"/>
                  </a:lnTo>
                  <a:cubicBezTo>
                    <a:pt x="1274117" y="738765"/>
                    <a:pt x="1018234" y="557440"/>
                    <a:pt x="720000" y="557440"/>
                  </a:cubicBezTo>
                  <a:cubicBezTo>
                    <a:pt x="421767" y="557440"/>
                    <a:pt x="165883" y="738765"/>
                    <a:pt x="56581" y="997184"/>
                  </a:cubicBezTo>
                  <a:lnTo>
                    <a:pt x="56104" y="998720"/>
                  </a:lnTo>
                  <a:lnTo>
                    <a:pt x="14628" y="865105"/>
                  </a:lnTo>
                  <a:cubicBezTo>
                    <a:pt x="5037" y="818235"/>
                    <a:pt x="0" y="769706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8C3AC88-0C8B-E050-80B5-45E504683029}"/>
                </a:ext>
              </a:extLst>
            </p:cNvPr>
            <p:cNvSpPr/>
            <p:nvPr/>
          </p:nvSpPr>
          <p:spPr>
            <a:xfrm rot="10800000">
              <a:off x="3623584" y="2573144"/>
              <a:ext cx="1440000" cy="998720"/>
            </a:xfrm>
            <a:custGeom>
              <a:avLst/>
              <a:gdLst>
                <a:gd name="connsiteX0" fmla="*/ 720000 w 1440000"/>
                <a:gd name="connsiteY0" fmla="*/ 0 h 998720"/>
                <a:gd name="connsiteX1" fmla="*/ 1440000 w 1440000"/>
                <a:gd name="connsiteY1" fmla="*/ 720000 h 998720"/>
                <a:gd name="connsiteX2" fmla="*/ 1425372 w 1440000"/>
                <a:gd name="connsiteY2" fmla="*/ 865105 h 998720"/>
                <a:gd name="connsiteX3" fmla="*/ 1383896 w 1440000"/>
                <a:gd name="connsiteY3" fmla="*/ 998720 h 998720"/>
                <a:gd name="connsiteX4" fmla="*/ 1383419 w 1440000"/>
                <a:gd name="connsiteY4" fmla="*/ 997184 h 998720"/>
                <a:gd name="connsiteX5" fmla="*/ 720000 w 1440000"/>
                <a:gd name="connsiteY5" fmla="*/ 557440 h 998720"/>
                <a:gd name="connsiteX6" fmla="*/ 56581 w 1440000"/>
                <a:gd name="connsiteY6" fmla="*/ 997184 h 998720"/>
                <a:gd name="connsiteX7" fmla="*/ 56104 w 1440000"/>
                <a:gd name="connsiteY7" fmla="*/ 998720 h 998720"/>
                <a:gd name="connsiteX8" fmla="*/ 14628 w 1440000"/>
                <a:gd name="connsiteY8" fmla="*/ 865105 h 998720"/>
                <a:gd name="connsiteX9" fmla="*/ 0 w 1440000"/>
                <a:gd name="connsiteY9" fmla="*/ 720000 h 998720"/>
                <a:gd name="connsiteX10" fmla="*/ 720000 w 1440000"/>
                <a:gd name="connsiteY10" fmla="*/ 0 h 99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99872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769706"/>
                    <a:pt x="1434963" y="818235"/>
                    <a:pt x="1425372" y="865105"/>
                  </a:cubicBezTo>
                  <a:lnTo>
                    <a:pt x="1383896" y="998720"/>
                  </a:lnTo>
                  <a:lnTo>
                    <a:pt x="1383419" y="997184"/>
                  </a:lnTo>
                  <a:cubicBezTo>
                    <a:pt x="1274117" y="738765"/>
                    <a:pt x="1018234" y="557440"/>
                    <a:pt x="720000" y="557440"/>
                  </a:cubicBezTo>
                  <a:cubicBezTo>
                    <a:pt x="421767" y="557440"/>
                    <a:pt x="165883" y="738765"/>
                    <a:pt x="56581" y="997184"/>
                  </a:cubicBezTo>
                  <a:lnTo>
                    <a:pt x="56104" y="998720"/>
                  </a:lnTo>
                  <a:lnTo>
                    <a:pt x="14628" y="865105"/>
                  </a:lnTo>
                  <a:cubicBezTo>
                    <a:pt x="5037" y="818235"/>
                    <a:pt x="0" y="769706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86DF50F-0060-43F6-30E1-73439B23A7CF}"/>
                </a:ext>
              </a:extLst>
            </p:cNvPr>
            <p:cNvSpPr/>
            <p:nvPr/>
          </p:nvSpPr>
          <p:spPr>
            <a:xfrm rot="16200000">
              <a:off x="3400811" y="1797174"/>
              <a:ext cx="1440000" cy="998720"/>
            </a:xfrm>
            <a:custGeom>
              <a:avLst/>
              <a:gdLst>
                <a:gd name="connsiteX0" fmla="*/ 720000 w 1440000"/>
                <a:gd name="connsiteY0" fmla="*/ 0 h 998720"/>
                <a:gd name="connsiteX1" fmla="*/ 1440000 w 1440000"/>
                <a:gd name="connsiteY1" fmla="*/ 720000 h 998720"/>
                <a:gd name="connsiteX2" fmla="*/ 1425372 w 1440000"/>
                <a:gd name="connsiteY2" fmla="*/ 865105 h 998720"/>
                <a:gd name="connsiteX3" fmla="*/ 1383896 w 1440000"/>
                <a:gd name="connsiteY3" fmla="*/ 998720 h 998720"/>
                <a:gd name="connsiteX4" fmla="*/ 1383419 w 1440000"/>
                <a:gd name="connsiteY4" fmla="*/ 997184 h 998720"/>
                <a:gd name="connsiteX5" fmla="*/ 720000 w 1440000"/>
                <a:gd name="connsiteY5" fmla="*/ 557440 h 998720"/>
                <a:gd name="connsiteX6" fmla="*/ 56581 w 1440000"/>
                <a:gd name="connsiteY6" fmla="*/ 997184 h 998720"/>
                <a:gd name="connsiteX7" fmla="*/ 56104 w 1440000"/>
                <a:gd name="connsiteY7" fmla="*/ 998720 h 998720"/>
                <a:gd name="connsiteX8" fmla="*/ 14628 w 1440000"/>
                <a:gd name="connsiteY8" fmla="*/ 865105 h 998720"/>
                <a:gd name="connsiteX9" fmla="*/ 0 w 1440000"/>
                <a:gd name="connsiteY9" fmla="*/ 720000 h 998720"/>
                <a:gd name="connsiteX10" fmla="*/ 720000 w 1440000"/>
                <a:gd name="connsiteY10" fmla="*/ 0 h 99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99872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769706"/>
                    <a:pt x="1434963" y="818235"/>
                    <a:pt x="1425372" y="865105"/>
                  </a:cubicBezTo>
                  <a:lnTo>
                    <a:pt x="1383896" y="998720"/>
                  </a:lnTo>
                  <a:lnTo>
                    <a:pt x="1383419" y="997184"/>
                  </a:lnTo>
                  <a:cubicBezTo>
                    <a:pt x="1274117" y="738765"/>
                    <a:pt x="1018234" y="557440"/>
                    <a:pt x="720000" y="557440"/>
                  </a:cubicBezTo>
                  <a:cubicBezTo>
                    <a:pt x="421767" y="557440"/>
                    <a:pt x="165883" y="738765"/>
                    <a:pt x="56581" y="997184"/>
                  </a:cubicBezTo>
                  <a:lnTo>
                    <a:pt x="56104" y="998720"/>
                  </a:lnTo>
                  <a:lnTo>
                    <a:pt x="14628" y="865105"/>
                  </a:lnTo>
                  <a:cubicBezTo>
                    <a:pt x="5037" y="818235"/>
                    <a:pt x="0" y="769706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8FFF3B-F25F-AD0C-98EF-DE99170270FA}"/>
                </a:ext>
              </a:extLst>
            </p:cNvPr>
            <p:cNvSpPr txBox="1"/>
            <p:nvPr/>
          </p:nvSpPr>
          <p:spPr>
            <a:xfrm>
              <a:off x="3733479" y="20874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692706-4BEB-D11F-2805-566ADA667C52}"/>
                </a:ext>
              </a:extLst>
            </p:cNvPr>
            <p:cNvSpPr txBox="1"/>
            <p:nvPr/>
          </p:nvSpPr>
          <p:spPr>
            <a:xfrm>
              <a:off x="4676185" y="17625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6640BA-77B1-2F5E-C8A2-20F90A564903}"/>
                </a:ext>
              </a:extLst>
            </p:cNvPr>
            <p:cNvSpPr txBox="1"/>
            <p:nvPr/>
          </p:nvSpPr>
          <p:spPr>
            <a:xfrm>
              <a:off x="5117331" y="26671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E9E8CE-07F8-697C-DD07-77DF177BF8A5}"/>
                </a:ext>
              </a:extLst>
            </p:cNvPr>
            <p:cNvSpPr txBox="1"/>
            <p:nvPr/>
          </p:nvSpPr>
          <p:spPr>
            <a:xfrm>
              <a:off x="4123011" y="30228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6976AA0-6DF7-3724-322C-B0418F5CE82F}"/>
                </a:ext>
              </a:extLst>
            </p:cNvPr>
            <p:cNvSpPr/>
            <p:nvPr/>
          </p:nvSpPr>
          <p:spPr>
            <a:xfrm>
              <a:off x="4190554" y="22013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CEBAD2-C163-9B02-D446-770CAE7818C3}"/>
              </a:ext>
            </a:extLst>
          </p:cNvPr>
          <p:cNvGrpSpPr/>
          <p:nvPr/>
        </p:nvGrpSpPr>
        <p:grpSpPr>
          <a:xfrm>
            <a:off x="1475337" y="1685807"/>
            <a:ext cx="1858201" cy="984885"/>
            <a:chOff x="1475337" y="1685807"/>
            <a:chExt cx="1858201" cy="98488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514887-D2C8-28A8-6781-983571BF48C5}"/>
                </a:ext>
              </a:extLst>
            </p:cNvPr>
            <p:cNvSpPr txBox="1"/>
            <p:nvPr/>
          </p:nvSpPr>
          <p:spPr>
            <a:xfrm>
              <a:off x="1751178" y="16858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完整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DFA6FAE-C680-A908-9FD0-1551BA875CBA}"/>
                </a:ext>
              </a:extLst>
            </p:cNvPr>
            <p:cNvSpPr txBox="1"/>
            <p:nvPr/>
          </p:nvSpPr>
          <p:spPr>
            <a:xfrm>
              <a:off x="1475337" y="2024361"/>
              <a:ext cx="18582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项目流程完整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电商业务表结构完整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理论体系完整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FBFBC00-8D29-F450-E301-5F512843F403}"/>
              </a:ext>
            </a:extLst>
          </p:cNvPr>
          <p:cNvSpPr txBox="1"/>
          <p:nvPr/>
        </p:nvSpPr>
        <p:spPr>
          <a:xfrm>
            <a:off x="6169116" y="16858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细致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CCAB06-F444-6676-FDD8-65AB7DAC9C56}"/>
              </a:ext>
            </a:extLst>
          </p:cNvPr>
          <p:cNvSpPr txBox="1"/>
          <p:nvPr/>
        </p:nvSpPr>
        <p:spPr>
          <a:xfrm>
            <a:off x="5893275" y="2024361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代码讲解细致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思路讲解图文并茂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框架讲解从安装到调优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BCA7BF-91D9-5758-AC8F-16BFE6D17498}"/>
              </a:ext>
            </a:extLst>
          </p:cNvPr>
          <p:cNvSpPr txBox="1"/>
          <p:nvPr/>
        </p:nvSpPr>
        <p:spPr>
          <a:xfrm>
            <a:off x="1751178" y="2833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严密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14F8AB-FDD2-AFE3-9B17-45C0BC1F2E98}"/>
              </a:ext>
            </a:extLst>
          </p:cNvPr>
          <p:cNvSpPr txBox="1"/>
          <p:nvPr/>
        </p:nvSpPr>
        <p:spPr>
          <a:xfrm>
            <a:off x="1475337" y="317158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逻辑严密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架构反复推导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理论与实践结合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56ED97-AC84-5A52-A5BB-1E7255C6C10C}"/>
              </a:ext>
            </a:extLst>
          </p:cNvPr>
          <p:cNvSpPr txBox="1"/>
          <p:nvPr/>
        </p:nvSpPr>
        <p:spPr>
          <a:xfrm>
            <a:off x="6169116" y="28330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深入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EDA622-2887-7A4F-9110-EEE458F8A079}"/>
              </a:ext>
            </a:extLst>
          </p:cNvPr>
          <p:cNvSpPr txBox="1"/>
          <p:nvPr/>
        </p:nvSpPr>
        <p:spPr>
          <a:xfrm>
            <a:off x="5893275" y="3171581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构建流程深入详细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性能优化深入底层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理论体系深入挖掘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711A80-18DD-346C-DA55-B0DCFEE62E84}"/>
              </a:ext>
            </a:extLst>
          </p:cNvPr>
          <p:cNvGrpSpPr/>
          <p:nvPr/>
        </p:nvGrpSpPr>
        <p:grpSpPr>
          <a:xfrm>
            <a:off x="204237" y="1214680"/>
            <a:ext cx="8835854" cy="3032188"/>
            <a:chOff x="204237" y="1214680"/>
            <a:chExt cx="8835854" cy="303218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B0870B6-02DF-34CE-5C37-FF9919CCDCA0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1104237" y="2730774"/>
              <a:ext cx="7935854" cy="3943"/>
            </a:xfrm>
            <a:prstGeom prst="line">
              <a:avLst/>
            </a:prstGeom>
            <a:ln w="25400">
              <a:solidFill>
                <a:srgbClr val="FDA0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2361D93-B803-73F1-4C00-36D7CD699CC0}"/>
                </a:ext>
              </a:extLst>
            </p:cNvPr>
            <p:cNvCxnSpPr>
              <a:cxnSpLocks/>
            </p:cNvCxnSpPr>
            <p:nvPr/>
          </p:nvCxnSpPr>
          <p:spPr>
            <a:xfrm>
              <a:off x="1384852" y="1214680"/>
              <a:ext cx="1586949" cy="1516094"/>
            </a:xfrm>
            <a:prstGeom prst="line">
              <a:avLst/>
            </a:prstGeom>
            <a:ln w="25400">
              <a:solidFill>
                <a:srgbClr val="FDA0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A97A728-8B08-7A7D-2E26-4A6AF75DD278}"/>
                </a:ext>
              </a:extLst>
            </p:cNvPr>
            <p:cNvCxnSpPr>
              <a:cxnSpLocks/>
            </p:cNvCxnSpPr>
            <p:nvPr/>
          </p:nvCxnSpPr>
          <p:spPr>
            <a:xfrm>
              <a:off x="4634591" y="1214680"/>
              <a:ext cx="1613810" cy="1516094"/>
            </a:xfrm>
            <a:prstGeom prst="line">
              <a:avLst/>
            </a:prstGeom>
            <a:ln w="25400">
              <a:solidFill>
                <a:srgbClr val="FDA0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B8F0FF5-2CFB-D3AA-6EE8-B6660E6CA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852" y="2730774"/>
              <a:ext cx="1586948" cy="1516094"/>
            </a:xfrm>
            <a:prstGeom prst="line">
              <a:avLst/>
            </a:prstGeom>
            <a:ln w="25400">
              <a:solidFill>
                <a:srgbClr val="FDA0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70FBED0-1DFC-4AF1-D340-8208A3C96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8038" y="2730774"/>
              <a:ext cx="1630362" cy="1516094"/>
            </a:xfrm>
            <a:prstGeom prst="line">
              <a:avLst/>
            </a:prstGeom>
            <a:ln w="25400">
              <a:solidFill>
                <a:srgbClr val="FDA0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D4614D1-C778-24CB-BFCC-1EA03B872155}"/>
                </a:ext>
              </a:extLst>
            </p:cNvPr>
            <p:cNvSpPr/>
            <p:nvPr/>
          </p:nvSpPr>
          <p:spPr>
            <a:xfrm>
              <a:off x="276237" y="2352774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38100" dir="2700000" sx="105000" sy="105000" algn="tl" rotWithShape="0">
                <a:schemeClr val="accent2"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DEB4A4-6486-D830-3260-89C0928A6D8E}"/>
                </a:ext>
              </a:extLst>
            </p:cNvPr>
            <p:cNvSpPr/>
            <p:nvPr/>
          </p:nvSpPr>
          <p:spPr>
            <a:xfrm>
              <a:off x="204237" y="2284717"/>
              <a:ext cx="900000" cy="9000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6677431-4BAD-EC20-AD7F-260C7D453ADF}"/>
                </a:ext>
              </a:extLst>
            </p:cNvPr>
            <p:cNvSpPr txBox="1"/>
            <p:nvPr/>
          </p:nvSpPr>
          <p:spPr>
            <a:xfrm>
              <a:off x="383950" y="246916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0922D99-076C-13EF-D530-7B5CF7EEC04E}"/>
              </a:ext>
            </a:extLst>
          </p:cNvPr>
          <p:cNvSpPr txBox="1"/>
          <p:nvPr/>
        </p:nvSpPr>
        <p:spPr>
          <a:xfrm>
            <a:off x="3981622" y="57184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课程升级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8A3ECD-0CE3-95D2-41EA-36F3B3CEAC12}"/>
              </a:ext>
            </a:extLst>
          </p:cNvPr>
          <p:cNvGrpSpPr/>
          <p:nvPr/>
        </p:nvGrpSpPr>
        <p:grpSpPr>
          <a:xfrm>
            <a:off x="1565505" y="1297670"/>
            <a:ext cx="2988515" cy="2854740"/>
            <a:chOff x="1565505" y="1297670"/>
            <a:chExt cx="2988515" cy="2854740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99AE69D6-F282-0288-B78D-E8A6C3748215}"/>
                </a:ext>
              </a:extLst>
            </p:cNvPr>
            <p:cNvSpPr/>
            <p:nvPr/>
          </p:nvSpPr>
          <p:spPr>
            <a:xfrm flipH="1">
              <a:off x="1565505" y="1314723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bg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FB57AD45-1A49-E80A-7A7B-3305BAB59512}"/>
                </a:ext>
              </a:extLst>
            </p:cNvPr>
            <p:cNvSpPr/>
            <p:nvPr/>
          </p:nvSpPr>
          <p:spPr>
            <a:xfrm flipH="1">
              <a:off x="1926359" y="1654733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bg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24633A59-33E7-E2DE-ADF5-E0B9968CDFF9}"/>
                </a:ext>
              </a:extLst>
            </p:cNvPr>
            <p:cNvSpPr/>
            <p:nvPr/>
          </p:nvSpPr>
          <p:spPr>
            <a:xfrm flipH="1">
              <a:off x="2306782" y="200225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bg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65DF7F90-4A60-9218-8DEA-45C5126B9F96}"/>
                </a:ext>
              </a:extLst>
            </p:cNvPr>
            <p:cNvSpPr/>
            <p:nvPr/>
          </p:nvSpPr>
          <p:spPr>
            <a:xfrm flipH="1">
              <a:off x="2679643" y="2349781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bg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345EF87-62EE-6680-BD46-FE21334B5862}"/>
                </a:ext>
              </a:extLst>
            </p:cNvPr>
            <p:cNvSpPr/>
            <p:nvPr/>
          </p:nvSpPr>
          <p:spPr>
            <a:xfrm flipH="1" flipV="1">
              <a:off x="2704438" y="283505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bg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5523BA0D-DDD1-95A0-9C5D-0C962A2EC0D8}"/>
                </a:ext>
              </a:extLst>
            </p:cNvPr>
            <p:cNvSpPr/>
            <p:nvPr/>
          </p:nvSpPr>
          <p:spPr>
            <a:xfrm flipH="1" flipV="1">
              <a:off x="2336873" y="318110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bg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4B1546F0-0074-0A01-7C02-95A67B8D8F96}"/>
                </a:ext>
              </a:extLst>
            </p:cNvPr>
            <p:cNvSpPr/>
            <p:nvPr/>
          </p:nvSpPr>
          <p:spPr>
            <a:xfrm flipH="1" flipV="1">
              <a:off x="1956191" y="3534168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bg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DB0B600A-1449-E108-6157-0C16B942902A}"/>
                </a:ext>
              </a:extLst>
            </p:cNvPr>
            <p:cNvSpPr/>
            <p:nvPr/>
          </p:nvSpPr>
          <p:spPr>
            <a:xfrm flipH="1" flipV="1">
              <a:off x="1575378" y="3890518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bg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84BCFA6-A06F-4D06-7B36-D676C05EF85B}"/>
                </a:ext>
              </a:extLst>
            </p:cNvPr>
            <p:cNvSpPr txBox="1"/>
            <p:nvPr/>
          </p:nvSpPr>
          <p:spPr>
            <a:xfrm>
              <a:off x="1913807" y="1297670"/>
              <a:ext cx="114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Hadoop 3.1.3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6DB1967-49CD-8216-84ED-AC04F0E068E7}"/>
                </a:ext>
              </a:extLst>
            </p:cNvPr>
            <p:cNvSpPr txBox="1"/>
            <p:nvPr/>
          </p:nvSpPr>
          <p:spPr>
            <a:xfrm>
              <a:off x="2368471" y="1656437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Hive 3.1.2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AC34535-9AA3-2619-3122-0AFCCA2A3108}"/>
                </a:ext>
              </a:extLst>
            </p:cNvPr>
            <p:cNvSpPr txBox="1"/>
            <p:nvPr/>
          </p:nvSpPr>
          <p:spPr>
            <a:xfrm>
              <a:off x="2733680" y="1999833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Spark 3.0.0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4080BE5-E09A-6523-726A-04FA2550CF73}"/>
                </a:ext>
              </a:extLst>
            </p:cNvPr>
            <p:cNvSpPr txBox="1"/>
            <p:nvPr/>
          </p:nvSpPr>
          <p:spPr>
            <a:xfrm>
              <a:off x="3088231" y="234978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MySQL 5.7.6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1C0561-4E88-E4D9-AAFE-3F29AF299EDC}"/>
                </a:ext>
              </a:extLst>
            </p:cNvPr>
            <p:cNvSpPr txBox="1"/>
            <p:nvPr/>
          </p:nvSpPr>
          <p:spPr>
            <a:xfrm>
              <a:off x="1719346" y="3906189"/>
              <a:ext cx="15616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DolphinScheduler1.3.9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4DF3E41-C90A-0B2D-31F7-167BAC371F65}"/>
                </a:ext>
              </a:extLst>
            </p:cNvPr>
            <p:cNvSpPr txBox="1"/>
            <p:nvPr/>
          </p:nvSpPr>
          <p:spPr>
            <a:xfrm>
              <a:off x="2387898" y="3537186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Kafka 3.0.0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4A93C82-952D-675D-AD67-734E4AE56179}"/>
                </a:ext>
              </a:extLst>
            </p:cNvPr>
            <p:cNvSpPr txBox="1"/>
            <p:nvPr/>
          </p:nvSpPr>
          <p:spPr>
            <a:xfrm>
              <a:off x="2609130" y="3164898"/>
              <a:ext cx="1372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chemeClr val="bg1"/>
                  </a:solidFill>
                </a:rPr>
                <a:t>ZooKeeper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3.5.7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BDC383E-FC87-6084-94E8-9862625120D7}"/>
                </a:ext>
              </a:extLst>
            </p:cNvPr>
            <p:cNvSpPr txBox="1"/>
            <p:nvPr/>
          </p:nvSpPr>
          <p:spPr>
            <a:xfrm>
              <a:off x="3088231" y="2825797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Flume 1.9.0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570841-0C9D-7BC6-EA3A-E0534786B4A0}"/>
              </a:ext>
            </a:extLst>
          </p:cNvPr>
          <p:cNvGrpSpPr/>
          <p:nvPr/>
        </p:nvGrpSpPr>
        <p:grpSpPr>
          <a:xfrm>
            <a:off x="4860086" y="1310159"/>
            <a:ext cx="2988515" cy="2854740"/>
            <a:chOff x="4860086" y="1310159"/>
            <a:chExt cx="2988515" cy="2854740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34EBF982-3F71-D03F-C612-F6ACA0923E3C}"/>
                </a:ext>
              </a:extLst>
            </p:cNvPr>
            <p:cNvSpPr/>
            <p:nvPr/>
          </p:nvSpPr>
          <p:spPr>
            <a:xfrm flipH="1">
              <a:off x="4860086" y="1314723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F4100B0A-02F5-591B-99EE-5F41AA7C6CC0}"/>
                </a:ext>
              </a:extLst>
            </p:cNvPr>
            <p:cNvSpPr/>
            <p:nvPr/>
          </p:nvSpPr>
          <p:spPr>
            <a:xfrm flipH="1">
              <a:off x="5220940" y="1654733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55445369-226F-D0CA-A3C6-6081B2F8BD68}"/>
                </a:ext>
              </a:extLst>
            </p:cNvPr>
            <p:cNvSpPr/>
            <p:nvPr/>
          </p:nvSpPr>
          <p:spPr>
            <a:xfrm flipH="1">
              <a:off x="5601363" y="200225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7FD3476E-DBB3-5EA6-F508-44C0752511BE}"/>
                </a:ext>
              </a:extLst>
            </p:cNvPr>
            <p:cNvSpPr/>
            <p:nvPr/>
          </p:nvSpPr>
          <p:spPr>
            <a:xfrm flipH="1">
              <a:off x="5974224" y="2349781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1800000" sx="103000" sy="103000" algn="t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FC2D9339-1A6E-33AE-D850-FD4D71481F8A}"/>
                </a:ext>
              </a:extLst>
            </p:cNvPr>
            <p:cNvSpPr/>
            <p:nvPr/>
          </p:nvSpPr>
          <p:spPr>
            <a:xfrm flipH="1" flipV="1">
              <a:off x="5999019" y="283505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67DCE746-B806-C5B0-6A51-1A9569424FC2}"/>
                </a:ext>
              </a:extLst>
            </p:cNvPr>
            <p:cNvSpPr/>
            <p:nvPr/>
          </p:nvSpPr>
          <p:spPr>
            <a:xfrm flipH="1" flipV="1">
              <a:off x="5631454" y="3181107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4299A421-62CB-31A6-1B41-9AD14B9EEADD}"/>
                </a:ext>
              </a:extLst>
            </p:cNvPr>
            <p:cNvSpPr/>
            <p:nvPr/>
          </p:nvSpPr>
          <p:spPr>
            <a:xfrm flipH="1" flipV="1">
              <a:off x="5250772" y="3534168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CC97F260-0E77-9D76-6BB5-0CD760511F58}"/>
                </a:ext>
              </a:extLst>
            </p:cNvPr>
            <p:cNvSpPr/>
            <p:nvPr/>
          </p:nvSpPr>
          <p:spPr>
            <a:xfrm flipH="1" flipV="1">
              <a:off x="4869959" y="3890518"/>
              <a:ext cx="1849582" cy="256307"/>
            </a:xfrm>
            <a:prstGeom prst="parallelogram">
              <a:avLst>
                <a:gd name="adj" fmla="val 10824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76200" dir="20400000" sx="102000" sy="102000" algn="bl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1826E63-8431-3F8A-289E-5AFD3C786706}"/>
                </a:ext>
              </a:extLst>
            </p:cNvPr>
            <p:cNvSpPr txBox="1"/>
            <p:nvPr/>
          </p:nvSpPr>
          <p:spPr>
            <a:xfrm>
              <a:off x="5201913" y="1310159"/>
              <a:ext cx="114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Hadoop 3.3.4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28FF21-13D8-919C-0470-FEA5D5E62BF5}"/>
                </a:ext>
              </a:extLst>
            </p:cNvPr>
            <p:cNvSpPr txBox="1"/>
            <p:nvPr/>
          </p:nvSpPr>
          <p:spPr>
            <a:xfrm>
              <a:off x="5656577" y="1668926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Hive 3.1.3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5AF71E4-CC65-ED7A-8683-728FA4891415}"/>
                </a:ext>
              </a:extLst>
            </p:cNvPr>
            <p:cNvSpPr txBox="1"/>
            <p:nvPr/>
          </p:nvSpPr>
          <p:spPr>
            <a:xfrm>
              <a:off x="6021786" y="2012322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Spark 3.3.1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1E39DA3-DF9C-AF80-35C1-B6BAFF9DB3E6}"/>
                </a:ext>
              </a:extLst>
            </p:cNvPr>
            <p:cNvSpPr txBox="1"/>
            <p:nvPr/>
          </p:nvSpPr>
          <p:spPr>
            <a:xfrm>
              <a:off x="6376337" y="2362270"/>
              <a:ext cx="1182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MySQL 8.0.31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4C8A63F-C7E6-705B-106B-2466AA00AAB8}"/>
                </a:ext>
              </a:extLst>
            </p:cNvPr>
            <p:cNvSpPr txBox="1"/>
            <p:nvPr/>
          </p:nvSpPr>
          <p:spPr>
            <a:xfrm>
              <a:off x="5007452" y="3918678"/>
              <a:ext cx="15616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DolphinScheduler2.0.5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6F66B85-CAEC-7746-E0E4-85862BDC8F29}"/>
                </a:ext>
              </a:extLst>
            </p:cNvPr>
            <p:cNvSpPr txBox="1"/>
            <p:nvPr/>
          </p:nvSpPr>
          <p:spPr>
            <a:xfrm>
              <a:off x="5676004" y="3549675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Kafka 3.3.1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69F5F54-26B4-143A-3412-9A93C0679E23}"/>
                </a:ext>
              </a:extLst>
            </p:cNvPr>
            <p:cNvSpPr txBox="1"/>
            <p:nvPr/>
          </p:nvSpPr>
          <p:spPr>
            <a:xfrm>
              <a:off x="5897236" y="3177387"/>
              <a:ext cx="1372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chemeClr val="bg1"/>
                  </a:solidFill>
                </a:rPr>
                <a:t>ZooKeeper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3.7.1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1960C48-C3BD-9137-0D8D-9A5875E6F145}"/>
                </a:ext>
              </a:extLst>
            </p:cNvPr>
            <p:cNvSpPr txBox="1"/>
            <p:nvPr/>
          </p:nvSpPr>
          <p:spPr>
            <a:xfrm>
              <a:off x="6342949" y="283654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</a:rPr>
                <a:t>Flume 1.10.0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8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3E1BA9-0C97-D572-36BE-F7537DE22195}"/>
              </a:ext>
            </a:extLst>
          </p:cNvPr>
          <p:cNvSpPr txBox="1"/>
          <p:nvPr/>
        </p:nvSpPr>
        <p:spPr>
          <a:xfrm>
            <a:off x="3981622" y="57184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课程升级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F13F0-39E7-D770-70FF-101AFFAB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0" y="1270096"/>
            <a:ext cx="3261077" cy="1670657"/>
          </a:xfrm>
          <a:prstGeom prst="round2DiagRect">
            <a:avLst>
              <a:gd name="adj1" fmla="val 0"/>
              <a:gd name="adj2" fmla="val 2580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3C1A07-B6F2-EDC3-B38F-970DD60D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31" y="1307456"/>
            <a:ext cx="3261077" cy="1633297"/>
          </a:xfrm>
          <a:prstGeom prst="round2DiagRect">
            <a:avLst>
              <a:gd name="adj1" fmla="val 1883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13327B-9DD5-49F6-39E4-29E10D10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91" y="3163925"/>
            <a:ext cx="3288996" cy="1644498"/>
          </a:xfrm>
          <a:prstGeom prst="round2DiagRect">
            <a:avLst>
              <a:gd name="adj1" fmla="val 2328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666498-8DF4-DF05-993D-1541ECFE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730" y="3163925"/>
            <a:ext cx="3261077" cy="1644498"/>
          </a:xfrm>
          <a:prstGeom prst="round2DiagRect">
            <a:avLst>
              <a:gd name="adj1" fmla="val 0"/>
              <a:gd name="adj2" fmla="val 2216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E9A490B-17BB-49DC-9F9F-2C9846E75951}"/>
              </a:ext>
            </a:extLst>
          </p:cNvPr>
          <p:cNvGrpSpPr/>
          <p:nvPr/>
        </p:nvGrpSpPr>
        <p:grpSpPr>
          <a:xfrm>
            <a:off x="4166455" y="2571750"/>
            <a:ext cx="900000" cy="900000"/>
            <a:chOff x="4166455" y="2571750"/>
            <a:chExt cx="900000" cy="90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6A31B5D-59C3-AF5A-6EF5-D661E2D48CF4}"/>
                </a:ext>
              </a:extLst>
            </p:cNvPr>
            <p:cNvSpPr/>
            <p:nvPr/>
          </p:nvSpPr>
          <p:spPr>
            <a:xfrm>
              <a:off x="4238455" y="2639807"/>
              <a:ext cx="756000" cy="756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38100" dir="2700000" sx="105000" sy="105000" algn="tl" rotWithShape="0">
                <a:schemeClr val="accent2">
                  <a:alpha val="2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3A04E24-C9DD-E275-402F-ACA45A619768}"/>
                </a:ext>
              </a:extLst>
            </p:cNvPr>
            <p:cNvSpPr/>
            <p:nvPr/>
          </p:nvSpPr>
          <p:spPr>
            <a:xfrm>
              <a:off x="4166455" y="2571750"/>
              <a:ext cx="900000" cy="9000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C069DC3-97CE-8578-6FF5-BD54037A3077}"/>
                </a:ext>
              </a:extLst>
            </p:cNvPr>
            <p:cNvSpPr txBox="1"/>
            <p:nvPr/>
          </p:nvSpPr>
          <p:spPr>
            <a:xfrm>
              <a:off x="4346168" y="275619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1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>
            <a:extLst>
              <a:ext uri="{FF2B5EF4-FFF2-40B4-BE49-F238E27FC236}">
                <a16:creationId xmlns:a16="http://schemas.microsoft.com/office/drawing/2014/main" id="{36127C30-D042-927F-4AAC-B33A28E27B72}"/>
              </a:ext>
            </a:extLst>
          </p:cNvPr>
          <p:cNvSpPr/>
          <p:nvPr/>
        </p:nvSpPr>
        <p:spPr>
          <a:xfrm>
            <a:off x="583648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FDA007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rgbClr val="FDA007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74E6444-601B-16AB-BEBC-FB4DD173A148}"/>
              </a:ext>
            </a:extLst>
          </p:cNvPr>
          <p:cNvSpPr/>
          <p:nvPr/>
        </p:nvSpPr>
        <p:spPr>
          <a:xfrm>
            <a:off x="1944812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006450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E5563CC-852B-92DF-5AF2-A7E841F693C0}"/>
              </a:ext>
            </a:extLst>
          </p:cNvPr>
          <p:cNvSpPr/>
          <p:nvPr/>
        </p:nvSpPr>
        <p:spPr>
          <a:xfrm>
            <a:off x="3305975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FDA007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rgbClr val="FDA007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AC7D483E-FB5E-B0CD-598E-D16BF86ADDE0}"/>
              </a:ext>
            </a:extLst>
          </p:cNvPr>
          <p:cNvSpPr/>
          <p:nvPr/>
        </p:nvSpPr>
        <p:spPr>
          <a:xfrm>
            <a:off x="4667138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006450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B8B3B047-895D-4AE4-A5A0-73189FD39F48}"/>
              </a:ext>
            </a:extLst>
          </p:cNvPr>
          <p:cNvSpPr/>
          <p:nvPr/>
        </p:nvSpPr>
        <p:spPr>
          <a:xfrm>
            <a:off x="6028302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FDA007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rgbClr val="FDA007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6F75756E-CB9A-551E-0795-3DB6FB76AB71}"/>
              </a:ext>
            </a:extLst>
          </p:cNvPr>
          <p:cNvSpPr/>
          <p:nvPr/>
        </p:nvSpPr>
        <p:spPr>
          <a:xfrm>
            <a:off x="7389465" y="2015159"/>
            <a:ext cx="1093304" cy="556591"/>
          </a:xfrm>
          <a:prstGeom prst="chevron">
            <a:avLst>
              <a:gd name="adj" fmla="val 57273"/>
            </a:avLst>
          </a:prstGeom>
          <a:solidFill>
            <a:srgbClr val="006450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1FA17-E1E2-E1F7-9D52-FCFD36A56DC3}"/>
              </a:ext>
            </a:extLst>
          </p:cNvPr>
          <p:cNvSpPr txBox="1"/>
          <p:nvPr/>
        </p:nvSpPr>
        <p:spPr>
          <a:xfrm>
            <a:off x="960527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DE902E-2D76-DD06-0F07-0CD33D7A3CE6}"/>
              </a:ext>
            </a:extLst>
          </p:cNvPr>
          <p:cNvSpPr txBox="1"/>
          <p:nvPr/>
        </p:nvSpPr>
        <p:spPr>
          <a:xfrm>
            <a:off x="2270891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3D3649-3A7F-FDF8-92B3-B23C3066A1F6}"/>
              </a:ext>
            </a:extLst>
          </p:cNvPr>
          <p:cNvSpPr txBox="1"/>
          <p:nvPr/>
        </p:nvSpPr>
        <p:spPr>
          <a:xfrm>
            <a:off x="3632054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352D3-4F5A-F363-70B5-37F5E3594358}"/>
              </a:ext>
            </a:extLst>
          </p:cNvPr>
          <p:cNvSpPr txBox="1"/>
          <p:nvPr/>
        </p:nvSpPr>
        <p:spPr>
          <a:xfrm>
            <a:off x="4993217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D65EED-CEBF-96C2-FE74-F2ABA3220D86}"/>
              </a:ext>
            </a:extLst>
          </p:cNvPr>
          <p:cNvSpPr txBox="1"/>
          <p:nvPr/>
        </p:nvSpPr>
        <p:spPr>
          <a:xfrm>
            <a:off x="6354381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ADC97-CF28-22F3-7455-724C5C549A26}"/>
              </a:ext>
            </a:extLst>
          </p:cNvPr>
          <p:cNvSpPr txBox="1"/>
          <p:nvPr/>
        </p:nvSpPr>
        <p:spPr>
          <a:xfrm>
            <a:off x="7715544" y="2108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30EADF-745C-B6AC-44BA-CA0824447402}"/>
              </a:ext>
            </a:extLst>
          </p:cNvPr>
          <p:cNvSpPr txBox="1"/>
          <p:nvPr/>
        </p:nvSpPr>
        <p:spPr>
          <a:xfrm>
            <a:off x="245044" y="261631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用户行为日志采集系统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C4B703-1A9A-9B7E-1482-A173D98BDBC8}"/>
              </a:ext>
            </a:extLst>
          </p:cNvPr>
          <p:cNvSpPr txBox="1"/>
          <p:nvPr/>
        </p:nvSpPr>
        <p:spPr>
          <a:xfrm>
            <a:off x="1776232" y="2616316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业务数据采集系统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73F2C6-FA26-8C56-7AAC-C843AF03E76B}"/>
              </a:ext>
            </a:extLst>
          </p:cNvPr>
          <p:cNvSpPr txBox="1"/>
          <p:nvPr/>
        </p:nvSpPr>
        <p:spPr>
          <a:xfrm>
            <a:off x="3305975" y="261631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数仓建模理论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FFF8B5-9892-17F0-EAF9-3B714AD936CA}"/>
              </a:ext>
            </a:extLst>
          </p:cNvPr>
          <p:cNvSpPr txBox="1"/>
          <p:nvPr/>
        </p:nvSpPr>
        <p:spPr>
          <a:xfrm>
            <a:off x="4617970" y="261631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数仓分层构建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96D7B1-5658-3C4D-45F7-131516DF6C21}"/>
              </a:ext>
            </a:extLst>
          </p:cNvPr>
          <p:cNvSpPr txBox="1"/>
          <p:nvPr/>
        </p:nvSpPr>
        <p:spPr>
          <a:xfrm>
            <a:off x="6028302" y="261631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全流程调度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90974B-6C64-CBCC-EBC5-B26A6A48A89B}"/>
              </a:ext>
            </a:extLst>
          </p:cNvPr>
          <p:cNvSpPr txBox="1"/>
          <p:nvPr/>
        </p:nvSpPr>
        <p:spPr>
          <a:xfrm>
            <a:off x="7446615" y="261631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可视化大屏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7A2B45-27EB-06FF-D6ED-37B2EF488293}"/>
              </a:ext>
            </a:extLst>
          </p:cNvPr>
          <p:cNvSpPr txBox="1"/>
          <p:nvPr/>
        </p:nvSpPr>
        <p:spPr>
          <a:xfrm>
            <a:off x="3981622" y="57184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8590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/>
      <p:bldP spid="15" grpId="0"/>
      <p:bldP spid="20" grpId="0"/>
      <p:bldP spid="22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3B1E6-3C56-656F-FD16-3C9D090DBF2A}"/>
              </a:ext>
            </a:extLst>
          </p:cNvPr>
          <p:cNvSpPr txBox="1"/>
          <p:nvPr/>
        </p:nvSpPr>
        <p:spPr>
          <a:xfrm>
            <a:off x="3993918" y="1920235"/>
            <a:ext cx="6261653" cy="15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一、关注尚硅谷教育公众号：回复 </a:t>
            </a:r>
            <a:r>
              <a:rPr lang="zh-CN" altLang="en-US" sz="1600" b="1" dirty="0">
                <a:solidFill>
                  <a:srgbClr val="FDA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二、老学员</a:t>
            </a:r>
            <a:r>
              <a:rPr lang="zh-CN" altLang="en-US" sz="1600" b="1" dirty="0">
                <a:solidFill>
                  <a:srgbClr val="FDA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谷粒学苑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免费观看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1600" b="1" dirty="0">
                <a:solidFill>
                  <a:srgbClr val="FDA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rgbClr val="FDA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免费观看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EEE388-B317-10AC-ACEA-0D23C77C39CD}"/>
              </a:ext>
            </a:extLst>
          </p:cNvPr>
          <p:cNvSpPr txBox="1"/>
          <p:nvPr/>
        </p:nvSpPr>
        <p:spPr>
          <a:xfrm>
            <a:off x="3699494" y="57184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资料获取方式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BDE547-4BB8-EAF4-DB38-DE928720A4C3}"/>
              </a:ext>
            </a:extLst>
          </p:cNvPr>
          <p:cNvGrpSpPr/>
          <p:nvPr/>
        </p:nvGrpSpPr>
        <p:grpSpPr>
          <a:xfrm>
            <a:off x="0" y="1285460"/>
            <a:ext cx="3770220" cy="2920429"/>
            <a:chOff x="3756211" y="1593060"/>
            <a:chExt cx="5281623" cy="401093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3E18BC9-89D9-06E0-4E45-35942DE33A7C}"/>
                </a:ext>
              </a:extLst>
            </p:cNvPr>
            <p:cNvGrpSpPr/>
            <p:nvPr/>
          </p:nvGrpSpPr>
          <p:grpSpPr>
            <a:xfrm>
              <a:off x="4202185" y="1593060"/>
              <a:ext cx="4835649" cy="1714232"/>
              <a:chOff x="6778595" y="3622071"/>
              <a:chExt cx="2151663" cy="762762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17A74D00-BACA-894F-EAA0-2E3B4CBEBCAB}"/>
                  </a:ext>
                </a:extLst>
              </p:cNvPr>
              <p:cNvGrpSpPr/>
              <p:nvPr/>
            </p:nvGrpSpPr>
            <p:grpSpPr>
              <a:xfrm>
                <a:off x="8100822" y="3622071"/>
                <a:ext cx="829437" cy="762762"/>
                <a:chOff x="8100822" y="3622071"/>
                <a:chExt cx="829437" cy="762762"/>
              </a:xfrm>
            </p:grpSpPr>
            <p:sp>
              <p:nvSpPr>
                <p:cNvPr id="95" name="任意多边形 92">
                  <a:extLst>
                    <a:ext uri="{FF2B5EF4-FFF2-40B4-BE49-F238E27FC236}">
                      <a16:creationId xmlns:a16="http://schemas.microsoft.com/office/drawing/2014/main" id="{89C4F131-A378-AC39-14FE-77093BB57D4E}"/>
                    </a:ext>
                  </a:extLst>
                </p:cNvPr>
                <p:cNvSpPr/>
                <p:nvPr/>
              </p:nvSpPr>
              <p:spPr>
                <a:xfrm>
                  <a:off x="8100822" y="3622071"/>
                  <a:ext cx="829437" cy="762762"/>
                </a:xfrm>
                <a:custGeom>
                  <a:avLst/>
                  <a:gdLst>
                    <a:gd name="connsiteX0" fmla="*/ 0 w 829437"/>
                    <a:gd name="connsiteY0" fmla="*/ 0 h 762762"/>
                    <a:gd name="connsiteX1" fmla="*/ 829437 w 829437"/>
                    <a:gd name="connsiteY1" fmla="*/ 0 h 762762"/>
                    <a:gd name="connsiteX2" fmla="*/ 829437 w 829437"/>
                    <a:gd name="connsiteY2" fmla="*/ 762762 h 762762"/>
                    <a:gd name="connsiteX3" fmla="*/ 0 w 829437"/>
                    <a:gd name="connsiteY3" fmla="*/ 762762 h 76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37" h="762762">
                      <a:moveTo>
                        <a:pt x="0" y="0"/>
                      </a:moveTo>
                      <a:lnTo>
                        <a:pt x="829437" y="0"/>
                      </a:lnTo>
                      <a:lnTo>
                        <a:pt x="829437" y="762762"/>
                      </a:lnTo>
                      <a:lnTo>
                        <a:pt x="0" y="762762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 93">
                  <a:extLst>
                    <a:ext uri="{FF2B5EF4-FFF2-40B4-BE49-F238E27FC236}">
                      <a16:creationId xmlns:a16="http://schemas.microsoft.com/office/drawing/2014/main" id="{50291618-0F40-1979-165E-4A5C33A06D93}"/>
                    </a:ext>
                  </a:extLst>
                </p:cNvPr>
                <p:cNvSpPr/>
                <p:nvPr/>
              </p:nvSpPr>
              <p:spPr>
                <a:xfrm>
                  <a:off x="8200453" y="3758279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9 w 81248"/>
                    <a:gd name="connsiteY1" fmla="*/ 0 h 81248"/>
                    <a:gd name="connsiteX2" fmla="*/ 81249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9" y="0"/>
                      </a:lnTo>
                      <a:lnTo>
                        <a:pt x="81249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F9CE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任意多边形 94">
                  <a:extLst>
                    <a:ext uri="{FF2B5EF4-FFF2-40B4-BE49-F238E27FC236}">
                      <a16:creationId xmlns:a16="http://schemas.microsoft.com/office/drawing/2014/main" id="{54B24F41-F8F1-3E96-DDA5-33F1773E24C9}"/>
                    </a:ext>
                  </a:extLst>
                </p:cNvPr>
                <p:cNvSpPr/>
                <p:nvPr/>
              </p:nvSpPr>
              <p:spPr>
                <a:xfrm>
                  <a:off x="8357139" y="3758279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9 w 81248"/>
                    <a:gd name="connsiteY1" fmla="*/ 0 h 81248"/>
                    <a:gd name="connsiteX2" fmla="*/ 81249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9" y="0"/>
                      </a:lnTo>
                      <a:lnTo>
                        <a:pt x="81249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F9CE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 95">
                  <a:extLst>
                    <a:ext uri="{FF2B5EF4-FFF2-40B4-BE49-F238E27FC236}">
                      <a16:creationId xmlns:a16="http://schemas.microsoft.com/office/drawing/2014/main" id="{E3AB9012-BE75-B5E9-465B-E806434786D4}"/>
                    </a:ext>
                  </a:extLst>
                </p:cNvPr>
                <p:cNvSpPr/>
                <p:nvPr/>
              </p:nvSpPr>
              <p:spPr>
                <a:xfrm>
                  <a:off x="8728233" y="4114609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8 w 81248"/>
                    <a:gd name="connsiteY1" fmla="*/ 0 h 81248"/>
                    <a:gd name="connsiteX2" fmla="*/ 81248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8" y="0"/>
                      </a:lnTo>
                      <a:lnTo>
                        <a:pt x="81248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4CAF5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 96">
                  <a:extLst>
                    <a:ext uri="{FF2B5EF4-FFF2-40B4-BE49-F238E27FC236}">
                      <a16:creationId xmlns:a16="http://schemas.microsoft.com/office/drawing/2014/main" id="{8F0AF76A-F044-4E85-B063-98E748BD6F2B}"/>
                    </a:ext>
                  </a:extLst>
                </p:cNvPr>
                <p:cNvSpPr/>
                <p:nvPr/>
              </p:nvSpPr>
              <p:spPr>
                <a:xfrm>
                  <a:off x="8212931" y="3925824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9 w 81248"/>
                    <a:gd name="connsiteY1" fmla="*/ 0 h 81248"/>
                    <a:gd name="connsiteX2" fmla="*/ 81249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9" y="0"/>
                      </a:lnTo>
                      <a:lnTo>
                        <a:pt x="81249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4CAF5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 97">
                  <a:extLst>
                    <a:ext uri="{FF2B5EF4-FFF2-40B4-BE49-F238E27FC236}">
                      <a16:creationId xmlns:a16="http://schemas.microsoft.com/office/drawing/2014/main" id="{5311E4AC-B16A-FD2C-DC8A-CD13611BBDE1}"/>
                    </a:ext>
                  </a:extLst>
                </p:cNvPr>
                <p:cNvSpPr/>
                <p:nvPr/>
              </p:nvSpPr>
              <p:spPr>
                <a:xfrm>
                  <a:off x="8333803" y="4045458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9 w 81248"/>
                    <a:gd name="connsiteY1" fmla="*/ 0 h 81248"/>
                    <a:gd name="connsiteX2" fmla="*/ 81249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9" y="0"/>
                      </a:lnTo>
                      <a:lnTo>
                        <a:pt x="81249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F9CE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 98">
                  <a:extLst>
                    <a:ext uri="{FF2B5EF4-FFF2-40B4-BE49-F238E27FC236}">
                      <a16:creationId xmlns:a16="http://schemas.microsoft.com/office/drawing/2014/main" id="{E29AC62F-79F7-1B68-1B83-0B288B42DEBB}"/>
                    </a:ext>
                  </a:extLst>
                </p:cNvPr>
                <p:cNvSpPr/>
                <p:nvPr/>
              </p:nvSpPr>
              <p:spPr>
                <a:xfrm>
                  <a:off x="8628602" y="3884199"/>
                  <a:ext cx="81248" cy="81248"/>
                </a:xfrm>
                <a:custGeom>
                  <a:avLst/>
                  <a:gdLst>
                    <a:gd name="connsiteX0" fmla="*/ 0 w 81248"/>
                    <a:gd name="connsiteY0" fmla="*/ 0 h 81248"/>
                    <a:gd name="connsiteX1" fmla="*/ 81249 w 81248"/>
                    <a:gd name="connsiteY1" fmla="*/ 0 h 81248"/>
                    <a:gd name="connsiteX2" fmla="*/ 81249 w 81248"/>
                    <a:gd name="connsiteY2" fmla="*/ 81248 h 81248"/>
                    <a:gd name="connsiteX3" fmla="*/ 0 w 81248"/>
                    <a:gd name="connsiteY3" fmla="*/ 81248 h 8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48" h="81248">
                      <a:moveTo>
                        <a:pt x="0" y="0"/>
                      </a:moveTo>
                      <a:lnTo>
                        <a:pt x="81249" y="0"/>
                      </a:lnTo>
                      <a:lnTo>
                        <a:pt x="81249" y="81248"/>
                      </a:lnTo>
                      <a:lnTo>
                        <a:pt x="0" y="81248"/>
                      </a:lnTo>
                      <a:close/>
                    </a:path>
                  </a:pathLst>
                </a:custGeom>
                <a:solidFill>
                  <a:srgbClr val="F9CE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 99">
                  <a:extLst>
                    <a:ext uri="{FF2B5EF4-FFF2-40B4-BE49-F238E27FC236}">
                      <a16:creationId xmlns:a16="http://schemas.microsoft.com/office/drawing/2014/main" id="{65C6AE34-AD15-D2C4-5529-EF13888839DA}"/>
                    </a:ext>
                  </a:extLst>
                </p:cNvPr>
                <p:cNvSpPr/>
                <p:nvPr/>
              </p:nvSpPr>
              <p:spPr>
                <a:xfrm>
                  <a:off x="8513921" y="3717607"/>
                  <a:ext cx="9525" cy="575309"/>
                </a:xfrm>
                <a:custGeom>
                  <a:avLst/>
                  <a:gdLst>
                    <a:gd name="connsiteX0" fmla="*/ 0 w 9525"/>
                    <a:gd name="connsiteY0" fmla="*/ 0 h 575309"/>
                    <a:gd name="connsiteX1" fmla="*/ 0 w 9525"/>
                    <a:gd name="connsiteY1" fmla="*/ 575310 h 575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5309">
                      <a:moveTo>
                        <a:pt x="0" y="0"/>
                      </a:moveTo>
                      <a:lnTo>
                        <a:pt x="0" y="575310"/>
                      </a:lnTo>
                    </a:path>
                  </a:pathLst>
                </a:custGeom>
                <a:ln w="9525" cap="flat">
                  <a:solidFill>
                    <a:srgbClr val="EBEFF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8D54F86B-BCBF-0C52-9E6C-F811E61182B7}"/>
                  </a:ext>
                </a:extLst>
              </p:cNvPr>
              <p:cNvGrpSpPr/>
              <p:nvPr/>
            </p:nvGrpSpPr>
            <p:grpSpPr>
              <a:xfrm>
                <a:off x="6778595" y="3655239"/>
                <a:ext cx="342756" cy="342756"/>
                <a:chOff x="6778595" y="3655239"/>
                <a:chExt cx="342756" cy="342756"/>
              </a:xfrm>
              <a:noFill/>
            </p:grpSpPr>
            <p:sp>
              <p:nvSpPr>
                <p:cNvPr id="93" name="任意多边形 90">
                  <a:extLst>
                    <a:ext uri="{FF2B5EF4-FFF2-40B4-BE49-F238E27FC236}">
                      <a16:creationId xmlns:a16="http://schemas.microsoft.com/office/drawing/2014/main" id="{EC587483-EF97-A4E5-05E1-4F1224A9659C}"/>
                    </a:ext>
                  </a:extLst>
                </p:cNvPr>
                <p:cNvSpPr/>
                <p:nvPr/>
              </p:nvSpPr>
              <p:spPr>
                <a:xfrm rot="-4608187">
                  <a:off x="6807383" y="3684026"/>
                  <a:ext cx="285181" cy="285181"/>
                </a:xfrm>
                <a:custGeom>
                  <a:avLst/>
                  <a:gdLst>
                    <a:gd name="connsiteX0" fmla="*/ 285181 w 285181"/>
                    <a:gd name="connsiteY0" fmla="*/ 142591 h 285181"/>
                    <a:gd name="connsiteX1" fmla="*/ 142590 w 285181"/>
                    <a:gd name="connsiteY1" fmla="*/ 285181 h 285181"/>
                    <a:gd name="connsiteX2" fmla="*/ 0 w 285181"/>
                    <a:gd name="connsiteY2" fmla="*/ 142590 h 285181"/>
                    <a:gd name="connsiteX3" fmla="*/ 142590 w 285181"/>
                    <a:gd name="connsiteY3" fmla="*/ 0 h 285181"/>
                    <a:gd name="connsiteX4" fmla="*/ 285181 w 285181"/>
                    <a:gd name="connsiteY4" fmla="*/ 142591 h 2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181" h="285181">
                      <a:moveTo>
                        <a:pt x="285181" y="142591"/>
                      </a:moveTo>
                      <a:cubicBezTo>
                        <a:pt x="285181" y="221341"/>
                        <a:pt x="221341" y="285181"/>
                        <a:pt x="142590" y="285181"/>
                      </a:cubicBezTo>
                      <a:cubicBezTo>
                        <a:pt x="63840" y="285181"/>
                        <a:pt x="0" y="221341"/>
                        <a:pt x="0" y="142590"/>
                      </a:cubicBezTo>
                      <a:cubicBezTo>
                        <a:pt x="0" y="63840"/>
                        <a:pt x="63840" y="0"/>
                        <a:pt x="142590" y="0"/>
                      </a:cubicBezTo>
                      <a:cubicBezTo>
                        <a:pt x="221341" y="0"/>
                        <a:pt x="285181" y="63840"/>
                        <a:pt x="285181" y="142591"/>
                      </a:cubicBezTo>
                      <a:close/>
                    </a:path>
                  </a:pathLst>
                </a:custGeom>
                <a:noFill/>
                <a:ln w="6645" cap="flat">
                  <a:solidFill>
                    <a:srgbClr val="D1D7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 91">
                  <a:extLst>
                    <a:ext uri="{FF2B5EF4-FFF2-40B4-BE49-F238E27FC236}">
                      <a16:creationId xmlns:a16="http://schemas.microsoft.com/office/drawing/2014/main" id="{5A094014-5122-5B78-6BE9-B828CB0CC244}"/>
                    </a:ext>
                  </a:extLst>
                </p:cNvPr>
                <p:cNvSpPr/>
                <p:nvPr/>
              </p:nvSpPr>
              <p:spPr>
                <a:xfrm>
                  <a:off x="6949916" y="3765613"/>
                  <a:ext cx="96297" cy="60960"/>
                </a:xfrm>
                <a:custGeom>
                  <a:avLst/>
                  <a:gdLst>
                    <a:gd name="connsiteX0" fmla="*/ 0 w 96297"/>
                    <a:gd name="connsiteY0" fmla="*/ 0 h 60960"/>
                    <a:gd name="connsiteX1" fmla="*/ 0 w 96297"/>
                    <a:gd name="connsiteY1" fmla="*/ 60960 h 60960"/>
                    <a:gd name="connsiteX2" fmla="*/ 96298 w 96297"/>
                    <a:gd name="connsiteY2" fmla="*/ 6096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97" h="60960">
                      <a:moveTo>
                        <a:pt x="0" y="0"/>
                      </a:moveTo>
                      <a:lnTo>
                        <a:pt x="0" y="60960"/>
                      </a:lnTo>
                      <a:lnTo>
                        <a:pt x="96298" y="60960"/>
                      </a:lnTo>
                    </a:path>
                  </a:pathLst>
                </a:custGeom>
                <a:noFill/>
                <a:ln w="6645" cap="flat">
                  <a:solidFill>
                    <a:srgbClr val="D1D7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D4D012B-E979-A340-E73A-35322B7A3D8C}"/>
                </a:ext>
              </a:extLst>
            </p:cNvPr>
            <p:cNvGrpSpPr/>
            <p:nvPr/>
          </p:nvGrpSpPr>
          <p:grpSpPr>
            <a:xfrm>
              <a:off x="3756211" y="2062158"/>
              <a:ext cx="5111870" cy="3541836"/>
              <a:chOff x="6580155" y="3830800"/>
              <a:chExt cx="2274570" cy="157597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124033E-036B-E32A-56A1-10090AAE8BBE}"/>
                  </a:ext>
                </a:extLst>
              </p:cNvPr>
              <p:cNvGrpSpPr/>
              <p:nvPr/>
            </p:nvGrpSpPr>
            <p:grpSpPr>
              <a:xfrm>
                <a:off x="7181278" y="3830800"/>
                <a:ext cx="1082473" cy="1575970"/>
                <a:chOff x="7181278" y="3830800"/>
                <a:chExt cx="1082473" cy="1575970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1AB6DBF2-B62E-EA26-710B-B400CBFD6D1A}"/>
                    </a:ext>
                  </a:extLst>
                </p:cNvPr>
                <p:cNvGrpSpPr/>
                <p:nvPr/>
              </p:nvGrpSpPr>
              <p:grpSpPr>
                <a:xfrm>
                  <a:off x="7794783" y="4763642"/>
                  <a:ext cx="408241" cy="639222"/>
                  <a:chOff x="7794783" y="4763642"/>
                  <a:chExt cx="408241" cy="639222"/>
                </a:xfrm>
                <a:solidFill>
                  <a:srgbClr val="000103"/>
                </a:solidFill>
              </p:grpSpPr>
              <p:sp>
                <p:nvSpPr>
                  <p:cNvPr id="88" name="任意多边形 85">
                    <a:extLst>
                      <a:ext uri="{FF2B5EF4-FFF2-40B4-BE49-F238E27FC236}">
                        <a16:creationId xmlns:a16="http://schemas.microsoft.com/office/drawing/2014/main" id="{35394FF2-A821-0B52-46F4-ACD61FCA5AA4}"/>
                      </a:ext>
                    </a:extLst>
                  </p:cNvPr>
                  <p:cNvSpPr/>
                  <p:nvPr/>
                </p:nvSpPr>
                <p:spPr>
                  <a:xfrm>
                    <a:off x="8118633" y="4804219"/>
                    <a:ext cx="81343" cy="594836"/>
                  </a:xfrm>
                  <a:custGeom>
                    <a:avLst/>
                    <a:gdLst>
                      <a:gd name="connsiteX0" fmla="*/ 0 w 81343"/>
                      <a:gd name="connsiteY0" fmla="*/ 0 h 594836"/>
                      <a:gd name="connsiteX1" fmla="*/ 81344 w 81343"/>
                      <a:gd name="connsiteY1" fmla="*/ 594836 h 594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1343" h="594836">
                        <a:moveTo>
                          <a:pt x="0" y="0"/>
                        </a:moveTo>
                        <a:lnTo>
                          <a:pt x="81344" y="594836"/>
                        </a:lnTo>
                      </a:path>
                    </a:pathLst>
                  </a:custGeom>
                  <a:ln w="9643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任意多边形 86">
                    <a:extLst>
                      <a:ext uri="{FF2B5EF4-FFF2-40B4-BE49-F238E27FC236}">
                        <a16:creationId xmlns:a16="http://schemas.microsoft.com/office/drawing/2014/main" id="{43DD07E3-4F7B-73A5-D7D9-CA93D9C58445}"/>
                      </a:ext>
                    </a:extLst>
                  </p:cNvPr>
                  <p:cNvSpPr/>
                  <p:nvPr/>
                </p:nvSpPr>
                <p:spPr>
                  <a:xfrm>
                    <a:off x="7794783" y="4817554"/>
                    <a:ext cx="80105" cy="585311"/>
                  </a:xfrm>
                  <a:custGeom>
                    <a:avLst/>
                    <a:gdLst>
                      <a:gd name="connsiteX0" fmla="*/ 80105 w 80105"/>
                      <a:gd name="connsiteY0" fmla="*/ 0 h 585311"/>
                      <a:gd name="connsiteX1" fmla="*/ 0 w 80105"/>
                      <a:gd name="connsiteY1" fmla="*/ 585311 h 585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0105" h="585311">
                        <a:moveTo>
                          <a:pt x="80105" y="0"/>
                        </a:moveTo>
                        <a:lnTo>
                          <a:pt x="0" y="585311"/>
                        </a:lnTo>
                      </a:path>
                    </a:pathLst>
                  </a:custGeom>
                  <a:ln w="9643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 87">
                    <a:extLst>
                      <a:ext uri="{FF2B5EF4-FFF2-40B4-BE49-F238E27FC236}">
                        <a16:creationId xmlns:a16="http://schemas.microsoft.com/office/drawing/2014/main" id="{7B89A909-73FB-3FF2-D958-BE3A66486593}"/>
                      </a:ext>
                    </a:extLst>
                  </p:cNvPr>
                  <p:cNvSpPr/>
                  <p:nvPr/>
                </p:nvSpPr>
                <p:spPr>
                  <a:xfrm>
                    <a:off x="7796212" y="4763642"/>
                    <a:ext cx="406812" cy="61912"/>
                  </a:xfrm>
                  <a:custGeom>
                    <a:avLst/>
                    <a:gdLst>
                      <a:gd name="connsiteX0" fmla="*/ 376047 w 406812"/>
                      <a:gd name="connsiteY0" fmla="*/ 61913 h 61912"/>
                      <a:gd name="connsiteX1" fmla="*/ 30766 w 406812"/>
                      <a:gd name="connsiteY1" fmla="*/ 61913 h 61912"/>
                      <a:gd name="connsiteX2" fmla="*/ 0 w 406812"/>
                      <a:gd name="connsiteY2" fmla="*/ 31147 h 61912"/>
                      <a:gd name="connsiteX3" fmla="*/ 0 w 406812"/>
                      <a:gd name="connsiteY3" fmla="*/ 30766 h 61912"/>
                      <a:gd name="connsiteX4" fmla="*/ 30766 w 406812"/>
                      <a:gd name="connsiteY4" fmla="*/ 0 h 61912"/>
                      <a:gd name="connsiteX5" fmla="*/ 376047 w 406812"/>
                      <a:gd name="connsiteY5" fmla="*/ 0 h 61912"/>
                      <a:gd name="connsiteX6" fmla="*/ 406813 w 406812"/>
                      <a:gd name="connsiteY6" fmla="*/ 30766 h 61912"/>
                      <a:gd name="connsiteX7" fmla="*/ 406813 w 406812"/>
                      <a:gd name="connsiteY7" fmla="*/ 31147 h 61912"/>
                      <a:gd name="connsiteX8" fmla="*/ 376047 w 406812"/>
                      <a:gd name="connsiteY8" fmla="*/ 61913 h 61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6812" h="61912">
                        <a:moveTo>
                          <a:pt x="376047" y="61913"/>
                        </a:moveTo>
                        <a:lnTo>
                          <a:pt x="30766" y="61913"/>
                        </a:lnTo>
                        <a:cubicBezTo>
                          <a:pt x="13811" y="61913"/>
                          <a:pt x="0" y="48196"/>
                          <a:pt x="0" y="31147"/>
                        </a:cubicBezTo>
                        <a:lnTo>
                          <a:pt x="0" y="30766"/>
                        </a:lnTo>
                        <a:cubicBezTo>
                          <a:pt x="0" y="13811"/>
                          <a:pt x="13716" y="0"/>
                          <a:pt x="30766" y="0"/>
                        </a:cubicBezTo>
                        <a:lnTo>
                          <a:pt x="376047" y="0"/>
                        </a:lnTo>
                        <a:cubicBezTo>
                          <a:pt x="393002" y="0"/>
                          <a:pt x="406813" y="13716"/>
                          <a:pt x="406813" y="30766"/>
                        </a:cubicBezTo>
                        <a:lnTo>
                          <a:pt x="406813" y="31147"/>
                        </a:lnTo>
                        <a:cubicBezTo>
                          <a:pt x="406813" y="48196"/>
                          <a:pt x="393097" y="61913"/>
                          <a:pt x="376047" y="61913"/>
                        </a:cubicBezTo>
                        <a:close/>
                      </a:path>
                    </a:pathLst>
                  </a:custGeom>
                  <a:solidFill>
                    <a:srgbClr val="00010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05183EF6-F4D5-3D0B-9AC6-D6FAA9A79B71}"/>
                    </a:ext>
                  </a:extLst>
                </p:cNvPr>
                <p:cNvGrpSpPr/>
                <p:nvPr/>
              </p:nvGrpSpPr>
              <p:grpSpPr>
                <a:xfrm>
                  <a:off x="7181278" y="3830800"/>
                  <a:ext cx="1082473" cy="1575970"/>
                  <a:chOff x="7181278" y="3830800"/>
                  <a:chExt cx="1082473" cy="1575970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C4CFD86F-5C93-1C27-9D4F-D107E6CCE962}"/>
                      </a:ext>
                    </a:extLst>
                  </p:cNvPr>
                  <p:cNvGrpSpPr/>
                  <p:nvPr/>
                </p:nvGrpSpPr>
                <p:grpSpPr>
                  <a:xfrm>
                    <a:off x="7181278" y="4594288"/>
                    <a:ext cx="1008631" cy="812482"/>
                    <a:chOff x="7181278" y="4594288"/>
                    <a:chExt cx="1008631" cy="812482"/>
                  </a:xfrm>
                </p:grpSpPr>
                <p:grpSp>
                  <p:nvGrpSpPr>
                    <p:cNvPr id="71" name="组合 70">
                      <a:extLst>
                        <a:ext uri="{FF2B5EF4-FFF2-40B4-BE49-F238E27FC236}">
                          <a16:creationId xmlns:a16="http://schemas.microsoft.com/office/drawing/2014/main" id="{0FC66D22-3A08-3872-01F8-6FBE162EB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78" y="4722299"/>
                      <a:ext cx="558940" cy="682756"/>
                      <a:chOff x="7181278" y="4722299"/>
                      <a:chExt cx="558940" cy="682756"/>
                    </a:xfrm>
                  </p:grpSpPr>
                  <p:grpSp>
                    <p:nvGrpSpPr>
                      <p:cNvPr id="82" name="组合 81">
                        <a:extLst>
                          <a:ext uri="{FF2B5EF4-FFF2-40B4-BE49-F238E27FC236}">
                            <a16:creationId xmlns:a16="http://schemas.microsoft.com/office/drawing/2014/main" id="{8356CE6C-3D96-F208-115B-7BDA60BF91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278" y="5132069"/>
                        <a:ext cx="334517" cy="272986"/>
                        <a:chOff x="7181278" y="5132069"/>
                        <a:chExt cx="334517" cy="272986"/>
                      </a:xfrm>
                    </p:grpSpPr>
                    <p:sp>
                      <p:nvSpPr>
                        <p:cNvPr id="84" name="任意多边形 81">
                          <a:extLst>
                            <a:ext uri="{FF2B5EF4-FFF2-40B4-BE49-F238E27FC236}">
                              <a16:creationId xmlns:a16="http://schemas.microsoft.com/office/drawing/2014/main" id="{0130CF49-7BBD-CD1D-337D-0A6CAF2BD0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681" y="5132069"/>
                          <a:ext cx="158115" cy="164687"/>
                        </a:xfrm>
                        <a:custGeom>
                          <a:avLst/>
                          <a:gdLst>
                            <a:gd name="connsiteX0" fmla="*/ 60103 w 158115"/>
                            <a:gd name="connsiteY0" fmla="*/ 0 h 164687"/>
                            <a:gd name="connsiteX1" fmla="*/ 0 w 158115"/>
                            <a:gd name="connsiteY1" fmla="*/ 135636 h 164687"/>
                            <a:gd name="connsiteX2" fmla="*/ 81153 w 158115"/>
                            <a:gd name="connsiteY2" fmla="*/ 164687 h 164687"/>
                            <a:gd name="connsiteX3" fmla="*/ 158115 w 158115"/>
                            <a:gd name="connsiteY3" fmla="*/ 20288 h 1646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58115" h="164687">
                              <a:moveTo>
                                <a:pt x="60103" y="0"/>
                              </a:moveTo>
                              <a:lnTo>
                                <a:pt x="0" y="135636"/>
                              </a:lnTo>
                              <a:lnTo>
                                <a:pt x="81153" y="164687"/>
                              </a:lnTo>
                              <a:lnTo>
                                <a:pt x="158115" y="202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AD9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85" name="组合 84">
                          <a:extLst>
                            <a:ext uri="{FF2B5EF4-FFF2-40B4-BE49-F238E27FC236}">
                              <a16:creationId xmlns:a16="http://schemas.microsoft.com/office/drawing/2014/main" id="{BFBFF8CC-B80C-608D-222B-095022E68B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81278" y="5245608"/>
                          <a:ext cx="267081" cy="159448"/>
                          <a:chOff x="7181278" y="5245608"/>
                          <a:chExt cx="267081" cy="159448"/>
                        </a:xfrm>
                      </p:grpSpPr>
                      <p:sp>
                        <p:nvSpPr>
                          <p:cNvPr id="86" name="任意多边形 83">
                            <a:extLst>
                              <a:ext uri="{FF2B5EF4-FFF2-40B4-BE49-F238E27FC236}">
                                <a16:creationId xmlns:a16="http://schemas.microsoft.com/office/drawing/2014/main" id="{78604797-1B23-542E-5812-E020FA4DAA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4232" y="5245608"/>
                            <a:ext cx="254127" cy="132968"/>
                          </a:xfrm>
                          <a:custGeom>
                            <a:avLst/>
                            <a:gdLst>
                              <a:gd name="connsiteX0" fmla="*/ 159353 w 254127"/>
                              <a:gd name="connsiteY0" fmla="*/ 0 h 132968"/>
                              <a:gd name="connsiteX1" fmla="*/ 20098 w 254127"/>
                              <a:gd name="connsiteY1" fmla="*/ 12573 h 132968"/>
                              <a:gd name="connsiteX2" fmla="*/ 0 w 254127"/>
                              <a:gd name="connsiteY2" fmla="*/ 31528 h 132968"/>
                              <a:gd name="connsiteX3" fmla="*/ 0 w 254127"/>
                              <a:gd name="connsiteY3" fmla="*/ 31528 h 132968"/>
                              <a:gd name="connsiteX4" fmla="*/ 247174 w 254127"/>
                              <a:gd name="connsiteY4" fmla="*/ 132969 h 132968"/>
                              <a:gd name="connsiteX5" fmla="*/ 254127 w 254127"/>
                              <a:gd name="connsiteY5" fmla="*/ 37433 h 132968"/>
                              <a:gd name="connsiteX6" fmla="*/ 159353 w 254127"/>
                              <a:gd name="connsiteY6" fmla="*/ 0 h 1329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54127" h="132968">
                                <a:moveTo>
                                  <a:pt x="159353" y="0"/>
                                </a:moveTo>
                                <a:lnTo>
                                  <a:pt x="20098" y="12573"/>
                                </a:lnTo>
                                <a:cubicBezTo>
                                  <a:pt x="9906" y="13430"/>
                                  <a:pt x="1524" y="21241"/>
                                  <a:pt x="0" y="31528"/>
                                </a:cubicBezTo>
                                <a:lnTo>
                                  <a:pt x="0" y="31528"/>
                                </a:lnTo>
                                <a:lnTo>
                                  <a:pt x="247174" y="132969"/>
                                </a:lnTo>
                                <a:lnTo>
                                  <a:pt x="254127" y="37433"/>
                                </a:lnTo>
                                <a:lnTo>
                                  <a:pt x="159353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103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7" name="任意多边形 84">
                            <a:extLst>
                              <a:ext uri="{FF2B5EF4-FFF2-40B4-BE49-F238E27FC236}">
                                <a16:creationId xmlns:a16="http://schemas.microsoft.com/office/drawing/2014/main" id="{6232D62B-CE55-5891-23F4-0B89E5CA5A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81278" y="5275897"/>
                            <a:ext cx="264128" cy="129158"/>
                          </a:xfrm>
                          <a:custGeom>
                            <a:avLst/>
                            <a:gdLst>
                              <a:gd name="connsiteX0" fmla="*/ 254127 w 264128"/>
                              <a:gd name="connsiteY0" fmla="*/ 129159 h 129158"/>
                              <a:gd name="connsiteX1" fmla="*/ 0 w 264128"/>
                              <a:gd name="connsiteY1" fmla="*/ 24860 h 129158"/>
                              <a:gd name="connsiteX2" fmla="*/ 10001 w 264128"/>
                              <a:gd name="connsiteY2" fmla="*/ 0 h 129158"/>
                              <a:gd name="connsiteX3" fmla="*/ 264128 w 264128"/>
                              <a:gd name="connsiteY3" fmla="*/ 104204 h 12915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64128" h="129158">
                                <a:moveTo>
                                  <a:pt x="254127" y="129159"/>
                                </a:moveTo>
                                <a:lnTo>
                                  <a:pt x="0" y="24860"/>
                                </a:lnTo>
                                <a:lnTo>
                                  <a:pt x="10001" y="0"/>
                                </a:lnTo>
                                <a:lnTo>
                                  <a:pt x="264128" y="10420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83" name="任意多边形 80">
                        <a:extLst>
                          <a:ext uri="{FF2B5EF4-FFF2-40B4-BE49-F238E27FC236}">
                            <a16:creationId xmlns:a16="http://schemas.microsoft.com/office/drawing/2014/main" id="{109A7BEF-6D4F-1C88-2CAA-D5520DA9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8633" y="4722299"/>
                        <a:ext cx="381584" cy="526641"/>
                      </a:xfrm>
                      <a:custGeom>
                        <a:avLst/>
                        <a:gdLst>
                          <a:gd name="connsiteX0" fmla="*/ 370808 w 381584"/>
                          <a:gd name="connsiteY0" fmla="*/ 139451 h 526641"/>
                          <a:gd name="connsiteX1" fmla="*/ 138398 w 381584"/>
                          <a:gd name="connsiteY1" fmla="*/ 526642 h 526641"/>
                          <a:gd name="connsiteX2" fmla="*/ 0 w 381584"/>
                          <a:gd name="connsiteY2" fmla="*/ 461015 h 526641"/>
                          <a:gd name="connsiteX3" fmla="*/ 200882 w 381584"/>
                          <a:gd name="connsiteY3" fmla="*/ 57821 h 526641"/>
                          <a:gd name="connsiteX4" fmla="*/ 337852 w 381584"/>
                          <a:gd name="connsiteY4" fmla="*/ 14768 h 526641"/>
                          <a:gd name="connsiteX5" fmla="*/ 337852 w 381584"/>
                          <a:gd name="connsiteY5" fmla="*/ 14768 h 526641"/>
                          <a:gd name="connsiteX6" fmla="*/ 370808 w 381584"/>
                          <a:gd name="connsiteY6" fmla="*/ 139451 h 5266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81584" h="526641">
                            <a:moveTo>
                              <a:pt x="370808" y="139451"/>
                            </a:moveTo>
                            <a:lnTo>
                              <a:pt x="138398" y="526642"/>
                            </a:lnTo>
                            <a:lnTo>
                              <a:pt x="0" y="461015"/>
                            </a:lnTo>
                            <a:lnTo>
                              <a:pt x="200882" y="57821"/>
                            </a:lnTo>
                            <a:cubicBezTo>
                              <a:pt x="223647" y="3910"/>
                              <a:pt x="288893" y="-16569"/>
                              <a:pt x="337852" y="14768"/>
                            </a:cubicBezTo>
                            <a:lnTo>
                              <a:pt x="337852" y="14768"/>
                            </a:lnTo>
                            <a:cubicBezTo>
                              <a:pt x="379190" y="41438"/>
                              <a:pt x="393573" y="95636"/>
                              <a:pt x="370808" y="139451"/>
                            </a:cubicBezTo>
                            <a:close/>
                          </a:path>
                        </a:pathLst>
                      </a:custGeom>
                      <a:solidFill>
                        <a:srgbClr val="3A933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000F5566-1189-AA5D-055F-16F20A4A18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20097" y="4594288"/>
                      <a:ext cx="669812" cy="812482"/>
                      <a:chOff x="7520097" y="4594288"/>
                      <a:chExt cx="669812" cy="812482"/>
                    </a:xfrm>
                  </p:grpSpPr>
                  <p:sp>
                    <p:nvSpPr>
                      <p:cNvPr id="73" name="任意多边形 70">
                        <a:extLst>
                          <a:ext uri="{FF2B5EF4-FFF2-40B4-BE49-F238E27FC236}">
                            <a16:creationId xmlns:a16="http://schemas.microsoft.com/office/drawing/2014/main" id="{2AC1D040-5543-383A-44DF-C72173830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93806" y="4594288"/>
                        <a:ext cx="596104" cy="245078"/>
                      </a:xfrm>
                      <a:custGeom>
                        <a:avLst/>
                        <a:gdLst>
                          <a:gd name="connsiteX0" fmla="*/ 576834 w 596104"/>
                          <a:gd name="connsiteY0" fmla="*/ 0 h 245078"/>
                          <a:gd name="connsiteX1" fmla="*/ 547878 w 596104"/>
                          <a:gd name="connsiteY1" fmla="*/ 166116 h 245078"/>
                          <a:gd name="connsiteX2" fmla="*/ 505968 w 596104"/>
                          <a:gd name="connsiteY2" fmla="*/ 178784 h 245078"/>
                          <a:gd name="connsiteX3" fmla="*/ 130588 w 596104"/>
                          <a:gd name="connsiteY3" fmla="*/ 245078 h 245078"/>
                          <a:gd name="connsiteX4" fmla="*/ 0 w 596104"/>
                          <a:gd name="connsiteY4" fmla="*/ 68675 h 245078"/>
                          <a:gd name="connsiteX5" fmla="*/ 280035 w 596104"/>
                          <a:gd name="connsiteY5" fmla="*/ 667 h 245078"/>
                          <a:gd name="connsiteX6" fmla="*/ 576834 w 596104"/>
                          <a:gd name="connsiteY6" fmla="*/ 0 h 2450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96104" h="245078">
                            <a:moveTo>
                              <a:pt x="576834" y="0"/>
                            </a:moveTo>
                            <a:cubicBezTo>
                              <a:pt x="576834" y="0"/>
                              <a:pt x="635603" y="114014"/>
                              <a:pt x="547878" y="166116"/>
                            </a:cubicBezTo>
                            <a:cubicBezTo>
                              <a:pt x="535114" y="173641"/>
                              <a:pt x="520637" y="177737"/>
                              <a:pt x="505968" y="178784"/>
                            </a:cubicBezTo>
                            <a:lnTo>
                              <a:pt x="130588" y="245078"/>
                            </a:lnTo>
                            <a:lnTo>
                              <a:pt x="0" y="68675"/>
                            </a:lnTo>
                            <a:lnTo>
                              <a:pt x="280035" y="667"/>
                            </a:lnTo>
                            <a:lnTo>
                              <a:pt x="576834" y="0"/>
                            </a:lnTo>
                            <a:close/>
                          </a:path>
                        </a:pathLst>
                      </a:custGeom>
                      <a:solidFill>
                        <a:srgbClr val="4CAF52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74" name="组合 73">
                        <a:extLst>
                          <a:ext uri="{FF2B5EF4-FFF2-40B4-BE49-F238E27FC236}">
                            <a16:creationId xmlns:a16="http://schemas.microsoft.com/office/drawing/2014/main" id="{41E35E23-C86A-A756-3E64-04A469A6C5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0097" y="4660575"/>
                        <a:ext cx="445374" cy="746195"/>
                        <a:chOff x="7520097" y="4660575"/>
                        <a:chExt cx="445374" cy="746195"/>
                      </a:xfrm>
                    </p:grpSpPr>
                    <p:grpSp>
                      <p:nvGrpSpPr>
                        <p:cNvPr id="75" name="组合 74">
                          <a:extLst>
                            <a:ext uri="{FF2B5EF4-FFF2-40B4-BE49-F238E27FC236}">
                              <a16:creationId xmlns:a16="http://schemas.microsoft.com/office/drawing/2014/main" id="{A76BB3E6-0AFE-2326-73D2-D44B1E287E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17674" y="5043868"/>
                          <a:ext cx="247797" cy="362902"/>
                          <a:chOff x="7717674" y="5043868"/>
                          <a:chExt cx="247797" cy="362902"/>
                        </a:xfrm>
                      </p:grpSpPr>
                      <p:sp>
                        <p:nvSpPr>
                          <p:cNvPr id="78" name="任意多边形 75">
                            <a:extLst>
                              <a:ext uri="{FF2B5EF4-FFF2-40B4-BE49-F238E27FC236}">
                                <a16:creationId xmlns:a16="http://schemas.microsoft.com/office/drawing/2014/main" id="{49A3E704-46BC-00B2-CCB4-E6DEAC1DB4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32775" y="5043868"/>
                            <a:ext cx="146304" cy="197072"/>
                          </a:xfrm>
                          <a:custGeom>
                            <a:avLst/>
                            <a:gdLst>
                              <a:gd name="connsiteX0" fmla="*/ 0 w 146304"/>
                              <a:gd name="connsiteY0" fmla="*/ 70295 h 197072"/>
                              <a:gd name="connsiteX1" fmla="*/ 76676 w 146304"/>
                              <a:gd name="connsiteY1" fmla="*/ 197072 h 197072"/>
                              <a:gd name="connsiteX2" fmla="*/ 146304 w 146304"/>
                              <a:gd name="connsiteY2" fmla="*/ 145828 h 197072"/>
                              <a:gd name="connsiteX3" fmla="*/ 71914 w 146304"/>
                              <a:gd name="connsiteY3" fmla="*/ 0 h 19707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46304" h="197072">
                                <a:moveTo>
                                  <a:pt x="0" y="70295"/>
                                </a:moveTo>
                                <a:lnTo>
                                  <a:pt x="76676" y="197072"/>
                                </a:lnTo>
                                <a:lnTo>
                                  <a:pt x="146304" y="145828"/>
                                </a:lnTo>
                                <a:lnTo>
                                  <a:pt x="7191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AD9E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79" name="组合 78">
                            <a:extLst>
                              <a:ext uri="{FF2B5EF4-FFF2-40B4-BE49-F238E27FC236}">
                                <a16:creationId xmlns:a16="http://schemas.microsoft.com/office/drawing/2014/main" id="{D6C4E7B6-41B6-BC02-8686-C1579DA974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717674" y="5173884"/>
                            <a:ext cx="247797" cy="232886"/>
                            <a:chOff x="7717674" y="5173884"/>
                            <a:chExt cx="247797" cy="232886"/>
                          </a:xfrm>
                        </p:grpSpPr>
                        <p:sp>
                          <p:nvSpPr>
                            <p:cNvPr id="80" name="任意多边形 77">
                              <a:extLst>
                                <a:ext uri="{FF2B5EF4-FFF2-40B4-BE49-F238E27FC236}">
                                  <a16:creationId xmlns:a16="http://schemas.microsoft.com/office/drawing/2014/main" id="{32C4859D-6DEC-13EC-C29A-36F106BE5D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17674" y="5173884"/>
                              <a:ext cx="229413" cy="208692"/>
                            </a:xfrm>
                            <a:custGeom>
                              <a:avLst/>
                              <a:gdLst>
                                <a:gd name="connsiteX0" fmla="*/ 71394 w 229413"/>
                                <a:gd name="connsiteY0" fmla="*/ 58007 h 208692"/>
                                <a:gd name="connsiteX1" fmla="*/ 2909 w 229413"/>
                                <a:gd name="connsiteY1" fmla="*/ 181261 h 208692"/>
                                <a:gd name="connsiteX2" fmla="*/ 7005 w 229413"/>
                                <a:gd name="connsiteY2" fmla="*/ 208693 h 208692"/>
                                <a:gd name="connsiteX3" fmla="*/ 7005 w 229413"/>
                                <a:gd name="connsiteY3" fmla="*/ 208693 h 208692"/>
                                <a:gd name="connsiteX4" fmla="*/ 229414 w 229413"/>
                                <a:gd name="connsiteY4" fmla="*/ 59722 h 208692"/>
                                <a:gd name="connsiteX5" fmla="*/ 155405 w 229413"/>
                                <a:gd name="connsiteY5" fmla="*/ 0 h 208692"/>
                                <a:gd name="connsiteX6" fmla="*/ 71394 w 229413"/>
                                <a:gd name="connsiteY6" fmla="*/ 58007 h 2086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</a:cxnLst>
                              <a:rect l="l" t="t" r="r" b="b"/>
                              <a:pathLst>
                                <a:path w="229413" h="208692">
                                  <a:moveTo>
                                    <a:pt x="71394" y="58007"/>
                                  </a:moveTo>
                                  <a:lnTo>
                                    <a:pt x="2909" y="181261"/>
                                  </a:lnTo>
                                  <a:cubicBezTo>
                                    <a:pt x="-2139" y="190310"/>
                                    <a:pt x="-519" y="201644"/>
                                    <a:pt x="7005" y="208693"/>
                                  </a:cubicBezTo>
                                  <a:lnTo>
                                    <a:pt x="7005" y="208693"/>
                                  </a:lnTo>
                                  <a:lnTo>
                                    <a:pt x="229414" y="59722"/>
                                  </a:lnTo>
                                  <a:lnTo>
                                    <a:pt x="155405" y="0"/>
                                  </a:lnTo>
                                  <a:lnTo>
                                    <a:pt x="71394" y="5800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0103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1" name="任意多边形 78">
                              <a:extLst>
                                <a:ext uri="{FF2B5EF4-FFF2-40B4-BE49-F238E27FC236}">
                                  <a16:creationId xmlns:a16="http://schemas.microsoft.com/office/drawing/2014/main" id="{B922732F-7DA0-CACE-FD1E-880D521D96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22108" y="5231320"/>
                              <a:ext cx="243363" cy="175450"/>
                            </a:xfrm>
                            <a:custGeom>
                              <a:avLst/>
                              <a:gdLst>
                                <a:gd name="connsiteX0" fmla="*/ 243364 w 243363"/>
                                <a:gd name="connsiteY0" fmla="*/ 22288 h 175450"/>
                                <a:gd name="connsiteX1" fmla="*/ 14669 w 243363"/>
                                <a:gd name="connsiteY1" fmla="*/ 175451 h 175450"/>
                                <a:gd name="connsiteX2" fmla="*/ 0 w 243363"/>
                                <a:gd name="connsiteY2" fmla="*/ 153067 h 175450"/>
                                <a:gd name="connsiteX3" fmla="*/ 228600 w 243363"/>
                                <a:gd name="connsiteY3" fmla="*/ 0 h 175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3363" h="175450">
                                  <a:moveTo>
                                    <a:pt x="243364" y="22288"/>
                                  </a:moveTo>
                                  <a:lnTo>
                                    <a:pt x="14669" y="175451"/>
                                  </a:lnTo>
                                  <a:lnTo>
                                    <a:pt x="0" y="153067"/>
                                  </a:lnTo>
                                  <a:lnTo>
                                    <a:pt x="22860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76" name="任意多边形 73">
                          <a:extLst>
                            <a:ext uri="{FF2B5EF4-FFF2-40B4-BE49-F238E27FC236}">
                              <a16:creationId xmlns:a16="http://schemas.microsoft.com/office/drawing/2014/main" id="{C59EBAA2-9737-B87C-8CF7-CF82863A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0097" y="4660575"/>
                          <a:ext cx="362030" cy="541693"/>
                        </a:xfrm>
                        <a:custGeom>
                          <a:avLst/>
                          <a:gdLst>
                            <a:gd name="connsiteX0" fmla="*/ 177436 w 362030"/>
                            <a:gd name="connsiteY0" fmla="*/ 50585 h 541693"/>
                            <a:gd name="connsiteX1" fmla="*/ 362030 w 362030"/>
                            <a:gd name="connsiteY1" fmla="*/ 463303 h 541693"/>
                            <a:gd name="connsiteX2" fmla="*/ 230300 w 362030"/>
                            <a:gd name="connsiteY2" fmla="*/ 541694 h 541693"/>
                            <a:gd name="connsiteX3" fmla="*/ 14749 w 362030"/>
                            <a:gd name="connsiteY3" fmla="*/ 146311 h 541693"/>
                            <a:gd name="connsiteX4" fmla="*/ 57040 w 362030"/>
                            <a:gd name="connsiteY4" fmla="*/ 7722 h 541693"/>
                            <a:gd name="connsiteX5" fmla="*/ 57040 w 362030"/>
                            <a:gd name="connsiteY5" fmla="*/ 7722 h 541693"/>
                            <a:gd name="connsiteX6" fmla="*/ 177436 w 362030"/>
                            <a:gd name="connsiteY6" fmla="*/ 50585 h 5416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62030" h="541693">
                              <a:moveTo>
                                <a:pt x="177436" y="50585"/>
                              </a:moveTo>
                              <a:lnTo>
                                <a:pt x="362030" y="463303"/>
                              </a:lnTo>
                              <a:lnTo>
                                <a:pt x="230300" y="541694"/>
                              </a:lnTo>
                              <a:lnTo>
                                <a:pt x="14749" y="146311"/>
                              </a:lnTo>
                              <a:cubicBezTo>
                                <a:pt x="-16398" y="96781"/>
                                <a:pt x="3700" y="30868"/>
                                <a:pt x="57040" y="7722"/>
                              </a:cubicBezTo>
                              <a:lnTo>
                                <a:pt x="57040" y="7722"/>
                              </a:lnTo>
                              <a:cubicBezTo>
                                <a:pt x="102093" y="-11804"/>
                                <a:pt x="154481" y="6865"/>
                                <a:pt x="177436" y="505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CAF5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7" name="任意多边形 74">
                          <a:extLst>
                            <a:ext uri="{FF2B5EF4-FFF2-40B4-BE49-F238E27FC236}">
                              <a16:creationId xmlns:a16="http://schemas.microsoft.com/office/drawing/2014/main" id="{A3313343-09C6-5465-A24E-6AAC5B3B71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91151" y="4804219"/>
                          <a:ext cx="61531" cy="30194"/>
                        </a:xfrm>
                        <a:custGeom>
                          <a:avLst/>
                          <a:gdLst>
                            <a:gd name="connsiteX0" fmla="*/ 61531 w 61531"/>
                            <a:gd name="connsiteY0" fmla="*/ 30194 h 30194"/>
                            <a:gd name="connsiteX1" fmla="*/ 0 w 61531"/>
                            <a:gd name="connsiteY1" fmla="*/ 0 h 3019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61531" h="30194">
                              <a:moveTo>
                                <a:pt x="61531" y="30194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20" cap="flat">
                          <a:solidFill>
                            <a:srgbClr val="3A933C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408C7DCA-99E0-FEF4-633F-7D03B4A26853}"/>
                      </a:ext>
                    </a:extLst>
                  </p:cNvPr>
                  <p:cNvGrpSpPr/>
                  <p:nvPr/>
                </p:nvGrpSpPr>
                <p:grpSpPr>
                  <a:xfrm>
                    <a:off x="7233515" y="4156138"/>
                    <a:ext cx="1030236" cy="463950"/>
                    <a:chOff x="7233515" y="4156138"/>
                    <a:chExt cx="1030236" cy="463950"/>
                  </a:xfrm>
                </p:grpSpPr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A73A9968-1789-87D8-2A96-6001DE0F7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3082" y="4210050"/>
                      <a:ext cx="457424" cy="333569"/>
                      <a:chOff x="7433082" y="4210050"/>
                      <a:chExt cx="457424" cy="333569"/>
                    </a:xfrm>
                  </p:grpSpPr>
                  <p:grpSp>
                    <p:nvGrpSpPr>
                      <p:cNvPr id="66" name="组合 65">
                        <a:extLst>
                          <a:ext uri="{FF2B5EF4-FFF2-40B4-BE49-F238E27FC236}">
                            <a16:creationId xmlns:a16="http://schemas.microsoft.com/office/drawing/2014/main" id="{65C4EA8D-50F9-AD12-4633-03EA8023D6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33082" y="4465624"/>
                        <a:ext cx="193394" cy="74752"/>
                        <a:chOff x="7433082" y="4465624"/>
                        <a:chExt cx="193394" cy="74752"/>
                      </a:xfrm>
                    </p:grpSpPr>
                    <p:sp>
                      <p:nvSpPr>
                        <p:cNvPr id="69" name="任意多边形 66">
                          <a:extLst>
                            <a:ext uri="{FF2B5EF4-FFF2-40B4-BE49-F238E27FC236}">
                              <a16:creationId xmlns:a16="http://schemas.microsoft.com/office/drawing/2014/main" id="{D7D22CFC-33DA-E0D7-5295-2D17988A28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1707" y="4474749"/>
                          <a:ext cx="64769" cy="65627"/>
                        </a:xfrm>
                        <a:custGeom>
                          <a:avLst/>
                          <a:gdLst>
                            <a:gd name="connsiteX0" fmla="*/ 0 w 64769"/>
                            <a:gd name="connsiteY0" fmla="*/ 5048 h 65627"/>
                            <a:gd name="connsiteX1" fmla="*/ 64770 w 64769"/>
                            <a:gd name="connsiteY1" fmla="*/ 0 h 65627"/>
                            <a:gd name="connsiteX2" fmla="*/ 62770 w 64769"/>
                            <a:gd name="connsiteY2" fmla="*/ 65627 h 65627"/>
                            <a:gd name="connsiteX3" fmla="*/ 6667 w 64769"/>
                            <a:gd name="connsiteY3" fmla="*/ 65627 h 656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64769" h="65627">
                              <a:moveTo>
                                <a:pt x="0" y="5048"/>
                              </a:moveTo>
                              <a:lnTo>
                                <a:pt x="64770" y="0"/>
                              </a:lnTo>
                              <a:lnTo>
                                <a:pt x="62770" y="65627"/>
                              </a:lnTo>
                              <a:lnTo>
                                <a:pt x="6667" y="656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CC3C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0" name="任意多边形 67">
                          <a:extLst>
                            <a:ext uri="{FF2B5EF4-FFF2-40B4-BE49-F238E27FC236}">
                              <a16:creationId xmlns:a16="http://schemas.microsoft.com/office/drawing/2014/main" id="{DE70F8B0-D688-67DD-F7F1-A863D784B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33082" y="4465624"/>
                          <a:ext cx="143865" cy="74561"/>
                        </a:xfrm>
                        <a:custGeom>
                          <a:avLst/>
                          <a:gdLst>
                            <a:gd name="connsiteX0" fmla="*/ 133388 w 143865"/>
                            <a:gd name="connsiteY0" fmla="*/ 14173 h 74561"/>
                            <a:gd name="connsiteX1" fmla="*/ 1276 w 143865"/>
                            <a:gd name="connsiteY1" fmla="*/ 74562 h 74561"/>
                            <a:gd name="connsiteX2" fmla="*/ 143865 w 143865"/>
                            <a:gd name="connsiteY2" fmla="*/ 74562 h 74561"/>
                            <a:gd name="connsiteX3" fmla="*/ 133388 w 143865"/>
                            <a:gd name="connsiteY3" fmla="*/ 14173 h 745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865" h="74561">
                              <a:moveTo>
                                <a:pt x="133388" y="14173"/>
                              </a:moveTo>
                              <a:cubicBezTo>
                                <a:pt x="133388" y="14173"/>
                                <a:pt x="-15203" y="-43739"/>
                                <a:pt x="1276" y="74562"/>
                              </a:cubicBezTo>
                              <a:lnTo>
                                <a:pt x="143865" y="74562"/>
                              </a:lnTo>
                              <a:lnTo>
                                <a:pt x="133388" y="141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7" name="任意多边形 64">
                        <a:extLst>
                          <a:ext uri="{FF2B5EF4-FFF2-40B4-BE49-F238E27FC236}">
                            <a16:creationId xmlns:a16="http://schemas.microsoft.com/office/drawing/2014/main" id="{4CCC02F2-8418-BD51-7DA3-F41A545CA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4849" y="4210050"/>
                        <a:ext cx="185656" cy="333569"/>
                      </a:xfrm>
                      <a:custGeom>
                        <a:avLst/>
                        <a:gdLst>
                          <a:gd name="connsiteX0" fmla="*/ 81456 w 185656"/>
                          <a:gd name="connsiteY0" fmla="*/ 0 h 333569"/>
                          <a:gd name="connsiteX1" fmla="*/ 113 w 185656"/>
                          <a:gd name="connsiteY1" fmla="*/ 282416 h 333569"/>
                          <a:gd name="connsiteX2" fmla="*/ 27069 w 185656"/>
                          <a:gd name="connsiteY2" fmla="*/ 324421 h 333569"/>
                          <a:gd name="connsiteX3" fmla="*/ 27069 w 185656"/>
                          <a:gd name="connsiteY3" fmla="*/ 324421 h 333569"/>
                          <a:gd name="connsiteX4" fmla="*/ 112794 w 185656"/>
                          <a:gd name="connsiteY4" fmla="*/ 291465 h 333569"/>
                          <a:gd name="connsiteX5" fmla="*/ 184993 w 185656"/>
                          <a:gd name="connsiteY5" fmla="*/ 16859 h 333569"/>
                          <a:gd name="connsiteX6" fmla="*/ 81456 w 185656"/>
                          <a:gd name="connsiteY6" fmla="*/ 0 h 3335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5656" h="333569">
                            <a:moveTo>
                              <a:pt x="81456" y="0"/>
                            </a:moveTo>
                            <a:cubicBezTo>
                              <a:pt x="81456" y="0"/>
                              <a:pt x="14496" y="139541"/>
                              <a:pt x="113" y="282416"/>
                            </a:cubicBezTo>
                            <a:cubicBezTo>
                              <a:pt x="-1506" y="298418"/>
                              <a:pt x="14591" y="314325"/>
                              <a:pt x="27069" y="324421"/>
                            </a:cubicBezTo>
                            <a:lnTo>
                              <a:pt x="27069" y="324421"/>
                            </a:lnTo>
                            <a:cubicBezTo>
                              <a:pt x="55168" y="347091"/>
                              <a:pt x="102316" y="324421"/>
                              <a:pt x="112794" y="291465"/>
                            </a:cubicBezTo>
                            <a:cubicBezTo>
                              <a:pt x="112794" y="291465"/>
                              <a:pt x="193756" y="23051"/>
                              <a:pt x="184993" y="16859"/>
                            </a:cubicBezTo>
                            <a:cubicBezTo>
                              <a:pt x="182898" y="15430"/>
                              <a:pt x="81456" y="0"/>
                              <a:pt x="81456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61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8" name="任意多边形 65">
                        <a:extLst>
                          <a:ext uri="{FF2B5EF4-FFF2-40B4-BE49-F238E27FC236}">
                            <a16:creationId xmlns:a16="http://schemas.microsoft.com/office/drawing/2014/main" id="{927512F3-0C31-36C1-31C0-2A1E2FBD9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9037" y="4437221"/>
                        <a:ext cx="268218" cy="106350"/>
                      </a:xfrm>
                      <a:custGeom>
                        <a:avLst/>
                        <a:gdLst>
                          <a:gd name="connsiteX0" fmla="*/ 204978 w 268218"/>
                          <a:gd name="connsiteY0" fmla="*/ 5239 h 106350"/>
                          <a:gd name="connsiteX1" fmla="*/ 0 w 268218"/>
                          <a:gd name="connsiteY1" fmla="*/ 0 h 106350"/>
                          <a:gd name="connsiteX2" fmla="*/ 15335 w 268218"/>
                          <a:gd name="connsiteY2" fmla="*/ 105251 h 106350"/>
                          <a:gd name="connsiteX3" fmla="*/ 220409 w 268218"/>
                          <a:gd name="connsiteY3" fmla="*/ 106299 h 106350"/>
                          <a:gd name="connsiteX4" fmla="*/ 242697 w 268218"/>
                          <a:gd name="connsiteY4" fmla="*/ 101060 h 106350"/>
                          <a:gd name="connsiteX5" fmla="*/ 262319 w 268218"/>
                          <a:gd name="connsiteY5" fmla="*/ 31909 h 106350"/>
                          <a:gd name="connsiteX6" fmla="*/ 262319 w 268218"/>
                          <a:gd name="connsiteY6" fmla="*/ 31909 h 106350"/>
                          <a:gd name="connsiteX7" fmla="*/ 204978 w 268218"/>
                          <a:gd name="connsiteY7" fmla="*/ 5239 h 106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268218" h="106350">
                            <a:moveTo>
                              <a:pt x="204978" y="5239"/>
                            </a:moveTo>
                            <a:lnTo>
                              <a:pt x="0" y="0"/>
                            </a:lnTo>
                            <a:lnTo>
                              <a:pt x="15335" y="105251"/>
                            </a:lnTo>
                            <a:lnTo>
                              <a:pt x="220409" y="106299"/>
                            </a:lnTo>
                            <a:cubicBezTo>
                              <a:pt x="228124" y="106680"/>
                              <a:pt x="235934" y="104965"/>
                              <a:pt x="242697" y="101060"/>
                            </a:cubicBezTo>
                            <a:cubicBezTo>
                              <a:pt x="265652" y="87439"/>
                              <a:pt x="275463" y="57340"/>
                              <a:pt x="262319" y="31909"/>
                            </a:cubicBezTo>
                            <a:lnTo>
                              <a:pt x="262319" y="31909"/>
                            </a:lnTo>
                            <a:cubicBezTo>
                              <a:pt x="251460" y="10954"/>
                              <a:pt x="227838" y="-95"/>
                              <a:pt x="204978" y="5239"/>
                            </a:cubicBezTo>
                            <a:close/>
                          </a:path>
                        </a:pathLst>
                      </a:custGeom>
                      <a:solidFill>
                        <a:srgbClr val="7361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" name="组合 46">
                      <a:extLst>
                        <a:ext uri="{FF2B5EF4-FFF2-40B4-BE49-F238E27FC236}">
                          <a16:creationId xmlns:a16="http://schemas.microsoft.com/office/drawing/2014/main" id="{6C6D7970-C430-E878-467D-A14F85BE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4457" y="4156138"/>
                      <a:ext cx="386278" cy="463950"/>
                      <a:chOff x="7784457" y="4156138"/>
                      <a:chExt cx="386278" cy="463950"/>
                    </a:xfrm>
                  </p:grpSpPr>
                  <p:sp>
                    <p:nvSpPr>
                      <p:cNvPr id="64" name="任意多边形 61">
                        <a:extLst>
                          <a:ext uri="{FF2B5EF4-FFF2-40B4-BE49-F238E27FC236}">
                            <a16:creationId xmlns:a16="http://schemas.microsoft.com/office/drawing/2014/main" id="{A3CBFF7A-9BF6-453B-C861-BED99C18F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4457" y="4156138"/>
                        <a:ext cx="386278" cy="463950"/>
                      </a:xfrm>
                      <a:custGeom>
                        <a:avLst/>
                        <a:gdLst>
                          <a:gd name="connsiteX0" fmla="*/ 161202 w 386278"/>
                          <a:gd name="connsiteY0" fmla="*/ 0 h 463950"/>
                          <a:gd name="connsiteX1" fmla="*/ 22900 w 386278"/>
                          <a:gd name="connsiteY1" fmla="*/ 37433 h 463950"/>
                          <a:gd name="connsiteX2" fmla="*/ 135 w 386278"/>
                          <a:gd name="connsiteY2" fmla="*/ 66389 h 463950"/>
                          <a:gd name="connsiteX3" fmla="*/ 89479 w 386278"/>
                          <a:gd name="connsiteY3" fmla="*/ 438817 h 463950"/>
                          <a:gd name="connsiteX4" fmla="*/ 386278 w 386278"/>
                          <a:gd name="connsiteY4" fmla="*/ 438055 h 463950"/>
                          <a:gd name="connsiteX5" fmla="*/ 351893 w 386278"/>
                          <a:gd name="connsiteY5" fmla="*/ 57912 h 463950"/>
                          <a:gd name="connsiteX6" fmla="*/ 321127 w 386278"/>
                          <a:gd name="connsiteY6" fmla="*/ 18669 h 463950"/>
                          <a:gd name="connsiteX7" fmla="*/ 161202 w 386278"/>
                          <a:gd name="connsiteY7" fmla="*/ 0 h 463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86278" h="463950">
                            <a:moveTo>
                              <a:pt x="161202" y="0"/>
                            </a:moveTo>
                            <a:lnTo>
                              <a:pt x="22900" y="37433"/>
                            </a:lnTo>
                            <a:cubicBezTo>
                              <a:pt x="8802" y="39243"/>
                              <a:pt x="-1294" y="52102"/>
                              <a:pt x="135" y="66389"/>
                            </a:cubicBezTo>
                            <a:lnTo>
                              <a:pt x="89479" y="438817"/>
                            </a:lnTo>
                            <a:cubicBezTo>
                              <a:pt x="89479" y="438817"/>
                              <a:pt x="140057" y="495871"/>
                              <a:pt x="386278" y="438055"/>
                            </a:cubicBezTo>
                            <a:lnTo>
                              <a:pt x="351893" y="57912"/>
                            </a:lnTo>
                            <a:cubicBezTo>
                              <a:pt x="353608" y="43244"/>
                              <a:pt x="335605" y="20288"/>
                              <a:pt x="321127" y="18669"/>
                            </a:cubicBezTo>
                            <a:lnTo>
                              <a:pt x="161202" y="0"/>
                            </a:lnTo>
                            <a:close/>
                          </a:path>
                        </a:pathLst>
                      </a:custGeom>
                      <a:solidFill>
                        <a:srgbClr val="7361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" name="任意多边形 62">
                        <a:extLst>
                          <a:ext uri="{FF2B5EF4-FFF2-40B4-BE49-F238E27FC236}">
                            <a16:creationId xmlns:a16="http://schemas.microsoft.com/office/drawing/2014/main" id="{B851725B-B85C-93AC-FC55-763C4DDF1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8594" y="4308633"/>
                        <a:ext cx="28949" cy="127007"/>
                      </a:xfrm>
                      <a:custGeom>
                        <a:avLst/>
                        <a:gdLst>
                          <a:gd name="connsiteX0" fmla="*/ 28766 w 28949"/>
                          <a:gd name="connsiteY0" fmla="*/ 126206 h 127007"/>
                          <a:gd name="connsiteX1" fmla="*/ 0 w 28949"/>
                          <a:gd name="connsiteY1" fmla="*/ 0 h 1270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949" h="127007">
                            <a:moveTo>
                              <a:pt x="28766" y="126206"/>
                            </a:moveTo>
                            <a:cubicBezTo>
                              <a:pt x="31623" y="138684"/>
                              <a:pt x="191" y="1238"/>
                              <a:pt x="0" y="0"/>
                            </a:cubicBezTo>
                          </a:path>
                        </a:pathLst>
                      </a:custGeom>
                      <a:noFill/>
                      <a:ln w="7263" cap="flat">
                        <a:solidFill>
                          <a:srgbClr val="5E4C3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8" name="组合 47">
                      <a:extLst>
                        <a:ext uri="{FF2B5EF4-FFF2-40B4-BE49-F238E27FC236}">
                          <a16:creationId xmlns:a16="http://schemas.microsoft.com/office/drawing/2014/main" id="{2C55DB75-70B7-A6A4-2A18-A7283F4E7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3515" y="4261103"/>
                      <a:ext cx="648707" cy="287940"/>
                      <a:chOff x="7233515" y="4261103"/>
                      <a:chExt cx="648707" cy="287940"/>
                    </a:xfrm>
                  </p:grpSpPr>
                  <p:sp>
                    <p:nvSpPr>
                      <p:cNvPr id="60" name="任意多边形 57">
                        <a:extLst>
                          <a:ext uri="{FF2B5EF4-FFF2-40B4-BE49-F238E27FC236}">
                            <a16:creationId xmlns:a16="http://schemas.microsoft.com/office/drawing/2014/main" id="{B0D2AB74-BA09-B904-46EF-2328E3AF2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4763" y="4522279"/>
                        <a:ext cx="247459" cy="26765"/>
                      </a:xfrm>
                      <a:custGeom>
                        <a:avLst/>
                        <a:gdLst>
                          <a:gd name="connsiteX0" fmla="*/ 234220 w 247459"/>
                          <a:gd name="connsiteY0" fmla="*/ 26765 h 26765"/>
                          <a:gd name="connsiteX1" fmla="*/ 0 w 247459"/>
                          <a:gd name="connsiteY1" fmla="*/ 26765 h 26765"/>
                          <a:gd name="connsiteX2" fmla="*/ 0 w 247459"/>
                          <a:gd name="connsiteY2" fmla="*/ 0 h 26765"/>
                          <a:gd name="connsiteX3" fmla="*/ 234220 w 247459"/>
                          <a:gd name="connsiteY3" fmla="*/ 0 h 26765"/>
                          <a:gd name="connsiteX4" fmla="*/ 247460 w 247459"/>
                          <a:gd name="connsiteY4" fmla="*/ 13335 h 26765"/>
                          <a:gd name="connsiteX5" fmla="*/ 247460 w 247459"/>
                          <a:gd name="connsiteY5" fmla="*/ 13335 h 26765"/>
                          <a:gd name="connsiteX6" fmla="*/ 234220 w 247459"/>
                          <a:gd name="connsiteY6" fmla="*/ 26765 h 26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47459" h="26765">
                            <a:moveTo>
                              <a:pt x="234220" y="26765"/>
                            </a:moveTo>
                            <a:lnTo>
                              <a:pt x="0" y="26765"/>
                            </a:lnTo>
                            <a:lnTo>
                              <a:pt x="0" y="0"/>
                            </a:lnTo>
                            <a:lnTo>
                              <a:pt x="234220" y="0"/>
                            </a:lnTo>
                            <a:cubicBezTo>
                              <a:pt x="241554" y="0"/>
                              <a:pt x="247460" y="6001"/>
                              <a:pt x="247460" y="13335"/>
                            </a:cubicBezTo>
                            <a:lnTo>
                              <a:pt x="247460" y="13335"/>
                            </a:lnTo>
                            <a:cubicBezTo>
                              <a:pt x="247364" y="20764"/>
                              <a:pt x="241459" y="26765"/>
                              <a:pt x="234220" y="26765"/>
                            </a:cubicBezTo>
                            <a:close/>
                          </a:path>
                        </a:pathLst>
                      </a:custGeom>
                      <a:solidFill>
                        <a:srgbClr val="9198A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1" name="组合 60">
                        <a:extLst>
                          <a:ext uri="{FF2B5EF4-FFF2-40B4-BE49-F238E27FC236}">
                            <a16:creationId xmlns:a16="http://schemas.microsoft.com/office/drawing/2014/main" id="{4A4F4472-815F-F676-1A89-BE64533BF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33515" y="4261103"/>
                        <a:ext cx="432109" cy="287940"/>
                        <a:chOff x="7233515" y="4261103"/>
                        <a:chExt cx="432109" cy="287940"/>
                      </a:xfrm>
                    </p:grpSpPr>
                    <p:sp>
                      <p:nvSpPr>
                        <p:cNvPr id="62" name="任意多边形 59">
                          <a:extLst>
                            <a:ext uri="{FF2B5EF4-FFF2-40B4-BE49-F238E27FC236}">
                              <a16:creationId xmlns:a16="http://schemas.microsoft.com/office/drawing/2014/main" id="{E8979036-82B6-8C0C-22C9-FA5F7E6288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3515" y="4261103"/>
                          <a:ext cx="432109" cy="287940"/>
                        </a:xfrm>
                        <a:custGeom>
                          <a:avLst/>
                          <a:gdLst>
                            <a:gd name="connsiteX0" fmla="*/ 432110 w 432109"/>
                            <a:gd name="connsiteY0" fmla="*/ 287941 h 287940"/>
                            <a:gd name="connsiteX1" fmla="*/ 102545 w 432109"/>
                            <a:gd name="connsiteY1" fmla="*/ 287941 h 287940"/>
                            <a:gd name="connsiteX2" fmla="*/ 64159 w 432109"/>
                            <a:gd name="connsiteY2" fmla="*/ 258509 h 287940"/>
                            <a:gd name="connsiteX3" fmla="*/ 818 w 432109"/>
                            <a:gd name="connsiteY3" fmla="*/ 28385 h 287940"/>
                            <a:gd name="connsiteX4" fmla="*/ 22153 w 432109"/>
                            <a:gd name="connsiteY4" fmla="*/ 0 h 287940"/>
                            <a:gd name="connsiteX5" fmla="*/ 336955 w 432109"/>
                            <a:gd name="connsiteY5" fmla="*/ 0 h 287940"/>
                            <a:gd name="connsiteX6" fmla="*/ 362387 w 432109"/>
                            <a:gd name="connsiteY6" fmla="*/ 19812 h 287940"/>
                            <a:gd name="connsiteX7" fmla="*/ 432110 w 432109"/>
                            <a:gd name="connsiteY7" fmla="*/ 287941 h 2879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32109" h="287940">
                              <a:moveTo>
                                <a:pt x="432110" y="287941"/>
                              </a:moveTo>
                              <a:lnTo>
                                <a:pt x="102545" y="287941"/>
                              </a:lnTo>
                              <a:cubicBezTo>
                                <a:pt x="84637" y="287941"/>
                                <a:pt x="69017" y="275939"/>
                                <a:pt x="64159" y="258509"/>
                              </a:cubicBezTo>
                              <a:lnTo>
                                <a:pt x="818" y="28385"/>
                              </a:lnTo>
                              <a:cubicBezTo>
                                <a:pt x="-3088" y="14097"/>
                                <a:pt x="7485" y="0"/>
                                <a:pt x="22153" y="0"/>
                              </a:cubicBezTo>
                              <a:lnTo>
                                <a:pt x="336955" y="0"/>
                              </a:lnTo>
                              <a:cubicBezTo>
                                <a:pt x="348861" y="0"/>
                                <a:pt x="359338" y="8096"/>
                                <a:pt x="362387" y="19812"/>
                              </a:cubicBezTo>
                              <a:lnTo>
                                <a:pt x="432110" y="2879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FB4C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" name="任意多边形 60">
                          <a:extLst>
                            <a:ext uri="{FF2B5EF4-FFF2-40B4-BE49-F238E27FC236}">
                              <a16:creationId xmlns:a16="http://schemas.microsoft.com/office/drawing/2014/main" id="{AD83C375-C69E-1075-94F3-E67FD903A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92828" y="4375880"/>
                          <a:ext cx="58673" cy="59436"/>
                        </a:xfrm>
                        <a:custGeom>
                          <a:avLst/>
                          <a:gdLst>
                            <a:gd name="connsiteX0" fmla="*/ 58674 w 58673"/>
                            <a:gd name="connsiteY0" fmla="*/ 29718 h 59436"/>
                            <a:gd name="connsiteX1" fmla="*/ 29337 w 58673"/>
                            <a:gd name="connsiteY1" fmla="*/ 59436 h 59436"/>
                            <a:gd name="connsiteX2" fmla="*/ 0 w 58673"/>
                            <a:gd name="connsiteY2" fmla="*/ 29718 h 59436"/>
                            <a:gd name="connsiteX3" fmla="*/ 29337 w 58673"/>
                            <a:gd name="connsiteY3" fmla="*/ 0 h 59436"/>
                            <a:gd name="connsiteX4" fmla="*/ 58674 w 58673"/>
                            <a:gd name="connsiteY4" fmla="*/ 29718 h 594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8673" h="59436">
                              <a:moveTo>
                                <a:pt x="58674" y="29718"/>
                              </a:moveTo>
                              <a:cubicBezTo>
                                <a:pt x="58674" y="46131"/>
                                <a:pt x="45539" y="59436"/>
                                <a:pt x="29337" y="59436"/>
                              </a:cubicBezTo>
                              <a:cubicBezTo>
                                <a:pt x="13135" y="59436"/>
                                <a:pt x="0" y="46131"/>
                                <a:pt x="0" y="29718"/>
                              </a:cubicBezTo>
                              <a:cubicBezTo>
                                <a:pt x="0" y="13305"/>
                                <a:pt x="13135" y="0"/>
                                <a:pt x="29337" y="0"/>
                              </a:cubicBezTo>
                              <a:cubicBezTo>
                                <a:pt x="45540" y="0"/>
                                <a:pt x="58674" y="13305"/>
                                <a:pt x="58674" y="29718"/>
                              </a:cubicBezTo>
                              <a:close/>
                            </a:path>
                          </a:pathLst>
                        </a:custGeom>
                        <a:noFill/>
                        <a:ln w="5847" cap="flat">
                          <a:solidFill>
                            <a:schemeClr val="lt2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49" name="组合 48">
                      <a:extLst>
                        <a:ext uri="{FF2B5EF4-FFF2-40B4-BE49-F238E27FC236}">
                          <a16:creationId xmlns:a16="http://schemas.microsoft.com/office/drawing/2014/main" id="{717A6E30-F698-75AD-8B92-9BFC6C45B9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95889" y="4183849"/>
                      <a:ext cx="467862" cy="369766"/>
                      <a:chOff x="7795889" y="4183849"/>
                      <a:chExt cx="467862" cy="369766"/>
                    </a:xfrm>
                  </p:grpSpPr>
                  <p:sp>
                    <p:nvSpPr>
                      <p:cNvPr id="50" name="任意多边形 47">
                        <a:extLst>
                          <a:ext uri="{FF2B5EF4-FFF2-40B4-BE49-F238E27FC236}">
                            <a16:creationId xmlns:a16="http://schemas.microsoft.com/office/drawing/2014/main" id="{687FC567-0A8B-2CEE-1D9A-1C88FDA22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620" y="4183849"/>
                        <a:ext cx="253131" cy="358858"/>
                      </a:xfrm>
                      <a:custGeom>
                        <a:avLst/>
                        <a:gdLst>
                          <a:gd name="connsiteX0" fmla="*/ 0 w 253131"/>
                          <a:gd name="connsiteY0" fmla="*/ 66586 h 358858"/>
                          <a:gd name="connsiteX1" fmla="*/ 160496 w 253131"/>
                          <a:gd name="connsiteY1" fmla="*/ 339096 h 358858"/>
                          <a:gd name="connsiteX2" fmla="*/ 209074 w 253131"/>
                          <a:gd name="connsiteY2" fmla="*/ 358813 h 358858"/>
                          <a:gd name="connsiteX3" fmla="*/ 209074 w 253131"/>
                          <a:gd name="connsiteY3" fmla="*/ 358813 h 358858"/>
                          <a:gd name="connsiteX4" fmla="*/ 248031 w 253131"/>
                          <a:gd name="connsiteY4" fmla="*/ 283661 h 358858"/>
                          <a:gd name="connsiteX5" fmla="*/ 111157 w 253131"/>
                          <a:gd name="connsiteY5" fmla="*/ 6 h 358858"/>
                          <a:gd name="connsiteX6" fmla="*/ 0 w 253131"/>
                          <a:gd name="connsiteY6" fmla="*/ 66586 h 3588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53131" h="358858">
                            <a:moveTo>
                              <a:pt x="0" y="66586"/>
                            </a:moveTo>
                            <a:cubicBezTo>
                              <a:pt x="0" y="66586"/>
                              <a:pt x="75343" y="217462"/>
                              <a:pt x="160496" y="339096"/>
                            </a:cubicBezTo>
                            <a:cubicBezTo>
                              <a:pt x="170021" y="352717"/>
                              <a:pt x="192595" y="359480"/>
                              <a:pt x="209074" y="358813"/>
                            </a:cubicBezTo>
                            <a:lnTo>
                              <a:pt x="209074" y="358813"/>
                            </a:lnTo>
                            <a:cubicBezTo>
                              <a:pt x="246316" y="357194"/>
                              <a:pt x="262128" y="316617"/>
                              <a:pt x="248031" y="283661"/>
                            </a:cubicBezTo>
                            <a:cubicBezTo>
                              <a:pt x="248031" y="283661"/>
                              <a:pt x="127730" y="4579"/>
                              <a:pt x="111157" y="6"/>
                            </a:cubicBezTo>
                            <a:cubicBezTo>
                              <a:pt x="108585" y="-755"/>
                              <a:pt x="0" y="66586"/>
                              <a:pt x="0" y="66586"/>
                            </a:cubicBezTo>
                            <a:close/>
                          </a:path>
                        </a:pathLst>
                      </a:custGeom>
                      <a:solidFill>
                        <a:srgbClr val="7361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1" name="组合 50">
                        <a:extLst>
                          <a:ext uri="{FF2B5EF4-FFF2-40B4-BE49-F238E27FC236}">
                            <a16:creationId xmlns:a16="http://schemas.microsoft.com/office/drawing/2014/main" id="{DF35443B-918A-6D1F-7760-3F3DE67995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95889" y="4308633"/>
                        <a:ext cx="467773" cy="244983"/>
                        <a:chOff x="7795889" y="4308633"/>
                        <a:chExt cx="467773" cy="244983"/>
                      </a:xfrm>
                    </p:grpSpPr>
                    <p:grpSp>
                      <p:nvGrpSpPr>
                        <p:cNvPr id="52" name="组合 51">
                          <a:extLst>
                            <a:ext uri="{FF2B5EF4-FFF2-40B4-BE49-F238E27FC236}">
                              <a16:creationId xmlns:a16="http://schemas.microsoft.com/office/drawing/2014/main" id="{05D1379E-148D-4B79-CE01-3E13D2C60D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95889" y="4474387"/>
                          <a:ext cx="193394" cy="74752"/>
                          <a:chOff x="7795889" y="4474387"/>
                          <a:chExt cx="193394" cy="74752"/>
                        </a:xfrm>
                        <a:solidFill>
                          <a:srgbClr val="FFC9BD"/>
                        </a:solidFill>
                      </p:grpSpPr>
                      <p:sp>
                        <p:nvSpPr>
                          <p:cNvPr id="58" name="任意多边形 55">
                            <a:extLst>
                              <a:ext uri="{FF2B5EF4-FFF2-40B4-BE49-F238E27FC236}">
                                <a16:creationId xmlns:a16="http://schemas.microsoft.com/office/drawing/2014/main" id="{EDB28BF0-4662-8775-8B23-3A2A13C39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4418" y="4483512"/>
                            <a:ext cx="64865" cy="65627"/>
                          </a:xfrm>
                          <a:custGeom>
                            <a:avLst/>
                            <a:gdLst>
                              <a:gd name="connsiteX0" fmla="*/ 0 w 64865"/>
                              <a:gd name="connsiteY0" fmla="*/ 5048 h 65627"/>
                              <a:gd name="connsiteX1" fmla="*/ 64865 w 64865"/>
                              <a:gd name="connsiteY1" fmla="*/ 0 h 65627"/>
                              <a:gd name="connsiteX2" fmla="*/ 62865 w 64865"/>
                              <a:gd name="connsiteY2" fmla="*/ 65627 h 65627"/>
                              <a:gd name="connsiteX3" fmla="*/ 6763 w 64865"/>
                              <a:gd name="connsiteY3" fmla="*/ 65532 h 656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4865" h="65627">
                                <a:moveTo>
                                  <a:pt x="0" y="5048"/>
                                </a:moveTo>
                                <a:lnTo>
                                  <a:pt x="64865" y="0"/>
                                </a:lnTo>
                                <a:lnTo>
                                  <a:pt x="62865" y="65627"/>
                                </a:lnTo>
                                <a:lnTo>
                                  <a:pt x="6763" y="6553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" name="任意多边形 56">
                            <a:extLst>
                              <a:ext uri="{FF2B5EF4-FFF2-40B4-BE49-F238E27FC236}">
                                <a16:creationId xmlns:a16="http://schemas.microsoft.com/office/drawing/2014/main" id="{B6EDF229-165C-4960-442D-2981DE9134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95889" y="4474387"/>
                            <a:ext cx="143865" cy="74561"/>
                          </a:xfrm>
                          <a:custGeom>
                            <a:avLst/>
                            <a:gdLst>
                              <a:gd name="connsiteX0" fmla="*/ 133388 w 143865"/>
                              <a:gd name="connsiteY0" fmla="*/ 14173 h 74561"/>
                              <a:gd name="connsiteX1" fmla="*/ 1276 w 143865"/>
                              <a:gd name="connsiteY1" fmla="*/ 74562 h 74561"/>
                              <a:gd name="connsiteX2" fmla="*/ 143865 w 143865"/>
                              <a:gd name="connsiteY2" fmla="*/ 74562 h 74561"/>
                              <a:gd name="connsiteX3" fmla="*/ 133388 w 143865"/>
                              <a:gd name="connsiteY3" fmla="*/ 14173 h 7456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43865" h="74561">
                                <a:moveTo>
                                  <a:pt x="133388" y="14173"/>
                                </a:moveTo>
                                <a:cubicBezTo>
                                  <a:pt x="133388" y="14173"/>
                                  <a:pt x="-15203" y="-43739"/>
                                  <a:pt x="1276" y="74562"/>
                                </a:cubicBezTo>
                                <a:lnTo>
                                  <a:pt x="143865" y="74562"/>
                                </a:lnTo>
                                <a:lnTo>
                                  <a:pt x="133388" y="1417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3" name="组合 52">
                          <a:extLst>
                            <a:ext uri="{FF2B5EF4-FFF2-40B4-BE49-F238E27FC236}">
                              <a16:creationId xmlns:a16="http://schemas.microsoft.com/office/drawing/2014/main" id="{E8C9A493-01DD-5AC2-62C7-138FB91631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70424" y="4308633"/>
                          <a:ext cx="293238" cy="244983"/>
                          <a:chOff x="7970424" y="4308633"/>
                          <a:chExt cx="293238" cy="244983"/>
                        </a:xfrm>
                      </p:grpSpPr>
                      <p:sp>
                        <p:nvSpPr>
                          <p:cNvPr id="54" name="任意多边形 51">
                            <a:extLst>
                              <a:ext uri="{FF2B5EF4-FFF2-40B4-BE49-F238E27FC236}">
                                <a16:creationId xmlns:a16="http://schemas.microsoft.com/office/drawing/2014/main" id="{EA23955E-70DC-3464-03CA-072AF85782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70615" y="4440637"/>
                            <a:ext cx="293047" cy="112978"/>
                          </a:xfrm>
                          <a:custGeom>
                            <a:avLst/>
                            <a:gdLst>
                              <a:gd name="connsiteX0" fmla="*/ 232982 w 293047"/>
                              <a:gd name="connsiteY0" fmla="*/ 393 h 112978"/>
                              <a:gd name="connsiteX1" fmla="*/ 0 w 293047"/>
                              <a:gd name="connsiteY1" fmla="*/ 7537 h 112978"/>
                              <a:gd name="connsiteX2" fmla="*/ 4572 w 293047"/>
                              <a:gd name="connsiteY2" fmla="*/ 112979 h 112978"/>
                              <a:gd name="connsiteX3" fmla="*/ 246602 w 293047"/>
                              <a:gd name="connsiteY3" fmla="*/ 107835 h 112978"/>
                              <a:gd name="connsiteX4" fmla="*/ 289274 w 293047"/>
                              <a:gd name="connsiteY4" fmla="*/ 34302 h 112978"/>
                              <a:gd name="connsiteX5" fmla="*/ 289274 w 293047"/>
                              <a:gd name="connsiteY5" fmla="*/ 34302 h 112978"/>
                              <a:gd name="connsiteX6" fmla="*/ 232982 w 293047"/>
                              <a:gd name="connsiteY6" fmla="*/ 393 h 11297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93047" h="112978">
                                <a:moveTo>
                                  <a:pt x="232982" y="393"/>
                                </a:moveTo>
                                <a:lnTo>
                                  <a:pt x="0" y="7537"/>
                                </a:lnTo>
                                <a:lnTo>
                                  <a:pt x="4572" y="112979"/>
                                </a:lnTo>
                                <a:lnTo>
                                  <a:pt x="246602" y="107835"/>
                                </a:lnTo>
                                <a:cubicBezTo>
                                  <a:pt x="281083" y="103168"/>
                                  <a:pt x="302038" y="66973"/>
                                  <a:pt x="289274" y="34302"/>
                                </a:cubicBezTo>
                                <a:lnTo>
                                  <a:pt x="289274" y="34302"/>
                                </a:lnTo>
                                <a:cubicBezTo>
                                  <a:pt x="280321" y="11347"/>
                                  <a:pt x="257175" y="-2559"/>
                                  <a:pt x="232982" y="39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36153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5" name="组合 54">
                            <a:extLst>
                              <a:ext uri="{FF2B5EF4-FFF2-40B4-BE49-F238E27FC236}">
                                <a16:creationId xmlns:a16="http://schemas.microsoft.com/office/drawing/2014/main" id="{0C364D22-DDA1-B85F-1AAF-0D0CFDB222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70424" y="4308633"/>
                            <a:ext cx="179260" cy="174878"/>
                            <a:chOff x="7970424" y="4308633"/>
                            <a:chExt cx="179260" cy="174878"/>
                          </a:xfrm>
                          <a:noFill/>
                        </p:grpSpPr>
                        <p:sp>
                          <p:nvSpPr>
                            <p:cNvPr id="56" name="任意多边形 53">
                              <a:extLst>
                                <a:ext uri="{FF2B5EF4-FFF2-40B4-BE49-F238E27FC236}">
                                  <a16:creationId xmlns:a16="http://schemas.microsoft.com/office/drawing/2014/main" id="{2687098A-C350-5E8A-BFCC-FB5FF8CD75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70424" y="4308633"/>
                              <a:ext cx="146684" cy="174878"/>
                            </a:xfrm>
                            <a:custGeom>
                              <a:avLst/>
                              <a:gdLst>
                                <a:gd name="connsiteX0" fmla="*/ 85058 w 146684"/>
                                <a:gd name="connsiteY0" fmla="*/ 0 h 174878"/>
                                <a:gd name="connsiteX1" fmla="*/ 146685 w 146684"/>
                                <a:gd name="connsiteY1" fmla="*/ 135064 h 174878"/>
                                <a:gd name="connsiteX2" fmla="*/ 190 w 146684"/>
                                <a:gd name="connsiteY2" fmla="*/ 139541 h 174878"/>
                                <a:gd name="connsiteX3" fmla="*/ 0 w 146684"/>
                                <a:gd name="connsiteY3" fmla="*/ 174879 h 174878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146684" h="174878">
                                  <a:moveTo>
                                    <a:pt x="85058" y="0"/>
                                  </a:moveTo>
                                  <a:lnTo>
                                    <a:pt x="146685" y="135064"/>
                                  </a:lnTo>
                                  <a:lnTo>
                                    <a:pt x="190" y="139541"/>
                                  </a:lnTo>
                                  <a:lnTo>
                                    <a:pt x="0" y="174879"/>
                                  </a:lnTo>
                                </a:path>
                              </a:pathLst>
                            </a:custGeom>
                            <a:noFill/>
                            <a:ln w="7263" cap="flat">
                              <a:solidFill>
                                <a:srgbClr val="5E4C3F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7" name="任意多边形 54">
                              <a:extLst>
                                <a:ext uri="{FF2B5EF4-FFF2-40B4-BE49-F238E27FC236}">
                                  <a16:creationId xmlns:a16="http://schemas.microsoft.com/office/drawing/2014/main" id="{BD0E9ABF-21F0-18E9-C845-43AA83E473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117109" y="4443698"/>
                              <a:ext cx="32575" cy="16192"/>
                            </a:xfrm>
                            <a:custGeom>
                              <a:avLst/>
                              <a:gdLst>
                                <a:gd name="connsiteX0" fmla="*/ 0 w 32575"/>
                                <a:gd name="connsiteY0" fmla="*/ 0 h 16192"/>
                                <a:gd name="connsiteX1" fmla="*/ 32575 w 32575"/>
                                <a:gd name="connsiteY1" fmla="*/ 16193 h 161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32575" h="16192">
                                  <a:moveTo>
                                    <a:pt x="0" y="0"/>
                                  </a:moveTo>
                                  <a:lnTo>
                                    <a:pt x="32575" y="16193"/>
                                  </a:lnTo>
                                </a:path>
                              </a:pathLst>
                            </a:custGeom>
                            <a:ln w="7263" cap="flat">
                              <a:solidFill>
                                <a:srgbClr val="5E4C3F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4C8C3673-7F02-FCC3-8925-2DECDC4CE747}"/>
                      </a:ext>
                    </a:extLst>
                  </p:cNvPr>
                  <p:cNvGrpSpPr/>
                  <p:nvPr/>
                </p:nvGrpSpPr>
                <p:grpSpPr>
                  <a:xfrm>
                    <a:off x="7758695" y="3830800"/>
                    <a:ext cx="236113" cy="390167"/>
                    <a:chOff x="7758695" y="3830800"/>
                    <a:chExt cx="236113" cy="390167"/>
                  </a:xfrm>
                </p:grpSpPr>
                <p:sp>
                  <p:nvSpPr>
                    <p:cNvPr id="27" name="任意多边形 24">
                      <a:extLst>
                        <a:ext uri="{FF2B5EF4-FFF2-40B4-BE49-F238E27FC236}">
                          <a16:creationId xmlns:a16="http://schemas.microsoft.com/office/drawing/2014/main" id="{32313D93-06EB-92EA-CDC0-8F5A91A45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8695" y="3899725"/>
                      <a:ext cx="85047" cy="107346"/>
                    </a:xfrm>
                    <a:custGeom>
                      <a:avLst/>
                      <a:gdLst>
                        <a:gd name="connsiteX0" fmla="*/ 31231 w 85047"/>
                        <a:gd name="connsiteY0" fmla="*/ 0 h 107346"/>
                        <a:gd name="connsiteX1" fmla="*/ 31421 w 85047"/>
                        <a:gd name="connsiteY1" fmla="*/ 107347 h 107346"/>
                        <a:gd name="connsiteX2" fmla="*/ 85047 w 85047"/>
                        <a:gd name="connsiteY2" fmla="*/ 10763 h 107346"/>
                        <a:gd name="connsiteX3" fmla="*/ 31231 w 85047"/>
                        <a:gd name="connsiteY3" fmla="*/ 0 h 107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5047" h="107346">
                          <a:moveTo>
                            <a:pt x="31231" y="0"/>
                          </a:moveTo>
                          <a:cubicBezTo>
                            <a:pt x="29898" y="1524"/>
                            <a:pt x="-38492" y="26670"/>
                            <a:pt x="31421" y="107347"/>
                          </a:cubicBezTo>
                          <a:lnTo>
                            <a:pt x="85047" y="10763"/>
                          </a:lnTo>
                          <a:lnTo>
                            <a:pt x="3123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任意多边形 25">
                      <a:extLst>
                        <a:ext uri="{FF2B5EF4-FFF2-40B4-BE49-F238E27FC236}">
                          <a16:creationId xmlns:a16="http://schemas.microsoft.com/office/drawing/2014/main" id="{5FA882E0-B801-7276-E0E4-7057BD71D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7057" y="3830800"/>
                      <a:ext cx="213887" cy="158840"/>
                    </a:xfrm>
                    <a:custGeom>
                      <a:avLst/>
                      <a:gdLst>
                        <a:gd name="connsiteX0" fmla="*/ 43730 w 213887"/>
                        <a:gd name="connsiteY0" fmla="*/ 86736 h 158840"/>
                        <a:gd name="connsiteX1" fmla="*/ 9249 w 213887"/>
                        <a:gd name="connsiteY1" fmla="*/ 119597 h 158840"/>
                        <a:gd name="connsiteX2" fmla="*/ 6392 w 213887"/>
                        <a:gd name="connsiteY2" fmla="*/ 85022 h 158840"/>
                        <a:gd name="connsiteX3" fmla="*/ 20584 w 213887"/>
                        <a:gd name="connsiteY3" fmla="*/ 15394 h 158840"/>
                        <a:gd name="connsiteX4" fmla="*/ 118787 w 213887"/>
                        <a:gd name="connsiteY4" fmla="*/ 18061 h 158840"/>
                        <a:gd name="connsiteX5" fmla="*/ 190224 w 213887"/>
                        <a:gd name="connsiteY5" fmla="*/ 67781 h 158840"/>
                        <a:gd name="connsiteX6" fmla="*/ 197368 w 213887"/>
                        <a:gd name="connsiteY6" fmla="*/ 153887 h 158840"/>
                        <a:gd name="connsiteX7" fmla="*/ 161840 w 213887"/>
                        <a:gd name="connsiteY7" fmla="*/ 158840 h 158840"/>
                        <a:gd name="connsiteX8" fmla="*/ 140789 w 213887"/>
                        <a:gd name="connsiteY8" fmla="*/ 105881 h 158840"/>
                        <a:gd name="connsiteX9" fmla="*/ 87259 w 213887"/>
                        <a:gd name="connsiteY9" fmla="*/ 87594 h 158840"/>
                        <a:gd name="connsiteX10" fmla="*/ 43730 w 213887"/>
                        <a:gd name="connsiteY10" fmla="*/ 86736 h 1588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13887" h="158840">
                          <a:moveTo>
                            <a:pt x="43730" y="86736"/>
                          </a:moveTo>
                          <a:cubicBezTo>
                            <a:pt x="43730" y="86736"/>
                            <a:pt x="12202" y="98738"/>
                            <a:pt x="9249" y="119597"/>
                          </a:cubicBezTo>
                          <a:lnTo>
                            <a:pt x="6392" y="85022"/>
                          </a:lnTo>
                          <a:cubicBezTo>
                            <a:pt x="6392" y="85022"/>
                            <a:pt x="-15040" y="40921"/>
                            <a:pt x="20584" y="15394"/>
                          </a:cubicBezTo>
                          <a:cubicBezTo>
                            <a:pt x="63923" y="-15658"/>
                            <a:pt x="105928" y="8250"/>
                            <a:pt x="118787" y="18061"/>
                          </a:cubicBezTo>
                          <a:cubicBezTo>
                            <a:pt x="131645" y="27967"/>
                            <a:pt x="190224" y="67781"/>
                            <a:pt x="190224" y="67781"/>
                          </a:cubicBezTo>
                          <a:cubicBezTo>
                            <a:pt x="190224" y="67781"/>
                            <a:pt x="238326" y="81974"/>
                            <a:pt x="197368" y="153887"/>
                          </a:cubicBezTo>
                          <a:lnTo>
                            <a:pt x="161840" y="158840"/>
                          </a:lnTo>
                          <a:lnTo>
                            <a:pt x="140789" y="105881"/>
                          </a:lnTo>
                          <a:lnTo>
                            <a:pt x="87259" y="87594"/>
                          </a:lnTo>
                          <a:lnTo>
                            <a:pt x="43730" y="867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任意多边形 26">
                      <a:extLst>
                        <a:ext uri="{FF2B5EF4-FFF2-40B4-BE49-F238E27FC236}">
                          <a16:creationId xmlns:a16="http://schemas.microsoft.com/office/drawing/2014/main" id="{3B2E9929-ADB3-BC2A-617A-C9AC6E33F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6141" y="3995291"/>
                      <a:ext cx="63955" cy="64710"/>
                    </a:xfrm>
                    <a:custGeom>
                      <a:avLst/>
                      <a:gdLst>
                        <a:gd name="connsiteX0" fmla="*/ 63410 w 63955"/>
                        <a:gd name="connsiteY0" fmla="*/ 26450 h 64710"/>
                        <a:gd name="connsiteX1" fmla="*/ 37788 w 63955"/>
                        <a:gd name="connsiteY1" fmla="*/ 64168 h 64710"/>
                        <a:gd name="connsiteX2" fmla="*/ 545 w 63955"/>
                        <a:gd name="connsiteY2" fmla="*/ 38260 h 64710"/>
                        <a:gd name="connsiteX3" fmla="*/ 26168 w 63955"/>
                        <a:gd name="connsiteY3" fmla="*/ 542 h 64710"/>
                        <a:gd name="connsiteX4" fmla="*/ 63410 w 63955"/>
                        <a:gd name="connsiteY4" fmla="*/ 26450 h 647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55" h="64710">
                          <a:moveTo>
                            <a:pt x="63410" y="26450"/>
                          </a:moveTo>
                          <a:cubicBezTo>
                            <a:pt x="66649" y="43976"/>
                            <a:pt x="55123" y="60930"/>
                            <a:pt x="37788" y="64168"/>
                          </a:cubicBezTo>
                          <a:cubicBezTo>
                            <a:pt x="20453" y="67407"/>
                            <a:pt x="3688" y="55786"/>
                            <a:pt x="545" y="38260"/>
                          </a:cubicBezTo>
                          <a:cubicBezTo>
                            <a:pt x="-2693" y="20735"/>
                            <a:pt x="8832" y="3780"/>
                            <a:pt x="26168" y="542"/>
                          </a:cubicBezTo>
                          <a:cubicBezTo>
                            <a:pt x="43408" y="-2697"/>
                            <a:pt x="60172" y="8924"/>
                            <a:pt x="63410" y="26450"/>
                          </a:cubicBezTo>
                          <a:close/>
                        </a:path>
                      </a:pathLst>
                    </a:custGeom>
                    <a:solidFill>
                      <a:srgbClr val="EFB2A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任意多边形 27">
                      <a:extLst>
                        <a:ext uri="{FF2B5EF4-FFF2-40B4-BE49-F238E27FC236}">
                          <a16:creationId xmlns:a16="http://schemas.microsoft.com/office/drawing/2014/main" id="{A147142F-A28E-1775-F992-7253D4743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7077" y="4041457"/>
                      <a:ext cx="122214" cy="169783"/>
                    </a:xfrm>
                    <a:custGeom>
                      <a:avLst/>
                      <a:gdLst>
                        <a:gd name="connsiteX0" fmla="*/ 0 w 122214"/>
                        <a:gd name="connsiteY0" fmla="*/ 28385 h 169783"/>
                        <a:gd name="connsiteX1" fmla="*/ 24098 w 122214"/>
                        <a:gd name="connsiteY1" fmla="*/ 141637 h 169783"/>
                        <a:gd name="connsiteX2" fmla="*/ 79343 w 122214"/>
                        <a:gd name="connsiteY2" fmla="*/ 166783 h 169783"/>
                        <a:gd name="connsiteX3" fmla="*/ 79343 w 122214"/>
                        <a:gd name="connsiteY3" fmla="*/ 166783 h 169783"/>
                        <a:gd name="connsiteX4" fmla="*/ 122110 w 122214"/>
                        <a:gd name="connsiteY4" fmla="*/ 123158 h 169783"/>
                        <a:gd name="connsiteX5" fmla="*/ 100203 w 122214"/>
                        <a:gd name="connsiteY5" fmla="*/ 0 h 169783"/>
                        <a:gd name="connsiteX6" fmla="*/ 0 w 122214"/>
                        <a:gd name="connsiteY6" fmla="*/ 28385 h 169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2214" h="169783">
                          <a:moveTo>
                            <a:pt x="0" y="28385"/>
                          </a:moveTo>
                          <a:lnTo>
                            <a:pt x="24098" y="141637"/>
                          </a:lnTo>
                          <a:cubicBezTo>
                            <a:pt x="29718" y="173546"/>
                            <a:pt x="50387" y="172212"/>
                            <a:pt x="79343" y="166783"/>
                          </a:cubicBezTo>
                          <a:lnTo>
                            <a:pt x="79343" y="166783"/>
                          </a:lnTo>
                          <a:cubicBezTo>
                            <a:pt x="104108" y="162116"/>
                            <a:pt x="123825" y="150304"/>
                            <a:pt x="122110" y="123158"/>
                          </a:cubicBezTo>
                          <a:lnTo>
                            <a:pt x="100203" y="0"/>
                          </a:lnTo>
                          <a:lnTo>
                            <a:pt x="0" y="28385"/>
                          </a:lnTo>
                          <a:close/>
                        </a:path>
                      </a:pathLst>
                    </a:custGeom>
                    <a:solidFill>
                      <a:srgbClr val="FFC9B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任意多边形 28">
                      <a:extLst>
                        <a:ext uri="{FF2B5EF4-FFF2-40B4-BE49-F238E27FC236}">
                          <a16:creationId xmlns:a16="http://schemas.microsoft.com/office/drawing/2014/main" id="{F29D51F0-FBB7-56A9-06DB-DE0847B9C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2316" y="4062888"/>
                      <a:ext cx="82966" cy="91725"/>
                    </a:xfrm>
                    <a:custGeom>
                      <a:avLst/>
                      <a:gdLst>
                        <a:gd name="connsiteX0" fmla="*/ 12763 w 82966"/>
                        <a:gd name="connsiteY0" fmla="*/ 91726 h 91725"/>
                        <a:gd name="connsiteX1" fmla="*/ 82677 w 82966"/>
                        <a:gd name="connsiteY1" fmla="*/ 0 h 91725"/>
                        <a:gd name="connsiteX2" fmla="*/ 0 w 82966"/>
                        <a:gd name="connsiteY2" fmla="*/ 32195 h 91725"/>
                        <a:gd name="connsiteX3" fmla="*/ 12763 w 82966"/>
                        <a:gd name="connsiteY3" fmla="*/ 91726 h 91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2966" h="91725">
                          <a:moveTo>
                            <a:pt x="12763" y="91726"/>
                          </a:moveTo>
                          <a:cubicBezTo>
                            <a:pt x="12763" y="91726"/>
                            <a:pt x="88202" y="57721"/>
                            <a:pt x="82677" y="0"/>
                          </a:cubicBezTo>
                          <a:lnTo>
                            <a:pt x="0" y="32195"/>
                          </a:lnTo>
                          <a:lnTo>
                            <a:pt x="12763" y="91726"/>
                          </a:lnTo>
                          <a:close/>
                        </a:path>
                      </a:pathLst>
                    </a:custGeom>
                    <a:solidFill>
                      <a:srgbClr val="DD979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" name="任意多边形 29">
                      <a:extLst>
                        <a:ext uri="{FF2B5EF4-FFF2-40B4-BE49-F238E27FC236}">
                          <a16:creationId xmlns:a16="http://schemas.microsoft.com/office/drawing/2014/main" id="{52E1589B-F531-3B6F-2A73-633B54A66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2277" y="3881203"/>
                      <a:ext cx="175617" cy="233405"/>
                    </a:xfrm>
                    <a:custGeom>
                      <a:avLst/>
                      <a:gdLst>
                        <a:gd name="connsiteX0" fmla="*/ 128331 w 175617"/>
                        <a:gd name="connsiteY0" fmla="*/ 225405 h 233405"/>
                        <a:gd name="connsiteX1" fmla="*/ 91945 w 175617"/>
                        <a:gd name="connsiteY1" fmla="*/ 232263 h 233405"/>
                        <a:gd name="connsiteX2" fmla="*/ 13649 w 175617"/>
                        <a:gd name="connsiteY2" fmla="*/ 175875 h 233405"/>
                        <a:gd name="connsiteX3" fmla="*/ 886 w 175617"/>
                        <a:gd name="connsiteY3" fmla="*/ 90817 h 233405"/>
                        <a:gd name="connsiteX4" fmla="*/ 63846 w 175617"/>
                        <a:gd name="connsiteY4" fmla="*/ 1377 h 233405"/>
                        <a:gd name="connsiteX5" fmla="*/ 63846 w 175617"/>
                        <a:gd name="connsiteY5" fmla="*/ 1377 h 233405"/>
                        <a:gd name="connsiteX6" fmla="*/ 162240 w 175617"/>
                        <a:gd name="connsiteY6" fmla="*/ 63194 h 233405"/>
                        <a:gd name="connsiteX7" fmla="*/ 175098 w 175617"/>
                        <a:gd name="connsiteY7" fmla="*/ 160254 h 233405"/>
                        <a:gd name="connsiteX8" fmla="*/ 128331 w 175617"/>
                        <a:gd name="connsiteY8" fmla="*/ 225405 h 233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5617" h="233405">
                          <a:moveTo>
                            <a:pt x="128331" y="225405"/>
                          </a:moveTo>
                          <a:lnTo>
                            <a:pt x="91945" y="232263"/>
                          </a:lnTo>
                          <a:cubicBezTo>
                            <a:pt x="54798" y="239217"/>
                            <a:pt x="19269" y="213690"/>
                            <a:pt x="13649" y="175875"/>
                          </a:cubicBezTo>
                          <a:lnTo>
                            <a:pt x="886" y="90817"/>
                          </a:lnTo>
                          <a:cubicBezTo>
                            <a:pt x="-5401" y="48717"/>
                            <a:pt x="22413" y="9188"/>
                            <a:pt x="63846" y="1377"/>
                          </a:cubicBezTo>
                          <a:lnTo>
                            <a:pt x="63846" y="1377"/>
                          </a:lnTo>
                          <a:cubicBezTo>
                            <a:pt x="106232" y="-6529"/>
                            <a:pt x="154334" y="20332"/>
                            <a:pt x="162240" y="63194"/>
                          </a:cubicBezTo>
                          <a:lnTo>
                            <a:pt x="175098" y="160254"/>
                          </a:lnTo>
                          <a:cubicBezTo>
                            <a:pt x="179194" y="191115"/>
                            <a:pt x="158620" y="219785"/>
                            <a:pt x="128331" y="225405"/>
                          </a:cubicBezTo>
                          <a:close/>
                        </a:path>
                      </a:pathLst>
                    </a:custGeom>
                    <a:solidFill>
                      <a:srgbClr val="FFC9B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3" name="组合 32">
                      <a:extLst>
                        <a:ext uri="{FF2B5EF4-FFF2-40B4-BE49-F238E27FC236}">
                          <a16:creationId xmlns:a16="http://schemas.microsoft.com/office/drawing/2014/main" id="{83014E0E-0DEA-53D1-D992-F8974E81D2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9017" y="3966351"/>
                      <a:ext cx="98649" cy="107205"/>
                      <a:chOff x="7789017" y="3966351"/>
                      <a:chExt cx="98649" cy="107205"/>
                    </a:xfrm>
                  </p:grpSpPr>
                  <p:sp>
                    <p:nvSpPr>
                      <p:cNvPr id="40" name="任意多边形 37">
                        <a:extLst>
                          <a:ext uri="{FF2B5EF4-FFF2-40B4-BE49-F238E27FC236}">
                            <a16:creationId xmlns:a16="http://schemas.microsoft.com/office/drawing/2014/main" id="{7A796492-5785-20AC-76FC-C0FE50CF4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0978" y="4027932"/>
                        <a:ext cx="14858" cy="21738"/>
                      </a:xfrm>
                      <a:custGeom>
                        <a:avLst/>
                        <a:gdLst>
                          <a:gd name="connsiteX0" fmla="*/ 0 w 14858"/>
                          <a:gd name="connsiteY0" fmla="*/ 0 h 21738"/>
                          <a:gd name="connsiteX1" fmla="*/ 381 w 14858"/>
                          <a:gd name="connsiteY1" fmla="*/ 16097 h 21738"/>
                          <a:gd name="connsiteX2" fmla="*/ 6572 w 14858"/>
                          <a:gd name="connsiteY2" fmla="*/ 21717 h 21738"/>
                          <a:gd name="connsiteX3" fmla="*/ 14859 w 14858"/>
                          <a:gd name="connsiteY3" fmla="*/ 21050 h 217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858" h="21738">
                            <a:moveTo>
                              <a:pt x="0" y="0"/>
                            </a:moveTo>
                            <a:lnTo>
                              <a:pt x="381" y="16097"/>
                            </a:lnTo>
                            <a:cubicBezTo>
                              <a:pt x="476" y="19431"/>
                              <a:pt x="3334" y="22003"/>
                              <a:pt x="6572" y="21717"/>
                            </a:cubicBezTo>
                            <a:lnTo>
                              <a:pt x="14859" y="21050"/>
                            </a:lnTo>
                          </a:path>
                        </a:pathLst>
                      </a:custGeom>
                      <a:noFill/>
                      <a:ln w="4281" cap="rnd">
                        <a:solidFill>
                          <a:srgbClr val="131314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" name="任意多边形 38">
                        <a:extLst>
                          <a:ext uri="{FF2B5EF4-FFF2-40B4-BE49-F238E27FC236}">
                            <a16:creationId xmlns:a16="http://schemas.microsoft.com/office/drawing/2014/main" id="{6221ECEC-A9EA-17C2-DB95-E75163C0A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2156" y="3966351"/>
                        <a:ext cx="35510" cy="15577"/>
                      </a:xfrm>
                      <a:custGeom>
                        <a:avLst/>
                        <a:gdLst>
                          <a:gd name="connsiteX0" fmla="*/ 16255 w 35510"/>
                          <a:gd name="connsiteY0" fmla="*/ 335 h 15577"/>
                          <a:gd name="connsiteX1" fmla="*/ 63 w 35510"/>
                          <a:gd name="connsiteY1" fmla="*/ 10146 h 15577"/>
                          <a:gd name="connsiteX2" fmla="*/ 16255 w 35510"/>
                          <a:gd name="connsiteY2" fmla="*/ 15480 h 15577"/>
                          <a:gd name="connsiteX3" fmla="*/ 35496 w 35510"/>
                          <a:gd name="connsiteY3" fmla="*/ 6526 h 15577"/>
                          <a:gd name="connsiteX4" fmla="*/ 16255 w 35510"/>
                          <a:gd name="connsiteY4" fmla="*/ 335 h 155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10" h="15577">
                            <a:moveTo>
                              <a:pt x="16255" y="335"/>
                            </a:moveTo>
                            <a:cubicBezTo>
                              <a:pt x="16255" y="335"/>
                              <a:pt x="-1175" y="906"/>
                              <a:pt x="63" y="10146"/>
                            </a:cubicBezTo>
                            <a:cubicBezTo>
                              <a:pt x="63" y="10146"/>
                              <a:pt x="1111" y="16432"/>
                              <a:pt x="16255" y="15480"/>
                            </a:cubicBezTo>
                            <a:cubicBezTo>
                              <a:pt x="31400" y="14622"/>
                              <a:pt x="35115" y="12622"/>
                              <a:pt x="35496" y="6526"/>
                            </a:cubicBezTo>
                            <a:cubicBezTo>
                              <a:pt x="35972" y="525"/>
                              <a:pt x="24352" y="-713"/>
                              <a:pt x="16255" y="335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" name="任意多边形 39">
                        <a:extLst>
                          <a:ext uri="{FF2B5EF4-FFF2-40B4-BE49-F238E27FC236}">
                            <a16:creationId xmlns:a16="http://schemas.microsoft.com/office/drawing/2014/main" id="{F7BC3AB8-A490-1449-01E5-8664F51AAD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9017" y="3986994"/>
                        <a:ext cx="29459" cy="15976"/>
                      </a:xfrm>
                      <a:custGeom>
                        <a:avLst/>
                        <a:gdLst>
                          <a:gd name="connsiteX0" fmla="*/ 13005 w 29459"/>
                          <a:gd name="connsiteY0" fmla="*/ 932 h 15976"/>
                          <a:gd name="connsiteX1" fmla="*/ 29388 w 29459"/>
                          <a:gd name="connsiteY1" fmla="*/ 5504 h 15976"/>
                          <a:gd name="connsiteX2" fmla="*/ 18816 w 29459"/>
                          <a:gd name="connsiteY2" fmla="*/ 14363 h 15976"/>
                          <a:gd name="connsiteX3" fmla="*/ 337 w 29459"/>
                          <a:gd name="connsiteY3" fmla="*/ 11410 h 15976"/>
                          <a:gd name="connsiteX4" fmla="*/ 13005 w 29459"/>
                          <a:gd name="connsiteY4" fmla="*/ 932 h 159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459" h="15976">
                            <a:moveTo>
                              <a:pt x="13005" y="932"/>
                            </a:moveTo>
                            <a:cubicBezTo>
                              <a:pt x="13005" y="932"/>
                              <a:pt x="26817" y="-3068"/>
                              <a:pt x="29388" y="5504"/>
                            </a:cubicBezTo>
                            <a:cubicBezTo>
                              <a:pt x="29388" y="5504"/>
                              <a:pt x="31008" y="11314"/>
                              <a:pt x="18816" y="14363"/>
                            </a:cubicBezTo>
                            <a:cubicBezTo>
                              <a:pt x="6624" y="17411"/>
                              <a:pt x="2242" y="15982"/>
                              <a:pt x="337" y="11410"/>
                            </a:cubicBezTo>
                            <a:cubicBezTo>
                              <a:pt x="-1758" y="6171"/>
                              <a:pt x="6338" y="1980"/>
                              <a:pt x="13005" y="932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" name="任意多边形 40">
                        <a:extLst>
                          <a:ext uri="{FF2B5EF4-FFF2-40B4-BE49-F238E27FC236}">
                            <a16:creationId xmlns:a16="http://schemas.microsoft.com/office/drawing/2014/main" id="{93E01FB1-C7FD-F880-EFA5-3901D4478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9302" y="4005206"/>
                        <a:ext cx="12785" cy="12880"/>
                      </a:xfrm>
                      <a:custGeom>
                        <a:avLst/>
                        <a:gdLst>
                          <a:gd name="connsiteX0" fmla="*/ 156 w 12785"/>
                          <a:gd name="connsiteY0" fmla="*/ 7867 h 12880"/>
                          <a:gd name="connsiteX1" fmla="*/ 7776 w 12785"/>
                          <a:gd name="connsiteY1" fmla="*/ 12724 h 12880"/>
                          <a:gd name="connsiteX2" fmla="*/ 12634 w 12785"/>
                          <a:gd name="connsiteY2" fmla="*/ 5009 h 12880"/>
                          <a:gd name="connsiteX3" fmla="*/ 5014 w 12785"/>
                          <a:gd name="connsiteY3" fmla="*/ 151 h 12880"/>
                          <a:gd name="connsiteX4" fmla="*/ 156 w 12785"/>
                          <a:gd name="connsiteY4" fmla="*/ 7867 h 12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785" h="12880">
                            <a:moveTo>
                              <a:pt x="156" y="7867"/>
                            </a:moveTo>
                            <a:cubicBezTo>
                              <a:pt x="918" y="11391"/>
                              <a:pt x="4347" y="13486"/>
                              <a:pt x="7776" y="12724"/>
                            </a:cubicBezTo>
                            <a:cubicBezTo>
                              <a:pt x="11205" y="11962"/>
                              <a:pt x="13396" y="8533"/>
                              <a:pt x="12634" y="5009"/>
                            </a:cubicBezTo>
                            <a:cubicBezTo>
                              <a:pt x="11872" y="1580"/>
                              <a:pt x="8443" y="-611"/>
                              <a:pt x="5014" y="151"/>
                            </a:cubicBezTo>
                            <a:cubicBezTo>
                              <a:pt x="1489" y="913"/>
                              <a:pt x="-606" y="4438"/>
                              <a:pt x="156" y="7867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" name="任意多边形 41">
                        <a:extLst>
                          <a:ext uri="{FF2B5EF4-FFF2-40B4-BE49-F238E27FC236}">
                            <a16:creationId xmlns:a16="http://schemas.microsoft.com/office/drawing/2014/main" id="{BCFEDBE0-D275-9B31-19B2-2209207FC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2633" y="4013583"/>
                        <a:ext cx="12780" cy="12884"/>
                      </a:xfrm>
                      <a:custGeom>
                        <a:avLst/>
                        <a:gdLst>
                          <a:gd name="connsiteX0" fmla="*/ 151 w 12780"/>
                          <a:gd name="connsiteY0" fmla="*/ 7871 h 12884"/>
                          <a:gd name="connsiteX1" fmla="*/ 7771 w 12780"/>
                          <a:gd name="connsiteY1" fmla="*/ 12729 h 12884"/>
                          <a:gd name="connsiteX2" fmla="*/ 12629 w 12780"/>
                          <a:gd name="connsiteY2" fmla="*/ 5014 h 12884"/>
                          <a:gd name="connsiteX3" fmla="*/ 5009 w 12780"/>
                          <a:gd name="connsiteY3" fmla="*/ 156 h 12884"/>
                          <a:gd name="connsiteX4" fmla="*/ 151 w 12780"/>
                          <a:gd name="connsiteY4" fmla="*/ 7871 h 128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780" h="12884">
                            <a:moveTo>
                              <a:pt x="151" y="7871"/>
                            </a:moveTo>
                            <a:cubicBezTo>
                              <a:pt x="913" y="11395"/>
                              <a:pt x="4342" y="13491"/>
                              <a:pt x="7771" y="12729"/>
                            </a:cubicBezTo>
                            <a:cubicBezTo>
                              <a:pt x="11200" y="11967"/>
                              <a:pt x="13391" y="8538"/>
                              <a:pt x="12629" y="5014"/>
                            </a:cubicBezTo>
                            <a:cubicBezTo>
                              <a:pt x="11867" y="1489"/>
                              <a:pt x="8438" y="-606"/>
                              <a:pt x="5009" y="156"/>
                            </a:cubicBezTo>
                            <a:cubicBezTo>
                              <a:pt x="1580" y="918"/>
                              <a:pt x="-611" y="4347"/>
                              <a:pt x="151" y="7871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" name="任意多边形 42">
                        <a:extLst>
                          <a:ext uri="{FF2B5EF4-FFF2-40B4-BE49-F238E27FC236}">
                            <a16:creationId xmlns:a16="http://schemas.microsoft.com/office/drawing/2014/main" id="{837F1647-BCBB-1370-6492-0A85B50089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20406" y="4053493"/>
                        <a:ext cx="62198" cy="20063"/>
                      </a:xfrm>
                      <a:custGeom>
                        <a:avLst/>
                        <a:gdLst>
                          <a:gd name="connsiteX0" fmla="*/ 0 w 62198"/>
                          <a:gd name="connsiteY0" fmla="*/ 20063 h 20063"/>
                          <a:gd name="connsiteX1" fmla="*/ 2000 w 62198"/>
                          <a:gd name="connsiteY1" fmla="*/ 8729 h 20063"/>
                          <a:gd name="connsiteX2" fmla="*/ 12382 w 62198"/>
                          <a:gd name="connsiteY2" fmla="*/ 2633 h 20063"/>
                          <a:gd name="connsiteX3" fmla="*/ 43053 w 62198"/>
                          <a:gd name="connsiteY3" fmla="*/ 61 h 20063"/>
                          <a:gd name="connsiteX4" fmla="*/ 53721 w 62198"/>
                          <a:gd name="connsiteY4" fmla="*/ 3775 h 20063"/>
                          <a:gd name="connsiteX5" fmla="*/ 62198 w 62198"/>
                          <a:gd name="connsiteY5" fmla="*/ 14825 h 20063"/>
                          <a:gd name="connsiteX6" fmla="*/ 0 w 62198"/>
                          <a:gd name="connsiteY6" fmla="*/ 20063 h 20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2198" h="20063">
                            <a:moveTo>
                              <a:pt x="0" y="20063"/>
                            </a:moveTo>
                            <a:lnTo>
                              <a:pt x="2000" y="8729"/>
                            </a:lnTo>
                            <a:cubicBezTo>
                              <a:pt x="4096" y="5300"/>
                              <a:pt x="8001" y="3014"/>
                              <a:pt x="12382" y="2633"/>
                            </a:cubicBezTo>
                            <a:lnTo>
                              <a:pt x="43053" y="61"/>
                            </a:lnTo>
                            <a:cubicBezTo>
                              <a:pt x="47149" y="-320"/>
                              <a:pt x="51054" y="1108"/>
                              <a:pt x="53721" y="3775"/>
                            </a:cubicBezTo>
                            <a:lnTo>
                              <a:pt x="62198" y="14825"/>
                            </a:lnTo>
                            <a:lnTo>
                              <a:pt x="0" y="2006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" name="任意多边形 31">
                      <a:extLst>
                        <a:ext uri="{FF2B5EF4-FFF2-40B4-BE49-F238E27FC236}">
                          <a16:creationId xmlns:a16="http://schemas.microsoft.com/office/drawing/2014/main" id="{F717EAE0-81AB-BD7D-86C0-551467F85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9739" y="3869912"/>
                      <a:ext cx="135635" cy="135064"/>
                    </a:xfrm>
                    <a:custGeom>
                      <a:avLst/>
                      <a:gdLst>
                        <a:gd name="connsiteX0" fmla="*/ 109728 w 135635"/>
                        <a:gd name="connsiteY0" fmla="*/ 135065 h 135064"/>
                        <a:gd name="connsiteX1" fmla="*/ 93250 w 135635"/>
                        <a:gd name="connsiteY1" fmla="*/ 73724 h 135064"/>
                        <a:gd name="connsiteX2" fmla="*/ 0 w 135635"/>
                        <a:gd name="connsiteY2" fmla="*/ 35909 h 135064"/>
                        <a:gd name="connsiteX3" fmla="*/ 34099 w 135635"/>
                        <a:gd name="connsiteY3" fmla="*/ 0 h 135064"/>
                        <a:gd name="connsiteX4" fmla="*/ 110299 w 135635"/>
                        <a:gd name="connsiteY4" fmla="*/ 13621 h 135064"/>
                        <a:gd name="connsiteX5" fmla="*/ 135636 w 135635"/>
                        <a:gd name="connsiteY5" fmla="*/ 62103 h 135064"/>
                        <a:gd name="connsiteX6" fmla="*/ 132112 w 135635"/>
                        <a:gd name="connsiteY6" fmla="*/ 104870 h 135064"/>
                        <a:gd name="connsiteX7" fmla="*/ 109728 w 135635"/>
                        <a:gd name="connsiteY7" fmla="*/ 135065 h 1350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5635" h="135064">
                          <a:moveTo>
                            <a:pt x="109728" y="135065"/>
                          </a:moveTo>
                          <a:cubicBezTo>
                            <a:pt x="109728" y="135065"/>
                            <a:pt x="78105" y="131731"/>
                            <a:pt x="93250" y="73724"/>
                          </a:cubicBezTo>
                          <a:cubicBezTo>
                            <a:pt x="93250" y="73724"/>
                            <a:pt x="18574" y="89249"/>
                            <a:pt x="0" y="35909"/>
                          </a:cubicBezTo>
                          <a:lnTo>
                            <a:pt x="34099" y="0"/>
                          </a:lnTo>
                          <a:lnTo>
                            <a:pt x="110299" y="13621"/>
                          </a:lnTo>
                          <a:lnTo>
                            <a:pt x="135636" y="62103"/>
                          </a:lnTo>
                          <a:lnTo>
                            <a:pt x="132112" y="104870"/>
                          </a:lnTo>
                          <a:lnTo>
                            <a:pt x="109728" y="1350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0B39075D-0422-885B-EA1D-C8353F3AF8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9017" y="3966713"/>
                      <a:ext cx="63955" cy="64713"/>
                      <a:chOff x="7929017" y="3966713"/>
                      <a:chExt cx="63955" cy="64713"/>
                    </a:xfrm>
                  </p:grpSpPr>
                  <p:sp>
                    <p:nvSpPr>
                      <p:cNvPr id="38" name="任意多边形 35">
                        <a:extLst>
                          <a:ext uri="{FF2B5EF4-FFF2-40B4-BE49-F238E27FC236}">
                            <a16:creationId xmlns:a16="http://schemas.microsoft.com/office/drawing/2014/main" id="{3462F7D9-0BE5-14D6-B763-178B479B2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9017" y="3966713"/>
                        <a:ext cx="63955" cy="64713"/>
                      </a:xfrm>
                      <a:custGeom>
                        <a:avLst/>
                        <a:gdLst>
                          <a:gd name="connsiteX0" fmla="*/ 63410 w 63955"/>
                          <a:gd name="connsiteY0" fmla="*/ 26453 h 64713"/>
                          <a:gd name="connsiteX1" fmla="*/ 37788 w 63955"/>
                          <a:gd name="connsiteY1" fmla="*/ 64172 h 64713"/>
                          <a:gd name="connsiteX2" fmla="*/ 545 w 63955"/>
                          <a:gd name="connsiteY2" fmla="*/ 38264 h 64713"/>
                          <a:gd name="connsiteX3" fmla="*/ 26167 w 63955"/>
                          <a:gd name="connsiteY3" fmla="*/ 545 h 64713"/>
                          <a:gd name="connsiteX4" fmla="*/ 63410 w 63955"/>
                          <a:gd name="connsiteY4" fmla="*/ 26453 h 647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955" h="64713">
                            <a:moveTo>
                              <a:pt x="63410" y="26453"/>
                            </a:moveTo>
                            <a:cubicBezTo>
                              <a:pt x="66649" y="43979"/>
                              <a:pt x="55124" y="60933"/>
                              <a:pt x="37788" y="64172"/>
                            </a:cubicBezTo>
                            <a:cubicBezTo>
                              <a:pt x="20452" y="67410"/>
                              <a:pt x="3688" y="55790"/>
                              <a:pt x="545" y="38264"/>
                            </a:cubicBezTo>
                            <a:cubicBezTo>
                              <a:pt x="-2693" y="20738"/>
                              <a:pt x="8832" y="3783"/>
                              <a:pt x="26167" y="545"/>
                            </a:cubicBezTo>
                            <a:cubicBezTo>
                              <a:pt x="43503" y="-2694"/>
                              <a:pt x="60172" y="8832"/>
                              <a:pt x="63410" y="26453"/>
                            </a:cubicBez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任意多边形 36">
                        <a:extLst>
                          <a:ext uri="{FF2B5EF4-FFF2-40B4-BE49-F238E27FC236}">
                            <a16:creationId xmlns:a16="http://schemas.microsoft.com/office/drawing/2014/main" id="{BBB2380A-9B50-1C3E-32D9-6C86A9B63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1351" y="3987069"/>
                        <a:ext cx="18597" cy="23526"/>
                      </a:xfrm>
                      <a:custGeom>
                        <a:avLst/>
                        <a:gdLst>
                          <a:gd name="connsiteX0" fmla="*/ 309 w 18597"/>
                          <a:gd name="connsiteY0" fmla="*/ 23527 h 23526"/>
                          <a:gd name="connsiteX1" fmla="*/ 18597 w 18597"/>
                          <a:gd name="connsiteY1" fmla="*/ 0 h 235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597" h="23526">
                            <a:moveTo>
                              <a:pt x="309" y="23527"/>
                            </a:moveTo>
                            <a:cubicBezTo>
                              <a:pt x="309" y="23527"/>
                              <a:pt x="-3882" y="476"/>
                              <a:pt x="18597" y="0"/>
                            </a:cubicBezTo>
                          </a:path>
                        </a:pathLst>
                      </a:custGeom>
                      <a:noFill/>
                      <a:ln w="4281" cap="rnd">
                        <a:solidFill>
                          <a:srgbClr val="131314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6" name="任意多边形 33">
                      <a:extLst>
                        <a:ext uri="{FF2B5EF4-FFF2-40B4-BE49-F238E27FC236}">
                          <a16:creationId xmlns:a16="http://schemas.microsoft.com/office/drawing/2014/main" id="{EA7D41BD-8E02-ABCD-AD8A-1E51B3A6F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6306" y="3850671"/>
                      <a:ext cx="90201" cy="84486"/>
                    </a:xfrm>
                    <a:custGeom>
                      <a:avLst/>
                      <a:gdLst>
                        <a:gd name="connsiteX0" fmla="*/ 33433 w 90201"/>
                        <a:gd name="connsiteY0" fmla="*/ 55054 h 84486"/>
                        <a:gd name="connsiteX1" fmla="*/ 0 w 90201"/>
                        <a:gd name="connsiteY1" fmla="*/ 84487 h 84486"/>
                        <a:gd name="connsiteX2" fmla="*/ 9906 w 90201"/>
                        <a:gd name="connsiteY2" fmla="*/ 15621 h 84486"/>
                        <a:gd name="connsiteX3" fmla="*/ 55626 w 90201"/>
                        <a:gd name="connsiteY3" fmla="*/ 0 h 84486"/>
                        <a:gd name="connsiteX4" fmla="*/ 90202 w 90201"/>
                        <a:gd name="connsiteY4" fmla="*/ 11335 h 84486"/>
                        <a:gd name="connsiteX5" fmla="*/ 84296 w 90201"/>
                        <a:gd name="connsiteY5" fmla="*/ 55531 h 84486"/>
                        <a:gd name="connsiteX6" fmla="*/ 33433 w 90201"/>
                        <a:gd name="connsiteY6" fmla="*/ 55054 h 84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01" h="84486">
                          <a:moveTo>
                            <a:pt x="33433" y="55054"/>
                          </a:moveTo>
                          <a:cubicBezTo>
                            <a:pt x="33433" y="55054"/>
                            <a:pt x="10096" y="59341"/>
                            <a:pt x="0" y="84487"/>
                          </a:cubicBezTo>
                          <a:lnTo>
                            <a:pt x="9906" y="15621"/>
                          </a:lnTo>
                          <a:lnTo>
                            <a:pt x="55626" y="0"/>
                          </a:lnTo>
                          <a:lnTo>
                            <a:pt x="90202" y="11335"/>
                          </a:lnTo>
                          <a:lnTo>
                            <a:pt x="84296" y="55531"/>
                          </a:lnTo>
                          <a:lnTo>
                            <a:pt x="33433" y="550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任意多边形 34">
                      <a:extLst>
                        <a:ext uri="{FF2B5EF4-FFF2-40B4-BE49-F238E27FC236}">
                          <a16:creationId xmlns:a16="http://schemas.microsoft.com/office/drawing/2014/main" id="{391B759D-1A61-25F5-F565-E321AB6F7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5274" y="4159567"/>
                      <a:ext cx="139534" cy="61400"/>
                    </a:xfrm>
                    <a:custGeom>
                      <a:avLst/>
                      <a:gdLst>
                        <a:gd name="connsiteX0" fmla="*/ 7137 w 139534"/>
                        <a:gd name="connsiteY0" fmla="*/ 19145 h 61400"/>
                        <a:gd name="connsiteX1" fmla="*/ 56000 w 139534"/>
                        <a:gd name="connsiteY1" fmla="*/ 4667 h 61400"/>
                        <a:gd name="connsiteX2" fmla="*/ 119342 w 139534"/>
                        <a:gd name="connsiteY2" fmla="*/ 0 h 61400"/>
                        <a:gd name="connsiteX3" fmla="*/ 139535 w 139534"/>
                        <a:gd name="connsiteY3" fmla="*/ 2381 h 61400"/>
                        <a:gd name="connsiteX4" fmla="*/ 49904 w 139534"/>
                        <a:gd name="connsiteY4" fmla="*/ 60579 h 61400"/>
                        <a:gd name="connsiteX5" fmla="*/ 7137 w 139534"/>
                        <a:gd name="connsiteY5" fmla="*/ 19145 h 61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9534" h="61400">
                          <a:moveTo>
                            <a:pt x="7137" y="19145"/>
                          </a:moveTo>
                          <a:lnTo>
                            <a:pt x="56000" y="4667"/>
                          </a:lnTo>
                          <a:lnTo>
                            <a:pt x="119342" y="0"/>
                          </a:lnTo>
                          <a:lnTo>
                            <a:pt x="139535" y="2381"/>
                          </a:lnTo>
                          <a:cubicBezTo>
                            <a:pt x="139535" y="2381"/>
                            <a:pt x="136677" y="51721"/>
                            <a:pt x="49904" y="60579"/>
                          </a:cubicBezTo>
                          <a:cubicBezTo>
                            <a:pt x="-25819" y="68294"/>
                            <a:pt x="7137" y="19145"/>
                            <a:pt x="7137" y="19145"/>
                          </a:cubicBezTo>
                          <a:close/>
                        </a:path>
                      </a:pathLst>
                    </a:custGeom>
                    <a:solidFill>
                      <a:srgbClr val="FFC9B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D1E24F8A-E814-666A-B0FB-A23429F03A00}"/>
                  </a:ext>
                </a:extLst>
              </p:cNvPr>
              <p:cNvGrpSpPr/>
              <p:nvPr/>
            </p:nvGrpSpPr>
            <p:grpSpPr>
              <a:xfrm>
                <a:off x="6580155" y="4107370"/>
                <a:ext cx="2274570" cy="1295495"/>
                <a:chOff x="6580155" y="4107370"/>
                <a:chExt cx="2274570" cy="1295495"/>
              </a:xfrm>
            </p:grpSpPr>
            <p:sp>
              <p:nvSpPr>
                <p:cNvPr id="9" name="任意多边形 6">
                  <a:extLst>
                    <a:ext uri="{FF2B5EF4-FFF2-40B4-BE49-F238E27FC236}">
                      <a16:creationId xmlns:a16="http://schemas.microsoft.com/office/drawing/2014/main" id="{8AD71C43-7BC3-E538-488A-212E4C453320}"/>
                    </a:ext>
                  </a:extLst>
                </p:cNvPr>
                <p:cNvSpPr/>
                <p:nvPr/>
              </p:nvSpPr>
              <p:spPr>
                <a:xfrm>
                  <a:off x="6580155" y="5402865"/>
                  <a:ext cx="2274570" cy="9525"/>
                </a:xfrm>
                <a:custGeom>
                  <a:avLst/>
                  <a:gdLst>
                    <a:gd name="connsiteX0" fmla="*/ 2274570 w 2274570"/>
                    <a:gd name="connsiteY0" fmla="*/ 0 h 9525"/>
                    <a:gd name="connsiteX1" fmla="*/ 0 w 227457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74570" h="9525">
                      <a:moveTo>
                        <a:pt x="2274570" y="0"/>
                      </a:moveTo>
                      <a:lnTo>
                        <a:pt x="0" y="0"/>
                      </a:lnTo>
                    </a:path>
                  </a:pathLst>
                </a:custGeom>
                <a:ln w="9643" cap="flat">
                  <a:solidFill>
                    <a:srgbClr val="2130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88892D0-0531-E13F-5E1C-011B2B8B5C4B}"/>
                    </a:ext>
                  </a:extLst>
                </p:cNvPr>
                <p:cNvGrpSpPr/>
                <p:nvPr/>
              </p:nvGrpSpPr>
              <p:grpSpPr>
                <a:xfrm>
                  <a:off x="6837235" y="4107370"/>
                  <a:ext cx="1705165" cy="1295304"/>
                  <a:chOff x="6837235" y="4107370"/>
                  <a:chExt cx="1705165" cy="1295304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EA7BF865-C685-AF1C-3E34-5C7DAAB58F65}"/>
                      </a:ext>
                    </a:extLst>
                  </p:cNvPr>
                  <p:cNvGrpSpPr/>
                  <p:nvPr/>
                </p:nvGrpSpPr>
                <p:grpSpPr>
                  <a:xfrm>
                    <a:off x="6837235" y="4549044"/>
                    <a:ext cx="1705165" cy="853630"/>
                    <a:chOff x="6837235" y="4549044"/>
                    <a:chExt cx="1705165" cy="853630"/>
                  </a:xfrm>
                </p:grpSpPr>
                <p:sp>
                  <p:nvSpPr>
                    <p:cNvPr id="19" name="任意多边形 16">
                      <a:extLst>
                        <a:ext uri="{FF2B5EF4-FFF2-40B4-BE49-F238E27FC236}">
                          <a16:creationId xmlns:a16="http://schemas.microsoft.com/office/drawing/2014/main" id="{AA5D313D-C8D4-2324-DB3D-1518BDF53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3919" y="4567904"/>
                      <a:ext cx="221837" cy="834770"/>
                    </a:xfrm>
                    <a:custGeom>
                      <a:avLst/>
                      <a:gdLst>
                        <a:gd name="connsiteX0" fmla="*/ 128968 w 221837"/>
                        <a:gd name="connsiteY0" fmla="*/ 15621 h 834770"/>
                        <a:gd name="connsiteX1" fmla="*/ 0 w 221837"/>
                        <a:gd name="connsiteY1" fmla="*/ 834771 h 834770"/>
                        <a:gd name="connsiteX2" fmla="*/ 38671 w 221837"/>
                        <a:gd name="connsiteY2" fmla="*/ 834771 h 834770"/>
                        <a:gd name="connsiteX3" fmla="*/ 221837 w 221837"/>
                        <a:gd name="connsiteY3" fmla="*/ 0 h 83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1837" h="834770">
                          <a:moveTo>
                            <a:pt x="128968" y="15621"/>
                          </a:moveTo>
                          <a:lnTo>
                            <a:pt x="0" y="834771"/>
                          </a:lnTo>
                          <a:lnTo>
                            <a:pt x="38671" y="834771"/>
                          </a:lnTo>
                          <a:lnTo>
                            <a:pt x="221837" y="0"/>
                          </a:lnTo>
                          <a:close/>
                        </a:path>
                      </a:pathLst>
                    </a:custGeom>
                    <a:solidFill>
                      <a:srgbClr val="435D6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任意多边形 17">
                      <a:extLst>
                        <a:ext uri="{FF2B5EF4-FFF2-40B4-BE49-F238E27FC236}">
                          <a16:creationId xmlns:a16="http://schemas.microsoft.com/office/drawing/2014/main" id="{566C1737-005E-81A8-B34A-79AAAD471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6548" y="4567904"/>
                      <a:ext cx="221837" cy="834770"/>
                    </a:xfrm>
                    <a:custGeom>
                      <a:avLst/>
                      <a:gdLst>
                        <a:gd name="connsiteX0" fmla="*/ 92869 w 221837"/>
                        <a:gd name="connsiteY0" fmla="*/ 15621 h 834770"/>
                        <a:gd name="connsiteX1" fmla="*/ 221837 w 221837"/>
                        <a:gd name="connsiteY1" fmla="*/ 834771 h 834770"/>
                        <a:gd name="connsiteX2" fmla="*/ 183166 w 221837"/>
                        <a:gd name="connsiteY2" fmla="*/ 834771 h 834770"/>
                        <a:gd name="connsiteX3" fmla="*/ 0 w 221837"/>
                        <a:gd name="connsiteY3" fmla="*/ 0 h 83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1837" h="834770">
                          <a:moveTo>
                            <a:pt x="92869" y="15621"/>
                          </a:moveTo>
                          <a:lnTo>
                            <a:pt x="221837" y="834771"/>
                          </a:lnTo>
                          <a:lnTo>
                            <a:pt x="183166" y="83477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35D6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任意多边形 18">
                      <a:extLst>
                        <a:ext uri="{FF2B5EF4-FFF2-40B4-BE49-F238E27FC236}">
                          <a16:creationId xmlns:a16="http://schemas.microsoft.com/office/drawing/2014/main" id="{F46439DC-F869-369E-D49E-CFC2EB099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7235" y="4549044"/>
                      <a:ext cx="1705165" cy="71151"/>
                    </a:xfrm>
                    <a:custGeom>
                      <a:avLst/>
                      <a:gdLst>
                        <a:gd name="connsiteX0" fmla="*/ 0 w 1705165"/>
                        <a:gd name="connsiteY0" fmla="*/ 0 h 71151"/>
                        <a:gd name="connsiteX1" fmla="*/ 1705166 w 1705165"/>
                        <a:gd name="connsiteY1" fmla="*/ 0 h 71151"/>
                        <a:gd name="connsiteX2" fmla="*/ 1705166 w 1705165"/>
                        <a:gd name="connsiteY2" fmla="*/ 71152 h 71151"/>
                        <a:gd name="connsiteX3" fmla="*/ 0 w 1705165"/>
                        <a:gd name="connsiteY3" fmla="*/ 71152 h 711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705165" h="71151">
                          <a:moveTo>
                            <a:pt x="0" y="0"/>
                          </a:moveTo>
                          <a:lnTo>
                            <a:pt x="1705166" y="0"/>
                          </a:lnTo>
                          <a:lnTo>
                            <a:pt x="1705166" y="71152"/>
                          </a:lnTo>
                          <a:lnTo>
                            <a:pt x="0" y="71152"/>
                          </a:lnTo>
                          <a:close/>
                        </a:path>
                      </a:pathLst>
                    </a:custGeom>
                    <a:solidFill>
                      <a:srgbClr val="21303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91CF3356-2E6E-4829-8D22-C487C200EAA4}"/>
                      </a:ext>
                    </a:extLst>
                  </p:cNvPr>
                  <p:cNvGrpSpPr/>
                  <p:nvPr/>
                </p:nvGrpSpPr>
                <p:grpSpPr>
                  <a:xfrm>
                    <a:off x="7024765" y="4107370"/>
                    <a:ext cx="191311" cy="438259"/>
                    <a:chOff x="7024765" y="4107370"/>
                    <a:chExt cx="191311" cy="438259"/>
                  </a:xfrm>
                </p:grpSpPr>
                <p:grpSp>
                  <p:nvGrpSpPr>
                    <p:cNvPr id="13" name="组合 12">
                      <a:extLst>
                        <a:ext uri="{FF2B5EF4-FFF2-40B4-BE49-F238E27FC236}">
                          <a16:creationId xmlns:a16="http://schemas.microsoft.com/office/drawing/2014/main" id="{5526BD86-96B4-88B1-37E2-02ACAC1CE1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4765" y="4421409"/>
                      <a:ext cx="191311" cy="124220"/>
                      <a:chOff x="7024765" y="4421409"/>
                      <a:chExt cx="191311" cy="124220"/>
                    </a:xfrm>
                    <a:solidFill>
                      <a:srgbClr val="FEFEFF"/>
                    </a:solidFill>
                  </p:grpSpPr>
                  <p:sp>
                    <p:nvSpPr>
                      <p:cNvPr id="17" name="任意多边形 14">
                        <a:extLst>
                          <a:ext uri="{FF2B5EF4-FFF2-40B4-BE49-F238E27FC236}">
                            <a16:creationId xmlns:a16="http://schemas.microsoft.com/office/drawing/2014/main" id="{1B8CF617-EAB5-E766-C24F-9DF6990FE9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75291" y="4421409"/>
                        <a:ext cx="140785" cy="124220"/>
                      </a:xfrm>
                      <a:custGeom>
                        <a:avLst/>
                        <a:gdLst>
                          <a:gd name="connsiteX0" fmla="*/ 139039 w 140785"/>
                          <a:gd name="connsiteY0" fmla="*/ 1143 h 124220"/>
                          <a:gd name="connsiteX1" fmla="*/ 69697 w 140785"/>
                          <a:gd name="connsiteY1" fmla="*/ 124111 h 124220"/>
                          <a:gd name="connsiteX2" fmla="*/ 2165 w 140785"/>
                          <a:gd name="connsiteY2" fmla="*/ 0 h 124220"/>
                          <a:gd name="connsiteX3" fmla="*/ 139039 w 140785"/>
                          <a:gd name="connsiteY3" fmla="*/ 1143 h 124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0785" h="124220">
                            <a:moveTo>
                              <a:pt x="139039" y="1143"/>
                            </a:moveTo>
                            <a:cubicBezTo>
                              <a:pt x="139039" y="1143"/>
                              <a:pt x="158184" y="119729"/>
                              <a:pt x="69697" y="124111"/>
                            </a:cubicBezTo>
                            <a:cubicBezTo>
                              <a:pt x="-18790" y="128492"/>
                              <a:pt x="2165" y="0"/>
                              <a:pt x="2165" y="0"/>
                            </a:cubicBezTo>
                            <a:lnTo>
                              <a:pt x="139039" y="1143"/>
                            </a:lnTo>
                            <a:close/>
                          </a:path>
                        </a:pathLst>
                      </a:custGeom>
                      <a:solidFill>
                        <a:srgbClr val="E7E6E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" name="任意多边形 15">
                        <a:extLst>
                          <a:ext uri="{FF2B5EF4-FFF2-40B4-BE49-F238E27FC236}">
                            <a16:creationId xmlns:a16="http://schemas.microsoft.com/office/drawing/2014/main" id="{67DD1DEB-B265-B351-4AD1-AFD2FE503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4765" y="4434631"/>
                        <a:ext cx="83664" cy="84617"/>
                      </a:xfrm>
                      <a:custGeom>
                        <a:avLst/>
                        <a:gdLst>
                          <a:gd name="connsiteX0" fmla="*/ 43071 w 83664"/>
                          <a:gd name="connsiteY0" fmla="*/ 84600 h 84617"/>
                          <a:gd name="connsiteX1" fmla="*/ 18 w 83664"/>
                          <a:gd name="connsiteY1" fmla="*/ 43547 h 84617"/>
                          <a:gd name="connsiteX2" fmla="*/ 40594 w 83664"/>
                          <a:gd name="connsiteY2" fmla="*/ 18 h 84617"/>
                          <a:gd name="connsiteX3" fmla="*/ 83647 w 83664"/>
                          <a:gd name="connsiteY3" fmla="*/ 41071 h 84617"/>
                          <a:gd name="connsiteX4" fmla="*/ 43071 w 83664"/>
                          <a:gd name="connsiteY4" fmla="*/ 84600 h 84617"/>
                          <a:gd name="connsiteX5" fmla="*/ 40975 w 83664"/>
                          <a:gd name="connsiteY5" fmla="*/ 13543 h 84617"/>
                          <a:gd name="connsiteX6" fmla="*/ 13353 w 83664"/>
                          <a:gd name="connsiteY6" fmla="*/ 43166 h 84617"/>
                          <a:gd name="connsiteX7" fmla="*/ 42690 w 83664"/>
                          <a:gd name="connsiteY7" fmla="*/ 71074 h 84617"/>
                          <a:gd name="connsiteX8" fmla="*/ 70312 w 83664"/>
                          <a:gd name="connsiteY8" fmla="*/ 41451 h 84617"/>
                          <a:gd name="connsiteX9" fmla="*/ 40975 w 83664"/>
                          <a:gd name="connsiteY9" fmla="*/ 13543 h 846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83664" h="84617">
                            <a:moveTo>
                              <a:pt x="43071" y="84600"/>
                            </a:moveTo>
                            <a:cubicBezTo>
                              <a:pt x="20020" y="85266"/>
                              <a:pt x="684" y="66883"/>
                              <a:pt x="18" y="43547"/>
                            </a:cubicBezTo>
                            <a:cubicBezTo>
                              <a:pt x="-649" y="20211"/>
                              <a:pt x="17544" y="684"/>
                              <a:pt x="40594" y="18"/>
                            </a:cubicBezTo>
                            <a:cubicBezTo>
                              <a:pt x="63645" y="-649"/>
                              <a:pt x="82980" y="17734"/>
                              <a:pt x="83647" y="41071"/>
                            </a:cubicBezTo>
                            <a:cubicBezTo>
                              <a:pt x="84314" y="64407"/>
                              <a:pt x="66121" y="83933"/>
                              <a:pt x="43071" y="84600"/>
                            </a:cubicBezTo>
                            <a:close/>
                            <a:moveTo>
                              <a:pt x="40975" y="13543"/>
                            </a:moveTo>
                            <a:cubicBezTo>
                              <a:pt x="25259" y="14019"/>
                              <a:pt x="12876" y="27355"/>
                              <a:pt x="13353" y="43166"/>
                            </a:cubicBezTo>
                            <a:cubicBezTo>
                              <a:pt x="13829" y="59073"/>
                              <a:pt x="26973" y="71550"/>
                              <a:pt x="42690" y="71074"/>
                            </a:cubicBezTo>
                            <a:cubicBezTo>
                              <a:pt x="58406" y="70598"/>
                              <a:pt x="70788" y="57263"/>
                              <a:pt x="70312" y="41451"/>
                            </a:cubicBezTo>
                            <a:cubicBezTo>
                              <a:pt x="69741" y="25640"/>
                              <a:pt x="56596" y="13067"/>
                              <a:pt x="40975" y="13543"/>
                            </a:cubicBezTo>
                            <a:close/>
                          </a:path>
                        </a:pathLst>
                      </a:custGeom>
                      <a:solidFill>
                        <a:srgbClr val="E7E6E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组合 13">
                      <a:extLst>
                        <a:ext uri="{FF2B5EF4-FFF2-40B4-BE49-F238E27FC236}">
                          <a16:creationId xmlns:a16="http://schemas.microsoft.com/office/drawing/2014/main" id="{D2C7E07C-E197-C2C5-9437-2808DABC3A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5260" y="4107370"/>
                      <a:ext cx="112779" cy="256984"/>
                      <a:chOff x="7065260" y="4107370"/>
                      <a:chExt cx="112779" cy="256984"/>
                    </a:xfrm>
                    <a:noFill/>
                  </p:grpSpPr>
                  <p:sp>
                    <p:nvSpPr>
                      <p:cNvPr id="15" name="任意多边形 12">
                        <a:extLst>
                          <a:ext uri="{FF2B5EF4-FFF2-40B4-BE49-F238E27FC236}">
                            <a16:creationId xmlns:a16="http://schemas.microsoft.com/office/drawing/2014/main" id="{9D815AAB-BC9B-7BDF-06B7-8CBD5B18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29745" y="4107370"/>
                        <a:ext cx="48294" cy="231171"/>
                      </a:xfrm>
                      <a:custGeom>
                        <a:avLst/>
                        <a:gdLst>
                          <a:gd name="connsiteX0" fmla="*/ 32007 w 48294"/>
                          <a:gd name="connsiteY0" fmla="*/ 231172 h 231171"/>
                          <a:gd name="connsiteX1" fmla="*/ 22386 w 48294"/>
                          <a:gd name="connsiteY1" fmla="*/ 132112 h 231171"/>
                          <a:gd name="connsiteX2" fmla="*/ 48294 w 48294"/>
                          <a:gd name="connsiteY2" fmla="*/ 0 h 2311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294" h="231171">
                            <a:moveTo>
                              <a:pt x="32007" y="231172"/>
                            </a:moveTo>
                            <a:cubicBezTo>
                              <a:pt x="32007" y="231172"/>
                              <a:pt x="73821" y="169450"/>
                              <a:pt x="22386" y="132112"/>
                            </a:cubicBezTo>
                            <a:cubicBezTo>
                              <a:pt x="-40193" y="86773"/>
                              <a:pt x="48294" y="0"/>
                              <a:pt x="48294" y="0"/>
                            </a:cubicBezTo>
                          </a:path>
                        </a:pathLst>
                      </a:custGeom>
                      <a:noFill/>
                      <a:ln w="7550" cap="flat">
                        <a:solidFill>
                          <a:schemeClr val="l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" name="任意多边形 13">
                        <a:extLst>
                          <a:ext uri="{FF2B5EF4-FFF2-40B4-BE49-F238E27FC236}">
                            <a16:creationId xmlns:a16="http://schemas.microsoft.com/office/drawing/2014/main" id="{5245FF31-1121-51E5-D8A5-6491E4CADD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65260" y="4163377"/>
                        <a:ext cx="58889" cy="200977"/>
                      </a:xfrm>
                      <a:custGeom>
                        <a:avLst/>
                        <a:gdLst>
                          <a:gd name="connsiteX0" fmla="*/ 20386 w 58889"/>
                          <a:gd name="connsiteY0" fmla="*/ 0 h 200977"/>
                          <a:gd name="connsiteX1" fmla="*/ 29816 w 58889"/>
                          <a:gd name="connsiteY1" fmla="*/ 119920 h 200977"/>
                          <a:gd name="connsiteX2" fmla="*/ 44485 w 58889"/>
                          <a:gd name="connsiteY2" fmla="*/ 200978 h 2009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8889" h="200977">
                            <a:moveTo>
                              <a:pt x="20386" y="0"/>
                            </a:moveTo>
                            <a:cubicBezTo>
                              <a:pt x="20386" y="0"/>
                              <a:pt x="-31239" y="83248"/>
                              <a:pt x="29816" y="119920"/>
                            </a:cubicBezTo>
                            <a:cubicBezTo>
                              <a:pt x="85157" y="153162"/>
                              <a:pt x="44485" y="200978"/>
                              <a:pt x="44485" y="200978"/>
                            </a:cubicBezTo>
                          </a:path>
                        </a:pathLst>
                      </a:custGeom>
                      <a:noFill/>
                      <a:ln w="7550" cap="flat">
                        <a:solidFill>
                          <a:schemeClr val="l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80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B4E8BB-1CF8-F88A-0E5A-F894CFC0A830}"/>
              </a:ext>
            </a:extLst>
          </p:cNvPr>
          <p:cNvGrpSpPr>
            <a:grpSpLocks noChangeAspect="1"/>
          </p:cNvGrpSpPr>
          <p:nvPr/>
        </p:nvGrpSpPr>
        <p:grpSpPr>
          <a:xfrm>
            <a:off x="5882308" y="1398255"/>
            <a:ext cx="2219812" cy="2346989"/>
            <a:chOff x="3803651" y="1012825"/>
            <a:chExt cx="4572000" cy="4833938"/>
          </a:xfrm>
        </p:grpSpPr>
        <p:sp>
          <p:nvSpPr>
            <p:cNvPr id="29" name="îṡḻíďe">
              <a:extLst>
                <a:ext uri="{FF2B5EF4-FFF2-40B4-BE49-F238E27FC236}">
                  <a16:creationId xmlns:a16="http://schemas.microsoft.com/office/drawing/2014/main" id="{F97F2692-541C-C1AA-79E4-E5863C6B9EF1}"/>
                </a:ext>
              </a:extLst>
            </p:cNvPr>
            <p:cNvSpPr/>
            <p:nvPr/>
          </p:nvSpPr>
          <p:spPr bwMode="auto">
            <a:xfrm>
              <a:off x="6708776" y="3694113"/>
              <a:ext cx="1185863" cy="1576388"/>
            </a:xfrm>
            <a:custGeom>
              <a:avLst/>
              <a:gdLst>
                <a:gd name="T0" fmla="*/ 182 w 212"/>
                <a:gd name="T1" fmla="*/ 187 h 282"/>
                <a:gd name="T2" fmla="*/ 153 w 212"/>
                <a:gd name="T3" fmla="*/ 201 h 282"/>
                <a:gd name="T4" fmla="*/ 127 w 212"/>
                <a:gd name="T5" fmla="*/ 219 h 282"/>
                <a:gd name="T6" fmla="*/ 131 w 212"/>
                <a:gd name="T7" fmla="*/ 258 h 282"/>
                <a:gd name="T8" fmla="*/ 106 w 212"/>
                <a:gd name="T9" fmla="*/ 275 h 282"/>
                <a:gd name="T10" fmla="*/ 74 w 212"/>
                <a:gd name="T11" fmla="*/ 271 h 282"/>
                <a:gd name="T12" fmla="*/ 45 w 212"/>
                <a:gd name="T13" fmla="*/ 282 h 282"/>
                <a:gd name="T14" fmla="*/ 44 w 212"/>
                <a:gd name="T15" fmla="*/ 282 h 282"/>
                <a:gd name="T16" fmla="*/ 34 w 212"/>
                <a:gd name="T17" fmla="*/ 253 h 282"/>
                <a:gd name="T18" fmla="*/ 10 w 212"/>
                <a:gd name="T19" fmla="*/ 231 h 282"/>
                <a:gd name="T20" fmla="*/ 6 w 212"/>
                <a:gd name="T21" fmla="*/ 201 h 282"/>
                <a:gd name="T22" fmla="*/ 39 w 212"/>
                <a:gd name="T23" fmla="*/ 179 h 282"/>
                <a:gd name="T24" fmla="*/ 35 w 212"/>
                <a:gd name="T25" fmla="*/ 147 h 282"/>
                <a:gd name="T26" fmla="*/ 28 w 212"/>
                <a:gd name="T27" fmla="*/ 115 h 282"/>
                <a:gd name="T28" fmla="*/ 57 w 212"/>
                <a:gd name="T29" fmla="*/ 94 h 282"/>
                <a:gd name="T30" fmla="*/ 90 w 212"/>
                <a:gd name="T31" fmla="*/ 76 h 282"/>
                <a:gd name="T32" fmla="*/ 94 w 212"/>
                <a:gd name="T33" fmla="*/ 31 h 282"/>
                <a:gd name="T34" fmla="*/ 126 w 212"/>
                <a:gd name="T35" fmla="*/ 3 h 282"/>
                <a:gd name="T36" fmla="*/ 170 w 212"/>
                <a:gd name="T37" fmla="*/ 11 h 282"/>
                <a:gd name="T38" fmla="*/ 204 w 212"/>
                <a:gd name="T39" fmla="*/ 39 h 282"/>
                <a:gd name="T40" fmla="*/ 203 w 212"/>
                <a:gd name="T41" fmla="*/ 82 h 282"/>
                <a:gd name="T42" fmla="*/ 172 w 212"/>
                <a:gd name="T43" fmla="*/ 114 h 282"/>
                <a:gd name="T44" fmla="*/ 179 w 212"/>
                <a:gd name="T45" fmla="*/ 151 h 282"/>
                <a:gd name="T46" fmla="*/ 182 w 212"/>
                <a:gd name="T47" fmla="*/ 18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282">
                  <a:moveTo>
                    <a:pt x="182" y="187"/>
                  </a:moveTo>
                  <a:cubicBezTo>
                    <a:pt x="176" y="196"/>
                    <a:pt x="164" y="199"/>
                    <a:pt x="153" y="201"/>
                  </a:cubicBezTo>
                  <a:cubicBezTo>
                    <a:pt x="142" y="204"/>
                    <a:pt x="130" y="209"/>
                    <a:pt x="127" y="219"/>
                  </a:cubicBezTo>
                  <a:cubicBezTo>
                    <a:pt x="123" y="232"/>
                    <a:pt x="134" y="246"/>
                    <a:pt x="131" y="258"/>
                  </a:cubicBezTo>
                  <a:cubicBezTo>
                    <a:pt x="128" y="269"/>
                    <a:pt x="116" y="274"/>
                    <a:pt x="106" y="275"/>
                  </a:cubicBezTo>
                  <a:cubicBezTo>
                    <a:pt x="95" y="275"/>
                    <a:pt x="84" y="272"/>
                    <a:pt x="74" y="271"/>
                  </a:cubicBezTo>
                  <a:cubicBezTo>
                    <a:pt x="63" y="270"/>
                    <a:pt x="51" y="273"/>
                    <a:pt x="45" y="282"/>
                  </a:cubicBezTo>
                  <a:cubicBezTo>
                    <a:pt x="44" y="282"/>
                    <a:pt x="44" y="282"/>
                    <a:pt x="44" y="282"/>
                  </a:cubicBezTo>
                  <a:cubicBezTo>
                    <a:pt x="47" y="271"/>
                    <a:pt x="41" y="260"/>
                    <a:pt x="34" y="253"/>
                  </a:cubicBezTo>
                  <a:cubicBezTo>
                    <a:pt x="26" y="245"/>
                    <a:pt x="17" y="239"/>
                    <a:pt x="10" y="231"/>
                  </a:cubicBezTo>
                  <a:cubicBezTo>
                    <a:pt x="4" y="222"/>
                    <a:pt x="0" y="210"/>
                    <a:pt x="6" y="201"/>
                  </a:cubicBezTo>
                  <a:cubicBezTo>
                    <a:pt x="14" y="190"/>
                    <a:pt x="31" y="190"/>
                    <a:pt x="39" y="179"/>
                  </a:cubicBezTo>
                  <a:cubicBezTo>
                    <a:pt x="45" y="169"/>
                    <a:pt x="40" y="157"/>
                    <a:pt x="35" y="147"/>
                  </a:cubicBezTo>
                  <a:cubicBezTo>
                    <a:pt x="30" y="137"/>
                    <a:pt x="24" y="126"/>
                    <a:pt x="28" y="115"/>
                  </a:cubicBezTo>
                  <a:cubicBezTo>
                    <a:pt x="31" y="103"/>
                    <a:pt x="45" y="97"/>
                    <a:pt x="57" y="94"/>
                  </a:cubicBezTo>
                  <a:cubicBezTo>
                    <a:pt x="69" y="91"/>
                    <a:pt x="83" y="87"/>
                    <a:pt x="90" y="76"/>
                  </a:cubicBezTo>
                  <a:cubicBezTo>
                    <a:pt x="97" y="63"/>
                    <a:pt x="91" y="46"/>
                    <a:pt x="94" y="31"/>
                  </a:cubicBezTo>
                  <a:cubicBezTo>
                    <a:pt x="98" y="17"/>
                    <a:pt x="112" y="6"/>
                    <a:pt x="126" y="3"/>
                  </a:cubicBezTo>
                  <a:cubicBezTo>
                    <a:pt x="141" y="0"/>
                    <a:pt x="156" y="4"/>
                    <a:pt x="170" y="11"/>
                  </a:cubicBezTo>
                  <a:cubicBezTo>
                    <a:pt x="184" y="17"/>
                    <a:pt x="196" y="26"/>
                    <a:pt x="204" y="39"/>
                  </a:cubicBezTo>
                  <a:cubicBezTo>
                    <a:pt x="211" y="52"/>
                    <a:pt x="212" y="69"/>
                    <a:pt x="203" y="82"/>
                  </a:cubicBezTo>
                  <a:cubicBezTo>
                    <a:pt x="194" y="94"/>
                    <a:pt x="177" y="100"/>
                    <a:pt x="172" y="114"/>
                  </a:cubicBezTo>
                  <a:cubicBezTo>
                    <a:pt x="168" y="126"/>
                    <a:pt x="174" y="139"/>
                    <a:pt x="179" y="151"/>
                  </a:cubicBezTo>
                  <a:cubicBezTo>
                    <a:pt x="185" y="162"/>
                    <a:pt x="189" y="176"/>
                    <a:pt x="182" y="187"/>
                  </a:cubicBezTo>
                  <a:close/>
                </a:path>
              </a:pathLst>
            </a:custGeom>
            <a:solidFill>
              <a:srgbClr val="00B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ḻiḑé">
              <a:extLst>
                <a:ext uri="{FF2B5EF4-FFF2-40B4-BE49-F238E27FC236}">
                  <a16:creationId xmlns:a16="http://schemas.microsoft.com/office/drawing/2014/main" id="{B50BD00F-65FE-8393-98CD-5F58A5DAB4FD}"/>
                </a:ext>
              </a:extLst>
            </p:cNvPr>
            <p:cNvSpPr/>
            <p:nvPr/>
          </p:nvSpPr>
          <p:spPr bwMode="auto">
            <a:xfrm>
              <a:off x="6943726" y="3862388"/>
              <a:ext cx="649288" cy="1436688"/>
            </a:xfrm>
            <a:custGeom>
              <a:avLst/>
              <a:gdLst>
                <a:gd name="T0" fmla="*/ 0 w 116"/>
                <a:gd name="T1" fmla="*/ 256 h 257"/>
                <a:gd name="T2" fmla="*/ 0 w 116"/>
                <a:gd name="T3" fmla="*/ 255 h 257"/>
                <a:gd name="T4" fmla="*/ 114 w 116"/>
                <a:gd name="T5" fmla="*/ 0 h 257"/>
                <a:gd name="T6" fmla="*/ 116 w 116"/>
                <a:gd name="T7" fmla="*/ 0 h 257"/>
                <a:gd name="T8" fmla="*/ 116 w 116"/>
                <a:gd name="T9" fmla="*/ 1 h 257"/>
                <a:gd name="T10" fmla="*/ 2 w 116"/>
                <a:gd name="T11" fmla="*/ 256 h 257"/>
                <a:gd name="T12" fmla="*/ 0 w 116"/>
                <a:gd name="T13" fmla="*/ 256 h 257"/>
                <a:gd name="T14" fmla="*/ 0 w 116"/>
                <a:gd name="T15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57">
                  <a:moveTo>
                    <a:pt x="0" y="256"/>
                  </a:moveTo>
                  <a:cubicBezTo>
                    <a:pt x="0" y="256"/>
                    <a:pt x="0" y="256"/>
                    <a:pt x="0" y="25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5" y="0"/>
                    <a:pt x="116" y="0"/>
                  </a:cubicBezTo>
                  <a:cubicBezTo>
                    <a:pt x="116" y="0"/>
                    <a:pt x="116" y="1"/>
                    <a:pt x="116" y="1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2" y="256"/>
                    <a:pt x="1" y="257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ŝľídé">
              <a:extLst>
                <a:ext uri="{FF2B5EF4-FFF2-40B4-BE49-F238E27FC236}">
                  <a16:creationId xmlns:a16="http://schemas.microsoft.com/office/drawing/2014/main" id="{039A03AD-5850-F710-EA09-14BA5AFB4326}"/>
                </a:ext>
              </a:extLst>
            </p:cNvPr>
            <p:cNvSpPr/>
            <p:nvPr/>
          </p:nvSpPr>
          <p:spPr bwMode="auto">
            <a:xfrm>
              <a:off x="7038976" y="4957763"/>
              <a:ext cx="274638" cy="128588"/>
            </a:xfrm>
            <a:custGeom>
              <a:avLst/>
              <a:gdLst>
                <a:gd name="T0" fmla="*/ 0 w 49"/>
                <a:gd name="T1" fmla="*/ 23 h 23"/>
                <a:gd name="T2" fmla="*/ 0 w 49"/>
                <a:gd name="T3" fmla="*/ 22 h 23"/>
                <a:gd name="T4" fmla="*/ 1 w 49"/>
                <a:gd name="T5" fmla="*/ 21 h 23"/>
                <a:gd name="T6" fmla="*/ 47 w 49"/>
                <a:gd name="T7" fmla="*/ 1 h 23"/>
                <a:gd name="T8" fmla="*/ 49 w 49"/>
                <a:gd name="T9" fmla="*/ 1 h 23"/>
                <a:gd name="T10" fmla="*/ 48 w 49"/>
                <a:gd name="T11" fmla="*/ 3 h 23"/>
                <a:gd name="T12" fmla="*/ 1 w 49"/>
                <a:gd name="T13" fmla="*/ 23 h 23"/>
                <a:gd name="T14" fmla="*/ 0 w 4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3">
                  <a:moveTo>
                    <a:pt x="0" y="23"/>
                  </a:moveTo>
                  <a:cubicBezTo>
                    <a:pt x="0" y="23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7" y="15"/>
                    <a:pt x="32" y="9"/>
                    <a:pt x="47" y="1"/>
                  </a:cubicBezTo>
                  <a:cubicBezTo>
                    <a:pt x="48" y="0"/>
                    <a:pt x="49" y="1"/>
                    <a:pt x="49" y="1"/>
                  </a:cubicBezTo>
                  <a:cubicBezTo>
                    <a:pt x="49" y="2"/>
                    <a:pt x="49" y="3"/>
                    <a:pt x="48" y="3"/>
                  </a:cubicBezTo>
                  <a:cubicBezTo>
                    <a:pt x="33" y="11"/>
                    <a:pt x="18" y="17"/>
                    <a:pt x="1" y="23"/>
                  </a:cubicBezTo>
                  <a:cubicBezTo>
                    <a:pt x="1" y="23"/>
                    <a:pt x="1" y="23"/>
                    <a:pt x="0" y="23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ļiḓè">
              <a:extLst>
                <a:ext uri="{FF2B5EF4-FFF2-40B4-BE49-F238E27FC236}">
                  <a16:creationId xmlns:a16="http://schemas.microsoft.com/office/drawing/2014/main" id="{F74276D9-3C0C-3CC7-B806-9E6BCD0C168E}"/>
                </a:ext>
              </a:extLst>
            </p:cNvPr>
            <p:cNvSpPr/>
            <p:nvPr/>
          </p:nvSpPr>
          <p:spPr bwMode="auto">
            <a:xfrm>
              <a:off x="7178676" y="4638675"/>
              <a:ext cx="352425" cy="134938"/>
            </a:xfrm>
            <a:custGeom>
              <a:avLst/>
              <a:gdLst>
                <a:gd name="T0" fmla="*/ 1 w 63"/>
                <a:gd name="T1" fmla="*/ 24 h 24"/>
                <a:gd name="T2" fmla="*/ 0 w 63"/>
                <a:gd name="T3" fmla="*/ 23 h 24"/>
                <a:gd name="T4" fmla="*/ 1 w 63"/>
                <a:gd name="T5" fmla="*/ 22 h 24"/>
                <a:gd name="T6" fmla="*/ 61 w 63"/>
                <a:gd name="T7" fmla="*/ 0 h 24"/>
                <a:gd name="T8" fmla="*/ 63 w 63"/>
                <a:gd name="T9" fmla="*/ 0 h 24"/>
                <a:gd name="T10" fmla="*/ 62 w 63"/>
                <a:gd name="T11" fmla="*/ 2 h 24"/>
                <a:gd name="T12" fmla="*/ 2 w 63"/>
                <a:gd name="T13" fmla="*/ 24 h 24"/>
                <a:gd name="T14" fmla="*/ 1 w 6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24">
                  <a:moveTo>
                    <a:pt x="1" y="24"/>
                  </a:moveTo>
                  <a:cubicBezTo>
                    <a:pt x="0" y="24"/>
                    <a:pt x="0" y="24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0"/>
                    <a:pt x="63" y="0"/>
                  </a:cubicBezTo>
                  <a:cubicBezTo>
                    <a:pt x="63" y="1"/>
                    <a:pt x="63" y="2"/>
                    <a:pt x="62" y="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ľiḓe">
              <a:extLst>
                <a:ext uri="{FF2B5EF4-FFF2-40B4-BE49-F238E27FC236}">
                  <a16:creationId xmlns:a16="http://schemas.microsoft.com/office/drawing/2014/main" id="{3A0E2D42-90D4-E0BD-6112-0FB395BBF89D}"/>
                </a:ext>
              </a:extLst>
            </p:cNvPr>
            <p:cNvSpPr/>
            <p:nvPr/>
          </p:nvSpPr>
          <p:spPr bwMode="auto">
            <a:xfrm>
              <a:off x="7318376" y="4359275"/>
              <a:ext cx="212725" cy="88900"/>
            </a:xfrm>
            <a:custGeom>
              <a:avLst/>
              <a:gdLst>
                <a:gd name="T0" fmla="*/ 1 w 38"/>
                <a:gd name="T1" fmla="*/ 16 h 16"/>
                <a:gd name="T2" fmla="*/ 0 w 38"/>
                <a:gd name="T3" fmla="*/ 16 h 16"/>
                <a:gd name="T4" fmla="*/ 1 w 38"/>
                <a:gd name="T5" fmla="*/ 14 h 16"/>
                <a:gd name="T6" fmla="*/ 36 w 38"/>
                <a:gd name="T7" fmla="*/ 0 h 16"/>
                <a:gd name="T8" fmla="*/ 38 w 38"/>
                <a:gd name="T9" fmla="*/ 1 h 16"/>
                <a:gd name="T10" fmla="*/ 37 w 38"/>
                <a:gd name="T11" fmla="*/ 2 h 16"/>
                <a:gd name="T12" fmla="*/ 2 w 38"/>
                <a:gd name="T13" fmla="*/ 16 h 16"/>
                <a:gd name="T14" fmla="*/ 1 w 3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">
                  <a:moveTo>
                    <a:pt x="1" y="16"/>
                  </a:moveTo>
                  <a:cubicBezTo>
                    <a:pt x="1" y="16"/>
                    <a:pt x="1" y="16"/>
                    <a:pt x="0" y="16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8" y="1"/>
                  </a:cubicBezTo>
                  <a:cubicBezTo>
                    <a:pt x="38" y="1"/>
                    <a:pt x="38" y="2"/>
                    <a:pt x="37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liḑe">
              <a:extLst>
                <a:ext uri="{FF2B5EF4-FFF2-40B4-BE49-F238E27FC236}">
                  <a16:creationId xmlns:a16="http://schemas.microsoft.com/office/drawing/2014/main" id="{A3650ADB-0F06-ED22-2583-C9BBAFF82573}"/>
                </a:ext>
              </a:extLst>
            </p:cNvPr>
            <p:cNvSpPr/>
            <p:nvPr/>
          </p:nvSpPr>
          <p:spPr bwMode="auto">
            <a:xfrm>
              <a:off x="7446963" y="4046538"/>
              <a:ext cx="268288" cy="128588"/>
            </a:xfrm>
            <a:custGeom>
              <a:avLst/>
              <a:gdLst>
                <a:gd name="T0" fmla="*/ 1 w 48"/>
                <a:gd name="T1" fmla="*/ 23 h 23"/>
                <a:gd name="T2" fmla="*/ 0 w 48"/>
                <a:gd name="T3" fmla="*/ 22 h 23"/>
                <a:gd name="T4" fmla="*/ 1 w 48"/>
                <a:gd name="T5" fmla="*/ 21 h 23"/>
                <a:gd name="T6" fmla="*/ 47 w 48"/>
                <a:gd name="T7" fmla="*/ 1 h 23"/>
                <a:gd name="T8" fmla="*/ 48 w 48"/>
                <a:gd name="T9" fmla="*/ 1 h 23"/>
                <a:gd name="T10" fmla="*/ 48 w 48"/>
                <a:gd name="T11" fmla="*/ 3 h 23"/>
                <a:gd name="T12" fmla="*/ 1 w 48"/>
                <a:gd name="T13" fmla="*/ 23 h 23"/>
                <a:gd name="T14" fmla="*/ 1 w 48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3">
                  <a:moveTo>
                    <a:pt x="1" y="23"/>
                  </a:moveTo>
                  <a:cubicBezTo>
                    <a:pt x="0" y="23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8" y="1"/>
                    <a:pt x="48" y="1"/>
                  </a:cubicBezTo>
                  <a:cubicBezTo>
                    <a:pt x="48" y="2"/>
                    <a:pt x="48" y="2"/>
                    <a:pt x="48" y="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$ḷîḍe">
              <a:extLst>
                <a:ext uri="{FF2B5EF4-FFF2-40B4-BE49-F238E27FC236}">
                  <a16:creationId xmlns:a16="http://schemas.microsoft.com/office/drawing/2014/main" id="{7D9AD566-8E7F-BCD3-2725-344F96A24070}"/>
                </a:ext>
              </a:extLst>
            </p:cNvPr>
            <p:cNvSpPr/>
            <p:nvPr/>
          </p:nvSpPr>
          <p:spPr bwMode="auto">
            <a:xfrm>
              <a:off x="6948488" y="4795838"/>
              <a:ext cx="101600" cy="290513"/>
            </a:xfrm>
            <a:custGeom>
              <a:avLst/>
              <a:gdLst>
                <a:gd name="T0" fmla="*/ 16 w 18"/>
                <a:gd name="T1" fmla="*/ 52 h 52"/>
                <a:gd name="T2" fmla="*/ 17 w 18"/>
                <a:gd name="T3" fmla="*/ 52 h 52"/>
                <a:gd name="T4" fmla="*/ 17 w 18"/>
                <a:gd name="T5" fmla="*/ 50 h 52"/>
                <a:gd name="T6" fmla="*/ 2 w 18"/>
                <a:gd name="T7" fmla="*/ 1 h 52"/>
                <a:gd name="T8" fmla="*/ 1 w 18"/>
                <a:gd name="T9" fmla="*/ 1 h 52"/>
                <a:gd name="T10" fmla="*/ 0 w 18"/>
                <a:gd name="T11" fmla="*/ 2 h 52"/>
                <a:gd name="T12" fmla="*/ 15 w 18"/>
                <a:gd name="T13" fmla="*/ 51 h 52"/>
                <a:gd name="T14" fmla="*/ 16 w 18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52">
                  <a:moveTo>
                    <a:pt x="16" y="52"/>
                  </a:moveTo>
                  <a:cubicBezTo>
                    <a:pt x="16" y="52"/>
                    <a:pt x="16" y="52"/>
                    <a:pt x="17" y="52"/>
                  </a:cubicBezTo>
                  <a:cubicBezTo>
                    <a:pt x="17" y="51"/>
                    <a:pt x="18" y="51"/>
                    <a:pt x="17" y="50"/>
                  </a:cubicBezTo>
                  <a:cubicBezTo>
                    <a:pt x="11" y="34"/>
                    <a:pt x="6" y="18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4" y="19"/>
                    <a:pt x="9" y="35"/>
                    <a:pt x="15" y="51"/>
                  </a:cubicBezTo>
                  <a:cubicBezTo>
                    <a:pt x="15" y="51"/>
                    <a:pt x="15" y="51"/>
                    <a:pt x="16" y="52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ľidê">
              <a:extLst>
                <a:ext uri="{FF2B5EF4-FFF2-40B4-BE49-F238E27FC236}">
                  <a16:creationId xmlns:a16="http://schemas.microsoft.com/office/drawing/2014/main" id="{738C9B63-1F19-91D2-348E-0D2A6967ABCF}"/>
                </a:ext>
              </a:extLst>
            </p:cNvPr>
            <p:cNvSpPr/>
            <p:nvPr/>
          </p:nvSpPr>
          <p:spPr bwMode="auto">
            <a:xfrm>
              <a:off x="7054851" y="4414838"/>
              <a:ext cx="141288" cy="352425"/>
            </a:xfrm>
            <a:custGeom>
              <a:avLst/>
              <a:gdLst>
                <a:gd name="T0" fmla="*/ 23 w 25"/>
                <a:gd name="T1" fmla="*/ 63 h 63"/>
                <a:gd name="T2" fmla="*/ 24 w 25"/>
                <a:gd name="T3" fmla="*/ 63 h 63"/>
                <a:gd name="T4" fmla="*/ 25 w 25"/>
                <a:gd name="T5" fmla="*/ 61 h 63"/>
                <a:gd name="T6" fmla="*/ 2 w 25"/>
                <a:gd name="T7" fmla="*/ 1 h 63"/>
                <a:gd name="T8" fmla="*/ 1 w 25"/>
                <a:gd name="T9" fmla="*/ 0 h 63"/>
                <a:gd name="T10" fmla="*/ 0 w 25"/>
                <a:gd name="T11" fmla="*/ 2 h 63"/>
                <a:gd name="T12" fmla="*/ 22 w 25"/>
                <a:gd name="T13" fmla="*/ 62 h 63"/>
                <a:gd name="T14" fmla="*/ 23 w 25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3">
                  <a:moveTo>
                    <a:pt x="23" y="63"/>
                  </a:moveTo>
                  <a:cubicBezTo>
                    <a:pt x="23" y="63"/>
                    <a:pt x="24" y="63"/>
                    <a:pt x="24" y="63"/>
                  </a:cubicBezTo>
                  <a:cubicBezTo>
                    <a:pt x="24" y="63"/>
                    <a:pt x="25" y="62"/>
                    <a:pt x="25" y="6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3"/>
                    <a:pt x="23" y="63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ṧlíḋe">
              <a:extLst>
                <a:ext uri="{FF2B5EF4-FFF2-40B4-BE49-F238E27FC236}">
                  <a16:creationId xmlns:a16="http://schemas.microsoft.com/office/drawing/2014/main" id="{6E536303-BC55-2C94-E77C-CCEAB5BC83C6}"/>
                </a:ext>
              </a:extLst>
            </p:cNvPr>
            <p:cNvSpPr/>
            <p:nvPr/>
          </p:nvSpPr>
          <p:spPr bwMode="auto">
            <a:xfrm>
              <a:off x="7251701" y="4225925"/>
              <a:ext cx="84138" cy="211138"/>
            </a:xfrm>
            <a:custGeom>
              <a:avLst/>
              <a:gdLst>
                <a:gd name="T0" fmla="*/ 13 w 15"/>
                <a:gd name="T1" fmla="*/ 38 h 38"/>
                <a:gd name="T2" fmla="*/ 14 w 15"/>
                <a:gd name="T3" fmla="*/ 38 h 38"/>
                <a:gd name="T4" fmla="*/ 15 w 15"/>
                <a:gd name="T5" fmla="*/ 37 h 38"/>
                <a:gd name="T6" fmla="*/ 3 w 15"/>
                <a:gd name="T7" fmla="*/ 1 h 38"/>
                <a:gd name="T8" fmla="*/ 1 w 15"/>
                <a:gd name="T9" fmla="*/ 0 h 38"/>
                <a:gd name="T10" fmla="*/ 0 w 15"/>
                <a:gd name="T11" fmla="*/ 2 h 38"/>
                <a:gd name="T12" fmla="*/ 13 w 15"/>
                <a:gd name="T13" fmla="*/ 37 h 38"/>
                <a:gd name="T14" fmla="*/ 13 w 15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8">
                  <a:moveTo>
                    <a:pt x="13" y="38"/>
                  </a:moveTo>
                  <a:cubicBezTo>
                    <a:pt x="13" y="38"/>
                    <a:pt x="14" y="38"/>
                    <a:pt x="14" y="38"/>
                  </a:cubicBezTo>
                  <a:cubicBezTo>
                    <a:pt x="15" y="38"/>
                    <a:pt x="15" y="37"/>
                    <a:pt x="15" y="3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ṣḷîḓé">
              <a:extLst>
                <a:ext uri="{FF2B5EF4-FFF2-40B4-BE49-F238E27FC236}">
                  <a16:creationId xmlns:a16="http://schemas.microsoft.com/office/drawing/2014/main" id="{5111BBD1-A44C-C6B4-9750-34A752134146}"/>
                </a:ext>
              </a:extLst>
            </p:cNvPr>
            <p:cNvSpPr/>
            <p:nvPr/>
          </p:nvSpPr>
          <p:spPr bwMode="auto">
            <a:xfrm>
              <a:off x="7369176" y="3878263"/>
              <a:ext cx="95250" cy="285750"/>
            </a:xfrm>
            <a:custGeom>
              <a:avLst/>
              <a:gdLst>
                <a:gd name="T0" fmla="*/ 15 w 17"/>
                <a:gd name="T1" fmla="*/ 51 h 51"/>
                <a:gd name="T2" fmla="*/ 16 w 17"/>
                <a:gd name="T3" fmla="*/ 51 h 51"/>
                <a:gd name="T4" fmla="*/ 17 w 17"/>
                <a:gd name="T5" fmla="*/ 49 h 51"/>
                <a:gd name="T6" fmla="*/ 2 w 17"/>
                <a:gd name="T7" fmla="*/ 1 h 51"/>
                <a:gd name="T8" fmla="*/ 1 w 17"/>
                <a:gd name="T9" fmla="*/ 1 h 51"/>
                <a:gd name="T10" fmla="*/ 0 w 17"/>
                <a:gd name="T11" fmla="*/ 2 h 51"/>
                <a:gd name="T12" fmla="*/ 15 w 17"/>
                <a:gd name="T13" fmla="*/ 50 h 51"/>
                <a:gd name="T14" fmla="*/ 15 w 17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51">
                  <a:moveTo>
                    <a:pt x="15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0"/>
                    <a:pt x="17" y="4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1"/>
                    <a:pt x="15" y="51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ṧḻïďè">
              <a:extLst>
                <a:ext uri="{FF2B5EF4-FFF2-40B4-BE49-F238E27FC236}">
                  <a16:creationId xmlns:a16="http://schemas.microsoft.com/office/drawing/2014/main" id="{CFBB1CF3-F409-B8DD-21D6-C784C0EA42A6}"/>
                </a:ext>
              </a:extLst>
            </p:cNvPr>
            <p:cNvSpPr/>
            <p:nvPr/>
          </p:nvSpPr>
          <p:spPr bwMode="auto">
            <a:xfrm>
              <a:off x="6826251" y="4543425"/>
              <a:ext cx="1544638" cy="827088"/>
            </a:xfrm>
            <a:custGeom>
              <a:avLst/>
              <a:gdLst>
                <a:gd name="T0" fmla="*/ 111 w 276"/>
                <a:gd name="T1" fmla="*/ 12 h 148"/>
                <a:gd name="T2" fmla="*/ 46 w 276"/>
                <a:gd name="T3" fmla="*/ 58 h 148"/>
                <a:gd name="T4" fmla="*/ 0 w 276"/>
                <a:gd name="T5" fmla="*/ 125 h 148"/>
                <a:gd name="T6" fmla="*/ 0 w 276"/>
                <a:gd name="T7" fmla="*/ 126 h 148"/>
                <a:gd name="T8" fmla="*/ 79 w 276"/>
                <a:gd name="T9" fmla="*/ 145 h 148"/>
                <a:gd name="T10" fmla="*/ 159 w 276"/>
                <a:gd name="T11" fmla="*/ 136 h 148"/>
                <a:gd name="T12" fmla="*/ 226 w 276"/>
                <a:gd name="T13" fmla="*/ 87 h 148"/>
                <a:gd name="T14" fmla="*/ 276 w 276"/>
                <a:gd name="T15" fmla="*/ 20 h 148"/>
                <a:gd name="T16" fmla="*/ 194 w 276"/>
                <a:gd name="T17" fmla="*/ 3 h 148"/>
                <a:gd name="T18" fmla="*/ 111 w 276"/>
                <a:gd name="T1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148">
                  <a:moveTo>
                    <a:pt x="111" y="12"/>
                  </a:moveTo>
                  <a:cubicBezTo>
                    <a:pt x="86" y="21"/>
                    <a:pt x="64" y="38"/>
                    <a:pt x="46" y="58"/>
                  </a:cubicBezTo>
                  <a:cubicBezTo>
                    <a:pt x="27" y="79"/>
                    <a:pt x="13" y="102"/>
                    <a:pt x="0" y="1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6" y="135"/>
                    <a:pt x="52" y="142"/>
                    <a:pt x="79" y="145"/>
                  </a:cubicBezTo>
                  <a:cubicBezTo>
                    <a:pt x="106" y="148"/>
                    <a:pt x="133" y="146"/>
                    <a:pt x="159" y="136"/>
                  </a:cubicBezTo>
                  <a:cubicBezTo>
                    <a:pt x="185" y="126"/>
                    <a:pt x="207" y="108"/>
                    <a:pt x="226" y="87"/>
                  </a:cubicBezTo>
                  <a:cubicBezTo>
                    <a:pt x="245" y="67"/>
                    <a:pt x="260" y="43"/>
                    <a:pt x="276" y="20"/>
                  </a:cubicBezTo>
                  <a:cubicBezTo>
                    <a:pt x="249" y="13"/>
                    <a:pt x="222" y="6"/>
                    <a:pt x="194" y="3"/>
                  </a:cubicBezTo>
                  <a:cubicBezTo>
                    <a:pt x="166" y="0"/>
                    <a:pt x="137" y="2"/>
                    <a:pt x="111" y="12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$1íḍê">
              <a:extLst>
                <a:ext uri="{FF2B5EF4-FFF2-40B4-BE49-F238E27FC236}">
                  <a16:creationId xmlns:a16="http://schemas.microsoft.com/office/drawing/2014/main" id="{EB30F14E-EF2F-D63E-7155-E77A53C14E50}"/>
                </a:ext>
              </a:extLst>
            </p:cNvPr>
            <p:cNvSpPr/>
            <p:nvPr/>
          </p:nvSpPr>
          <p:spPr bwMode="auto">
            <a:xfrm>
              <a:off x="6819901" y="4740275"/>
              <a:ext cx="1349375" cy="508000"/>
            </a:xfrm>
            <a:custGeom>
              <a:avLst/>
              <a:gdLst>
                <a:gd name="T0" fmla="*/ 0 w 241"/>
                <a:gd name="T1" fmla="*/ 90 h 91"/>
                <a:gd name="T2" fmla="*/ 2 w 241"/>
                <a:gd name="T3" fmla="*/ 91 h 91"/>
                <a:gd name="T4" fmla="*/ 240 w 241"/>
                <a:gd name="T5" fmla="*/ 3 h 91"/>
                <a:gd name="T6" fmla="*/ 240 w 241"/>
                <a:gd name="T7" fmla="*/ 1 h 91"/>
                <a:gd name="T8" fmla="*/ 239 w 241"/>
                <a:gd name="T9" fmla="*/ 1 h 91"/>
                <a:gd name="T10" fmla="*/ 1 w 241"/>
                <a:gd name="T11" fmla="*/ 88 h 91"/>
                <a:gd name="T12" fmla="*/ 0 w 241"/>
                <a:gd name="T13" fmla="*/ 90 h 91"/>
                <a:gd name="T14" fmla="*/ 0 w 241"/>
                <a:gd name="T15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91">
                  <a:moveTo>
                    <a:pt x="0" y="90"/>
                  </a:moveTo>
                  <a:cubicBezTo>
                    <a:pt x="1" y="90"/>
                    <a:pt x="1" y="91"/>
                    <a:pt x="2" y="91"/>
                  </a:cubicBezTo>
                  <a:cubicBezTo>
                    <a:pt x="240" y="3"/>
                    <a:pt x="240" y="3"/>
                    <a:pt x="240" y="3"/>
                  </a:cubicBezTo>
                  <a:cubicBezTo>
                    <a:pt x="240" y="3"/>
                    <a:pt x="241" y="2"/>
                    <a:pt x="240" y="1"/>
                  </a:cubicBezTo>
                  <a:cubicBezTo>
                    <a:pt x="240" y="1"/>
                    <a:pt x="239" y="0"/>
                    <a:pt x="239" y="1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9"/>
                    <a:pt x="0" y="89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1îḑé">
              <a:extLst>
                <a:ext uri="{FF2B5EF4-FFF2-40B4-BE49-F238E27FC236}">
                  <a16:creationId xmlns:a16="http://schemas.microsoft.com/office/drawing/2014/main" id="{776D9B29-C856-3A21-036A-D3831D723890}"/>
                </a:ext>
              </a:extLst>
            </p:cNvPr>
            <p:cNvSpPr/>
            <p:nvPr/>
          </p:nvSpPr>
          <p:spPr bwMode="auto">
            <a:xfrm>
              <a:off x="6999288" y="4906963"/>
              <a:ext cx="139700" cy="268288"/>
            </a:xfrm>
            <a:custGeom>
              <a:avLst/>
              <a:gdLst>
                <a:gd name="T0" fmla="*/ 0 w 25"/>
                <a:gd name="T1" fmla="*/ 47 h 48"/>
                <a:gd name="T2" fmla="*/ 0 w 25"/>
                <a:gd name="T3" fmla="*/ 48 h 48"/>
                <a:gd name="T4" fmla="*/ 2 w 25"/>
                <a:gd name="T5" fmla="*/ 47 h 48"/>
                <a:gd name="T6" fmla="*/ 25 w 25"/>
                <a:gd name="T7" fmla="*/ 2 h 48"/>
                <a:gd name="T8" fmla="*/ 24 w 25"/>
                <a:gd name="T9" fmla="*/ 1 h 48"/>
                <a:gd name="T10" fmla="*/ 23 w 25"/>
                <a:gd name="T11" fmla="*/ 1 h 48"/>
                <a:gd name="T12" fmla="*/ 0 w 25"/>
                <a:gd name="T13" fmla="*/ 47 h 48"/>
                <a:gd name="T14" fmla="*/ 0 w 25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8">
                  <a:moveTo>
                    <a:pt x="0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2" y="47"/>
                  </a:cubicBezTo>
                  <a:cubicBezTo>
                    <a:pt x="8" y="32"/>
                    <a:pt x="16" y="16"/>
                    <a:pt x="25" y="2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14" y="15"/>
                    <a:pt x="6" y="31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ṣ1îḍê">
              <a:extLst>
                <a:ext uri="{FF2B5EF4-FFF2-40B4-BE49-F238E27FC236}">
                  <a16:creationId xmlns:a16="http://schemas.microsoft.com/office/drawing/2014/main" id="{1D3443D5-F1AA-FC75-A4F6-68B0C5198A8F}"/>
                </a:ext>
              </a:extLst>
            </p:cNvPr>
            <p:cNvSpPr/>
            <p:nvPr/>
          </p:nvSpPr>
          <p:spPr bwMode="auto">
            <a:xfrm>
              <a:off x="7229476" y="4751388"/>
              <a:ext cx="155575" cy="346075"/>
            </a:xfrm>
            <a:custGeom>
              <a:avLst/>
              <a:gdLst>
                <a:gd name="T0" fmla="*/ 0 w 28"/>
                <a:gd name="T1" fmla="*/ 61 h 62"/>
                <a:gd name="T2" fmla="*/ 0 w 28"/>
                <a:gd name="T3" fmla="*/ 62 h 62"/>
                <a:gd name="T4" fmla="*/ 2 w 28"/>
                <a:gd name="T5" fmla="*/ 61 h 62"/>
                <a:gd name="T6" fmla="*/ 28 w 28"/>
                <a:gd name="T7" fmla="*/ 2 h 62"/>
                <a:gd name="T8" fmla="*/ 27 w 28"/>
                <a:gd name="T9" fmla="*/ 1 h 62"/>
                <a:gd name="T10" fmla="*/ 26 w 28"/>
                <a:gd name="T11" fmla="*/ 1 h 62"/>
                <a:gd name="T12" fmla="*/ 0 w 28"/>
                <a:gd name="T13" fmla="*/ 60 h 62"/>
                <a:gd name="T14" fmla="*/ 0 w 28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2">
                  <a:moveTo>
                    <a:pt x="0" y="61"/>
                  </a:moveTo>
                  <a:cubicBezTo>
                    <a:pt x="0" y="61"/>
                    <a:pt x="0" y="62"/>
                    <a:pt x="0" y="62"/>
                  </a:cubicBezTo>
                  <a:cubicBezTo>
                    <a:pt x="1" y="62"/>
                    <a:pt x="2" y="62"/>
                    <a:pt x="2" y="6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7" y="1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ḻiḍê">
              <a:extLst>
                <a:ext uri="{FF2B5EF4-FFF2-40B4-BE49-F238E27FC236}">
                  <a16:creationId xmlns:a16="http://schemas.microsoft.com/office/drawing/2014/main" id="{A9546C32-4C3D-4B4D-6C57-FAC4CF29121E}"/>
                </a:ext>
              </a:extLst>
            </p:cNvPr>
            <p:cNvSpPr/>
            <p:nvPr/>
          </p:nvSpPr>
          <p:spPr bwMode="auto">
            <a:xfrm>
              <a:off x="7843838" y="4605338"/>
              <a:ext cx="141288" cy="263525"/>
            </a:xfrm>
            <a:custGeom>
              <a:avLst/>
              <a:gdLst>
                <a:gd name="T0" fmla="*/ 0 w 25"/>
                <a:gd name="T1" fmla="*/ 47 h 47"/>
                <a:gd name="T2" fmla="*/ 0 w 25"/>
                <a:gd name="T3" fmla="*/ 47 h 47"/>
                <a:gd name="T4" fmla="*/ 2 w 25"/>
                <a:gd name="T5" fmla="*/ 47 h 47"/>
                <a:gd name="T6" fmla="*/ 25 w 25"/>
                <a:gd name="T7" fmla="*/ 2 h 47"/>
                <a:gd name="T8" fmla="*/ 25 w 25"/>
                <a:gd name="T9" fmla="*/ 1 h 47"/>
                <a:gd name="T10" fmla="*/ 23 w 25"/>
                <a:gd name="T11" fmla="*/ 1 h 47"/>
                <a:gd name="T12" fmla="*/ 0 w 25"/>
                <a:gd name="T13" fmla="*/ 46 h 47"/>
                <a:gd name="T14" fmla="*/ 0 w 2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1"/>
                    <a:pt x="25" y="1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ṥļidé">
              <a:extLst>
                <a:ext uri="{FF2B5EF4-FFF2-40B4-BE49-F238E27FC236}">
                  <a16:creationId xmlns:a16="http://schemas.microsoft.com/office/drawing/2014/main" id="{98783471-9403-36F0-3EDA-84E7E23222AF}"/>
                </a:ext>
              </a:extLst>
            </p:cNvPr>
            <p:cNvSpPr/>
            <p:nvPr/>
          </p:nvSpPr>
          <p:spPr bwMode="auto">
            <a:xfrm>
              <a:off x="6999288" y="5164138"/>
              <a:ext cx="279400" cy="117475"/>
            </a:xfrm>
            <a:custGeom>
              <a:avLst/>
              <a:gdLst>
                <a:gd name="T0" fmla="*/ 0 w 50"/>
                <a:gd name="T1" fmla="*/ 2 h 21"/>
                <a:gd name="T2" fmla="*/ 0 w 50"/>
                <a:gd name="T3" fmla="*/ 1 h 21"/>
                <a:gd name="T4" fmla="*/ 1 w 50"/>
                <a:gd name="T5" fmla="*/ 1 h 21"/>
                <a:gd name="T6" fmla="*/ 49 w 50"/>
                <a:gd name="T7" fmla="*/ 19 h 21"/>
                <a:gd name="T8" fmla="*/ 50 w 50"/>
                <a:gd name="T9" fmla="*/ 20 h 21"/>
                <a:gd name="T10" fmla="*/ 48 w 50"/>
                <a:gd name="T11" fmla="*/ 21 h 21"/>
                <a:gd name="T12" fmla="*/ 0 w 50"/>
                <a:gd name="T13" fmla="*/ 3 h 21"/>
                <a:gd name="T14" fmla="*/ 0 w 50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1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7" y="8"/>
                    <a:pt x="33" y="14"/>
                    <a:pt x="49" y="19"/>
                  </a:cubicBezTo>
                  <a:cubicBezTo>
                    <a:pt x="50" y="19"/>
                    <a:pt x="50" y="20"/>
                    <a:pt x="50" y="20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32" y="16"/>
                    <a:pt x="16" y="10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ṥliḓê">
              <a:extLst>
                <a:ext uri="{FF2B5EF4-FFF2-40B4-BE49-F238E27FC236}">
                  <a16:creationId xmlns:a16="http://schemas.microsoft.com/office/drawing/2014/main" id="{FA126CB3-0CCB-EA63-B44C-CF1671D8B786}"/>
                </a:ext>
              </a:extLst>
            </p:cNvPr>
            <p:cNvSpPr/>
            <p:nvPr/>
          </p:nvSpPr>
          <p:spPr bwMode="auto">
            <a:xfrm>
              <a:off x="7234238" y="5080000"/>
              <a:ext cx="341313" cy="161925"/>
            </a:xfrm>
            <a:custGeom>
              <a:avLst/>
              <a:gdLst>
                <a:gd name="T0" fmla="*/ 0 w 61"/>
                <a:gd name="T1" fmla="*/ 2 h 29"/>
                <a:gd name="T2" fmla="*/ 0 w 61"/>
                <a:gd name="T3" fmla="*/ 1 h 29"/>
                <a:gd name="T4" fmla="*/ 1 w 61"/>
                <a:gd name="T5" fmla="*/ 0 h 29"/>
                <a:gd name="T6" fmla="*/ 60 w 61"/>
                <a:gd name="T7" fmla="*/ 27 h 29"/>
                <a:gd name="T8" fmla="*/ 61 w 61"/>
                <a:gd name="T9" fmla="*/ 28 h 29"/>
                <a:gd name="T10" fmla="*/ 59 w 61"/>
                <a:gd name="T11" fmla="*/ 29 h 29"/>
                <a:gd name="T12" fmla="*/ 0 w 61"/>
                <a:gd name="T13" fmla="*/ 3 h 29"/>
                <a:gd name="T14" fmla="*/ 0 w 61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9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8"/>
                    <a:pt x="61" y="28"/>
                  </a:cubicBezTo>
                  <a:cubicBezTo>
                    <a:pt x="61" y="29"/>
                    <a:pt x="60" y="29"/>
                    <a:pt x="59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ľíḑe">
              <a:extLst>
                <a:ext uri="{FF2B5EF4-FFF2-40B4-BE49-F238E27FC236}">
                  <a16:creationId xmlns:a16="http://schemas.microsoft.com/office/drawing/2014/main" id="{C91B817D-C063-028A-160E-526C8C254E77}"/>
                </a:ext>
              </a:extLst>
            </p:cNvPr>
            <p:cNvSpPr/>
            <p:nvPr/>
          </p:nvSpPr>
          <p:spPr bwMode="auto">
            <a:xfrm>
              <a:off x="7856538" y="4851400"/>
              <a:ext cx="273050" cy="117475"/>
            </a:xfrm>
            <a:custGeom>
              <a:avLst/>
              <a:gdLst>
                <a:gd name="T0" fmla="*/ 0 w 49"/>
                <a:gd name="T1" fmla="*/ 2 h 21"/>
                <a:gd name="T2" fmla="*/ 0 w 49"/>
                <a:gd name="T3" fmla="*/ 1 h 21"/>
                <a:gd name="T4" fmla="*/ 1 w 49"/>
                <a:gd name="T5" fmla="*/ 0 h 21"/>
                <a:gd name="T6" fmla="*/ 48 w 49"/>
                <a:gd name="T7" fmla="*/ 18 h 21"/>
                <a:gd name="T8" fmla="*/ 49 w 49"/>
                <a:gd name="T9" fmla="*/ 20 h 21"/>
                <a:gd name="T10" fmla="*/ 48 w 49"/>
                <a:gd name="T11" fmla="*/ 20 h 21"/>
                <a:gd name="T12" fmla="*/ 1 w 49"/>
                <a:gd name="T13" fmla="*/ 3 h 21"/>
                <a:gd name="T14" fmla="*/ 0 w 49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8"/>
                    <a:pt x="49" y="19"/>
                    <a:pt x="49" y="20"/>
                  </a:cubicBezTo>
                  <a:cubicBezTo>
                    <a:pt x="49" y="20"/>
                    <a:pt x="48" y="21"/>
                    <a:pt x="48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1iḑe">
              <a:extLst>
                <a:ext uri="{FF2B5EF4-FFF2-40B4-BE49-F238E27FC236}">
                  <a16:creationId xmlns:a16="http://schemas.microsoft.com/office/drawing/2014/main" id="{CD0239EA-26B7-A459-BEC2-39A3C67FB928}"/>
                </a:ext>
              </a:extLst>
            </p:cNvPr>
            <p:cNvSpPr/>
            <p:nvPr/>
          </p:nvSpPr>
          <p:spPr bwMode="auto">
            <a:xfrm>
              <a:off x="7519988" y="4645025"/>
              <a:ext cx="157163" cy="346075"/>
            </a:xfrm>
            <a:custGeom>
              <a:avLst/>
              <a:gdLst>
                <a:gd name="T0" fmla="*/ 0 w 28"/>
                <a:gd name="T1" fmla="*/ 61 h 62"/>
                <a:gd name="T2" fmla="*/ 0 w 28"/>
                <a:gd name="T3" fmla="*/ 61 h 62"/>
                <a:gd name="T4" fmla="*/ 2 w 28"/>
                <a:gd name="T5" fmla="*/ 61 h 62"/>
                <a:gd name="T6" fmla="*/ 28 w 28"/>
                <a:gd name="T7" fmla="*/ 2 h 62"/>
                <a:gd name="T8" fmla="*/ 27 w 28"/>
                <a:gd name="T9" fmla="*/ 0 h 62"/>
                <a:gd name="T10" fmla="*/ 26 w 28"/>
                <a:gd name="T11" fmla="*/ 1 h 62"/>
                <a:gd name="T12" fmla="*/ 0 w 28"/>
                <a:gd name="T13" fmla="*/ 60 h 62"/>
                <a:gd name="T14" fmla="*/ 0 w 28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2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" y="62"/>
                    <a:pt x="2" y="61"/>
                    <a:pt x="2" y="6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7" y="0"/>
                  </a:cubicBezTo>
                  <a:cubicBezTo>
                    <a:pt x="27" y="0"/>
                    <a:pt x="26" y="0"/>
                    <a:pt x="26" y="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ľïḋê">
              <a:extLst>
                <a:ext uri="{FF2B5EF4-FFF2-40B4-BE49-F238E27FC236}">
                  <a16:creationId xmlns:a16="http://schemas.microsoft.com/office/drawing/2014/main" id="{F5E7C4D6-EEE9-2826-1808-E7C7BC57910D}"/>
                </a:ext>
              </a:extLst>
            </p:cNvPr>
            <p:cNvSpPr/>
            <p:nvPr/>
          </p:nvSpPr>
          <p:spPr bwMode="auto">
            <a:xfrm>
              <a:off x="7526338" y="4973638"/>
              <a:ext cx="341313" cy="161925"/>
            </a:xfrm>
            <a:custGeom>
              <a:avLst/>
              <a:gdLst>
                <a:gd name="T0" fmla="*/ 0 w 61"/>
                <a:gd name="T1" fmla="*/ 2 h 29"/>
                <a:gd name="T2" fmla="*/ 0 w 61"/>
                <a:gd name="T3" fmla="*/ 1 h 29"/>
                <a:gd name="T4" fmla="*/ 1 w 61"/>
                <a:gd name="T5" fmla="*/ 0 h 29"/>
                <a:gd name="T6" fmla="*/ 60 w 61"/>
                <a:gd name="T7" fmla="*/ 27 h 29"/>
                <a:gd name="T8" fmla="*/ 61 w 61"/>
                <a:gd name="T9" fmla="*/ 28 h 29"/>
                <a:gd name="T10" fmla="*/ 59 w 61"/>
                <a:gd name="T11" fmla="*/ 29 h 29"/>
                <a:gd name="T12" fmla="*/ 0 w 61"/>
                <a:gd name="T13" fmla="*/ 2 h 29"/>
                <a:gd name="T14" fmla="*/ 0 w 61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9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8"/>
                    <a:pt x="61" y="28"/>
                  </a:cubicBezTo>
                  <a:cubicBezTo>
                    <a:pt x="61" y="29"/>
                    <a:pt x="60" y="29"/>
                    <a:pt x="59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ḷiḓê">
              <a:extLst>
                <a:ext uri="{FF2B5EF4-FFF2-40B4-BE49-F238E27FC236}">
                  <a16:creationId xmlns:a16="http://schemas.microsoft.com/office/drawing/2014/main" id="{DCD87BDF-969D-11F4-A306-6CF7CF8E1F76}"/>
                </a:ext>
              </a:extLst>
            </p:cNvPr>
            <p:cNvSpPr/>
            <p:nvPr/>
          </p:nvSpPr>
          <p:spPr bwMode="auto">
            <a:xfrm>
              <a:off x="4419601" y="5321300"/>
              <a:ext cx="3956050" cy="525463"/>
            </a:xfrm>
            <a:prstGeom prst="ellipse">
              <a:avLst/>
            </a:prstGeom>
            <a:solidFill>
              <a:srgbClr val="C1E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ṧ1îḍê">
              <a:extLst>
                <a:ext uri="{FF2B5EF4-FFF2-40B4-BE49-F238E27FC236}">
                  <a16:creationId xmlns:a16="http://schemas.microsoft.com/office/drawing/2014/main" id="{EBABEA3D-12F6-D1C7-CCF1-0CE4A7ED531F}"/>
                </a:ext>
              </a:extLst>
            </p:cNvPr>
            <p:cNvSpPr/>
            <p:nvPr/>
          </p:nvSpPr>
          <p:spPr bwMode="auto">
            <a:xfrm>
              <a:off x="4073526" y="3627438"/>
              <a:ext cx="1476375" cy="1609725"/>
            </a:xfrm>
            <a:custGeom>
              <a:avLst/>
              <a:gdLst>
                <a:gd name="T0" fmla="*/ 64 w 264"/>
                <a:gd name="T1" fmla="*/ 211 h 288"/>
                <a:gd name="T2" fmla="*/ 99 w 264"/>
                <a:gd name="T3" fmla="*/ 219 h 288"/>
                <a:gd name="T4" fmla="*/ 132 w 264"/>
                <a:gd name="T5" fmla="*/ 232 h 288"/>
                <a:gd name="T6" fmla="*/ 137 w 264"/>
                <a:gd name="T7" fmla="*/ 274 h 288"/>
                <a:gd name="T8" fmla="*/ 168 w 264"/>
                <a:gd name="T9" fmla="*/ 286 h 288"/>
                <a:gd name="T10" fmla="*/ 201 w 264"/>
                <a:gd name="T11" fmla="*/ 274 h 288"/>
                <a:gd name="T12" fmla="*/ 235 w 264"/>
                <a:gd name="T13" fmla="*/ 279 h 288"/>
                <a:gd name="T14" fmla="*/ 235 w 264"/>
                <a:gd name="T15" fmla="*/ 278 h 288"/>
                <a:gd name="T16" fmla="*/ 239 w 264"/>
                <a:gd name="T17" fmla="*/ 245 h 288"/>
                <a:gd name="T18" fmla="*/ 259 w 264"/>
                <a:gd name="T19" fmla="*/ 215 h 288"/>
                <a:gd name="T20" fmla="*/ 256 w 264"/>
                <a:gd name="T21" fmla="*/ 182 h 288"/>
                <a:gd name="T22" fmla="*/ 216 w 264"/>
                <a:gd name="T23" fmla="*/ 166 h 288"/>
                <a:gd name="T24" fmla="*/ 212 w 264"/>
                <a:gd name="T25" fmla="*/ 132 h 288"/>
                <a:gd name="T26" fmla="*/ 212 w 264"/>
                <a:gd name="T27" fmla="*/ 96 h 288"/>
                <a:gd name="T28" fmla="*/ 175 w 264"/>
                <a:gd name="T29" fmla="*/ 81 h 288"/>
                <a:gd name="T30" fmla="*/ 136 w 264"/>
                <a:gd name="T31" fmla="*/ 69 h 288"/>
                <a:gd name="T32" fmla="*/ 120 w 264"/>
                <a:gd name="T33" fmla="*/ 23 h 288"/>
                <a:gd name="T34" fmla="*/ 79 w 264"/>
                <a:gd name="T35" fmla="*/ 1 h 288"/>
                <a:gd name="T36" fmla="*/ 34 w 264"/>
                <a:gd name="T37" fmla="*/ 20 h 288"/>
                <a:gd name="T38" fmla="*/ 5 w 264"/>
                <a:gd name="T39" fmla="*/ 58 h 288"/>
                <a:gd name="T40" fmla="*/ 16 w 264"/>
                <a:gd name="T41" fmla="*/ 103 h 288"/>
                <a:gd name="T42" fmla="*/ 57 w 264"/>
                <a:gd name="T43" fmla="*/ 130 h 288"/>
                <a:gd name="T44" fmla="*/ 58 w 264"/>
                <a:gd name="T45" fmla="*/ 171 h 288"/>
                <a:gd name="T46" fmla="*/ 64 w 264"/>
                <a:gd name="T47" fmla="*/ 21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" h="288">
                  <a:moveTo>
                    <a:pt x="64" y="211"/>
                  </a:moveTo>
                  <a:cubicBezTo>
                    <a:pt x="73" y="219"/>
                    <a:pt x="87" y="219"/>
                    <a:pt x="99" y="219"/>
                  </a:cubicBezTo>
                  <a:cubicBezTo>
                    <a:pt x="111" y="219"/>
                    <a:pt x="125" y="221"/>
                    <a:pt x="132" y="232"/>
                  </a:cubicBezTo>
                  <a:cubicBezTo>
                    <a:pt x="139" y="245"/>
                    <a:pt x="130" y="262"/>
                    <a:pt x="137" y="274"/>
                  </a:cubicBezTo>
                  <a:cubicBezTo>
                    <a:pt x="142" y="285"/>
                    <a:pt x="156" y="288"/>
                    <a:pt x="168" y="286"/>
                  </a:cubicBezTo>
                  <a:cubicBezTo>
                    <a:pt x="180" y="284"/>
                    <a:pt x="190" y="277"/>
                    <a:pt x="201" y="274"/>
                  </a:cubicBezTo>
                  <a:cubicBezTo>
                    <a:pt x="213" y="271"/>
                    <a:pt x="226" y="270"/>
                    <a:pt x="235" y="279"/>
                  </a:cubicBezTo>
                  <a:cubicBezTo>
                    <a:pt x="235" y="278"/>
                    <a:pt x="235" y="278"/>
                    <a:pt x="235" y="278"/>
                  </a:cubicBezTo>
                  <a:cubicBezTo>
                    <a:pt x="230" y="268"/>
                    <a:pt x="233" y="255"/>
                    <a:pt x="239" y="245"/>
                  </a:cubicBezTo>
                  <a:cubicBezTo>
                    <a:pt x="245" y="235"/>
                    <a:pt x="254" y="226"/>
                    <a:pt x="259" y="215"/>
                  </a:cubicBezTo>
                  <a:cubicBezTo>
                    <a:pt x="264" y="204"/>
                    <a:pt x="264" y="190"/>
                    <a:pt x="256" y="182"/>
                  </a:cubicBezTo>
                  <a:cubicBezTo>
                    <a:pt x="245" y="172"/>
                    <a:pt x="226" y="177"/>
                    <a:pt x="216" y="166"/>
                  </a:cubicBezTo>
                  <a:cubicBezTo>
                    <a:pt x="207" y="158"/>
                    <a:pt x="209" y="144"/>
                    <a:pt x="212" y="132"/>
                  </a:cubicBezTo>
                  <a:cubicBezTo>
                    <a:pt x="214" y="120"/>
                    <a:pt x="218" y="107"/>
                    <a:pt x="212" y="96"/>
                  </a:cubicBezTo>
                  <a:cubicBezTo>
                    <a:pt x="205" y="84"/>
                    <a:pt x="189" y="81"/>
                    <a:pt x="175" y="81"/>
                  </a:cubicBezTo>
                  <a:cubicBezTo>
                    <a:pt x="161" y="80"/>
                    <a:pt x="146" y="80"/>
                    <a:pt x="136" y="69"/>
                  </a:cubicBezTo>
                  <a:cubicBezTo>
                    <a:pt x="125" y="57"/>
                    <a:pt x="128" y="37"/>
                    <a:pt x="120" y="23"/>
                  </a:cubicBezTo>
                  <a:cubicBezTo>
                    <a:pt x="113" y="8"/>
                    <a:pt x="95" y="0"/>
                    <a:pt x="79" y="1"/>
                  </a:cubicBezTo>
                  <a:cubicBezTo>
                    <a:pt x="62" y="1"/>
                    <a:pt x="47" y="9"/>
                    <a:pt x="34" y="20"/>
                  </a:cubicBezTo>
                  <a:cubicBezTo>
                    <a:pt x="21" y="29"/>
                    <a:pt x="10" y="42"/>
                    <a:pt x="5" y="58"/>
                  </a:cubicBezTo>
                  <a:cubicBezTo>
                    <a:pt x="0" y="74"/>
                    <a:pt x="3" y="93"/>
                    <a:pt x="16" y="103"/>
                  </a:cubicBezTo>
                  <a:cubicBezTo>
                    <a:pt x="28" y="114"/>
                    <a:pt x="48" y="116"/>
                    <a:pt x="57" y="130"/>
                  </a:cubicBezTo>
                  <a:cubicBezTo>
                    <a:pt x="65" y="142"/>
                    <a:pt x="61" y="158"/>
                    <a:pt x="58" y="171"/>
                  </a:cubicBezTo>
                  <a:cubicBezTo>
                    <a:pt x="56" y="185"/>
                    <a:pt x="54" y="201"/>
                    <a:pt x="64" y="211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ṧḻidê">
              <a:extLst>
                <a:ext uri="{FF2B5EF4-FFF2-40B4-BE49-F238E27FC236}">
                  <a16:creationId xmlns:a16="http://schemas.microsoft.com/office/drawing/2014/main" id="{F5A14DE6-4594-AA44-F235-AEF6626AAA12}"/>
                </a:ext>
              </a:extLst>
            </p:cNvPr>
            <p:cNvSpPr/>
            <p:nvPr/>
          </p:nvSpPr>
          <p:spPr bwMode="auto">
            <a:xfrm>
              <a:off x="4357688" y="3829050"/>
              <a:ext cx="1052513" cy="1379538"/>
            </a:xfrm>
            <a:custGeom>
              <a:avLst/>
              <a:gdLst>
                <a:gd name="T0" fmla="*/ 187 w 188"/>
                <a:gd name="T1" fmla="*/ 247 h 247"/>
                <a:gd name="T2" fmla="*/ 188 w 188"/>
                <a:gd name="T3" fmla="*/ 245 h 247"/>
                <a:gd name="T4" fmla="*/ 3 w 188"/>
                <a:gd name="T5" fmla="*/ 1 h 247"/>
                <a:gd name="T6" fmla="*/ 1 w 188"/>
                <a:gd name="T7" fmla="*/ 1 h 247"/>
                <a:gd name="T8" fmla="*/ 1 w 188"/>
                <a:gd name="T9" fmla="*/ 3 h 247"/>
                <a:gd name="T10" fmla="*/ 186 w 188"/>
                <a:gd name="T11" fmla="*/ 247 h 247"/>
                <a:gd name="T12" fmla="*/ 187 w 188"/>
                <a:gd name="T13" fmla="*/ 247 h 247"/>
                <a:gd name="T14" fmla="*/ 187 w 188"/>
                <a:gd name="T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247">
                  <a:moveTo>
                    <a:pt x="187" y="247"/>
                  </a:moveTo>
                  <a:cubicBezTo>
                    <a:pt x="188" y="246"/>
                    <a:pt x="188" y="246"/>
                    <a:pt x="188" y="24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86" y="247"/>
                    <a:pt x="186" y="247"/>
                    <a:pt x="186" y="247"/>
                  </a:cubicBezTo>
                  <a:cubicBezTo>
                    <a:pt x="186" y="247"/>
                    <a:pt x="187" y="247"/>
                    <a:pt x="187" y="247"/>
                  </a:cubicBezTo>
                  <a:cubicBezTo>
                    <a:pt x="187" y="247"/>
                    <a:pt x="187" y="247"/>
                    <a:pt x="187" y="2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ľïde">
              <a:extLst>
                <a:ext uri="{FF2B5EF4-FFF2-40B4-BE49-F238E27FC236}">
                  <a16:creationId xmlns:a16="http://schemas.microsoft.com/office/drawing/2014/main" id="{CE88A60B-0539-AB81-22A1-3013E55015BA}"/>
                </a:ext>
              </a:extLst>
            </p:cNvPr>
            <p:cNvSpPr/>
            <p:nvPr/>
          </p:nvSpPr>
          <p:spPr bwMode="auto">
            <a:xfrm>
              <a:off x="4933951" y="4940300"/>
              <a:ext cx="319088" cy="68263"/>
            </a:xfrm>
            <a:custGeom>
              <a:avLst/>
              <a:gdLst>
                <a:gd name="T0" fmla="*/ 57 w 57"/>
                <a:gd name="T1" fmla="*/ 12 h 12"/>
                <a:gd name="T2" fmla="*/ 57 w 57"/>
                <a:gd name="T3" fmla="*/ 11 h 12"/>
                <a:gd name="T4" fmla="*/ 56 w 57"/>
                <a:gd name="T5" fmla="*/ 10 h 12"/>
                <a:gd name="T6" fmla="*/ 1 w 57"/>
                <a:gd name="T7" fmla="*/ 0 h 12"/>
                <a:gd name="T8" fmla="*/ 0 w 57"/>
                <a:gd name="T9" fmla="*/ 1 h 12"/>
                <a:gd name="T10" fmla="*/ 1 w 57"/>
                <a:gd name="T11" fmla="*/ 2 h 12"/>
                <a:gd name="T12" fmla="*/ 56 w 57"/>
                <a:gd name="T13" fmla="*/ 12 h 12"/>
                <a:gd name="T14" fmla="*/ 57 w 5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">
                  <a:moveTo>
                    <a:pt x="57" y="12"/>
                  </a:moveTo>
                  <a:cubicBezTo>
                    <a:pt x="57" y="12"/>
                    <a:pt x="57" y="11"/>
                    <a:pt x="57" y="11"/>
                  </a:cubicBezTo>
                  <a:cubicBezTo>
                    <a:pt x="57" y="10"/>
                    <a:pt x="57" y="10"/>
                    <a:pt x="56" y="10"/>
                  </a:cubicBezTo>
                  <a:cubicBezTo>
                    <a:pt x="38" y="8"/>
                    <a:pt x="19" y="4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9" y="7"/>
                    <a:pt x="37" y="10"/>
                    <a:pt x="56" y="12"/>
                  </a:cubicBezTo>
                  <a:cubicBezTo>
                    <a:pt x="56" y="12"/>
                    <a:pt x="57" y="12"/>
                    <a:pt x="5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ṩḻíḑe">
              <a:extLst>
                <a:ext uri="{FF2B5EF4-FFF2-40B4-BE49-F238E27FC236}">
                  <a16:creationId xmlns:a16="http://schemas.microsoft.com/office/drawing/2014/main" id="{8E8673BA-4387-EB5F-98A8-42AFB5471D0A}"/>
                </a:ext>
              </a:extLst>
            </p:cNvPr>
            <p:cNvSpPr/>
            <p:nvPr/>
          </p:nvSpPr>
          <p:spPr bwMode="auto">
            <a:xfrm>
              <a:off x="4621213" y="4645025"/>
              <a:ext cx="407988" cy="60325"/>
            </a:xfrm>
            <a:custGeom>
              <a:avLst/>
              <a:gdLst>
                <a:gd name="T0" fmla="*/ 72 w 73"/>
                <a:gd name="T1" fmla="*/ 11 h 11"/>
                <a:gd name="T2" fmla="*/ 73 w 73"/>
                <a:gd name="T3" fmla="*/ 10 h 11"/>
                <a:gd name="T4" fmla="*/ 72 w 73"/>
                <a:gd name="T5" fmla="*/ 9 h 11"/>
                <a:gd name="T6" fmla="*/ 1 w 73"/>
                <a:gd name="T7" fmla="*/ 0 h 11"/>
                <a:gd name="T8" fmla="*/ 0 w 73"/>
                <a:gd name="T9" fmla="*/ 1 h 11"/>
                <a:gd name="T10" fmla="*/ 1 w 73"/>
                <a:gd name="T11" fmla="*/ 3 h 11"/>
                <a:gd name="T12" fmla="*/ 71 w 73"/>
                <a:gd name="T13" fmla="*/ 11 h 11"/>
                <a:gd name="T14" fmla="*/ 72 w 7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">
                  <a:moveTo>
                    <a:pt x="72" y="11"/>
                  </a:moveTo>
                  <a:cubicBezTo>
                    <a:pt x="72" y="11"/>
                    <a:pt x="73" y="11"/>
                    <a:pt x="73" y="10"/>
                  </a:cubicBezTo>
                  <a:cubicBezTo>
                    <a:pt x="73" y="10"/>
                    <a:pt x="72" y="9"/>
                    <a:pt x="72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ľiḑè">
              <a:extLst>
                <a:ext uri="{FF2B5EF4-FFF2-40B4-BE49-F238E27FC236}">
                  <a16:creationId xmlns:a16="http://schemas.microsoft.com/office/drawing/2014/main" id="{58863130-F07C-D274-C8AE-4884D731CA2A}"/>
                </a:ext>
              </a:extLst>
            </p:cNvPr>
            <p:cNvSpPr/>
            <p:nvPr/>
          </p:nvSpPr>
          <p:spPr bwMode="auto">
            <a:xfrm>
              <a:off x="4554538" y="4348163"/>
              <a:ext cx="239713" cy="50800"/>
            </a:xfrm>
            <a:custGeom>
              <a:avLst/>
              <a:gdLst>
                <a:gd name="T0" fmla="*/ 43 w 43"/>
                <a:gd name="T1" fmla="*/ 9 h 9"/>
                <a:gd name="T2" fmla="*/ 43 w 43"/>
                <a:gd name="T3" fmla="*/ 8 h 9"/>
                <a:gd name="T4" fmla="*/ 42 w 43"/>
                <a:gd name="T5" fmla="*/ 7 h 9"/>
                <a:gd name="T6" fmla="*/ 1 w 43"/>
                <a:gd name="T7" fmla="*/ 0 h 9"/>
                <a:gd name="T8" fmla="*/ 0 w 43"/>
                <a:gd name="T9" fmla="*/ 1 h 9"/>
                <a:gd name="T10" fmla="*/ 1 w 43"/>
                <a:gd name="T11" fmla="*/ 3 h 9"/>
                <a:gd name="T12" fmla="*/ 42 w 43"/>
                <a:gd name="T13" fmla="*/ 9 h 9"/>
                <a:gd name="T14" fmla="*/ 43 w 4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9">
                  <a:moveTo>
                    <a:pt x="43" y="9"/>
                  </a:moveTo>
                  <a:cubicBezTo>
                    <a:pt x="43" y="9"/>
                    <a:pt x="43" y="8"/>
                    <a:pt x="43" y="8"/>
                  </a:cubicBezTo>
                  <a:cubicBezTo>
                    <a:pt x="43" y="7"/>
                    <a:pt x="43" y="7"/>
                    <a:pt x="42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3" y="9"/>
                    <a:pt x="4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ṩḷîdé">
              <a:extLst>
                <a:ext uri="{FF2B5EF4-FFF2-40B4-BE49-F238E27FC236}">
                  <a16:creationId xmlns:a16="http://schemas.microsoft.com/office/drawing/2014/main" id="{A6A4BB13-4D2A-A996-7C55-8FA1A5D55502}"/>
                </a:ext>
              </a:extLst>
            </p:cNvPr>
            <p:cNvSpPr/>
            <p:nvPr/>
          </p:nvSpPr>
          <p:spPr bwMode="auto">
            <a:xfrm>
              <a:off x="4273551" y="4064000"/>
              <a:ext cx="319088" cy="71438"/>
            </a:xfrm>
            <a:custGeom>
              <a:avLst/>
              <a:gdLst>
                <a:gd name="T0" fmla="*/ 57 w 57"/>
                <a:gd name="T1" fmla="*/ 12 h 13"/>
                <a:gd name="T2" fmla="*/ 57 w 57"/>
                <a:gd name="T3" fmla="*/ 12 h 13"/>
                <a:gd name="T4" fmla="*/ 56 w 57"/>
                <a:gd name="T5" fmla="*/ 10 h 13"/>
                <a:gd name="T6" fmla="*/ 2 w 57"/>
                <a:gd name="T7" fmla="*/ 0 h 13"/>
                <a:gd name="T8" fmla="*/ 0 w 57"/>
                <a:gd name="T9" fmla="*/ 1 h 13"/>
                <a:gd name="T10" fmla="*/ 1 w 57"/>
                <a:gd name="T11" fmla="*/ 3 h 13"/>
                <a:gd name="T12" fmla="*/ 56 w 57"/>
                <a:gd name="T13" fmla="*/ 13 h 13"/>
                <a:gd name="T14" fmla="*/ 57 w 5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">
                  <a:moveTo>
                    <a:pt x="57" y="12"/>
                  </a:moveTo>
                  <a:cubicBezTo>
                    <a:pt x="57" y="12"/>
                    <a:pt x="57" y="12"/>
                    <a:pt x="57" y="12"/>
                  </a:cubicBezTo>
                  <a:cubicBezTo>
                    <a:pt x="57" y="11"/>
                    <a:pt x="57" y="10"/>
                    <a:pt x="56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ḷiḑê">
              <a:extLst>
                <a:ext uri="{FF2B5EF4-FFF2-40B4-BE49-F238E27FC236}">
                  <a16:creationId xmlns:a16="http://schemas.microsoft.com/office/drawing/2014/main" id="{516B551A-0118-9BF6-BE77-79AFB84A6FCF}"/>
                </a:ext>
              </a:extLst>
            </p:cNvPr>
            <p:cNvSpPr/>
            <p:nvPr/>
          </p:nvSpPr>
          <p:spPr bwMode="auto">
            <a:xfrm>
              <a:off x="5241926" y="4678363"/>
              <a:ext cx="39688" cy="330200"/>
            </a:xfrm>
            <a:custGeom>
              <a:avLst/>
              <a:gdLst>
                <a:gd name="T0" fmla="*/ 3 w 7"/>
                <a:gd name="T1" fmla="*/ 58 h 59"/>
                <a:gd name="T2" fmla="*/ 2 w 7"/>
                <a:gd name="T3" fmla="*/ 58 h 59"/>
                <a:gd name="T4" fmla="*/ 1 w 7"/>
                <a:gd name="T5" fmla="*/ 57 h 59"/>
                <a:gd name="T6" fmla="*/ 5 w 7"/>
                <a:gd name="T7" fmla="*/ 1 h 59"/>
                <a:gd name="T8" fmla="*/ 6 w 7"/>
                <a:gd name="T9" fmla="*/ 0 h 59"/>
                <a:gd name="T10" fmla="*/ 7 w 7"/>
                <a:gd name="T11" fmla="*/ 1 h 59"/>
                <a:gd name="T12" fmla="*/ 3 w 7"/>
                <a:gd name="T13" fmla="*/ 57 h 59"/>
                <a:gd name="T14" fmla="*/ 3 w 7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9">
                  <a:moveTo>
                    <a:pt x="3" y="58"/>
                  </a:moveTo>
                  <a:cubicBezTo>
                    <a:pt x="2" y="58"/>
                    <a:pt x="2" y="59"/>
                    <a:pt x="2" y="58"/>
                  </a:cubicBezTo>
                  <a:cubicBezTo>
                    <a:pt x="1" y="58"/>
                    <a:pt x="0" y="58"/>
                    <a:pt x="1" y="57"/>
                  </a:cubicBezTo>
                  <a:cubicBezTo>
                    <a:pt x="3" y="39"/>
                    <a:pt x="5" y="20"/>
                    <a:pt x="5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20"/>
                    <a:pt x="6" y="39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ḻîḍê">
              <a:extLst>
                <a:ext uri="{FF2B5EF4-FFF2-40B4-BE49-F238E27FC236}">
                  <a16:creationId xmlns:a16="http://schemas.microsoft.com/office/drawing/2014/main" id="{E257DA71-12BD-4C0C-0D94-FF9F098D2DAB}"/>
                </a:ext>
              </a:extLst>
            </p:cNvPr>
            <p:cNvSpPr/>
            <p:nvPr/>
          </p:nvSpPr>
          <p:spPr bwMode="auto">
            <a:xfrm>
              <a:off x="5006976" y="4297363"/>
              <a:ext cx="68263" cy="403225"/>
            </a:xfrm>
            <a:custGeom>
              <a:avLst/>
              <a:gdLst>
                <a:gd name="T0" fmla="*/ 3 w 12"/>
                <a:gd name="T1" fmla="*/ 72 h 72"/>
                <a:gd name="T2" fmla="*/ 2 w 12"/>
                <a:gd name="T3" fmla="*/ 72 h 72"/>
                <a:gd name="T4" fmla="*/ 1 w 12"/>
                <a:gd name="T5" fmla="*/ 71 h 72"/>
                <a:gd name="T6" fmla="*/ 10 w 12"/>
                <a:gd name="T7" fmla="*/ 1 h 72"/>
                <a:gd name="T8" fmla="*/ 11 w 12"/>
                <a:gd name="T9" fmla="*/ 0 h 72"/>
                <a:gd name="T10" fmla="*/ 12 w 12"/>
                <a:gd name="T11" fmla="*/ 1 h 72"/>
                <a:gd name="T12" fmla="*/ 3 w 12"/>
                <a:gd name="T13" fmla="*/ 71 h 72"/>
                <a:gd name="T14" fmla="*/ 3 w 1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3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2"/>
                    <a:pt x="1" y="7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2"/>
                    <a:pt x="3" y="72"/>
                    <a:pt x="3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lîḍè">
              <a:extLst>
                <a:ext uri="{FF2B5EF4-FFF2-40B4-BE49-F238E27FC236}">
                  <a16:creationId xmlns:a16="http://schemas.microsoft.com/office/drawing/2014/main" id="{D0D1B5D1-A701-98F1-2A64-D31111861759}"/>
                </a:ext>
              </a:extLst>
            </p:cNvPr>
            <p:cNvSpPr/>
            <p:nvPr/>
          </p:nvSpPr>
          <p:spPr bwMode="auto">
            <a:xfrm>
              <a:off x="4778376" y="4141788"/>
              <a:ext cx="38100" cy="246063"/>
            </a:xfrm>
            <a:custGeom>
              <a:avLst/>
              <a:gdLst>
                <a:gd name="T0" fmla="*/ 2 w 7"/>
                <a:gd name="T1" fmla="*/ 43 h 44"/>
                <a:gd name="T2" fmla="*/ 1 w 7"/>
                <a:gd name="T3" fmla="*/ 44 h 44"/>
                <a:gd name="T4" fmla="*/ 0 w 7"/>
                <a:gd name="T5" fmla="*/ 42 h 44"/>
                <a:gd name="T6" fmla="*/ 4 w 7"/>
                <a:gd name="T7" fmla="*/ 1 h 44"/>
                <a:gd name="T8" fmla="*/ 6 w 7"/>
                <a:gd name="T9" fmla="*/ 0 h 44"/>
                <a:gd name="T10" fmla="*/ 7 w 7"/>
                <a:gd name="T11" fmla="*/ 1 h 44"/>
                <a:gd name="T12" fmla="*/ 3 w 7"/>
                <a:gd name="T13" fmla="*/ 43 h 44"/>
                <a:gd name="T14" fmla="*/ 2 w 7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4">
                  <a:moveTo>
                    <a:pt x="2" y="43"/>
                  </a:moveTo>
                  <a:cubicBezTo>
                    <a:pt x="2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iḋe">
              <a:extLst>
                <a:ext uri="{FF2B5EF4-FFF2-40B4-BE49-F238E27FC236}">
                  <a16:creationId xmlns:a16="http://schemas.microsoft.com/office/drawing/2014/main" id="{10B8649C-55D1-ADA8-6E18-EB761C2E0184}"/>
                </a:ext>
              </a:extLst>
            </p:cNvPr>
            <p:cNvSpPr/>
            <p:nvPr/>
          </p:nvSpPr>
          <p:spPr bwMode="auto">
            <a:xfrm>
              <a:off x="4570413" y="3800475"/>
              <a:ext cx="33338" cy="323850"/>
            </a:xfrm>
            <a:custGeom>
              <a:avLst/>
              <a:gdLst>
                <a:gd name="T0" fmla="*/ 2 w 6"/>
                <a:gd name="T1" fmla="*/ 57 h 58"/>
                <a:gd name="T2" fmla="*/ 1 w 6"/>
                <a:gd name="T3" fmla="*/ 58 h 58"/>
                <a:gd name="T4" fmla="*/ 0 w 6"/>
                <a:gd name="T5" fmla="*/ 56 h 58"/>
                <a:gd name="T6" fmla="*/ 4 w 6"/>
                <a:gd name="T7" fmla="*/ 1 h 58"/>
                <a:gd name="T8" fmla="*/ 5 w 6"/>
                <a:gd name="T9" fmla="*/ 0 h 58"/>
                <a:gd name="T10" fmla="*/ 6 w 6"/>
                <a:gd name="T11" fmla="*/ 2 h 58"/>
                <a:gd name="T12" fmla="*/ 3 w 6"/>
                <a:gd name="T13" fmla="*/ 57 h 58"/>
                <a:gd name="T14" fmla="*/ 2 w 6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8">
                  <a:moveTo>
                    <a:pt x="2" y="57"/>
                  </a:moveTo>
                  <a:cubicBezTo>
                    <a:pt x="2" y="58"/>
                    <a:pt x="2" y="58"/>
                    <a:pt x="1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2" y="57"/>
                    <a:pt x="2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1ídé">
              <a:extLst>
                <a:ext uri="{FF2B5EF4-FFF2-40B4-BE49-F238E27FC236}">
                  <a16:creationId xmlns:a16="http://schemas.microsoft.com/office/drawing/2014/main" id="{7B63A47C-472F-A831-B1A3-6727CC1D807E}"/>
                </a:ext>
              </a:extLst>
            </p:cNvPr>
            <p:cNvSpPr/>
            <p:nvPr/>
          </p:nvSpPr>
          <p:spPr bwMode="auto">
            <a:xfrm>
              <a:off x="3803651" y="4425950"/>
              <a:ext cx="1566863" cy="1057275"/>
            </a:xfrm>
            <a:custGeom>
              <a:avLst/>
              <a:gdLst>
                <a:gd name="T0" fmla="*/ 144 w 280"/>
                <a:gd name="T1" fmla="*/ 160 h 189"/>
                <a:gd name="T2" fmla="*/ 225 w 280"/>
                <a:gd name="T3" fmla="*/ 175 h 189"/>
                <a:gd name="T4" fmla="*/ 255 w 280"/>
                <a:gd name="T5" fmla="*/ 152 h 189"/>
                <a:gd name="T6" fmla="*/ 280 w 280"/>
                <a:gd name="T7" fmla="*/ 137 h 189"/>
                <a:gd name="T8" fmla="*/ 269 w 280"/>
                <a:gd name="T9" fmla="*/ 109 h 189"/>
                <a:gd name="T10" fmla="*/ 261 w 280"/>
                <a:gd name="T11" fmla="*/ 73 h 189"/>
                <a:gd name="T12" fmla="*/ 188 w 280"/>
                <a:gd name="T13" fmla="*/ 34 h 189"/>
                <a:gd name="T14" fmla="*/ 128 w 280"/>
                <a:gd name="T15" fmla="*/ 47 h 189"/>
                <a:gd name="T16" fmla="*/ 71 w 280"/>
                <a:gd name="T17" fmla="*/ 6 h 189"/>
                <a:gd name="T18" fmla="*/ 31 w 280"/>
                <a:gd name="T19" fmla="*/ 8 h 189"/>
                <a:gd name="T20" fmla="*/ 8 w 280"/>
                <a:gd name="T21" fmla="*/ 40 h 189"/>
                <a:gd name="T22" fmla="*/ 5 w 280"/>
                <a:gd name="T23" fmla="*/ 83 h 189"/>
                <a:gd name="T24" fmla="*/ 35 w 280"/>
                <a:gd name="T25" fmla="*/ 109 h 189"/>
                <a:gd name="T26" fmla="*/ 105 w 280"/>
                <a:gd name="T27" fmla="*/ 113 h 189"/>
                <a:gd name="T28" fmla="*/ 144 w 280"/>
                <a:gd name="T29" fmla="*/ 16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189">
                  <a:moveTo>
                    <a:pt x="144" y="160"/>
                  </a:moveTo>
                  <a:cubicBezTo>
                    <a:pt x="164" y="183"/>
                    <a:pt x="199" y="189"/>
                    <a:pt x="225" y="175"/>
                  </a:cubicBezTo>
                  <a:cubicBezTo>
                    <a:pt x="236" y="169"/>
                    <a:pt x="245" y="160"/>
                    <a:pt x="255" y="152"/>
                  </a:cubicBezTo>
                  <a:cubicBezTo>
                    <a:pt x="262" y="145"/>
                    <a:pt x="271" y="139"/>
                    <a:pt x="280" y="137"/>
                  </a:cubicBezTo>
                  <a:cubicBezTo>
                    <a:pt x="274" y="129"/>
                    <a:pt x="271" y="119"/>
                    <a:pt x="269" y="109"/>
                  </a:cubicBezTo>
                  <a:cubicBezTo>
                    <a:pt x="267" y="97"/>
                    <a:pt x="265" y="84"/>
                    <a:pt x="261" y="73"/>
                  </a:cubicBezTo>
                  <a:cubicBezTo>
                    <a:pt x="249" y="46"/>
                    <a:pt x="217" y="28"/>
                    <a:pt x="188" y="34"/>
                  </a:cubicBezTo>
                  <a:cubicBezTo>
                    <a:pt x="168" y="38"/>
                    <a:pt x="148" y="51"/>
                    <a:pt x="128" y="47"/>
                  </a:cubicBezTo>
                  <a:cubicBezTo>
                    <a:pt x="105" y="42"/>
                    <a:pt x="93" y="16"/>
                    <a:pt x="71" y="6"/>
                  </a:cubicBezTo>
                  <a:cubicBezTo>
                    <a:pt x="58" y="0"/>
                    <a:pt x="43" y="1"/>
                    <a:pt x="31" y="8"/>
                  </a:cubicBezTo>
                  <a:cubicBezTo>
                    <a:pt x="19" y="15"/>
                    <a:pt x="8" y="40"/>
                    <a:pt x="8" y="40"/>
                  </a:cubicBezTo>
                  <a:cubicBezTo>
                    <a:pt x="8" y="40"/>
                    <a:pt x="0" y="71"/>
                    <a:pt x="5" y="83"/>
                  </a:cubicBezTo>
                  <a:cubicBezTo>
                    <a:pt x="10" y="96"/>
                    <a:pt x="22" y="106"/>
                    <a:pt x="35" y="109"/>
                  </a:cubicBezTo>
                  <a:cubicBezTo>
                    <a:pt x="58" y="115"/>
                    <a:pt x="84" y="102"/>
                    <a:pt x="105" y="113"/>
                  </a:cubicBezTo>
                  <a:cubicBezTo>
                    <a:pt x="124" y="122"/>
                    <a:pt x="131" y="144"/>
                    <a:pt x="144" y="160"/>
                  </a:cubicBezTo>
                  <a:close/>
                </a:path>
              </a:pathLst>
            </a:custGeom>
            <a:solidFill>
              <a:srgbClr val="1D6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ş1îďé">
              <a:extLst>
                <a:ext uri="{FF2B5EF4-FFF2-40B4-BE49-F238E27FC236}">
                  <a16:creationId xmlns:a16="http://schemas.microsoft.com/office/drawing/2014/main" id="{7DFE5903-00D3-45BF-F2A5-A531414E109A}"/>
                </a:ext>
              </a:extLst>
            </p:cNvPr>
            <p:cNvSpPr/>
            <p:nvPr/>
          </p:nvSpPr>
          <p:spPr bwMode="auto">
            <a:xfrm>
              <a:off x="4027488" y="4705350"/>
              <a:ext cx="1343025" cy="498475"/>
            </a:xfrm>
            <a:custGeom>
              <a:avLst/>
              <a:gdLst>
                <a:gd name="T0" fmla="*/ 240 w 240"/>
                <a:gd name="T1" fmla="*/ 88 h 89"/>
                <a:gd name="T2" fmla="*/ 239 w 240"/>
                <a:gd name="T3" fmla="*/ 86 h 89"/>
                <a:gd name="T4" fmla="*/ 1 w 240"/>
                <a:gd name="T5" fmla="*/ 0 h 89"/>
                <a:gd name="T6" fmla="*/ 0 w 240"/>
                <a:gd name="T7" fmla="*/ 1 h 89"/>
                <a:gd name="T8" fmla="*/ 0 w 240"/>
                <a:gd name="T9" fmla="*/ 2 h 89"/>
                <a:gd name="T10" fmla="*/ 238 w 240"/>
                <a:gd name="T11" fmla="*/ 88 h 89"/>
                <a:gd name="T12" fmla="*/ 240 w 240"/>
                <a:gd name="T13" fmla="*/ 88 h 89"/>
                <a:gd name="T14" fmla="*/ 240 w 240"/>
                <a:gd name="T1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89">
                  <a:moveTo>
                    <a:pt x="240" y="88"/>
                  </a:moveTo>
                  <a:cubicBezTo>
                    <a:pt x="240" y="87"/>
                    <a:pt x="240" y="86"/>
                    <a:pt x="239" y="8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9"/>
                    <a:pt x="239" y="88"/>
                    <a:pt x="240" y="88"/>
                  </a:cubicBezTo>
                  <a:cubicBezTo>
                    <a:pt x="240" y="88"/>
                    <a:pt x="240" y="88"/>
                    <a:pt x="240" y="88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ḻiḋe">
              <a:extLst>
                <a:ext uri="{FF2B5EF4-FFF2-40B4-BE49-F238E27FC236}">
                  <a16:creationId xmlns:a16="http://schemas.microsoft.com/office/drawing/2014/main" id="{90E938FB-264B-30EA-B549-7461F7BCBF25}"/>
                </a:ext>
              </a:extLst>
            </p:cNvPr>
            <p:cNvSpPr/>
            <p:nvPr/>
          </p:nvSpPr>
          <p:spPr bwMode="auto">
            <a:xfrm>
              <a:off x="4979988" y="5141913"/>
              <a:ext cx="268288" cy="146050"/>
            </a:xfrm>
            <a:custGeom>
              <a:avLst/>
              <a:gdLst>
                <a:gd name="T0" fmla="*/ 48 w 48"/>
                <a:gd name="T1" fmla="*/ 1 h 26"/>
                <a:gd name="T2" fmla="*/ 48 w 48"/>
                <a:gd name="T3" fmla="*/ 1 h 26"/>
                <a:gd name="T4" fmla="*/ 47 w 48"/>
                <a:gd name="T5" fmla="*/ 0 h 26"/>
                <a:gd name="T6" fmla="*/ 1 w 48"/>
                <a:gd name="T7" fmla="*/ 24 h 26"/>
                <a:gd name="T8" fmla="*/ 0 w 48"/>
                <a:gd name="T9" fmla="*/ 25 h 26"/>
                <a:gd name="T10" fmla="*/ 2 w 48"/>
                <a:gd name="T11" fmla="*/ 26 h 26"/>
                <a:gd name="T12" fmla="*/ 47 w 48"/>
                <a:gd name="T13" fmla="*/ 2 h 26"/>
                <a:gd name="T14" fmla="*/ 48 w 48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6">
                  <a:moveTo>
                    <a:pt x="4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32" y="9"/>
                    <a:pt x="17" y="17"/>
                    <a:pt x="1" y="24"/>
                  </a:cubicBezTo>
                  <a:cubicBezTo>
                    <a:pt x="1" y="24"/>
                    <a:pt x="0" y="25"/>
                    <a:pt x="0" y="25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17" y="20"/>
                    <a:pt x="33" y="12"/>
                    <a:pt x="47" y="2"/>
                  </a:cubicBezTo>
                  <a:cubicBezTo>
                    <a:pt x="48" y="2"/>
                    <a:pt x="48" y="2"/>
                    <a:pt x="48" y="1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ṣḻíḑe">
              <a:extLst>
                <a:ext uri="{FF2B5EF4-FFF2-40B4-BE49-F238E27FC236}">
                  <a16:creationId xmlns:a16="http://schemas.microsoft.com/office/drawing/2014/main" id="{7E892592-E4FC-DD7C-1F7F-A01EE1622A6A}"/>
                </a:ext>
              </a:extLst>
            </p:cNvPr>
            <p:cNvSpPr/>
            <p:nvPr/>
          </p:nvSpPr>
          <p:spPr bwMode="auto">
            <a:xfrm>
              <a:off x="4687888" y="5068888"/>
              <a:ext cx="369888" cy="190500"/>
            </a:xfrm>
            <a:custGeom>
              <a:avLst/>
              <a:gdLst>
                <a:gd name="T0" fmla="*/ 66 w 66"/>
                <a:gd name="T1" fmla="*/ 2 h 34"/>
                <a:gd name="T2" fmla="*/ 66 w 66"/>
                <a:gd name="T3" fmla="*/ 1 h 34"/>
                <a:gd name="T4" fmla="*/ 64 w 66"/>
                <a:gd name="T5" fmla="*/ 1 h 34"/>
                <a:gd name="T6" fmla="*/ 1 w 66"/>
                <a:gd name="T7" fmla="*/ 32 h 34"/>
                <a:gd name="T8" fmla="*/ 0 w 66"/>
                <a:gd name="T9" fmla="*/ 34 h 34"/>
                <a:gd name="T10" fmla="*/ 2 w 66"/>
                <a:gd name="T11" fmla="*/ 34 h 34"/>
                <a:gd name="T12" fmla="*/ 65 w 66"/>
                <a:gd name="T13" fmla="*/ 3 h 34"/>
                <a:gd name="T14" fmla="*/ 66 w 66"/>
                <a:gd name="T15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4">
                  <a:moveTo>
                    <a:pt x="66" y="2"/>
                  </a:moveTo>
                  <a:cubicBezTo>
                    <a:pt x="66" y="2"/>
                    <a:pt x="66" y="2"/>
                    <a:pt x="66" y="1"/>
                  </a:cubicBezTo>
                  <a:cubicBezTo>
                    <a:pt x="66" y="1"/>
                    <a:pt x="65" y="0"/>
                    <a:pt x="64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0" y="34"/>
                    <a:pt x="1" y="34"/>
                    <a:pt x="2" y="34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6" y="3"/>
                    <a:pt x="66" y="3"/>
                    <a:pt x="66" y="2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1îḑè">
              <a:extLst>
                <a:ext uri="{FF2B5EF4-FFF2-40B4-BE49-F238E27FC236}">
                  <a16:creationId xmlns:a16="http://schemas.microsoft.com/office/drawing/2014/main" id="{D07C59A6-3336-E82D-AF72-214BBC4317E5}"/>
                </a:ext>
              </a:extLst>
            </p:cNvPr>
            <p:cNvSpPr/>
            <p:nvPr/>
          </p:nvSpPr>
          <p:spPr bwMode="auto">
            <a:xfrm>
              <a:off x="4470401" y="4940300"/>
              <a:ext cx="223838" cy="106363"/>
            </a:xfrm>
            <a:custGeom>
              <a:avLst/>
              <a:gdLst>
                <a:gd name="T0" fmla="*/ 40 w 40"/>
                <a:gd name="T1" fmla="*/ 1 h 19"/>
                <a:gd name="T2" fmla="*/ 40 w 40"/>
                <a:gd name="T3" fmla="*/ 0 h 19"/>
                <a:gd name="T4" fmla="*/ 39 w 40"/>
                <a:gd name="T5" fmla="*/ 0 h 19"/>
                <a:gd name="T6" fmla="*/ 1 w 40"/>
                <a:gd name="T7" fmla="*/ 17 h 19"/>
                <a:gd name="T8" fmla="*/ 0 w 40"/>
                <a:gd name="T9" fmla="*/ 19 h 19"/>
                <a:gd name="T10" fmla="*/ 2 w 40"/>
                <a:gd name="T11" fmla="*/ 19 h 19"/>
                <a:gd name="T12" fmla="*/ 40 w 40"/>
                <a:gd name="T13" fmla="*/ 2 h 19"/>
                <a:gd name="T14" fmla="*/ 40 w 40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40" y="1"/>
                  </a:moveTo>
                  <a:cubicBezTo>
                    <a:pt x="40" y="1"/>
                    <a:pt x="40" y="1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1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líḑè">
              <a:extLst>
                <a:ext uri="{FF2B5EF4-FFF2-40B4-BE49-F238E27FC236}">
                  <a16:creationId xmlns:a16="http://schemas.microsoft.com/office/drawing/2014/main" id="{BEB7A368-5FC4-5FF2-617F-7F1BA416A8B1}"/>
                </a:ext>
              </a:extLst>
            </p:cNvPr>
            <p:cNvSpPr/>
            <p:nvPr/>
          </p:nvSpPr>
          <p:spPr bwMode="auto">
            <a:xfrm>
              <a:off x="4084638" y="4829175"/>
              <a:ext cx="295275" cy="128588"/>
            </a:xfrm>
            <a:custGeom>
              <a:avLst/>
              <a:gdLst>
                <a:gd name="T0" fmla="*/ 53 w 53"/>
                <a:gd name="T1" fmla="*/ 1 h 23"/>
                <a:gd name="T2" fmla="*/ 53 w 53"/>
                <a:gd name="T3" fmla="*/ 0 h 23"/>
                <a:gd name="T4" fmla="*/ 51 w 53"/>
                <a:gd name="T5" fmla="*/ 0 h 23"/>
                <a:gd name="T6" fmla="*/ 0 w 53"/>
                <a:gd name="T7" fmla="*/ 21 h 23"/>
                <a:gd name="T8" fmla="*/ 0 w 53"/>
                <a:gd name="T9" fmla="*/ 23 h 23"/>
                <a:gd name="T10" fmla="*/ 1 w 53"/>
                <a:gd name="T11" fmla="*/ 23 h 23"/>
                <a:gd name="T12" fmla="*/ 52 w 53"/>
                <a:gd name="T13" fmla="*/ 2 h 23"/>
                <a:gd name="T14" fmla="*/ 53 w 53"/>
                <a:gd name="T1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3">
                  <a:moveTo>
                    <a:pt x="53" y="1"/>
                  </a:moveTo>
                  <a:cubicBezTo>
                    <a:pt x="53" y="1"/>
                    <a:pt x="53" y="1"/>
                    <a:pt x="53" y="0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2"/>
                    <a:pt x="53" y="2"/>
                    <a:pt x="53" y="1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líḓè">
              <a:extLst>
                <a:ext uri="{FF2B5EF4-FFF2-40B4-BE49-F238E27FC236}">
                  <a16:creationId xmlns:a16="http://schemas.microsoft.com/office/drawing/2014/main" id="{508B9B38-4080-1438-46FB-B574ADC2983D}"/>
                </a:ext>
              </a:extLst>
            </p:cNvPr>
            <p:cNvSpPr/>
            <p:nvPr/>
          </p:nvSpPr>
          <p:spPr bwMode="auto">
            <a:xfrm>
              <a:off x="5119688" y="4873625"/>
              <a:ext cx="128588" cy="279400"/>
            </a:xfrm>
            <a:custGeom>
              <a:avLst/>
              <a:gdLst>
                <a:gd name="T0" fmla="*/ 23 w 23"/>
                <a:gd name="T1" fmla="*/ 49 h 50"/>
                <a:gd name="T2" fmla="*/ 23 w 23"/>
                <a:gd name="T3" fmla="*/ 49 h 50"/>
                <a:gd name="T4" fmla="*/ 21 w 23"/>
                <a:gd name="T5" fmla="*/ 49 h 50"/>
                <a:gd name="T6" fmla="*/ 1 w 23"/>
                <a:gd name="T7" fmla="*/ 2 h 50"/>
                <a:gd name="T8" fmla="*/ 1 w 23"/>
                <a:gd name="T9" fmla="*/ 0 h 50"/>
                <a:gd name="T10" fmla="*/ 2 w 23"/>
                <a:gd name="T11" fmla="*/ 1 h 50"/>
                <a:gd name="T12" fmla="*/ 23 w 23"/>
                <a:gd name="T13" fmla="*/ 48 h 50"/>
                <a:gd name="T14" fmla="*/ 23 w 23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50">
                  <a:moveTo>
                    <a:pt x="23" y="49"/>
                  </a:moveTo>
                  <a:cubicBezTo>
                    <a:pt x="23" y="49"/>
                    <a:pt x="23" y="49"/>
                    <a:pt x="23" y="49"/>
                  </a:cubicBezTo>
                  <a:cubicBezTo>
                    <a:pt x="22" y="50"/>
                    <a:pt x="22" y="49"/>
                    <a:pt x="21" y="49"/>
                  </a:cubicBezTo>
                  <a:cubicBezTo>
                    <a:pt x="16" y="33"/>
                    <a:pt x="9" y="17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1" y="15"/>
                    <a:pt x="18" y="31"/>
                    <a:pt x="23" y="48"/>
                  </a:cubicBezTo>
                  <a:cubicBezTo>
                    <a:pt x="23" y="48"/>
                    <a:pt x="23" y="48"/>
                    <a:pt x="23" y="49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şļîdé">
              <a:extLst>
                <a:ext uri="{FF2B5EF4-FFF2-40B4-BE49-F238E27FC236}">
                  <a16:creationId xmlns:a16="http://schemas.microsoft.com/office/drawing/2014/main" id="{14172BCE-1156-739D-E2CC-E2C1BFF3A2F7}"/>
                </a:ext>
              </a:extLst>
            </p:cNvPr>
            <p:cNvSpPr/>
            <p:nvPr/>
          </p:nvSpPr>
          <p:spPr bwMode="auto">
            <a:xfrm>
              <a:off x="4867276" y="4711700"/>
              <a:ext cx="184150" cy="374650"/>
            </a:xfrm>
            <a:custGeom>
              <a:avLst/>
              <a:gdLst>
                <a:gd name="T0" fmla="*/ 33 w 33"/>
                <a:gd name="T1" fmla="*/ 66 h 67"/>
                <a:gd name="T2" fmla="*/ 32 w 33"/>
                <a:gd name="T3" fmla="*/ 66 h 67"/>
                <a:gd name="T4" fmla="*/ 31 w 33"/>
                <a:gd name="T5" fmla="*/ 66 h 67"/>
                <a:gd name="T6" fmla="*/ 0 w 33"/>
                <a:gd name="T7" fmla="*/ 2 h 67"/>
                <a:gd name="T8" fmla="*/ 1 w 33"/>
                <a:gd name="T9" fmla="*/ 0 h 67"/>
                <a:gd name="T10" fmla="*/ 2 w 33"/>
                <a:gd name="T11" fmla="*/ 1 h 67"/>
                <a:gd name="T12" fmla="*/ 33 w 33"/>
                <a:gd name="T13" fmla="*/ 65 h 67"/>
                <a:gd name="T14" fmla="*/ 33 w 3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67">
                  <a:moveTo>
                    <a:pt x="33" y="66"/>
                  </a:moveTo>
                  <a:cubicBezTo>
                    <a:pt x="33" y="66"/>
                    <a:pt x="33" y="66"/>
                    <a:pt x="32" y="66"/>
                  </a:cubicBezTo>
                  <a:cubicBezTo>
                    <a:pt x="32" y="67"/>
                    <a:pt x="31" y="67"/>
                    <a:pt x="31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3" y="65"/>
                    <a:pt x="33" y="66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ļidé">
              <a:extLst>
                <a:ext uri="{FF2B5EF4-FFF2-40B4-BE49-F238E27FC236}">
                  <a16:creationId xmlns:a16="http://schemas.microsoft.com/office/drawing/2014/main" id="{52AFE4CE-EAB1-282E-5AB1-6D6FE8AF40AD}"/>
                </a:ext>
              </a:extLst>
            </p:cNvPr>
            <p:cNvSpPr/>
            <p:nvPr/>
          </p:nvSpPr>
          <p:spPr bwMode="auto">
            <a:xfrm>
              <a:off x="4565651" y="4722813"/>
              <a:ext cx="117475" cy="223838"/>
            </a:xfrm>
            <a:custGeom>
              <a:avLst/>
              <a:gdLst>
                <a:gd name="T0" fmla="*/ 21 w 21"/>
                <a:gd name="T1" fmla="*/ 39 h 40"/>
                <a:gd name="T2" fmla="*/ 21 w 21"/>
                <a:gd name="T3" fmla="*/ 39 h 40"/>
                <a:gd name="T4" fmla="*/ 19 w 21"/>
                <a:gd name="T5" fmla="*/ 39 h 40"/>
                <a:gd name="T6" fmla="*/ 0 w 21"/>
                <a:gd name="T7" fmla="*/ 2 h 40"/>
                <a:gd name="T8" fmla="*/ 1 w 21"/>
                <a:gd name="T9" fmla="*/ 1 h 40"/>
                <a:gd name="T10" fmla="*/ 2 w 21"/>
                <a:gd name="T11" fmla="*/ 1 h 40"/>
                <a:gd name="T12" fmla="*/ 21 w 21"/>
                <a:gd name="T13" fmla="*/ 38 h 40"/>
                <a:gd name="T14" fmla="*/ 21 w 21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0">
                  <a:moveTo>
                    <a:pt x="21" y="39"/>
                  </a:moveTo>
                  <a:cubicBezTo>
                    <a:pt x="21" y="39"/>
                    <a:pt x="21" y="39"/>
                    <a:pt x="21" y="39"/>
                  </a:cubicBezTo>
                  <a:cubicBezTo>
                    <a:pt x="20" y="40"/>
                    <a:pt x="19" y="40"/>
                    <a:pt x="19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9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$ļiḋè">
              <a:extLst>
                <a:ext uri="{FF2B5EF4-FFF2-40B4-BE49-F238E27FC236}">
                  <a16:creationId xmlns:a16="http://schemas.microsoft.com/office/drawing/2014/main" id="{CC203590-F9B4-D8D6-BAFA-54ADC8495963}"/>
                </a:ext>
              </a:extLst>
            </p:cNvPr>
            <p:cNvSpPr/>
            <p:nvPr/>
          </p:nvSpPr>
          <p:spPr bwMode="auto">
            <a:xfrm>
              <a:off x="4202113" y="4554538"/>
              <a:ext cx="166688" cy="285750"/>
            </a:xfrm>
            <a:custGeom>
              <a:avLst/>
              <a:gdLst>
                <a:gd name="T0" fmla="*/ 30 w 30"/>
                <a:gd name="T1" fmla="*/ 50 h 51"/>
                <a:gd name="T2" fmla="*/ 29 w 30"/>
                <a:gd name="T3" fmla="*/ 50 h 51"/>
                <a:gd name="T4" fmla="*/ 28 w 30"/>
                <a:gd name="T5" fmla="*/ 50 h 51"/>
                <a:gd name="T6" fmla="*/ 1 w 30"/>
                <a:gd name="T7" fmla="*/ 2 h 51"/>
                <a:gd name="T8" fmla="*/ 1 w 30"/>
                <a:gd name="T9" fmla="*/ 0 h 51"/>
                <a:gd name="T10" fmla="*/ 3 w 30"/>
                <a:gd name="T11" fmla="*/ 0 h 51"/>
                <a:gd name="T12" fmla="*/ 30 w 30"/>
                <a:gd name="T13" fmla="*/ 49 h 51"/>
                <a:gd name="T14" fmla="*/ 30 w 30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30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29" y="51"/>
                    <a:pt x="28" y="50"/>
                    <a:pt x="28" y="5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49"/>
                    <a:pt x="30" y="49"/>
                    <a:pt x="30" y="50"/>
                  </a:cubicBezTo>
                  <a:close/>
                </a:path>
              </a:pathLst>
            </a:custGeom>
            <a:solidFill>
              <a:srgbClr val="18D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ṩľïde">
              <a:extLst>
                <a:ext uri="{FF2B5EF4-FFF2-40B4-BE49-F238E27FC236}">
                  <a16:creationId xmlns:a16="http://schemas.microsoft.com/office/drawing/2014/main" id="{4BA14D0F-8465-22B1-7196-C3C8C13077E6}"/>
                </a:ext>
              </a:extLst>
            </p:cNvPr>
            <p:cNvSpPr/>
            <p:nvPr/>
          </p:nvSpPr>
          <p:spPr bwMode="auto">
            <a:xfrm>
              <a:off x="5689601" y="1012825"/>
              <a:ext cx="2568575" cy="4430713"/>
            </a:xfrm>
            <a:custGeom>
              <a:avLst/>
              <a:gdLst>
                <a:gd name="T0" fmla="*/ 85 w 459"/>
                <a:gd name="T1" fmla="*/ 258 h 793"/>
                <a:gd name="T2" fmla="*/ 21 w 459"/>
                <a:gd name="T3" fmla="*/ 246 h 793"/>
                <a:gd name="T4" fmla="*/ 2 w 459"/>
                <a:gd name="T5" fmla="*/ 220 h 793"/>
                <a:gd name="T6" fmla="*/ 236 w 459"/>
                <a:gd name="T7" fmla="*/ 0 h 793"/>
                <a:gd name="T8" fmla="*/ 399 w 459"/>
                <a:gd name="T9" fmla="*/ 58 h 793"/>
                <a:gd name="T10" fmla="*/ 459 w 459"/>
                <a:gd name="T11" fmla="*/ 215 h 793"/>
                <a:gd name="T12" fmla="*/ 438 w 459"/>
                <a:gd name="T13" fmla="*/ 313 h 793"/>
                <a:gd name="T14" fmla="*/ 342 w 459"/>
                <a:gd name="T15" fmla="*/ 424 h 793"/>
                <a:gd name="T16" fmla="*/ 279 w 459"/>
                <a:gd name="T17" fmla="*/ 490 h 793"/>
                <a:gd name="T18" fmla="*/ 268 w 459"/>
                <a:gd name="T19" fmla="*/ 554 h 793"/>
                <a:gd name="T20" fmla="*/ 268 w 459"/>
                <a:gd name="T21" fmla="*/ 561 h 793"/>
                <a:gd name="T22" fmla="*/ 244 w 459"/>
                <a:gd name="T23" fmla="*/ 585 h 793"/>
                <a:gd name="T24" fmla="*/ 184 w 459"/>
                <a:gd name="T25" fmla="*/ 585 h 793"/>
                <a:gd name="T26" fmla="*/ 161 w 459"/>
                <a:gd name="T27" fmla="*/ 561 h 793"/>
                <a:gd name="T28" fmla="*/ 161 w 459"/>
                <a:gd name="T29" fmla="*/ 561 h 793"/>
                <a:gd name="T30" fmla="*/ 174 w 459"/>
                <a:gd name="T31" fmla="*/ 444 h 793"/>
                <a:gd name="T32" fmla="*/ 239 w 459"/>
                <a:gd name="T33" fmla="*/ 367 h 793"/>
                <a:gd name="T34" fmla="*/ 309 w 459"/>
                <a:gd name="T35" fmla="*/ 292 h 793"/>
                <a:gd name="T36" fmla="*/ 329 w 459"/>
                <a:gd name="T37" fmla="*/ 213 h 793"/>
                <a:gd name="T38" fmla="*/ 302 w 459"/>
                <a:gd name="T39" fmla="*/ 130 h 793"/>
                <a:gd name="T40" fmla="*/ 228 w 459"/>
                <a:gd name="T41" fmla="*/ 102 h 793"/>
                <a:gd name="T42" fmla="*/ 112 w 459"/>
                <a:gd name="T43" fmla="*/ 238 h 793"/>
                <a:gd name="T44" fmla="*/ 85 w 459"/>
                <a:gd name="T45" fmla="*/ 258 h 793"/>
                <a:gd name="T46" fmla="*/ 174 w 459"/>
                <a:gd name="T47" fmla="*/ 652 h 793"/>
                <a:gd name="T48" fmla="*/ 254 w 459"/>
                <a:gd name="T49" fmla="*/ 652 h 793"/>
                <a:gd name="T50" fmla="*/ 278 w 459"/>
                <a:gd name="T51" fmla="*/ 676 h 793"/>
                <a:gd name="T52" fmla="*/ 278 w 459"/>
                <a:gd name="T53" fmla="*/ 769 h 793"/>
                <a:gd name="T54" fmla="*/ 254 w 459"/>
                <a:gd name="T55" fmla="*/ 793 h 793"/>
                <a:gd name="T56" fmla="*/ 174 w 459"/>
                <a:gd name="T57" fmla="*/ 793 h 793"/>
                <a:gd name="T58" fmla="*/ 151 w 459"/>
                <a:gd name="T59" fmla="*/ 769 h 793"/>
                <a:gd name="T60" fmla="*/ 151 w 459"/>
                <a:gd name="T61" fmla="*/ 676 h 793"/>
                <a:gd name="T62" fmla="*/ 174 w 459"/>
                <a:gd name="T63" fmla="*/ 65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9" h="793">
                  <a:moveTo>
                    <a:pt x="85" y="258"/>
                  </a:moveTo>
                  <a:cubicBezTo>
                    <a:pt x="21" y="246"/>
                    <a:pt x="21" y="246"/>
                    <a:pt x="21" y="246"/>
                  </a:cubicBezTo>
                  <a:cubicBezTo>
                    <a:pt x="8" y="243"/>
                    <a:pt x="0" y="232"/>
                    <a:pt x="2" y="220"/>
                  </a:cubicBezTo>
                  <a:cubicBezTo>
                    <a:pt x="21" y="73"/>
                    <a:pt x="99" y="0"/>
                    <a:pt x="236" y="0"/>
                  </a:cubicBezTo>
                  <a:cubicBezTo>
                    <a:pt x="304" y="0"/>
                    <a:pt x="359" y="19"/>
                    <a:pt x="399" y="58"/>
                  </a:cubicBezTo>
                  <a:cubicBezTo>
                    <a:pt x="439" y="97"/>
                    <a:pt x="459" y="149"/>
                    <a:pt x="459" y="215"/>
                  </a:cubicBezTo>
                  <a:cubicBezTo>
                    <a:pt x="459" y="247"/>
                    <a:pt x="452" y="280"/>
                    <a:pt x="438" y="313"/>
                  </a:cubicBezTo>
                  <a:cubicBezTo>
                    <a:pt x="424" y="345"/>
                    <a:pt x="392" y="382"/>
                    <a:pt x="342" y="424"/>
                  </a:cubicBezTo>
                  <a:cubicBezTo>
                    <a:pt x="307" y="452"/>
                    <a:pt x="286" y="474"/>
                    <a:pt x="279" y="490"/>
                  </a:cubicBezTo>
                  <a:cubicBezTo>
                    <a:pt x="271" y="506"/>
                    <a:pt x="268" y="528"/>
                    <a:pt x="268" y="554"/>
                  </a:cubicBezTo>
                  <a:cubicBezTo>
                    <a:pt x="268" y="561"/>
                    <a:pt x="268" y="561"/>
                    <a:pt x="268" y="561"/>
                  </a:cubicBezTo>
                  <a:cubicBezTo>
                    <a:pt x="268" y="574"/>
                    <a:pt x="257" y="585"/>
                    <a:pt x="244" y="585"/>
                  </a:cubicBezTo>
                  <a:cubicBezTo>
                    <a:pt x="184" y="585"/>
                    <a:pt x="184" y="585"/>
                    <a:pt x="184" y="585"/>
                  </a:cubicBezTo>
                  <a:cubicBezTo>
                    <a:pt x="171" y="585"/>
                    <a:pt x="161" y="574"/>
                    <a:pt x="161" y="561"/>
                  </a:cubicBezTo>
                  <a:cubicBezTo>
                    <a:pt x="161" y="561"/>
                    <a:pt x="161" y="561"/>
                    <a:pt x="161" y="561"/>
                  </a:cubicBezTo>
                  <a:cubicBezTo>
                    <a:pt x="161" y="505"/>
                    <a:pt x="165" y="466"/>
                    <a:pt x="174" y="444"/>
                  </a:cubicBezTo>
                  <a:cubicBezTo>
                    <a:pt x="183" y="422"/>
                    <a:pt x="204" y="396"/>
                    <a:pt x="239" y="367"/>
                  </a:cubicBezTo>
                  <a:cubicBezTo>
                    <a:pt x="273" y="337"/>
                    <a:pt x="296" y="312"/>
                    <a:pt x="309" y="292"/>
                  </a:cubicBezTo>
                  <a:cubicBezTo>
                    <a:pt x="322" y="271"/>
                    <a:pt x="329" y="244"/>
                    <a:pt x="329" y="213"/>
                  </a:cubicBezTo>
                  <a:cubicBezTo>
                    <a:pt x="329" y="176"/>
                    <a:pt x="320" y="148"/>
                    <a:pt x="302" y="130"/>
                  </a:cubicBezTo>
                  <a:cubicBezTo>
                    <a:pt x="284" y="111"/>
                    <a:pt x="259" y="102"/>
                    <a:pt x="228" y="102"/>
                  </a:cubicBezTo>
                  <a:cubicBezTo>
                    <a:pt x="161" y="102"/>
                    <a:pt x="123" y="147"/>
                    <a:pt x="112" y="238"/>
                  </a:cubicBezTo>
                  <a:cubicBezTo>
                    <a:pt x="111" y="251"/>
                    <a:pt x="98" y="261"/>
                    <a:pt x="85" y="258"/>
                  </a:cubicBezTo>
                  <a:close/>
                  <a:moveTo>
                    <a:pt x="174" y="652"/>
                  </a:moveTo>
                  <a:cubicBezTo>
                    <a:pt x="254" y="652"/>
                    <a:pt x="254" y="652"/>
                    <a:pt x="254" y="652"/>
                  </a:cubicBezTo>
                  <a:cubicBezTo>
                    <a:pt x="267" y="652"/>
                    <a:pt x="278" y="663"/>
                    <a:pt x="278" y="676"/>
                  </a:cubicBezTo>
                  <a:cubicBezTo>
                    <a:pt x="278" y="769"/>
                    <a:pt x="278" y="769"/>
                    <a:pt x="278" y="769"/>
                  </a:cubicBezTo>
                  <a:cubicBezTo>
                    <a:pt x="278" y="782"/>
                    <a:pt x="267" y="793"/>
                    <a:pt x="254" y="793"/>
                  </a:cubicBezTo>
                  <a:cubicBezTo>
                    <a:pt x="174" y="793"/>
                    <a:pt x="174" y="793"/>
                    <a:pt x="174" y="793"/>
                  </a:cubicBezTo>
                  <a:cubicBezTo>
                    <a:pt x="161" y="793"/>
                    <a:pt x="151" y="782"/>
                    <a:pt x="151" y="769"/>
                  </a:cubicBezTo>
                  <a:cubicBezTo>
                    <a:pt x="151" y="676"/>
                    <a:pt x="151" y="676"/>
                    <a:pt x="151" y="676"/>
                  </a:cubicBezTo>
                  <a:cubicBezTo>
                    <a:pt x="151" y="663"/>
                    <a:pt x="161" y="652"/>
                    <a:pt x="174" y="652"/>
                  </a:cubicBezTo>
                  <a:close/>
                </a:path>
              </a:pathLst>
            </a:custGeom>
            <a:solidFill>
              <a:srgbClr val="FDA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1íḍé">
              <a:extLst>
                <a:ext uri="{FF2B5EF4-FFF2-40B4-BE49-F238E27FC236}">
                  <a16:creationId xmlns:a16="http://schemas.microsoft.com/office/drawing/2014/main" id="{CC5BB27C-CB9C-C3A9-C37D-EB32125FC58C}"/>
                </a:ext>
              </a:extLst>
            </p:cNvPr>
            <p:cNvSpPr/>
            <p:nvPr/>
          </p:nvSpPr>
          <p:spPr bwMode="auto">
            <a:xfrm>
              <a:off x="5578476" y="2587625"/>
              <a:ext cx="1416050" cy="1263650"/>
            </a:xfrm>
            <a:custGeom>
              <a:avLst/>
              <a:gdLst>
                <a:gd name="T0" fmla="*/ 247 w 253"/>
                <a:gd name="T1" fmla="*/ 189 h 226"/>
                <a:gd name="T2" fmla="*/ 206 w 253"/>
                <a:gd name="T3" fmla="*/ 223 h 226"/>
                <a:gd name="T4" fmla="*/ 166 w 253"/>
                <a:gd name="T5" fmla="*/ 215 h 226"/>
                <a:gd name="T6" fmla="*/ 154 w 253"/>
                <a:gd name="T7" fmla="*/ 188 h 226"/>
                <a:gd name="T8" fmla="*/ 113 w 253"/>
                <a:gd name="T9" fmla="*/ 179 h 226"/>
                <a:gd name="T10" fmla="*/ 102 w 253"/>
                <a:gd name="T11" fmla="*/ 176 h 226"/>
                <a:gd name="T12" fmla="*/ 102 w 253"/>
                <a:gd name="T13" fmla="*/ 145 h 226"/>
                <a:gd name="T14" fmla="*/ 121 w 253"/>
                <a:gd name="T15" fmla="*/ 110 h 226"/>
                <a:gd name="T16" fmla="*/ 89 w 253"/>
                <a:gd name="T17" fmla="*/ 81 h 226"/>
                <a:gd name="T18" fmla="*/ 50 w 253"/>
                <a:gd name="T19" fmla="*/ 27 h 226"/>
                <a:gd name="T20" fmla="*/ 33 w 253"/>
                <a:gd name="T21" fmla="*/ 89 h 226"/>
                <a:gd name="T22" fmla="*/ 65 w 253"/>
                <a:gd name="T23" fmla="*/ 150 h 226"/>
                <a:gd name="T24" fmla="*/ 64 w 253"/>
                <a:gd name="T25" fmla="*/ 168 h 226"/>
                <a:gd name="T26" fmla="*/ 32 w 253"/>
                <a:gd name="T27" fmla="*/ 152 h 226"/>
                <a:gd name="T28" fmla="*/ 13 w 253"/>
                <a:gd name="T29" fmla="*/ 107 h 226"/>
                <a:gd name="T30" fmla="*/ 17 w 253"/>
                <a:gd name="T31" fmla="*/ 79 h 226"/>
                <a:gd name="T32" fmla="*/ 12 w 253"/>
                <a:gd name="T33" fmla="*/ 52 h 226"/>
                <a:gd name="T34" fmla="*/ 4 w 253"/>
                <a:gd name="T35" fmla="*/ 42 h 226"/>
                <a:gd name="T36" fmla="*/ 1 w 253"/>
                <a:gd name="T37" fmla="*/ 29 h 226"/>
                <a:gd name="T38" fmla="*/ 14 w 253"/>
                <a:gd name="T39" fmla="*/ 21 h 226"/>
                <a:gd name="T40" fmla="*/ 45 w 253"/>
                <a:gd name="T41" fmla="*/ 12 h 226"/>
                <a:gd name="T42" fmla="*/ 58 w 253"/>
                <a:gd name="T43" fmla="*/ 8 h 226"/>
                <a:gd name="T44" fmla="*/ 99 w 253"/>
                <a:gd name="T45" fmla="*/ 3 h 226"/>
                <a:gd name="T46" fmla="*/ 137 w 253"/>
                <a:gd name="T47" fmla="*/ 39 h 226"/>
                <a:gd name="T48" fmla="*/ 164 w 253"/>
                <a:gd name="T49" fmla="*/ 85 h 226"/>
                <a:gd name="T50" fmla="*/ 239 w 253"/>
                <a:gd name="T51" fmla="*/ 137 h 226"/>
                <a:gd name="T52" fmla="*/ 247 w 253"/>
                <a:gd name="T53" fmla="*/ 18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3" h="226">
                  <a:moveTo>
                    <a:pt x="247" y="189"/>
                  </a:moveTo>
                  <a:cubicBezTo>
                    <a:pt x="240" y="207"/>
                    <a:pt x="224" y="220"/>
                    <a:pt x="206" y="223"/>
                  </a:cubicBezTo>
                  <a:cubicBezTo>
                    <a:pt x="192" y="226"/>
                    <a:pt x="178" y="222"/>
                    <a:pt x="166" y="215"/>
                  </a:cubicBezTo>
                  <a:cubicBezTo>
                    <a:pt x="162" y="206"/>
                    <a:pt x="158" y="197"/>
                    <a:pt x="154" y="188"/>
                  </a:cubicBezTo>
                  <a:cubicBezTo>
                    <a:pt x="154" y="188"/>
                    <a:pt x="135" y="183"/>
                    <a:pt x="113" y="179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02" y="145"/>
                    <a:pt x="119" y="131"/>
                    <a:pt x="121" y="110"/>
                  </a:cubicBezTo>
                  <a:cubicBezTo>
                    <a:pt x="123" y="89"/>
                    <a:pt x="106" y="89"/>
                    <a:pt x="89" y="81"/>
                  </a:cubicBezTo>
                  <a:cubicBezTo>
                    <a:pt x="72" y="72"/>
                    <a:pt x="57" y="60"/>
                    <a:pt x="50" y="27"/>
                  </a:cubicBezTo>
                  <a:cubicBezTo>
                    <a:pt x="50" y="27"/>
                    <a:pt x="29" y="44"/>
                    <a:pt x="33" y="89"/>
                  </a:cubicBezTo>
                  <a:cubicBezTo>
                    <a:pt x="38" y="134"/>
                    <a:pt x="49" y="145"/>
                    <a:pt x="65" y="150"/>
                  </a:cubicBezTo>
                  <a:cubicBezTo>
                    <a:pt x="65" y="150"/>
                    <a:pt x="65" y="160"/>
                    <a:pt x="64" y="168"/>
                  </a:cubicBezTo>
                  <a:cubicBezTo>
                    <a:pt x="52" y="166"/>
                    <a:pt x="40" y="160"/>
                    <a:pt x="32" y="152"/>
                  </a:cubicBezTo>
                  <a:cubicBezTo>
                    <a:pt x="20" y="140"/>
                    <a:pt x="13" y="123"/>
                    <a:pt x="13" y="107"/>
                  </a:cubicBezTo>
                  <a:cubicBezTo>
                    <a:pt x="14" y="97"/>
                    <a:pt x="16" y="88"/>
                    <a:pt x="17" y="79"/>
                  </a:cubicBezTo>
                  <a:cubicBezTo>
                    <a:pt x="18" y="70"/>
                    <a:pt x="17" y="60"/>
                    <a:pt x="12" y="52"/>
                  </a:cubicBezTo>
                  <a:cubicBezTo>
                    <a:pt x="10" y="48"/>
                    <a:pt x="6" y="45"/>
                    <a:pt x="4" y="42"/>
                  </a:cubicBezTo>
                  <a:cubicBezTo>
                    <a:pt x="1" y="38"/>
                    <a:pt x="0" y="33"/>
                    <a:pt x="1" y="29"/>
                  </a:cubicBezTo>
                  <a:cubicBezTo>
                    <a:pt x="3" y="24"/>
                    <a:pt x="9" y="22"/>
                    <a:pt x="14" y="21"/>
                  </a:cubicBezTo>
                  <a:cubicBezTo>
                    <a:pt x="25" y="18"/>
                    <a:pt x="35" y="15"/>
                    <a:pt x="45" y="12"/>
                  </a:cubicBezTo>
                  <a:cubicBezTo>
                    <a:pt x="49" y="10"/>
                    <a:pt x="54" y="9"/>
                    <a:pt x="58" y="8"/>
                  </a:cubicBezTo>
                  <a:cubicBezTo>
                    <a:pt x="71" y="4"/>
                    <a:pt x="86" y="0"/>
                    <a:pt x="99" y="3"/>
                  </a:cubicBezTo>
                  <a:cubicBezTo>
                    <a:pt x="116" y="8"/>
                    <a:pt x="128" y="24"/>
                    <a:pt x="137" y="39"/>
                  </a:cubicBezTo>
                  <a:cubicBezTo>
                    <a:pt x="145" y="55"/>
                    <a:pt x="152" y="72"/>
                    <a:pt x="164" y="85"/>
                  </a:cubicBezTo>
                  <a:cubicBezTo>
                    <a:pt x="186" y="107"/>
                    <a:pt x="221" y="112"/>
                    <a:pt x="239" y="137"/>
                  </a:cubicBezTo>
                  <a:cubicBezTo>
                    <a:pt x="251" y="152"/>
                    <a:pt x="253" y="172"/>
                    <a:pt x="247" y="189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ṧḻíḑé">
              <a:extLst>
                <a:ext uri="{FF2B5EF4-FFF2-40B4-BE49-F238E27FC236}">
                  <a16:creationId xmlns:a16="http://schemas.microsoft.com/office/drawing/2014/main" id="{4C4E7C92-C48A-505D-714C-F337DB969040}"/>
                </a:ext>
              </a:extLst>
            </p:cNvPr>
            <p:cNvSpPr/>
            <p:nvPr/>
          </p:nvSpPr>
          <p:spPr bwMode="auto">
            <a:xfrm>
              <a:off x="5964238" y="2605088"/>
              <a:ext cx="984250" cy="1117600"/>
            </a:xfrm>
            <a:custGeom>
              <a:avLst/>
              <a:gdLst>
                <a:gd name="T0" fmla="*/ 168 w 176"/>
                <a:gd name="T1" fmla="*/ 200 h 200"/>
                <a:gd name="T2" fmla="*/ 167 w 176"/>
                <a:gd name="T3" fmla="*/ 200 h 200"/>
                <a:gd name="T4" fmla="*/ 166 w 176"/>
                <a:gd name="T5" fmla="*/ 198 h 200"/>
                <a:gd name="T6" fmla="*/ 141 w 176"/>
                <a:gd name="T7" fmla="*/ 137 h 200"/>
                <a:gd name="T8" fmla="*/ 113 w 176"/>
                <a:gd name="T9" fmla="*/ 124 h 200"/>
                <a:gd name="T10" fmla="*/ 79 w 176"/>
                <a:gd name="T11" fmla="*/ 106 h 200"/>
                <a:gd name="T12" fmla="*/ 56 w 176"/>
                <a:gd name="T13" fmla="*/ 66 h 200"/>
                <a:gd name="T14" fmla="*/ 54 w 176"/>
                <a:gd name="T15" fmla="*/ 60 h 200"/>
                <a:gd name="T16" fmla="*/ 38 w 176"/>
                <a:gd name="T17" fmla="*/ 25 h 200"/>
                <a:gd name="T18" fmla="*/ 2 w 176"/>
                <a:gd name="T19" fmla="*/ 5 h 200"/>
                <a:gd name="T20" fmla="*/ 0 w 176"/>
                <a:gd name="T21" fmla="*/ 4 h 200"/>
                <a:gd name="T22" fmla="*/ 1 w 176"/>
                <a:gd name="T23" fmla="*/ 2 h 200"/>
                <a:gd name="T24" fmla="*/ 41 w 176"/>
                <a:gd name="T25" fmla="*/ 23 h 200"/>
                <a:gd name="T26" fmla="*/ 57 w 176"/>
                <a:gd name="T27" fmla="*/ 59 h 200"/>
                <a:gd name="T28" fmla="*/ 59 w 176"/>
                <a:gd name="T29" fmla="*/ 65 h 200"/>
                <a:gd name="T30" fmla="*/ 81 w 176"/>
                <a:gd name="T31" fmla="*/ 104 h 200"/>
                <a:gd name="T32" fmla="*/ 114 w 176"/>
                <a:gd name="T33" fmla="*/ 121 h 200"/>
                <a:gd name="T34" fmla="*/ 143 w 176"/>
                <a:gd name="T35" fmla="*/ 135 h 200"/>
                <a:gd name="T36" fmla="*/ 169 w 176"/>
                <a:gd name="T37" fmla="*/ 199 h 200"/>
                <a:gd name="T38" fmla="*/ 168 w 176"/>
                <a:gd name="T3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00">
                  <a:moveTo>
                    <a:pt x="168" y="200"/>
                  </a:moveTo>
                  <a:cubicBezTo>
                    <a:pt x="168" y="200"/>
                    <a:pt x="167" y="200"/>
                    <a:pt x="167" y="200"/>
                  </a:cubicBezTo>
                  <a:cubicBezTo>
                    <a:pt x="166" y="200"/>
                    <a:pt x="166" y="199"/>
                    <a:pt x="166" y="198"/>
                  </a:cubicBezTo>
                  <a:cubicBezTo>
                    <a:pt x="173" y="176"/>
                    <a:pt x="163" y="153"/>
                    <a:pt x="141" y="137"/>
                  </a:cubicBezTo>
                  <a:cubicBezTo>
                    <a:pt x="132" y="132"/>
                    <a:pt x="122" y="128"/>
                    <a:pt x="113" y="124"/>
                  </a:cubicBezTo>
                  <a:cubicBezTo>
                    <a:pt x="101" y="120"/>
                    <a:pt x="88" y="115"/>
                    <a:pt x="79" y="106"/>
                  </a:cubicBezTo>
                  <a:cubicBezTo>
                    <a:pt x="67" y="96"/>
                    <a:pt x="61" y="81"/>
                    <a:pt x="56" y="66"/>
                  </a:cubicBezTo>
                  <a:cubicBezTo>
                    <a:pt x="55" y="64"/>
                    <a:pt x="55" y="62"/>
                    <a:pt x="54" y="60"/>
                  </a:cubicBezTo>
                  <a:cubicBezTo>
                    <a:pt x="50" y="48"/>
                    <a:pt x="46" y="36"/>
                    <a:pt x="38" y="25"/>
                  </a:cubicBezTo>
                  <a:cubicBezTo>
                    <a:pt x="31" y="14"/>
                    <a:pt x="17" y="3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8" y="0"/>
                    <a:pt x="33" y="12"/>
                    <a:pt x="41" y="23"/>
                  </a:cubicBezTo>
                  <a:cubicBezTo>
                    <a:pt x="49" y="34"/>
                    <a:pt x="53" y="47"/>
                    <a:pt x="57" y="59"/>
                  </a:cubicBezTo>
                  <a:cubicBezTo>
                    <a:pt x="58" y="61"/>
                    <a:pt x="58" y="63"/>
                    <a:pt x="59" y="65"/>
                  </a:cubicBezTo>
                  <a:cubicBezTo>
                    <a:pt x="64" y="79"/>
                    <a:pt x="70" y="94"/>
                    <a:pt x="81" y="104"/>
                  </a:cubicBezTo>
                  <a:cubicBezTo>
                    <a:pt x="90" y="112"/>
                    <a:pt x="102" y="116"/>
                    <a:pt x="114" y="121"/>
                  </a:cubicBezTo>
                  <a:cubicBezTo>
                    <a:pt x="124" y="125"/>
                    <a:pt x="134" y="129"/>
                    <a:pt x="143" y="135"/>
                  </a:cubicBezTo>
                  <a:cubicBezTo>
                    <a:pt x="166" y="151"/>
                    <a:pt x="176" y="175"/>
                    <a:pt x="169" y="199"/>
                  </a:cubicBezTo>
                  <a:cubicBezTo>
                    <a:pt x="169" y="200"/>
                    <a:pt x="168" y="200"/>
                    <a:pt x="168" y="200"/>
                  </a:cubicBezTo>
                  <a:close/>
                </a:path>
              </a:pathLst>
            </a:custGeom>
            <a:solidFill>
              <a:srgbClr val="296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ṥļídê">
              <a:extLst>
                <a:ext uri="{FF2B5EF4-FFF2-40B4-BE49-F238E27FC236}">
                  <a16:creationId xmlns:a16="http://schemas.microsoft.com/office/drawing/2014/main" id="{84BE54EF-341E-B57F-1683-C59A2FE58257}"/>
                </a:ext>
              </a:extLst>
            </p:cNvPr>
            <p:cNvSpPr/>
            <p:nvPr/>
          </p:nvSpPr>
          <p:spPr bwMode="auto">
            <a:xfrm>
              <a:off x="6238876" y="3248025"/>
              <a:ext cx="520700" cy="585788"/>
            </a:xfrm>
            <a:custGeom>
              <a:avLst/>
              <a:gdLst>
                <a:gd name="T0" fmla="*/ 85 w 93"/>
                <a:gd name="T1" fmla="*/ 105 h 105"/>
                <a:gd name="T2" fmla="*/ 85 w 93"/>
                <a:gd name="T3" fmla="*/ 105 h 105"/>
                <a:gd name="T4" fmla="*/ 84 w 93"/>
                <a:gd name="T5" fmla="*/ 103 h 105"/>
                <a:gd name="T6" fmla="*/ 78 w 93"/>
                <a:gd name="T7" fmla="*/ 55 h 105"/>
                <a:gd name="T8" fmla="*/ 39 w 93"/>
                <a:gd name="T9" fmla="*/ 29 h 105"/>
                <a:gd name="T10" fmla="*/ 1 w 93"/>
                <a:gd name="T11" fmla="*/ 3 h 105"/>
                <a:gd name="T12" fmla="*/ 1 w 93"/>
                <a:gd name="T13" fmla="*/ 1 h 105"/>
                <a:gd name="T14" fmla="*/ 3 w 93"/>
                <a:gd name="T15" fmla="*/ 1 h 105"/>
                <a:gd name="T16" fmla="*/ 41 w 93"/>
                <a:gd name="T17" fmla="*/ 26 h 105"/>
                <a:gd name="T18" fmla="*/ 80 w 93"/>
                <a:gd name="T19" fmla="*/ 53 h 105"/>
                <a:gd name="T20" fmla="*/ 87 w 93"/>
                <a:gd name="T21" fmla="*/ 104 h 105"/>
                <a:gd name="T22" fmla="*/ 85 w 93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105">
                  <a:moveTo>
                    <a:pt x="85" y="105"/>
                  </a:moveTo>
                  <a:cubicBezTo>
                    <a:pt x="85" y="105"/>
                    <a:pt x="85" y="105"/>
                    <a:pt x="85" y="105"/>
                  </a:cubicBezTo>
                  <a:cubicBezTo>
                    <a:pt x="84" y="104"/>
                    <a:pt x="83" y="103"/>
                    <a:pt x="84" y="103"/>
                  </a:cubicBezTo>
                  <a:cubicBezTo>
                    <a:pt x="90" y="87"/>
                    <a:pt x="87" y="69"/>
                    <a:pt x="78" y="55"/>
                  </a:cubicBezTo>
                  <a:cubicBezTo>
                    <a:pt x="68" y="43"/>
                    <a:pt x="54" y="36"/>
                    <a:pt x="39" y="29"/>
                  </a:cubicBezTo>
                  <a:cubicBezTo>
                    <a:pt x="25" y="23"/>
                    <a:pt x="11" y="16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13" y="13"/>
                    <a:pt x="27" y="20"/>
                    <a:pt x="41" y="26"/>
                  </a:cubicBezTo>
                  <a:cubicBezTo>
                    <a:pt x="55" y="33"/>
                    <a:pt x="70" y="40"/>
                    <a:pt x="80" y="53"/>
                  </a:cubicBezTo>
                  <a:cubicBezTo>
                    <a:pt x="91" y="68"/>
                    <a:pt x="93" y="87"/>
                    <a:pt x="87" y="104"/>
                  </a:cubicBezTo>
                  <a:cubicBezTo>
                    <a:pt x="86" y="104"/>
                    <a:pt x="86" y="105"/>
                    <a:pt x="85" y="105"/>
                  </a:cubicBezTo>
                  <a:close/>
                </a:path>
              </a:pathLst>
            </a:custGeom>
            <a:solidFill>
              <a:srgbClr val="296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ḷîdè">
              <a:extLst>
                <a:ext uri="{FF2B5EF4-FFF2-40B4-BE49-F238E27FC236}">
                  <a16:creationId xmlns:a16="http://schemas.microsoft.com/office/drawing/2014/main" id="{B892AAC1-F380-755A-E6B7-D0A024A5BE98}"/>
                </a:ext>
              </a:extLst>
            </p:cNvPr>
            <p:cNvSpPr/>
            <p:nvPr/>
          </p:nvSpPr>
          <p:spPr bwMode="auto">
            <a:xfrm>
              <a:off x="6170613" y="3381375"/>
              <a:ext cx="163513" cy="228600"/>
            </a:xfrm>
            <a:custGeom>
              <a:avLst/>
              <a:gdLst>
                <a:gd name="T0" fmla="*/ 28 w 29"/>
                <a:gd name="T1" fmla="*/ 41 h 41"/>
                <a:gd name="T2" fmla="*/ 26 w 29"/>
                <a:gd name="T3" fmla="*/ 40 h 41"/>
                <a:gd name="T4" fmla="*/ 16 w 29"/>
                <a:gd name="T5" fmla="*/ 22 h 41"/>
                <a:gd name="T6" fmla="*/ 14 w 29"/>
                <a:gd name="T7" fmla="*/ 20 h 41"/>
                <a:gd name="T8" fmla="*/ 10 w 29"/>
                <a:gd name="T9" fmla="*/ 16 h 41"/>
                <a:gd name="T10" fmla="*/ 0 w 29"/>
                <a:gd name="T11" fmla="*/ 2 h 41"/>
                <a:gd name="T12" fmla="*/ 1 w 29"/>
                <a:gd name="T13" fmla="*/ 0 h 41"/>
                <a:gd name="T14" fmla="*/ 3 w 29"/>
                <a:gd name="T15" fmla="*/ 1 h 41"/>
                <a:gd name="T16" fmla="*/ 12 w 29"/>
                <a:gd name="T17" fmla="*/ 14 h 41"/>
                <a:gd name="T18" fmla="*/ 17 w 29"/>
                <a:gd name="T19" fmla="*/ 18 h 41"/>
                <a:gd name="T20" fmla="*/ 18 w 29"/>
                <a:gd name="T21" fmla="*/ 20 h 41"/>
                <a:gd name="T22" fmla="*/ 29 w 29"/>
                <a:gd name="T23" fmla="*/ 40 h 41"/>
                <a:gd name="T24" fmla="*/ 28 w 29"/>
                <a:gd name="T25" fmla="*/ 41 h 41"/>
                <a:gd name="T26" fmla="*/ 28 w 29"/>
                <a:gd name="T2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1">
                  <a:moveTo>
                    <a:pt x="28" y="41"/>
                  </a:moveTo>
                  <a:cubicBezTo>
                    <a:pt x="27" y="41"/>
                    <a:pt x="26" y="41"/>
                    <a:pt x="26" y="40"/>
                  </a:cubicBezTo>
                  <a:cubicBezTo>
                    <a:pt x="26" y="32"/>
                    <a:pt x="21" y="28"/>
                    <a:pt x="16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1" y="17"/>
                    <a:pt x="10" y="16"/>
                  </a:cubicBezTo>
                  <a:cubicBezTo>
                    <a:pt x="6" y="12"/>
                    <a:pt x="2" y="9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5" y="7"/>
                    <a:pt x="8" y="10"/>
                    <a:pt x="12" y="14"/>
                  </a:cubicBezTo>
                  <a:cubicBezTo>
                    <a:pt x="13" y="15"/>
                    <a:pt x="15" y="16"/>
                    <a:pt x="17" y="1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6"/>
                    <a:pt x="29" y="31"/>
                    <a:pt x="29" y="40"/>
                  </a:cubicBezTo>
                  <a:cubicBezTo>
                    <a:pt x="29" y="41"/>
                    <a:pt x="29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lose/>
                </a:path>
              </a:pathLst>
            </a:custGeom>
            <a:solidFill>
              <a:srgbClr val="296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ṣļïḓè">
              <a:extLst>
                <a:ext uri="{FF2B5EF4-FFF2-40B4-BE49-F238E27FC236}">
                  <a16:creationId xmlns:a16="http://schemas.microsoft.com/office/drawing/2014/main" id="{60D173A0-BD6B-AC8D-397A-EDA5F983AD46}"/>
                </a:ext>
              </a:extLst>
            </p:cNvPr>
            <p:cNvSpPr/>
            <p:nvPr/>
          </p:nvSpPr>
          <p:spPr bwMode="auto">
            <a:xfrm>
              <a:off x="4884738" y="4321175"/>
              <a:ext cx="1460500" cy="865188"/>
            </a:xfrm>
            <a:custGeom>
              <a:avLst/>
              <a:gdLst>
                <a:gd name="T0" fmla="*/ 261 w 261"/>
                <a:gd name="T1" fmla="*/ 131 h 155"/>
                <a:gd name="T2" fmla="*/ 261 w 261"/>
                <a:gd name="T3" fmla="*/ 140 h 155"/>
                <a:gd name="T4" fmla="*/ 235 w 261"/>
                <a:gd name="T5" fmla="*/ 155 h 155"/>
                <a:gd name="T6" fmla="*/ 71 w 261"/>
                <a:gd name="T7" fmla="*/ 146 h 155"/>
                <a:gd name="T8" fmla="*/ 18 w 261"/>
                <a:gd name="T9" fmla="*/ 123 h 155"/>
                <a:gd name="T10" fmla="*/ 15 w 261"/>
                <a:gd name="T11" fmla="*/ 101 h 155"/>
                <a:gd name="T12" fmla="*/ 0 w 261"/>
                <a:gd name="T13" fmla="*/ 0 h 155"/>
                <a:gd name="T14" fmla="*/ 141 w 261"/>
                <a:gd name="T15" fmla="*/ 10 h 155"/>
                <a:gd name="T16" fmla="*/ 227 w 261"/>
                <a:gd name="T17" fmla="*/ 16 h 155"/>
                <a:gd name="T18" fmla="*/ 235 w 261"/>
                <a:gd name="T19" fmla="*/ 145 h 155"/>
                <a:gd name="T20" fmla="*/ 261 w 261"/>
                <a:gd name="T21" fmla="*/ 13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155">
                  <a:moveTo>
                    <a:pt x="261" y="131"/>
                  </a:moveTo>
                  <a:cubicBezTo>
                    <a:pt x="261" y="140"/>
                    <a:pt x="261" y="140"/>
                    <a:pt x="261" y="140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31" y="122"/>
                    <a:pt x="18" y="123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35" y="145"/>
                    <a:pt x="235" y="145"/>
                    <a:pt x="235" y="145"/>
                  </a:cubicBezTo>
                  <a:lnTo>
                    <a:pt x="261" y="131"/>
                  </a:ln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ḻíḍê">
              <a:extLst>
                <a:ext uri="{FF2B5EF4-FFF2-40B4-BE49-F238E27FC236}">
                  <a16:creationId xmlns:a16="http://schemas.microsoft.com/office/drawing/2014/main" id="{EF772E35-B0F2-CF01-0F58-19685088A270}"/>
                </a:ext>
              </a:extLst>
            </p:cNvPr>
            <p:cNvSpPr/>
            <p:nvPr/>
          </p:nvSpPr>
          <p:spPr bwMode="auto">
            <a:xfrm>
              <a:off x="4984751" y="1855788"/>
              <a:ext cx="330200" cy="447675"/>
            </a:xfrm>
            <a:custGeom>
              <a:avLst/>
              <a:gdLst>
                <a:gd name="T0" fmla="*/ 38 w 59"/>
                <a:gd name="T1" fmla="*/ 76 h 80"/>
                <a:gd name="T2" fmla="*/ 57 w 59"/>
                <a:gd name="T3" fmla="*/ 32 h 80"/>
                <a:gd name="T4" fmla="*/ 37 w 59"/>
                <a:gd name="T5" fmla="*/ 54 h 80"/>
                <a:gd name="T6" fmla="*/ 27 w 59"/>
                <a:gd name="T7" fmla="*/ 3 h 80"/>
                <a:gd name="T8" fmla="*/ 5 w 59"/>
                <a:gd name="T9" fmla="*/ 8 h 80"/>
                <a:gd name="T10" fmla="*/ 5 w 59"/>
                <a:gd name="T11" fmla="*/ 25 h 80"/>
                <a:gd name="T12" fmla="*/ 2 w 59"/>
                <a:gd name="T13" fmla="*/ 34 h 80"/>
                <a:gd name="T14" fmla="*/ 18 w 59"/>
                <a:gd name="T15" fmla="*/ 80 h 80"/>
                <a:gd name="T16" fmla="*/ 38 w 59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0">
                  <a:moveTo>
                    <a:pt x="38" y="76"/>
                  </a:moveTo>
                  <a:cubicBezTo>
                    <a:pt x="38" y="76"/>
                    <a:pt x="59" y="35"/>
                    <a:pt x="57" y="32"/>
                  </a:cubicBezTo>
                  <a:cubicBezTo>
                    <a:pt x="56" y="30"/>
                    <a:pt x="37" y="54"/>
                    <a:pt x="37" y="54"/>
                  </a:cubicBezTo>
                  <a:cubicBezTo>
                    <a:pt x="37" y="54"/>
                    <a:pt x="34" y="6"/>
                    <a:pt x="27" y="3"/>
                  </a:cubicBezTo>
                  <a:cubicBezTo>
                    <a:pt x="21" y="0"/>
                    <a:pt x="5" y="8"/>
                    <a:pt x="5" y="8"/>
                  </a:cubicBezTo>
                  <a:cubicBezTo>
                    <a:pt x="5" y="8"/>
                    <a:pt x="4" y="16"/>
                    <a:pt x="5" y="25"/>
                  </a:cubicBezTo>
                  <a:cubicBezTo>
                    <a:pt x="5" y="25"/>
                    <a:pt x="0" y="28"/>
                    <a:pt x="2" y="34"/>
                  </a:cubicBezTo>
                  <a:cubicBezTo>
                    <a:pt x="3" y="40"/>
                    <a:pt x="18" y="80"/>
                    <a:pt x="18" y="80"/>
                  </a:cubicBezTo>
                  <a:lnTo>
                    <a:pt x="38" y="76"/>
                  </a:ln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ïḋè">
              <a:extLst>
                <a:ext uri="{FF2B5EF4-FFF2-40B4-BE49-F238E27FC236}">
                  <a16:creationId xmlns:a16="http://schemas.microsoft.com/office/drawing/2014/main" id="{70428309-455E-1957-3F7A-C28EF92A0E73}"/>
                </a:ext>
              </a:extLst>
            </p:cNvPr>
            <p:cNvSpPr/>
            <p:nvPr/>
          </p:nvSpPr>
          <p:spPr bwMode="auto">
            <a:xfrm>
              <a:off x="5035551" y="2281238"/>
              <a:ext cx="1662113" cy="2698750"/>
            </a:xfrm>
            <a:custGeom>
              <a:avLst/>
              <a:gdLst>
                <a:gd name="T0" fmla="*/ 268 w 297"/>
                <a:gd name="T1" fmla="*/ 271 h 483"/>
                <a:gd name="T2" fmla="*/ 255 w 297"/>
                <a:gd name="T3" fmla="*/ 243 h 483"/>
                <a:gd name="T4" fmla="*/ 213 w 297"/>
                <a:gd name="T5" fmla="*/ 234 h 483"/>
                <a:gd name="T6" fmla="*/ 212 w 297"/>
                <a:gd name="T7" fmla="*/ 234 h 483"/>
                <a:gd name="T8" fmla="*/ 212 w 297"/>
                <a:gd name="T9" fmla="*/ 235 h 483"/>
                <a:gd name="T10" fmla="*/ 211 w 297"/>
                <a:gd name="T11" fmla="*/ 236 h 483"/>
                <a:gd name="T12" fmla="*/ 169 w 297"/>
                <a:gd name="T13" fmla="*/ 279 h 483"/>
                <a:gd name="T14" fmla="*/ 161 w 297"/>
                <a:gd name="T15" fmla="*/ 261 h 483"/>
                <a:gd name="T16" fmla="*/ 161 w 297"/>
                <a:gd name="T17" fmla="*/ 261 h 483"/>
                <a:gd name="T18" fmla="*/ 154 w 297"/>
                <a:gd name="T19" fmla="*/ 233 h 483"/>
                <a:gd name="T20" fmla="*/ 154 w 297"/>
                <a:gd name="T21" fmla="*/ 233 h 483"/>
                <a:gd name="T22" fmla="*/ 141 w 297"/>
                <a:gd name="T23" fmla="*/ 232 h 483"/>
                <a:gd name="T24" fmla="*/ 45 w 297"/>
                <a:gd name="T25" fmla="*/ 145 h 483"/>
                <a:gd name="T26" fmla="*/ 34 w 297"/>
                <a:gd name="T27" fmla="*/ 0 h 483"/>
                <a:gd name="T28" fmla="*/ 9 w 297"/>
                <a:gd name="T29" fmla="*/ 4 h 483"/>
                <a:gd name="T30" fmla="*/ 0 w 297"/>
                <a:gd name="T31" fmla="*/ 163 h 483"/>
                <a:gd name="T32" fmla="*/ 104 w 297"/>
                <a:gd name="T33" fmla="*/ 281 h 483"/>
                <a:gd name="T34" fmla="*/ 85 w 297"/>
                <a:gd name="T35" fmla="*/ 321 h 483"/>
                <a:gd name="T36" fmla="*/ 114 w 297"/>
                <a:gd name="T37" fmla="*/ 355 h 483"/>
                <a:gd name="T38" fmla="*/ 114 w 297"/>
                <a:gd name="T39" fmla="*/ 375 h 483"/>
                <a:gd name="T40" fmla="*/ 200 w 297"/>
                <a:gd name="T41" fmla="*/ 381 h 483"/>
                <a:gd name="T42" fmla="*/ 206 w 297"/>
                <a:gd name="T43" fmla="*/ 471 h 483"/>
                <a:gd name="T44" fmla="*/ 206 w 297"/>
                <a:gd name="T45" fmla="*/ 471 h 483"/>
                <a:gd name="T46" fmla="*/ 212 w 297"/>
                <a:gd name="T47" fmla="*/ 468 h 483"/>
                <a:gd name="T48" fmla="*/ 212 w 297"/>
                <a:gd name="T49" fmla="*/ 467 h 483"/>
                <a:gd name="T50" fmla="*/ 218 w 297"/>
                <a:gd name="T51" fmla="*/ 466 h 483"/>
                <a:gd name="T52" fmla="*/ 229 w 297"/>
                <a:gd name="T53" fmla="*/ 483 h 483"/>
                <a:gd name="T54" fmla="*/ 260 w 297"/>
                <a:gd name="T55" fmla="*/ 459 h 483"/>
                <a:gd name="T56" fmla="*/ 291 w 297"/>
                <a:gd name="T57" fmla="*/ 435 h 483"/>
                <a:gd name="T58" fmla="*/ 268 w 297"/>
                <a:gd name="T59" fmla="*/ 271 h 483"/>
                <a:gd name="T60" fmla="*/ 246 w 297"/>
                <a:gd name="T61" fmla="*/ 430 h 483"/>
                <a:gd name="T62" fmla="*/ 224 w 297"/>
                <a:gd name="T63" fmla="*/ 388 h 483"/>
                <a:gd name="T64" fmla="*/ 237 w 297"/>
                <a:gd name="T65" fmla="*/ 342 h 483"/>
                <a:gd name="T66" fmla="*/ 259 w 297"/>
                <a:gd name="T67" fmla="*/ 415 h 483"/>
                <a:gd name="T68" fmla="*/ 246 w 297"/>
                <a:gd name="T69" fmla="*/ 43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7" h="483">
                  <a:moveTo>
                    <a:pt x="268" y="271"/>
                  </a:moveTo>
                  <a:cubicBezTo>
                    <a:pt x="264" y="262"/>
                    <a:pt x="260" y="252"/>
                    <a:pt x="255" y="243"/>
                  </a:cubicBezTo>
                  <a:cubicBezTo>
                    <a:pt x="255" y="243"/>
                    <a:pt x="236" y="238"/>
                    <a:pt x="213" y="234"/>
                  </a:cubicBezTo>
                  <a:cubicBezTo>
                    <a:pt x="213" y="234"/>
                    <a:pt x="213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12" y="235"/>
                    <a:pt x="212" y="236"/>
                    <a:pt x="211" y="236"/>
                  </a:cubicBezTo>
                  <a:cubicBezTo>
                    <a:pt x="203" y="246"/>
                    <a:pt x="169" y="279"/>
                    <a:pt x="169" y="279"/>
                  </a:cubicBezTo>
                  <a:cubicBezTo>
                    <a:pt x="166" y="274"/>
                    <a:pt x="164" y="267"/>
                    <a:pt x="161" y="261"/>
                  </a:cubicBezTo>
                  <a:cubicBezTo>
                    <a:pt x="161" y="261"/>
                    <a:pt x="161" y="261"/>
                    <a:pt x="161" y="261"/>
                  </a:cubicBezTo>
                  <a:cubicBezTo>
                    <a:pt x="157" y="247"/>
                    <a:pt x="154" y="233"/>
                    <a:pt x="154" y="233"/>
                  </a:cubicBezTo>
                  <a:cubicBezTo>
                    <a:pt x="154" y="233"/>
                    <a:pt x="154" y="233"/>
                    <a:pt x="154" y="233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84" y="304"/>
                    <a:pt x="85" y="321"/>
                  </a:cubicBezTo>
                  <a:cubicBezTo>
                    <a:pt x="86" y="338"/>
                    <a:pt x="114" y="355"/>
                    <a:pt x="114" y="355"/>
                  </a:cubicBezTo>
                  <a:cubicBezTo>
                    <a:pt x="114" y="375"/>
                    <a:pt x="114" y="375"/>
                    <a:pt x="114" y="375"/>
                  </a:cubicBezTo>
                  <a:cubicBezTo>
                    <a:pt x="200" y="381"/>
                    <a:pt x="200" y="381"/>
                    <a:pt x="200" y="381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6" y="471"/>
                    <a:pt x="209" y="469"/>
                    <a:pt x="212" y="468"/>
                  </a:cubicBezTo>
                  <a:cubicBezTo>
                    <a:pt x="212" y="468"/>
                    <a:pt x="212" y="468"/>
                    <a:pt x="212" y="467"/>
                  </a:cubicBezTo>
                  <a:cubicBezTo>
                    <a:pt x="214" y="467"/>
                    <a:pt x="216" y="466"/>
                    <a:pt x="218" y="466"/>
                  </a:cubicBezTo>
                  <a:cubicBezTo>
                    <a:pt x="218" y="466"/>
                    <a:pt x="229" y="471"/>
                    <a:pt x="229" y="483"/>
                  </a:cubicBezTo>
                  <a:cubicBezTo>
                    <a:pt x="229" y="483"/>
                    <a:pt x="245" y="471"/>
                    <a:pt x="260" y="459"/>
                  </a:cubicBezTo>
                  <a:cubicBezTo>
                    <a:pt x="276" y="447"/>
                    <a:pt x="291" y="435"/>
                    <a:pt x="291" y="435"/>
                  </a:cubicBezTo>
                  <a:cubicBezTo>
                    <a:pt x="292" y="433"/>
                    <a:pt x="297" y="346"/>
                    <a:pt x="268" y="271"/>
                  </a:cubicBezTo>
                  <a:close/>
                  <a:moveTo>
                    <a:pt x="246" y="430"/>
                  </a:moveTo>
                  <a:cubicBezTo>
                    <a:pt x="224" y="388"/>
                    <a:pt x="224" y="388"/>
                    <a:pt x="224" y="388"/>
                  </a:cubicBezTo>
                  <a:cubicBezTo>
                    <a:pt x="237" y="342"/>
                    <a:pt x="237" y="342"/>
                    <a:pt x="237" y="342"/>
                  </a:cubicBezTo>
                  <a:cubicBezTo>
                    <a:pt x="259" y="415"/>
                    <a:pt x="259" y="415"/>
                    <a:pt x="259" y="415"/>
                  </a:cubicBezTo>
                  <a:lnTo>
                    <a:pt x="246" y="43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ļïḍé">
              <a:extLst>
                <a:ext uri="{FF2B5EF4-FFF2-40B4-BE49-F238E27FC236}">
                  <a16:creationId xmlns:a16="http://schemas.microsoft.com/office/drawing/2014/main" id="{E26FEAF6-0564-DA17-7A32-A1A776922A1F}"/>
                </a:ext>
              </a:extLst>
            </p:cNvPr>
            <p:cNvSpPr/>
            <p:nvPr/>
          </p:nvSpPr>
          <p:spPr bwMode="auto">
            <a:xfrm>
              <a:off x="6154738" y="4410075"/>
              <a:ext cx="447675" cy="720725"/>
            </a:xfrm>
            <a:custGeom>
              <a:avLst/>
              <a:gdLst>
                <a:gd name="T0" fmla="*/ 80 w 80"/>
                <a:gd name="T1" fmla="*/ 113 h 129"/>
                <a:gd name="T2" fmla="*/ 80 w 80"/>
                <a:gd name="T3" fmla="*/ 113 h 129"/>
                <a:gd name="T4" fmla="*/ 34 w 80"/>
                <a:gd name="T5" fmla="*/ 118 h 129"/>
                <a:gd name="T6" fmla="*/ 34 w 80"/>
                <a:gd name="T7" fmla="*/ 115 h 129"/>
                <a:gd name="T8" fmla="*/ 8 w 80"/>
                <a:gd name="T9" fmla="*/ 129 h 129"/>
                <a:gd name="T10" fmla="*/ 0 w 80"/>
                <a:gd name="T11" fmla="*/ 0 h 129"/>
                <a:gd name="T12" fmla="*/ 6 w 80"/>
                <a:gd name="T13" fmla="*/ 90 h 129"/>
                <a:gd name="T14" fmla="*/ 8 w 80"/>
                <a:gd name="T15" fmla="*/ 111 h 129"/>
                <a:gd name="T16" fmla="*/ 29 w 80"/>
                <a:gd name="T17" fmla="*/ 102 h 129"/>
                <a:gd name="T18" fmla="*/ 60 w 80"/>
                <a:gd name="T19" fmla="*/ 78 h 129"/>
                <a:gd name="T20" fmla="*/ 80 w 80"/>
                <a:gd name="T21" fmla="*/ 1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29">
                  <a:moveTo>
                    <a:pt x="80" y="113"/>
                  </a:moveTo>
                  <a:cubicBezTo>
                    <a:pt x="80" y="113"/>
                    <a:pt x="80" y="113"/>
                    <a:pt x="80" y="113"/>
                  </a:cubicBezTo>
                  <a:cubicBezTo>
                    <a:pt x="62" y="112"/>
                    <a:pt x="41" y="118"/>
                    <a:pt x="34" y="118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45" y="90"/>
                    <a:pt x="60" y="78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FF3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śľîdé">
              <a:extLst>
                <a:ext uri="{FF2B5EF4-FFF2-40B4-BE49-F238E27FC236}">
                  <a16:creationId xmlns:a16="http://schemas.microsoft.com/office/drawing/2014/main" id="{3E21E84A-ACF2-2E1D-5664-D104F2937C3D}"/>
                </a:ext>
              </a:extLst>
            </p:cNvPr>
            <p:cNvSpPr/>
            <p:nvPr/>
          </p:nvSpPr>
          <p:spPr bwMode="auto">
            <a:xfrm>
              <a:off x="6188076" y="4884738"/>
              <a:ext cx="139700" cy="150813"/>
            </a:xfrm>
            <a:custGeom>
              <a:avLst/>
              <a:gdLst>
                <a:gd name="T0" fmla="*/ 23 w 25"/>
                <a:gd name="T1" fmla="*/ 17 h 27"/>
                <a:gd name="T2" fmla="*/ 1 w 25"/>
                <a:gd name="T3" fmla="*/ 27 h 27"/>
                <a:gd name="T4" fmla="*/ 0 w 25"/>
                <a:gd name="T5" fmla="*/ 5 h 27"/>
                <a:gd name="T6" fmla="*/ 0 w 25"/>
                <a:gd name="T7" fmla="*/ 5 h 27"/>
                <a:gd name="T8" fmla="*/ 6 w 25"/>
                <a:gd name="T9" fmla="*/ 2 h 27"/>
                <a:gd name="T10" fmla="*/ 6 w 25"/>
                <a:gd name="T11" fmla="*/ 1 h 27"/>
                <a:gd name="T12" fmla="*/ 12 w 25"/>
                <a:gd name="T13" fmla="*/ 0 h 27"/>
                <a:gd name="T14" fmla="*/ 23 w 25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23" y="1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3" y="3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5" y="0"/>
                    <a:pt x="25" y="10"/>
                    <a:pt x="23" y="17"/>
                  </a:cubicBez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ŝ1ïḑê">
              <a:extLst>
                <a:ext uri="{FF2B5EF4-FFF2-40B4-BE49-F238E27FC236}">
                  <a16:creationId xmlns:a16="http://schemas.microsoft.com/office/drawing/2014/main" id="{BE96A703-6656-B3EA-B5BA-575A3232086F}"/>
                </a:ext>
              </a:extLst>
            </p:cNvPr>
            <p:cNvSpPr/>
            <p:nvPr/>
          </p:nvSpPr>
          <p:spPr bwMode="auto">
            <a:xfrm>
              <a:off x="6227763" y="4694238"/>
              <a:ext cx="166688" cy="196850"/>
            </a:xfrm>
            <a:custGeom>
              <a:avLst/>
              <a:gdLst>
                <a:gd name="T0" fmla="*/ 5 w 30"/>
                <a:gd name="T1" fmla="*/ 35 h 35"/>
                <a:gd name="T2" fmla="*/ 4 w 30"/>
                <a:gd name="T3" fmla="*/ 35 h 35"/>
                <a:gd name="T4" fmla="*/ 2 w 30"/>
                <a:gd name="T5" fmla="*/ 34 h 35"/>
                <a:gd name="T6" fmla="*/ 1 w 30"/>
                <a:gd name="T7" fmla="*/ 30 h 35"/>
                <a:gd name="T8" fmla="*/ 4 w 30"/>
                <a:gd name="T9" fmla="*/ 25 h 35"/>
                <a:gd name="T10" fmla="*/ 15 w 30"/>
                <a:gd name="T11" fmla="*/ 13 h 35"/>
                <a:gd name="T12" fmla="*/ 27 w 30"/>
                <a:gd name="T13" fmla="*/ 1 h 35"/>
                <a:gd name="T14" fmla="*/ 30 w 30"/>
                <a:gd name="T15" fmla="*/ 1 h 35"/>
                <a:gd name="T16" fmla="*/ 30 w 30"/>
                <a:gd name="T17" fmla="*/ 3 h 35"/>
                <a:gd name="T18" fmla="*/ 18 w 30"/>
                <a:gd name="T19" fmla="*/ 15 h 35"/>
                <a:gd name="T20" fmla="*/ 6 w 30"/>
                <a:gd name="T21" fmla="*/ 27 h 35"/>
                <a:gd name="T22" fmla="*/ 4 w 30"/>
                <a:gd name="T23" fmla="*/ 30 h 35"/>
                <a:gd name="T24" fmla="*/ 4 w 30"/>
                <a:gd name="T25" fmla="*/ 32 h 35"/>
                <a:gd name="T26" fmla="*/ 5 w 30"/>
                <a:gd name="T27" fmla="*/ 32 h 35"/>
                <a:gd name="T28" fmla="*/ 6 w 30"/>
                <a:gd name="T29" fmla="*/ 34 h 35"/>
                <a:gd name="T30" fmla="*/ 5 w 30"/>
                <a:gd name="T3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5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0" y="31"/>
                    <a:pt x="1" y="30"/>
                  </a:cubicBezTo>
                  <a:cubicBezTo>
                    <a:pt x="1" y="27"/>
                    <a:pt x="3" y="26"/>
                    <a:pt x="4" y="25"/>
                  </a:cubicBezTo>
                  <a:cubicBezTo>
                    <a:pt x="9" y="20"/>
                    <a:pt x="12" y="16"/>
                    <a:pt x="15" y="13"/>
                  </a:cubicBezTo>
                  <a:cubicBezTo>
                    <a:pt x="19" y="9"/>
                    <a:pt x="22" y="6"/>
                    <a:pt x="27" y="1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2"/>
                    <a:pt x="30" y="3"/>
                    <a:pt x="30" y="3"/>
                  </a:cubicBezTo>
                  <a:cubicBezTo>
                    <a:pt x="25" y="8"/>
                    <a:pt x="21" y="12"/>
                    <a:pt x="18" y="15"/>
                  </a:cubicBezTo>
                  <a:cubicBezTo>
                    <a:pt x="15" y="19"/>
                    <a:pt x="11" y="22"/>
                    <a:pt x="6" y="27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6" y="32"/>
                    <a:pt x="6" y="33"/>
                    <a:pt x="6" y="34"/>
                  </a:cubicBezTo>
                  <a:cubicBezTo>
                    <a:pt x="6" y="34"/>
                    <a:pt x="5" y="35"/>
                    <a:pt x="5" y="35"/>
                  </a:cubicBezTo>
                  <a:close/>
                </a:path>
              </a:pathLst>
            </a:custGeom>
            <a:solidFill>
              <a:srgbClr val="C11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ş1îḍé">
              <a:extLst>
                <a:ext uri="{FF2B5EF4-FFF2-40B4-BE49-F238E27FC236}">
                  <a16:creationId xmlns:a16="http://schemas.microsoft.com/office/drawing/2014/main" id="{2E2733F1-0548-06B7-6242-F823F4888DEC}"/>
                </a:ext>
              </a:extLst>
            </p:cNvPr>
            <p:cNvSpPr/>
            <p:nvPr/>
          </p:nvSpPr>
          <p:spPr bwMode="auto">
            <a:xfrm>
              <a:off x="6311901" y="4851400"/>
              <a:ext cx="173038" cy="139700"/>
            </a:xfrm>
            <a:custGeom>
              <a:avLst/>
              <a:gdLst>
                <a:gd name="T0" fmla="*/ 2 w 31"/>
                <a:gd name="T1" fmla="*/ 25 h 25"/>
                <a:gd name="T2" fmla="*/ 1 w 31"/>
                <a:gd name="T3" fmla="*/ 25 h 25"/>
                <a:gd name="T4" fmla="*/ 1 w 31"/>
                <a:gd name="T5" fmla="*/ 22 h 25"/>
                <a:gd name="T6" fmla="*/ 28 w 31"/>
                <a:gd name="T7" fmla="*/ 0 h 25"/>
                <a:gd name="T8" fmla="*/ 30 w 31"/>
                <a:gd name="T9" fmla="*/ 1 h 25"/>
                <a:gd name="T10" fmla="*/ 30 w 31"/>
                <a:gd name="T11" fmla="*/ 3 h 25"/>
                <a:gd name="T12" fmla="*/ 3 w 31"/>
                <a:gd name="T13" fmla="*/ 25 h 25"/>
                <a:gd name="T14" fmla="*/ 2 w 31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5">
                  <a:moveTo>
                    <a:pt x="2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11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$1îḓe">
              <a:extLst>
                <a:ext uri="{FF2B5EF4-FFF2-40B4-BE49-F238E27FC236}">
                  <a16:creationId xmlns:a16="http://schemas.microsoft.com/office/drawing/2014/main" id="{3A410312-FBF5-3B7A-362B-256F63DCA474}"/>
                </a:ext>
              </a:extLst>
            </p:cNvPr>
            <p:cNvSpPr/>
            <p:nvPr/>
          </p:nvSpPr>
          <p:spPr bwMode="auto">
            <a:xfrm>
              <a:off x="6305551" y="3817938"/>
              <a:ext cx="66675" cy="363538"/>
            </a:xfrm>
            <a:custGeom>
              <a:avLst/>
              <a:gdLst>
                <a:gd name="T0" fmla="*/ 10 w 12"/>
                <a:gd name="T1" fmla="*/ 65 h 65"/>
                <a:gd name="T2" fmla="*/ 8 w 12"/>
                <a:gd name="T3" fmla="*/ 64 h 65"/>
                <a:gd name="T4" fmla="*/ 0 w 12"/>
                <a:gd name="T5" fmla="*/ 2 h 65"/>
                <a:gd name="T6" fmla="*/ 2 w 12"/>
                <a:gd name="T7" fmla="*/ 0 h 65"/>
                <a:gd name="T8" fmla="*/ 2 w 12"/>
                <a:gd name="T9" fmla="*/ 0 h 65"/>
                <a:gd name="T10" fmla="*/ 3 w 12"/>
                <a:gd name="T11" fmla="*/ 2 h 65"/>
                <a:gd name="T12" fmla="*/ 12 w 12"/>
                <a:gd name="T13" fmla="*/ 63 h 65"/>
                <a:gd name="T14" fmla="*/ 11 w 12"/>
                <a:gd name="T15" fmla="*/ 65 h 65"/>
                <a:gd name="T16" fmla="*/ 10 w 12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5">
                  <a:moveTo>
                    <a:pt x="10" y="65"/>
                  </a:moveTo>
                  <a:cubicBezTo>
                    <a:pt x="9" y="65"/>
                    <a:pt x="9" y="65"/>
                    <a:pt x="8" y="64"/>
                  </a:cubicBezTo>
                  <a:cubicBezTo>
                    <a:pt x="2" y="43"/>
                    <a:pt x="0" y="2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4"/>
                    <a:pt x="6" y="42"/>
                    <a:pt x="12" y="63"/>
                  </a:cubicBezTo>
                  <a:cubicBezTo>
                    <a:pt x="12" y="64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lose/>
                </a:path>
              </a:pathLst>
            </a:custGeom>
            <a:solidFill>
              <a:srgbClr val="C11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ṧlîḓe">
              <a:extLst>
                <a:ext uri="{FF2B5EF4-FFF2-40B4-BE49-F238E27FC236}">
                  <a16:creationId xmlns:a16="http://schemas.microsoft.com/office/drawing/2014/main" id="{E4FA1A27-BD6A-0C9E-E958-C616EF85CD4A}"/>
                </a:ext>
              </a:extLst>
            </p:cNvPr>
            <p:cNvSpPr/>
            <p:nvPr/>
          </p:nvSpPr>
          <p:spPr bwMode="auto">
            <a:xfrm>
              <a:off x="5634038" y="3616325"/>
              <a:ext cx="157163" cy="190500"/>
            </a:xfrm>
            <a:custGeom>
              <a:avLst/>
              <a:gdLst>
                <a:gd name="T0" fmla="*/ 2 w 28"/>
                <a:gd name="T1" fmla="*/ 34 h 34"/>
                <a:gd name="T2" fmla="*/ 1 w 28"/>
                <a:gd name="T3" fmla="*/ 34 h 34"/>
                <a:gd name="T4" fmla="*/ 0 w 28"/>
                <a:gd name="T5" fmla="*/ 31 h 34"/>
                <a:gd name="T6" fmla="*/ 24 w 28"/>
                <a:gd name="T7" fmla="*/ 1 h 34"/>
                <a:gd name="T8" fmla="*/ 27 w 28"/>
                <a:gd name="T9" fmla="*/ 0 h 34"/>
                <a:gd name="T10" fmla="*/ 27 w 28"/>
                <a:gd name="T11" fmla="*/ 3 h 34"/>
                <a:gd name="T12" fmla="*/ 3 w 28"/>
                <a:gd name="T13" fmla="*/ 34 h 34"/>
                <a:gd name="T14" fmla="*/ 2 w 28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4">
                  <a:moveTo>
                    <a:pt x="2" y="34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8" y="1"/>
                    <a:pt x="28" y="2"/>
                    <a:pt x="27" y="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2" y="34"/>
                    <a:pt x="2" y="34"/>
                  </a:cubicBezTo>
                  <a:close/>
                </a:path>
              </a:pathLst>
            </a:custGeom>
            <a:solidFill>
              <a:srgbClr val="C11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şlïďè">
              <a:extLst>
                <a:ext uri="{FF2B5EF4-FFF2-40B4-BE49-F238E27FC236}">
                  <a16:creationId xmlns:a16="http://schemas.microsoft.com/office/drawing/2014/main" id="{4D863F25-EDDF-7330-63A9-6E802E42C990}"/>
                </a:ext>
              </a:extLst>
            </p:cNvPr>
            <p:cNvSpPr/>
            <p:nvPr/>
          </p:nvSpPr>
          <p:spPr bwMode="auto">
            <a:xfrm>
              <a:off x="5689601" y="4252913"/>
              <a:ext cx="542925" cy="39688"/>
            </a:xfrm>
            <a:custGeom>
              <a:avLst/>
              <a:gdLst>
                <a:gd name="T0" fmla="*/ 95 w 97"/>
                <a:gd name="T1" fmla="*/ 7 h 7"/>
                <a:gd name="T2" fmla="*/ 95 w 97"/>
                <a:gd name="T3" fmla="*/ 7 h 7"/>
                <a:gd name="T4" fmla="*/ 2 w 97"/>
                <a:gd name="T5" fmla="*/ 4 h 7"/>
                <a:gd name="T6" fmla="*/ 0 w 97"/>
                <a:gd name="T7" fmla="*/ 2 h 7"/>
                <a:gd name="T8" fmla="*/ 2 w 97"/>
                <a:gd name="T9" fmla="*/ 0 h 7"/>
                <a:gd name="T10" fmla="*/ 95 w 97"/>
                <a:gd name="T11" fmla="*/ 3 h 7"/>
                <a:gd name="T12" fmla="*/ 97 w 97"/>
                <a:gd name="T13" fmla="*/ 5 h 7"/>
                <a:gd name="T14" fmla="*/ 95 w 9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7"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64" y="4"/>
                    <a:pt x="33" y="3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64" y="1"/>
                    <a:pt x="95" y="3"/>
                  </a:cubicBezTo>
                  <a:cubicBezTo>
                    <a:pt x="96" y="3"/>
                    <a:pt x="97" y="4"/>
                    <a:pt x="97" y="5"/>
                  </a:cubicBezTo>
                  <a:cubicBezTo>
                    <a:pt x="97" y="6"/>
                    <a:pt x="96" y="7"/>
                    <a:pt x="95" y="7"/>
                  </a:cubicBezTo>
                  <a:close/>
                </a:path>
              </a:pathLst>
            </a:custGeom>
            <a:solidFill>
              <a:srgbClr val="C11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ṥḷídé">
              <a:extLst>
                <a:ext uri="{FF2B5EF4-FFF2-40B4-BE49-F238E27FC236}">
                  <a16:creationId xmlns:a16="http://schemas.microsoft.com/office/drawing/2014/main" id="{DA16E10C-2802-84C3-9190-AA97FB0ACF60}"/>
                </a:ext>
              </a:extLst>
            </p:cNvPr>
            <p:cNvSpPr/>
            <p:nvPr/>
          </p:nvSpPr>
          <p:spPr bwMode="auto">
            <a:xfrm>
              <a:off x="5740401" y="2738438"/>
              <a:ext cx="525463" cy="1101725"/>
            </a:xfrm>
            <a:custGeom>
              <a:avLst/>
              <a:gdLst>
                <a:gd name="T0" fmla="*/ 73 w 94"/>
                <a:gd name="T1" fmla="*/ 118 h 197"/>
                <a:gd name="T2" fmla="*/ 73 w 94"/>
                <a:gd name="T3" fmla="*/ 149 h 197"/>
                <a:gd name="T4" fmla="*/ 86 w 94"/>
                <a:gd name="T5" fmla="*/ 152 h 197"/>
                <a:gd name="T6" fmla="*/ 86 w 94"/>
                <a:gd name="T7" fmla="*/ 153 h 197"/>
                <a:gd name="T8" fmla="*/ 85 w 94"/>
                <a:gd name="T9" fmla="*/ 154 h 197"/>
                <a:gd name="T10" fmla="*/ 43 w 94"/>
                <a:gd name="T11" fmla="*/ 197 h 197"/>
                <a:gd name="T12" fmla="*/ 35 w 94"/>
                <a:gd name="T13" fmla="*/ 179 h 197"/>
                <a:gd name="T14" fmla="*/ 35 w 94"/>
                <a:gd name="T15" fmla="*/ 179 h 197"/>
                <a:gd name="T16" fmla="*/ 28 w 94"/>
                <a:gd name="T17" fmla="*/ 151 h 197"/>
                <a:gd name="T18" fmla="*/ 28 w 94"/>
                <a:gd name="T19" fmla="*/ 151 h 197"/>
                <a:gd name="T20" fmla="*/ 28 w 94"/>
                <a:gd name="T21" fmla="*/ 151 h 197"/>
                <a:gd name="T22" fmla="*/ 34 w 94"/>
                <a:gd name="T23" fmla="*/ 151 h 197"/>
                <a:gd name="T24" fmla="*/ 35 w 94"/>
                <a:gd name="T25" fmla="*/ 141 h 197"/>
                <a:gd name="T26" fmla="*/ 36 w 94"/>
                <a:gd name="T27" fmla="*/ 123 h 197"/>
                <a:gd name="T28" fmla="*/ 4 w 94"/>
                <a:gd name="T29" fmla="*/ 62 h 197"/>
                <a:gd name="T30" fmla="*/ 21 w 94"/>
                <a:gd name="T31" fmla="*/ 0 h 197"/>
                <a:gd name="T32" fmla="*/ 60 w 94"/>
                <a:gd name="T33" fmla="*/ 54 h 197"/>
                <a:gd name="T34" fmla="*/ 92 w 94"/>
                <a:gd name="T35" fmla="*/ 83 h 197"/>
                <a:gd name="T36" fmla="*/ 73 w 94"/>
                <a:gd name="T37" fmla="*/ 11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197">
                  <a:moveTo>
                    <a:pt x="73" y="118"/>
                  </a:moveTo>
                  <a:cubicBezTo>
                    <a:pt x="73" y="149"/>
                    <a:pt x="73" y="149"/>
                    <a:pt x="73" y="149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3"/>
                    <a:pt x="86" y="153"/>
                    <a:pt x="86" y="153"/>
                  </a:cubicBezTo>
                  <a:cubicBezTo>
                    <a:pt x="86" y="153"/>
                    <a:pt x="86" y="154"/>
                    <a:pt x="85" y="154"/>
                  </a:cubicBezTo>
                  <a:cubicBezTo>
                    <a:pt x="77" y="164"/>
                    <a:pt x="43" y="197"/>
                    <a:pt x="43" y="197"/>
                  </a:cubicBezTo>
                  <a:cubicBezTo>
                    <a:pt x="40" y="192"/>
                    <a:pt x="38" y="185"/>
                    <a:pt x="35" y="179"/>
                  </a:cubicBezTo>
                  <a:cubicBezTo>
                    <a:pt x="35" y="179"/>
                    <a:pt x="35" y="179"/>
                    <a:pt x="35" y="179"/>
                  </a:cubicBezTo>
                  <a:cubicBezTo>
                    <a:pt x="31" y="165"/>
                    <a:pt x="28" y="151"/>
                    <a:pt x="28" y="151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4" y="149"/>
                    <a:pt x="35" y="146"/>
                    <a:pt x="35" y="141"/>
                  </a:cubicBezTo>
                  <a:cubicBezTo>
                    <a:pt x="36" y="133"/>
                    <a:pt x="36" y="123"/>
                    <a:pt x="36" y="123"/>
                  </a:cubicBezTo>
                  <a:cubicBezTo>
                    <a:pt x="20" y="118"/>
                    <a:pt x="9" y="107"/>
                    <a:pt x="4" y="62"/>
                  </a:cubicBezTo>
                  <a:cubicBezTo>
                    <a:pt x="0" y="17"/>
                    <a:pt x="21" y="0"/>
                    <a:pt x="21" y="0"/>
                  </a:cubicBezTo>
                  <a:cubicBezTo>
                    <a:pt x="28" y="33"/>
                    <a:pt x="43" y="45"/>
                    <a:pt x="60" y="54"/>
                  </a:cubicBezTo>
                  <a:cubicBezTo>
                    <a:pt x="77" y="62"/>
                    <a:pt x="94" y="62"/>
                    <a:pt x="92" y="83"/>
                  </a:cubicBezTo>
                  <a:cubicBezTo>
                    <a:pt x="90" y="104"/>
                    <a:pt x="73" y="118"/>
                    <a:pt x="73" y="118"/>
                  </a:cubicBez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ŝľîďe">
              <a:extLst>
                <a:ext uri="{FF2B5EF4-FFF2-40B4-BE49-F238E27FC236}">
                  <a16:creationId xmlns:a16="http://schemas.microsoft.com/office/drawing/2014/main" id="{BF043340-52F4-E737-C9EC-11496A3DABE2}"/>
                </a:ext>
              </a:extLst>
            </p:cNvPr>
            <p:cNvSpPr/>
            <p:nvPr/>
          </p:nvSpPr>
          <p:spPr bwMode="auto">
            <a:xfrm>
              <a:off x="5897563" y="3582988"/>
              <a:ext cx="38100" cy="155575"/>
            </a:xfrm>
            <a:custGeom>
              <a:avLst/>
              <a:gdLst>
                <a:gd name="T0" fmla="*/ 7 w 7"/>
                <a:gd name="T1" fmla="*/ 28 h 28"/>
                <a:gd name="T2" fmla="*/ 0 w 7"/>
                <a:gd name="T3" fmla="*/ 0 h 28"/>
                <a:gd name="T4" fmla="*/ 0 w 7"/>
                <a:gd name="T5" fmla="*/ 0 h 28"/>
                <a:gd name="T6" fmla="*/ 7 w 7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cubicBezTo>
                    <a:pt x="3" y="15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14"/>
                    <a:pt x="7" y="28"/>
                  </a:cubicBez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ļïde">
              <a:extLst>
                <a:ext uri="{FF2B5EF4-FFF2-40B4-BE49-F238E27FC236}">
                  <a16:creationId xmlns:a16="http://schemas.microsoft.com/office/drawing/2014/main" id="{B34FCECF-1D26-18A2-8592-91038B699052}"/>
                </a:ext>
              </a:extLst>
            </p:cNvPr>
            <p:cNvSpPr/>
            <p:nvPr/>
          </p:nvSpPr>
          <p:spPr bwMode="auto">
            <a:xfrm>
              <a:off x="5930901" y="3403600"/>
              <a:ext cx="190500" cy="39688"/>
            </a:xfrm>
            <a:custGeom>
              <a:avLst/>
              <a:gdLst>
                <a:gd name="T0" fmla="*/ 16 w 34"/>
                <a:gd name="T1" fmla="*/ 7 h 7"/>
                <a:gd name="T2" fmla="*/ 2 w 34"/>
                <a:gd name="T3" fmla="*/ 5 h 7"/>
                <a:gd name="T4" fmla="*/ 0 w 34"/>
                <a:gd name="T5" fmla="*/ 4 h 7"/>
                <a:gd name="T6" fmla="*/ 2 w 34"/>
                <a:gd name="T7" fmla="*/ 2 h 7"/>
                <a:gd name="T8" fmla="*/ 31 w 34"/>
                <a:gd name="T9" fmla="*/ 1 h 7"/>
                <a:gd name="T10" fmla="*/ 33 w 34"/>
                <a:gd name="T11" fmla="*/ 2 h 7"/>
                <a:gd name="T12" fmla="*/ 33 w 34"/>
                <a:gd name="T13" fmla="*/ 4 h 7"/>
                <a:gd name="T14" fmla="*/ 16 w 34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7">
                  <a:moveTo>
                    <a:pt x="16" y="7"/>
                  </a:moveTo>
                  <a:cubicBezTo>
                    <a:pt x="11" y="7"/>
                    <a:pt x="6" y="6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12" y="4"/>
                    <a:pt x="22" y="5"/>
                    <a:pt x="31" y="1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4" y="3"/>
                    <a:pt x="33" y="3"/>
                    <a:pt x="33" y="4"/>
                  </a:cubicBezTo>
                  <a:cubicBezTo>
                    <a:pt x="27" y="6"/>
                    <a:pt x="22" y="7"/>
                    <a:pt x="16" y="7"/>
                  </a:cubicBezTo>
                  <a:close/>
                </a:path>
              </a:pathLst>
            </a:custGeom>
            <a:solidFill>
              <a:srgbClr val="F4C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ṡļíḋè">
              <a:extLst>
                <a:ext uri="{FF2B5EF4-FFF2-40B4-BE49-F238E27FC236}">
                  <a16:creationId xmlns:a16="http://schemas.microsoft.com/office/drawing/2014/main" id="{E34BE74B-B289-66D7-7AF6-8793C903FAC4}"/>
                </a:ext>
              </a:extLst>
            </p:cNvPr>
            <p:cNvSpPr/>
            <p:nvPr/>
          </p:nvSpPr>
          <p:spPr bwMode="auto">
            <a:xfrm>
              <a:off x="4621213" y="4806950"/>
              <a:ext cx="2171700" cy="865188"/>
            </a:xfrm>
            <a:custGeom>
              <a:avLst/>
              <a:gdLst>
                <a:gd name="T0" fmla="*/ 386 w 388"/>
                <a:gd name="T1" fmla="*/ 71 h 155"/>
                <a:gd name="T2" fmla="*/ 308 w 388"/>
                <a:gd name="T3" fmla="*/ 143 h 155"/>
                <a:gd name="T4" fmla="*/ 265 w 388"/>
                <a:gd name="T5" fmla="*/ 133 h 155"/>
                <a:gd name="T6" fmla="*/ 254 w 388"/>
                <a:gd name="T7" fmla="*/ 134 h 155"/>
                <a:gd name="T8" fmla="*/ 221 w 388"/>
                <a:gd name="T9" fmla="*/ 119 h 155"/>
                <a:gd name="T10" fmla="*/ 210 w 388"/>
                <a:gd name="T11" fmla="*/ 149 h 155"/>
                <a:gd name="T12" fmla="*/ 207 w 388"/>
                <a:gd name="T13" fmla="*/ 155 h 155"/>
                <a:gd name="T14" fmla="*/ 195 w 388"/>
                <a:gd name="T15" fmla="*/ 151 h 155"/>
                <a:gd name="T16" fmla="*/ 135 w 388"/>
                <a:gd name="T17" fmla="*/ 148 h 155"/>
                <a:gd name="T18" fmla="*/ 135 w 388"/>
                <a:gd name="T19" fmla="*/ 133 h 155"/>
                <a:gd name="T20" fmla="*/ 93 w 388"/>
                <a:gd name="T21" fmla="*/ 124 h 155"/>
                <a:gd name="T22" fmla="*/ 93 w 388"/>
                <a:gd name="T23" fmla="*/ 124 h 155"/>
                <a:gd name="T24" fmla="*/ 68 w 388"/>
                <a:gd name="T25" fmla="*/ 116 h 155"/>
                <a:gd name="T26" fmla="*/ 68 w 388"/>
                <a:gd name="T27" fmla="*/ 116 h 155"/>
                <a:gd name="T28" fmla="*/ 2 w 388"/>
                <a:gd name="T29" fmla="*/ 40 h 155"/>
                <a:gd name="T30" fmla="*/ 62 w 388"/>
                <a:gd name="T31" fmla="*/ 14 h 155"/>
                <a:gd name="T32" fmla="*/ 65 w 388"/>
                <a:gd name="T33" fmla="*/ 36 h 155"/>
                <a:gd name="T34" fmla="*/ 118 w 388"/>
                <a:gd name="T35" fmla="*/ 59 h 155"/>
                <a:gd name="T36" fmla="*/ 282 w 388"/>
                <a:gd name="T37" fmla="*/ 68 h 155"/>
                <a:gd name="T38" fmla="*/ 308 w 388"/>
                <a:gd name="T39" fmla="*/ 53 h 155"/>
                <a:gd name="T40" fmla="*/ 308 w 388"/>
                <a:gd name="T41" fmla="*/ 47 h 155"/>
                <a:gd name="T42" fmla="*/ 354 w 388"/>
                <a:gd name="T43" fmla="*/ 42 h 155"/>
                <a:gd name="T44" fmla="*/ 386 w 388"/>
                <a:gd name="T45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8" h="155">
                  <a:moveTo>
                    <a:pt x="386" y="71"/>
                  </a:moveTo>
                  <a:cubicBezTo>
                    <a:pt x="382" y="118"/>
                    <a:pt x="308" y="143"/>
                    <a:pt x="308" y="143"/>
                  </a:cubicBezTo>
                  <a:cubicBezTo>
                    <a:pt x="293" y="133"/>
                    <a:pt x="276" y="132"/>
                    <a:pt x="265" y="133"/>
                  </a:cubicBezTo>
                  <a:cubicBezTo>
                    <a:pt x="258" y="133"/>
                    <a:pt x="254" y="134"/>
                    <a:pt x="254" y="134"/>
                  </a:cubicBezTo>
                  <a:cubicBezTo>
                    <a:pt x="222" y="131"/>
                    <a:pt x="221" y="119"/>
                    <a:pt x="221" y="11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20" y="131"/>
                    <a:pt x="106" y="128"/>
                    <a:pt x="93" y="12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84" y="122"/>
                    <a:pt x="76" y="119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23" y="98"/>
                    <a:pt x="0" y="69"/>
                    <a:pt x="2" y="40"/>
                  </a:cubicBezTo>
                  <a:cubicBezTo>
                    <a:pt x="6" y="0"/>
                    <a:pt x="62" y="14"/>
                    <a:pt x="62" y="14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8" y="35"/>
                    <a:pt x="118" y="59"/>
                    <a:pt x="118" y="59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308" y="53"/>
                    <a:pt x="308" y="53"/>
                    <a:pt x="308" y="53"/>
                  </a:cubicBezTo>
                  <a:cubicBezTo>
                    <a:pt x="308" y="47"/>
                    <a:pt x="308" y="47"/>
                    <a:pt x="308" y="47"/>
                  </a:cubicBezTo>
                  <a:cubicBezTo>
                    <a:pt x="315" y="47"/>
                    <a:pt x="336" y="41"/>
                    <a:pt x="354" y="42"/>
                  </a:cubicBezTo>
                  <a:cubicBezTo>
                    <a:pt x="372" y="42"/>
                    <a:pt x="388" y="48"/>
                    <a:pt x="386" y="71"/>
                  </a:cubicBezTo>
                  <a:close/>
                </a:path>
              </a:pathLst>
            </a:custGeom>
            <a:solidFill>
              <a:srgbClr val="00B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ïḋé">
              <a:extLst>
                <a:ext uri="{FF2B5EF4-FFF2-40B4-BE49-F238E27FC236}">
                  <a16:creationId xmlns:a16="http://schemas.microsoft.com/office/drawing/2014/main" id="{5CA3E00B-11C6-56A2-59C3-F8E17D2D37A3}"/>
                </a:ext>
              </a:extLst>
            </p:cNvPr>
            <p:cNvSpPr/>
            <p:nvPr/>
          </p:nvSpPr>
          <p:spPr bwMode="auto">
            <a:xfrm>
              <a:off x="5795963" y="5472113"/>
              <a:ext cx="307975" cy="261938"/>
            </a:xfrm>
            <a:custGeom>
              <a:avLst/>
              <a:gdLst>
                <a:gd name="T0" fmla="*/ 55 w 55"/>
                <a:gd name="T1" fmla="*/ 14 h 47"/>
                <a:gd name="T2" fmla="*/ 40 w 55"/>
                <a:gd name="T3" fmla="*/ 47 h 47"/>
                <a:gd name="T4" fmla="*/ 0 w 55"/>
                <a:gd name="T5" fmla="*/ 30 h 47"/>
                <a:gd name="T6" fmla="*/ 11 w 55"/>
                <a:gd name="T7" fmla="*/ 0 h 47"/>
                <a:gd name="T8" fmla="*/ 44 w 55"/>
                <a:gd name="T9" fmla="*/ 15 h 47"/>
                <a:gd name="T10" fmla="*/ 55 w 55"/>
                <a:gd name="T1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7">
                  <a:moveTo>
                    <a:pt x="55" y="14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2"/>
                    <a:pt x="44" y="15"/>
                  </a:cubicBezTo>
                  <a:cubicBezTo>
                    <a:pt x="44" y="15"/>
                    <a:pt x="48" y="14"/>
                    <a:pt x="55" y="14"/>
                  </a:cubicBez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1îḑê">
              <a:extLst>
                <a:ext uri="{FF2B5EF4-FFF2-40B4-BE49-F238E27FC236}">
                  <a16:creationId xmlns:a16="http://schemas.microsoft.com/office/drawing/2014/main" id="{C2909C44-D1DD-3DBA-08ED-AF6195A0A111}"/>
                </a:ext>
              </a:extLst>
            </p:cNvPr>
            <p:cNvSpPr/>
            <p:nvPr/>
          </p:nvSpPr>
          <p:spPr bwMode="auto">
            <a:xfrm>
              <a:off x="5141913" y="5499100"/>
              <a:ext cx="234950" cy="173038"/>
            </a:xfrm>
            <a:custGeom>
              <a:avLst/>
              <a:gdLst>
                <a:gd name="T0" fmla="*/ 42 w 42"/>
                <a:gd name="T1" fmla="*/ 9 h 31"/>
                <a:gd name="T2" fmla="*/ 42 w 42"/>
                <a:gd name="T3" fmla="*/ 17 h 31"/>
                <a:gd name="T4" fmla="*/ 22 w 42"/>
                <a:gd name="T5" fmla="*/ 27 h 31"/>
                <a:gd name="T6" fmla="*/ 0 w 42"/>
                <a:gd name="T7" fmla="*/ 25 h 31"/>
                <a:gd name="T8" fmla="*/ 0 w 42"/>
                <a:gd name="T9" fmla="*/ 0 h 31"/>
                <a:gd name="T10" fmla="*/ 0 w 42"/>
                <a:gd name="T11" fmla="*/ 0 h 31"/>
                <a:gd name="T12" fmla="*/ 42 w 42"/>
                <a:gd name="T1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1">
                  <a:moveTo>
                    <a:pt x="42" y="9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37" y="23"/>
                    <a:pt x="22" y="27"/>
                  </a:cubicBezTo>
                  <a:cubicBezTo>
                    <a:pt x="8" y="31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7" y="7"/>
                    <a:pt x="42" y="9"/>
                  </a:cubicBezTo>
                  <a:close/>
                </a:path>
              </a:pathLst>
            </a:custGeom>
            <a:solidFill>
              <a:srgbClr val="FFE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ṥ1íḑe">
              <a:extLst>
                <a:ext uri="{FF2B5EF4-FFF2-40B4-BE49-F238E27FC236}">
                  <a16:creationId xmlns:a16="http://schemas.microsoft.com/office/drawing/2014/main" id="{B70F6D82-2A2A-804D-D38C-8B12984E50B8}"/>
                </a:ext>
              </a:extLst>
            </p:cNvPr>
            <p:cNvSpPr/>
            <p:nvPr/>
          </p:nvSpPr>
          <p:spPr bwMode="auto">
            <a:xfrm>
              <a:off x="5997576" y="5543550"/>
              <a:ext cx="403225" cy="292100"/>
            </a:xfrm>
            <a:custGeom>
              <a:avLst/>
              <a:gdLst>
                <a:gd name="T0" fmla="*/ 2 w 72"/>
                <a:gd name="T1" fmla="*/ 33 h 52"/>
                <a:gd name="T2" fmla="*/ 25 w 72"/>
                <a:gd name="T3" fmla="*/ 48 h 52"/>
                <a:gd name="T4" fmla="*/ 62 w 72"/>
                <a:gd name="T5" fmla="*/ 43 h 52"/>
                <a:gd name="T6" fmla="*/ 62 w 72"/>
                <a:gd name="T7" fmla="*/ 11 h 52"/>
                <a:gd name="T8" fmla="*/ 19 w 72"/>
                <a:gd name="T9" fmla="*/ 1 h 52"/>
                <a:gd name="T10" fmla="*/ 2 w 72"/>
                <a:gd name="T11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2">
                  <a:moveTo>
                    <a:pt x="2" y="33"/>
                  </a:moveTo>
                  <a:cubicBezTo>
                    <a:pt x="2" y="33"/>
                    <a:pt x="9" y="44"/>
                    <a:pt x="25" y="48"/>
                  </a:cubicBezTo>
                  <a:cubicBezTo>
                    <a:pt x="42" y="52"/>
                    <a:pt x="56" y="52"/>
                    <a:pt x="62" y="43"/>
                  </a:cubicBezTo>
                  <a:cubicBezTo>
                    <a:pt x="68" y="33"/>
                    <a:pt x="72" y="18"/>
                    <a:pt x="62" y="11"/>
                  </a:cubicBezTo>
                  <a:cubicBezTo>
                    <a:pt x="62" y="11"/>
                    <a:pt x="49" y="0"/>
                    <a:pt x="19" y="1"/>
                  </a:cubicBezTo>
                  <a:cubicBezTo>
                    <a:pt x="19" y="1"/>
                    <a:pt x="0" y="8"/>
                    <a:pt x="2" y="33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ḻiḍé">
              <a:extLst>
                <a:ext uri="{FF2B5EF4-FFF2-40B4-BE49-F238E27FC236}">
                  <a16:creationId xmlns:a16="http://schemas.microsoft.com/office/drawing/2014/main" id="{8D514F01-CF76-6D6B-61CC-4999C28CC754}"/>
                </a:ext>
              </a:extLst>
            </p:cNvPr>
            <p:cNvSpPr/>
            <p:nvPr/>
          </p:nvSpPr>
          <p:spPr bwMode="auto">
            <a:xfrm>
              <a:off x="4984751" y="5454650"/>
              <a:ext cx="157163" cy="241300"/>
            </a:xfrm>
            <a:custGeom>
              <a:avLst/>
              <a:gdLst>
                <a:gd name="T0" fmla="*/ 28 w 28"/>
                <a:gd name="T1" fmla="*/ 8 h 43"/>
                <a:gd name="T2" fmla="*/ 28 w 28"/>
                <a:gd name="T3" fmla="*/ 38 h 43"/>
                <a:gd name="T4" fmla="*/ 3 w 28"/>
                <a:gd name="T5" fmla="*/ 37 h 43"/>
                <a:gd name="T6" fmla="*/ 3 w 28"/>
                <a:gd name="T7" fmla="*/ 0 h 43"/>
                <a:gd name="T8" fmla="*/ 3 w 28"/>
                <a:gd name="T9" fmla="*/ 0 h 43"/>
                <a:gd name="T10" fmla="*/ 28 w 28"/>
                <a:gd name="T11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3">
                  <a:moveTo>
                    <a:pt x="28" y="8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10" y="43"/>
                    <a:pt x="3" y="37"/>
                  </a:cubicBezTo>
                  <a:cubicBezTo>
                    <a:pt x="3" y="37"/>
                    <a:pt x="0" y="4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"/>
                    <a:pt x="19" y="6"/>
                    <a:pt x="28" y="8"/>
                  </a:cubicBezTo>
                  <a:close/>
                </a:path>
              </a:pathLst>
            </a:custGeom>
            <a:solidFill>
              <a:srgbClr val="1B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ḻiḍé">
              <a:extLst>
                <a:ext uri="{FF2B5EF4-FFF2-40B4-BE49-F238E27FC236}">
                  <a16:creationId xmlns:a16="http://schemas.microsoft.com/office/drawing/2014/main" id="{9D7A87AB-9992-7727-FB1E-9A62225B3B10}"/>
                </a:ext>
              </a:extLst>
            </p:cNvPr>
            <p:cNvSpPr/>
            <p:nvPr/>
          </p:nvSpPr>
          <p:spPr bwMode="auto">
            <a:xfrm>
              <a:off x="5853113" y="5097463"/>
              <a:ext cx="800100" cy="352425"/>
            </a:xfrm>
            <a:custGeom>
              <a:avLst/>
              <a:gdLst>
                <a:gd name="T0" fmla="*/ 2 w 143"/>
                <a:gd name="T1" fmla="*/ 63 h 63"/>
                <a:gd name="T2" fmla="*/ 0 w 143"/>
                <a:gd name="T3" fmla="*/ 62 h 63"/>
                <a:gd name="T4" fmla="*/ 1 w 143"/>
                <a:gd name="T5" fmla="*/ 60 h 63"/>
                <a:gd name="T6" fmla="*/ 46 w 143"/>
                <a:gd name="T7" fmla="*/ 36 h 63"/>
                <a:gd name="T8" fmla="*/ 50 w 143"/>
                <a:gd name="T9" fmla="*/ 33 h 63"/>
                <a:gd name="T10" fmla="*/ 90 w 143"/>
                <a:gd name="T11" fmla="*/ 10 h 63"/>
                <a:gd name="T12" fmla="*/ 141 w 143"/>
                <a:gd name="T13" fmla="*/ 3 h 63"/>
                <a:gd name="T14" fmla="*/ 142 w 143"/>
                <a:gd name="T15" fmla="*/ 6 h 63"/>
                <a:gd name="T16" fmla="*/ 140 w 143"/>
                <a:gd name="T17" fmla="*/ 7 h 63"/>
                <a:gd name="T18" fmla="*/ 91 w 143"/>
                <a:gd name="T19" fmla="*/ 13 h 63"/>
                <a:gd name="T20" fmla="*/ 52 w 143"/>
                <a:gd name="T21" fmla="*/ 36 h 63"/>
                <a:gd name="T22" fmla="*/ 48 w 143"/>
                <a:gd name="T23" fmla="*/ 39 h 63"/>
                <a:gd name="T24" fmla="*/ 2 w 143"/>
                <a:gd name="T25" fmla="*/ 63 h 63"/>
                <a:gd name="T26" fmla="*/ 2 w 143"/>
                <a:gd name="T2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63">
                  <a:moveTo>
                    <a:pt x="2" y="63"/>
                  </a:moveTo>
                  <a:cubicBezTo>
                    <a:pt x="1" y="63"/>
                    <a:pt x="0" y="62"/>
                    <a:pt x="0" y="62"/>
                  </a:cubicBezTo>
                  <a:cubicBezTo>
                    <a:pt x="0" y="61"/>
                    <a:pt x="0" y="60"/>
                    <a:pt x="1" y="60"/>
                  </a:cubicBezTo>
                  <a:cubicBezTo>
                    <a:pt x="17" y="54"/>
                    <a:pt x="32" y="45"/>
                    <a:pt x="46" y="36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63" y="25"/>
                    <a:pt x="76" y="16"/>
                    <a:pt x="90" y="10"/>
                  </a:cubicBezTo>
                  <a:cubicBezTo>
                    <a:pt x="108" y="2"/>
                    <a:pt x="126" y="0"/>
                    <a:pt x="141" y="3"/>
                  </a:cubicBezTo>
                  <a:cubicBezTo>
                    <a:pt x="142" y="4"/>
                    <a:pt x="143" y="5"/>
                    <a:pt x="142" y="6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2" y="3"/>
                    <a:pt x="104" y="8"/>
                    <a:pt x="91" y="13"/>
                  </a:cubicBezTo>
                  <a:cubicBezTo>
                    <a:pt x="78" y="19"/>
                    <a:pt x="65" y="28"/>
                    <a:pt x="52" y="36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34" y="48"/>
                    <a:pt x="19" y="57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lose/>
                </a:path>
              </a:pathLst>
            </a:custGeom>
            <a:solidFill>
              <a:srgbClr val="098E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ṣlíďè">
              <a:extLst>
                <a:ext uri="{FF2B5EF4-FFF2-40B4-BE49-F238E27FC236}">
                  <a16:creationId xmlns:a16="http://schemas.microsoft.com/office/drawing/2014/main" id="{A131991C-D713-0128-B166-ADF50B4B28A3}"/>
                </a:ext>
              </a:extLst>
            </p:cNvPr>
            <p:cNvSpPr/>
            <p:nvPr/>
          </p:nvSpPr>
          <p:spPr bwMode="auto">
            <a:xfrm>
              <a:off x="5281613" y="5135563"/>
              <a:ext cx="604838" cy="347663"/>
            </a:xfrm>
            <a:custGeom>
              <a:avLst/>
              <a:gdLst>
                <a:gd name="T0" fmla="*/ 106 w 108"/>
                <a:gd name="T1" fmla="*/ 62 h 62"/>
                <a:gd name="T2" fmla="*/ 105 w 108"/>
                <a:gd name="T3" fmla="*/ 62 h 62"/>
                <a:gd name="T4" fmla="*/ 1 w 108"/>
                <a:gd name="T5" fmla="*/ 3 h 62"/>
                <a:gd name="T6" fmla="*/ 0 w 108"/>
                <a:gd name="T7" fmla="*/ 1 h 62"/>
                <a:gd name="T8" fmla="*/ 3 w 108"/>
                <a:gd name="T9" fmla="*/ 0 h 62"/>
                <a:gd name="T10" fmla="*/ 107 w 108"/>
                <a:gd name="T11" fmla="*/ 59 h 62"/>
                <a:gd name="T12" fmla="*/ 108 w 108"/>
                <a:gd name="T13" fmla="*/ 61 h 62"/>
                <a:gd name="T14" fmla="*/ 106 w 108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62">
                  <a:moveTo>
                    <a:pt x="106" y="62"/>
                  </a:moveTo>
                  <a:cubicBezTo>
                    <a:pt x="106" y="62"/>
                    <a:pt x="106" y="62"/>
                    <a:pt x="105" y="62"/>
                  </a:cubicBezTo>
                  <a:cubicBezTo>
                    <a:pt x="70" y="44"/>
                    <a:pt x="34" y="2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6" y="21"/>
                    <a:pt x="71" y="41"/>
                    <a:pt x="107" y="59"/>
                  </a:cubicBezTo>
                  <a:cubicBezTo>
                    <a:pt x="108" y="59"/>
                    <a:pt x="108" y="60"/>
                    <a:pt x="108" y="61"/>
                  </a:cubicBezTo>
                  <a:cubicBezTo>
                    <a:pt x="107" y="62"/>
                    <a:pt x="107" y="62"/>
                    <a:pt x="106" y="62"/>
                  </a:cubicBezTo>
                  <a:close/>
                </a:path>
              </a:pathLst>
            </a:custGeom>
            <a:solidFill>
              <a:srgbClr val="098E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ľïdê">
              <a:extLst>
                <a:ext uri="{FF2B5EF4-FFF2-40B4-BE49-F238E27FC236}">
                  <a16:creationId xmlns:a16="http://schemas.microsoft.com/office/drawing/2014/main" id="{9CA2D78F-415A-7BAF-408D-B9B4BBAF6390}"/>
                </a:ext>
              </a:extLst>
            </p:cNvPr>
            <p:cNvSpPr/>
            <p:nvPr/>
          </p:nvSpPr>
          <p:spPr bwMode="auto">
            <a:xfrm>
              <a:off x="4789488" y="4991100"/>
              <a:ext cx="206375" cy="44450"/>
            </a:xfrm>
            <a:custGeom>
              <a:avLst/>
              <a:gdLst>
                <a:gd name="T0" fmla="*/ 2 w 37"/>
                <a:gd name="T1" fmla="*/ 8 h 8"/>
                <a:gd name="T2" fmla="*/ 0 w 37"/>
                <a:gd name="T3" fmla="*/ 7 h 8"/>
                <a:gd name="T4" fmla="*/ 1 w 37"/>
                <a:gd name="T5" fmla="*/ 5 h 8"/>
                <a:gd name="T6" fmla="*/ 35 w 37"/>
                <a:gd name="T7" fmla="*/ 0 h 8"/>
                <a:gd name="T8" fmla="*/ 36 w 37"/>
                <a:gd name="T9" fmla="*/ 2 h 8"/>
                <a:gd name="T10" fmla="*/ 35 w 37"/>
                <a:gd name="T11" fmla="*/ 4 h 8"/>
                <a:gd name="T12" fmla="*/ 2 w 37"/>
                <a:gd name="T13" fmla="*/ 8 h 8"/>
                <a:gd name="T14" fmla="*/ 2 w 37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">
                  <a:moveTo>
                    <a:pt x="2" y="8"/>
                  </a:moveTo>
                  <a:cubicBezTo>
                    <a:pt x="1" y="8"/>
                    <a:pt x="1" y="8"/>
                    <a:pt x="0" y="7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2" y="1"/>
                    <a:pt x="24" y="0"/>
                    <a:pt x="35" y="0"/>
                  </a:cubicBezTo>
                  <a:cubicBezTo>
                    <a:pt x="36" y="0"/>
                    <a:pt x="37" y="1"/>
                    <a:pt x="36" y="2"/>
                  </a:cubicBezTo>
                  <a:cubicBezTo>
                    <a:pt x="36" y="3"/>
                    <a:pt x="36" y="4"/>
                    <a:pt x="35" y="4"/>
                  </a:cubicBezTo>
                  <a:cubicBezTo>
                    <a:pt x="24" y="3"/>
                    <a:pt x="13" y="5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98E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ṥļîdé">
              <a:extLst>
                <a:ext uri="{FF2B5EF4-FFF2-40B4-BE49-F238E27FC236}">
                  <a16:creationId xmlns:a16="http://schemas.microsoft.com/office/drawing/2014/main" id="{032BF356-1468-1BFC-BED4-99FE263E4410}"/>
                </a:ext>
              </a:extLst>
            </p:cNvPr>
            <p:cNvSpPr/>
            <p:nvPr/>
          </p:nvSpPr>
          <p:spPr bwMode="auto">
            <a:xfrm>
              <a:off x="5370513" y="5538788"/>
              <a:ext cx="336550" cy="117475"/>
            </a:xfrm>
            <a:custGeom>
              <a:avLst/>
              <a:gdLst>
                <a:gd name="T0" fmla="*/ 58 w 60"/>
                <a:gd name="T1" fmla="*/ 21 h 21"/>
                <a:gd name="T2" fmla="*/ 58 w 60"/>
                <a:gd name="T3" fmla="*/ 21 h 21"/>
                <a:gd name="T4" fmla="*/ 1 w 60"/>
                <a:gd name="T5" fmla="*/ 3 h 21"/>
                <a:gd name="T6" fmla="*/ 0 w 60"/>
                <a:gd name="T7" fmla="*/ 1 h 21"/>
                <a:gd name="T8" fmla="*/ 2 w 60"/>
                <a:gd name="T9" fmla="*/ 0 h 21"/>
                <a:gd name="T10" fmla="*/ 59 w 60"/>
                <a:gd name="T11" fmla="*/ 18 h 21"/>
                <a:gd name="T12" fmla="*/ 60 w 60"/>
                <a:gd name="T13" fmla="*/ 20 h 21"/>
                <a:gd name="T14" fmla="*/ 58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9"/>
                    <a:pt x="60" y="20"/>
                  </a:cubicBezTo>
                  <a:cubicBezTo>
                    <a:pt x="60" y="21"/>
                    <a:pt x="59" y="21"/>
                    <a:pt x="58" y="21"/>
                  </a:cubicBezTo>
                  <a:close/>
                </a:path>
              </a:pathLst>
            </a:custGeom>
            <a:solidFill>
              <a:srgbClr val="098E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şḷíḓè">
              <a:extLst>
                <a:ext uri="{FF2B5EF4-FFF2-40B4-BE49-F238E27FC236}">
                  <a16:creationId xmlns:a16="http://schemas.microsoft.com/office/drawing/2014/main" id="{E42950D0-8F6E-D6A9-85F1-C9FD1F3C8240}"/>
                </a:ext>
              </a:extLst>
            </p:cNvPr>
            <p:cNvSpPr/>
            <p:nvPr/>
          </p:nvSpPr>
          <p:spPr bwMode="auto">
            <a:xfrm>
              <a:off x="6037263" y="5549900"/>
              <a:ext cx="95250" cy="212725"/>
            </a:xfrm>
            <a:custGeom>
              <a:avLst/>
              <a:gdLst>
                <a:gd name="T0" fmla="*/ 2 w 17"/>
                <a:gd name="T1" fmla="*/ 38 h 38"/>
                <a:gd name="T2" fmla="*/ 1 w 17"/>
                <a:gd name="T3" fmla="*/ 38 h 38"/>
                <a:gd name="T4" fmla="*/ 0 w 17"/>
                <a:gd name="T5" fmla="*/ 36 h 38"/>
                <a:gd name="T6" fmla="*/ 14 w 17"/>
                <a:gd name="T7" fmla="*/ 1 h 38"/>
                <a:gd name="T8" fmla="*/ 16 w 17"/>
                <a:gd name="T9" fmla="*/ 1 h 38"/>
                <a:gd name="T10" fmla="*/ 16 w 17"/>
                <a:gd name="T11" fmla="*/ 3 h 38"/>
                <a:gd name="T12" fmla="*/ 3 w 17"/>
                <a:gd name="T13" fmla="*/ 36 h 38"/>
                <a:gd name="T14" fmla="*/ 2 w 17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8">
                  <a:moveTo>
                    <a:pt x="2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1" y="23"/>
                    <a:pt x="6" y="11"/>
                    <a:pt x="14" y="1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7" y="1"/>
                    <a:pt x="17" y="2"/>
                    <a:pt x="16" y="3"/>
                  </a:cubicBezTo>
                  <a:cubicBezTo>
                    <a:pt x="9" y="13"/>
                    <a:pt x="5" y="24"/>
                    <a:pt x="3" y="36"/>
                  </a:cubicBezTo>
                  <a:cubicBezTo>
                    <a:pt x="3" y="37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348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$ľíḍé">
              <a:extLst>
                <a:ext uri="{FF2B5EF4-FFF2-40B4-BE49-F238E27FC236}">
                  <a16:creationId xmlns:a16="http://schemas.microsoft.com/office/drawing/2014/main" id="{C68B5AA6-02FD-B679-5EFD-04ED1D3D11CA}"/>
                </a:ext>
              </a:extLst>
            </p:cNvPr>
            <p:cNvSpPr/>
            <p:nvPr/>
          </p:nvSpPr>
          <p:spPr bwMode="auto">
            <a:xfrm>
              <a:off x="6092826" y="5561013"/>
              <a:ext cx="117475" cy="228600"/>
            </a:xfrm>
            <a:custGeom>
              <a:avLst/>
              <a:gdLst>
                <a:gd name="T0" fmla="*/ 2 w 21"/>
                <a:gd name="T1" fmla="*/ 41 h 41"/>
                <a:gd name="T2" fmla="*/ 2 w 21"/>
                <a:gd name="T3" fmla="*/ 41 h 41"/>
                <a:gd name="T4" fmla="*/ 1 w 21"/>
                <a:gd name="T5" fmla="*/ 39 h 41"/>
                <a:gd name="T6" fmla="*/ 17 w 21"/>
                <a:gd name="T7" fmla="*/ 1 h 41"/>
                <a:gd name="T8" fmla="*/ 20 w 21"/>
                <a:gd name="T9" fmla="*/ 0 h 41"/>
                <a:gd name="T10" fmla="*/ 20 w 21"/>
                <a:gd name="T11" fmla="*/ 2 h 41"/>
                <a:gd name="T12" fmla="*/ 4 w 21"/>
                <a:gd name="T13" fmla="*/ 40 h 41"/>
                <a:gd name="T14" fmla="*/ 2 w 2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1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1" y="39"/>
                  </a:cubicBezTo>
                  <a:cubicBezTo>
                    <a:pt x="4" y="26"/>
                    <a:pt x="10" y="13"/>
                    <a:pt x="17" y="1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0" y="1"/>
                    <a:pt x="21" y="2"/>
                    <a:pt x="20" y="2"/>
                  </a:cubicBezTo>
                  <a:cubicBezTo>
                    <a:pt x="13" y="14"/>
                    <a:pt x="7" y="27"/>
                    <a:pt x="4" y="40"/>
                  </a:cubicBezTo>
                  <a:cubicBezTo>
                    <a:pt x="4" y="41"/>
                    <a:pt x="3" y="41"/>
                    <a:pt x="2" y="41"/>
                  </a:cubicBezTo>
                  <a:close/>
                </a:path>
              </a:pathLst>
            </a:custGeom>
            <a:solidFill>
              <a:srgbClr val="348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ṥḷîḓe">
              <a:extLst>
                <a:ext uri="{FF2B5EF4-FFF2-40B4-BE49-F238E27FC236}">
                  <a16:creationId xmlns:a16="http://schemas.microsoft.com/office/drawing/2014/main" id="{BD640141-2884-92E5-DA46-8E15EDA4BB97}"/>
                </a:ext>
              </a:extLst>
            </p:cNvPr>
            <p:cNvSpPr/>
            <p:nvPr/>
          </p:nvSpPr>
          <p:spPr bwMode="auto">
            <a:xfrm>
              <a:off x="6170613" y="5583238"/>
              <a:ext cx="101600" cy="217488"/>
            </a:xfrm>
            <a:custGeom>
              <a:avLst/>
              <a:gdLst>
                <a:gd name="T0" fmla="*/ 2 w 18"/>
                <a:gd name="T1" fmla="*/ 39 h 39"/>
                <a:gd name="T2" fmla="*/ 2 w 18"/>
                <a:gd name="T3" fmla="*/ 39 h 39"/>
                <a:gd name="T4" fmla="*/ 0 w 18"/>
                <a:gd name="T5" fmla="*/ 37 h 39"/>
                <a:gd name="T6" fmla="*/ 15 w 18"/>
                <a:gd name="T7" fmla="*/ 1 h 39"/>
                <a:gd name="T8" fmla="*/ 17 w 18"/>
                <a:gd name="T9" fmla="*/ 0 h 39"/>
                <a:gd name="T10" fmla="*/ 18 w 18"/>
                <a:gd name="T11" fmla="*/ 3 h 39"/>
                <a:gd name="T12" fmla="*/ 4 w 18"/>
                <a:gd name="T13" fmla="*/ 38 h 39"/>
                <a:gd name="T14" fmla="*/ 2 w 18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9">
                  <a:moveTo>
                    <a:pt x="2" y="39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4" y="24"/>
                    <a:pt x="8" y="12"/>
                    <a:pt x="15" y="1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2" y="14"/>
                    <a:pt x="7" y="26"/>
                    <a:pt x="4" y="38"/>
                  </a:cubicBezTo>
                  <a:cubicBezTo>
                    <a:pt x="3" y="39"/>
                    <a:pt x="3" y="39"/>
                    <a:pt x="2" y="39"/>
                  </a:cubicBezTo>
                  <a:close/>
                </a:path>
              </a:pathLst>
            </a:custGeom>
            <a:solidFill>
              <a:srgbClr val="348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ṩļïḓé">
              <a:extLst>
                <a:ext uri="{FF2B5EF4-FFF2-40B4-BE49-F238E27FC236}">
                  <a16:creationId xmlns:a16="http://schemas.microsoft.com/office/drawing/2014/main" id="{86A31D40-CE19-9A62-19BD-DBA0942A09CB}"/>
                </a:ext>
              </a:extLst>
            </p:cNvPr>
            <p:cNvSpPr/>
            <p:nvPr/>
          </p:nvSpPr>
          <p:spPr bwMode="auto">
            <a:xfrm>
              <a:off x="6243638" y="5611813"/>
              <a:ext cx="90488" cy="206375"/>
            </a:xfrm>
            <a:custGeom>
              <a:avLst/>
              <a:gdLst>
                <a:gd name="T0" fmla="*/ 2 w 16"/>
                <a:gd name="T1" fmla="*/ 37 h 37"/>
                <a:gd name="T2" fmla="*/ 1 w 16"/>
                <a:gd name="T3" fmla="*/ 36 h 37"/>
                <a:gd name="T4" fmla="*/ 0 w 16"/>
                <a:gd name="T5" fmla="*/ 34 h 37"/>
                <a:gd name="T6" fmla="*/ 12 w 16"/>
                <a:gd name="T7" fmla="*/ 1 h 37"/>
                <a:gd name="T8" fmla="*/ 15 w 16"/>
                <a:gd name="T9" fmla="*/ 0 h 37"/>
                <a:gd name="T10" fmla="*/ 15 w 16"/>
                <a:gd name="T11" fmla="*/ 3 h 37"/>
                <a:gd name="T12" fmla="*/ 3 w 16"/>
                <a:gd name="T13" fmla="*/ 35 h 37"/>
                <a:gd name="T14" fmla="*/ 2 w 1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7">
                  <a:moveTo>
                    <a:pt x="2" y="37"/>
                  </a:moveTo>
                  <a:cubicBezTo>
                    <a:pt x="2" y="37"/>
                    <a:pt x="2" y="37"/>
                    <a:pt x="1" y="36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3" y="23"/>
                    <a:pt x="7" y="12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1"/>
                    <a:pt x="16" y="2"/>
                    <a:pt x="15" y="3"/>
                  </a:cubicBezTo>
                  <a:cubicBezTo>
                    <a:pt x="10" y="13"/>
                    <a:pt x="6" y="24"/>
                    <a:pt x="3" y="35"/>
                  </a:cubicBezTo>
                  <a:cubicBezTo>
                    <a:pt x="3" y="36"/>
                    <a:pt x="3" y="37"/>
                    <a:pt x="2" y="37"/>
                  </a:cubicBezTo>
                  <a:close/>
                </a:path>
              </a:pathLst>
            </a:custGeom>
            <a:solidFill>
              <a:srgbClr val="348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ļiďê">
              <a:extLst>
                <a:ext uri="{FF2B5EF4-FFF2-40B4-BE49-F238E27FC236}">
                  <a16:creationId xmlns:a16="http://schemas.microsoft.com/office/drawing/2014/main" id="{3256830D-581A-F3AA-7E85-9BF204E16E7A}"/>
                </a:ext>
              </a:extLst>
            </p:cNvPr>
            <p:cNvSpPr/>
            <p:nvPr/>
          </p:nvSpPr>
          <p:spPr bwMode="auto">
            <a:xfrm>
              <a:off x="5064126" y="5483225"/>
              <a:ext cx="66675" cy="184150"/>
            </a:xfrm>
            <a:custGeom>
              <a:avLst/>
              <a:gdLst>
                <a:gd name="T0" fmla="*/ 10 w 12"/>
                <a:gd name="T1" fmla="*/ 33 h 33"/>
                <a:gd name="T2" fmla="*/ 9 w 12"/>
                <a:gd name="T3" fmla="*/ 33 h 33"/>
                <a:gd name="T4" fmla="*/ 1 w 12"/>
                <a:gd name="T5" fmla="*/ 18 h 33"/>
                <a:gd name="T6" fmla="*/ 5 w 12"/>
                <a:gd name="T7" fmla="*/ 1 h 33"/>
                <a:gd name="T8" fmla="*/ 7 w 12"/>
                <a:gd name="T9" fmla="*/ 1 h 33"/>
                <a:gd name="T10" fmla="*/ 7 w 12"/>
                <a:gd name="T11" fmla="*/ 3 h 33"/>
                <a:gd name="T12" fmla="*/ 4 w 12"/>
                <a:gd name="T13" fmla="*/ 17 h 33"/>
                <a:gd name="T14" fmla="*/ 11 w 12"/>
                <a:gd name="T15" fmla="*/ 30 h 33"/>
                <a:gd name="T16" fmla="*/ 11 w 12"/>
                <a:gd name="T17" fmla="*/ 33 h 33"/>
                <a:gd name="T18" fmla="*/ 10 w 12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3">
                  <a:moveTo>
                    <a:pt x="10" y="3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4" y="29"/>
                    <a:pt x="1" y="24"/>
                    <a:pt x="1" y="18"/>
                  </a:cubicBezTo>
                  <a:cubicBezTo>
                    <a:pt x="0" y="12"/>
                    <a:pt x="1" y="6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5" y="7"/>
                    <a:pt x="3" y="12"/>
                    <a:pt x="4" y="17"/>
                  </a:cubicBezTo>
                  <a:cubicBezTo>
                    <a:pt x="5" y="22"/>
                    <a:pt x="7" y="27"/>
                    <a:pt x="11" y="30"/>
                  </a:cubicBezTo>
                  <a:cubicBezTo>
                    <a:pt x="11" y="31"/>
                    <a:pt x="12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lose/>
                </a:path>
              </a:pathLst>
            </a:custGeom>
            <a:solidFill>
              <a:srgbClr val="348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6FA223C-9791-2319-D9C0-90CDA8A8652C}"/>
              </a:ext>
            </a:extLst>
          </p:cNvPr>
          <p:cNvSpPr txBox="1"/>
          <p:nvPr/>
        </p:nvSpPr>
        <p:spPr>
          <a:xfrm>
            <a:off x="1337926" y="1900291"/>
            <a:ext cx="6261653" cy="149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Hive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的基础语法和常用函数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服务器使用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FB7C450-840B-F43C-7412-C650F2C5C2C6}"/>
              </a:ext>
            </a:extLst>
          </p:cNvPr>
          <p:cNvSpPr txBox="1"/>
          <p:nvPr/>
        </p:nvSpPr>
        <p:spPr>
          <a:xfrm>
            <a:off x="3699494" y="57184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前置基础知识</a:t>
            </a:r>
          </a:p>
        </p:txBody>
      </p:sp>
    </p:spTree>
    <p:extLst>
      <p:ext uri="{BB962C8B-B14F-4D97-AF65-F5344CB8AC3E}">
        <p14:creationId xmlns:p14="http://schemas.microsoft.com/office/powerpoint/2010/main" val="40767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89bdc2a-d4ab-43c3-a622-23d4fb882cae"/>
  <p:tag name="COMMONDATA" val="eyJoZGlkIjoiNzJkOTI4ZDgzM2U2NDliZTk5N2JmZWM3YjUxODBl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全屏显示(16:9)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思源黑体 Medium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2018-03-01T02:03:00Z</dcterms:created>
  <dcterms:modified xsi:type="dcterms:W3CDTF">2023-11-14T09:02:27Z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EAC9339EC3E54F5EB9D5C7376D70AA69_12</vt:lpwstr>
  </property>
</Properties>
</file>