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zuoQ71SJlC4Vh8+X70v3r4pV4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741950" y="1317900"/>
            <a:ext cx="8390100" cy="5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Bootcamp</a:t>
            </a:r>
            <a:endParaRPr sz="8700"/>
          </a:p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Dibimbing.id</a:t>
            </a:r>
            <a:endParaRPr sz="8700"/>
          </a:p>
          <a:p>
            <a:pPr indent="0" lvl="0" marL="12700" marR="1114425" rtl="0" algn="l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b="0" lang="en-US" sz="2950"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 adipiscing elit. Praesent tempor tristique  ultrices. Aenean dapibus purus justo, quis  semper diam tincidunt quis.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152" name="Google Shape;152;p10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0"/>
          <p:cNvSpPr txBox="1"/>
          <p:nvPr>
            <p:ph type="title"/>
          </p:nvPr>
        </p:nvSpPr>
        <p:spPr>
          <a:xfrm>
            <a:off x="1016000" y="2476400"/>
            <a:ext cx="72225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016000" y="5562191"/>
            <a:ext cx="6468745" cy="209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9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 adipiscing elit. Praesent tempor tristique  ultrices. Aenean dapibus purus justo, quis  semper diam tincidunt quis.</a:t>
            </a:r>
            <a:endParaRPr b="0" i="0" sz="2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rect b="b" l="l" r="r" t="t"/>
              <a:pathLst>
                <a:path extrusionOk="0" h="9982200" w="5302884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rect b="b" l="l" r="r" t="t"/>
              <a:pathLst>
                <a:path extrusionOk="0" h="9487535" w="841121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 txBox="1"/>
          <p:nvPr>
            <p:ph type="title"/>
          </p:nvPr>
        </p:nvSpPr>
        <p:spPr>
          <a:xfrm>
            <a:off x="1541325" y="2782850"/>
            <a:ext cx="57339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rgbClr val="262626"/>
                </a:solidFill>
              </a:rPr>
              <a:t>Lorem ipsum  dolor sit amet</a:t>
            </a:r>
            <a:endParaRPr sz="6000"/>
          </a:p>
        </p:txBody>
      </p:sp>
      <p:sp>
        <p:nvSpPr>
          <p:cNvPr id="58" name="Google Shape;58;p5"/>
          <p:cNvSpPr txBox="1"/>
          <p:nvPr/>
        </p:nvSpPr>
        <p:spPr>
          <a:xfrm>
            <a:off x="1541325" y="5575798"/>
            <a:ext cx="51549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r>
              <a:rPr b="0" i="0" lang="en-US" sz="23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 adipiscing elit. Praesent tempor tristique  ultrices. Aenean dapibus purus justo, quis  semper diam tincidunt quis.</a:t>
            </a:r>
            <a:endParaRPr b="0" i="0" sz="23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0" y="0"/>
            <a:ext cx="18288000" cy="4000500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818537" y="7054443"/>
            <a:ext cx="695325" cy="695325"/>
          </a:xfrm>
          <a:custGeom>
            <a:rect b="b" l="l" r="r" t="t"/>
            <a:pathLst>
              <a:path extrusionOk="0" h="695325" w="695325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extrusionOk="0" h="695325" w="695325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extrusionOk="0" h="695325" w="695325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9819528" y="6950384"/>
            <a:ext cx="695325" cy="695325"/>
          </a:xfrm>
          <a:custGeom>
            <a:rect b="b" l="l" r="r" t="t"/>
            <a:pathLst>
              <a:path extrusionOk="0" h="695325" w="695325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extrusionOk="0" h="695325" w="695325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extrusionOk="0" h="695325" w="695325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0" y="0"/>
            <a:ext cx="1028700" cy="1114425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0" y="1116869"/>
            <a:ext cx="3887413" cy="2883487"/>
            <a:chOff x="0" y="1116869"/>
            <a:chExt cx="3887413" cy="2883487"/>
          </a:xfrm>
        </p:grpSpPr>
        <p:sp>
          <p:nvSpPr>
            <p:cNvPr id="69" name="Google Shape;69;p2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 txBox="1"/>
          <p:nvPr>
            <p:ph type="title"/>
          </p:nvPr>
        </p:nvSpPr>
        <p:spPr>
          <a:xfrm>
            <a:off x="7849050" y="687400"/>
            <a:ext cx="94263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Lorem ipsum dolor sit amet,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5758850" y="1542400"/>
            <a:ext cx="112197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143510" rtl="0" algn="r">
              <a:lnSpc>
                <a:spcPct val="1198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50"/>
              <a:buFont typeface="Arial"/>
              <a:buNone/>
            </a:pPr>
            <a:r>
              <a:rPr b="1" i="0" lang="en-US" sz="54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consectetur adipiscing elit.</a:t>
            </a:r>
            <a:endParaRPr b="0" i="0" sz="54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19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50"/>
              <a:buFont typeface="Arial"/>
              <a:buNone/>
            </a:pPr>
            <a:r>
              <a:rPr b="1" i="0" lang="en-US" sz="54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tincidunt quis.</a:t>
            </a:r>
            <a:endParaRPr b="0" i="0" sz="54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428998" y="5818489"/>
            <a:ext cx="52173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 consectetur adipiscing elit. Praesent  tempor tristique ultrices. Aenean  dapibus purus justo, quis semper  diam tincidunt quis.</a:t>
            </a:r>
            <a:endParaRPr b="0" i="0" sz="2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1321146" y="5575083"/>
            <a:ext cx="50553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891539" rtl="0" algn="l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 consectetur adipiscing elit.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Praesent tempor tristique ultrices.  Aenean dapibus purus justo, quis  semper diam tincidunt quis.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1016000" y="927125"/>
            <a:ext cx="124887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Lorem ipsum dolor sit amet</a:t>
            </a:r>
            <a:endParaRPr sz="67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016000" y="2527327"/>
            <a:ext cx="93662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adipiscing elit.</a:t>
            </a:r>
            <a:endParaRPr b="0" i="0" sz="3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1602412" y="4278050"/>
            <a:ext cx="817244" cy="817244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589712" y="4347144"/>
            <a:ext cx="6960870" cy="373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LOREM IPSUM</a:t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l">
              <a:lnSpc>
                <a:spcPct val="115999"/>
              </a:lnSpc>
              <a:spcBef>
                <a:spcPts val="2125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adipiscing  elit. Praesent tempor tristique ultrices. Aenean  dapibus purus justo, quis semper diam tincidunt  quis.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9640092" y="4278050"/>
            <a:ext cx="817244" cy="817244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9627392" y="4347144"/>
            <a:ext cx="6955155" cy="3724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LOREM IPSUM</a:t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213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adipiscing  elit. Praesent tempor tristique ultrices. Aenean  dapibus purus justo, quis semper diam tincidunt  quis.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93" name="Google Shape;93;p4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036088" y="7438461"/>
              <a:ext cx="1819910" cy="1819910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"/>
          <p:cNvSpPr txBox="1"/>
          <p:nvPr>
            <p:ph type="title"/>
          </p:nvPr>
        </p:nvSpPr>
        <p:spPr>
          <a:xfrm>
            <a:off x="9467148" y="2783225"/>
            <a:ext cx="58614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Lorem ipsum  dolor sit amet</a:t>
            </a:r>
            <a:endParaRPr sz="6450"/>
          </a:p>
        </p:txBody>
      </p:sp>
      <p:sp>
        <p:nvSpPr>
          <p:cNvPr id="97" name="Google Shape;97;p4"/>
          <p:cNvSpPr txBox="1"/>
          <p:nvPr/>
        </p:nvSpPr>
        <p:spPr>
          <a:xfrm>
            <a:off x="9467159" y="6015288"/>
            <a:ext cx="520446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 adipiscing elit. Praesent tempor tristique  ultrices. Aenean dapibus purus justo,  quis semper diam tincidunt quis.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9386468" y="0"/>
            <a:ext cx="8902065" cy="10287000"/>
          </a:xfrm>
          <a:custGeom>
            <a:rect b="b" l="l" r="r" t="t"/>
            <a:pathLst>
              <a:path extrusionOk="0" h="10287000" w="8902065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12365066" y="4144207"/>
            <a:ext cx="4907280" cy="193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302895" lvl="0" marL="12700" marR="508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en-US" sz="6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 dolor sit amet</a:t>
            </a:r>
            <a:endParaRPr b="0" i="0" sz="6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2681625" y="6030075"/>
            <a:ext cx="58359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891539" rtl="0" algn="l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 consectetur adipiscing elit.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Praesent tempor tristique ultrices.  Aenean dapibus purus justo, quis  semper diam tincidunt quis.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2681625" y="1653883"/>
            <a:ext cx="5055235" cy="2472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891539" rtl="0" algn="l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 consectetur adipiscing elit.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Praesent tempor tristique ultrices.  Aenean dapibus purus justo, quis  semper diam tincidunt quis.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1028700" y="1746165"/>
            <a:ext cx="817244" cy="817244"/>
          </a:xfrm>
          <a:custGeom>
            <a:rect b="b" l="l" r="r" t="t"/>
            <a:pathLst>
              <a:path extrusionOk="0" h="817244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331095" y="1815256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1028700" y="6122334"/>
            <a:ext cx="817244" cy="817244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295054" y="6191428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7"/>
          <p:cNvGrpSpPr/>
          <p:nvPr/>
        </p:nvGrpSpPr>
        <p:grpSpPr>
          <a:xfrm>
            <a:off x="0" y="0"/>
            <a:ext cx="7153275" cy="10287020"/>
            <a:chOff x="0" y="0"/>
            <a:chExt cx="7153275" cy="10287020"/>
          </a:xfrm>
        </p:grpSpPr>
        <p:sp>
          <p:nvSpPr>
            <p:cNvPr id="117" name="Google Shape;117;p7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7698760"/>
              <a:ext cx="2552700" cy="2588260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3519251" y="1415372"/>
              <a:ext cx="2463165" cy="2463165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7"/>
          <p:cNvSpPr txBox="1"/>
          <p:nvPr>
            <p:ph type="title"/>
          </p:nvPr>
        </p:nvSpPr>
        <p:spPr>
          <a:xfrm>
            <a:off x="10591288" y="2654400"/>
            <a:ext cx="51768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5080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550">
                <a:solidFill>
                  <a:srgbClr val="262626"/>
                </a:solidFill>
              </a:rPr>
              <a:t>Lorem ipsum  dolor sit amet</a:t>
            </a:r>
            <a:endParaRPr sz="5550"/>
          </a:p>
        </p:txBody>
      </p:sp>
      <p:sp>
        <p:nvSpPr>
          <p:cNvPr id="121" name="Google Shape;121;p7"/>
          <p:cNvSpPr txBox="1"/>
          <p:nvPr/>
        </p:nvSpPr>
        <p:spPr>
          <a:xfrm>
            <a:off x="10684774" y="5633924"/>
            <a:ext cx="4989830" cy="1637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 adipiscing elit. Praesent tempor tristique  ultrices. Aenean dapibus purus justo, quis  semper diam tincidunt quis.</a:t>
            </a:r>
            <a:endParaRPr b="0" i="0" sz="22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11967525" y="6051657"/>
            <a:ext cx="5055235" cy="2472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891539" rtl="0" algn="l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 consectetur adipiscing elit.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Praesent tempor tristique ultrices.  Aenean dapibus purus justo, quis  semper diam tincidunt quis.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1967525" y="1675470"/>
            <a:ext cx="5055235" cy="2472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891539" rtl="0" algn="l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 consectetur adipiscing elit.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Praesent tempor tristique ultrices.  Aenean dapibus purus justo, quis  semper diam tincidunt quis.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0" y="0"/>
            <a:ext cx="7923530" cy="10287000"/>
          </a:xfrm>
          <a:custGeom>
            <a:rect b="b" l="l" r="r" t="t"/>
            <a:pathLst>
              <a:path extrusionOk="0" h="10287000" w="7923530">
                <a:moveTo>
                  <a:pt x="566853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5209055" y="0"/>
                </a:lnTo>
                <a:lnTo>
                  <a:pt x="5217529" y="6124"/>
                </a:lnTo>
                <a:lnTo>
                  <a:pt x="5260930" y="38040"/>
                </a:lnTo>
                <a:lnTo>
                  <a:pt x="5304069" y="70310"/>
                </a:lnTo>
                <a:lnTo>
                  <a:pt x="5346938" y="102927"/>
                </a:lnTo>
                <a:lnTo>
                  <a:pt x="5389536" y="135891"/>
                </a:lnTo>
                <a:lnTo>
                  <a:pt x="5431862" y="169203"/>
                </a:lnTo>
                <a:lnTo>
                  <a:pt x="5473915" y="202862"/>
                </a:lnTo>
                <a:lnTo>
                  <a:pt x="5515692" y="236869"/>
                </a:lnTo>
                <a:lnTo>
                  <a:pt x="5557200" y="271217"/>
                </a:lnTo>
                <a:lnTo>
                  <a:pt x="5598419" y="305898"/>
                </a:lnTo>
                <a:lnTo>
                  <a:pt x="5639350" y="340913"/>
                </a:lnTo>
                <a:lnTo>
                  <a:pt x="5679993" y="376261"/>
                </a:lnTo>
                <a:lnTo>
                  <a:pt x="5720349" y="411943"/>
                </a:lnTo>
                <a:lnTo>
                  <a:pt x="5760420" y="447959"/>
                </a:lnTo>
                <a:lnTo>
                  <a:pt x="5800185" y="484301"/>
                </a:lnTo>
                <a:lnTo>
                  <a:pt x="5839650" y="520962"/>
                </a:lnTo>
                <a:lnTo>
                  <a:pt x="5878813" y="557943"/>
                </a:lnTo>
                <a:lnTo>
                  <a:pt x="5917674" y="595244"/>
                </a:lnTo>
                <a:lnTo>
                  <a:pt x="5956230" y="632863"/>
                </a:lnTo>
                <a:lnTo>
                  <a:pt x="5994480" y="670802"/>
                </a:lnTo>
                <a:lnTo>
                  <a:pt x="6032417" y="709052"/>
                </a:lnTo>
                <a:lnTo>
                  <a:pt x="6070035" y="747607"/>
                </a:lnTo>
                <a:lnTo>
                  <a:pt x="6107333" y="786465"/>
                </a:lnTo>
                <a:lnTo>
                  <a:pt x="6144313" y="825627"/>
                </a:lnTo>
                <a:lnTo>
                  <a:pt x="6180976" y="865093"/>
                </a:lnTo>
                <a:lnTo>
                  <a:pt x="6217321" y="904863"/>
                </a:lnTo>
                <a:lnTo>
                  <a:pt x="6253331" y="944928"/>
                </a:lnTo>
                <a:lnTo>
                  <a:pt x="6289011" y="985281"/>
                </a:lnTo>
                <a:lnTo>
                  <a:pt x="6324360" y="1025922"/>
                </a:lnTo>
                <a:lnTo>
                  <a:pt x="6359378" y="1066851"/>
                </a:lnTo>
                <a:lnTo>
                  <a:pt x="6394063" y="1108069"/>
                </a:lnTo>
                <a:lnTo>
                  <a:pt x="6428416" y="1149575"/>
                </a:lnTo>
                <a:lnTo>
                  <a:pt x="6462417" y="1191359"/>
                </a:lnTo>
                <a:lnTo>
                  <a:pt x="6496075" y="1233414"/>
                </a:lnTo>
                <a:lnTo>
                  <a:pt x="6529387" y="1275741"/>
                </a:lnTo>
                <a:lnTo>
                  <a:pt x="6562353" y="1318338"/>
                </a:lnTo>
                <a:lnTo>
                  <a:pt x="6594970" y="1361206"/>
                </a:lnTo>
                <a:lnTo>
                  <a:pt x="6627237" y="1404344"/>
                </a:lnTo>
                <a:lnTo>
                  <a:pt x="6659149" y="1447746"/>
                </a:lnTo>
                <a:lnTo>
                  <a:pt x="6690702" y="1491404"/>
                </a:lnTo>
                <a:lnTo>
                  <a:pt x="6721894" y="1535317"/>
                </a:lnTo>
                <a:lnTo>
                  <a:pt x="6752726" y="1579483"/>
                </a:lnTo>
                <a:lnTo>
                  <a:pt x="6783199" y="1623898"/>
                </a:lnTo>
                <a:lnTo>
                  <a:pt x="6813311" y="1668562"/>
                </a:lnTo>
                <a:lnTo>
                  <a:pt x="6843059" y="1713480"/>
                </a:lnTo>
                <a:lnTo>
                  <a:pt x="6872437" y="1758635"/>
                </a:lnTo>
                <a:lnTo>
                  <a:pt x="6901443" y="1804025"/>
                </a:lnTo>
                <a:lnTo>
                  <a:pt x="6930076" y="1849650"/>
                </a:lnTo>
                <a:lnTo>
                  <a:pt x="6958334" y="1895509"/>
                </a:lnTo>
                <a:lnTo>
                  <a:pt x="6986217" y="1941602"/>
                </a:lnTo>
                <a:lnTo>
                  <a:pt x="7013721" y="1987930"/>
                </a:lnTo>
                <a:lnTo>
                  <a:pt x="7040846" y="2034470"/>
                </a:lnTo>
                <a:lnTo>
                  <a:pt x="7067589" y="2081226"/>
                </a:lnTo>
                <a:lnTo>
                  <a:pt x="7093948" y="2128200"/>
                </a:lnTo>
                <a:lnTo>
                  <a:pt x="7119921" y="2175392"/>
                </a:lnTo>
                <a:lnTo>
                  <a:pt x="7145505" y="2222807"/>
                </a:lnTo>
                <a:lnTo>
                  <a:pt x="7170710" y="2270420"/>
                </a:lnTo>
                <a:lnTo>
                  <a:pt x="7195520" y="2318234"/>
                </a:lnTo>
                <a:lnTo>
                  <a:pt x="7219935" y="2366247"/>
                </a:lnTo>
                <a:lnTo>
                  <a:pt x="7243955" y="2414457"/>
                </a:lnTo>
                <a:lnTo>
                  <a:pt x="7267579" y="2462864"/>
                </a:lnTo>
                <a:lnTo>
                  <a:pt x="7290809" y="2511465"/>
                </a:lnTo>
                <a:lnTo>
                  <a:pt x="7313650" y="2560264"/>
                </a:lnTo>
                <a:lnTo>
                  <a:pt x="7336085" y="2609239"/>
                </a:lnTo>
                <a:lnTo>
                  <a:pt x="7358114" y="2658391"/>
                </a:lnTo>
                <a:lnTo>
                  <a:pt x="7379740" y="2707722"/>
                </a:lnTo>
                <a:lnTo>
                  <a:pt x="7400963" y="2757230"/>
                </a:lnTo>
                <a:lnTo>
                  <a:pt x="7421785" y="2806918"/>
                </a:lnTo>
                <a:lnTo>
                  <a:pt x="7442192" y="2856775"/>
                </a:lnTo>
                <a:lnTo>
                  <a:pt x="7462192" y="2906791"/>
                </a:lnTo>
                <a:lnTo>
                  <a:pt x="7481785" y="2956966"/>
                </a:lnTo>
                <a:lnTo>
                  <a:pt x="7500967" y="3007301"/>
                </a:lnTo>
                <a:lnTo>
                  <a:pt x="7519736" y="3057797"/>
                </a:lnTo>
                <a:lnTo>
                  <a:pt x="7538091" y="3108455"/>
                </a:lnTo>
                <a:lnTo>
                  <a:pt x="7556029" y="3159251"/>
                </a:lnTo>
                <a:lnTo>
                  <a:pt x="7573550" y="3210187"/>
                </a:lnTo>
                <a:lnTo>
                  <a:pt x="7590654" y="3261262"/>
                </a:lnTo>
                <a:lnTo>
                  <a:pt x="7607341" y="3312475"/>
                </a:lnTo>
                <a:lnTo>
                  <a:pt x="7623611" y="3363826"/>
                </a:lnTo>
                <a:lnTo>
                  <a:pt x="7639464" y="3415313"/>
                </a:lnTo>
                <a:lnTo>
                  <a:pt x="7654895" y="3466928"/>
                </a:lnTo>
                <a:lnTo>
                  <a:pt x="7669901" y="3518661"/>
                </a:lnTo>
                <a:lnTo>
                  <a:pt x="7684481" y="3570513"/>
                </a:lnTo>
                <a:lnTo>
                  <a:pt x="7698635" y="3622483"/>
                </a:lnTo>
                <a:lnTo>
                  <a:pt x="7712364" y="3674572"/>
                </a:lnTo>
                <a:lnTo>
                  <a:pt x="7725666" y="3726779"/>
                </a:lnTo>
                <a:lnTo>
                  <a:pt x="7738541" y="3779094"/>
                </a:lnTo>
                <a:lnTo>
                  <a:pt x="7750985" y="3831505"/>
                </a:lnTo>
                <a:lnTo>
                  <a:pt x="7763000" y="3884011"/>
                </a:lnTo>
                <a:lnTo>
                  <a:pt x="7774584" y="3936611"/>
                </a:lnTo>
                <a:lnTo>
                  <a:pt x="7785738" y="3989304"/>
                </a:lnTo>
                <a:lnTo>
                  <a:pt x="7796461" y="4042091"/>
                </a:lnTo>
                <a:lnTo>
                  <a:pt x="7806755" y="4094974"/>
                </a:lnTo>
                <a:lnTo>
                  <a:pt x="7816616" y="4147932"/>
                </a:lnTo>
                <a:lnTo>
                  <a:pt x="7826045" y="4200965"/>
                </a:lnTo>
                <a:lnTo>
                  <a:pt x="7835039" y="4254072"/>
                </a:lnTo>
                <a:lnTo>
                  <a:pt x="7843597" y="4307254"/>
                </a:lnTo>
                <a:lnTo>
                  <a:pt x="7851717" y="4360511"/>
                </a:lnTo>
                <a:lnTo>
                  <a:pt x="7859401" y="4413842"/>
                </a:lnTo>
                <a:lnTo>
                  <a:pt x="7866650" y="4467223"/>
                </a:lnTo>
                <a:lnTo>
                  <a:pt x="7873462" y="4520655"/>
                </a:lnTo>
                <a:lnTo>
                  <a:pt x="7879838" y="4574140"/>
                </a:lnTo>
                <a:lnTo>
                  <a:pt x="7885776" y="4627680"/>
                </a:lnTo>
                <a:lnTo>
                  <a:pt x="7891276" y="4681274"/>
                </a:lnTo>
                <a:lnTo>
                  <a:pt x="7896337" y="4734904"/>
                </a:lnTo>
                <a:lnTo>
                  <a:pt x="7900959" y="4788570"/>
                </a:lnTo>
                <a:lnTo>
                  <a:pt x="7905143" y="4842272"/>
                </a:lnTo>
                <a:lnTo>
                  <a:pt x="7908887" y="4896006"/>
                </a:lnTo>
                <a:lnTo>
                  <a:pt x="7912192" y="4949772"/>
                </a:lnTo>
                <a:lnTo>
                  <a:pt x="7915059" y="5003565"/>
                </a:lnTo>
                <a:lnTo>
                  <a:pt x="7917484" y="5057390"/>
                </a:lnTo>
                <a:lnTo>
                  <a:pt x="7919467" y="5111224"/>
                </a:lnTo>
                <a:lnTo>
                  <a:pt x="7921008" y="5165067"/>
                </a:lnTo>
                <a:lnTo>
                  <a:pt x="7922107" y="5218918"/>
                </a:lnTo>
                <a:lnTo>
                  <a:pt x="7922767" y="5272778"/>
                </a:lnTo>
                <a:lnTo>
                  <a:pt x="7922986" y="5326647"/>
                </a:lnTo>
                <a:lnTo>
                  <a:pt x="7922767" y="5380516"/>
                </a:lnTo>
                <a:lnTo>
                  <a:pt x="7922107" y="5434376"/>
                </a:lnTo>
                <a:lnTo>
                  <a:pt x="7921008" y="5488227"/>
                </a:lnTo>
                <a:lnTo>
                  <a:pt x="7919467" y="5542069"/>
                </a:lnTo>
                <a:lnTo>
                  <a:pt x="7917484" y="5595903"/>
                </a:lnTo>
                <a:lnTo>
                  <a:pt x="7915059" y="5649728"/>
                </a:lnTo>
                <a:lnTo>
                  <a:pt x="7912192" y="5703522"/>
                </a:lnTo>
                <a:lnTo>
                  <a:pt x="7908887" y="5757287"/>
                </a:lnTo>
                <a:lnTo>
                  <a:pt x="7905143" y="5811022"/>
                </a:lnTo>
                <a:lnTo>
                  <a:pt x="7900959" y="5864723"/>
                </a:lnTo>
                <a:lnTo>
                  <a:pt x="7896337" y="5918390"/>
                </a:lnTo>
                <a:lnTo>
                  <a:pt x="7891276" y="5972019"/>
                </a:lnTo>
                <a:lnTo>
                  <a:pt x="7885776" y="6025614"/>
                </a:lnTo>
                <a:lnTo>
                  <a:pt x="7879838" y="6079153"/>
                </a:lnTo>
                <a:lnTo>
                  <a:pt x="7873462" y="6132638"/>
                </a:lnTo>
                <a:lnTo>
                  <a:pt x="7866650" y="6186070"/>
                </a:lnTo>
                <a:lnTo>
                  <a:pt x="7859401" y="6239451"/>
                </a:lnTo>
                <a:lnTo>
                  <a:pt x="7851717" y="6292783"/>
                </a:lnTo>
                <a:lnTo>
                  <a:pt x="7843597" y="6346039"/>
                </a:lnTo>
                <a:lnTo>
                  <a:pt x="7835039" y="6399221"/>
                </a:lnTo>
                <a:lnTo>
                  <a:pt x="7826045" y="6452328"/>
                </a:lnTo>
                <a:lnTo>
                  <a:pt x="7816616" y="6505361"/>
                </a:lnTo>
                <a:lnTo>
                  <a:pt x="7806755" y="6558319"/>
                </a:lnTo>
                <a:lnTo>
                  <a:pt x="7796461" y="6611202"/>
                </a:lnTo>
                <a:lnTo>
                  <a:pt x="7785738" y="6663989"/>
                </a:lnTo>
                <a:lnTo>
                  <a:pt x="7774584" y="6716683"/>
                </a:lnTo>
                <a:lnTo>
                  <a:pt x="7763000" y="6769283"/>
                </a:lnTo>
                <a:lnTo>
                  <a:pt x="7750985" y="6821789"/>
                </a:lnTo>
                <a:lnTo>
                  <a:pt x="7738541" y="6874199"/>
                </a:lnTo>
                <a:lnTo>
                  <a:pt x="7725666" y="6926514"/>
                </a:lnTo>
                <a:lnTo>
                  <a:pt x="7712364" y="6978722"/>
                </a:lnTo>
                <a:lnTo>
                  <a:pt x="7698635" y="7030810"/>
                </a:lnTo>
                <a:lnTo>
                  <a:pt x="7684481" y="7082781"/>
                </a:lnTo>
                <a:lnTo>
                  <a:pt x="7669901" y="7134633"/>
                </a:lnTo>
                <a:lnTo>
                  <a:pt x="7654895" y="7186366"/>
                </a:lnTo>
                <a:lnTo>
                  <a:pt x="7639464" y="7237981"/>
                </a:lnTo>
                <a:lnTo>
                  <a:pt x="7623611" y="7289468"/>
                </a:lnTo>
                <a:lnTo>
                  <a:pt x="7607341" y="7340819"/>
                </a:lnTo>
                <a:lnTo>
                  <a:pt x="7590654" y="7392032"/>
                </a:lnTo>
                <a:lnTo>
                  <a:pt x="7573550" y="7443106"/>
                </a:lnTo>
                <a:lnTo>
                  <a:pt x="7556029" y="7494042"/>
                </a:lnTo>
                <a:lnTo>
                  <a:pt x="7538091" y="7544838"/>
                </a:lnTo>
                <a:lnTo>
                  <a:pt x="7519738" y="7595496"/>
                </a:lnTo>
                <a:lnTo>
                  <a:pt x="7500973" y="7645992"/>
                </a:lnTo>
                <a:lnTo>
                  <a:pt x="7481795" y="7696328"/>
                </a:lnTo>
                <a:lnTo>
                  <a:pt x="7462204" y="7746503"/>
                </a:lnTo>
                <a:lnTo>
                  <a:pt x="7442201" y="7796518"/>
                </a:lnTo>
                <a:lnTo>
                  <a:pt x="7421785" y="7846375"/>
                </a:lnTo>
                <a:lnTo>
                  <a:pt x="7400963" y="7896063"/>
                </a:lnTo>
                <a:lnTo>
                  <a:pt x="7379740" y="7945572"/>
                </a:lnTo>
                <a:lnTo>
                  <a:pt x="7358114" y="7994902"/>
                </a:lnTo>
                <a:lnTo>
                  <a:pt x="7336085" y="8044054"/>
                </a:lnTo>
                <a:lnTo>
                  <a:pt x="7313650" y="8093030"/>
                </a:lnTo>
                <a:lnTo>
                  <a:pt x="7290809" y="8141829"/>
                </a:lnTo>
                <a:lnTo>
                  <a:pt x="7267579" y="8190430"/>
                </a:lnTo>
                <a:lnTo>
                  <a:pt x="7243955" y="8238836"/>
                </a:lnTo>
                <a:lnTo>
                  <a:pt x="7219935" y="8287047"/>
                </a:lnTo>
                <a:lnTo>
                  <a:pt x="7195520" y="8335060"/>
                </a:lnTo>
                <a:lnTo>
                  <a:pt x="7170710" y="8382874"/>
                </a:lnTo>
                <a:lnTo>
                  <a:pt x="7145505" y="8430487"/>
                </a:lnTo>
                <a:lnTo>
                  <a:pt x="7119921" y="8477892"/>
                </a:lnTo>
                <a:lnTo>
                  <a:pt x="7093948" y="8525082"/>
                </a:lnTo>
                <a:lnTo>
                  <a:pt x="7067589" y="8572057"/>
                </a:lnTo>
                <a:lnTo>
                  <a:pt x="7040846" y="8618817"/>
                </a:lnTo>
                <a:lnTo>
                  <a:pt x="7013721" y="8665362"/>
                </a:lnTo>
                <a:lnTo>
                  <a:pt x="6986217" y="8711692"/>
                </a:lnTo>
                <a:lnTo>
                  <a:pt x="6958334" y="8757784"/>
                </a:lnTo>
                <a:lnTo>
                  <a:pt x="6930076" y="8803644"/>
                </a:lnTo>
                <a:lnTo>
                  <a:pt x="6901443" y="8849269"/>
                </a:lnTo>
                <a:lnTo>
                  <a:pt x="6872437" y="8894659"/>
                </a:lnTo>
                <a:lnTo>
                  <a:pt x="6843059" y="8939814"/>
                </a:lnTo>
                <a:lnTo>
                  <a:pt x="6813311" y="8984732"/>
                </a:lnTo>
                <a:lnTo>
                  <a:pt x="6783199" y="9029395"/>
                </a:lnTo>
                <a:lnTo>
                  <a:pt x="6752726" y="9073811"/>
                </a:lnTo>
                <a:lnTo>
                  <a:pt x="6721894" y="9117976"/>
                </a:lnTo>
                <a:lnTo>
                  <a:pt x="6690702" y="9161889"/>
                </a:lnTo>
                <a:lnTo>
                  <a:pt x="6659149" y="9205548"/>
                </a:lnTo>
                <a:lnTo>
                  <a:pt x="6627237" y="9248949"/>
                </a:lnTo>
                <a:lnTo>
                  <a:pt x="6594970" y="9292087"/>
                </a:lnTo>
                <a:lnTo>
                  <a:pt x="6562353" y="9334956"/>
                </a:lnTo>
                <a:lnTo>
                  <a:pt x="6529387" y="9377555"/>
                </a:lnTo>
                <a:lnTo>
                  <a:pt x="6496075" y="9419881"/>
                </a:lnTo>
                <a:lnTo>
                  <a:pt x="6462417" y="9461934"/>
                </a:lnTo>
                <a:lnTo>
                  <a:pt x="6428416" y="9503711"/>
                </a:lnTo>
                <a:lnTo>
                  <a:pt x="6394063" y="9545219"/>
                </a:lnTo>
                <a:lnTo>
                  <a:pt x="6359378" y="9586438"/>
                </a:lnTo>
                <a:lnTo>
                  <a:pt x="6324360" y="9627369"/>
                </a:lnTo>
                <a:lnTo>
                  <a:pt x="6289011" y="9668012"/>
                </a:lnTo>
                <a:lnTo>
                  <a:pt x="6253331" y="9708368"/>
                </a:lnTo>
                <a:lnTo>
                  <a:pt x="6217321" y="9748438"/>
                </a:lnTo>
                <a:lnTo>
                  <a:pt x="6180976" y="9788203"/>
                </a:lnTo>
                <a:lnTo>
                  <a:pt x="6144313" y="9827668"/>
                </a:lnTo>
                <a:lnTo>
                  <a:pt x="6107333" y="9866832"/>
                </a:lnTo>
                <a:lnTo>
                  <a:pt x="6070035" y="9905692"/>
                </a:lnTo>
                <a:lnTo>
                  <a:pt x="6032417" y="9944249"/>
                </a:lnTo>
                <a:lnTo>
                  <a:pt x="5994480" y="9982499"/>
                </a:lnTo>
                <a:lnTo>
                  <a:pt x="5956230" y="10020436"/>
                </a:lnTo>
                <a:lnTo>
                  <a:pt x="5917674" y="10058054"/>
                </a:lnTo>
                <a:lnTo>
                  <a:pt x="5878813" y="10095352"/>
                </a:lnTo>
                <a:lnTo>
                  <a:pt x="5839650" y="10132332"/>
                </a:lnTo>
                <a:lnTo>
                  <a:pt x="5800185" y="10168994"/>
                </a:lnTo>
                <a:lnTo>
                  <a:pt x="5760420" y="10205340"/>
                </a:lnTo>
                <a:lnTo>
                  <a:pt x="5720349" y="10241350"/>
                </a:lnTo>
                <a:lnTo>
                  <a:pt x="5679993" y="10277030"/>
                </a:lnTo>
                <a:lnTo>
                  <a:pt x="5668530" y="10287000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558120" y="3996806"/>
            <a:ext cx="5942330" cy="22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0"/>
              <a:buFont typeface="Arial"/>
              <a:buNone/>
            </a:pPr>
            <a:r>
              <a:rPr b="1" i="0" lang="en-US" sz="48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 amet, consectetur  adipiscing elit.</a:t>
            </a:r>
            <a:endParaRPr b="0" i="0" sz="4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10314614" y="1767751"/>
            <a:ext cx="817244" cy="817244"/>
          </a:xfrm>
          <a:custGeom>
            <a:rect b="b" l="l" r="r" t="t"/>
            <a:pathLst>
              <a:path extrusionOk="0" h="817244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48C4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0616998" y="1836842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0314614" y="6143944"/>
            <a:ext cx="817244" cy="817244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48C4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10580957" y="6213038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 txBox="1"/>
          <p:nvPr/>
        </p:nvSpPr>
        <p:spPr>
          <a:xfrm>
            <a:off x="9725111" y="6292198"/>
            <a:ext cx="7026909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consectetur adipiscing  elit. Praesent tempor tristique ultrices. Aenean dapibus  purus justo, quis semper diam tincidunt quis.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1179925" y="5238739"/>
            <a:ext cx="62154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5080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 amet, consectetur  adipiscing elit.</a:t>
            </a:r>
            <a:endParaRPr b="0" i="0" sz="5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9"/>
          <p:cNvSpPr txBox="1"/>
          <p:nvPr>
            <p:ph type="title"/>
          </p:nvPr>
        </p:nvSpPr>
        <p:spPr>
          <a:xfrm>
            <a:off x="1016000" y="1281350"/>
            <a:ext cx="88002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Lorem ipsum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2021-04-16T15:55:20Z</dcterms:created>
  <dc:creator>dibimbing.id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