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D0D2F-89B4-7144-55C7-822A45CF5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DFD807-A6AA-4BA4-A540-474C15DCA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DB344-A2E1-5F48-C438-95E9D85F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5EC756-6599-0BEB-06A4-0A948AD2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42F8DE-25FA-0FA2-96A8-99BF2AAD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52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CC82-ED07-FD33-78FD-35186F1E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F4AD9C-8018-F8BE-8DCC-B4145CAF9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5EBB98-3EEC-CEA8-43D4-44A5F527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0371D-47F7-7972-F33A-EEA4FF8F6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9691F6-9E25-22F0-B7D8-EBE77C215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26969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C51E78C-79B4-9892-7BFB-4432C2BFF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A14B04-E35F-8E88-8171-D5700B63A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B32998-F2E4-B71E-4AB9-86BAFD767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B8C9CE-4953-4E1A-21C6-5529E6FD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86DA8-FC16-B3F8-6261-D9B74C22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7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321CFF-E1A9-C164-E467-6EA92E89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682DC-B962-1777-3BD3-52624223E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032C64-4530-FA2B-E77D-A3A1ABD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F223D-4E71-2991-01DF-60A34EEE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FB4692-DB75-5483-CF25-42167E9F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24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C254C-23F7-9478-4060-172569EA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64231-745E-4C17-39DD-369E201F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48932-6474-4A88-CED2-03EFEEBF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78D7E-DC76-DEC7-759D-3905432C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F9CE3-963B-3D5E-6DB2-1BC1C3EF4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801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9EE0E-C3C9-17A8-C1B4-78B92AF5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4B71-B768-CABA-2EE6-39955C542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B788B7-049B-65B6-2A33-9BB343CE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9675B7-A5D8-FAB1-244E-96BCF39D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013BF-953F-9403-171C-C07E3C8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3B5FBA-C78D-CAE8-1351-89203294F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0993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43646-2B5A-8CBB-DC2A-9A3E0047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BCAF1C-93F8-C150-70DB-002B1A206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DEFDFA-DE9D-11CB-6FE5-4DB06D917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9CF89B-2A85-DE89-9AE7-F21ABAC4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B2E072-0A54-EF94-73C4-2CF147FFA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43E9F6-B483-83E9-C461-AC47FCE58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C2A8BD-5106-DDF2-F5B2-41ED5B69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210FC9D-C781-EA72-4BBA-E3885A2A1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0089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95B0C-56D8-5910-2E1A-780DBA9A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74727D-6D0D-4CF9-2ED1-76404017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A72406-7B49-F552-F50D-54FF1158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3AAC1-8FF9-E781-3FF2-DCEF04A9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5222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B577670-42F1-AF2A-D86F-DE6746DE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734CCA-D9D9-5E61-CFC1-072E12A9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FB4AA-8528-4CD9-C0E6-7BA74E28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1786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EDD57-2F2E-EA35-2756-525E24BF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A987D1-7C5C-AAE1-9A88-7F4EC2F6D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A206D18-B15C-F920-88E5-C2916E222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2920C4-2AFA-DBD6-0CBC-053CACAA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537BBB-323B-374A-1F9A-4E089B536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1A7742-97F5-2D18-3C9A-333EFF0A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42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12986-64AE-474E-F786-4A9691785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B87E32-73E7-386A-2E94-A6025862C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559D2F-2E81-20ED-A830-89A863421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1888B-8101-9B2F-353A-F6972C04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2009D6-EE0A-36F6-FC9C-F513FA0FE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58F653-AEB6-49F5-B670-BE45094D1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949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95FB77-76E0-086D-E0F8-507A4BDF7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E022B8-17A2-9D98-E2DE-AED99687C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39ACCF-1232-F108-680D-20F4BEB17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67E552-AD3C-9B41-B312-CC700D2A9AEA}" type="datetimeFigureOut">
              <a:rPr kumimoji="1" lang="ko-KR" altLang="en-US" smtClean="0"/>
              <a:t>2025. 5. 7.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7B6D3-B6AD-6110-0591-17BE854B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3995A-42C8-426B-A3E2-7680E9B1F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FFE57-44F0-8145-87C1-79DD1059231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686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53E59-564E-C6C6-47E9-DC5B10301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50547"/>
          </a:xfrm>
        </p:spPr>
        <p:txBody>
          <a:bodyPr/>
          <a:lstStyle/>
          <a:p>
            <a:r>
              <a:rPr kumimoji="1" lang="en-US" altLang="ko-KR" dirty="0">
                <a:ea typeface="GungsuhChe" panose="02030609000101010101" pitchFamily="49" charset="-127"/>
              </a:rPr>
              <a:t>Quantize-Me-Not</a:t>
            </a:r>
            <a:endParaRPr kumimoji="1" lang="ko-KR" altLang="en-US" dirty="0">
              <a:ea typeface="GungsuhChe" panose="02030609000101010101" pitchFamily="49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3BBBF9-7724-8CDD-36AA-29D4057F22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399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26741-8AEA-0E04-6A6B-6A231B65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020" y="365125"/>
            <a:ext cx="10468303" cy="6161799"/>
          </a:xfrm>
        </p:spPr>
        <p:txBody>
          <a:bodyPr/>
          <a:lstStyle/>
          <a:p>
            <a:r>
              <a:rPr kumimoji="1" lang="en-US" altLang="ko-KR" dirty="0">
                <a:ea typeface="GungsuhChe" panose="02030609000101010101" pitchFamily="49" charset="-127"/>
              </a:rPr>
              <a:t>Motivation/Philosophy/Inspirations</a:t>
            </a:r>
            <a:endParaRPr kumimoji="1" lang="ko-KR" altLang="en-US" dirty="0">
              <a:ea typeface="GungsuhChe" panose="02030609000101010101" pitchFamily="49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344B17-775D-5A48-1E1E-F0C5E1249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2069"/>
            <a:ext cx="11532476" cy="4074894"/>
          </a:xfrm>
        </p:spPr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483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7BB06-D273-0278-2F13-107C6D93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System Design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0FC2E9-044C-F571-346F-A1CC86388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Diagram: </a:t>
            </a:r>
            <a:r>
              <a:rPr lang="en" altLang="ko-KR" dirty="0"/>
              <a:t>Upload MIDI → Select Preset → Modify Notes → Download</a:t>
            </a:r>
          </a:p>
          <a:p>
            <a:endParaRPr kumimoji="1" lang="en" altLang="ko-KR" dirty="0"/>
          </a:p>
          <a:p>
            <a:endParaRPr kumimoji="1" lang="en" altLang="ko-KR" dirty="0"/>
          </a:p>
          <a:p>
            <a:r>
              <a:rPr kumimoji="1" lang="en" altLang="ko-KR" dirty="0"/>
              <a:t>Used Tools: </a:t>
            </a:r>
            <a:r>
              <a:rPr lang="en" altLang="ko-KR" dirty="0"/>
              <a:t>HTML / CSS / JavaScript/ </a:t>
            </a:r>
            <a:r>
              <a:rPr lang="en" altLang="ko-KR" dirty="0" err="1"/>
              <a:t>Tone.js</a:t>
            </a:r>
            <a:r>
              <a:rPr lang="en" altLang="ko-KR" dirty="0"/>
              <a:t> MIDI parser</a:t>
            </a:r>
            <a:endParaRPr kumimoji="1" lang="en" altLang="ko-KR" dirty="0"/>
          </a:p>
        </p:txBody>
      </p:sp>
    </p:spTree>
    <p:extLst>
      <p:ext uri="{BB962C8B-B14F-4D97-AF65-F5344CB8AC3E}">
        <p14:creationId xmlns:p14="http://schemas.microsoft.com/office/powerpoint/2010/main" val="42464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52F79-32DD-3DCE-365E-8E30862B7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330" y="365125"/>
            <a:ext cx="6445469" cy="6109247"/>
          </a:xfrm>
        </p:spPr>
        <p:txBody>
          <a:bodyPr/>
          <a:lstStyle/>
          <a:p>
            <a:r>
              <a:rPr kumimoji="1" lang="en-US" altLang="ko-KR" dirty="0"/>
              <a:t>Demo 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BE7D91-5952-F754-C77E-E75742880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808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C5D5C-A1A4-8A7D-E877-96B90108E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</a:t>
            </a:r>
            <a:r>
              <a:rPr kumimoji="1" lang="ko-KR" altLang="en-US" dirty="0"/>
              <a:t> </a:t>
            </a:r>
            <a:r>
              <a:rPr kumimoji="1" lang="en-US" altLang="ko-KR" dirty="0"/>
              <a:t>Works</a:t>
            </a:r>
            <a:r>
              <a:rPr kumimoji="1" lang="ko-KR" altLang="en-US" dirty="0"/>
              <a:t> </a:t>
            </a:r>
            <a:r>
              <a:rPr kumimoji="1" lang="en-US" altLang="ko-KR" dirty="0"/>
              <a:t>Well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2AC37E-B371-A507-AEB7-A3F09E70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Easy to use(Fast Result)</a:t>
            </a:r>
          </a:p>
          <a:p>
            <a:r>
              <a:rPr kumimoji="1" lang="en-US" altLang="ko-KR" dirty="0"/>
              <a:t>2. Accurate groove Result</a:t>
            </a:r>
          </a:p>
          <a:p>
            <a:r>
              <a:rPr kumimoji="1" lang="en-US" altLang="ko-KR" dirty="0"/>
              <a:t>3. Multiple Preset Working(Artist Preset added)</a:t>
            </a:r>
          </a:p>
          <a:p>
            <a:r>
              <a:rPr kumimoji="1" lang="en-US" altLang="ko-KR" dirty="0"/>
              <a:t>4. Able to Download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3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5313CB-F47E-AF69-46FC-627F45ED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What Could Be Improved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BFC2A-72CF-B031-3CFF-BF0DDAFC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 No playback</a:t>
            </a:r>
          </a:p>
          <a:p>
            <a:r>
              <a:rPr kumimoji="1" lang="en-US" altLang="ko-KR" dirty="0"/>
              <a:t>2. No Custom Groove Editor</a:t>
            </a:r>
          </a:p>
          <a:p>
            <a:r>
              <a:rPr kumimoji="1" lang="en-US" altLang="ko-KR" dirty="0"/>
              <a:t>3. </a:t>
            </a:r>
            <a:r>
              <a:rPr lang="en" altLang="ko-KR" dirty="0"/>
              <a:t>Doesn’t recognize complex drum layouts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46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2C7ED-C382-5D9E-B634-37CC4A218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Future Features!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5FFCF-E82C-68AF-2341-9D7C53D54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R" dirty="0"/>
              <a:t>1. Add Playback</a:t>
            </a:r>
          </a:p>
          <a:p>
            <a:r>
              <a:rPr kumimoji="1" lang="en-US" altLang="ko-KR" dirty="0"/>
              <a:t>2. Custom Groove Builder</a:t>
            </a:r>
          </a:p>
          <a:p>
            <a:r>
              <a:rPr kumimoji="1" lang="en-US" altLang="ko-KR" dirty="0"/>
              <a:t>3. Expand Genre/Artists Presets</a:t>
            </a:r>
          </a:p>
          <a:p>
            <a:r>
              <a:rPr kumimoji="1" lang="en-US" altLang="ko-KR" dirty="0"/>
              <a:t>4. Better Multi-track support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95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112</Words>
  <Application>Microsoft Macintosh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GungsuhChe</vt:lpstr>
      <vt:lpstr>맑은 고딕</vt:lpstr>
      <vt:lpstr>Arial</vt:lpstr>
      <vt:lpstr>Office 테마</vt:lpstr>
      <vt:lpstr>Quantize-Me-Not</vt:lpstr>
      <vt:lpstr>Motivation/Philosophy/Inspirations</vt:lpstr>
      <vt:lpstr>System Design</vt:lpstr>
      <vt:lpstr>Demo </vt:lpstr>
      <vt:lpstr>What Works Well</vt:lpstr>
      <vt:lpstr>What Could Be Improved</vt:lpstr>
      <vt:lpstr>Future Features!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원대환</dc:creator>
  <cp:lastModifiedBy>원대환</cp:lastModifiedBy>
  <cp:revision>2</cp:revision>
  <dcterms:created xsi:type="dcterms:W3CDTF">2025-05-07T20:11:14Z</dcterms:created>
  <dcterms:modified xsi:type="dcterms:W3CDTF">2025-05-07T20:39:52Z</dcterms:modified>
</cp:coreProperties>
</file>