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000"/>
    <a:srgbClr val="AB7942"/>
    <a:srgbClr val="FFA1F5"/>
    <a:srgbClr val="FFC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2395-1345-5242-86C8-8BFA020EFA0E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7973-9C1D-8D48-8832-8644C23AAA6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25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20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236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7862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207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22F-CE29-0748-BF5D-B1BECC09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6C72F-B50A-A44E-B732-04B8E6CD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E772-C16B-E243-8ACB-1ABE5A4A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5462-B561-4E4B-B617-798E5C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590-0C8A-D143-A3E1-DFC5B1D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5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05D-E2A0-B34E-9B4F-5119EE8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A8B3-C409-D946-B739-5B3581F8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9B24-2F27-6445-8821-31E7FAE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EDC5-11BD-1542-A008-15F63FA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3F66-A8B7-954F-881B-72845BE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43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C007-B76D-9546-A9EB-7A2222FD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D84FE-D188-CD49-894A-F1E8FCF4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F7D6-FD02-FC46-9BD7-4E352C7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0B45-99E5-5D4F-8613-EA67697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9EF9-7270-0B4E-ADD7-71C18AB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39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472-9A28-2347-816B-224517F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3CB-910F-F045-9CAC-6AFE0A2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69D-9A56-5049-BDA2-EF2AB4AA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D05A-8509-C842-96CA-290242B5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F976-6AD1-F247-BFA1-3B9E2EBC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0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530-DFF6-1148-A5C9-01780217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B8B-BA8E-C849-80EF-6D654638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99D1-45DE-6948-A0A6-2C4CBD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EA73-F3D5-B64A-9657-91B9E075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FA74-984B-5C45-9CA2-D1BDEF7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11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E4E-3E1B-9A44-975C-C31F3F5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D6E3-5603-7F48-901E-A3250F6C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81814-312A-1B4A-A127-B79387D5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18FD-6384-744E-BD87-BA81188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B4AD-DFE2-FA43-B3BD-80CCB85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9908-2831-304F-8B0B-5110114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23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269C-895C-B343-B39D-453178AE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B78A-831D-FE4F-B17E-B8EFF7AA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012A3-2458-0346-964C-3913B8C0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D21B-1870-CF47-82D1-6F7C87502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386A-0BB4-A745-9678-883F913A1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D3E5-C2CE-4944-90BC-C74B2C4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A1437-49AB-5043-8424-E51063D4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A8737-15D8-D248-B1A2-F47F9A8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00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339-1588-9541-B04C-3E21998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2A64-C581-9148-9807-F2B0A71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C062-80EB-D84D-920E-49FAFC8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5EDE-28D4-0344-8093-9EED6288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73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E771F-89D6-1045-910D-A93DD833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99A-0F11-9044-81D0-2945B865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0795-E691-B04C-8338-1CFC591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3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4862-3FBD-D94F-8D02-1E10CDE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1D5-8327-344A-867E-4769EB4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71AC-475B-1547-BF1A-86C82407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4DAE-F53E-224A-8023-D990E101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D3F3-3795-E24C-9C0C-725A6951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4075-EC83-D64C-9969-5C044858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4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1388-1F48-2C46-B3AB-53E44134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0368A-2898-B444-952D-93009DB0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4925-6137-444B-8A8B-0937144A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2654-E931-1E4B-BEB4-4229EFBD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C204-7AB4-A445-B431-0257568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CBEC-7C18-1143-978E-2C04D3A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0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D0AC-530B-4847-86D5-3F92EC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3658-2324-3C44-9FD3-564B7791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3B7-5BB6-8E4C-8A9B-DA7CD95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ADA-A9E4-6D41-8C8C-790D4B70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8C6B-7D6A-9D4D-A7B9-6BE914F7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62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Spectrogram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images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4000 x 4000 pixels e each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PNG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100BA-5A79-2A4B-BFD7-09B0748D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641" y="4249994"/>
            <a:ext cx="2433584" cy="5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15F98-996B-534A-8A02-1B14DFED1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581" y="1806136"/>
            <a:ext cx="1371600" cy="137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E3366F-BCA7-0F43-9553-0A65FC802642}"/>
              </a:ext>
            </a:extLst>
          </p:cNvPr>
          <p:cNvSpPr/>
          <p:nvPr/>
        </p:nvSpPr>
        <p:spPr>
          <a:xfrm>
            <a:off x="9951367" y="326451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FR" dirty="0"/>
              <a:t>lues01.png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03ABB8-657A-9547-B5CF-698E9B80C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3594" y="3730196"/>
            <a:ext cx="1371600" cy="13716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BF442B7-7308-2442-B23A-01A96C1D26C3}"/>
              </a:ext>
            </a:extLst>
          </p:cNvPr>
          <p:cNvSpPr/>
          <p:nvPr/>
        </p:nvSpPr>
        <p:spPr>
          <a:xfrm>
            <a:off x="9871217" y="5198144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hiphop</a:t>
            </a:r>
            <a:r>
              <a:rPr lang="en-FR" dirty="0"/>
              <a:t>02.png</a:t>
            </a:r>
          </a:p>
        </p:txBody>
      </p:sp>
    </p:spTree>
    <p:extLst>
      <p:ext uri="{BB962C8B-B14F-4D97-AF65-F5344CB8AC3E}">
        <p14:creationId xmlns:p14="http://schemas.microsoft.com/office/powerpoint/2010/main" val="12675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64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827428" y="42118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7" y="3143932"/>
            <a:ext cx="1784434" cy="1427546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768316" y="2411841"/>
            <a:ext cx="2233203" cy="2481202"/>
          </a:xfrm>
          <a:prstGeom prst="rightArrow">
            <a:avLst>
              <a:gd name="adj1" fmla="val 50000"/>
              <a:gd name="adj2" fmla="val 2100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Machine Learning Classifier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10789865" y="51850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Output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C1DB8F5-A2AB-AF45-BCE5-5EEB3B3A3C21}"/>
              </a:ext>
            </a:extLst>
          </p:cNvPr>
          <p:cNvSpPr/>
          <p:nvPr/>
        </p:nvSpPr>
        <p:spPr>
          <a:xfrm>
            <a:off x="7322764" y="5624002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endParaRPr lang="en-FR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CA7F18-A835-484E-B99F-BA6E567CDF0D}"/>
              </a:ext>
            </a:extLst>
          </p:cNvPr>
          <p:cNvSpPr/>
          <p:nvPr/>
        </p:nvSpPr>
        <p:spPr>
          <a:xfrm>
            <a:off x="7322773" y="6202960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9088FB0-22A8-5C4B-977E-FA6C80E1A390}"/>
              </a:ext>
            </a:extLst>
          </p:cNvPr>
          <p:cNvSpPr/>
          <p:nvPr/>
        </p:nvSpPr>
        <p:spPr>
          <a:xfrm>
            <a:off x="7322765" y="5035315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endParaRPr lang="en-FR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895CECB-25F6-CC4B-9B0B-63D2D5BEC1B3}"/>
              </a:ext>
            </a:extLst>
          </p:cNvPr>
          <p:cNvSpPr/>
          <p:nvPr/>
        </p:nvSpPr>
        <p:spPr>
          <a:xfrm>
            <a:off x="7322764" y="4412660"/>
            <a:ext cx="2643743" cy="4965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blues</a:t>
            </a:r>
            <a:endParaRPr lang="en-FR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46548B-D730-BA49-9B25-58195020D663}"/>
              </a:ext>
            </a:extLst>
          </p:cNvPr>
          <p:cNvSpPr/>
          <p:nvPr/>
        </p:nvSpPr>
        <p:spPr>
          <a:xfrm>
            <a:off x="7322766" y="3795063"/>
            <a:ext cx="2643743" cy="4965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classical</a:t>
            </a:r>
            <a:endParaRPr lang="en-FR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43F363-8E67-1647-A6D6-D14EC3C5FD8B}"/>
              </a:ext>
            </a:extLst>
          </p:cNvPr>
          <p:cNvSpPr/>
          <p:nvPr/>
        </p:nvSpPr>
        <p:spPr>
          <a:xfrm>
            <a:off x="7322767" y="3188071"/>
            <a:ext cx="2643743" cy="496530"/>
          </a:xfrm>
          <a:prstGeom prst="roundRect">
            <a:avLst/>
          </a:prstGeom>
          <a:solidFill>
            <a:srgbClr val="FFA1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pop</a:t>
            </a:r>
            <a:endParaRPr lang="en-FR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9192976-E380-524E-B01C-4E5E1919CCBD}"/>
              </a:ext>
            </a:extLst>
          </p:cNvPr>
          <p:cNvSpPr/>
          <p:nvPr/>
        </p:nvSpPr>
        <p:spPr>
          <a:xfrm>
            <a:off x="7322767" y="2581079"/>
            <a:ext cx="2643743" cy="496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reggae</a:t>
            </a:r>
            <a:endParaRPr lang="en-FR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4AD62BF-7784-3F40-B1CF-14A1FFF7FDE0}"/>
              </a:ext>
            </a:extLst>
          </p:cNvPr>
          <p:cNvSpPr/>
          <p:nvPr/>
        </p:nvSpPr>
        <p:spPr>
          <a:xfrm>
            <a:off x="7322768" y="1974087"/>
            <a:ext cx="2643743" cy="4965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disco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DEF0E73-AEC1-3C41-A765-13D921F6DDE6}"/>
              </a:ext>
            </a:extLst>
          </p:cNvPr>
          <p:cNvSpPr/>
          <p:nvPr/>
        </p:nvSpPr>
        <p:spPr>
          <a:xfrm>
            <a:off x="7322767" y="1379201"/>
            <a:ext cx="2643743" cy="496530"/>
          </a:xfrm>
          <a:prstGeom prst="roundRect">
            <a:avLst/>
          </a:prstGeom>
          <a:solidFill>
            <a:srgbClr val="AF0000">
              <a:alpha val="8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jazz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AD1B8-03F6-E14C-AE63-6D70565CE5D6}"/>
              </a:ext>
            </a:extLst>
          </p:cNvPr>
          <p:cNvSpPr txBox="1"/>
          <p:nvPr/>
        </p:nvSpPr>
        <p:spPr>
          <a:xfrm>
            <a:off x="108724" y="4660925"/>
            <a:ext cx="24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“ Lacrimosa by Mozart “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8CB3032-73DF-234D-B39F-25C4FE595B46}"/>
              </a:ext>
            </a:extLst>
          </p:cNvPr>
          <p:cNvSpPr/>
          <p:nvPr/>
        </p:nvSpPr>
        <p:spPr>
          <a:xfrm>
            <a:off x="7322769" y="790514"/>
            <a:ext cx="2643743" cy="496530"/>
          </a:xfrm>
          <a:prstGeom prst="round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metal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880B92-4B0B-BD4B-9CFC-C5FC8B3E62EF}"/>
              </a:ext>
            </a:extLst>
          </p:cNvPr>
          <p:cNvSpPr/>
          <p:nvPr/>
        </p:nvSpPr>
        <p:spPr>
          <a:xfrm>
            <a:off x="7156077" y="3729154"/>
            <a:ext cx="2977116" cy="62834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1D4AD-1EB2-6B45-A7D0-234F0CE63B6A}"/>
              </a:ext>
            </a:extLst>
          </p:cNvPr>
          <p:cNvSpPr txBox="1"/>
          <p:nvPr/>
        </p:nvSpPr>
        <p:spPr>
          <a:xfrm>
            <a:off x="10191658" y="3857705"/>
            <a:ext cx="2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</a:rPr>
              <a:t>Top predicted class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876E1D27-385E-8F43-9F0F-9F8D3EB6D57B}"/>
              </a:ext>
            </a:extLst>
          </p:cNvPr>
          <p:cNvSpPr/>
          <p:nvPr/>
        </p:nvSpPr>
        <p:spPr>
          <a:xfrm>
            <a:off x="2380555" y="2447602"/>
            <a:ext cx="2233203" cy="2481202"/>
          </a:xfrm>
          <a:prstGeom prst="rightArrow">
            <a:avLst>
              <a:gd name="adj1" fmla="val 50000"/>
              <a:gd name="adj2" fmla="val 210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23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242</Words>
  <Application>Microsoft Macintosh PowerPoint</Application>
  <PresentationFormat>Widescreen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Anonymice Powerline</vt:lpstr>
      <vt:lpstr>Arial</vt:lpstr>
      <vt:lpstr>Calibri</vt:lpstr>
      <vt:lpstr>Calibri Light</vt:lpstr>
      <vt:lpstr>Helvetica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10</cp:revision>
  <dcterms:created xsi:type="dcterms:W3CDTF">2021-02-04T10:16:58Z</dcterms:created>
  <dcterms:modified xsi:type="dcterms:W3CDTF">2021-02-18T19:48:28Z</dcterms:modified>
</cp:coreProperties>
</file>