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2395-1345-5242-86C8-8BFA020EFA0E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7973-9C1D-8D48-8832-8644C23AAA6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25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20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2236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7862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22F-CE29-0748-BF5D-B1BECC09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6C72F-B50A-A44E-B732-04B8E6CD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E772-C16B-E243-8ACB-1ABE5A4A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5462-B561-4E4B-B617-798E5CE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590-0C8A-D143-A3E1-DFC5B1D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5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05D-E2A0-B34E-9B4F-5119EE89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A8B3-C409-D946-B739-5B3581F8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9B24-2F27-6445-8821-31E7FAE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EDC5-11BD-1542-A008-15F63FAD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3F66-A8B7-954F-881B-72845BED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43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C007-B76D-9546-A9EB-7A2222FD4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D84FE-D188-CD49-894A-F1E8FCF4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F7D6-FD02-FC46-9BD7-4E352C7E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0B45-99E5-5D4F-8613-EA67697D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9EF9-7270-0B4E-ADD7-71C18AB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39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472-9A28-2347-816B-224517F4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A3CB-910F-F045-9CAC-6AFE0A2B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69D-9A56-5049-BDA2-EF2AB4AA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D05A-8509-C842-96CA-290242B5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F976-6AD1-F247-BFA1-3B9E2EBC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0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530-DFF6-1148-A5C9-01780217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FB8B-BA8E-C849-80EF-6D654638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499D1-45DE-6948-A0A6-2C4CBD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EA73-F3D5-B64A-9657-91B9E075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FA74-984B-5C45-9CA2-D1BDEF7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118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E4E-3E1B-9A44-975C-C31F3F5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D6E3-5603-7F48-901E-A3250F6C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81814-312A-1B4A-A127-B79387D5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18FD-6384-744E-BD87-BA811887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B4AD-DFE2-FA43-B3BD-80CCB85B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39908-2831-304F-8B0B-51101147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23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269C-895C-B343-B39D-453178AE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B78A-831D-FE4F-B17E-B8EFF7AA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012A3-2458-0346-964C-3913B8C0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4D21B-1870-CF47-82D1-6F7C87502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386A-0BB4-A745-9678-883F913A1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D3E5-C2CE-4944-90BC-C74B2C4D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A1437-49AB-5043-8424-E51063D4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A8737-15D8-D248-B1A2-F47F9A8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00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339-1588-9541-B04C-3E21998D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2A64-C581-9148-9807-F2B0A716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C062-80EB-D84D-920E-49FAFC8A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5EDE-28D4-0344-8093-9EED6288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738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E771F-89D6-1045-910D-A93DD833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D99A-0F11-9044-81D0-2945B865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0795-E691-B04C-8338-1CFC591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63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4862-3FBD-D94F-8D02-1E10CDE8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B1D5-8327-344A-867E-4769EB4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871AC-475B-1547-BF1A-86C82407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4DAE-F53E-224A-8023-D990E101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D3F3-3795-E24C-9C0C-725A6951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4075-EC83-D64C-9969-5C044858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4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1388-1F48-2C46-B3AB-53E44134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0368A-2898-B444-952D-93009DB0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D4925-6137-444B-8A8B-0937144A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B2654-E931-1E4B-BEB4-4229EFBD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C204-7AB4-A445-B431-0257568B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BCBEC-7C18-1143-978E-2C04D3A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0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D0AC-530B-4847-86D5-3F92EC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3658-2324-3C44-9FD3-564B7791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3B7-5BB6-8E4C-8A9B-DA7CD95A0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349A-D6B2-9444-83E9-E05BA33BD8A1}" type="datetimeFigureOut">
              <a:rPr lang="en-FR" smtClean="0"/>
              <a:t>18/02/2021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3ADA-A9E4-6D41-8C8C-790D4B70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8C6B-7D6A-9D4D-A7B9-6BE914F7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62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Spectrogram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images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4000 x 4000 pixels e each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PNG 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8100BA-5A79-2A4B-BFD7-09B0748D4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641" y="4249994"/>
            <a:ext cx="2433584" cy="58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15F98-996B-534A-8A02-1B14DFED1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581" y="1806136"/>
            <a:ext cx="1371600" cy="137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E3366F-BCA7-0F43-9553-0A65FC802642}"/>
              </a:ext>
            </a:extLst>
          </p:cNvPr>
          <p:cNvSpPr/>
          <p:nvPr/>
        </p:nvSpPr>
        <p:spPr>
          <a:xfrm>
            <a:off x="9951367" y="326451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FR" dirty="0"/>
              <a:t>lues01.png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03ABB8-657A-9547-B5CF-698E9B80C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3594" y="3730196"/>
            <a:ext cx="1371600" cy="13716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BF442B7-7308-2442-B23A-01A96C1D26C3}"/>
              </a:ext>
            </a:extLst>
          </p:cNvPr>
          <p:cNvSpPr/>
          <p:nvPr/>
        </p:nvSpPr>
        <p:spPr>
          <a:xfrm>
            <a:off x="9871217" y="5198144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hiphop</a:t>
            </a:r>
            <a:r>
              <a:rPr lang="en-FR" dirty="0"/>
              <a:t>02.png</a:t>
            </a:r>
          </a:p>
        </p:txBody>
      </p:sp>
    </p:spTree>
    <p:extLst>
      <p:ext uri="{BB962C8B-B14F-4D97-AF65-F5344CB8AC3E}">
        <p14:creationId xmlns:p14="http://schemas.microsoft.com/office/powerpoint/2010/main" val="12675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ADEE16-C84C-4D47-BAC3-DDE5099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66" y="4249994"/>
            <a:ext cx="2142767" cy="721657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rows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 columns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 Genre as label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35BA83-D234-5642-B36B-668EA9AA3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514" y="2318783"/>
            <a:ext cx="2747844" cy="2747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Single .CSV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66B13-4AB3-4B4E-B0C2-0003865CB72E}"/>
              </a:ext>
            </a:extLst>
          </p:cNvPr>
          <p:cNvSpPr txBox="1"/>
          <p:nvPr/>
        </p:nvSpPr>
        <p:spPr>
          <a:xfrm>
            <a:off x="4496954" y="930572"/>
            <a:ext cx="4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Zero crossing rate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centroid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bandwidth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rolloff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endParaRPr lang="en-FR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1DFA-1B37-694A-B8E7-8D17E4376E49}"/>
              </a:ext>
            </a:extLst>
          </p:cNvPr>
          <p:cNvSpPr txBox="1"/>
          <p:nvPr/>
        </p:nvSpPr>
        <p:spPr>
          <a:xfrm>
            <a:off x="4496954" y="5027298"/>
            <a:ext cx="455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Mel-Frequency Cepstral Coefficients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Chroma frequencies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RMSE (Root Mean Square Energy)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Etc…</a:t>
            </a:r>
          </a:p>
          <a:p>
            <a:endParaRPr lang="en-FR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ADEE16-C84C-4D47-BAC3-DDE5099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66" y="4249994"/>
            <a:ext cx="2142767" cy="721657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rows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64 columns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 Genre as label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35BA83-D234-5642-B36B-668EA9AA3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514" y="2318783"/>
            <a:ext cx="2747844" cy="2747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Single .CSV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66B13-4AB3-4B4E-B0C2-0003865CB72E}"/>
              </a:ext>
            </a:extLst>
          </p:cNvPr>
          <p:cNvSpPr txBox="1"/>
          <p:nvPr/>
        </p:nvSpPr>
        <p:spPr>
          <a:xfrm>
            <a:off x="4496954" y="930572"/>
            <a:ext cx="4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Zero crossing rate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centroid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bandwidth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rolloff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endParaRPr lang="en-FR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1DFA-1B37-694A-B8E7-8D17E4376E49}"/>
              </a:ext>
            </a:extLst>
          </p:cNvPr>
          <p:cNvSpPr txBox="1"/>
          <p:nvPr/>
        </p:nvSpPr>
        <p:spPr>
          <a:xfrm>
            <a:off x="4496954" y="5027298"/>
            <a:ext cx="455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Mel-Frequency Cepstral Coefficients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Chroma frequencies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RMSE (Root Mean Square Energy)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Etc…</a:t>
            </a:r>
          </a:p>
          <a:p>
            <a:endParaRPr lang="en-FR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215</Words>
  <Application>Microsoft Macintosh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Anonymice Powerline</vt:lpstr>
      <vt:lpstr>Arial</vt:lpstr>
      <vt:lpstr>Calibri</vt:lpstr>
      <vt:lpstr>Calibri Light</vt:lpstr>
      <vt:lpstr>Helvetica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Pouret</dc:creator>
  <cp:lastModifiedBy>Andrew Pouret</cp:lastModifiedBy>
  <cp:revision>7</cp:revision>
  <dcterms:created xsi:type="dcterms:W3CDTF">2021-02-04T10:16:58Z</dcterms:created>
  <dcterms:modified xsi:type="dcterms:W3CDTF">2021-02-18T19:11:35Z</dcterms:modified>
</cp:coreProperties>
</file>