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677"/>
  </p:normalViewPr>
  <p:slideViewPr>
    <p:cSldViewPr snapToGrid="0" snapToObjects="1">
      <p:cViewPr varScale="1">
        <p:scale>
          <a:sx n="130" d="100"/>
          <a:sy n="130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72395-1345-5242-86C8-8BFA020EFA0E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7973-9C1D-8D48-8832-8644C23AAA6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25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20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522F-CE29-0748-BF5D-B1BECC099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6C72F-B50A-A44E-B732-04B8E6CD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E772-C16B-E243-8ACB-1ABE5A4A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5462-B561-4E4B-B617-798E5CEA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5590-0C8A-D143-A3E1-DFC5B1D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55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605D-E2A0-B34E-9B4F-5119EE89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6A8B3-C409-D946-B739-5B3581F8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9B24-2F27-6445-8821-31E7FAE5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EDC5-11BD-1542-A008-15F63FAD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3F66-A8B7-954F-881B-72845BED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436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C007-B76D-9546-A9EB-7A2222FD4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D84FE-D188-CD49-894A-F1E8FCF4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F7D6-FD02-FC46-9BD7-4E352C7E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0B45-99E5-5D4F-8613-EA67697D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9EF9-7270-0B4E-ADD7-71C18AB1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339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6472-9A28-2347-816B-224517F4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A3CB-910F-F045-9CAC-6AFE0A2B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69D-9A56-5049-BDA2-EF2AB4AA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D05A-8509-C842-96CA-290242B5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F976-6AD1-F247-BFA1-3B9E2EBC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0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0530-DFF6-1148-A5C9-01780217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FB8B-BA8E-C849-80EF-6D654638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499D1-45DE-6948-A0A6-2C4CBD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EA73-F3D5-B64A-9657-91B9E075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FA74-984B-5C45-9CA2-D1BDEF7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8118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4E4E-3E1B-9A44-975C-C31F3F50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D6E3-5603-7F48-901E-A3250F6C5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81814-312A-1B4A-A127-B79387D5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18FD-6384-744E-BD87-BA811887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B4AD-DFE2-FA43-B3BD-80CCB85B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39908-2831-304F-8B0B-51101147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23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269C-895C-B343-B39D-453178AE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B78A-831D-FE4F-B17E-B8EFF7AA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012A3-2458-0346-964C-3913B8C0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4D21B-1870-CF47-82D1-6F7C87502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386A-0BB4-A745-9678-883F913A1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2D3E5-C2CE-4944-90BC-C74B2C4D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A1437-49AB-5043-8424-E51063D4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A8737-15D8-D248-B1A2-F47F9A8C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2003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B339-1588-9541-B04C-3E21998D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2A64-C581-9148-9807-F2B0A716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2C062-80EB-D84D-920E-49FAFC8A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D5EDE-28D4-0344-8093-9EED6288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2738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E771F-89D6-1045-910D-A93DD833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9D99A-0F11-9044-81D0-2945B865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50795-E691-B04C-8338-1CFC591B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63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4862-3FBD-D94F-8D02-1E10CDE8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B1D5-8327-344A-867E-4769EB4D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871AC-475B-1547-BF1A-86C82407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4DAE-F53E-224A-8023-D990E101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D3F3-3795-E24C-9C0C-725A6951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4075-EC83-D64C-9969-5C044858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140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1388-1F48-2C46-B3AB-53E44134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0368A-2898-B444-952D-93009DB0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D4925-6137-444B-8A8B-0937144AD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B2654-E931-1E4B-BEB4-4229EFBD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C204-7AB4-A445-B431-0257568B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BCBEC-7C18-1143-978E-2C04D3AB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900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9D0AC-530B-4847-86D5-3F92ECD0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03658-2324-3C44-9FD3-564B7791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83B7-5BB6-8E4C-8A9B-DA7CD95A0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349A-D6B2-9444-83E9-E05BA33BD8A1}" type="datetimeFigureOut">
              <a:rPr lang="en-FR" smtClean="0"/>
              <a:t>04/02/2021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3ADA-A9E4-6D41-8C8C-790D4B704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8C6B-7D6A-9D4D-A7B9-6BE914F7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62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747251" y="292177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MP3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33829-715F-5A4E-AE89-873068402FE4}"/>
              </a:ext>
            </a:extLst>
          </p:cNvPr>
          <p:cNvSpPr/>
          <p:nvPr/>
        </p:nvSpPr>
        <p:spPr>
          <a:xfrm>
            <a:off x="345642" y="1822253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1822253"/>
            <a:ext cx="620663" cy="4965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474DDD-02A1-8A4E-A70F-3B723BF3AF5D}"/>
              </a:ext>
            </a:extLst>
          </p:cNvPr>
          <p:cNvSpPr/>
          <p:nvPr/>
        </p:nvSpPr>
        <p:spPr>
          <a:xfrm>
            <a:off x="345642" y="260391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12.mp3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5D8F-CA9B-FB48-8B2B-DDDE5C3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2603918"/>
            <a:ext cx="620663" cy="4965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4B074D-CF2B-1749-9275-91C60DE75FC1}"/>
              </a:ext>
            </a:extLst>
          </p:cNvPr>
          <p:cNvSpPr/>
          <p:nvPr/>
        </p:nvSpPr>
        <p:spPr>
          <a:xfrm>
            <a:off x="345642" y="3385583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r>
              <a:rPr lang="en-FR" dirty="0"/>
              <a:t>02.mp3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ED377-0470-4C43-AC8A-965C7EC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3385583"/>
            <a:ext cx="620663" cy="49653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890EC4-7188-E944-AE11-AD0C0B88ECA6}"/>
              </a:ext>
            </a:extLst>
          </p:cNvPr>
          <p:cNvSpPr/>
          <p:nvPr/>
        </p:nvSpPr>
        <p:spPr>
          <a:xfrm>
            <a:off x="345642" y="457199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13.mp3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053492-B0DC-A54F-9DDB-9617F85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4571998"/>
            <a:ext cx="620663" cy="49653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03CC13-0E19-FC4B-AE05-5AA80C0095BD}"/>
              </a:ext>
            </a:extLst>
          </p:cNvPr>
          <p:cNvSpPr/>
          <p:nvPr/>
        </p:nvSpPr>
        <p:spPr>
          <a:xfrm>
            <a:off x="345642" y="5351203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15.mp3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314E-95D5-9E43-A892-F1FEE336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5351203"/>
            <a:ext cx="620663" cy="49653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E05B3E-0730-3C48-9554-6532C1C51D91}"/>
              </a:ext>
            </a:extLst>
          </p:cNvPr>
          <p:cNvSpPr/>
          <p:nvPr/>
        </p:nvSpPr>
        <p:spPr>
          <a:xfrm>
            <a:off x="345642" y="6130408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C87B6-5DD3-B14E-9D60-721FBF32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6130408"/>
            <a:ext cx="620663" cy="4965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3681E18-476D-8242-9119-351FD5D9A1F8}"/>
              </a:ext>
            </a:extLst>
          </p:cNvPr>
          <p:cNvSpPr/>
          <p:nvPr/>
        </p:nvSpPr>
        <p:spPr>
          <a:xfrm>
            <a:off x="1194337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BD558A-054A-D145-9F24-E57E184609A1}"/>
              </a:ext>
            </a:extLst>
          </p:cNvPr>
          <p:cNvSpPr/>
          <p:nvPr/>
        </p:nvSpPr>
        <p:spPr>
          <a:xfrm>
            <a:off x="1527404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92A3A3-732B-4141-90B4-5DBA2B208708}"/>
              </a:ext>
            </a:extLst>
          </p:cNvPr>
          <p:cNvSpPr/>
          <p:nvPr/>
        </p:nvSpPr>
        <p:spPr>
          <a:xfrm>
            <a:off x="1819913" y="4095134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496954" y="3210399"/>
            <a:ext cx="3665919" cy="10395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Feature Extraction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B1C52C4-E6E0-8E4D-8737-E6E2003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447" y="2491936"/>
            <a:ext cx="1759973" cy="7170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ADEE16-C84C-4D47-BAC3-DDE5099F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666" y="4249994"/>
            <a:ext cx="2142767" cy="721657"/>
          </a:xfrm>
          <a:prstGeom prst="rect">
            <a:avLst/>
          </a:prstGeom>
        </p:spPr>
      </p:pic>
      <p:sp>
        <p:nvSpPr>
          <p:cNvPr id="31" name="Round Diagonal Corner of Rectangle 30">
            <a:extLst>
              <a:ext uri="{FF2B5EF4-FFF2-40B4-BE49-F238E27FC236}">
                <a16:creationId xmlns:a16="http://schemas.microsoft.com/office/drawing/2014/main" id="{55B7A9C1-6EA2-1E41-A57A-445ED32AE37B}"/>
              </a:ext>
            </a:extLst>
          </p:cNvPr>
          <p:cNvSpPr/>
          <p:nvPr/>
        </p:nvSpPr>
        <p:spPr>
          <a:xfrm>
            <a:off x="345642" y="859708"/>
            <a:ext cx="2643743" cy="7401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music genres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tracks by genre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sec audio by track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966AD493-93C0-A449-966C-C29639913299}"/>
              </a:ext>
            </a:extLst>
          </p:cNvPr>
          <p:cNvSpPr/>
          <p:nvPr/>
        </p:nvSpPr>
        <p:spPr>
          <a:xfrm>
            <a:off x="9052107" y="859708"/>
            <a:ext cx="2643743" cy="7401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rows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 columns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Music Genre as label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35BA83-D234-5642-B36B-668EA9AA3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514" y="2318783"/>
            <a:ext cx="2747844" cy="27478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9219249" y="29707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Single .CSV 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66B13-4AB3-4B4E-B0C2-0003865CB72E}"/>
              </a:ext>
            </a:extLst>
          </p:cNvPr>
          <p:cNvSpPr txBox="1"/>
          <p:nvPr/>
        </p:nvSpPr>
        <p:spPr>
          <a:xfrm>
            <a:off x="4496954" y="930572"/>
            <a:ext cx="455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Zero crossing rate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centroid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bandwidth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rolloff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endParaRPr lang="en-FR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71DFA-1B37-694A-B8E7-8D17E4376E49}"/>
              </a:ext>
            </a:extLst>
          </p:cNvPr>
          <p:cNvSpPr txBox="1"/>
          <p:nvPr/>
        </p:nvSpPr>
        <p:spPr>
          <a:xfrm>
            <a:off x="4496954" y="5027298"/>
            <a:ext cx="455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Mel-Frequency Cepstral Coefficients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Chroma frequencies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RMSE (Root Mean Square Energy)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Etc…</a:t>
            </a:r>
          </a:p>
          <a:p>
            <a:endParaRPr lang="en-FR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9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77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Anonymice Powerline</vt:lpstr>
      <vt:lpstr>Arial</vt:lpstr>
      <vt:lpstr>Calibri</vt:lpstr>
      <vt:lpstr>Calibri Light</vt:lpstr>
      <vt:lpstr>Helvetica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Pouret</dc:creator>
  <cp:lastModifiedBy>Andrew Pouret</cp:lastModifiedBy>
  <cp:revision>4</cp:revision>
  <dcterms:created xsi:type="dcterms:W3CDTF">2021-02-04T10:16:58Z</dcterms:created>
  <dcterms:modified xsi:type="dcterms:W3CDTF">2021-02-04T10:57:04Z</dcterms:modified>
</cp:coreProperties>
</file>