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14"/>
    <p:restoredTop sz="92562"/>
  </p:normalViewPr>
  <p:slideViewPr>
    <p:cSldViewPr snapToGrid="0" snapToObjects="1">
      <p:cViewPr varScale="1">
        <p:scale>
          <a:sx n="54" d="100"/>
          <a:sy n="54" d="100"/>
        </p:scale>
        <p:origin x="2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0078-0D1F-CA44-99FB-8A7FD0DA8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A01D9-0FB1-CE4B-8717-E3987932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868C-389D-F441-B3A9-0A20916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F5B9-E7A7-DD49-8636-572B14C3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2E01-A322-8341-9D46-FD99D204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71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9477-9F61-5741-9862-FF1EAFC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BC9B6-85FA-ED43-818D-CB4DA3FE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4F2E-AA99-824A-8D89-DE7229A0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F3AB-543F-0C4D-B764-421B45B5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FD52-E23E-FD41-B787-3FC3755F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17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2CEA8-868C-3144-AF6E-44B89177B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3D92-D8B9-F44A-B8CF-4BEAE4FA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7B55-8D46-6D4B-912B-77C9FC3C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0960-316D-0642-B71D-57BBC74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8666-E466-4140-BD18-255343AE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567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5A15-D289-834C-A482-922CD641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D1A0-6F94-8942-A832-ED49AC62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B4D1-7708-C245-AD9D-1F92043E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EF93-E779-3645-805E-53674D3B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8837-E1D3-E140-B91F-55E24B5F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3912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7AA3-F85E-ED4E-827A-E16E2D7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097F-8C5C-ED44-9B4A-3F8BAD83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E0A9-DADD-994F-80C7-10090EC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058B-369E-8046-A247-F6E0D314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5683-E60A-3244-B1EA-142CF254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30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964E-065A-9840-9F41-DB51878D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0337-9D9C-8B47-8C98-48DCA3BA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3CAE7-D341-C24B-BFF5-2240DE12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DBFF8-3BE2-A243-A24E-0E299D1F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48DC-4885-8445-A014-EEA06F39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D6265-3586-B646-9D8E-62097D49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372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9F02-AEB1-9643-B720-5A0380FE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6E91-0A6D-CF45-8807-41AFE1DB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1426-57FB-2F4E-BEF0-858D627E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37D5A-A2AF-DF45-86AF-676D95475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ED777-20C7-C648-A2D8-1A1FB0008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FE5BC-AC5C-2A4E-8766-82FC3CCC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7B571-DC0C-1D4E-AC12-F71AEEED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B43F-178D-3D49-8029-427EE24C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712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F72C-E1AB-6642-9AAD-98209167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E12F2-7B34-2948-AFD0-BF20B95B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0964-F69C-7745-97FD-7258228B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9F7E0-AFD5-434A-9D74-FCAA194B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31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30D64-7183-864B-9A3B-1E584315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D0289-460E-BC40-AC92-F482C3B6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60370-BD0F-E540-BBA8-FD6B5136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401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B7B-D948-354E-9DA9-1682BA51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FCCA-7868-4342-BBB4-6483A73E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A31F1-B981-3044-9576-87FDDF94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19B4-AB64-E641-B3AF-6A03F04F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DD93-61E6-A443-B997-D5F097EF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54B1-33C5-994B-A3B5-825CDC35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08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7598-E8B0-A541-BE0C-7076BE5F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D110E-DA02-A64D-930D-713C0C80E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B7C4-5809-A94E-8791-4F376786D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3A2C-6169-F947-BAA7-BA1AA63D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A2AD0-F4BF-5348-B8F4-8D9A06F0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3BEA-7FA3-8D42-ABE7-EC21E076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721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48922-CDB9-C148-A7AA-4222FE77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7315-592B-8346-B078-852DA482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ADE2-6BB5-3A41-965B-9501373B9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EF50-4C11-3F42-B49F-ED133A2E563D}" type="datetimeFigureOut">
              <a:rPr lang="en-FR" smtClean="0"/>
              <a:t>09/04/2021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D1F5-7381-B740-9013-985862BD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ED9D-A620-7C40-A780-32DEBA1BB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4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762FA9-774C-3049-849C-D9AD29E5FF3D}"/>
              </a:ext>
            </a:extLst>
          </p:cNvPr>
          <p:cNvSpPr/>
          <p:nvPr/>
        </p:nvSpPr>
        <p:spPr>
          <a:xfrm>
            <a:off x="2149274" y="2773948"/>
            <a:ext cx="3235609" cy="14782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b="1" dirty="0">
                <a:solidFill>
                  <a:schemeClr val="accent6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Twitter Clone REST 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29ED5-349B-2E46-B997-4E890671798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767079" y="1643487"/>
            <a:ext cx="2114279" cy="113046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0A37247-B836-364F-9483-D3BC7D6360B7}"/>
              </a:ext>
            </a:extLst>
          </p:cNvPr>
          <p:cNvSpPr/>
          <p:nvPr/>
        </p:nvSpPr>
        <p:spPr>
          <a:xfrm>
            <a:off x="8424921" y="2773948"/>
            <a:ext cx="3235609" cy="14782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b="1" dirty="0">
                <a:solidFill>
                  <a:schemeClr val="accent2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Python ML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8EE6E5-6F15-A240-A90D-45B7CC1BBF58}"/>
              </a:ext>
            </a:extLst>
          </p:cNvPr>
          <p:cNvCxnSpPr>
            <a:cxnSpLocks/>
          </p:cNvCxnSpPr>
          <p:nvPr/>
        </p:nvCxnSpPr>
        <p:spPr>
          <a:xfrm>
            <a:off x="3211826" y="4252215"/>
            <a:ext cx="0" cy="11606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8FD34C-6F1B-144C-A6B2-2A27211FFD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767078" y="4252215"/>
            <a:ext cx="1" cy="11606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3C74566-48DB-9F47-9C07-8AF527DB2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7" b="34214"/>
          <a:stretch/>
        </p:blipFill>
        <p:spPr>
          <a:xfrm>
            <a:off x="6018519" y="3230268"/>
            <a:ext cx="1772764" cy="554863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CC94098-EB1B-604E-8D54-96E206F056CC}"/>
              </a:ext>
            </a:extLst>
          </p:cNvPr>
          <p:cNvSpPr/>
          <p:nvPr/>
        </p:nvSpPr>
        <p:spPr>
          <a:xfrm>
            <a:off x="5873112" y="2964003"/>
            <a:ext cx="2063579" cy="108739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2848E4-615C-084D-A37B-1FED26E2268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 flipV="1">
            <a:off x="5384883" y="3507701"/>
            <a:ext cx="488229" cy="538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D60F30-5F19-A34C-B624-D2279AC23500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>
            <a:off x="7936691" y="3507701"/>
            <a:ext cx="488230" cy="538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06A331-0A07-2944-AF9C-8A805FE0058B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936691" y="1643487"/>
            <a:ext cx="2106035" cy="113046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73C3B5-4A22-FF40-84D2-71FEBE3346F2}"/>
              </a:ext>
            </a:extLst>
          </p:cNvPr>
          <p:cNvCxnSpPr>
            <a:cxnSpLocks/>
          </p:cNvCxnSpPr>
          <p:nvPr/>
        </p:nvCxnSpPr>
        <p:spPr>
          <a:xfrm>
            <a:off x="3919478" y="4252215"/>
            <a:ext cx="0" cy="11606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389E87D-9B7B-4F41-B3DD-11C93E01B00D}"/>
              </a:ext>
            </a:extLst>
          </p:cNvPr>
          <p:cNvSpPr txBox="1"/>
          <p:nvPr/>
        </p:nvSpPr>
        <p:spPr>
          <a:xfrm>
            <a:off x="630203" y="4278523"/>
            <a:ext cx="25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API Returns Tweets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207E03-396C-954C-B045-D2D8CC7E6818}"/>
              </a:ext>
            </a:extLst>
          </p:cNvPr>
          <p:cNvSpPr txBox="1"/>
          <p:nvPr/>
        </p:nvSpPr>
        <p:spPr>
          <a:xfrm>
            <a:off x="607876" y="1928323"/>
            <a:ext cx="44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Returns all tweets from database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F43D3B-DE5C-2F4D-9790-39F46F74023B}"/>
              </a:ext>
            </a:extLst>
          </p:cNvPr>
          <p:cNvSpPr txBox="1"/>
          <p:nvPr/>
        </p:nvSpPr>
        <p:spPr>
          <a:xfrm>
            <a:off x="3998803" y="4985968"/>
            <a:ext cx="447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Client sends New tweet</a:t>
            </a:r>
          </a:p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API Returns UUID with empty tweet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30D2A3-023D-1742-A4CE-A27ED29E5C08}"/>
              </a:ext>
            </a:extLst>
          </p:cNvPr>
          <p:cNvSpPr txBox="1"/>
          <p:nvPr/>
        </p:nvSpPr>
        <p:spPr>
          <a:xfrm>
            <a:off x="5136855" y="4219997"/>
            <a:ext cx="457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New tweet + UUID deposited onto 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CBE665-6B54-2B46-8513-A90DE108CF03}"/>
              </a:ext>
            </a:extLst>
          </p:cNvPr>
          <p:cNvSpPr txBox="1"/>
          <p:nvPr/>
        </p:nvSpPr>
        <p:spPr>
          <a:xfrm>
            <a:off x="8286500" y="1281992"/>
            <a:ext cx="395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Updates by UUID tweet with SPAM/HAM label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F313EAB-1B67-4648-8458-CA9E68D7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54" y="3230268"/>
            <a:ext cx="2189412" cy="666799"/>
          </a:xfrm>
          <a:prstGeom prst="rect">
            <a:avLst/>
          </a:prstGeom>
        </p:spPr>
      </p:pic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287DF8D-7C08-EE4E-BB99-EA5232F50EC4}"/>
              </a:ext>
            </a:extLst>
          </p:cNvPr>
          <p:cNvSpPr/>
          <p:nvPr/>
        </p:nvSpPr>
        <p:spPr>
          <a:xfrm>
            <a:off x="5866028" y="201973"/>
            <a:ext cx="2154634" cy="151878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9F0340F-501F-784C-A54A-F06B71E9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37" y="310943"/>
            <a:ext cx="1455016" cy="137313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EB479E0-491C-E94D-8FCF-D911519E7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396" y="3077255"/>
            <a:ext cx="2958013" cy="10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65637A-037F-ED45-8E33-42789C353FC7}"/>
              </a:ext>
            </a:extLst>
          </p:cNvPr>
          <p:cNvSpPr/>
          <p:nvPr/>
        </p:nvSpPr>
        <p:spPr>
          <a:xfrm>
            <a:off x="1427843" y="676242"/>
            <a:ext cx="9136267" cy="21302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ID {UUID}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Generated at first 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ategory {string enum}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Added at update by ml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ext {string max 280 chars}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Added at update by ml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rocessed_at {Datetime}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Added at update by ml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a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uthor_id {FK UUID}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eplying_to {self ref FK}: 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if the tweet is a reply to another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inserted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_at {Datetime}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Generated at first insert</a:t>
            </a:r>
          </a:p>
          <a:p>
            <a:endParaRPr lang="en-FR" sz="14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1400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0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36E1C7-9570-2B40-996D-2E9E418A9C95}"/>
              </a:ext>
            </a:extLst>
          </p:cNvPr>
          <p:cNvSpPr/>
          <p:nvPr/>
        </p:nvSpPr>
        <p:spPr>
          <a:xfrm>
            <a:off x="1829790" y="3708164"/>
            <a:ext cx="4472252" cy="21302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ID {UUID}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Generated at first 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ext {string max 280 chars}</a:t>
            </a:r>
            <a:endParaRPr lang="en-FR" sz="1400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inserted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_at{Datetime}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Generated at first 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0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113FB1E-4836-1F4D-A029-EC636CF981A9}"/>
              </a:ext>
            </a:extLst>
          </p:cNvPr>
          <p:cNvSpPr/>
          <p:nvPr/>
        </p:nvSpPr>
        <p:spPr>
          <a:xfrm>
            <a:off x="7914290" y="3708164"/>
            <a:ext cx="2447920" cy="1372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tweet_id</a:t>
            </a: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{FK UUID}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user_id</a:t>
            </a: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{FK UUID}</a:t>
            </a:r>
            <a:endParaRPr lang="en-FR" sz="20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167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Anonymice Powerline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Pouret</dc:creator>
  <cp:lastModifiedBy>Andrew Pouret</cp:lastModifiedBy>
  <cp:revision>23</cp:revision>
  <dcterms:created xsi:type="dcterms:W3CDTF">2021-04-09T10:34:05Z</dcterms:created>
  <dcterms:modified xsi:type="dcterms:W3CDTF">2021-04-10T08:11:43Z</dcterms:modified>
</cp:coreProperties>
</file>