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144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880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857250" y="1763949"/>
            <a:ext cx="5143500" cy="2916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35391"/>
            <a:ext cx="5915025" cy="741196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44593"/>
            <a:ext cx="5915025" cy="1767417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434167"/>
            <a:ext cx="5915025" cy="580178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001260"/>
            <a:ext cx="5539550" cy="1082040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146704"/>
            <a:ext cx="4118372" cy="86340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44593"/>
            <a:ext cx="5915025" cy="1767417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434167"/>
            <a:ext cx="2914650" cy="58017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434167"/>
            <a:ext cx="2914650" cy="58017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486833"/>
            <a:ext cx="5915025" cy="17674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326615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487479"/>
            <a:ext cx="2901255" cy="47654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326615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487479"/>
            <a:ext cx="2915543" cy="47654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688292"/>
            <a:ext cx="5915025" cy="1767417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3795" y="169333"/>
            <a:ext cx="2342925" cy="213360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021805"/>
            <a:ext cx="3272273" cy="679259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743200"/>
            <a:ext cx="2342925" cy="50821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417909" y="579120"/>
            <a:ext cx="0" cy="185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486833"/>
            <a:ext cx="860240" cy="7749117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486833"/>
            <a:ext cx="4994976" cy="7749117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486833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8475133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8475133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8475133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omy_traktor_1"/>
          <p:cNvPicPr>
            <a:picLocks noChangeAspect="true"/>
          </p:cNvPicPr>
          <p:nvPr/>
        </p:nvPicPr>
        <p:blipFill>
          <a:blip r:embed="rId1"/>
          <a:srcRect t="21911" b="25833"/>
          <a:stretch>
            <a:fillRect/>
          </a:stretch>
        </p:blipFill>
        <p:spPr>
          <a:xfrm>
            <a:off x="930910" y="266065"/>
            <a:ext cx="4996180" cy="1812290"/>
          </a:xfrm>
          <a:prstGeom prst="rect">
            <a:avLst/>
          </a:prstGeom>
        </p:spPr>
      </p:pic>
      <p:pic>
        <p:nvPicPr>
          <p:cNvPr id="5" name="Picture 4" descr="traktor_tracking_long"/>
          <p:cNvPicPr>
            <a:picLocks noChangeAspect="true"/>
          </p:cNvPicPr>
          <p:nvPr/>
        </p:nvPicPr>
        <p:blipFill>
          <a:blip r:embed="rId2"/>
          <a:srcRect l="3031" t="8037" r="3207" b="4282"/>
          <a:stretch>
            <a:fillRect/>
          </a:stretch>
        </p:blipFill>
        <p:spPr>
          <a:xfrm>
            <a:off x="550863" y="2009140"/>
            <a:ext cx="5755005" cy="3588385"/>
          </a:xfrm>
          <a:prstGeom prst="rect">
            <a:avLst/>
          </a:prstGeom>
        </p:spPr>
      </p:pic>
      <p:pic>
        <p:nvPicPr>
          <p:cNvPr id="6" name="Picture 5" descr="traktor_tracking_2023-08-04T10:00:00.000000Z_2023-08-04T11:30:00.000000Z_2"/>
          <p:cNvPicPr>
            <a:picLocks noChangeAspect="true"/>
          </p:cNvPicPr>
          <p:nvPr/>
        </p:nvPicPr>
        <p:blipFill>
          <a:blip r:embed="rId3"/>
          <a:srcRect l="2983" t="11218" r="3309" b="3467"/>
          <a:stretch>
            <a:fillRect/>
          </a:stretch>
        </p:blipFill>
        <p:spPr>
          <a:xfrm>
            <a:off x="554355" y="5581015"/>
            <a:ext cx="5729605" cy="347916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96820" y="2210435"/>
            <a:ext cx="997585" cy="3139440"/>
          </a:xfrm>
          <a:prstGeom prst="roundRect">
            <a:avLst/>
          </a:prstGeom>
          <a:noFill/>
          <a:ln w="28575" cmpd="sng">
            <a:solidFill>
              <a:srgbClr val="CC33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true">
            <a:off x="1142365" y="5371465"/>
            <a:ext cx="1381125" cy="219710"/>
          </a:xfrm>
          <a:prstGeom prst="line">
            <a:avLst/>
          </a:prstGeom>
          <a:ln w="19050" cmpd="sng">
            <a:solidFill>
              <a:srgbClr val="CC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94405" y="5371465"/>
            <a:ext cx="2406015" cy="219710"/>
          </a:xfrm>
          <a:prstGeom prst="line">
            <a:avLst/>
          </a:prstGeom>
          <a:ln w="19050" cmpd="sng">
            <a:solidFill>
              <a:srgbClr val="CC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356235" y="266065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A</a:t>
            </a:r>
            <a:endParaRPr lang="de-DE" altLang="en-US">
              <a:latin typeface="Calibri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356235" y="1976755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C</a:t>
            </a:r>
            <a:endParaRPr lang="de-DE" altLang="en-US">
              <a:latin typeface="Calibri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60045" y="5371465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</a:t>
            </a:r>
            <a:endParaRPr lang="de-DE" altLang="en-US">
              <a:latin typeface="Calibri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5100320" y="558800"/>
            <a:ext cx="295275" cy="218440"/>
          </a:xfrm>
          <a:prstGeom prst="straightConnector1">
            <a:avLst/>
          </a:prstGeom>
          <a:ln w="28575" cmpd="sng">
            <a:solidFill>
              <a:srgbClr val="CC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15210" y="942340"/>
            <a:ext cx="6985" cy="433705"/>
          </a:xfrm>
          <a:prstGeom prst="straightConnector1">
            <a:avLst/>
          </a:prstGeom>
          <a:ln w="28575" cmpd="sng">
            <a:solidFill>
              <a:srgbClr val="CC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2063750" y="568325"/>
            <a:ext cx="10306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de-DE" altLang="en-US">
                <a:solidFill>
                  <a:srgbClr val="C00000"/>
                </a:solidFill>
                <a:latin typeface="Calibri" charset="0"/>
              </a:rPr>
              <a:t>ROMY</a:t>
            </a:r>
            <a:endParaRPr lang="de-DE" altLang="en-US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177790" y="190500"/>
            <a:ext cx="103060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de-DE" altLang="en-US">
                <a:solidFill>
                  <a:srgbClr val="C00000"/>
                </a:solidFill>
                <a:latin typeface="Calibri" charset="0"/>
              </a:rPr>
              <a:t>tractor</a:t>
            </a:r>
            <a:endParaRPr lang="de-DE" altLang="en-US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2493010" y="-49530"/>
            <a:ext cx="1852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>
                <a:latin typeface="Calibri" charset="0"/>
              </a:rPr>
              <a:t>Tractor Tracking</a:t>
            </a:r>
            <a:endParaRPr lang="de-DE" altLang="en-US">
              <a:latin typeface="Calibri" charset="0"/>
            </a:endParaRPr>
          </a:p>
        </p:txBody>
      </p:sp>
      <p:sp>
        <p:nvSpPr>
          <p:cNvPr id="18" name="Right Brace 17"/>
          <p:cNvSpPr/>
          <p:nvPr/>
        </p:nvSpPr>
        <p:spPr>
          <a:xfrm rot="16200000">
            <a:off x="3001010" y="5842000"/>
            <a:ext cx="88900" cy="2358390"/>
          </a:xfrm>
          <a:prstGeom prst="rightBrace">
            <a:avLst>
              <a:gd name="adj1" fmla="val 65162"/>
              <a:gd name="adj2" fmla="val 49582"/>
            </a:avLst>
          </a:prstGeom>
          <a:ln w="28575" cmpd="sng">
            <a:solidFill>
              <a:srgbClr val="FF8D4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2376170" y="6664960"/>
            <a:ext cx="149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solidFill>
                  <a:srgbClr val="FF8D41"/>
                </a:solidFill>
                <a:latin typeface="Calibri" charset="0"/>
              </a:rPr>
              <a:t>lunch break?</a:t>
            </a:r>
            <a:endParaRPr lang="de-DE" altLang="en-US">
              <a:solidFill>
                <a:srgbClr val="FF8D41"/>
              </a:solidFill>
              <a:latin typeface="Calibri" charset="0"/>
            </a:endParaRPr>
          </a:p>
        </p:txBody>
      </p:sp>
      <p:pic>
        <p:nvPicPr>
          <p:cNvPr id="20" name="Picture 19" descr="romy_traktor_3"/>
          <p:cNvPicPr>
            <a:picLocks noChangeAspect="true"/>
          </p:cNvPicPr>
          <p:nvPr/>
        </p:nvPicPr>
        <p:blipFill>
          <a:blip r:embed="rId4"/>
          <a:srcRect l="45120" t="45152" r="23744" b="34907"/>
          <a:stretch>
            <a:fillRect/>
          </a:stretch>
        </p:blipFill>
        <p:spPr>
          <a:xfrm>
            <a:off x="4655820" y="1378585"/>
            <a:ext cx="1231900" cy="59182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</p:pic>
      <p:sp>
        <p:nvSpPr>
          <p:cNvPr id="21" name="Text Box 20"/>
          <p:cNvSpPr txBox="true"/>
          <p:nvPr/>
        </p:nvSpPr>
        <p:spPr>
          <a:xfrm>
            <a:off x="4591685" y="1321435"/>
            <a:ext cx="38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solidFill>
                  <a:schemeClr val="bg1"/>
                </a:solidFill>
                <a:latin typeface="Calibri" charset="0"/>
              </a:rPr>
              <a:t>B</a:t>
            </a:r>
            <a:endParaRPr lang="de-DE" altLang="en-US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Calibri</vt:lpstr>
      <vt:lpstr>Standard Symbols PS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andbro</dc:creator>
  <cp:lastModifiedBy>andbro</cp:lastModifiedBy>
  <cp:revision>10</cp:revision>
  <dcterms:created xsi:type="dcterms:W3CDTF">2023-08-22T12:35:37Z</dcterms:created>
  <dcterms:modified xsi:type="dcterms:W3CDTF">2023-08-22T12:35:37Z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