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1"/>
  </p:sldMasterIdLst>
  <p:sldIdLst>
    <p:sldId id="256" r:id="rId2"/>
    <p:sldId id="261" r:id="rId3"/>
    <p:sldId id="257" r:id="rId4"/>
    <p:sldId id="268" r:id="rId5"/>
    <p:sldId id="271" r:id="rId6"/>
    <p:sldId id="272" r:id="rId7"/>
    <p:sldId id="264" r:id="rId8"/>
    <p:sldId id="263" r:id="rId9"/>
    <p:sldId id="258" r:id="rId10"/>
    <p:sldId id="265" r:id="rId11"/>
    <p:sldId id="266" r:id="rId12"/>
    <p:sldId id="270" r:id="rId13"/>
    <p:sldId id="267" r:id="rId14"/>
    <p:sldId id="269" r:id="rId15"/>
    <p:sldId id="259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6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159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08632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3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226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26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50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7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9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3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9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4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5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6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7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4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MapsAgo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An enterprise level application to manage the content for a map-based RIA and provide a Web </a:t>
            </a:r>
            <a:r>
              <a:rPr lang="en-IE" dirty="0" smtClean="0"/>
              <a:t>API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130595" y="5180541"/>
            <a:ext cx="4848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http://mapsago2.azurewebsites.net</a:t>
            </a:r>
            <a:r>
              <a:rPr lang="en-GB" dirty="0" smtClean="0">
                <a:solidFill>
                  <a:schemeClr val="accent1"/>
                </a:solidFill>
              </a:rPr>
              <a:t>/</a:t>
            </a:r>
          </a:p>
          <a:p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https://github.com/andburn/maps-ent</a:t>
            </a:r>
          </a:p>
        </p:txBody>
      </p:sp>
    </p:spTree>
    <p:extLst>
      <p:ext uri="{BB962C8B-B14F-4D97-AF65-F5344CB8AC3E}">
        <p14:creationId xmlns:p14="http://schemas.microsoft.com/office/powerpoint/2010/main" val="14751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Custom-shaped </a:t>
            </a:r>
            <a:r>
              <a:rPr lang="en-IE" b="1" dirty="0" err="1"/>
              <a:t>ViewModel</a:t>
            </a:r>
            <a:r>
              <a:rPr lang="en-IE" b="1" dirty="0"/>
              <a:t>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The MVC pattern makes it possible to efficiently manage common functionality </a:t>
            </a:r>
            <a:r>
              <a:rPr lang="en-IE" dirty="0" smtClean="0"/>
              <a:t>centred </a:t>
            </a:r>
            <a:r>
              <a:rPr lang="en-IE" dirty="0"/>
              <a:t>around creating, deleting, updating and deleting content within a structured application; perfect for a management system. </a:t>
            </a:r>
            <a:endParaRPr lang="en-IE" dirty="0" smtClean="0"/>
          </a:p>
          <a:p>
            <a:r>
              <a:rPr lang="en-IE" sz="3600" dirty="0" smtClean="0"/>
              <a:t>However,</a:t>
            </a:r>
          </a:p>
          <a:p>
            <a:pPr lvl="1"/>
            <a:r>
              <a:rPr lang="en-IE" sz="2000" dirty="0" smtClean="0"/>
              <a:t>Exposes underlying data structures</a:t>
            </a:r>
          </a:p>
          <a:p>
            <a:pPr lvl="1"/>
            <a:r>
              <a:rPr lang="en-IE" sz="2000" dirty="0" smtClean="0"/>
              <a:t>Non-direct mapping of input/output to data storage</a:t>
            </a:r>
          </a:p>
          <a:p>
            <a:pPr lvl="1"/>
            <a:r>
              <a:rPr lang="en-IE" sz="2000" dirty="0" smtClean="0"/>
              <a:t>Custom shaped view model solves this for UI and for data view (API request/response </a:t>
            </a:r>
            <a:r>
              <a:rPr lang="en-IE" sz="2000" dirty="0" err="1" smtClean="0"/>
              <a:t>etc</a:t>
            </a:r>
            <a:r>
              <a:rPr lang="en-IE" sz="2000" dirty="0" smtClean="0"/>
              <a:t>)</a:t>
            </a:r>
          </a:p>
          <a:p>
            <a:endParaRPr lang="en-I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31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GeoJson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6" y="0"/>
            <a:ext cx="5551714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599" y="5390148"/>
            <a:ext cx="82456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​http://localhost:9190/api/5/5/5?startdate=01-01-1560&amp;enddate=01-01-1950&amp;categories=war|love&amp;keywords=hello|world​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1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Search by proximity to a given location</a:t>
            </a:r>
          </a:p>
          <a:p>
            <a:r>
              <a:rPr lang="en-GB" dirty="0" smtClean="0"/>
              <a:t>Search by key words</a:t>
            </a:r>
          </a:p>
          <a:p>
            <a:r>
              <a:rPr lang="en-GB" dirty="0" smtClean="0"/>
              <a:t>Search by category, categories or not</a:t>
            </a:r>
          </a:p>
          <a:p>
            <a:r>
              <a:rPr lang="en-GB" dirty="0" smtClean="0"/>
              <a:t>Search within date ranges</a:t>
            </a:r>
          </a:p>
          <a:p>
            <a:endParaRPr lang="en-GB" dirty="0"/>
          </a:p>
          <a:p>
            <a:r>
              <a:rPr lang="en-GB" dirty="0" smtClean="0"/>
              <a:t>Or all of the above?</a:t>
            </a:r>
          </a:p>
        </p:txBody>
      </p:sp>
    </p:spTree>
    <p:extLst>
      <p:ext uri="{BB962C8B-B14F-4D97-AF65-F5344CB8AC3E}">
        <p14:creationId xmlns:p14="http://schemas.microsoft.com/office/powerpoint/2010/main" val="19688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ORM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Entity Framework</a:t>
            </a:r>
          </a:p>
          <a:p>
            <a:r>
              <a:rPr lang="en-GB" dirty="0" smtClean="0"/>
              <a:t>Abstraction layer data business logic</a:t>
            </a:r>
          </a:p>
          <a:p>
            <a:r>
              <a:rPr lang="en-GB" dirty="0" smtClean="0"/>
              <a:t>Multiple ways to create DB schema</a:t>
            </a:r>
          </a:p>
          <a:p>
            <a:pPr lvl="1"/>
            <a:r>
              <a:rPr lang="en-GB" dirty="0" smtClean="0"/>
              <a:t>Code First</a:t>
            </a:r>
          </a:p>
          <a:p>
            <a:pPr lvl="1"/>
            <a:r>
              <a:rPr lang="en-GB" dirty="0" smtClean="0"/>
              <a:t>Database First</a:t>
            </a:r>
          </a:p>
          <a:p>
            <a:pPr lvl="1"/>
            <a:r>
              <a:rPr lang="en-GB" dirty="0" smtClean="0"/>
              <a:t>Model First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77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 Gatherer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to acquire data from third party sources</a:t>
            </a:r>
          </a:p>
          <a:p>
            <a:r>
              <a:rPr lang="en-GB" dirty="0" smtClean="0"/>
              <a:t>Needed to be able to get data from different sources</a:t>
            </a:r>
          </a:p>
          <a:p>
            <a:r>
              <a:rPr lang="en-GB" dirty="0" smtClean="0"/>
              <a:t>Keeping the same interface to communicate with rest of application</a:t>
            </a:r>
          </a:p>
          <a:p>
            <a:r>
              <a:rPr lang="en-GB" dirty="0" smtClean="0"/>
              <a:t>Strategy pattern to load in behaviour</a:t>
            </a:r>
          </a:p>
          <a:p>
            <a:r>
              <a:rPr lang="en-GB" dirty="0" smtClean="0"/>
              <a:t>Good use for </a:t>
            </a:r>
            <a:r>
              <a:rPr lang="en-GB" dirty="0" err="1" smtClean="0"/>
              <a:t>IoC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Strategy Pattern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25" y="1691357"/>
            <a:ext cx="6044860" cy="3881437"/>
          </a:xfrm>
        </p:spPr>
      </p:pic>
    </p:spTree>
    <p:extLst>
      <p:ext uri="{BB962C8B-B14F-4D97-AF65-F5344CB8AC3E}">
        <p14:creationId xmlns:p14="http://schemas.microsoft.com/office/powerpoint/2010/main" val="33246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Unit testing for</a:t>
            </a:r>
          </a:p>
          <a:p>
            <a:pPr lvl="1"/>
            <a:r>
              <a:rPr lang="en-IE" dirty="0" smtClean="0"/>
              <a:t>Controllers</a:t>
            </a:r>
          </a:p>
          <a:p>
            <a:pPr lvl="1"/>
            <a:r>
              <a:rPr lang="en-IE" dirty="0" smtClean="0"/>
              <a:t>Model validation via use </a:t>
            </a:r>
            <a:r>
              <a:rPr lang="en-IE" dirty="0"/>
              <a:t>of </a:t>
            </a:r>
            <a:r>
              <a:rPr lang="en-IE" dirty="0" err="1"/>
              <a:t>Moq</a:t>
            </a:r>
            <a:r>
              <a:rPr lang="en-IE" dirty="0"/>
              <a:t> </a:t>
            </a:r>
            <a:r>
              <a:rPr lang="en-IE" dirty="0" smtClean="0"/>
              <a:t>library for fake controllers</a:t>
            </a:r>
          </a:p>
          <a:p>
            <a:pPr lvl="1"/>
            <a:r>
              <a:rPr lang="en-IE" dirty="0" err="1" smtClean="0"/>
              <a:t>InfoGatherer</a:t>
            </a:r>
            <a:r>
              <a:rPr lang="en-IE" dirty="0" smtClean="0"/>
              <a:t> and associated strategies</a:t>
            </a:r>
          </a:p>
          <a:p>
            <a:r>
              <a:rPr lang="en-IE" dirty="0" smtClean="0"/>
              <a:t>Manual integration and system testing</a:t>
            </a:r>
          </a:p>
          <a:p>
            <a:pPr lvl="1"/>
            <a:r>
              <a:rPr lang="en-IE" dirty="0" smtClean="0"/>
              <a:t>Visually inspect a number of outcomes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5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Additional 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57350"/>
            <a:ext cx="6347714" cy="4384013"/>
          </a:xfrm>
        </p:spPr>
        <p:txBody>
          <a:bodyPr/>
          <a:lstStyle/>
          <a:p>
            <a:r>
              <a:rPr lang="en-IE" dirty="0" smtClean="0"/>
              <a:t>Creation of custom </a:t>
            </a:r>
            <a:r>
              <a:rPr lang="en-IE" dirty="0" err="1" smtClean="0"/>
              <a:t>AuthorizeAttribute</a:t>
            </a:r>
            <a:endParaRPr lang="en-IE" dirty="0" smtClean="0"/>
          </a:p>
          <a:p>
            <a:pPr lvl="1"/>
            <a:r>
              <a:rPr lang="en-IE" dirty="0"/>
              <a:t>to </a:t>
            </a:r>
            <a:r>
              <a:rPr lang="en-IE" dirty="0" smtClean="0"/>
              <a:t>allow use of </a:t>
            </a:r>
            <a:r>
              <a:rPr lang="en-IE" dirty="0" err="1" smtClean="0"/>
              <a:t>enum</a:t>
            </a:r>
            <a:r>
              <a:rPr lang="en-IE" dirty="0" smtClean="0"/>
              <a:t> types for role authorization</a:t>
            </a:r>
          </a:p>
          <a:p>
            <a:pPr lvl="1"/>
            <a:r>
              <a:rPr lang="en-IE" dirty="0" smtClean="0"/>
              <a:t>Default functionality requires explicit strings</a:t>
            </a:r>
          </a:p>
          <a:p>
            <a:r>
              <a:rPr lang="en-IE" dirty="0" smtClean="0"/>
              <a:t>Extensive use of partial views and custom editor and display helpers</a:t>
            </a:r>
          </a:p>
          <a:p>
            <a:pPr lvl="1"/>
            <a:r>
              <a:rPr lang="en-IE" dirty="0" smtClean="0"/>
              <a:t>Cutting down on repetition, making more maintainable views</a:t>
            </a:r>
          </a:p>
          <a:p>
            <a:r>
              <a:rPr lang="en-IE" dirty="0" smtClean="0"/>
              <a:t>Use of paging library to cater for large event data sets</a:t>
            </a:r>
          </a:p>
          <a:p>
            <a:r>
              <a:rPr lang="en-IE" dirty="0" smtClean="0"/>
              <a:t>Successful deployment to Microsoft Azure Platform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3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Functionality Details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Provides ability to manage content for </a:t>
            </a:r>
            <a:r>
              <a:rPr lang="en-IE" dirty="0" smtClean="0"/>
              <a:t>RIA</a:t>
            </a:r>
          </a:p>
          <a:p>
            <a:endParaRPr lang="en-IE" dirty="0" smtClean="0"/>
          </a:p>
          <a:p>
            <a:r>
              <a:rPr lang="en-IE" dirty="0" smtClean="0"/>
              <a:t>Provide a Web API for RIA to access </a:t>
            </a:r>
            <a:r>
              <a:rPr lang="en-IE" dirty="0" smtClean="0"/>
              <a:t>data</a:t>
            </a:r>
          </a:p>
          <a:p>
            <a:endParaRPr lang="en-IE" dirty="0" smtClean="0"/>
          </a:p>
          <a:p>
            <a:r>
              <a:rPr lang="en-IE" dirty="0" smtClean="0"/>
              <a:t>Ability to populate data from third party services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748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Design Overview</a:t>
            </a:r>
            <a:endParaRPr lang="en-IE" dirty="0"/>
          </a:p>
        </p:txBody>
      </p:sp>
      <p:pic>
        <p:nvPicPr>
          <p:cNvPr id="4" name="image0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47653" y="2955752"/>
            <a:ext cx="4810291" cy="3475273"/>
          </a:xfrm>
          <a:prstGeom prst="rect">
            <a:avLst/>
          </a:prstGeom>
          <a:ln/>
        </p:spPr>
      </p:pic>
      <p:grpSp>
        <p:nvGrpSpPr>
          <p:cNvPr id="7" name="Group 6"/>
          <p:cNvGrpSpPr/>
          <p:nvPr/>
        </p:nvGrpSpPr>
        <p:grpSpPr>
          <a:xfrm>
            <a:off x="3814010" y="3717698"/>
            <a:ext cx="1058780" cy="1993233"/>
            <a:chOff x="3814010" y="3717698"/>
            <a:chExt cx="1058780" cy="1993233"/>
          </a:xfrm>
        </p:grpSpPr>
        <p:sp>
          <p:nvSpPr>
            <p:cNvPr id="5" name="TextBox 4"/>
            <p:cNvSpPr txBox="1"/>
            <p:nvPr/>
          </p:nvSpPr>
          <p:spPr>
            <a:xfrm>
              <a:off x="4367464" y="3717698"/>
              <a:ext cx="505326" cy="4692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4010" y="5241699"/>
              <a:ext cx="505326" cy="4692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761998" y="1787352"/>
            <a:ext cx="6347713" cy="1057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Central hub for serving and gathering information</a:t>
            </a:r>
          </a:p>
          <a:p>
            <a:r>
              <a:rPr lang="en-IE" dirty="0" smtClean="0"/>
              <a:t>Management – API</a:t>
            </a:r>
            <a:r>
              <a:rPr lang="en-IE" dirty="0"/>
              <a:t> </a:t>
            </a:r>
            <a:r>
              <a:rPr lang="en-IE" dirty="0" smtClean="0"/>
              <a:t>- Retrieval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71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r>
              <a:rPr lang="en-GB" dirty="0" smtClean="0"/>
              <a:t>….Listing Events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8" y="1412396"/>
            <a:ext cx="7573818" cy="5464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21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r>
              <a:rPr lang="en-GB" dirty="0" smtClean="0"/>
              <a:t>….Adding New Event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8" y="1412396"/>
            <a:ext cx="7573818" cy="5464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69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r>
              <a:rPr lang="en-GB" dirty="0" smtClean="0"/>
              <a:t>….User Management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8" y="1412396"/>
            <a:ext cx="7573817" cy="5464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53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9726"/>
            <a:ext cx="6347714" cy="4431638"/>
          </a:xfrm>
        </p:spPr>
        <p:txBody>
          <a:bodyPr/>
          <a:lstStyle/>
          <a:p>
            <a:r>
              <a:rPr lang="en-GB" dirty="0" smtClean="0"/>
              <a:t>MVC 5 – Identity Framework</a:t>
            </a:r>
          </a:p>
          <a:p>
            <a:r>
              <a:rPr lang="en-GB" dirty="0" smtClean="0"/>
              <a:t>Provides full user management and authorization</a:t>
            </a:r>
          </a:p>
          <a:p>
            <a:r>
              <a:rPr lang="en-GB" dirty="0" smtClean="0"/>
              <a:t>Hook own models up with Identity schema </a:t>
            </a:r>
          </a:p>
          <a:p>
            <a:r>
              <a:rPr lang="en-GB" dirty="0" smtClean="0"/>
              <a:t>User management</a:t>
            </a:r>
          </a:p>
          <a:p>
            <a:r>
              <a:rPr lang="en-GB" dirty="0" smtClean="0"/>
              <a:t>Role assignment</a:t>
            </a:r>
          </a:p>
          <a:p>
            <a:r>
              <a:rPr lang="en-GB" dirty="0" smtClean="0"/>
              <a:t>Control access to certain pages</a:t>
            </a:r>
          </a:p>
          <a:p>
            <a:pPr lvl="1"/>
            <a:r>
              <a:rPr lang="en-GB" dirty="0" smtClean="0"/>
              <a:t>Admin – role assignment, event deletion</a:t>
            </a:r>
          </a:p>
          <a:p>
            <a:pPr lvl="1"/>
            <a:r>
              <a:rPr lang="en-GB" dirty="0" smtClean="0"/>
              <a:t>Authorized User - add and edit </a:t>
            </a:r>
            <a:r>
              <a:rPr lang="en-GB" dirty="0" smtClean="0"/>
              <a:t>records</a:t>
            </a:r>
          </a:p>
          <a:p>
            <a:r>
              <a:rPr lang="en-IE" dirty="0" smtClean="0"/>
              <a:t>Created </a:t>
            </a:r>
            <a:r>
              <a:rPr lang="en-IE" dirty="0" err="1" smtClean="0"/>
              <a:t>ViewModels</a:t>
            </a:r>
            <a:r>
              <a:rPr lang="en-IE" dirty="0" smtClean="0"/>
              <a:t> to cater for interaction with rest of application</a:t>
            </a:r>
          </a:p>
          <a:p>
            <a:r>
              <a:rPr lang="en-IE" dirty="0" smtClean="0"/>
              <a:t>High level of difficulty integrating into MVC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2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First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Event</a:t>
            </a:r>
          </a:p>
          <a:p>
            <a:pPr lvl="1"/>
            <a:r>
              <a:rPr lang="en-IE" dirty="0" smtClean="0"/>
              <a:t>Need to use </a:t>
            </a:r>
            <a:r>
              <a:rPr lang="en-IE" i="1" dirty="0" smtClean="0"/>
              <a:t>Datetime2</a:t>
            </a:r>
            <a:r>
              <a:rPr lang="en-IE" dirty="0" smtClean="0"/>
              <a:t> type for larger date range</a:t>
            </a:r>
            <a:endParaRPr lang="en-GB" dirty="0" smtClean="0"/>
          </a:p>
          <a:p>
            <a:r>
              <a:rPr lang="en-GB" dirty="0" smtClean="0"/>
              <a:t>Location</a:t>
            </a:r>
          </a:p>
          <a:p>
            <a:pPr lvl="1"/>
            <a:r>
              <a:rPr lang="en-IE" dirty="0" smtClean="0"/>
              <a:t>Use of SQL Server </a:t>
            </a:r>
            <a:r>
              <a:rPr lang="en-IE" i="1" dirty="0" smtClean="0"/>
              <a:t>Geography</a:t>
            </a:r>
            <a:r>
              <a:rPr lang="en-IE" dirty="0" smtClean="0"/>
              <a:t> type</a:t>
            </a:r>
            <a:endParaRPr lang="en-GB" dirty="0" smtClean="0"/>
          </a:p>
          <a:p>
            <a:r>
              <a:rPr lang="en-GB" dirty="0" err="1" smtClean="0"/>
              <a:t>EventType</a:t>
            </a:r>
            <a:endParaRPr lang="en-GB" dirty="0" smtClean="0"/>
          </a:p>
          <a:p>
            <a:pPr lvl="1"/>
            <a:r>
              <a:rPr lang="en-IE" dirty="0" err="1" smtClean="0"/>
              <a:t>Enum</a:t>
            </a:r>
            <a:r>
              <a:rPr lang="en-IE" dirty="0" smtClean="0"/>
              <a:t> based value type</a:t>
            </a:r>
            <a:endParaRPr lang="en-GB" dirty="0" smtClean="0"/>
          </a:p>
          <a:p>
            <a:r>
              <a:rPr lang="en-GB" dirty="0" smtClean="0"/>
              <a:t>Resources</a:t>
            </a:r>
          </a:p>
          <a:p>
            <a:r>
              <a:rPr lang="en-IE" dirty="0" smtClean="0"/>
              <a:t>All using extensive annotations and attributes, to enforce validation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26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Schema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1724611"/>
            <a:ext cx="8518525" cy="4643437"/>
          </a:xfrm>
        </p:spPr>
      </p:pic>
    </p:spTree>
    <p:extLst>
      <p:ext uri="{BB962C8B-B14F-4D97-AF65-F5344CB8AC3E}">
        <p14:creationId xmlns:p14="http://schemas.microsoft.com/office/powerpoint/2010/main" val="14317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473</TotalTime>
  <Words>427</Words>
  <Application>Microsoft Office PowerPoint</Application>
  <PresentationFormat>On-screen Show (4:3)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MapsAgo</vt:lpstr>
      <vt:lpstr>Functionality Details </vt:lpstr>
      <vt:lpstr>Design Overview</vt:lpstr>
      <vt:lpstr>Demo….Listing Events</vt:lpstr>
      <vt:lpstr>Demo….Adding New Event</vt:lpstr>
      <vt:lpstr>Demo….User Management</vt:lpstr>
      <vt:lpstr>User Management</vt:lpstr>
      <vt:lpstr>Code First Models</vt:lpstr>
      <vt:lpstr>Database Schema</vt:lpstr>
      <vt:lpstr>Custom-shaped ViewModel classes</vt:lpstr>
      <vt:lpstr>GeoJson</vt:lpstr>
      <vt:lpstr>Query logic</vt:lpstr>
      <vt:lpstr>ORM </vt:lpstr>
      <vt:lpstr>Info Gatherer</vt:lpstr>
      <vt:lpstr>Strategy Pattern</vt:lpstr>
      <vt:lpstr>Testing</vt:lpstr>
      <vt:lpstr>Additional Info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</dc:creator>
  <cp:lastModifiedBy>Andrew</cp:lastModifiedBy>
  <cp:revision>31</cp:revision>
  <dcterms:created xsi:type="dcterms:W3CDTF">2014-05-02T18:32:20Z</dcterms:created>
  <dcterms:modified xsi:type="dcterms:W3CDTF">2014-05-06T14:11:41Z</dcterms:modified>
</cp:coreProperties>
</file>