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MapsAgo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enterprise level application to manage the content for a map-based RIA and provide a Web </a:t>
            </a:r>
            <a:r>
              <a:rPr lang="en-IE" dirty="0" smtClean="0"/>
              <a:t>API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The key characteristics of </a:t>
            </a:r>
            <a:r>
              <a:rPr lang="en-IE" dirty="0" smtClean="0"/>
              <a:t>the project </a:t>
            </a:r>
            <a:r>
              <a:rPr lang="en-IE" dirty="0"/>
              <a:t>in terms of functionality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4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API - Development</a:t>
            </a:r>
            <a:br>
              <a:rPr lang="en-IE" b="1" dirty="0"/>
            </a:br>
            <a:endParaRPr lang="en-IE" dirty="0"/>
          </a:p>
        </p:txBody>
      </p:sp>
      <p:pic>
        <p:nvPicPr>
          <p:cNvPr id="4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70747" y="1627190"/>
            <a:ext cx="6413721" cy="4633697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76987"/>
          </a:xfrm>
        </p:spPr>
        <p:txBody>
          <a:bodyPr/>
          <a:lstStyle/>
          <a:p>
            <a:r>
              <a:rPr lang="en-IE" dirty="0"/>
              <a:t>Defining the interface between the two applications </a:t>
            </a:r>
            <a:r>
              <a:rPr lang="en-IE" dirty="0" smtClean="0"/>
              <a:t>(</a:t>
            </a:r>
            <a:r>
              <a:rPr lang="en-IE" dirty="0"/>
              <a:t>Service provider, service user) required negotiation and consideration of the differing needs of each.</a:t>
            </a:r>
          </a:p>
        </p:txBody>
      </p:sp>
    </p:spTree>
    <p:extLst>
      <p:ext uri="{BB962C8B-B14F-4D97-AF65-F5344CB8AC3E}">
        <p14:creationId xmlns:p14="http://schemas.microsoft.com/office/powerpoint/2010/main" val="2271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8" y="370501"/>
            <a:ext cx="11356771" cy="6190719"/>
          </a:xfrm>
        </p:spPr>
      </p:pic>
    </p:spTree>
    <p:extLst>
      <p:ext uri="{BB962C8B-B14F-4D97-AF65-F5344CB8AC3E}">
        <p14:creationId xmlns:p14="http://schemas.microsoft.com/office/powerpoint/2010/main" val="1431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Custom-shaped </a:t>
            </a:r>
            <a:r>
              <a:rPr lang="en-IE" b="1" dirty="0" err="1"/>
              <a:t>ViewModel</a:t>
            </a:r>
            <a:r>
              <a:rPr lang="en-IE" b="1" dirty="0"/>
              <a:t> classes 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83897"/>
            <a:ext cx="7315200" cy="1558250"/>
          </a:xfrm>
        </p:spPr>
        <p:txBody>
          <a:bodyPr/>
          <a:lstStyle/>
          <a:p>
            <a:r>
              <a:rPr lang="en-IE" dirty="0"/>
              <a:t>The MVC pattern makes it possible to efficiently manage common functionality </a:t>
            </a:r>
            <a:r>
              <a:rPr lang="en-IE" dirty="0" err="1" smtClean="0"/>
              <a:t>centered</a:t>
            </a:r>
            <a:r>
              <a:rPr lang="en-IE" dirty="0" smtClean="0"/>
              <a:t> </a:t>
            </a:r>
            <a:r>
              <a:rPr lang="en-IE" dirty="0"/>
              <a:t>around creating, deleting, updating and deleting content within a structured application; perfect for a management system. 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07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786" y="2742237"/>
            <a:ext cx="7315200" cy="3255264"/>
          </a:xfrm>
        </p:spPr>
        <p:txBody>
          <a:bodyPr/>
          <a:lstStyle/>
          <a:p>
            <a:r>
              <a:rPr lang="en-GB" dirty="0" smtClean="0"/>
              <a:t>Design Patterns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84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the Strategy Pattern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3" y="770871"/>
            <a:ext cx="8357935" cy="5366673"/>
          </a:xfrm>
        </p:spPr>
      </p:pic>
    </p:spTree>
    <p:extLst>
      <p:ext uri="{BB962C8B-B14F-4D97-AF65-F5344CB8AC3E}">
        <p14:creationId xmlns:p14="http://schemas.microsoft.com/office/powerpoint/2010/main" val="33246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344</TotalTime>
  <Words>99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MapsAgo</vt:lpstr>
      <vt:lpstr> The key characteristics of the project in terms of functionality </vt:lpstr>
      <vt:lpstr>API - Development </vt:lpstr>
      <vt:lpstr>PowerPoint Presentation</vt:lpstr>
      <vt:lpstr>Custom-shaped ViewModel classes  </vt:lpstr>
      <vt:lpstr>Design Patterns</vt:lpstr>
      <vt:lpstr>Use of the Strategy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</dc:creator>
  <cp:lastModifiedBy>Fiona</cp:lastModifiedBy>
  <cp:revision>13</cp:revision>
  <dcterms:created xsi:type="dcterms:W3CDTF">2014-05-02T18:32:20Z</dcterms:created>
  <dcterms:modified xsi:type="dcterms:W3CDTF">2014-05-03T00:17:12Z</dcterms:modified>
</cp:coreProperties>
</file>