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57" r:id="rId4"/>
    <p:sldId id="268" r:id="rId5"/>
    <p:sldId id="264" r:id="rId6"/>
    <p:sldId id="263" r:id="rId7"/>
    <p:sldId id="258" r:id="rId8"/>
    <p:sldId id="265" r:id="rId9"/>
    <p:sldId id="266" r:id="rId10"/>
    <p:sldId id="270" r:id="rId11"/>
    <p:sldId id="267" r:id="rId12"/>
    <p:sldId id="269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159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863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226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6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5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7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3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4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5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MapsAgo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enterprise level application to manage the content for a map-based RIA and provide a Web </a:t>
            </a:r>
            <a:r>
              <a:rPr lang="en-IE" dirty="0" smtClean="0"/>
              <a:t>API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5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Search by proximity to a given location</a:t>
            </a:r>
          </a:p>
          <a:p>
            <a:r>
              <a:rPr lang="en-GB" dirty="0" smtClean="0"/>
              <a:t>Search by key words</a:t>
            </a:r>
          </a:p>
          <a:p>
            <a:r>
              <a:rPr lang="en-GB" dirty="0" smtClean="0"/>
              <a:t>Search by category, categories or not</a:t>
            </a:r>
          </a:p>
          <a:p>
            <a:r>
              <a:rPr lang="en-GB" dirty="0" smtClean="0"/>
              <a:t>Search within date ranges</a:t>
            </a:r>
          </a:p>
          <a:p>
            <a:endParaRPr lang="en-GB" dirty="0"/>
          </a:p>
          <a:p>
            <a:r>
              <a:rPr lang="en-GB" dirty="0" smtClean="0"/>
              <a:t>Or all of the above?</a:t>
            </a:r>
          </a:p>
        </p:txBody>
      </p:sp>
    </p:spTree>
    <p:extLst>
      <p:ext uri="{BB962C8B-B14F-4D97-AF65-F5344CB8AC3E}">
        <p14:creationId xmlns:p14="http://schemas.microsoft.com/office/powerpoint/2010/main" val="196882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Entity Framework</a:t>
            </a:r>
          </a:p>
          <a:p>
            <a:r>
              <a:rPr lang="en-GB" dirty="0" smtClean="0"/>
              <a:t>Abstraction layer data business logic</a:t>
            </a:r>
          </a:p>
          <a:p>
            <a:r>
              <a:rPr lang="en-GB" dirty="0" smtClean="0"/>
              <a:t>Multiple ways to create DB schema</a:t>
            </a:r>
          </a:p>
          <a:p>
            <a:pPr lvl="1"/>
            <a:r>
              <a:rPr lang="en-GB" dirty="0" smtClean="0"/>
              <a:t>Code First</a:t>
            </a:r>
          </a:p>
          <a:p>
            <a:pPr lvl="1"/>
            <a:r>
              <a:rPr lang="en-GB" dirty="0" smtClean="0"/>
              <a:t>Database First</a:t>
            </a:r>
          </a:p>
          <a:p>
            <a:pPr lvl="1"/>
            <a:r>
              <a:rPr lang="en-GB" dirty="0" smtClean="0"/>
              <a:t>Model First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7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Info Gatherer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to acquire data from third party sources</a:t>
            </a:r>
          </a:p>
          <a:p>
            <a:r>
              <a:rPr lang="en-GB" dirty="0" smtClean="0"/>
              <a:t>Needed to be able to get data from different sources</a:t>
            </a:r>
          </a:p>
          <a:p>
            <a:r>
              <a:rPr lang="en-GB" dirty="0" smtClean="0"/>
              <a:t>Keeping the same interface to communicate with rest of application</a:t>
            </a:r>
          </a:p>
          <a:p>
            <a:r>
              <a:rPr lang="en-GB" dirty="0" smtClean="0"/>
              <a:t>Strategy pattern to load in behaviour</a:t>
            </a:r>
          </a:p>
          <a:p>
            <a:r>
              <a:rPr lang="en-GB" dirty="0" smtClean="0"/>
              <a:t>Good use for </a:t>
            </a:r>
            <a:r>
              <a:rPr lang="en-GB" dirty="0" err="1" smtClean="0"/>
              <a:t>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97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Strategy </a:t>
            </a:r>
            <a:r>
              <a:rPr lang="en-GB" dirty="0" smtClean="0"/>
              <a:t>Pattern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25" y="1691357"/>
            <a:ext cx="6044860" cy="3881437"/>
          </a:xfrm>
        </p:spPr>
      </p:pic>
    </p:spTree>
    <p:extLst>
      <p:ext uri="{BB962C8B-B14F-4D97-AF65-F5344CB8AC3E}">
        <p14:creationId xmlns:p14="http://schemas.microsoft.com/office/powerpoint/2010/main" val="33246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Functionality Details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Provides ability to manage content for RIA</a:t>
            </a:r>
          </a:p>
          <a:p>
            <a:r>
              <a:rPr lang="en-IE" dirty="0" smtClean="0"/>
              <a:t>Provide a Web API for RIA to access data</a:t>
            </a:r>
          </a:p>
          <a:p>
            <a:r>
              <a:rPr lang="en-IE" dirty="0" smtClean="0"/>
              <a:t>Ability to populate data from third party services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748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Design Overview</a:t>
            </a:r>
            <a:endParaRPr lang="en-IE" dirty="0"/>
          </a:p>
        </p:txBody>
      </p:sp>
      <p:pic>
        <p:nvPicPr>
          <p:cNvPr id="4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47653" y="2955752"/>
            <a:ext cx="4810291" cy="3475273"/>
          </a:xfrm>
          <a:prstGeom prst="rect">
            <a:avLst/>
          </a:prstGeom>
          <a:ln/>
        </p:spPr>
      </p:pic>
      <p:grpSp>
        <p:nvGrpSpPr>
          <p:cNvPr id="7" name="Group 6"/>
          <p:cNvGrpSpPr/>
          <p:nvPr/>
        </p:nvGrpSpPr>
        <p:grpSpPr>
          <a:xfrm>
            <a:off x="3814010" y="3717698"/>
            <a:ext cx="1058780" cy="1993233"/>
            <a:chOff x="3814010" y="3717698"/>
            <a:chExt cx="1058780" cy="1993233"/>
          </a:xfrm>
        </p:grpSpPr>
        <p:sp>
          <p:nvSpPr>
            <p:cNvPr id="5" name="TextBox 4"/>
            <p:cNvSpPr txBox="1"/>
            <p:nvPr/>
          </p:nvSpPr>
          <p:spPr>
            <a:xfrm>
              <a:off x="4367464" y="3717698"/>
              <a:ext cx="505326" cy="469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4010" y="5241699"/>
              <a:ext cx="505326" cy="4692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761998" y="1787352"/>
            <a:ext cx="6347713" cy="105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Central hub for serving and gathering information</a:t>
            </a:r>
          </a:p>
          <a:p>
            <a:r>
              <a:rPr lang="en-IE" dirty="0" smtClean="0"/>
              <a:t>Management – API</a:t>
            </a:r>
            <a:r>
              <a:rPr lang="en-IE" dirty="0"/>
              <a:t> </a:t>
            </a:r>
            <a:r>
              <a:rPr lang="en-IE" dirty="0" smtClean="0"/>
              <a:t>- Retrieval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14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12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MVC 5 – Identity Framework</a:t>
            </a:r>
          </a:p>
          <a:p>
            <a:r>
              <a:rPr lang="en-GB" dirty="0" smtClean="0"/>
              <a:t>Provides full user management and authorization</a:t>
            </a:r>
          </a:p>
          <a:p>
            <a:r>
              <a:rPr lang="en-GB" dirty="0" smtClean="0"/>
              <a:t>Hook own models up with Identity schema </a:t>
            </a:r>
          </a:p>
          <a:p>
            <a:r>
              <a:rPr lang="en-GB" dirty="0" smtClean="0"/>
              <a:t>User management</a:t>
            </a:r>
          </a:p>
          <a:p>
            <a:r>
              <a:rPr lang="en-GB" dirty="0" smtClean="0"/>
              <a:t>Role assignment</a:t>
            </a:r>
          </a:p>
          <a:p>
            <a:r>
              <a:rPr lang="en-GB" dirty="0" smtClean="0"/>
              <a:t>Control access to certain pages</a:t>
            </a:r>
          </a:p>
          <a:p>
            <a:pPr lvl="1"/>
            <a:r>
              <a:rPr lang="en-GB" dirty="0" smtClean="0"/>
              <a:t>Admin – role assignment, event deletion</a:t>
            </a:r>
          </a:p>
          <a:p>
            <a:pPr lvl="1"/>
            <a:r>
              <a:rPr lang="en-GB" dirty="0" smtClean="0"/>
              <a:t>Authorized User - add and edit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2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First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</a:p>
          <a:p>
            <a:r>
              <a:rPr lang="en-GB" dirty="0" smtClean="0"/>
              <a:t>Location</a:t>
            </a:r>
          </a:p>
          <a:p>
            <a:r>
              <a:rPr lang="en-GB" dirty="0" smtClean="0"/>
              <a:t>EventType</a:t>
            </a:r>
          </a:p>
          <a:p>
            <a:r>
              <a:rPr lang="en-GB" dirty="0" smtClean="0"/>
              <a:t>Resources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64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Schema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1724611"/>
            <a:ext cx="8518525" cy="4643437"/>
          </a:xfrm>
        </p:spPr>
      </p:pic>
    </p:spTree>
    <p:extLst>
      <p:ext uri="{BB962C8B-B14F-4D97-AF65-F5344CB8AC3E}">
        <p14:creationId xmlns:p14="http://schemas.microsoft.com/office/powerpoint/2010/main" val="14317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Custom-shaped </a:t>
            </a:r>
            <a:r>
              <a:rPr lang="en-IE" b="1" dirty="0" err="1"/>
              <a:t>ViewModel</a:t>
            </a:r>
            <a:r>
              <a:rPr lang="en-IE" b="1" dirty="0"/>
              <a:t>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The MVC pattern makes it possible to efficiently manage common functionality </a:t>
            </a:r>
            <a:r>
              <a:rPr lang="en-IE" dirty="0" smtClean="0"/>
              <a:t>centred </a:t>
            </a:r>
            <a:r>
              <a:rPr lang="en-IE" dirty="0"/>
              <a:t>around creating, deleting, updating and deleting content within a structured application; perfect for a management system. </a:t>
            </a:r>
            <a:endParaRPr lang="en-IE" dirty="0" smtClean="0"/>
          </a:p>
          <a:p>
            <a:r>
              <a:rPr lang="en-IE" sz="3600" dirty="0" smtClean="0"/>
              <a:t>However,</a:t>
            </a:r>
          </a:p>
          <a:p>
            <a:pPr lvl="1"/>
            <a:r>
              <a:rPr lang="en-IE" sz="2000" dirty="0" smtClean="0"/>
              <a:t>Exposes underlying data structures</a:t>
            </a:r>
          </a:p>
          <a:p>
            <a:pPr lvl="1"/>
            <a:r>
              <a:rPr lang="en-IE" sz="2000" dirty="0" smtClean="0"/>
              <a:t>Non-direct mapping of input/output to data storage</a:t>
            </a:r>
          </a:p>
          <a:p>
            <a:pPr lvl="1"/>
            <a:r>
              <a:rPr lang="en-IE" sz="2000" dirty="0" smtClean="0"/>
              <a:t>Custom shaped view model solves this for UI and for data view (API request/response </a:t>
            </a:r>
            <a:r>
              <a:rPr lang="en-IE" sz="2000" dirty="0" err="1" smtClean="0"/>
              <a:t>etc</a:t>
            </a:r>
            <a:r>
              <a:rPr lang="en-IE" sz="2000" dirty="0" smtClean="0"/>
              <a:t>)</a:t>
            </a:r>
          </a:p>
          <a:p>
            <a:endParaRPr lang="en-I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1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GeoJson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0"/>
            <a:ext cx="5551714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5390148"/>
            <a:ext cx="82456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​http://localhost:9190/api/5/5/5?startdate=01-01-1560&amp;enddate=01-01-1950&amp;categories=war|love&amp;keywords=hello|world​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160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433</TotalTime>
  <Words>275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MapsAgo</vt:lpstr>
      <vt:lpstr>Functionality Details </vt:lpstr>
      <vt:lpstr>Design Overview</vt:lpstr>
      <vt:lpstr>Demo….</vt:lpstr>
      <vt:lpstr>User Management</vt:lpstr>
      <vt:lpstr>Code First Models</vt:lpstr>
      <vt:lpstr>Database Schema</vt:lpstr>
      <vt:lpstr>Custom-shaped ViewModel classes</vt:lpstr>
      <vt:lpstr>GeoJson</vt:lpstr>
      <vt:lpstr>Query logic</vt:lpstr>
      <vt:lpstr>ORM </vt:lpstr>
      <vt:lpstr>Info Gatherer</vt:lpstr>
      <vt:lpstr>Strategy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</dc:creator>
  <cp:lastModifiedBy>Andrew Burnett</cp:lastModifiedBy>
  <cp:revision>25</cp:revision>
  <dcterms:created xsi:type="dcterms:W3CDTF">2014-05-02T18:32:20Z</dcterms:created>
  <dcterms:modified xsi:type="dcterms:W3CDTF">2014-05-03T10:52:42Z</dcterms:modified>
</cp:coreProperties>
</file>