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8c6f250371b6668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8c6f250371b6668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8c6f250371b6668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8c6f250371b6668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acbb6d8e1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acbb6d8e1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acbb6d8e1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acbb6d8e1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b40e49098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b40e49098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b40e49098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b40e49098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b40e49098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b40e49098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acbb6d8e1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acbb6d8e1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acbb6d8e1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acbb6d8e1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acbb6d8e1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acbb6d8e1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acbb6d8e1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acbb6d8e1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acbb6d8e1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acbb6d8e1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b40e49098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b40e49098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could look further into where the tweets are originating from and try to figure out if those users are just being less active or have switch their stance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acbb6d8e1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acbb6d8e1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b40cc666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b40cc666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 name="Google Shape;52;p13"/>
          <p:cNvGrpSpPr/>
          <p:nvPr/>
        </p:nvGrpSpPr>
        <p:grpSpPr>
          <a:xfrm>
            <a:off x="0" y="0"/>
            <a:ext cx="9144000" cy="1277100"/>
            <a:chOff x="0" y="0"/>
            <a:chExt cx="9144000" cy="1277100"/>
          </a:xfrm>
        </p:grpSpPr>
        <p:sp>
          <p:nvSpPr>
            <p:cNvPr id="53" name="Google Shape;53;p13"/>
            <p:cNvSpPr/>
            <p:nvPr/>
          </p:nvSpPr>
          <p:spPr>
            <a:xfrm>
              <a:off x="0" y="0"/>
              <a:ext cx="9144000" cy="1277100"/>
            </a:xfrm>
            <a:prstGeom prst="rect">
              <a:avLst/>
            </a:prstGeom>
            <a:solidFill>
              <a:srgbClr val="284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8620200" y="381000"/>
              <a:ext cx="142800" cy="137700"/>
            </a:xfrm>
            <a:prstGeom prst="rect">
              <a:avLst/>
            </a:prstGeom>
            <a:solidFill>
              <a:srgbClr val="92C1E8"/>
            </a:solid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8477400" y="518700"/>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13"/>
          <p:cNvSpPr txBox="1"/>
          <p:nvPr>
            <p:ph type="title"/>
          </p:nvPr>
        </p:nvSpPr>
        <p:spPr>
          <a:xfrm>
            <a:off x="311700" y="478025"/>
            <a:ext cx="8054100" cy="640800"/>
          </a:xfrm>
          <a:prstGeom prst="rect">
            <a:avLst/>
          </a:prstGeom>
          <a:noFill/>
        </p:spPr>
        <p:txBody>
          <a:bodyPr anchorCtr="0" anchor="ctr" bIns="91425" lIns="91425" spcFirstLastPara="1" rIns="91425" wrap="square" tIns="91425">
            <a:normAutofit/>
          </a:bodyPr>
          <a:lstStyle>
            <a:lvl1pPr lvl="0" algn="l">
              <a:lnSpc>
                <a:spcPct val="100000"/>
              </a:lnSpc>
              <a:spcBef>
                <a:spcPts val="0"/>
              </a:spcBef>
              <a:spcAft>
                <a:spcPts val="0"/>
              </a:spcAft>
              <a:buNone/>
              <a:defRPr sz="2400">
                <a:solidFill>
                  <a:srgbClr val="FFFFFF"/>
                </a:solidFill>
              </a:defRPr>
            </a:lvl1pPr>
            <a:lvl2pPr lvl="1" algn="l">
              <a:lnSpc>
                <a:spcPct val="100000"/>
              </a:lnSpc>
              <a:spcBef>
                <a:spcPts val="0"/>
              </a:spcBef>
              <a:spcAft>
                <a:spcPts val="0"/>
              </a:spcAft>
              <a:buNone/>
              <a:defRPr sz="2400">
                <a:solidFill>
                  <a:srgbClr val="FFFFFF"/>
                </a:solidFill>
              </a:defRPr>
            </a:lvl2pPr>
            <a:lvl3pPr lvl="2" algn="l">
              <a:lnSpc>
                <a:spcPct val="100000"/>
              </a:lnSpc>
              <a:spcBef>
                <a:spcPts val="0"/>
              </a:spcBef>
              <a:spcAft>
                <a:spcPts val="0"/>
              </a:spcAft>
              <a:buNone/>
              <a:defRPr sz="2400">
                <a:solidFill>
                  <a:srgbClr val="FFFFFF"/>
                </a:solidFill>
              </a:defRPr>
            </a:lvl3pPr>
            <a:lvl4pPr lvl="3" algn="l">
              <a:lnSpc>
                <a:spcPct val="100000"/>
              </a:lnSpc>
              <a:spcBef>
                <a:spcPts val="0"/>
              </a:spcBef>
              <a:spcAft>
                <a:spcPts val="0"/>
              </a:spcAft>
              <a:buNone/>
              <a:defRPr sz="2400">
                <a:solidFill>
                  <a:srgbClr val="FFFFFF"/>
                </a:solidFill>
              </a:defRPr>
            </a:lvl4pPr>
            <a:lvl5pPr lvl="4" algn="l">
              <a:lnSpc>
                <a:spcPct val="100000"/>
              </a:lnSpc>
              <a:spcBef>
                <a:spcPts val="0"/>
              </a:spcBef>
              <a:spcAft>
                <a:spcPts val="0"/>
              </a:spcAft>
              <a:buNone/>
              <a:defRPr sz="2400">
                <a:solidFill>
                  <a:srgbClr val="FFFFFF"/>
                </a:solidFill>
              </a:defRPr>
            </a:lvl5pPr>
            <a:lvl6pPr lvl="5" algn="l">
              <a:lnSpc>
                <a:spcPct val="100000"/>
              </a:lnSpc>
              <a:spcBef>
                <a:spcPts val="0"/>
              </a:spcBef>
              <a:spcAft>
                <a:spcPts val="0"/>
              </a:spcAft>
              <a:buNone/>
              <a:defRPr sz="2400">
                <a:solidFill>
                  <a:srgbClr val="FFFFFF"/>
                </a:solidFill>
              </a:defRPr>
            </a:lvl6pPr>
            <a:lvl7pPr lvl="6" algn="l">
              <a:lnSpc>
                <a:spcPct val="100000"/>
              </a:lnSpc>
              <a:spcBef>
                <a:spcPts val="0"/>
              </a:spcBef>
              <a:spcAft>
                <a:spcPts val="0"/>
              </a:spcAft>
              <a:buNone/>
              <a:defRPr sz="2400">
                <a:solidFill>
                  <a:srgbClr val="FFFFFF"/>
                </a:solidFill>
              </a:defRPr>
            </a:lvl7pPr>
            <a:lvl8pPr lvl="7" algn="l">
              <a:lnSpc>
                <a:spcPct val="100000"/>
              </a:lnSpc>
              <a:spcBef>
                <a:spcPts val="0"/>
              </a:spcBef>
              <a:spcAft>
                <a:spcPts val="0"/>
              </a:spcAft>
              <a:buNone/>
              <a:defRPr sz="2400">
                <a:solidFill>
                  <a:srgbClr val="FFFFFF"/>
                </a:solidFill>
              </a:defRPr>
            </a:lvl8pPr>
            <a:lvl9pPr lvl="8" algn="l">
              <a:lnSpc>
                <a:spcPct val="100000"/>
              </a:lnSpc>
              <a:spcBef>
                <a:spcPts val="0"/>
              </a:spcBef>
              <a:spcAft>
                <a:spcPts val="0"/>
              </a:spcAft>
              <a:buNone/>
              <a:defRPr sz="2400">
                <a:solidFill>
                  <a:srgbClr val="FFFFFF"/>
                </a:solidFill>
              </a:defRPr>
            </a:lvl9pPr>
          </a:lstStyle>
          <a:p/>
        </p:txBody>
      </p:sp>
      <p:sp>
        <p:nvSpPr>
          <p:cNvPr id="57" name="Google Shape;57;p13"/>
          <p:cNvSpPr txBox="1"/>
          <p:nvPr>
            <p:ph idx="1" type="body"/>
          </p:nvPr>
        </p:nvSpPr>
        <p:spPr>
          <a:xfrm>
            <a:off x="311700" y="1507025"/>
            <a:ext cx="3999900" cy="3152700"/>
          </a:xfrm>
          <a:prstGeom prst="rect">
            <a:avLst/>
          </a:prstGeom>
          <a:noFill/>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rgbClr val="284F7D"/>
              </a:buClr>
              <a:buSzPts val="1200"/>
              <a:buChar char="●"/>
              <a:defRPr sz="1200">
                <a:solidFill>
                  <a:srgbClr val="284F7D"/>
                </a:solidFill>
              </a:defRPr>
            </a:lvl1pPr>
            <a:lvl2pPr indent="-292100" lvl="1" marL="914400" algn="l">
              <a:lnSpc>
                <a:spcPct val="115000"/>
              </a:lnSpc>
              <a:spcBef>
                <a:spcPts val="0"/>
              </a:spcBef>
              <a:spcAft>
                <a:spcPts val="0"/>
              </a:spcAft>
              <a:buClr>
                <a:srgbClr val="284F7D"/>
              </a:buClr>
              <a:buSzPts val="1000"/>
              <a:buChar char="○"/>
              <a:defRPr sz="1000">
                <a:solidFill>
                  <a:srgbClr val="284F7D"/>
                </a:solidFill>
              </a:defRPr>
            </a:lvl2pPr>
            <a:lvl3pPr indent="-292100" lvl="2" marL="1371600" algn="l">
              <a:lnSpc>
                <a:spcPct val="115000"/>
              </a:lnSpc>
              <a:spcBef>
                <a:spcPts val="0"/>
              </a:spcBef>
              <a:spcAft>
                <a:spcPts val="0"/>
              </a:spcAft>
              <a:buClr>
                <a:srgbClr val="284F7D"/>
              </a:buClr>
              <a:buSzPts val="1000"/>
              <a:buChar char="■"/>
              <a:defRPr sz="1000">
                <a:solidFill>
                  <a:srgbClr val="284F7D"/>
                </a:solidFill>
              </a:defRPr>
            </a:lvl3pPr>
            <a:lvl4pPr indent="-292100" lvl="3" marL="1828800" algn="l">
              <a:lnSpc>
                <a:spcPct val="115000"/>
              </a:lnSpc>
              <a:spcBef>
                <a:spcPts val="0"/>
              </a:spcBef>
              <a:spcAft>
                <a:spcPts val="0"/>
              </a:spcAft>
              <a:buClr>
                <a:srgbClr val="284F7D"/>
              </a:buClr>
              <a:buSzPts val="1000"/>
              <a:buChar char="●"/>
              <a:defRPr sz="1000">
                <a:solidFill>
                  <a:srgbClr val="284F7D"/>
                </a:solidFill>
              </a:defRPr>
            </a:lvl4pPr>
            <a:lvl5pPr indent="-292100" lvl="4" marL="2286000" algn="l">
              <a:lnSpc>
                <a:spcPct val="115000"/>
              </a:lnSpc>
              <a:spcBef>
                <a:spcPts val="0"/>
              </a:spcBef>
              <a:spcAft>
                <a:spcPts val="0"/>
              </a:spcAft>
              <a:buClr>
                <a:srgbClr val="284F7D"/>
              </a:buClr>
              <a:buSzPts val="1000"/>
              <a:buChar char="○"/>
              <a:defRPr sz="1000">
                <a:solidFill>
                  <a:srgbClr val="284F7D"/>
                </a:solidFill>
              </a:defRPr>
            </a:lvl5pPr>
            <a:lvl6pPr indent="-292100" lvl="5" marL="2743200" algn="l">
              <a:lnSpc>
                <a:spcPct val="115000"/>
              </a:lnSpc>
              <a:spcBef>
                <a:spcPts val="0"/>
              </a:spcBef>
              <a:spcAft>
                <a:spcPts val="0"/>
              </a:spcAft>
              <a:buClr>
                <a:srgbClr val="284F7D"/>
              </a:buClr>
              <a:buSzPts val="1000"/>
              <a:buChar char="■"/>
              <a:defRPr sz="1000">
                <a:solidFill>
                  <a:srgbClr val="284F7D"/>
                </a:solidFill>
              </a:defRPr>
            </a:lvl6pPr>
            <a:lvl7pPr indent="-292100" lvl="6" marL="3200400" algn="l">
              <a:lnSpc>
                <a:spcPct val="115000"/>
              </a:lnSpc>
              <a:spcBef>
                <a:spcPts val="0"/>
              </a:spcBef>
              <a:spcAft>
                <a:spcPts val="0"/>
              </a:spcAft>
              <a:buClr>
                <a:srgbClr val="284F7D"/>
              </a:buClr>
              <a:buSzPts val="1000"/>
              <a:buChar char="●"/>
              <a:defRPr sz="1000">
                <a:solidFill>
                  <a:srgbClr val="284F7D"/>
                </a:solidFill>
              </a:defRPr>
            </a:lvl7pPr>
            <a:lvl8pPr indent="-292100" lvl="7" marL="3657600" algn="l">
              <a:lnSpc>
                <a:spcPct val="115000"/>
              </a:lnSpc>
              <a:spcBef>
                <a:spcPts val="0"/>
              </a:spcBef>
              <a:spcAft>
                <a:spcPts val="0"/>
              </a:spcAft>
              <a:buClr>
                <a:srgbClr val="284F7D"/>
              </a:buClr>
              <a:buSzPts val="1000"/>
              <a:buChar char="○"/>
              <a:defRPr sz="1000">
                <a:solidFill>
                  <a:srgbClr val="284F7D"/>
                </a:solidFill>
              </a:defRPr>
            </a:lvl8pPr>
            <a:lvl9pPr indent="-292100" lvl="8" marL="4114800" algn="l">
              <a:lnSpc>
                <a:spcPct val="115000"/>
              </a:lnSpc>
              <a:spcBef>
                <a:spcPts val="0"/>
              </a:spcBef>
              <a:spcAft>
                <a:spcPts val="0"/>
              </a:spcAft>
              <a:buClr>
                <a:srgbClr val="284F7D"/>
              </a:buClr>
              <a:buSzPts val="1000"/>
              <a:buChar char="■"/>
              <a:defRPr sz="1000">
                <a:solidFill>
                  <a:srgbClr val="284F7D"/>
                </a:solidFill>
              </a:defRPr>
            </a:lvl9pPr>
          </a:lstStyle>
          <a:p/>
        </p:txBody>
      </p:sp>
      <p:sp>
        <p:nvSpPr>
          <p:cNvPr id="58" name="Google Shape;58;p13"/>
          <p:cNvSpPr txBox="1"/>
          <p:nvPr>
            <p:ph idx="2" type="body"/>
          </p:nvPr>
        </p:nvSpPr>
        <p:spPr>
          <a:xfrm>
            <a:off x="4832400" y="1507025"/>
            <a:ext cx="3999900" cy="3152700"/>
          </a:xfrm>
          <a:prstGeom prst="rect">
            <a:avLst/>
          </a:prstGeom>
          <a:noFill/>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rgbClr val="284F7D"/>
              </a:buClr>
              <a:buSzPts val="1200"/>
              <a:buChar char="●"/>
              <a:defRPr sz="1200">
                <a:solidFill>
                  <a:srgbClr val="284F7D"/>
                </a:solidFill>
              </a:defRPr>
            </a:lvl1pPr>
            <a:lvl2pPr indent="-292100" lvl="1" marL="914400" algn="l">
              <a:lnSpc>
                <a:spcPct val="115000"/>
              </a:lnSpc>
              <a:spcBef>
                <a:spcPts val="0"/>
              </a:spcBef>
              <a:spcAft>
                <a:spcPts val="0"/>
              </a:spcAft>
              <a:buClr>
                <a:srgbClr val="284F7D"/>
              </a:buClr>
              <a:buSzPts val="1000"/>
              <a:buChar char="○"/>
              <a:defRPr sz="1000">
                <a:solidFill>
                  <a:srgbClr val="284F7D"/>
                </a:solidFill>
              </a:defRPr>
            </a:lvl2pPr>
            <a:lvl3pPr indent="-292100" lvl="2" marL="1371600" algn="l">
              <a:lnSpc>
                <a:spcPct val="115000"/>
              </a:lnSpc>
              <a:spcBef>
                <a:spcPts val="0"/>
              </a:spcBef>
              <a:spcAft>
                <a:spcPts val="0"/>
              </a:spcAft>
              <a:buClr>
                <a:srgbClr val="284F7D"/>
              </a:buClr>
              <a:buSzPts val="1000"/>
              <a:buChar char="■"/>
              <a:defRPr sz="1000">
                <a:solidFill>
                  <a:srgbClr val="284F7D"/>
                </a:solidFill>
              </a:defRPr>
            </a:lvl3pPr>
            <a:lvl4pPr indent="-292100" lvl="3" marL="1828800" algn="l">
              <a:lnSpc>
                <a:spcPct val="115000"/>
              </a:lnSpc>
              <a:spcBef>
                <a:spcPts val="0"/>
              </a:spcBef>
              <a:spcAft>
                <a:spcPts val="0"/>
              </a:spcAft>
              <a:buClr>
                <a:srgbClr val="284F7D"/>
              </a:buClr>
              <a:buSzPts val="1000"/>
              <a:buChar char="●"/>
              <a:defRPr sz="1000">
                <a:solidFill>
                  <a:srgbClr val="284F7D"/>
                </a:solidFill>
              </a:defRPr>
            </a:lvl4pPr>
            <a:lvl5pPr indent="-292100" lvl="4" marL="2286000" algn="l">
              <a:lnSpc>
                <a:spcPct val="115000"/>
              </a:lnSpc>
              <a:spcBef>
                <a:spcPts val="0"/>
              </a:spcBef>
              <a:spcAft>
                <a:spcPts val="0"/>
              </a:spcAft>
              <a:buClr>
                <a:srgbClr val="284F7D"/>
              </a:buClr>
              <a:buSzPts val="1000"/>
              <a:buChar char="○"/>
              <a:defRPr sz="1000">
                <a:solidFill>
                  <a:srgbClr val="284F7D"/>
                </a:solidFill>
              </a:defRPr>
            </a:lvl5pPr>
            <a:lvl6pPr indent="-292100" lvl="5" marL="2743200" algn="l">
              <a:lnSpc>
                <a:spcPct val="115000"/>
              </a:lnSpc>
              <a:spcBef>
                <a:spcPts val="0"/>
              </a:spcBef>
              <a:spcAft>
                <a:spcPts val="0"/>
              </a:spcAft>
              <a:buClr>
                <a:srgbClr val="284F7D"/>
              </a:buClr>
              <a:buSzPts val="1000"/>
              <a:buChar char="■"/>
              <a:defRPr sz="1000">
                <a:solidFill>
                  <a:srgbClr val="284F7D"/>
                </a:solidFill>
              </a:defRPr>
            </a:lvl6pPr>
            <a:lvl7pPr indent="-292100" lvl="6" marL="3200400" algn="l">
              <a:lnSpc>
                <a:spcPct val="115000"/>
              </a:lnSpc>
              <a:spcBef>
                <a:spcPts val="0"/>
              </a:spcBef>
              <a:spcAft>
                <a:spcPts val="0"/>
              </a:spcAft>
              <a:buClr>
                <a:srgbClr val="284F7D"/>
              </a:buClr>
              <a:buSzPts val="1000"/>
              <a:buChar char="●"/>
              <a:defRPr sz="1000">
                <a:solidFill>
                  <a:srgbClr val="284F7D"/>
                </a:solidFill>
              </a:defRPr>
            </a:lvl7pPr>
            <a:lvl8pPr indent="-292100" lvl="7" marL="3657600" algn="l">
              <a:lnSpc>
                <a:spcPct val="115000"/>
              </a:lnSpc>
              <a:spcBef>
                <a:spcPts val="0"/>
              </a:spcBef>
              <a:spcAft>
                <a:spcPts val="0"/>
              </a:spcAft>
              <a:buClr>
                <a:srgbClr val="284F7D"/>
              </a:buClr>
              <a:buSzPts val="1000"/>
              <a:buChar char="○"/>
              <a:defRPr sz="1000">
                <a:solidFill>
                  <a:srgbClr val="284F7D"/>
                </a:solidFill>
              </a:defRPr>
            </a:lvl8pPr>
            <a:lvl9pPr indent="-292100" lvl="8" marL="4114800" algn="l">
              <a:lnSpc>
                <a:spcPct val="115000"/>
              </a:lnSpc>
              <a:spcBef>
                <a:spcPts val="0"/>
              </a:spcBef>
              <a:spcAft>
                <a:spcPts val="0"/>
              </a:spcAft>
              <a:buClr>
                <a:srgbClr val="284F7D"/>
              </a:buClr>
              <a:buSzPts val="1000"/>
              <a:buChar char="■"/>
              <a:defRPr sz="1000">
                <a:solidFill>
                  <a:srgbClr val="284F7D"/>
                </a:solidFill>
              </a:defRPr>
            </a:lvl9pPr>
          </a:lstStyle>
          <a:p/>
        </p:txBody>
      </p:sp>
      <p:sp>
        <p:nvSpPr>
          <p:cNvPr id="59" name="Google Shape;59;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3">
    <p:bg>
      <p:bgPr>
        <a:solidFill>
          <a:srgbClr val="FFFFFF"/>
        </a:solidFill>
      </p:bgPr>
    </p:bg>
    <p:spTree>
      <p:nvGrpSpPr>
        <p:cNvPr id="60" name="Shape 60"/>
        <p:cNvGrpSpPr/>
        <p:nvPr/>
      </p:nvGrpSpPr>
      <p:grpSpPr>
        <a:xfrm>
          <a:off x="0" y="0"/>
          <a:ext cx="0" cy="0"/>
          <a:chOff x="0" y="0"/>
          <a:chExt cx="0" cy="0"/>
        </a:xfrm>
      </p:grpSpPr>
      <p:sp>
        <p:nvSpPr>
          <p:cNvPr id="61" name="Google Shape;61;p14"/>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308782" y="1640000"/>
            <a:ext cx="8526000" cy="332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2440287" y="1640000"/>
            <a:ext cx="2131500" cy="332100"/>
          </a:xfrm>
          <a:prstGeom prst="rect">
            <a:avLst/>
          </a:pr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4571811" y="1640000"/>
            <a:ext cx="2131500" cy="332100"/>
          </a:xfrm>
          <a:prstGeom prst="rect">
            <a:avLst/>
          </a:pr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308750" y="1640000"/>
            <a:ext cx="2131500" cy="332100"/>
          </a:xfrm>
          <a:prstGeom prst="rect">
            <a:avLst/>
          </a:prstGeom>
          <a:solidFill>
            <a:srgbClr val="FFFFFF">
              <a:alpha val="43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txBox="1"/>
          <p:nvPr>
            <p:ph type="title"/>
          </p:nvPr>
        </p:nvSpPr>
        <p:spPr>
          <a:xfrm>
            <a:off x="232550" y="609450"/>
            <a:ext cx="6355200" cy="8778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rgbClr val="434343"/>
              </a:buClr>
              <a:buSzPts val="2800"/>
              <a:buNone/>
              <a:defRPr b="1" sz="2800">
                <a:solidFill>
                  <a:srgbClr val="434343"/>
                </a:solidFill>
              </a:defRPr>
            </a:lvl1pPr>
            <a:lvl2pPr lvl="1" algn="l">
              <a:lnSpc>
                <a:spcPct val="100000"/>
              </a:lnSpc>
              <a:spcBef>
                <a:spcPts val="0"/>
              </a:spcBef>
              <a:spcAft>
                <a:spcPts val="0"/>
              </a:spcAft>
              <a:buClr>
                <a:srgbClr val="434343"/>
              </a:buClr>
              <a:buSzPts val="2800"/>
              <a:buNone/>
              <a:defRPr b="1" sz="2800">
                <a:solidFill>
                  <a:srgbClr val="434343"/>
                </a:solidFill>
              </a:defRPr>
            </a:lvl2pPr>
            <a:lvl3pPr lvl="2" algn="l">
              <a:lnSpc>
                <a:spcPct val="100000"/>
              </a:lnSpc>
              <a:spcBef>
                <a:spcPts val="0"/>
              </a:spcBef>
              <a:spcAft>
                <a:spcPts val="0"/>
              </a:spcAft>
              <a:buClr>
                <a:srgbClr val="434343"/>
              </a:buClr>
              <a:buSzPts val="2800"/>
              <a:buNone/>
              <a:defRPr b="1" sz="2800">
                <a:solidFill>
                  <a:srgbClr val="434343"/>
                </a:solidFill>
              </a:defRPr>
            </a:lvl3pPr>
            <a:lvl4pPr lvl="3" algn="l">
              <a:lnSpc>
                <a:spcPct val="100000"/>
              </a:lnSpc>
              <a:spcBef>
                <a:spcPts val="0"/>
              </a:spcBef>
              <a:spcAft>
                <a:spcPts val="0"/>
              </a:spcAft>
              <a:buClr>
                <a:srgbClr val="434343"/>
              </a:buClr>
              <a:buSzPts val="2800"/>
              <a:buNone/>
              <a:defRPr b="1" sz="2800">
                <a:solidFill>
                  <a:srgbClr val="434343"/>
                </a:solidFill>
              </a:defRPr>
            </a:lvl4pPr>
            <a:lvl5pPr lvl="4" algn="l">
              <a:lnSpc>
                <a:spcPct val="100000"/>
              </a:lnSpc>
              <a:spcBef>
                <a:spcPts val="0"/>
              </a:spcBef>
              <a:spcAft>
                <a:spcPts val="0"/>
              </a:spcAft>
              <a:buClr>
                <a:srgbClr val="434343"/>
              </a:buClr>
              <a:buSzPts val="2800"/>
              <a:buNone/>
              <a:defRPr b="1" sz="2800">
                <a:solidFill>
                  <a:srgbClr val="434343"/>
                </a:solidFill>
              </a:defRPr>
            </a:lvl5pPr>
            <a:lvl6pPr lvl="5" algn="l">
              <a:lnSpc>
                <a:spcPct val="100000"/>
              </a:lnSpc>
              <a:spcBef>
                <a:spcPts val="0"/>
              </a:spcBef>
              <a:spcAft>
                <a:spcPts val="0"/>
              </a:spcAft>
              <a:buClr>
                <a:srgbClr val="434343"/>
              </a:buClr>
              <a:buSzPts val="2800"/>
              <a:buNone/>
              <a:defRPr b="1" sz="2800">
                <a:solidFill>
                  <a:srgbClr val="434343"/>
                </a:solidFill>
              </a:defRPr>
            </a:lvl6pPr>
            <a:lvl7pPr lvl="6" algn="l">
              <a:lnSpc>
                <a:spcPct val="100000"/>
              </a:lnSpc>
              <a:spcBef>
                <a:spcPts val="0"/>
              </a:spcBef>
              <a:spcAft>
                <a:spcPts val="0"/>
              </a:spcAft>
              <a:buClr>
                <a:srgbClr val="434343"/>
              </a:buClr>
              <a:buSzPts val="2800"/>
              <a:buNone/>
              <a:defRPr b="1" sz="2800">
                <a:solidFill>
                  <a:srgbClr val="434343"/>
                </a:solidFill>
              </a:defRPr>
            </a:lvl7pPr>
            <a:lvl8pPr lvl="7" algn="l">
              <a:lnSpc>
                <a:spcPct val="100000"/>
              </a:lnSpc>
              <a:spcBef>
                <a:spcPts val="0"/>
              </a:spcBef>
              <a:spcAft>
                <a:spcPts val="0"/>
              </a:spcAft>
              <a:buClr>
                <a:srgbClr val="434343"/>
              </a:buClr>
              <a:buSzPts val="2800"/>
              <a:buNone/>
              <a:defRPr b="1" sz="2800">
                <a:solidFill>
                  <a:srgbClr val="434343"/>
                </a:solidFill>
              </a:defRPr>
            </a:lvl8pPr>
            <a:lvl9pPr lvl="8" algn="l">
              <a:lnSpc>
                <a:spcPct val="100000"/>
              </a:lnSpc>
              <a:spcBef>
                <a:spcPts val="0"/>
              </a:spcBef>
              <a:spcAft>
                <a:spcPts val="0"/>
              </a:spcAft>
              <a:buClr>
                <a:srgbClr val="434343"/>
              </a:buClr>
              <a:buSzPts val="2800"/>
              <a:buNone/>
              <a:defRPr b="1" sz="2800">
                <a:solidFill>
                  <a:srgbClr val="434343"/>
                </a:solidFill>
              </a:defRPr>
            </a:lvl9pPr>
          </a:lstStyle>
          <a:p/>
        </p:txBody>
      </p:sp>
      <p:sp>
        <p:nvSpPr>
          <p:cNvPr id="67" name="Google Shape;67;p14"/>
          <p:cNvSpPr txBox="1"/>
          <p:nvPr>
            <p:ph idx="1" type="body"/>
          </p:nvPr>
        </p:nvSpPr>
        <p:spPr>
          <a:xfrm>
            <a:off x="308775" y="2286000"/>
            <a:ext cx="2690400" cy="22482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rgbClr val="666666"/>
              </a:buClr>
              <a:buSzPts val="1400"/>
              <a:buChar char="●"/>
              <a:defRPr sz="1400">
                <a:solidFill>
                  <a:srgbClr val="666666"/>
                </a:solidFill>
              </a:defRPr>
            </a:lvl1pPr>
            <a:lvl2pPr indent="-304800" lvl="1" marL="914400" algn="l">
              <a:lnSpc>
                <a:spcPct val="115000"/>
              </a:lnSpc>
              <a:spcBef>
                <a:spcPts val="0"/>
              </a:spcBef>
              <a:spcAft>
                <a:spcPts val="0"/>
              </a:spcAft>
              <a:buClr>
                <a:srgbClr val="666666"/>
              </a:buClr>
              <a:buSzPts val="1200"/>
              <a:buChar char="○"/>
              <a:defRPr sz="1200">
                <a:solidFill>
                  <a:srgbClr val="666666"/>
                </a:solidFill>
              </a:defRPr>
            </a:lvl2pPr>
            <a:lvl3pPr indent="-304800" lvl="2" marL="1371600" algn="l">
              <a:lnSpc>
                <a:spcPct val="115000"/>
              </a:lnSpc>
              <a:spcBef>
                <a:spcPts val="0"/>
              </a:spcBef>
              <a:spcAft>
                <a:spcPts val="0"/>
              </a:spcAft>
              <a:buClr>
                <a:srgbClr val="666666"/>
              </a:buClr>
              <a:buSzPts val="1200"/>
              <a:buChar char="■"/>
              <a:defRPr sz="1200">
                <a:solidFill>
                  <a:srgbClr val="666666"/>
                </a:solidFill>
              </a:defRPr>
            </a:lvl3pPr>
            <a:lvl4pPr indent="-304800" lvl="3" marL="1828800" algn="l">
              <a:lnSpc>
                <a:spcPct val="115000"/>
              </a:lnSpc>
              <a:spcBef>
                <a:spcPts val="0"/>
              </a:spcBef>
              <a:spcAft>
                <a:spcPts val="0"/>
              </a:spcAft>
              <a:buClr>
                <a:srgbClr val="666666"/>
              </a:buClr>
              <a:buSzPts val="1200"/>
              <a:buChar char="●"/>
              <a:defRPr sz="1200">
                <a:solidFill>
                  <a:srgbClr val="666666"/>
                </a:solidFill>
              </a:defRPr>
            </a:lvl4pPr>
            <a:lvl5pPr indent="-304800" lvl="4" marL="2286000" algn="l">
              <a:lnSpc>
                <a:spcPct val="115000"/>
              </a:lnSpc>
              <a:spcBef>
                <a:spcPts val="0"/>
              </a:spcBef>
              <a:spcAft>
                <a:spcPts val="0"/>
              </a:spcAft>
              <a:buClr>
                <a:srgbClr val="666666"/>
              </a:buClr>
              <a:buSzPts val="1200"/>
              <a:buChar char="○"/>
              <a:defRPr sz="1200">
                <a:solidFill>
                  <a:srgbClr val="666666"/>
                </a:solidFill>
              </a:defRPr>
            </a:lvl5pPr>
            <a:lvl6pPr indent="-304800" lvl="5" marL="2743200" algn="l">
              <a:lnSpc>
                <a:spcPct val="115000"/>
              </a:lnSpc>
              <a:spcBef>
                <a:spcPts val="0"/>
              </a:spcBef>
              <a:spcAft>
                <a:spcPts val="0"/>
              </a:spcAft>
              <a:buClr>
                <a:srgbClr val="666666"/>
              </a:buClr>
              <a:buSzPts val="1200"/>
              <a:buChar char="■"/>
              <a:defRPr sz="1200">
                <a:solidFill>
                  <a:srgbClr val="666666"/>
                </a:solidFill>
              </a:defRPr>
            </a:lvl6pPr>
            <a:lvl7pPr indent="-304800" lvl="6" marL="3200400" algn="l">
              <a:lnSpc>
                <a:spcPct val="115000"/>
              </a:lnSpc>
              <a:spcBef>
                <a:spcPts val="0"/>
              </a:spcBef>
              <a:spcAft>
                <a:spcPts val="0"/>
              </a:spcAft>
              <a:buClr>
                <a:srgbClr val="666666"/>
              </a:buClr>
              <a:buSzPts val="1200"/>
              <a:buChar char="●"/>
              <a:defRPr sz="1200">
                <a:solidFill>
                  <a:srgbClr val="666666"/>
                </a:solidFill>
              </a:defRPr>
            </a:lvl7pPr>
            <a:lvl8pPr indent="-304800" lvl="7" marL="3657600" algn="l">
              <a:lnSpc>
                <a:spcPct val="115000"/>
              </a:lnSpc>
              <a:spcBef>
                <a:spcPts val="0"/>
              </a:spcBef>
              <a:spcAft>
                <a:spcPts val="0"/>
              </a:spcAft>
              <a:buClr>
                <a:srgbClr val="666666"/>
              </a:buClr>
              <a:buSzPts val="1200"/>
              <a:buChar char="○"/>
              <a:defRPr sz="1200">
                <a:solidFill>
                  <a:srgbClr val="666666"/>
                </a:solidFill>
              </a:defRPr>
            </a:lvl8pPr>
            <a:lvl9pPr indent="-304800" lvl="8" marL="4114800" algn="l">
              <a:lnSpc>
                <a:spcPct val="115000"/>
              </a:lnSpc>
              <a:spcBef>
                <a:spcPts val="0"/>
              </a:spcBef>
              <a:spcAft>
                <a:spcPts val="0"/>
              </a:spcAft>
              <a:buClr>
                <a:srgbClr val="666666"/>
              </a:buClr>
              <a:buSzPts val="1200"/>
              <a:buChar char="■"/>
              <a:defRPr sz="1200">
                <a:solidFill>
                  <a:srgbClr val="666666"/>
                </a:solidFill>
              </a:defRPr>
            </a:lvl9pPr>
          </a:lstStyle>
          <a:p/>
        </p:txBody>
      </p:sp>
      <p:sp>
        <p:nvSpPr>
          <p:cNvPr id="68" name="Google Shape;68;p14"/>
          <p:cNvSpPr txBox="1"/>
          <p:nvPr>
            <p:ph idx="2" type="body"/>
          </p:nvPr>
        </p:nvSpPr>
        <p:spPr>
          <a:xfrm>
            <a:off x="3226538" y="2286000"/>
            <a:ext cx="2690400" cy="22482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rgbClr val="666666"/>
              </a:buClr>
              <a:buSzPts val="1400"/>
              <a:buChar char="●"/>
              <a:defRPr sz="1400">
                <a:solidFill>
                  <a:srgbClr val="666666"/>
                </a:solidFill>
              </a:defRPr>
            </a:lvl1pPr>
            <a:lvl2pPr indent="-304800" lvl="1" marL="914400" algn="l">
              <a:lnSpc>
                <a:spcPct val="115000"/>
              </a:lnSpc>
              <a:spcBef>
                <a:spcPts val="0"/>
              </a:spcBef>
              <a:spcAft>
                <a:spcPts val="0"/>
              </a:spcAft>
              <a:buClr>
                <a:srgbClr val="666666"/>
              </a:buClr>
              <a:buSzPts val="1200"/>
              <a:buChar char="○"/>
              <a:defRPr sz="1200">
                <a:solidFill>
                  <a:srgbClr val="666666"/>
                </a:solidFill>
              </a:defRPr>
            </a:lvl2pPr>
            <a:lvl3pPr indent="-304800" lvl="2" marL="1371600" algn="l">
              <a:lnSpc>
                <a:spcPct val="115000"/>
              </a:lnSpc>
              <a:spcBef>
                <a:spcPts val="0"/>
              </a:spcBef>
              <a:spcAft>
                <a:spcPts val="0"/>
              </a:spcAft>
              <a:buClr>
                <a:srgbClr val="666666"/>
              </a:buClr>
              <a:buSzPts val="1200"/>
              <a:buChar char="■"/>
              <a:defRPr sz="1200">
                <a:solidFill>
                  <a:srgbClr val="666666"/>
                </a:solidFill>
              </a:defRPr>
            </a:lvl3pPr>
            <a:lvl4pPr indent="-304800" lvl="3" marL="1828800" algn="l">
              <a:lnSpc>
                <a:spcPct val="115000"/>
              </a:lnSpc>
              <a:spcBef>
                <a:spcPts val="0"/>
              </a:spcBef>
              <a:spcAft>
                <a:spcPts val="0"/>
              </a:spcAft>
              <a:buClr>
                <a:srgbClr val="666666"/>
              </a:buClr>
              <a:buSzPts val="1200"/>
              <a:buChar char="●"/>
              <a:defRPr sz="1200">
                <a:solidFill>
                  <a:srgbClr val="666666"/>
                </a:solidFill>
              </a:defRPr>
            </a:lvl4pPr>
            <a:lvl5pPr indent="-304800" lvl="4" marL="2286000" algn="l">
              <a:lnSpc>
                <a:spcPct val="115000"/>
              </a:lnSpc>
              <a:spcBef>
                <a:spcPts val="0"/>
              </a:spcBef>
              <a:spcAft>
                <a:spcPts val="0"/>
              </a:spcAft>
              <a:buClr>
                <a:srgbClr val="666666"/>
              </a:buClr>
              <a:buSzPts val="1200"/>
              <a:buChar char="○"/>
              <a:defRPr sz="1200">
                <a:solidFill>
                  <a:srgbClr val="666666"/>
                </a:solidFill>
              </a:defRPr>
            </a:lvl5pPr>
            <a:lvl6pPr indent="-304800" lvl="5" marL="2743200" algn="l">
              <a:lnSpc>
                <a:spcPct val="115000"/>
              </a:lnSpc>
              <a:spcBef>
                <a:spcPts val="0"/>
              </a:spcBef>
              <a:spcAft>
                <a:spcPts val="0"/>
              </a:spcAft>
              <a:buClr>
                <a:srgbClr val="666666"/>
              </a:buClr>
              <a:buSzPts val="1200"/>
              <a:buChar char="■"/>
              <a:defRPr sz="1200">
                <a:solidFill>
                  <a:srgbClr val="666666"/>
                </a:solidFill>
              </a:defRPr>
            </a:lvl6pPr>
            <a:lvl7pPr indent="-304800" lvl="6" marL="3200400" algn="l">
              <a:lnSpc>
                <a:spcPct val="115000"/>
              </a:lnSpc>
              <a:spcBef>
                <a:spcPts val="0"/>
              </a:spcBef>
              <a:spcAft>
                <a:spcPts val="0"/>
              </a:spcAft>
              <a:buClr>
                <a:srgbClr val="666666"/>
              </a:buClr>
              <a:buSzPts val="1200"/>
              <a:buChar char="●"/>
              <a:defRPr sz="1200">
                <a:solidFill>
                  <a:srgbClr val="666666"/>
                </a:solidFill>
              </a:defRPr>
            </a:lvl7pPr>
            <a:lvl8pPr indent="-304800" lvl="7" marL="3657600" algn="l">
              <a:lnSpc>
                <a:spcPct val="115000"/>
              </a:lnSpc>
              <a:spcBef>
                <a:spcPts val="0"/>
              </a:spcBef>
              <a:spcAft>
                <a:spcPts val="0"/>
              </a:spcAft>
              <a:buClr>
                <a:srgbClr val="666666"/>
              </a:buClr>
              <a:buSzPts val="1200"/>
              <a:buChar char="○"/>
              <a:defRPr sz="1200">
                <a:solidFill>
                  <a:srgbClr val="666666"/>
                </a:solidFill>
              </a:defRPr>
            </a:lvl8pPr>
            <a:lvl9pPr indent="-304800" lvl="8" marL="4114800" algn="l">
              <a:lnSpc>
                <a:spcPct val="115000"/>
              </a:lnSpc>
              <a:spcBef>
                <a:spcPts val="0"/>
              </a:spcBef>
              <a:spcAft>
                <a:spcPts val="0"/>
              </a:spcAft>
              <a:buClr>
                <a:srgbClr val="666666"/>
              </a:buClr>
              <a:buSzPts val="1200"/>
              <a:buChar char="■"/>
              <a:defRPr sz="1200">
                <a:solidFill>
                  <a:srgbClr val="666666"/>
                </a:solidFill>
              </a:defRPr>
            </a:lvl9pPr>
          </a:lstStyle>
          <a:p/>
        </p:txBody>
      </p:sp>
      <p:sp>
        <p:nvSpPr>
          <p:cNvPr id="69" name="Google Shape;69;p14"/>
          <p:cNvSpPr txBox="1"/>
          <p:nvPr>
            <p:ph idx="3" type="body"/>
          </p:nvPr>
        </p:nvSpPr>
        <p:spPr>
          <a:xfrm>
            <a:off x="6140563" y="2286000"/>
            <a:ext cx="2690400" cy="22482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rgbClr val="666666"/>
              </a:buClr>
              <a:buSzPts val="1400"/>
              <a:buChar char="●"/>
              <a:defRPr sz="1400">
                <a:solidFill>
                  <a:srgbClr val="666666"/>
                </a:solidFill>
              </a:defRPr>
            </a:lvl1pPr>
            <a:lvl2pPr indent="-304800" lvl="1" marL="914400" algn="l">
              <a:lnSpc>
                <a:spcPct val="115000"/>
              </a:lnSpc>
              <a:spcBef>
                <a:spcPts val="0"/>
              </a:spcBef>
              <a:spcAft>
                <a:spcPts val="0"/>
              </a:spcAft>
              <a:buClr>
                <a:srgbClr val="666666"/>
              </a:buClr>
              <a:buSzPts val="1200"/>
              <a:buChar char="○"/>
              <a:defRPr sz="1200">
                <a:solidFill>
                  <a:srgbClr val="666666"/>
                </a:solidFill>
              </a:defRPr>
            </a:lvl2pPr>
            <a:lvl3pPr indent="-304800" lvl="2" marL="1371600" algn="l">
              <a:lnSpc>
                <a:spcPct val="115000"/>
              </a:lnSpc>
              <a:spcBef>
                <a:spcPts val="0"/>
              </a:spcBef>
              <a:spcAft>
                <a:spcPts val="0"/>
              </a:spcAft>
              <a:buClr>
                <a:srgbClr val="666666"/>
              </a:buClr>
              <a:buSzPts val="1200"/>
              <a:buChar char="■"/>
              <a:defRPr sz="1200">
                <a:solidFill>
                  <a:srgbClr val="666666"/>
                </a:solidFill>
              </a:defRPr>
            </a:lvl3pPr>
            <a:lvl4pPr indent="-304800" lvl="3" marL="1828800" algn="l">
              <a:lnSpc>
                <a:spcPct val="115000"/>
              </a:lnSpc>
              <a:spcBef>
                <a:spcPts val="0"/>
              </a:spcBef>
              <a:spcAft>
                <a:spcPts val="0"/>
              </a:spcAft>
              <a:buClr>
                <a:srgbClr val="666666"/>
              </a:buClr>
              <a:buSzPts val="1200"/>
              <a:buChar char="●"/>
              <a:defRPr sz="1200">
                <a:solidFill>
                  <a:srgbClr val="666666"/>
                </a:solidFill>
              </a:defRPr>
            </a:lvl4pPr>
            <a:lvl5pPr indent="-304800" lvl="4" marL="2286000" algn="l">
              <a:lnSpc>
                <a:spcPct val="115000"/>
              </a:lnSpc>
              <a:spcBef>
                <a:spcPts val="0"/>
              </a:spcBef>
              <a:spcAft>
                <a:spcPts val="0"/>
              </a:spcAft>
              <a:buClr>
                <a:srgbClr val="666666"/>
              </a:buClr>
              <a:buSzPts val="1200"/>
              <a:buChar char="○"/>
              <a:defRPr sz="1200">
                <a:solidFill>
                  <a:srgbClr val="666666"/>
                </a:solidFill>
              </a:defRPr>
            </a:lvl5pPr>
            <a:lvl6pPr indent="-304800" lvl="5" marL="2743200" algn="l">
              <a:lnSpc>
                <a:spcPct val="115000"/>
              </a:lnSpc>
              <a:spcBef>
                <a:spcPts val="0"/>
              </a:spcBef>
              <a:spcAft>
                <a:spcPts val="0"/>
              </a:spcAft>
              <a:buClr>
                <a:srgbClr val="666666"/>
              </a:buClr>
              <a:buSzPts val="1200"/>
              <a:buChar char="■"/>
              <a:defRPr sz="1200">
                <a:solidFill>
                  <a:srgbClr val="666666"/>
                </a:solidFill>
              </a:defRPr>
            </a:lvl6pPr>
            <a:lvl7pPr indent="-304800" lvl="6" marL="3200400" algn="l">
              <a:lnSpc>
                <a:spcPct val="115000"/>
              </a:lnSpc>
              <a:spcBef>
                <a:spcPts val="0"/>
              </a:spcBef>
              <a:spcAft>
                <a:spcPts val="0"/>
              </a:spcAft>
              <a:buClr>
                <a:srgbClr val="666666"/>
              </a:buClr>
              <a:buSzPts val="1200"/>
              <a:buChar char="●"/>
              <a:defRPr sz="1200">
                <a:solidFill>
                  <a:srgbClr val="666666"/>
                </a:solidFill>
              </a:defRPr>
            </a:lvl7pPr>
            <a:lvl8pPr indent="-304800" lvl="7" marL="3657600" algn="l">
              <a:lnSpc>
                <a:spcPct val="115000"/>
              </a:lnSpc>
              <a:spcBef>
                <a:spcPts val="0"/>
              </a:spcBef>
              <a:spcAft>
                <a:spcPts val="0"/>
              </a:spcAft>
              <a:buClr>
                <a:srgbClr val="666666"/>
              </a:buClr>
              <a:buSzPts val="1200"/>
              <a:buChar char="○"/>
              <a:defRPr sz="1200">
                <a:solidFill>
                  <a:srgbClr val="666666"/>
                </a:solidFill>
              </a:defRPr>
            </a:lvl8pPr>
            <a:lvl9pPr indent="-304800" lvl="8" marL="4114800" algn="l">
              <a:lnSpc>
                <a:spcPct val="115000"/>
              </a:lnSpc>
              <a:spcBef>
                <a:spcPts val="0"/>
              </a:spcBef>
              <a:spcAft>
                <a:spcPts val="0"/>
              </a:spcAft>
              <a:buClr>
                <a:srgbClr val="666666"/>
              </a:buClr>
              <a:buSzPts val="1200"/>
              <a:buChar char="■"/>
              <a:defRPr sz="1200">
                <a:solidFill>
                  <a:srgbClr val="666666"/>
                </a:solidFill>
              </a:defRPr>
            </a:lvl9pPr>
          </a:lstStyle>
          <a:p/>
        </p:txBody>
      </p:sp>
      <p:sp>
        <p:nvSpPr>
          <p:cNvPr id="70" name="Google Shape;70;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4">
    <p:bg>
      <p:bgPr>
        <a:solidFill>
          <a:srgbClr val="FFFFFF"/>
        </a:solidFill>
      </p:bgPr>
    </p:bg>
    <p:spTree>
      <p:nvGrpSpPr>
        <p:cNvPr id="71" name="Shape 71"/>
        <p:cNvGrpSpPr/>
        <p:nvPr/>
      </p:nvGrpSpPr>
      <p:grpSpPr>
        <a:xfrm>
          <a:off x="0" y="0"/>
          <a:ext cx="0" cy="0"/>
          <a:chOff x="0" y="0"/>
          <a:chExt cx="0" cy="0"/>
        </a:xfrm>
      </p:grpSpPr>
      <p:sp>
        <p:nvSpPr>
          <p:cNvPr id="72" name="Google Shape;72;p15"/>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2140800" y="3781876"/>
            <a:ext cx="4862400" cy="124200"/>
          </a:xfrm>
          <a:prstGeom prst="rect">
            <a:avLst/>
          </a:prstGeom>
          <a:solidFill>
            <a:srgbClr val="284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2140800" y="1237413"/>
            <a:ext cx="4862400" cy="124200"/>
          </a:xfrm>
          <a:prstGeom prst="rect">
            <a:avLst/>
          </a:prstGeom>
          <a:solidFill>
            <a:srgbClr val="284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txBox="1"/>
          <p:nvPr>
            <p:ph type="title"/>
          </p:nvPr>
        </p:nvSpPr>
        <p:spPr>
          <a:xfrm>
            <a:off x="2140800" y="1630500"/>
            <a:ext cx="4862400" cy="1882500"/>
          </a:xfrm>
          <a:prstGeom prst="rect">
            <a:avLst/>
          </a:prstGeom>
          <a:noFill/>
        </p:spPr>
        <p:txBody>
          <a:bodyPr anchorCtr="0" anchor="ctr" bIns="91425" lIns="91425" spcFirstLastPara="1" rIns="91425" wrap="square" tIns="91425">
            <a:normAutofit/>
          </a:bodyPr>
          <a:lstStyle>
            <a:lvl1pPr lvl="0" algn="ctr">
              <a:lnSpc>
                <a:spcPct val="100000"/>
              </a:lnSpc>
              <a:spcBef>
                <a:spcPts val="0"/>
              </a:spcBef>
              <a:spcAft>
                <a:spcPts val="0"/>
              </a:spcAft>
              <a:buClr>
                <a:srgbClr val="0D47A1"/>
              </a:buClr>
              <a:buSzPts val="4000"/>
              <a:buNone/>
              <a:defRPr b="1" sz="4000">
                <a:solidFill>
                  <a:srgbClr val="284F7D"/>
                </a:solidFill>
              </a:defRPr>
            </a:lvl1pPr>
            <a:lvl2pPr lvl="1" algn="ctr">
              <a:lnSpc>
                <a:spcPct val="100000"/>
              </a:lnSpc>
              <a:spcBef>
                <a:spcPts val="0"/>
              </a:spcBef>
              <a:spcAft>
                <a:spcPts val="0"/>
              </a:spcAft>
              <a:buClr>
                <a:srgbClr val="0D47A1"/>
              </a:buClr>
              <a:buSzPts val="4000"/>
              <a:buNone/>
              <a:defRPr b="1" sz="4000">
                <a:solidFill>
                  <a:srgbClr val="284F7D"/>
                </a:solidFill>
              </a:defRPr>
            </a:lvl2pPr>
            <a:lvl3pPr lvl="2" algn="ctr">
              <a:lnSpc>
                <a:spcPct val="100000"/>
              </a:lnSpc>
              <a:spcBef>
                <a:spcPts val="0"/>
              </a:spcBef>
              <a:spcAft>
                <a:spcPts val="0"/>
              </a:spcAft>
              <a:buClr>
                <a:srgbClr val="0D47A1"/>
              </a:buClr>
              <a:buSzPts val="4000"/>
              <a:buNone/>
              <a:defRPr b="1" sz="4000">
                <a:solidFill>
                  <a:srgbClr val="284F7D"/>
                </a:solidFill>
              </a:defRPr>
            </a:lvl3pPr>
            <a:lvl4pPr lvl="3" algn="ctr">
              <a:lnSpc>
                <a:spcPct val="100000"/>
              </a:lnSpc>
              <a:spcBef>
                <a:spcPts val="0"/>
              </a:spcBef>
              <a:spcAft>
                <a:spcPts val="0"/>
              </a:spcAft>
              <a:buClr>
                <a:srgbClr val="0D47A1"/>
              </a:buClr>
              <a:buSzPts val="4000"/>
              <a:buNone/>
              <a:defRPr b="1" sz="4000">
                <a:solidFill>
                  <a:srgbClr val="284F7D"/>
                </a:solidFill>
              </a:defRPr>
            </a:lvl4pPr>
            <a:lvl5pPr lvl="4" algn="ctr">
              <a:lnSpc>
                <a:spcPct val="100000"/>
              </a:lnSpc>
              <a:spcBef>
                <a:spcPts val="0"/>
              </a:spcBef>
              <a:spcAft>
                <a:spcPts val="0"/>
              </a:spcAft>
              <a:buClr>
                <a:srgbClr val="0D47A1"/>
              </a:buClr>
              <a:buSzPts val="4000"/>
              <a:buNone/>
              <a:defRPr b="1" sz="4000">
                <a:solidFill>
                  <a:srgbClr val="284F7D"/>
                </a:solidFill>
              </a:defRPr>
            </a:lvl5pPr>
            <a:lvl6pPr lvl="5" algn="ctr">
              <a:lnSpc>
                <a:spcPct val="100000"/>
              </a:lnSpc>
              <a:spcBef>
                <a:spcPts val="0"/>
              </a:spcBef>
              <a:spcAft>
                <a:spcPts val="0"/>
              </a:spcAft>
              <a:buClr>
                <a:srgbClr val="0D47A1"/>
              </a:buClr>
              <a:buSzPts val="4000"/>
              <a:buNone/>
              <a:defRPr b="1" sz="4000">
                <a:solidFill>
                  <a:srgbClr val="284F7D"/>
                </a:solidFill>
              </a:defRPr>
            </a:lvl6pPr>
            <a:lvl7pPr lvl="6" algn="ctr">
              <a:lnSpc>
                <a:spcPct val="100000"/>
              </a:lnSpc>
              <a:spcBef>
                <a:spcPts val="0"/>
              </a:spcBef>
              <a:spcAft>
                <a:spcPts val="0"/>
              </a:spcAft>
              <a:buClr>
                <a:srgbClr val="0D47A1"/>
              </a:buClr>
              <a:buSzPts val="4000"/>
              <a:buNone/>
              <a:defRPr b="1" sz="4000">
                <a:solidFill>
                  <a:srgbClr val="284F7D"/>
                </a:solidFill>
              </a:defRPr>
            </a:lvl7pPr>
            <a:lvl8pPr lvl="7" algn="ctr">
              <a:lnSpc>
                <a:spcPct val="100000"/>
              </a:lnSpc>
              <a:spcBef>
                <a:spcPts val="0"/>
              </a:spcBef>
              <a:spcAft>
                <a:spcPts val="0"/>
              </a:spcAft>
              <a:buClr>
                <a:srgbClr val="0D47A1"/>
              </a:buClr>
              <a:buSzPts val="4000"/>
              <a:buNone/>
              <a:defRPr b="1" sz="4000">
                <a:solidFill>
                  <a:srgbClr val="284F7D"/>
                </a:solidFill>
              </a:defRPr>
            </a:lvl8pPr>
            <a:lvl9pPr lvl="8" algn="ctr">
              <a:lnSpc>
                <a:spcPct val="100000"/>
              </a:lnSpc>
              <a:spcBef>
                <a:spcPts val="0"/>
              </a:spcBef>
              <a:spcAft>
                <a:spcPts val="0"/>
              </a:spcAft>
              <a:buClr>
                <a:srgbClr val="0D47A1"/>
              </a:buClr>
              <a:buSzPts val="4000"/>
              <a:buNone/>
              <a:defRPr b="1" sz="4000">
                <a:solidFill>
                  <a:srgbClr val="284F7D"/>
                </a:solidFill>
              </a:defRPr>
            </a:lvl9pPr>
          </a:lstStyle>
          <a:p/>
        </p:txBody>
      </p:sp>
      <p:sp>
        <p:nvSpPr>
          <p:cNvPr id="76" name="Google Shape;76;p15"/>
          <p:cNvSpPr txBox="1"/>
          <p:nvPr>
            <p:ph idx="12" type="sldNum"/>
          </p:nvPr>
        </p:nvSpPr>
        <p:spPr>
          <a:xfrm>
            <a:off x="8497999" y="4688759"/>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284F7D"/>
                </a:solidFill>
              </a:defRPr>
            </a:lvl1pPr>
            <a:lvl2pPr lvl="1" algn="r">
              <a:lnSpc>
                <a:spcPct val="100000"/>
              </a:lnSpc>
              <a:spcAft>
                <a:spcPts val="0"/>
              </a:spcAft>
              <a:buNone/>
              <a:defRPr sz="1000">
                <a:solidFill>
                  <a:srgbClr val="284F7D"/>
                </a:solidFill>
              </a:defRPr>
            </a:lvl2pPr>
            <a:lvl3pPr lvl="2" algn="r">
              <a:lnSpc>
                <a:spcPct val="100000"/>
              </a:lnSpc>
              <a:spcAft>
                <a:spcPts val="0"/>
              </a:spcAft>
              <a:buNone/>
              <a:defRPr sz="1000">
                <a:solidFill>
                  <a:srgbClr val="284F7D"/>
                </a:solidFill>
              </a:defRPr>
            </a:lvl3pPr>
            <a:lvl4pPr lvl="3" algn="r">
              <a:lnSpc>
                <a:spcPct val="100000"/>
              </a:lnSpc>
              <a:spcAft>
                <a:spcPts val="0"/>
              </a:spcAft>
              <a:buNone/>
              <a:defRPr sz="1000">
                <a:solidFill>
                  <a:srgbClr val="284F7D"/>
                </a:solidFill>
              </a:defRPr>
            </a:lvl4pPr>
            <a:lvl5pPr lvl="4" algn="r">
              <a:lnSpc>
                <a:spcPct val="100000"/>
              </a:lnSpc>
              <a:spcAft>
                <a:spcPts val="0"/>
              </a:spcAft>
              <a:buNone/>
              <a:defRPr sz="1000">
                <a:solidFill>
                  <a:srgbClr val="284F7D"/>
                </a:solidFill>
              </a:defRPr>
            </a:lvl5pPr>
            <a:lvl6pPr lvl="5" algn="r">
              <a:lnSpc>
                <a:spcPct val="100000"/>
              </a:lnSpc>
              <a:spcAft>
                <a:spcPts val="0"/>
              </a:spcAft>
              <a:buNone/>
              <a:defRPr sz="1000">
                <a:solidFill>
                  <a:srgbClr val="284F7D"/>
                </a:solidFill>
              </a:defRPr>
            </a:lvl6pPr>
            <a:lvl7pPr lvl="6" algn="r">
              <a:lnSpc>
                <a:spcPct val="100000"/>
              </a:lnSpc>
              <a:spcAft>
                <a:spcPts val="0"/>
              </a:spcAft>
              <a:buNone/>
              <a:defRPr sz="1000">
                <a:solidFill>
                  <a:srgbClr val="284F7D"/>
                </a:solidFill>
              </a:defRPr>
            </a:lvl7pPr>
            <a:lvl8pPr lvl="7" algn="r">
              <a:lnSpc>
                <a:spcPct val="100000"/>
              </a:lnSpc>
              <a:spcAft>
                <a:spcPts val="0"/>
              </a:spcAft>
              <a:buNone/>
              <a:defRPr sz="1000">
                <a:solidFill>
                  <a:srgbClr val="284F7D"/>
                </a:solidFill>
              </a:defRPr>
            </a:lvl8pPr>
            <a:lvl9pPr lvl="8" algn="r">
              <a:lnSpc>
                <a:spcPct val="100000"/>
              </a:lnSpc>
              <a:spcAft>
                <a:spcPts val="0"/>
              </a:spcAft>
              <a:buNone/>
              <a:defRPr sz="1000">
                <a:solidFill>
                  <a:srgbClr val="284F7D"/>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AUTOLAYOUT_5">
    <p:bg>
      <p:bgPr>
        <a:solidFill>
          <a:srgbClr val="FFFFFF"/>
        </a:solidFill>
      </p:bgPr>
    </p:bg>
    <p:spTree>
      <p:nvGrpSpPr>
        <p:cNvPr id="77" name="Shape 77"/>
        <p:cNvGrpSpPr/>
        <p:nvPr/>
      </p:nvGrpSpPr>
      <p:grpSpPr>
        <a:xfrm>
          <a:off x="0" y="0"/>
          <a:ext cx="0" cy="0"/>
          <a:chOff x="0" y="0"/>
          <a:chExt cx="0" cy="0"/>
        </a:xfrm>
      </p:grpSpPr>
      <p:pic>
        <p:nvPicPr>
          <p:cNvPr id="78" name="Google Shape;78;p16"/>
          <p:cNvPicPr preferRelativeResize="0"/>
          <p:nvPr/>
        </p:nvPicPr>
        <p:blipFill>
          <a:blip r:embed="rId2">
            <a:alphaModFix/>
          </a:blip>
          <a:stretch>
            <a:fillRect/>
          </a:stretch>
        </p:blipFill>
        <p:spPr>
          <a:xfrm>
            <a:off x="-1" y="-3"/>
            <a:ext cx="9144007" cy="5143500"/>
          </a:xfrm>
          <a:prstGeom prst="rect">
            <a:avLst/>
          </a:prstGeom>
          <a:noFill/>
          <a:ln>
            <a:noFill/>
          </a:ln>
        </p:spPr>
      </p:pic>
      <p:sp>
        <p:nvSpPr>
          <p:cNvPr id="79" name="Google Shape;79;p16"/>
          <p:cNvSpPr txBox="1"/>
          <p:nvPr>
            <p:ph type="ctrTitle"/>
          </p:nvPr>
        </p:nvSpPr>
        <p:spPr>
          <a:xfrm>
            <a:off x="436825" y="901200"/>
            <a:ext cx="4065900" cy="3341100"/>
          </a:xfrm>
          <a:prstGeom prst="rect">
            <a:avLst/>
          </a:prstGeom>
          <a:noFill/>
        </p:spPr>
        <p:txBody>
          <a:bodyPr anchorCtr="0" anchor="ctr" bIns="91425" lIns="91425" spcFirstLastPara="1" rIns="91425" wrap="square" tIns="91425">
            <a:normAutofit/>
          </a:bodyPr>
          <a:lstStyle>
            <a:lvl1pPr lvl="0" algn="l">
              <a:lnSpc>
                <a:spcPct val="100000"/>
              </a:lnSpc>
              <a:spcBef>
                <a:spcPts val="0"/>
              </a:spcBef>
              <a:spcAft>
                <a:spcPts val="0"/>
              </a:spcAft>
              <a:buClr>
                <a:srgbClr val="424242"/>
              </a:buClr>
              <a:buSzPts val="3600"/>
              <a:buNone/>
              <a:defRPr sz="3600">
                <a:solidFill>
                  <a:srgbClr val="424242"/>
                </a:solidFill>
              </a:defRPr>
            </a:lvl1pPr>
            <a:lvl2pPr lvl="1" algn="l">
              <a:lnSpc>
                <a:spcPct val="100000"/>
              </a:lnSpc>
              <a:spcBef>
                <a:spcPts val="0"/>
              </a:spcBef>
              <a:spcAft>
                <a:spcPts val="0"/>
              </a:spcAft>
              <a:buClr>
                <a:srgbClr val="424242"/>
              </a:buClr>
              <a:buSzPts val="3600"/>
              <a:buNone/>
              <a:defRPr sz="3600">
                <a:solidFill>
                  <a:srgbClr val="424242"/>
                </a:solidFill>
              </a:defRPr>
            </a:lvl2pPr>
            <a:lvl3pPr lvl="2" algn="l">
              <a:lnSpc>
                <a:spcPct val="100000"/>
              </a:lnSpc>
              <a:spcBef>
                <a:spcPts val="0"/>
              </a:spcBef>
              <a:spcAft>
                <a:spcPts val="0"/>
              </a:spcAft>
              <a:buClr>
                <a:srgbClr val="424242"/>
              </a:buClr>
              <a:buSzPts val="3600"/>
              <a:buNone/>
              <a:defRPr sz="3600">
                <a:solidFill>
                  <a:srgbClr val="424242"/>
                </a:solidFill>
              </a:defRPr>
            </a:lvl3pPr>
            <a:lvl4pPr lvl="3" algn="l">
              <a:lnSpc>
                <a:spcPct val="100000"/>
              </a:lnSpc>
              <a:spcBef>
                <a:spcPts val="0"/>
              </a:spcBef>
              <a:spcAft>
                <a:spcPts val="0"/>
              </a:spcAft>
              <a:buClr>
                <a:srgbClr val="424242"/>
              </a:buClr>
              <a:buSzPts val="3600"/>
              <a:buNone/>
              <a:defRPr sz="3600">
                <a:solidFill>
                  <a:srgbClr val="424242"/>
                </a:solidFill>
              </a:defRPr>
            </a:lvl4pPr>
            <a:lvl5pPr lvl="4" algn="l">
              <a:lnSpc>
                <a:spcPct val="100000"/>
              </a:lnSpc>
              <a:spcBef>
                <a:spcPts val="0"/>
              </a:spcBef>
              <a:spcAft>
                <a:spcPts val="0"/>
              </a:spcAft>
              <a:buClr>
                <a:srgbClr val="424242"/>
              </a:buClr>
              <a:buSzPts val="3600"/>
              <a:buNone/>
              <a:defRPr sz="3600">
                <a:solidFill>
                  <a:srgbClr val="424242"/>
                </a:solidFill>
              </a:defRPr>
            </a:lvl5pPr>
            <a:lvl6pPr lvl="5" algn="l">
              <a:lnSpc>
                <a:spcPct val="100000"/>
              </a:lnSpc>
              <a:spcBef>
                <a:spcPts val="0"/>
              </a:spcBef>
              <a:spcAft>
                <a:spcPts val="0"/>
              </a:spcAft>
              <a:buClr>
                <a:srgbClr val="424242"/>
              </a:buClr>
              <a:buSzPts val="3600"/>
              <a:buNone/>
              <a:defRPr sz="3600">
                <a:solidFill>
                  <a:srgbClr val="424242"/>
                </a:solidFill>
              </a:defRPr>
            </a:lvl6pPr>
            <a:lvl7pPr lvl="6" algn="l">
              <a:lnSpc>
                <a:spcPct val="100000"/>
              </a:lnSpc>
              <a:spcBef>
                <a:spcPts val="0"/>
              </a:spcBef>
              <a:spcAft>
                <a:spcPts val="0"/>
              </a:spcAft>
              <a:buClr>
                <a:srgbClr val="424242"/>
              </a:buClr>
              <a:buSzPts val="3600"/>
              <a:buNone/>
              <a:defRPr sz="3600">
                <a:solidFill>
                  <a:srgbClr val="424242"/>
                </a:solidFill>
              </a:defRPr>
            </a:lvl7pPr>
            <a:lvl8pPr lvl="7" algn="l">
              <a:lnSpc>
                <a:spcPct val="100000"/>
              </a:lnSpc>
              <a:spcBef>
                <a:spcPts val="0"/>
              </a:spcBef>
              <a:spcAft>
                <a:spcPts val="0"/>
              </a:spcAft>
              <a:buClr>
                <a:srgbClr val="424242"/>
              </a:buClr>
              <a:buSzPts val="3600"/>
              <a:buNone/>
              <a:defRPr sz="3600">
                <a:solidFill>
                  <a:srgbClr val="424242"/>
                </a:solidFill>
              </a:defRPr>
            </a:lvl8pPr>
            <a:lvl9pPr lvl="8" algn="l">
              <a:lnSpc>
                <a:spcPct val="100000"/>
              </a:lnSpc>
              <a:spcBef>
                <a:spcPts val="0"/>
              </a:spcBef>
              <a:spcAft>
                <a:spcPts val="0"/>
              </a:spcAft>
              <a:buClr>
                <a:srgbClr val="424242"/>
              </a:buClr>
              <a:buSzPts val="3600"/>
              <a:buNone/>
              <a:defRPr sz="3600">
                <a:solidFill>
                  <a:srgbClr val="424242"/>
                </a:solidFill>
              </a:defRPr>
            </a:lvl9pPr>
          </a:lstStyle>
          <a:p/>
        </p:txBody>
      </p:sp>
      <p:sp>
        <p:nvSpPr>
          <p:cNvPr id="80" name="Google Shape;80;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_6">
    <p:bg>
      <p:bgPr>
        <a:solidFill>
          <a:srgbClr val="FFFFFF"/>
        </a:solidFill>
      </p:bgPr>
    </p:bg>
    <p:spTree>
      <p:nvGrpSpPr>
        <p:cNvPr id="81" name="Shape 81"/>
        <p:cNvGrpSpPr/>
        <p:nvPr/>
      </p:nvGrpSpPr>
      <p:grpSpPr>
        <a:xfrm>
          <a:off x="0" y="0"/>
          <a:ext cx="0" cy="0"/>
          <a:chOff x="0" y="0"/>
          <a:chExt cx="0" cy="0"/>
        </a:xfrm>
      </p:grpSpPr>
      <p:sp>
        <p:nvSpPr>
          <p:cNvPr id="82" name="Google Shape;82;p17"/>
          <p:cNvSpPr/>
          <p:nvPr/>
        </p:nvSpPr>
        <p:spPr>
          <a:xfrm>
            <a:off x="0" y="0"/>
            <a:ext cx="9144000" cy="5143500"/>
          </a:xfrm>
          <a:prstGeom prst="rect">
            <a:avLst/>
          </a:prstGeom>
          <a:solidFill>
            <a:srgbClr val="FFFFFF"/>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7"/>
          <p:cNvSpPr/>
          <p:nvPr/>
        </p:nvSpPr>
        <p:spPr>
          <a:xfrm>
            <a:off x="3500000" y="3464400"/>
            <a:ext cx="4731600" cy="1679100"/>
          </a:xfrm>
          <a:prstGeom prst="rect">
            <a:avLst/>
          </a:pr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17"/>
          <p:cNvSpPr txBox="1"/>
          <p:nvPr>
            <p:ph type="ctrTitle"/>
          </p:nvPr>
        </p:nvSpPr>
        <p:spPr>
          <a:xfrm>
            <a:off x="3500000" y="342900"/>
            <a:ext cx="4731600" cy="2914800"/>
          </a:xfrm>
          <a:prstGeom prst="rect">
            <a:avLst/>
          </a:prstGeom>
          <a:noFill/>
        </p:spPr>
        <p:txBody>
          <a:bodyPr anchorCtr="0" anchor="ctr" bIns="91425" lIns="91425" spcFirstLastPara="1" rIns="91425" wrap="square" tIns="91425">
            <a:normAutofit/>
          </a:bodyPr>
          <a:lstStyle>
            <a:lvl1pPr lvl="0" algn="l">
              <a:lnSpc>
                <a:spcPct val="100000"/>
              </a:lnSpc>
              <a:spcBef>
                <a:spcPts val="0"/>
              </a:spcBef>
              <a:spcAft>
                <a:spcPts val="0"/>
              </a:spcAft>
              <a:buClr>
                <a:srgbClr val="212121"/>
              </a:buClr>
              <a:buSzPts val="4800"/>
              <a:buNone/>
              <a:defRPr b="1" sz="4800">
                <a:solidFill>
                  <a:srgbClr val="212121"/>
                </a:solidFill>
              </a:defRPr>
            </a:lvl1pPr>
            <a:lvl2pPr lvl="1" algn="l">
              <a:lnSpc>
                <a:spcPct val="100000"/>
              </a:lnSpc>
              <a:spcBef>
                <a:spcPts val="0"/>
              </a:spcBef>
              <a:spcAft>
                <a:spcPts val="0"/>
              </a:spcAft>
              <a:buClr>
                <a:srgbClr val="212121"/>
              </a:buClr>
              <a:buSzPts val="4800"/>
              <a:buNone/>
              <a:defRPr b="1" sz="4800">
                <a:solidFill>
                  <a:srgbClr val="212121"/>
                </a:solidFill>
              </a:defRPr>
            </a:lvl2pPr>
            <a:lvl3pPr lvl="2" algn="l">
              <a:lnSpc>
                <a:spcPct val="100000"/>
              </a:lnSpc>
              <a:spcBef>
                <a:spcPts val="0"/>
              </a:spcBef>
              <a:spcAft>
                <a:spcPts val="0"/>
              </a:spcAft>
              <a:buClr>
                <a:srgbClr val="212121"/>
              </a:buClr>
              <a:buSzPts val="4800"/>
              <a:buNone/>
              <a:defRPr b="1" sz="4800">
                <a:solidFill>
                  <a:srgbClr val="212121"/>
                </a:solidFill>
              </a:defRPr>
            </a:lvl3pPr>
            <a:lvl4pPr lvl="3" algn="l">
              <a:lnSpc>
                <a:spcPct val="100000"/>
              </a:lnSpc>
              <a:spcBef>
                <a:spcPts val="0"/>
              </a:spcBef>
              <a:spcAft>
                <a:spcPts val="0"/>
              </a:spcAft>
              <a:buClr>
                <a:srgbClr val="212121"/>
              </a:buClr>
              <a:buSzPts val="4800"/>
              <a:buNone/>
              <a:defRPr b="1" sz="4800">
                <a:solidFill>
                  <a:srgbClr val="212121"/>
                </a:solidFill>
              </a:defRPr>
            </a:lvl4pPr>
            <a:lvl5pPr lvl="4" algn="l">
              <a:lnSpc>
                <a:spcPct val="100000"/>
              </a:lnSpc>
              <a:spcBef>
                <a:spcPts val="0"/>
              </a:spcBef>
              <a:spcAft>
                <a:spcPts val="0"/>
              </a:spcAft>
              <a:buClr>
                <a:srgbClr val="212121"/>
              </a:buClr>
              <a:buSzPts val="4800"/>
              <a:buNone/>
              <a:defRPr b="1" sz="4800">
                <a:solidFill>
                  <a:srgbClr val="212121"/>
                </a:solidFill>
              </a:defRPr>
            </a:lvl5pPr>
            <a:lvl6pPr lvl="5" algn="l">
              <a:lnSpc>
                <a:spcPct val="100000"/>
              </a:lnSpc>
              <a:spcBef>
                <a:spcPts val="0"/>
              </a:spcBef>
              <a:spcAft>
                <a:spcPts val="0"/>
              </a:spcAft>
              <a:buClr>
                <a:srgbClr val="212121"/>
              </a:buClr>
              <a:buSzPts val="4800"/>
              <a:buNone/>
              <a:defRPr b="1" sz="4800">
                <a:solidFill>
                  <a:srgbClr val="212121"/>
                </a:solidFill>
              </a:defRPr>
            </a:lvl6pPr>
            <a:lvl7pPr lvl="6" algn="l">
              <a:lnSpc>
                <a:spcPct val="100000"/>
              </a:lnSpc>
              <a:spcBef>
                <a:spcPts val="0"/>
              </a:spcBef>
              <a:spcAft>
                <a:spcPts val="0"/>
              </a:spcAft>
              <a:buClr>
                <a:srgbClr val="212121"/>
              </a:buClr>
              <a:buSzPts val="4800"/>
              <a:buNone/>
              <a:defRPr b="1" sz="4800">
                <a:solidFill>
                  <a:srgbClr val="212121"/>
                </a:solidFill>
              </a:defRPr>
            </a:lvl7pPr>
            <a:lvl8pPr lvl="7" algn="l">
              <a:lnSpc>
                <a:spcPct val="100000"/>
              </a:lnSpc>
              <a:spcBef>
                <a:spcPts val="0"/>
              </a:spcBef>
              <a:spcAft>
                <a:spcPts val="0"/>
              </a:spcAft>
              <a:buClr>
                <a:srgbClr val="212121"/>
              </a:buClr>
              <a:buSzPts val="4800"/>
              <a:buNone/>
              <a:defRPr b="1" sz="4800">
                <a:solidFill>
                  <a:srgbClr val="212121"/>
                </a:solidFill>
              </a:defRPr>
            </a:lvl8pPr>
            <a:lvl9pPr lvl="8" algn="l">
              <a:lnSpc>
                <a:spcPct val="100000"/>
              </a:lnSpc>
              <a:spcBef>
                <a:spcPts val="0"/>
              </a:spcBef>
              <a:spcAft>
                <a:spcPts val="0"/>
              </a:spcAft>
              <a:buClr>
                <a:srgbClr val="212121"/>
              </a:buClr>
              <a:buSzPts val="4800"/>
              <a:buNone/>
              <a:defRPr b="1" sz="4800">
                <a:solidFill>
                  <a:srgbClr val="212121"/>
                </a:solidFill>
              </a:defRPr>
            </a:lvl9pPr>
          </a:lstStyle>
          <a:p/>
        </p:txBody>
      </p:sp>
      <p:sp>
        <p:nvSpPr>
          <p:cNvPr id="85" name="Google Shape;85;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9" name="Shape 89"/>
        <p:cNvGrpSpPr/>
        <p:nvPr/>
      </p:nvGrpSpPr>
      <p:grpSpPr>
        <a:xfrm>
          <a:off x="0" y="0"/>
          <a:ext cx="0" cy="0"/>
          <a:chOff x="0" y="0"/>
          <a:chExt cx="0" cy="0"/>
        </a:xfrm>
      </p:grpSpPr>
      <p:sp>
        <p:nvSpPr>
          <p:cNvPr id="90" name="Google Shape;90;p18"/>
          <p:cNvSpPr txBox="1"/>
          <p:nvPr>
            <p:ph type="ctrTitle"/>
          </p:nvPr>
        </p:nvSpPr>
        <p:spPr>
          <a:xfrm>
            <a:off x="273308" y="536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Climate Change Meets Twitter</a:t>
            </a:r>
            <a:endParaRPr/>
          </a:p>
        </p:txBody>
      </p:sp>
      <p:sp>
        <p:nvSpPr>
          <p:cNvPr id="91" name="Google Shape;91;p18"/>
          <p:cNvSpPr txBox="1"/>
          <p:nvPr>
            <p:ph idx="1" type="subTitle"/>
          </p:nvPr>
        </p:nvSpPr>
        <p:spPr>
          <a:xfrm>
            <a:off x="311700" y="40393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FFD966"/>
                </a:solidFill>
              </a:rPr>
              <a:t>Becky Klosowski, Joe Moreno, &amp; Jennifer Shulyak</a:t>
            </a:r>
            <a:endParaRPr>
              <a:solidFill>
                <a:srgbClr val="FFD966"/>
              </a:solidFill>
            </a:endParaRPr>
          </a:p>
        </p:txBody>
      </p:sp>
      <p:pic>
        <p:nvPicPr>
          <p:cNvPr id="92" name="Google Shape;92;p18"/>
          <p:cNvPicPr preferRelativeResize="0"/>
          <p:nvPr/>
        </p:nvPicPr>
        <p:blipFill>
          <a:blip r:embed="rId4">
            <a:alphaModFix/>
          </a:blip>
          <a:stretch>
            <a:fillRect/>
          </a:stretch>
        </p:blipFill>
        <p:spPr>
          <a:xfrm>
            <a:off x="6446650" y="2163525"/>
            <a:ext cx="1129250" cy="1053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nvSpPr>
        <p:spPr>
          <a:xfrm>
            <a:off x="508250" y="3789925"/>
            <a:ext cx="83718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sz="1600"/>
              <a:t>Here we see the spread of the following </a:t>
            </a:r>
            <a:r>
              <a:rPr b="1" lang="en" sz="1600"/>
              <a:t>5 tweets</a:t>
            </a:r>
            <a:r>
              <a:rPr lang="en" sz="1600"/>
              <a:t> on each topic</a:t>
            </a:r>
            <a:endParaRPr sz="1600"/>
          </a:p>
          <a:p>
            <a:pPr indent="-330200" lvl="0" marL="457200" rtl="0" algn="l">
              <a:spcBef>
                <a:spcPts val="0"/>
              </a:spcBef>
              <a:spcAft>
                <a:spcPts val="0"/>
              </a:spcAft>
              <a:buSzPts val="1600"/>
              <a:buChar char="➢"/>
            </a:pPr>
            <a:r>
              <a:rPr lang="en" sz="1600"/>
              <a:t>Continues to remain heavily </a:t>
            </a:r>
            <a:r>
              <a:rPr b="1" lang="en" sz="1600"/>
              <a:t>focused in the US</a:t>
            </a:r>
            <a:r>
              <a:rPr lang="en" sz="1600"/>
              <a:t> (as does most of our dataset)</a:t>
            </a:r>
            <a:endParaRPr sz="1600"/>
          </a:p>
          <a:p>
            <a:pPr indent="-330200" lvl="0" marL="457200" rtl="0" algn="l">
              <a:spcBef>
                <a:spcPts val="0"/>
              </a:spcBef>
              <a:spcAft>
                <a:spcPts val="0"/>
              </a:spcAft>
              <a:buSzPts val="1600"/>
              <a:buChar char="➢"/>
            </a:pPr>
            <a:r>
              <a:rPr lang="en" sz="1600"/>
              <a:t>Still tends toward </a:t>
            </a:r>
            <a:r>
              <a:rPr b="1" lang="en" sz="1600"/>
              <a:t>coastal </a:t>
            </a:r>
            <a:r>
              <a:rPr lang="en" sz="1600"/>
              <a:t>areas &amp; </a:t>
            </a:r>
            <a:r>
              <a:rPr b="1" lang="en" sz="1600"/>
              <a:t>large cities</a:t>
            </a:r>
            <a:endParaRPr b="1" sz="1600"/>
          </a:p>
        </p:txBody>
      </p:sp>
      <p:pic>
        <p:nvPicPr>
          <p:cNvPr id="150" name="Google Shape;150;p27"/>
          <p:cNvPicPr preferRelativeResize="0"/>
          <p:nvPr/>
        </p:nvPicPr>
        <p:blipFill>
          <a:blip r:embed="rId3">
            <a:alphaModFix/>
          </a:blip>
          <a:stretch>
            <a:fillRect/>
          </a:stretch>
        </p:blipFill>
        <p:spPr>
          <a:xfrm>
            <a:off x="799188" y="227625"/>
            <a:ext cx="7545625" cy="3485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nvSpPr>
        <p:spPr>
          <a:xfrm>
            <a:off x="5839450" y="1133900"/>
            <a:ext cx="28833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Char char="●"/>
            </a:pPr>
            <a:r>
              <a:rPr b="1" lang="en">
                <a:solidFill>
                  <a:srgbClr val="5897FF"/>
                </a:solidFill>
              </a:rPr>
              <a:t>High </a:t>
            </a:r>
            <a:r>
              <a:rPr lang="en">
                <a:solidFill>
                  <a:schemeClr val="dk2"/>
                </a:solidFill>
              </a:rPr>
              <a:t>and </a:t>
            </a:r>
            <a:r>
              <a:rPr b="1" lang="en">
                <a:solidFill>
                  <a:schemeClr val="accent4"/>
                </a:solidFill>
              </a:rPr>
              <a:t>Low </a:t>
            </a:r>
            <a:r>
              <a:rPr lang="en">
                <a:solidFill>
                  <a:schemeClr val="dk2"/>
                </a:solidFill>
              </a:rPr>
              <a:t>sentiment consistently </a:t>
            </a:r>
            <a:r>
              <a:rPr b="1" lang="en">
                <a:solidFill>
                  <a:schemeClr val="dk2"/>
                </a:solidFill>
              </a:rPr>
              <a:t>favored </a:t>
            </a:r>
            <a:r>
              <a:rPr lang="en">
                <a:solidFill>
                  <a:schemeClr val="dk2"/>
                </a:solidFill>
              </a:rPr>
              <a:t>across the full timeframe</a:t>
            </a:r>
            <a:endParaRPr>
              <a:solidFill>
                <a:schemeClr val="dk2"/>
              </a:solidFill>
            </a:endParaRPr>
          </a:p>
          <a:p>
            <a:pPr indent="-317500" lvl="0" marL="457200" rtl="0" algn="l">
              <a:spcBef>
                <a:spcPts val="0"/>
              </a:spcBef>
              <a:spcAft>
                <a:spcPts val="0"/>
              </a:spcAft>
              <a:buClr>
                <a:schemeClr val="dk2"/>
              </a:buClr>
              <a:buSzPts val="1400"/>
              <a:buChar char="●"/>
            </a:pPr>
            <a:r>
              <a:rPr b="1" lang="en">
                <a:solidFill>
                  <a:srgbClr val="7CA752"/>
                </a:solidFill>
              </a:rPr>
              <a:t>Average </a:t>
            </a:r>
            <a:r>
              <a:rPr lang="en">
                <a:solidFill>
                  <a:schemeClr val="dk2"/>
                </a:solidFill>
              </a:rPr>
              <a:t>sentiment consistently </a:t>
            </a:r>
            <a:r>
              <a:rPr b="1" lang="en">
                <a:solidFill>
                  <a:schemeClr val="dk2"/>
                </a:solidFill>
              </a:rPr>
              <a:t>least common</a:t>
            </a:r>
            <a:endParaRPr b="1">
              <a:solidFill>
                <a:schemeClr val="dk2"/>
              </a:solidFill>
            </a:endParaRPr>
          </a:p>
          <a:p>
            <a:pPr indent="-317500" lvl="0" marL="457200" rtl="0" algn="l">
              <a:spcBef>
                <a:spcPts val="0"/>
              </a:spcBef>
              <a:spcAft>
                <a:spcPts val="0"/>
              </a:spcAft>
              <a:buClr>
                <a:schemeClr val="dk2"/>
              </a:buClr>
              <a:buSzPts val="1400"/>
              <a:buChar char="●"/>
            </a:pPr>
            <a:r>
              <a:rPr b="1" lang="en">
                <a:solidFill>
                  <a:srgbClr val="CC0000"/>
                </a:solidFill>
              </a:rPr>
              <a:t>Very Low</a:t>
            </a:r>
            <a:r>
              <a:rPr lang="en">
                <a:solidFill>
                  <a:schemeClr val="dk2"/>
                </a:solidFill>
              </a:rPr>
              <a:t> sentiment </a:t>
            </a:r>
            <a:r>
              <a:rPr b="1" lang="en">
                <a:solidFill>
                  <a:schemeClr val="dk2"/>
                </a:solidFill>
              </a:rPr>
              <a:t>aggressive more often</a:t>
            </a:r>
            <a:r>
              <a:rPr lang="en">
                <a:solidFill>
                  <a:schemeClr val="dk2"/>
                </a:solidFill>
              </a:rPr>
              <a:t> than not, especially during times of high engagement</a:t>
            </a:r>
            <a:endParaRPr>
              <a:solidFill>
                <a:schemeClr val="dk2"/>
              </a:solidFill>
            </a:endParaRPr>
          </a:p>
          <a:p>
            <a:pPr indent="-317500" lvl="0" marL="457200" rtl="0" algn="l">
              <a:spcBef>
                <a:spcPts val="0"/>
              </a:spcBef>
              <a:spcAft>
                <a:spcPts val="0"/>
              </a:spcAft>
              <a:buClr>
                <a:schemeClr val="dk2"/>
              </a:buClr>
              <a:buSzPts val="1400"/>
              <a:buChar char="●"/>
            </a:pPr>
            <a:r>
              <a:rPr b="1" lang="en">
                <a:solidFill>
                  <a:schemeClr val="dk2"/>
                </a:solidFill>
              </a:rPr>
              <a:t>Sharp increase</a:t>
            </a:r>
            <a:r>
              <a:rPr lang="en">
                <a:solidFill>
                  <a:schemeClr val="dk2"/>
                </a:solidFill>
              </a:rPr>
              <a:t> in overall number of tweets around </a:t>
            </a:r>
            <a:r>
              <a:rPr b="1" lang="en">
                <a:solidFill>
                  <a:srgbClr val="A205D1"/>
                </a:solidFill>
              </a:rPr>
              <a:t>2016 election cycle</a:t>
            </a:r>
            <a:r>
              <a:rPr lang="en">
                <a:solidFill>
                  <a:srgbClr val="A205D1"/>
                </a:solidFill>
              </a:rPr>
              <a:t> </a:t>
            </a:r>
            <a:r>
              <a:rPr lang="en">
                <a:solidFill>
                  <a:schemeClr val="dk2"/>
                </a:solidFill>
              </a:rPr>
              <a:t>(common to all stances)</a:t>
            </a:r>
            <a:endParaRPr>
              <a:solidFill>
                <a:schemeClr val="dk2"/>
              </a:solidFill>
            </a:endParaRPr>
          </a:p>
        </p:txBody>
      </p:sp>
      <p:sp>
        <p:nvSpPr>
          <p:cNvPr id="156" name="Google Shape;156;p28"/>
          <p:cNvSpPr txBox="1"/>
          <p:nvPr/>
        </p:nvSpPr>
        <p:spPr>
          <a:xfrm>
            <a:off x="453550" y="275375"/>
            <a:ext cx="8269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t>Broad Overview of </a:t>
            </a:r>
            <a:r>
              <a:rPr b="1" lang="en" sz="2000"/>
              <a:t>Climate Denier Tweets Over Time</a:t>
            </a:r>
            <a:endParaRPr b="1" sz="2000"/>
          </a:p>
        </p:txBody>
      </p:sp>
      <p:pic>
        <p:nvPicPr>
          <p:cNvPr id="157" name="Google Shape;157;p28"/>
          <p:cNvPicPr preferRelativeResize="0"/>
          <p:nvPr/>
        </p:nvPicPr>
        <p:blipFill>
          <a:blip r:embed="rId3">
            <a:alphaModFix/>
          </a:blip>
          <a:stretch>
            <a:fillRect/>
          </a:stretch>
        </p:blipFill>
        <p:spPr>
          <a:xfrm>
            <a:off x="152400" y="920375"/>
            <a:ext cx="5427634" cy="4070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idx="1" type="body"/>
          </p:nvPr>
        </p:nvSpPr>
        <p:spPr>
          <a:xfrm>
            <a:off x="473700" y="1214875"/>
            <a:ext cx="2879400" cy="3410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5% sample of original worldwide dataset</a:t>
            </a:r>
            <a:endParaRPr/>
          </a:p>
          <a:p>
            <a:pPr indent="-342900" lvl="0" marL="457200" rtl="0" algn="l">
              <a:spcBef>
                <a:spcPts val="0"/>
              </a:spcBef>
              <a:spcAft>
                <a:spcPts val="0"/>
              </a:spcAft>
              <a:buSzPts val="1800"/>
              <a:buChar char="●"/>
            </a:pPr>
            <a:r>
              <a:rPr lang="en"/>
              <a:t>Deniers mean sentiment is </a:t>
            </a:r>
            <a:r>
              <a:rPr b="1" lang="en"/>
              <a:t>significantly lower</a:t>
            </a:r>
            <a:r>
              <a:rPr lang="en"/>
              <a:t> than other users</a:t>
            </a:r>
            <a:endParaRPr/>
          </a:p>
          <a:p>
            <a:pPr indent="-342900" lvl="0" marL="457200" rtl="0" algn="l">
              <a:spcBef>
                <a:spcPts val="0"/>
              </a:spcBef>
              <a:spcAft>
                <a:spcPts val="0"/>
              </a:spcAft>
              <a:buSzPts val="1800"/>
              <a:buChar char="●"/>
            </a:pPr>
            <a:r>
              <a:rPr lang="en"/>
              <a:t>8% of total users, likely to have more negative interactions</a:t>
            </a:r>
            <a:endParaRPr/>
          </a:p>
          <a:p>
            <a:pPr indent="-342900" lvl="0" marL="457200" rtl="0" algn="l">
              <a:spcBef>
                <a:spcPts val="0"/>
              </a:spcBef>
              <a:spcAft>
                <a:spcPts val="0"/>
              </a:spcAft>
              <a:buSzPts val="1800"/>
              <a:buChar char="●"/>
            </a:pPr>
            <a:r>
              <a:rPr lang="en"/>
              <a:t>Values above 0.85 likely to be outliers</a:t>
            </a:r>
            <a:endParaRPr/>
          </a:p>
        </p:txBody>
      </p:sp>
      <p:pic>
        <p:nvPicPr>
          <p:cNvPr id="163" name="Google Shape;163;p29"/>
          <p:cNvPicPr preferRelativeResize="0"/>
          <p:nvPr/>
        </p:nvPicPr>
        <p:blipFill>
          <a:blip r:embed="rId3">
            <a:alphaModFix/>
          </a:blip>
          <a:stretch>
            <a:fillRect/>
          </a:stretch>
        </p:blipFill>
        <p:spPr>
          <a:xfrm>
            <a:off x="3533550" y="636200"/>
            <a:ext cx="5382875" cy="4037150"/>
          </a:xfrm>
          <a:prstGeom prst="rect">
            <a:avLst/>
          </a:prstGeom>
          <a:noFill/>
          <a:ln>
            <a:noFill/>
          </a:ln>
        </p:spPr>
      </p:pic>
      <p:sp>
        <p:nvSpPr>
          <p:cNvPr id="164" name="Google Shape;164;p29"/>
          <p:cNvSpPr txBox="1"/>
          <p:nvPr/>
        </p:nvSpPr>
        <p:spPr>
          <a:xfrm>
            <a:off x="558850" y="340175"/>
            <a:ext cx="4093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t>ANOVA Test: Stance vs Sentiment</a:t>
            </a:r>
            <a:endParaRPr b="1" sz="2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ctrTitle"/>
          </p:nvPr>
        </p:nvSpPr>
        <p:spPr>
          <a:xfrm>
            <a:off x="3500000" y="342900"/>
            <a:ext cx="4731600" cy="2914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Question 3: Disasters</a:t>
            </a:r>
            <a:endParaRPr/>
          </a:p>
          <a:p>
            <a:pPr indent="0" lvl="0" marL="0" rtl="0" algn="l">
              <a:spcBef>
                <a:spcPts val="0"/>
              </a:spcBef>
              <a:spcAft>
                <a:spcPts val="0"/>
              </a:spcAft>
              <a:buNone/>
            </a:pPr>
            <a:r>
              <a:rPr b="0" lang="en" sz="2600">
                <a:solidFill>
                  <a:schemeClr val="dk1"/>
                </a:solidFill>
              </a:rPr>
              <a:t>Tweet Activity Trends Before and After Disaster</a:t>
            </a:r>
            <a:endParaRPr sz="4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Hurricane Harvey (2017)</a:t>
            </a:r>
            <a:endParaRPr/>
          </a:p>
        </p:txBody>
      </p:sp>
      <p:sp>
        <p:nvSpPr>
          <p:cNvPr id="175" name="Google Shape;175;p31"/>
          <p:cNvSpPr txBox="1"/>
          <p:nvPr>
            <p:ph idx="1" type="body"/>
          </p:nvPr>
        </p:nvSpPr>
        <p:spPr>
          <a:xfrm>
            <a:off x="311700" y="1334963"/>
            <a:ext cx="4311300" cy="318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Significant increase in tweets after Hurricane Harvey</a:t>
            </a:r>
            <a:endParaRPr/>
          </a:p>
          <a:p>
            <a:pPr indent="0" lvl="0" marL="0" rtl="0" algn="l">
              <a:spcBef>
                <a:spcPts val="1200"/>
              </a:spcBef>
              <a:spcAft>
                <a:spcPts val="0"/>
              </a:spcAft>
              <a:buNone/>
            </a:pPr>
            <a:r>
              <a:rPr lang="en"/>
              <a:t>Not much concern leading up to Harvey’s landfall but increased once Harvey concluded considering the damage and widespread flooding around the Texas gulf coast</a:t>
            </a:r>
            <a:endParaRPr/>
          </a:p>
          <a:p>
            <a:pPr indent="0" lvl="0" marL="0" rtl="0" algn="l">
              <a:spcBef>
                <a:spcPts val="1200"/>
              </a:spcBef>
              <a:spcAft>
                <a:spcPts val="1200"/>
              </a:spcAft>
              <a:buNone/>
            </a:pPr>
            <a:r>
              <a:t/>
            </a:r>
            <a:endParaRPr/>
          </a:p>
        </p:txBody>
      </p:sp>
      <p:pic>
        <p:nvPicPr>
          <p:cNvPr id="176" name="Google Shape;176;p31"/>
          <p:cNvPicPr preferRelativeResize="0"/>
          <p:nvPr/>
        </p:nvPicPr>
        <p:blipFill>
          <a:blip r:embed="rId3">
            <a:alphaModFix/>
          </a:blip>
          <a:stretch>
            <a:fillRect/>
          </a:stretch>
        </p:blipFill>
        <p:spPr>
          <a:xfrm>
            <a:off x="4464475" y="1416375"/>
            <a:ext cx="4627100" cy="2867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California Wildfires (2018)</a:t>
            </a:r>
            <a:endParaRPr/>
          </a:p>
        </p:txBody>
      </p:sp>
      <p:sp>
        <p:nvSpPr>
          <p:cNvPr id="182" name="Google Shape;182;p32"/>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Climate and weather topics not significant leading up to the wildfires</a:t>
            </a:r>
            <a:endParaRPr/>
          </a:p>
          <a:p>
            <a:pPr indent="0" lvl="0" marL="0" rtl="0" algn="l">
              <a:spcBef>
                <a:spcPts val="1200"/>
              </a:spcBef>
              <a:spcAft>
                <a:spcPts val="0"/>
              </a:spcAft>
              <a:buNone/>
            </a:pPr>
            <a:r>
              <a:rPr lang="en"/>
              <a:t>Activity does increase once the fires conclude but not at a scale compared to the two other disasters</a:t>
            </a:r>
            <a:endParaRPr/>
          </a:p>
          <a:p>
            <a:pPr indent="0" lvl="0" marL="0" rtl="0" algn="l">
              <a:spcBef>
                <a:spcPts val="1200"/>
              </a:spcBef>
              <a:spcAft>
                <a:spcPts val="1200"/>
              </a:spcAft>
              <a:buNone/>
            </a:pPr>
            <a:r>
              <a:rPr lang="en"/>
              <a:t>Considerable decrease once the wildfires had been contained</a:t>
            </a:r>
            <a:endParaRPr/>
          </a:p>
        </p:txBody>
      </p:sp>
      <p:pic>
        <p:nvPicPr>
          <p:cNvPr id="183" name="Google Shape;183;p32"/>
          <p:cNvPicPr preferRelativeResize="0"/>
          <p:nvPr/>
        </p:nvPicPr>
        <p:blipFill>
          <a:blip r:embed="rId3">
            <a:alphaModFix/>
          </a:blip>
          <a:stretch>
            <a:fillRect/>
          </a:stretch>
        </p:blipFill>
        <p:spPr>
          <a:xfrm>
            <a:off x="4457450" y="1453600"/>
            <a:ext cx="4617100" cy="2861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Wimberley Floods (2015)</a:t>
            </a:r>
            <a:endParaRPr/>
          </a:p>
        </p:txBody>
      </p:sp>
      <p:sp>
        <p:nvSpPr>
          <p:cNvPr id="189" name="Google Shape;189;p33"/>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Wimberley Floods showed a significant increase as the storms continued to worsen</a:t>
            </a:r>
            <a:endParaRPr/>
          </a:p>
          <a:p>
            <a:pPr indent="0" lvl="0" marL="0" rtl="0" algn="l">
              <a:spcBef>
                <a:spcPts val="1200"/>
              </a:spcBef>
              <a:spcAft>
                <a:spcPts val="1200"/>
              </a:spcAft>
              <a:buNone/>
            </a:pPr>
            <a:r>
              <a:rPr lang="en"/>
              <a:t>Two weeks prior there was a decent amount of activity in regards to climate and weather related events on twitter with a decrease the days leading up the the flood</a:t>
            </a:r>
            <a:endParaRPr/>
          </a:p>
        </p:txBody>
      </p:sp>
      <p:pic>
        <p:nvPicPr>
          <p:cNvPr id="190" name="Google Shape;190;p33"/>
          <p:cNvPicPr preferRelativeResize="0"/>
          <p:nvPr/>
        </p:nvPicPr>
        <p:blipFill>
          <a:blip r:embed="rId3">
            <a:alphaModFix/>
          </a:blip>
          <a:stretch>
            <a:fillRect/>
          </a:stretch>
        </p:blipFill>
        <p:spPr>
          <a:xfrm>
            <a:off x="4466475" y="1430275"/>
            <a:ext cx="4507475" cy="2806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232550" y="609450"/>
            <a:ext cx="6355200" cy="877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Questions</a:t>
            </a:r>
            <a:endParaRPr/>
          </a:p>
        </p:txBody>
      </p:sp>
      <p:sp>
        <p:nvSpPr>
          <p:cNvPr id="98" name="Google Shape;98;p19"/>
          <p:cNvSpPr txBox="1"/>
          <p:nvPr>
            <p:ph idx="1" type="body"/>
          </p:nvPr>
        </p:nvSpPr>
        <p:spPr>
          <a:xfrm>
            <a:off x="308775" y="2286000"/>
            <a:ext cx="2690400" cy="22482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a:t>What trends, if any, or present in climate related tweets? Has the stance, sentiment, aggression of Tweets changed significantly in the 2010’s? </a:t>
            </a:r>
            <a:endParaRPr/>
          </a:p>
        </p:txBody>
      </p:sp>
      <p:sp>
        <p:nvSpPr>
          <p:cNvPr id="99" name="Google Shape;99;p19"/>
          <p:cNvSpPr txBox="1"/>
          <p:nvPr>
            <p:ph idx="2" type="body"/>
          </p:nvPr>
        </p:nvSpPr>
        <p:spPr>
          <a:xfrm>
            <a:off x="3226538" y="2286000"/>
            <a:ext cx="2690400" cy="22482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a:t>What trends might we uncover by isolating the tweets denying climate change?  Are there any patterns to find that would help make sense of the spread of misinformation on social media?</a:t>
            </a:r>
            <a:endParaRPr/>
          </a:p>
        </p:txBody>
      </p:sp>
      <p:sp>
        <p:nvSpPr>
          <p:cNvPr id="100" name="Google Shape;100;p19"/>
          <p:cNvSpPr txBox="1"/>
          <p:nvPr>
            <p:ph idx="3" type="body"/>
          </p:nvPr>
        </p:nvSpPr>
        <p:spPr>
          <a:xfrm>
            <a:off x="6140563" y="2286000"/>
            <a:ext cx="2690400" cy="22482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a:t>What does Twitter activity look like before and after a major natural disaster?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78025"/>
            <a:ext cx="8054100" cy="64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 Sets Used</a:t>
            </a:r>
            <a:endParaRPr/>
          </a:p>
        </p:txBody>
      </p:sp>
      <p:sp>
        <p:nvSpPr>
          <p:cNvPr id="106" name="Google Shape;106;p20"/>
          <p:cNvSpPr txBox="1"/>
          <p:nvPr>
            <p:ph idx="1" type="body"/>
          </p:nvPr>
        </p:nvSpPr>
        <p:spPr>
          <a:xfrm>
            <a:off x="311700" y="1507025"/>
            <a:ext cx="3999900" cy="315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Climate Change Twitter Data Set</a:t>
            </a:r>
            <a:endParaRPr b="1"/>
          </a:p>
          <a:p>
            <a:pPr indent="-304800" lvl="0" marL="457200" rtl="0" algn="l">
              <a:spcBef>
                <a:spcPts val="1600"/>
              </a:spcBef>
              <a:spcAft>
                <a:spcPts val="0"/>
              </a:spcAft>
              <a:buSzPts val="1200"/>
              <a:buChar char="●"/>
            </a:pPr>
            <a:r>
              <a:rPr lang="en"/>
              <a:t>Contains over 15 million climate related Tweets</a:t>
            </a:r>
            <a:endParaRPr/>
          </a:p>
          <a:p>
            <a:pPr indent="-304800" lvl="0" marL="457200" rtl="0" algn="l">
              <a:spcBef>
                <a:spcPts val="0"/>
              </a:spcBef>
              <a:spcAft>
                <a:spcPts val="0"/>
              </a:spcAft>
              <a:buSzPts val="1200"/>
              <a:buChar char="●"/>
            </a:pPr>
            <a:r>
              <a:rPr lang="en"/>
              <a:t>Includes the longitude, latitude, sentiment, stance, aggressiveness, and more for each tweet</a:t>
            </a:r>
            <a:endParaRPr/>
          </a:p>
          <a:p>
            <a:pPr indent="-304800" lvl="0" marL="457200" rtl="0" algn="l">
              <a:spcBef>
                <a:spcPts val="0"/>
              </a:spcBef>
              <a:spcAft>
                <a:spcPts val="0"/>
              </a:spcAft>
              <a:buSzPts val="1200"/>
              <a:buChar char="●"/>
            </a:pPr>
            <a:r>
              <a:rPr lang="en"/>
              <a:t>“</a:t>
            </a:r>
            <a:r>
              <a:rPr lang="en"/>
              <a:t>These dimensions were produced by testing and evaluating a plethora of state-of-the-art machine learning algorithms and methods, both supervised and unsupervised”</a:t>
            </a:r>
            <a:endParaRPr/>
          </a:p>
          <a:p>
            <a:pPr indent="-304800" lvl="0" marL="457200" rtl="0" algn="l">
              <a:spcBef>
                <a:spcPts val="0"/>
              </a:spcBef>
              <a:spcAft>
                <a:spcPts val="0"/>
              </a:spcAft>
              <a:buSzPts val="1200"/>
              <a:buChar char="●"/>
            </a:pPr>
            <a:r>
              <a:rPr lang="en"/>
              <a:t>We extracted smaller datasets based on location and stance due to scale and time constraints</a:t>
            </a:r>
            <a:endParaRPr/>
          </a:p>
        </p:txBody>
      </p:sp>
      <p:sp>
        <p:nvSpPr>
          <p:cNvPr id="107" name="Google Shape;107;p20"/>
          <p:cNvSpPr txBox="1"/>
          <p:nvPr>
            <p:ph idx="2" type="body"/>
          </p:nvPr>
        </p:nvSpPr>
        <p:spPr>
          <a:xfrm>
            <a:off x="4832400" y="1507025"/>
            <a:ext cx="3999900" cy="315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Disasters Data Set</a:t>
            </a:r>
            <a:endParaRPr b="1"/>
          </a:p>
          <a:p>
            <a:pPr indent="-304800" lvl="0" marL="457200" rtl="0" algn="l">
              <a:spcBef>
                <a:spcPts val="1600"/>
              </a:spcBef>
              <a:spcAft>
                <a:spcPts val="0"/>
              </a:spcAft>
              <a:buSzPts val="1200"/>
              <a:buChar char="●"/>
            </a:pPr>
            <a:r>
              <a:rPr lang="en"/>
              <a:t> The dataset is also accompanied by environmental disaster events that took place during this 13-year period.</a:t>
            </a:r>
            <a:endParaRPr/>
          </a:p>
          <a:p>
            <a:pPr indent="-304800" lvl="0" marL="457200" rtl="0" algn="l">
              <a:spcBef>
                <a:spcPts val="0"/>
              </a:spcBef>
              <a:spcAft>
                <a:spcPts val="0"/>
              </a:spcAft>
              <a:buSzPts val="1200"/>
              <a:buChar char="●"/>
            </a:pPr>
            <a:r>
              <a:rPr lang="en"/>
              <a:t>We extracted some of the deadliest climate disasters in the US to determine their effect on Twitter behavior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2140800" y="1630500"/>
            <a:ext cx="4862400" cy="1882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 1: Overall Trends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152400"/>
            <a:ext cx="3588300" cy="75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Trends Over Time</a:t>
            </a:r>
            <a:endParaRPr sz="2700"/>
          </a:p>
        </p:txBody>
      </p:sp>
      <p:sp>
        <p:nvSpPr>
          <p:cNvPr id="118" name="Google Shape;118;p22"/>
          <p:cNvSpPr txBox="1"/>
          <p:nvPr>
            <p:ph idx="1" type="body"/>
          </p:nvPr>
        </p:nvSpPr>
        <p:spPr>
          <a:xfrm>
            <a:off x="311700" y="783050"/>
            <a:ext cx="3588300" cy="4084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The % of </a:t>
            </a:r>
            <a:r>
              <a:rPr b="1" lang="en" sz="1500"/>
              <a:t>aggressive</a:t>
            </a:r>
            <a:r>
              <a:rPr lang="en" sz="1500"/>
              <a:t> tweets is  </a:t>
            </a:r>
            <a:r>
              <a:rPr b="1" lang="en" sz="1500"/>
              <a:t>gradually</a:t>
            </a:r>
            <a:r>
              <a:rPr b="1" lang="en" sz="1500"/>
              <a:t> decreasing</a:t>
            </a:r>
            <a:endParaRPr b="1" sz="1500"/>
          </a:p>
          <a:p>
            <a:pPr indent="-323850" lvl="0" marL="457200" rtl="0" algn="l">
              <a:spcBef>
                <a:spcPts val="0"/>
              </a:spcBef>
              <a:spcAft>
                <a:spcPts val="0"/>
              </a:spcAft>
              <a:buSzPts val="1500"/>
              <a:buChar char="●"/>
            </a:pPr>
            <a:r>
              <a:rPr lang="en" sz="1500"/>
              <a:t>The % of tweets that support the </a:t>
            </a:r>
            <a:r>
              <a:rPr b="1" lang="en" sz="1500"/>
              <a:t>belief</a:t>
            </a:r>
            <a:r>
              <a:rPr lang="en" sz="1500"/>
              <a:t> of climate change is </a:t>
            </a:r>
            <a:r>
              <a:rPr b="1" lang="en" sz="1500"/>
              <a:t>increasing overall</a:t>
            </a:r>
            <a:endParaRPr b="1" sz="1500"/>
          </a:p>
          <a:p>
            <a:pPr indent="-323850" lvl="0" marL="457200" rtl="0" algn="l">
              <a:spcBef>
                <a:spcPts val="0"/>
              </a:spcBef>
              <a:spcAft>
                <a:spcPts val="0"/>
              </a:spcAft>
              <a:buSzPts val="1500"/>
              <a:buChar char="●"/>
            </a:pPr>
            <a:r>
              <a:rPr lang="en" sz="1500"/>
              <a:t>The </a:t>
            </a:r>
            <a:r>
              <a:rPr b="1" lang="en" sz="1500"/>
              <a:t>average sentiment </a:t>
            </a:r>
            <a:r>
              <a:rPr lang="en" sz="1500"/>
              <a:t>for each month </a:t>
            </a:r>
            <a:r>
              <a:rPr b="1" lang="en" sz="1500"/>
              <a:t>fluctuates</a:t>
            </a:r>
            <a:r>
              <a:rPr lang="en" sz="1500"/>
              <a:t> and contains smaller trends</a:t>
            </a:r>
            <a:endParaRPr sz="1500"/>
          </a:p>
          <a:p>
            <a:pPr indent="-323850" lvl="0" marL="457200" rtl="0" algn="l">
              <a:spcBef>
                <a:spcPts val="0"/>
              </a:spcBef>
              <a:spcAft>
                <a:spcPts val="0"/>
              </a:spcAft>
              <a:buSzPts val="1500"/>
              <a:buChar char="●"/>
            </a:pPr>
            <a:r>
              <a:rPr b="1" lang="en" sz="1500"/>
              <a:t> 2016 election cycle: </a:t>
            </a:r>
            <a:r>
              <a:rPr lang="en" sz="1500"/>
              <a:t>new decline in sentiment and % of believer tweets, while aggression slight picks up</a:t>
            </a:r>
            <a:endParaRPr sz="1500"/>
          </a:p>
          <a:p>
            <a:pPr indent="-323850" lvl="0" marL="457200" rtl="0" algn="l">
              <a:spcBef>
                <a:spcPts val="0"/>
              </a:spcBef>
              <a:spcAft>
                <a:spcPts val="0"/>
              </a:spcAft>
              <a:buSzPts val="1500"/>
              <a:buChar char="●"/>
            </a:pPr>
            <a:r>
              <a:rPr b="1" lang="en" sz="1500"/>
              <a:t>June 2017: </a:t>
            </a:r>
            <a:r>
              <a:rPr lang="en" sz="1500"/>
              <a:t>US leaves the Paris Climate Agreement</a:t>
            </a:r>
            <a:endParaRPr sz="1500"/>
          </a:p>
        </p:txBody>
      </p:sp>
      <p:pic>
        <p:nvPicPr>
          <p:cNvPr id="119" name="Google Shape;119;p22"/>
          <p:cNvPicPr preferRelativeResize="0"/>
          <p:nvPr/>
        </p:nvPicPr>
        <p:blipFill>
          <a:blip r:embed="rId3">
            <a:alphaModFix/>
          </a:blip>
          <a:stretch>
            <a:fillRect/>
          </a:stretch>
        </p:blipFill>
        <p:spPr>
          <a:xfrm>
            <a:off x="4052400" y="152400"/>
            <a:ext cx="4939199" cy="483513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0" y="152400"/>
            <a:ext cx="4572000" cy="101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30182"/>
              <a:buNone/>
            </a:pPr>
            <a:r>
              <a:rPr lang="en" sz="3280"/>
              <a:t>Number of Tweets by Stance Over Time</a:t>
            </a:r>
            <a:endParaRPr sz="3280"/>
          </a:p>
        </p:txBody>
      </p:sp>
      <p:sp>
        <p:nvSpPr>
          <p:cNvPr id="125" name="Google Shape;125;p23"/>
          <p:cNvSpPr txBox="1"/>
          <p:nvPr>
            <p:ph idx="2" type="body"/>
          </p:nvPr>
        </p:nvSpPr>
        <p:spPr>
          <a:xfrm>
            <a:off x="0" y="1259000"/>
            <a:ext cx="4572000" cy="3520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Logarithmic </a:t>
            </a:r>
            <a:r>
              <a:rPr lang="en"/>
              <a:t>scale makes it easier to see exponential change in </a:t>
            </a:r>
            <a:r>
              <a:rPr b="1" lang="en"/>
              <a:t>overall number of tweets</a:t>
            </a:r>
            <a:r>
              <a:rPr lang="en"/>
              <a:t>. </a:t>
            </a:r>
            <a:endParaRPr/>
          </a:p>
          <a:p>
            <a:pPr indent="-342900" lvl="0" marL="457200" rtl="0" algn="l">
              <a:spcBef>
                <a:spcPts val="0"/>
              </a:spcBef>
              <a:spcAft>
                <a:spcPts val="0"/>
              </a:spcAft>
              <a:buSzPts val="1800"/>
              <a:buChar char="●"/>
            </a:pPr>
            <a:r>
              <a:rPr lang="en"/>
              <a:t>The number of tweets about climate change </a:t>
            </a:r>
            <a:r>
              <a:rPr b="1" lang="en"/>
              <a:t>drop until 2012</a:t>
            </a:r>
            <a:endParaRPr b="1"/>
          </a:p>
          <a:p>
            <a:pPr indent="-342900" lvl="0" marL="457200" rtl="0" algn="l">
              <a:spcBef>
                <a:spcPts val="0"/>
              </a:spcBef>
              <a:spcAft>
                <a:spcPts val="0"/>
              </a:spcAft>
              <a:buSzPts val="1800"/>
              <a:buChar char="●"/>
            </a:pPr>
            <a:r>
              <a:rPr b="1" lang="en"/>
              <a:t>After 2012</a:t>
            </a:r>
            <a:r>
              <a:rPr lang="en"/>
              <a:t>, there appears to be an </a:t>
            </a:r>
            <a:r>
              <a:rPr b="1" lang="en"/>
              <a:t>exponential increase</a:t>
            </a:r>
            <a:r>
              <a:rPr lang="en"/>
              <a:t> in the number of tweets concerning climate change</a:t>
            </a:r>
            <a:r>
              <a:rPr lang="en"/>
              <a:t> </a:t>
            </a:r>
            <a:endParaRPr/>
          </a:p>
          <a:p>
            <a:pPr indent="-342900" lvl="0" marL="457200" rtl="0" algn="l">
              <a:spcBef>
                <a:spcPts val="0"/>
              </a:spcBef>
              <a:spcAft>
                <a:spcPts val="0"/>
              </a:spcAft>
              <a:buSzPts val="1800"/>
              <a:buChar char="●"/>
            </a:pPr>
            <a:r>
              <a:rPr lang="en"/>
              <a:t>Is there an </a:t>
            </a:r>
            <a:r>
              <a:rPr lang="en"/>
              <a:t>exponential</a:t>
            </a:r>
            <a:r>
              <a:rPr lang="en"/>
              <a:t> increase in just the number of tweets that believe in climate change?</a:t>
            </a:r>
            <a:endParaRPr/>
          </a:p>
        </p:txBody>
      </p:sp>
      <p:pic>
        <p:nvPicPr>
          <p:cNvPr id="126" name="Google Shape;126;p23"/>
          <p:cNvPicPr preferRelativeResize="0"/>
          <p:nvPr/>
        </p:nvPicPr>
        <p:blipFill>
          <a:blip r:embed="rId3">
            <a:alphaModFix/>
          </a:blip>
          <a:stretch>
            <a:fillRect/>
          </a:stretch>
        </p:blipFill>
        <p:spPr>
          <a:xfrm>
            <a:off x="5008575" y="0"/>
            <a:ext cx="3751219"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0" y="152400"/>
            <a:ext cx="4572000" cy="101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891"/>
              <a:buNone/>
            </a:pPr>
            <a:r>
              <a:rPr lang="en" sz="2252"/>
              <a:t>Closer Look Percentage of Tweets from Believers and Deniers</a:t>
            </a:r>
            <a:endParaRPr sz="2252"/>
          </a:p>
        </p:txBody>
      </p:sp>
      <p:sp>
        <p:nvSpPr>
          <p:cNvPr id="132" name="Google Shape;132;p24"/>
          <p:cNvSpPr txBox="1"/>
          <p:nvPr>
            <p:ph idx="2" type="body"/>
          </p:nvPr>
        </p:nvSpPr>
        <p:spPr>
          <a:xfrm>
            <a:off x="0" y="1044050"/>
            <a:ext cx="4572000" cy="399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There is </a:t>
            </a:r>
            <a:r>
              <a:rPr b="1" lang="en"/>
              <a:t>growth</a:t>
            </a:r>
            <a:r>
              <a:rPr lang="en"/>
              <a:t> in the % of </a:t>
            </a:r>
            <a:r>
              <a:rPr b="1" lang="en"/>
              <a:t>believer tweets</a:t>
            </a:r>
            <a:endParaRPr b="1"/>
          </a:p>
          <a:p>
            <a:pPr indent="-342900" lvl="0" marL="457200" rtl="0" algn="l">
              <a:spcBef>
                <a:spcPts val="0"/>
              </a:spcBef>
              <a:spcAft>
                <a:spcPts val="0"/>
              </a:spcAft>
              <a:buSzPts val="1800"/>
              <a:buChar char="●"/>
            </a:pPr>
            <a:r>
              <a:rPr b="1" lang="en"/>
              <a:t>BUT</a:t>
            </a:r>
            <a:r>
              <a:rPr lang="en"/>
              <a:t> the rate is </a:t>
            </a:r>
            <a:r>
              <a:rPr b="1" lang="en"/>
              <a:t>slowing down</a:t>
            </a:r>
            <a:endParaRPr b="1"/>
          </a:p>
          <a:p>
            <a:pPr indent="-342900" lvl="0" marL="457200" rtl="0" algn="l">
              <a:spcBef>
                <a:spcPts val="0"/>
              </a:spcBef>
              <a:spcAft>
                <a:spcPts val="0"/>
              </a:spcAft>
              <a:buSzPts val="1800"/>
              <a:buChar char="●"/>
            </a:pPr>
            <a:r>
              <a:rPr lang="en"/>
              <a:t>There is a </a:t>
            </a:r>
            <a:r>
              <a:rPr b="1" lang="en"/>
              <a:t>decrease</a:t>
            </a:r>
            <a:r>
              <a:rPr lang="en"/>
              <a:t> in the percentage of tweets that </a:t>
            </a:r>
            <a:r>
              <a:rPr b="1" lang="en"/>
              <a:t>deny</a:t>
            </a:r>
            <a:r>
              <a:rPr lang="en"/>
              <a:t> climate change</a:t>
            </a:r>
            <a:endParaRPr/>
          </a:p>
          <a:p>
            <a:pPr indent="-342900" lvl="0" marL="457200" rtl="0" algn="l">
              <a:spcBef>
                <a:spcPts val="0"/>
              </a:spcBef>
              <a:spcAft>
                <a:spcPts val="0"/>
              </a:spcAft>
              <a:buSzPts val="1800"/>
              <a:buChar char="●"/>
            </a:pPr>
            <a:r>
              <a:rPr lang="en"/>
              <a:t>If these trends continue, the percent of tweets from </a:t>
            </a:r>
            <a:r>
              <a:rPr b="1" lang="en"/>
              <a:t>believers will reach 100% in 12-15 years </a:t>
            </a:r>
            <a:endParaRPr b="1"/>
          </a:p>
          <a:p>
            <a:pPr indent="-342900" lvl="0" marL="457200" rtl="0" algn="l">
              <a:spcBef>
                <a:spcPts val="0"/>
              </a:spcBef>
              <a:spcAft>
                <a:spcPts val="0"/>
              </a:spcAft>
              <a:buSzPts val="1800"/>
              <a:buChar char="●"/>
            </a:pPr>
            <a:r>
              <a:rPr lang="en"/>
              <a:t>Deniers will reach 0% in 7-8 years</a:t>
            </a:r>
            <a:endParaRPr/>
          </a:p>
          <a:p>
            <a:pPr indent="-342900" lvl="0" marL="457200" rtl="0" algn="l">
              <a:spcBef>
                <a:spcPts val="0"/>
              </a:spcBef>
              <a:spcAft>
                <a:spcPts val="0"/>
              </a:spcAft>
              <a:buSzPts val="1800"/>
              <a:buChar char="●"/>
            </a:pPr>
            <a:r>
              <a:rPr lang="en"/>
              <a:t>Result of more and more people believing in climate change </a:t>
            </a:r>
            <a:r>
              <a:rPr b="1" lang="en"/>
              <a:t>OR </a:t>
            </a:r>
            <a:r>
              <a:rPr lang="en"/>
              <a:t>are climate </a:t>
            </a:r>
            <a:r>
              <a:rPr b="1" lang="en"/>
              <a:t>deniers leaving Twitter?</a:t>
            </a:r>
            <a:r>
              <a:rPr lang="en"/>
              <a:t> </a:t>
            </a:r>
            <a:endParaRPr/>
          </a:p>
        </p:txBody>
      </p:sp>
      <p:pic>
        <p:nvPicPr>
          <p:cNvPr id="133" name="Google Shape;133;p24"/>
          <p:cNvPicPr preferRelativeResize="0"/>
          <p:nvPr/>
        </p:nvPicPr>
        <p:blipFill>
          <a:blip r:embed="rId3">
            <a:alphaModFix/>
          </a:blip>
          <a:stretch>
            <a:fillRect/>
          </a:stretch>
        </p:blipFill>
        <p:spPr>
          <a:xfrm>
            <a:off x="5008450" y="0"/>
            <a:ext cx="3685577"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ctrTitle"/>
          </p:nvPr>
        </p:nvSpPr>
        <p:spPr>
          <a:xfrm>
            <a:off x="436825" y="901200"/>
            <a:ext cx="4065900" cy="334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t>Question 2:</a:t>
            </a:r>
            <a:endParaRPr b="1"/>
          </a:p>
          <a:p>
            <a:pPr indent="0" lvl="0" marL="0" rtl="0" algn="l">
              <a:spcBef>
                <a:spcPts val="0"/>
              </a:spcBef>
              <a:spcAft>
                <a:spcPts val="0"/>
              </a:spcAft>
              <a:buNone/>
            </a:pPr>
            <a:r>
              <a:rPr b="1" lang="en"/>
              <a:t>Tracking Trends in Climate Misinformation</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nvSpPr>
        <p:spPr>
          <a:xfrm>
            <a:off x="547200" y="3690975"/>
            <a:ext cx="8231700" cy="1108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Char char="➢"/>
            </a:pPr>
            <a:r>
              <a:rPr lang="en" sz="1500"/>
              <a:t>Each point represents </a:t>
            </a:r>
            <a:r>
              <a:rPr b="1" lang="en" sz="1500"/>
              <a:t>1 tweet</a:t>
            </a:r>
            <a:r>
              <a:rPr lang="en" sz="1500"/>
              <a:t> on one of the 10 topics related to climate change covered in our dataset</a:t>
            </a:r>
            <a:endParaRPr sz="1500"/>
          </a:p>
          <a:p>
            <a:pPr indent="-323850" lvl="0" marL="457200" rtl="0" algn="l">
              <a:spcBef>
                <a:spcPts val="0"/>
              </a:spcBef>
              <a:spcAft>
                <a:spcPts val="0"/>
              </a:spcAft>
              <a:buSzPts val="1500"/>
              <a:buChar char="➢"/>
            </a:pPr>
            <a:r>
              <a:rPr lang="en" sz="1500"/>
              <a:t>Nearly all are </a:t>
            </a:r>
            <a:r>
              <a:rPr b="1" lang="en" sz="1500"/>
              <a:t>coastal </a:t>
            </a:r>
            <a:r>
              <a:rPr lang="en" sz="1500"/>
              <a:t>or </a:t>
            </a:r>
            <a:r>
              <a:rPr b="1" lang="en" sz="1500"/>
              <a:t>near-coastal</a:t>
            </a:r>
            <a:r>
              <a:rPr lang="en" sz="1500"/>
              <a:t> regions</a:t>
            </a:r>
            <a:endParaRPr sz="1500"/>
          </a:p>
          <a:p>
            <a:pPr indent="-323850" lvl="0" marL="457200" rtl="0" algn="l">
              <a:spcBef>
                <a:spcPts val="0"/>
              </a:spcBef>
              <a:spcAft>
                <a:spcPts val="0"/>
              </a:spcAft>
              <a:buSzPts val="1500"/>
              <a:buChar char="➢"/>
            </a:pPr>
            <a:r>
              <a:rPr lang="en" sz="1500"/>
              <a:t>8 of 10 are from </a:t>
            </a:r>
            <a:r>
              <a:rPr b="1" lang="en" sz="1500"/>
              <a:t>large cities</a:t>
            </a:r>
            <a:r>
              <a:rPr lang="en" sz="1500"/>
              <a:t>, </a:t>
            </a:r>
            <a:r>
              <a:rPr lang="en" sz="1500"/>
              <a:t>7 are from the </a:t>
            </a:r>
            <a:r>
              <a:rPr b="1" lang="en" sz="1500"/>
              <a:t>US</a:t>
            </a:r>
            <a:r>
              <a:rPr lang="en" sz="1500"/>
              <a:t>,</a:t>
            </a:r>
            <a:r>
              <a:rPr b="1" lang="en" sz="1500"/>
              <a:t> </a:t>
            </a:r>
            <a:r>
              <a:rPr lang="en" sz="1500"/>
              <a:t>and 3 are from the same state (</a:t>
            </a:r>
            <a:r>
              <a:rPr b="1" lang="en" sz="1500"/>
              <a:t>NC</a:t>
            </a:r>
            <a:r>
              <a:rPr lang="en" sz="1500"/>
              <a:t>)</a:t>
            </a:r>
            <a:endParaRPr sz="1500"/>
          </a:p>
        </p:txBody>
      </p:sp>
      <p:pic>
        <p:nvPicPr>
          <p:cNvPr id="144" name="Google Shape;144;p26"/>
          <p:cNvPicPr preferRelativeResize="0"/>
          <p:nvPr/>
        </p:nvPicPr>
        <p:blipFill>
          <a:blip r:embed="rId3">
            <a:alphaModFix/>
          </a:blip>
          <a:stretch>
            <a:fillRect/>
          </a:stretch>
        </p:blipFill>
        <p:spPr>
          <a:xfrm>
            <a:off x="824950" y="145375"/>
            <a:ext cx="7494095" cy="3461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