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Dai" userId="9cd35be75c52000d" providerId="LiveId" clId="{75E73343-9AB1-40BF-81FE-79EDE6125981}"/>
    <pc:docChg chg="custSel addSld modSld">
      <pc:chgData name="Andy Dai" userId="9cd35be75c52000d" providerId="LiveId" clId="{75E73343-9AB1-40BF-81FE-79EDE6125981}" dt="2024-07-23T07:40:31.434" v="148"/>
      <pc:docMkLst>
        <pc:docMk/>
      </pc:docMkLst>
      <pc:sldChg chg="modSp new mod">
        <pc:chgData name="Andy Dai" userId="9cd35be75c52000d" providerId="LiveId" clId="{75E73343-9AB1-40BF-81FE-79EDE6125981}" dt="2024-07-23T07:40:16.822" v="144" actId="20577"/>
        <pc:sldMkLst>
          <pc:docMk/>
          <pc:sldMk cId="1598554943" sldId="256"/>
        </pc:sldMkLst>
        <pc:spChg chg="mod">
          <ac:chgData name="Andy Dai" userId="9cd35be75c52000d" providerId="LiveId" clId="{75E73343-9AB1-40BF-81FE-79EDE6125981}" dt="2024-07-23T07:40:05.059" v="85" actId="20577"/>
          <ac:spMkLst>
            <pc:docMk/>
            <pc:sldMk cId="1598554943" sldId="256"/>
            <ac:spMk id="2" creationId="{F622D992-A6E9-1928-4B06-72BFDC428089}"/>
          </ac:spMkLst>
        </pc:spChg>
        <pc:spChg chg="mod">
          <ac:chgData name="Andy Dai" userId="9cd35be75c52000d" providerId="LiveId" clId="{75E73343-9AB1-40BF-81FE-79EDE6125981}" dt="2024-07-23T07:40:16.822" v="144" actId="20577"/>
          <ac:spMkLst>
            <pc:docMk/>
            <pc:sldMk cId="1598554943" sldId="256"/>
            <ac:spMk id="3" creationId="{2A56FEC4-1BE8-74F0-8B5F-0E94009B34F7}"/>
          </ac:spMkLst>
        </pc:spChg>
      </pc:sldChg>
      <pc:sldChg chg="modSp new mod">
        <pc:chgData name="Andy Dai" userId="9cd35be75c52000d" providerId="LiveId" clId="{75E73343-9AB1-40BF-81FE-79EDE6125981}" dt="2024-07-23T07:40:31.434" v="148"/>
        <pc:sldMkLst>
          <pc:docMk/>
          <pc:sldMk cId="412757301" sldId="257"/>
        </pc:sldMkLst>
        <pc:spChg chg="mod">
          <ac:chgData name="Andy Dai" userId="9cd35be75c52000d" providerId="LiveId" clId="{75E73343-9AB1-40BF-81FE-79EDE6125981}" dt="2024-07-23T07:40:21.725" v="146" actId="20577"/>
          <ac:spMkLst>
            <pc:docMk/>
            <pc:sldMk cId="412757301" sldId="257"/>
            <ac:spMk id="2" creationId="{5650A0F9-FC03-0FE0-E4B8-B6A6DBAA1D31}"/>
          </ac:spMkLst>
        </pc:spChg>
        <pc:spChg chg="mod">
          <ac:chgData name="Andy Dai" userId="9cd35be75c52000d" providerId="LiveId" clId="{75E73343-9AB1-40BF-81FE-79EDE6125981}" dt="2024-07-23T07:40:31.434" v="148"/>
          <ac:spMkLst>
            <pc:docMk/>
            <pc:sldMk cId="412757301" sldId="257"/>
            <ac:spMk id="3" creationId="{FB307260-5AEE-9FDF-7D7B-B78B878293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60BB-D596-A49C-B848-0EB3916F3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962A-7240-D485-3611-F8B43EFA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F93-D88E-EB0F-A144-79E2E9FC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F2C9-0B1D-8B22-A329-56FDADC9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4F7C-A3E2-E068-6C80-ECEFDC16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48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A65F-B750-33A0-E1BB-4A016D02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F443-7141-4B3E-FE70-62B93069B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5AE0-C98F-99C2-CA7E-037737C8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F5FB-853E-BCCF-A43F-2B69B4EC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7360-CEC2-3167-B4D9-4F9BFBE6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6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F1FC2-7146-7E2B-02C4-9F11EBD56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5A883-50F7-0A7B-E8CF-642170B13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BC1F-6F0F-549E-A871-79BEB1DB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4E4-4734-895A-4473-D6DE6C0B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F4B-C270-0E3C-93CE-733A7599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1BC4-7A82-1019-701D-1BD91C8D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89B3-4BF4-F251-35E3-8D874BFC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94EE-C6AC-B100-B060-BF7125F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4CC5-5427-5E54-03C1-FF3FAF9C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1F76-9A9C-2B97-28F4-C010F134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1FB7-42A1-2243-1424-5190D324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7C529-F458-1425-AC01-6B01FFE0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C310-061C-5255-F8D3-162C8442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21DD-493E-0DA9-383C-F4277C17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E620-AB0B-128F-D1DE-B4D4A3F6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3115-CBD9-95BF-A494-5C0CA053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DAC6-F5BB-B949-EC26-0FCCD2A92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9D1F8-9CA3-EBD2-5E4A-6C5CADAC8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6537-FCB1-9A12-F503-CD6CAE5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83C6-0C1D-E911-3CC0-ABBE2546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3F011-7B11-B956-F5AA-3C670B04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2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03B9-1F26-7B65-CA6C-FE9ECA3F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B905-3C76-C0C5-7361-AA75EF13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B7F6F-CC7D-B927-CA36-F73B3612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4B9E-BEB3-1644-1068-DE1620BAC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3914D-D03F-FBEB-1837-6F9B55384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ADF00-67A0-5766-5FDA-A649692D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03615-3189-01D4-47BC-9114EF86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2DA5-9AC2-B06D-ACAC-98342AE9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4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F39B-8576-62A9-49B4-3C365B91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2895-F090-FAF7-C4A2-A7995907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F56C-588A-C56A-C294-E8ABFE6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6891F-D234-EF1E-48D0-21F4A78F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2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91303-9018-D56E-0203-A524F855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ADD62-5547-D480-0BC4-8B2A522B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45A70-1AC2-88F6-85CC-E03808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2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5098-0739-77D7-2E60-C7AC8D27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20B9-DDCB-F57B-AD82-E7B5845D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6DE4-015F-21FD-9CA1-8E351A66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4D7F-43F0-91B6-0E1D-EC24BC2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C1185-38C8-AD32-1691-A9C7572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A712D-9021-292E-FA71-A63057DD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63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1CAB-9FB8-54D9-97EB-26279435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2A5F0-A33F-B2F7-E5BE-F9141F5C0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245C-4014-1940-5581-B5C7600D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197E-73F9-D178-EEA2-3956AA42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6950-4F3D-34DA-26FE-BEEDFA41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7EA34-1923-82AB-6361-F833EC53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7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E57AC-71EC-9EE1-51CE-5AA649DD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E6081-FBE5-4B3B-F61E-06801487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3C0F-281D-6B10-DD59-253999F60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C7DFE-CEBE-4140-994B-41C6E2D1E573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400A-B56B-1721-2895-CE7D641CF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4EDF-4713-E2D7-572F-B2EBE1603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33E4B-ADE3-459D-A35D-DDAA21A27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35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sare.fun/2024s1/instructions/ws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D992-A6E9-1928-4B06-72BFDC428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to Set Up Important Coding Languages and Interfaces on New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6FEC4-1BE8-74F0-8B5F-0E94009B3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Python – Python Libraries – C –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5985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A0F9-FC03-0FE0-E4B8-B6A6DBAA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7260-5AEE-9FDF-7D7B-B78B8782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>
                <a:hlinkClick r:id="rId2"/>
              </a:rPr>
              <a:t>https://algorithmsare.fun/2024s1/instructions/wsl.html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How to Set Up Important Coding Languages and Interfaces on New Computers</vt:lpstr>
      <vt:lpstr>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Dai</dc:creator>
  <cp:lastModifiedBy>Andy Dai</cp:lastModifiedBy>
  <cp:revision>1</cp:revision>
  <dcterms:created xsi:type="dcterms:W3CDTF">2024-07-23T07:39:47Z</dcterms:created>
  <dcterms:modified xsi:type="dcterms:W3CDTF">2024-07-23T07:40:32Z</dcterms:modified>
</cp:coreProperties>
</file>