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1420" r:id="rId2"/>
    <p:sldId id="484" r:id="rId3"/>
    <p:sldId id="1392" r:id="rId4"/>
    <p:sldId id="306" r:id="rId5"/>
    <p:sldId id="465" r:id="rId6"/>
    <p:sldId id="472" r:id="rId7"/>
    <p:sldId id="1451" r:id="rId8"/>
    <p:sldId id="1756" r:id="rId9"/>
    <p:sldId id="283" r:id="rId10"/>
    <p:sldId id="470" r:id="rId11"/>
    <p:sldId id="305" r:id="rId12"/>
    <p:sldId id="500" r:id="rId13"/>
    <p:sldId id="144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937"/>
    <a:srgbClr val="0056FB"/>
    <a:srgbClr val="39C88F"/>
    <a:srgbClr val="FFC837"/>
    <a:srgbClr val="32B1B4"/>
    <a:srgbClr val="05050F"/>
    <a:srgbClr val="5E391D"/>
    <a:srgbClr val="D9B866"/>
    <a:srgbClr val="000000"/>
    <a:srgbClr val="991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p:scale>
          <a:sx n="33" d="100"/>
          <a:sy n="33" d="100"/>
        </p:scale>
        <p:origin x="2442" y="846"/>
      </p:cViewPr>
      <p:guideLst/>
    </p:cSldViewPr>
  </p:slideViewPr>
  <p:notesTextViewPr>
    <p:cViewPr>
      <p:scale>
        <a:sx n="3" d="2"/>
        <a:sy n="3" d="2"/>
      </p:scale>
      <p:origin x="0" y="0"/>
    </p:cViewPr>
  </p:notesTextViewPr>
  <p:notesViewPr>
    <p:cSldViewPr snapToGrid="0">
      <p:cViewPr varScale="1">
        <p:scale>
          <a:sx n="52" d="100"/>
          <a:sy n="52" d="100"/>
        </p:scale>
        <p:origin x="28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54D19-FD35-44E8-86B7-90E3D25DD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E12292-5D83-45D8-8246-31A494D4E2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D3E5B-3B80-487D-8B8D-ED6B886C50BD}" type="datetimeFigureOut">
              <a:rPr lang="en-US" smtClean="0"/>
              <a:t>12/5/2020</a:t>
            </a:fld>
            <a:endParaRPr lang="en-US"/>
          </a:p>
        </p:txBody>
      </p:sp>
      <p:sp>
        <p:nvSpPr>
          <p:cNvPr id="4" name="Footer Placeholder 3">
            <a:extLst>
              <a:ext uri="{FF2B5EF4-FFF2-40B4-BE49-F238E27FC236}">
                <a16:creationId xmlns:a16="http://schemas.microsoft.com/office/drawing/2014/main" id="{A9F0F97B-3810-4C79-A70F-E1EED0CCB3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13A2D6A-CFF0-4A98-BEF3-4C26B553D6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757E0C-B345-4C76-A706-4ED245B8DDE9}" type="slidenum">
              <a:rPr lang="en-US" smtClean="0"/>
              <a:t>‹Nº›</a:t>
            </a:fld>
            <a:endParaRPr lang="en-US"/>
          </a:p>
        </p:txBody>
      </p:sp>
    </p:spTree>
    <p:extLst>
      <p:ext uri="{BB962C8B-B14F-4D97-AF65-F5344CB8AC3E}">
        <p14:creationId xmlns:p14="http://schemas.microsoft.com/office/powerpoint/2010/main" val="4202384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2301F-19DB-43DE-8BE8-B598AB07BC26}"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0C13-4458-439A-B49C-8C0231ABA990}" type="slidenum">
              <a:rPr lang="en-US" smtClean="0"/>
              <a:t>‹Nº›</a:t>
            </a:fld>
            <a:endParaRPr lang="en-US"/>
          </a:p>
        </p:txBody>
      </p:sp>
    </p:spTree>
    <p:extLst>
      <p:ext uri="{BB962C8B-B14F-4D97-AF65-F5344CB8AC3E}">
        <p14:creationId xmlns:p14="http://schemas.microsoft.com/office/powerpoint/2010/main" val="63631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A42B7D98-EC42-44D2-B9E9-B97FA9354D16}"/>
              </a:ext>
            </a:extLst>
          </p:cNvPr>
          <p:cNvSpPr>
            <a:spLocks noGrp="1"/>
          </p:cNvSpPr>
          <p:nvPr>
            <p:ph type="pic" sz="quarter" idx="10"/>
          </p:nvPr>
        </p:nvSpPr>
        <p:spPr>
          <a:xfrm>
            <a:off x="1412875" y="1433513"/>
            <a:ext cx="3387725" cy="3389642"/>
          </a:xfrm>
          <a:prstGeom prst="ellipse">
            <a:avLst/>
          </a:prstGeom>
        </p:spPr>
        <p:txBody>
          <a:bodyPr/>
          <a:lstStyle/>
          <a:p>
            <a:endParaRPr lang="en-US"/>
          </a:p>
        </p:txBody>
      </p:sp>
    </p:spTree>
    <p:extLst>
      <p:ext uri="{BB962C8B-B14F-4D97-AF65-F5344CB8AC3E}">
        <p14:creationId xmlns:p14="http://schemas.microsoft.com/office/powerpoint/2010/main" val="185690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25286610-3C31-4D17-92A4-1B4F53966804}"/>
              </a:ext>
            </a:extLst>
          </p:cNvPr>
          <p:cNvSpPr>
            <a:spLocks noGrp="1"/>
          </p:cNvSpPr>
          <p:nvPr>
            <p:ph type="pic" sz="quarter" idx="10"/>
          </p:nvPr>
        </p:nvSpPr>
        <p:spPr>
          <a:xfrm>
            <a:off x="934896" y="2056968"/>
            <a:ext cx="2244724" cy="2245994"/>
          </a:xfrm>
          <a:prstGeom prst="ellipse">
            <a:avLst/>
          </a:prstGeom>
        </p:spPr>
        <p:txBody>
          <a:bodyPr/>
          <a:lstStyle/>
          <a:p>
            <a:endParaRPr lang="en-US"/>
          </a:p>
        </p:txBody>
      </p:sp>
    </p:spTree>
    <p:extLst>
      <p:ext uri="{BB962C8B-B14F-4D97-AF65-F5344CB8AC3E}">
        <p14:creationId xmlns:p14="http://schemas.microsoft.com/office/powerpoint/2010/main" val="32767962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EA2E0E24-9EF1-4BEB-8C5E-72AE4E64EC5D}"/>
              </a:ext>
            </a:extLst>
          </p:cNvPr>
          <p:cNvSpPr>
            <a:spLocks noGrp="1"/>
          </p:cNvSpPr>
          <p:nvPr>
            <p:ph type="pic" sz="quarter" idx="10"/>
          </p:nvPr>
        </p:nvSpPr>
        <p:spPr>
          <a:xfrm>
            <a:off x="666750" y="2293938"/>
            <a:ext cx="1785937" cy="1784350"/>
          </a:xfrm>
          <a:prstGeom prst="rect">
            <a:avLst/>
          </a:prstGeom>
        </p:spPr>
        <p:txBody>
          <a:bodyPr/>
          <a:lstStyle>
            <a:lvl1pPr>
              <a:defRPr sz="1200">
                <a:solidFill>
                  <a:schemeClr val="bg1"/>
                </a:solidFill>
              </a:defRPr>
            </a:lvl1pPr>
          </a:lstStyle>
          <a:p>
            <a:endParaRPr lang="en-US"/>
          </a:p>
        </p:txBody>
      </p:sp>
      <p:sp>
        <p:nvSpPr>
          <p:cNvPr id="23" name="Marcador de posición de imagen 21">
            <a:extLst>
              <a:ext uri="{FF2B5EF4-FFF2-40B4-BE49-F238E27FC236}">
                <a16:creationId xmlns:a16="http://schemas.microsoft.com/office/drawing/2014/main" id="{85839DB6-05A1-4E00-B9BD-31CC2B3A2724}"/>
              </a:ext>
            </a:extLst>
          </p:cNvPr>
          <p:cNvSpPr>
            <a:spLocks noGrp="1"/>
          </p:cNvSpPr>
          <p:nvPr>
            <p:ph type="pic" sz="quarter" idx="11"/>
          </p:nvPr>
        </p:nvSpPr>
        <p:spPr>
          <a:xfrm>
            <a:off x="2503488" y="4072222"/>
            <a:ext cx="1785937" cy="1784350"/>
          </a:xfrm>
          <a:prstGeom prst="rect">
            <a:avLst/>
          </a:prstGeom>
        </p:spPr>
        <p:txBody>
          <a:bodyPr/>
          <a:lstStyle>
            <a:lvl1pPr>
              <a:defRPr sz="1200">
                <a:solidFill>
                  <a:schemeClr val="bg1"/>
                </a:solidFill>
              </a:defRPr>
            </a:lvl1pPr>
          </a:lstStyle>
          <a:p>
            <a:endParaRPr lang="en-US"/>
          </a:p>
        </p:txBody>
      </p:sp>
      <p:sp>
        <p:nvSpPr>
          <p:cNvPr id="24" name="Marcador de posición de imagen 21">
            <a:extLst>
              <a:ext uri="{FF2B5EF4-FFF2-40B4-BE49-F238E27FC236}">
                <a16:creationId xmlns:a16="http://schemas.microsoft.com/office/drawing/2014/main" id="{35DF1AF0-E7CA-41FD-A42D-A7EC840139D4}"/>
              </a:ext>
            </a:extLst>
          </p:cNvPr>
          <p:cNvSpPr>
            <a:spLocks noGrp="1"/>
          </p:cNvSpPr>
          <p:nvPr>
            <p:ph type="pic" sz="quarter" idx="12"/>
          </p:nvPr>
        </p:nvSpPr>
        <p:spPr>
          <a:xfrm>
            <a:off x="4288406" y="2314859"/>
            <a:ext cx="1785937" cy="1784350"/>
          </a:xfrm>
          <a:prstGeom prst="rect">
            <a:avLst/>
          </a:prstGeom>
        </p:spPr>
        <p:txBody>
          <a:bodyPr/>
          <a:lstStyle>
            <a:lvl1pPr>
              <a:defRPr sz="1200">
                <a:solidFill>
                  <a:schemeClr val="bg1"/>
                </a:solidFill>
              </a:defRPr>
            </a:lvl1pPr>
          </a:lstStyle>
          <a:p>
            <a:endParaRPr lang="en-US"/>
          </a:p>
        </p:txBody>
      </p:sp>
      <p:sp>
        <p:nvSpPr>
          <p:cNvPr id="25" name="Marcador de posición de imagen 21">
            <a:extLst>
              <a:ext uri="{FF2B5EF4-FFF2-40B4-BE49-F238E27FC236}">
                <a16:creationId xmlns:a16="http://schemas.microsoft.com/office/drawing/2014/main" id="{B3E11F2A-4ECF-49EC-8136-5CDB52E59393}"/>
              </a:ext>
            </a:extLst>
          </p:cNvPr>
          <p:cNvSpPr>
            <a:spLocks noGrp="1"/>
          </p:cNvSpPr>
          <p:nvPr>
            <p:ph type="pic" sz="quarter" idx="13"/>
          </p:nvPr>
        </p:nvSpPr>
        <p:spPr>
          <a:xfrm>
            <a:off x="6125144" y="4093143"/>
            <a:ext cx="1785937" cy="1784350"/>
          </a:xfrm>
          <a:prstGeom prst="rect">
            <a:avLst/>
          </a:prstGeom>
        </p:spPr>
        <p:txBody>
          <a:bodyPr/>
          <a:lstStyle>
            <a:lvl1pPr>
              <a:defRPr sz="1200">
                <a:solidFill>
                  <a:schemeClr val="bg1"/>
                </a:solidFill>
              </a:defRPr>
            </a:lvl1pPr>
          </a:lstStyle>
          <a:p>
            <a:endParaRPr lang="en-US"/>
          </a:p>
        </p:txBody>
      </p:sp>
      <p:sp>
        <p:nvSpPr>
          <p:cNvPr id="26" name="Marcador de posición de imagen 21">
            <a:extLst>
              <a:ext uri="{FF2B5EF4-FFF2-40B4-BE49-F238E27FC236}">
                <a16:creationId xmlns:a16="http://schemas.microsoft.com/office/drawing/2014/main" id="{CAC9E677-F11D-403C-A962-B00C181E66B5}"/>
              </a:ext>
            </a:extLst>
          </p:cNvPr>
          <p:cNvSpPr>
            <a:spLocks noGrp="1"/>
          </p:cNvSpPr>
          <p:nvPr>
            <p:ph type="pic" sz="quarter" idx="14"/>
          </p:nvPr>
        </p:nvSpPr>
        <p:spPr>
          <a:xfrm>
            <a:off x="7897813" y="2329373"/>
            <a:ext cx="1785937" cy="1784350"/>
          </a:xfrm>
          <a:prstGeom prst="rect">
            <a:avLst/>
          </a:prstGeom>
        </p:spPr>
        <p:txBody>
          <a:bodyPr/>
          <a:lstStyle>
            <a:lvl1pPr>
              <a:defRPr sz="1200">
                <a:solidFill>
                  <a:schemeClr val="bg1"/>
                </a:solidFill>
              </a:defRPr>
            </a:lvl1pPr>
          </a:lstStyle>
          <a:p>
            <a:endParaRPr lang="en-US"/>
          </a:p>
        </p:txBody>
      </p:sp>
      <p:sp>
        <p:nvSpPr>
          <p:cNvPr id="27" name="Marcador de posición de imagen 21">
            <a:extLst>
              <a:ext uri="{FF2B5EF4-FFF2-40B4-BE49-F238E27FC236}">
                <a16:creationId xmlns:a16="http://schemas.microsoft.com/office/drawing/2014/main" id="{7503A602-BB7A-4424-BD44-CA3812B21435}"/>
              </a:ext>
            </a:extLst>
          </p:cNvPr>
          <p:cNvSpPr>
            <a:spLocks noGrp="1"/>
          </p:cNvSpPr>
          <p:nvPr>
            <p:ph type="pic" sz="quarter" idx="15"/>
          </p:nvPr>
        </p:nvSpPr>
        <p:spPr>
          <a:xfrm>
            <a:off x="9734551" y="4107657"/>
            <a:ext cx="1785937" cy="1784350"/>
          </a:xfrm>
          <a:prstGeom prst="rect">
            <a:avLst/>
          </a:prstGeom>
        </p:spPr>
        <p:txBody>
          <a:bodyPr/>
          <a:lstStyle>
            <a:lvl1pPr>
              <a:defRPr sz="1200">
                <a:solidFill>
                  <a:schemeClr val="bg1"/>
                </a:solidFill>
              </a:defRPr>
            </a:lvl1pPr>
          </a:lstStyle>
          <a:p>
            <a:endParaRPr lang="en-US"/>
          </a:p>
        </p:txBody>
      </p:sp>
    </p:spTree>
    <p:extLst>
      <p:ext uri="{BB962C8B-B14F-4D97-AF65-F5344CB8AC3E}">
        <p14:creationId xmlns:p14="http://schemas.microsoft.com/office/powerpoint/2010/main" val="53998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E588B98C-A631-4077-AD40-B8F2BF6D5379}"/>
              </a:ext>
            </a:extLst>
          </p:cNvPr>
          <p:cNvSpPr>
            <a:spLocks noGrp="1"/>
          </p:cNvSpPr>
          <p:nvPr>
            <p:ph type="pic" sz="quarter" idx="10"/>
          </p:nvPr>
        </p:nvSpPr>
        <p:spPr>
          <a:xfrm>
            <a:off x="950685" y="1552349"/>
            <a:ext cx="4086453" cy="4086453"/>
          </a:xfrm>
          <a:prstGeom prst="rect">
            <a:avLst/>
          </a:prstGeom>
        </p:spPr>
        <p:txBody>
          <a:bodyPr/>
          <a:lstStyle/>
          <a:p>
            <a:endParaRPr lang="en-US"/>
          </a:p>
        </p:txBody>
      </p:sp>
      <p:sp>
        <p:nvSpPr>
          <p:cNvPr id="6" name="Marcador de posición de imagen 2">
            <a:extLst>
              <a:ext uri="{FF2B5EF4-FFF2-40B4-BE49-F238E27FC236}">
                <a16:creationId xmlns:a16="http://schemas.microsoft.com/office/drawing/2014/main" id="{B10CCF9F-616E-4076-944D-26BD12620693}"/>
              </a:ext>
            </a:extLst>
          </p:cNvPr>
          <p:cNvSpPr>
            <a:spLocks noGrp="1"/>
          </p:cNvSpPr>
          <p:nvPr>
            <p:ph type="pic" sz="quarter" idx="11"/>
          </p:nvPr>
        </p:nvSpPr>
        <p:spPr>
          <a:xfrm>
            <a:off x="5216527" y="1552349"/>
            <a:ext cx="1974624" cy="1974624"/>
          </a:xfrm>
          <a:prstGeom prst="rect">
            <a:avLst/>
          </a:prstGeom>
        </p:spPr>
        <p:txBody>
          <a:bodyPr/>
          <a:lstStyle/>
          <a:p>
            <a:endParaRPr lang="en-US"/>
          </a:p>
        </p:txBody>
      </p:sp>
      <p:sp>
        <p:nvSpPr>
          <p:cNvPr id="7" name="Marcador de posición de imagen 2">
            <a:extLst>
              <a:ext uri="{FF2B5EF4-FFF2-40B4-BE49-F238E27FC236}">
                <a16:creationId xmlns:a16="http://schemas.microsoft.com/office/drawing/2014/main" id="{D6D7BD17-0D6D-4A8B-8D33-FDA52115744C}"/>
              </a:ext>
            </a:extLst>
          </p:cNvPr>
          <p:cNvSpPr>
            <a:spLocks noGrp="1"/>
          </p:cNvSpPr>
          <p:nvPr>
            <p:ph type="pic" sz="quarter" idx="12"/>
          </p:nvPr>
        </p:nvSpPr>
        <p:spPr>
          <a:xfrm>
            <a:off x="5237620" y="3664178"/>
            <a:ext cx="1974624" cy="1974624"/>
          </a:xfrm>
          <a:prstGeom prst="rect">
            <a:avLst/>
          </a:prstGeom>
        </p:spPr>
        <p:txBody>
          <a:bodyPr/>
          <a:lstStyle/>
          <a:p>
            <a:endParaRPr lang="en-US"/>
          </a:p>
        </p:txBody>
      </p:sp>
    </p:spTree>
    <p:extLst>
      <p:ext uri="{BB962C8B-B14F-4D97-AF65-F5344CB8AC3E}">
        <p14:creationId xmlns:p14="http://schemas.microsoft.com/office/powerpoint/2010/main" val="378589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15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free-powerpoint-templates-download.com/" TargetMode="External"/><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6C47B8E-32DC-4383-B4E9-EC2AF0334DC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106282"/>
            <a:ext cx="1555777" cy="1106282"/>
          </a:xfrm>
          <a:prstGeom prst="rect">
            <a:avLst/>
          </a:prstGeom>
        </p:spPr>
      </p:pic>
      <p:sp>
        <p:nvSpPr>
          <p:cNvPr id="5" name="CuadroTexto 4">
            <a:extLst>
              <a:ext uri="{FF2B5EF4-FFF2-40B4-BE49-F238E27FC236}">
                <a16:creationId xmlns:a16="http://schemas.microsoft.com/office/drawing/2014/main" id="{FEB13018-F8F4-46FA-91A9-09F7505DFABB}"/>
              </a:ext>
            </a:extLst>
          </p:cNvPr>
          <p:cNvSpPr txBox="1"/>
          <p:nvPr userDrawn="1"/>
        </p:nvSpPr>
        <p:spPr>
          <a:xfrm>
            <a:off x="1555777" y="-423761"/>
            <a:ext cx="5134739" cy="369332"/>
          </a:xfrm>
          <a:prstGeom prst="rect">
            <a:avLst/>
          </a:prstGeom>
          <a:noFill/>
        </p:spPr>
        <p:txBody>
          <a:bodyPr wrap="none" rtlCol="0">
            <a:spAutoFit/>
          </a:bodyPr>
          <a:lstStyle/>
          <a:p>
            <a:r>
              <a:rPr lang="en-US" dirty="0">
                <a:hlinkClick r:id="rId8"/>
              </a:rPr>
              <a:t>http://free-powerpoint-templates-download.com/</a:t>
            </a:r>
            <a:r>
              <a:rPr lang="en-US" dirty="0"/>
              <a:t> </a:t>
            </a:r>
          </a:p>
        </p:txBody>
      </p:sp>
      <p:sp>
        <p:nvSpPr>
          <p:cNvPr id="2" name="Rectángulo 1">
            <a:extLst>
              <a:ext uri="{FF2B5EF4-FFF2-40B4-BE49-F238E27FC236}">
                <a16:creationId xmlns:a16="http://schemas.microsoft.com/office/drawing/2014/main" id="{9C433CDE-8AF4-44B5-9E78-B8C08FB75488}"/>
              </a:ext>
            </a:extLst>
          </p:cNvPr>
          <p:cNvSpPr/>
          <p:nvPr userDrawn="1"/>
        </p:nvSpPr>
        <p:spPr>
          <a:xfrm>
            <a:off x="0" y="-27134"/>
            <a:ext cx="12192000" cy="6858000"/>
          </a:xfrm>
          <a:prstGeom prst="rect">
            <a:avLst/>
          </a:prstGeom>
          <a:solidFill>
            <a:srgbClr val="050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016287"/>
      </p:ext>
    </p:extLst>
  </p:cSld>
  <p:clrMap bg1="lt1" tx1="dk1" bg2="lt2" tx2="dk2" accent1="accent1" accent2="accent2" accent3="accent3" accent4="accent4" accent5="accent5" accent6="accent6" hlink="hlink" folHlink="folHlink"/>
  <p:sldLayoutIdLst>
    <p:sldLayoutId id="2147483651" r:id="rId1"/>
    <p:sldLayoutId id="2147483667" r:id="rId2"/>
    <p:sldLayoutId id="2147483649" r:id="rId3"/>
    <p:sldLayoutId id="2147483661" r:id="rId4"/>
    <p:sldLayoutId id="214748366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 TargetMode="External"/><Relationship Id="rId2" Type="http://schemas.openxmlformats.org/officeDocument/2006/relationships/hyperlink" Target="https://www.freepik.es/home" TargetMode="External"/><Relationship Id="rId1" Type="http://schemas.openxmlformats.org/officeDocument/2006/relationships/slideLayout" Target="../slideLayouts/slideLayout4.xml"/><Relationship Id="rId5" Type="http://schemas.openxmlformats.org/officeDocument/2006/relationships/hyperlink" Target="https://free-powerpoint-templates-download.com/" TargetMode="External"/><Relationship Id="rId4" Type="http://schemas.openxmlformats.org/officeDocument/2006/relationships/hyperlink" Target="https://www.fontsquirrel.com/fonts/lat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job.com/" TargetMode="External"/><Relationship Id="rId2" Type="http://schemas.openxmlformats.org/officeDocument/2006/relationships/hyperlink" Target="mailto:job@gmail.com"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www.slidesgratis.com/"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4.xml"/><Relationship Id="rId5" Type="http://schemas.openxmlformats.org/officeDocument/2006/relationships/hyperlink" Target="http://www.pixabay.com/" TargetMode="External"/><Relationship Id="rId4" Type="http://schemas.openxmlformats.org/officeDocument/2006/relationships/hyperlink" Target="https://www.freepik.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334"/>
          <p:cNvSpPr txBox="1">
            <a:spLocks noChangeArrowheads="1"/>
          </p:cNvSpPr>
          <p:nvPr/>
        </p:nvSpPr>
        <p:spPr bwMode="auto">
          <a:xfrm>
            <a:off x="2161326" y="3073733"/>
            <a:ext cx="686085"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FFAC32"/>
                </a:solidFill>
                <a:latin typeface="+mn-lt"/>
                <a:cs typeface="Lato Black"/>
              </a:rPr>
              <a:t>02</a:t>
            </a:r>
          </a:p>
        </p:txBody>
      </p:sp>
      <p:sp>
        <p:nvSpPr>
          <p:cNvPr id="87" name="Text Box 346"/>
          <p:cNvSpPr txBox="1">
            <a:spLocks noChangeArrowheads="1"/>
          </p:cNvSpPr>
          <p:nvPr/>
        </p:nvSpPr>
        <p:spPr bwMode="auto">
          <a:xfrm>
            <a:off x="2161326" y="4092114"/>
            <a:ext cx="686085"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FFAC32"/>
                </a:solidFill>
                <a:latin typeface="+mn-lt"/>
                <a:cs typeface="Lato Black"/>
              </a:rPr>
              <a:t>03</a:t>
            </a:r>
          </a:p>
        </p:txBody>
      </p:sp>
      <p:sp>
        <p:nvSpPr>
          <p:cNvPr id="99" name="Text Box 358"/>
          <p:cNvSpPr txBox="1">
            <a:spLocks noChangeArrowheads="1"/>
          </p:cNvSpPr>
          <p:nvPr/>
        </p:nvSpPr>
        <p:spPr bwMode="auto">
          <a:xfrm>
            <a:off x="2161326" y="5108908"/>
            <a:ext cx="686085"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FFAC32"/>
                </a:solidFill>
                <a:latin typeface="+mn-lt"/>
                <a:cs typeface="Lato Black"/>
              </a:rPr>
              <a:t>04</a:t>
            </a:r>
          </a:p>
        </p:txBody>
      </p:sp>
      <p:sp>
        <p:nvSpPr>
          <p:cNvPr id="55311" name="TextBox 124"/>
          <p:cNvSpPr txBox="1">
            <a:spLocks noChangeArrowheads="1"/>
          </p:cNvSpPr>
          <p:nvPr/>
        </p:nvSpPr>
        <p:spPr bwMode="auto">
          <a:xfrm>
            <a:off x="2919980" y="5140091"/>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chemeClr val="bg1"/>
                </a:solidFill>
                <a:latin typeface="+mn-lt"/>
                <a:cs typeface="Arial" panose="020B0604020202020204" pitchFamily="34" charset="0"/>
              </a:rPr>
              <a:t>Enjoy, </a:t>
            </a:r>
            <a:r>
              <a:rPr lang="en-US" altLang="es-MX" sz="1400" dirty="0">
                <a:solidFill>
                  <a:schemeClr val="bg1"/>
                </a:solidFill>
                <a:latin typeface="+mn-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26217" y="505197"/>
            <a:ext cx="357341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solidFill>
                  <a:schemeClr val="bg1"/>
                </a:solidFill>
                <a:latin typeface="+mn-lt"/>
                <a:cs typeface="Arial" panose="020B0604020202020204" pitchFamily="34" charset="0"/>
              </a:rPr>
              <a:t>Read Before Use</a:t>
            </a:r>
          </a:p>
        </p:txBody>
      </p:sp>
      <p:grpSp>
        <p:nvGrpSpPr>
          <p:cNvPr id="55318" name="Group 30"/>
          <p:cNvGrpSpPr>
            <a:grpSpLocks/>
          </p:cNvGrpSpPr>
          <p:nvPr/>
        </p:nvGrpSpPr>
        <p:grpSpPr bwMode="auto">
          <a:xfrm>
            <a:off x="2106385" y="1099716"/>
            <a:ext cx="1139825" cy="36513"/>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919981" y="4157491"/>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chemeClr val="bg1"/>
                </a:solidFill>
                <a:latin typeface="+mn-lt"/>
                <a:cs typeface="Arial" panose="020B0604020202020204" pitchFamily="34" charset="0"/>
              </a:rPr>
              <a:t>You won’t find some images, this will allow to use yours, </a:t>
            </a:r>
            <a:r>
              <a:rPr lang="en-US" altLang="es-MX" sz="1400" dirty="0">
                <a:solidFill>
                  <a:schemeClr val="bg1"/>
                </a:solidFill>
                <a:latin typeface="+mn-lt"/>
                <a:cs typeface="Arial" panose="020B0604020202020204" pitchFamily="34" charset="0"/>
              </a:rPr>
              <a:t>the images used were found on </a:t>
            </a:r>
            <a:r>
              <a:rPr lang="en-US" altLang="es-MX" sz="1400" dirty="0">
                <a:solidFill>
                  <a:schemeClr val="bg1"/>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https://www.freepik.es </a:t>
            </a:r>
            <a:r>
              <a:rPr lang="en-US" altLang="es-MX" sz="1400" dirty="0">
                <a:solidFill>
                  <a:schemeClr val="bg1"/>
                </a:solidFill>
                <a:latin typeface="+mn-lt"/>
                <a:cs typeface="Arial" panose="020B0604020202020204" pitchFamily="34" charset="0"/>
              </a:rPr>
              <a:t>- </a:t>
            </a:r>
            <a:r>
              <a:rPr lang="en-US" altLang="es-MX" sz="1400" dirty="0">
                <a:solidFill>
                  <a:schemeClr val="bg1"/>
                </a:solidFill>
                <a:latin typeface="+mn-lt"/>
                <a:cs typeface="Arial" panose="020B0604020202020204" pitchFamily="34" charset="0"/>
                <a:hlinkClick r:id="rId3">
                  <a:extLst>
                    <a:ext uri="{A12FA001-AC4F-418D-AE19-62706E023703}">
                      <ahyp:hlinkClr xmlns:ahyp="http://schemas.microsoft.com/office/drawing/2018/hyperlinkcolor" val="tx"/>
                    </a:ext>
                  </a:extLst>
                </a:hlinkClick>
              </a:rPr>
              <a:t>https://pixabay.com/es/</a:t>
            </a:r>
            <a:r>
              <a:rPr lang="en-US" altLang="es-MX" sz="1400" dirty="0">
                <a:solidFill>
                  <a:schemeClr val="bg1"/>
                </a:solidFill>
                <a:latin typeface="+mn-lt"/>
                <a:cs typeface="Arial" panose="020B0604020202020204" pitchFamily="34" charset="0"/>
              </a:rPr>
              <a:t>   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26217" y="1137063"/>
            <a:ext cx="6096000" cy="369332"/>
          </a:xfrm>
          <a:prstGeom prst="rect">
            <a:avLst/>
          </a:prstGeom>
        </p:spPr>
        <p:txBody>
          <a:bodyPr>
            <a:spAutoFit/>
          </a:bodyPr>
          <a:lstStyle/>
          <a:p>
            <a:r>
              <a:rPr lang="en-US" b="1" dirty="0">
                <a:solidFill>
                  <a:srgbClr val="33BEB5"/>
                </a:solidFill>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3641" y="3073733"/>
            <a:ext cx="7229475" cy="784895"/>
          </a:xfrm>
          <a:prstGeom prst="rect">
            <a:avLst/>
          </a:prstGeom>
        </p:spPr>
        <p:txBody>
          <a:bodyPr wrap="square">
            <a:spAutoFit/>
          </a:bodyPr>
          <a:lstStyle/>
          <a:p>
            <a:pPr>
              <a:lnSpc>
                <a:spcPct val="110000"/>
              </a:lnSpc>
            </a:pPr>
            <a:r>
              <a:rPr lang="en-US" altLang="es-MX" sz="1400" b="1" dirty="0">
                <a:solidFill>
                  <a:schemeClr val="bg1"/>
                </a:solidFill>
                <a:cs typeface="Arial" panose="020B0604020202020204" pitchFamily="34" charset="0"/>
              </a:rPr>
              <a:t>Someone said: “Creativity is the key to success in the future”, </a:t>
            </a:r>
            <a:r>
              <a:rPr lang="en-US" altLang="es-MX" sz="1400" dirty="0">
                <a:solidFill>
                  <a:schemeClr val="bg1"/>
                </a:solidFill>
                <a:cs typeface="Arial" panose="020B0604020202020204" pitchFamily="34" charset="0"/>
              </a:rPr>
              <a:t>you can use this template as you want, use your creativity and change colors, icons and image according to your brand.</a:t>
            </a:r>
          </a:p>
        </p:txBody>
      </p:sp>
      <p:sp>
        <p:nvSpPr>
          <p:cNvPr id="4" name="Text Box 322">
            <a:extLst>
              <a:ext uri="{FF2B5EF4-FFF2-40B4-BE49-F238E27FC236}">
                <a16:creationId xmlns:a16="http://schemas.microsoft.com/office/drawing/2014/main" id="{F52886DE-2337-422E-9E02-D5E6D2E6D5B9}"/>
              </a:ext>
            </a:extLst>
          </p:cNvPr>
          <p:cNvSpPr txBox="1">
            <a:spLocks noChangeArrowheads="1"/>
          </p:cNvSpPr>
          <p:nvPr/>
        </p:nvSpPr>
        <p:spPr bwMode="auto">
          <a:xfrm>
            <a:off x="2167109" y="1920732"/>
            <a:ext cx="686085"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FFAC32"/>
                </a:solidFill>
                <a:latin typeface="+mn-lt"/>
              </a:rPr>
              <a:t>01</a:t>
            </a:r>
          </a:p>
        </p:txBody>
      </p:sp>
      <p:sp>
        <p:nvSpPr>
          <p:cNvPr id="5" name="TextBox 121">
            <a:extLst>
              <a:ext uri="{FF2B5EF4-FFF2-40B4-BE49-F238E27FC236}">
                <a16:creationId xmlns:a16="http://schemas.microsoft.com/office/drawing/2014/main" id="{58E10FA7-5A2D-4C09-8B3F-7195A9CE858D}"/>
              </a:ext>
            </a:extLst>
          </p:cNvPr>
          <p:cNvSpPr txBox="1">
            <a:spLocks noChangeArrowheads="1"/>
          </p:cNvSpPr>
          <p:nvPr/>
        </p:nvSpPr>
        <p:spPr bwMode="auto">
          <a:xfrm>
            <a:off x="3042216" y="1926939"/>
            <a:ext cx="7655162" cy="80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1400" b="1" dirty="0">
                <a:solidFill>
                  <a:schemeClr val="bg1"/>
                </a:solidFill>
                <a:latin typeface="+mn-lt"/>
                <a:cs typeface="Calibri" panose="020F0502020204030204" pitchFamily="34" charset="0"/>
              </a:rPr>
              <a:t>Download and install </a:t>
            </a:r>
            <a:r>
              <a:rPr lang="en-US" altLang="ja-JP" sz="1400" b="1" dirty="0" err="1">
                <a:solidFill>
                  <a:schemeClr val="bg1"/>
                </a:solidFill>
                <a:latin typeface="+mn-lt"/>
                <a:cs typeface="Calibri" panose="020F0502020204030204" pitchFamily="34" charset="0"/>
                <a:hlinkClick r:id="rId4">
                  <a:extLst>
                    <a:ext uri="{A12FA001-AC4F-418D-AE19-62706E023703}">
                      <ahyp:hlinkClr xmlns:ahyp="http://schemas.microsoft.com/office/drawing/2018/hyperlinkcolor" val="tx"/>
                    </a:ext>
                  </a:extLst>
                </a:hlinkClick>
              </a:rPr>
              <a:t>Lato</a:t>
            </a:r>
            <a:r>
              <a:rPr lang="en-US" altLang="ja-JP" sz="1400" b="1" dirty="0">
                <a:solidFill>
                  <a:schemeClr val="bg1"/>
                </a:solidFill>
                <a:latin typeface="+mn-lt"/>
                <a:cs typeface="Calibri" panose="020F0502020204030204" pitchFamily="34" charset="0"/>
                <a:hlinkClick r:id="rId4">
                  <a:extLst>
                    <a:ext uri="{A12FA001-AC4F-418D-AE19-62706E023703}">
                      <ahyp:hlinkClr xmlns:ahyp="http://schemas.microsoft.com/office/drawing/2018/hyperlinkcolor" val="tx"/>
                    </a:ext>
                  </a:extLst>
                </a:hlinkClick>
              </a:rPr>
              <a:t> Family </a:t>
            </a:r>
            <a:r>
              <a:rPr lang="en-US" altLang="ja-JP" sz="1400" dirty="0">
                <a:solidFill>
                  <a:schemeClr val="bg1"/>
                </a:solidFill>
                <a:latin typeface="+mn-lt"/>
                <a:cs typeface="Calibri" panose="020F0502020204030204" pitchFamily="34" charset="0"/>
              </a:rPr>
              <a:t>before editing this template, in order to see it as you found it  </a:t>
            </a:r>
            <a:r>
              <a:rPr lang="es-CO" sz="1400" dirty="0">
                <a:solidFill>
                  <a:schemeClr val="bg1"/>
                </a:solidFill>
                <a:latin typeface="+mn-lt"/>
                <a:cs typeface="Calibri" panose="020F0502020204030204" pitchFamily="34" charset="0"/>
                <a:hlinkClick r:id="rId5">
                  <a:extLst>
                    <a:ext uri="{A12FA001-AC4F-418D-AE19-62706E023703}">
                      <ahyp:hlinkClr xmlns:ahyp="http://schemas.microsoft.com/office/drawing/2018/hyperlinkcolor" val="tx"/>
                    </a:ext>
                  </a:extLst>
                </a:hlinkClick>
              </a:rPr>
              <a:t>https://free-powerpoint-templates-download.com/ </a:t>
            </a:r>
            <a:r>
              <a:rPr lang="es-CO" sz="1400" dirty="0">
                <a:solidFill>
                  <a:schemeClr val="bg1"/>
                </a:solidFill>
                <a:latin typeface="+mn-lt"/>
                <a:cs typeface="Calibri" panose="020F0502020204030204" pitchFamily="34" charset="0"/>
              </a:rPr>
              <a:t> </a:t>
            </a:r>
            <a:r>
              <a:rPr lang="en-US" altLang="ja-JP" sz="1400" dirty="0">
                <a:solidFill>
                  <a:schemeClr val="bg1"/>
                </a:solidFill>
                <a:latin typeface="+mn-lt"/>
                <a:cs typeface="Calibri" panose="020F0502020204030204" pitchFamily="34" charset="0"/>
              </a:rPr>
              <a:t>otherwise the font will change and your template would look different.  </a:t>
            </a:r>
            <a:endParaRPr lang="en-US" altLang="es-MX" sz="1400" b="1" dirty="0">
              <a:solidFill>
                <a:schemeClr val="bg1"/>
              </a:solidFill>
              <a:latin typeface="+mn-lt"/>
              <a:cs typeface="Calibri" panose="020F0502020204030204" pitchFamily="34" charset="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6">
            <a:extLst>
              <a:ext uri="{FF2B5EF4-FFF2-40B4-BE49-F238E27FC236}">
                <a16:creationId xmlns:a16="http://schemas.microsoft.com/office/drawing/2014/main" id="{811EA62D-52B7-478F-A280-1873D958B748}"/>
              </a:ext>
            </a:extLst>
          </p:cNvPr>
          <p:cNvSpPr txBox="1">
            <a:spLocks noChangeArrowheads="1"/>
          </p:cNvSpPr>
          <p:nvPr/>
        </p:nvSpPr>
        <p:spPr bwMode="auto">
          <a:xfrm>
            <a:off x="808832" y="264319"/>
            <a:ext cx="245451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solidFill>
                  <a:srgbClr val="FFC837"/>
                </a:solidFill>
                <a:latin typeface="Lato" panose="020F0502020204030203" pitchFamily="34" charset="0"/>
              </a:rPr>
              <a:t>My</a:t>
            </a:r>
            <a:r>
              <a:rPr lang="es-CO" altLang="es-MX" sz="3300" b="1" dirty="0">
                <a:solidFill>
                  <a:srgbClr val="FFC837"/>
                </a:solidFill>
                <a:latin typeface="Lato" panose="020F0502020204030203" pitchFamily="34" charset="0"/>
              </a:rPr>
              <a:t> </a:t>
            </a:r>
            <a:r>
              <a:rPr lang="en-US" altLang="es-MX" sz="3300" b="1" dirty="0">
                <a:solidFill>
                  <a:schemeClr val="bg1"/>
                </a:solidFill>
                <a:latin typeface="Lato" panose="020F0502020204030203" pitchFamily="34" charset="0"/>
              </a:rPr>
              <a:t>Projects</a:t>
            </a:r>
          </a:p>
        </p:txBody>
      </p:sp>
      <p:grpSp>
        <p:nvGrpSpPr>
          <p:cNvPr id="11" name="Group 67">
            <a:extLst>
              <a:ext uri="{FF2B5EF4-FFF2-40B4-BE49-F238E27FC236}">
                <a16:creationId xmlns:a16="http://schemas.microsoft.com/office/drawing/2014/main" id="{4732253D-A701-4E30-A3D3-33ACE1485E68}"/>
              </a:ext>
            </a:extLst>
          </p:cNvPr>
          <p:cNvGrpSpPr>
            <a:grpSpLocks/>
          </p:cNvGrpSpPr>
          <p:nvPr/>
        </p:nvGrpSpPr>
        <p:grpSpPr bwMode="auto">
          <a:xfrm>
            <a:off x="889000" y="858838"/>
            <a:ext cx="1139825" cy="36513"/>
            <a:chOff x="1775295" y="2028842"/>
            <a:chExt cx="3021910" cy="45719"/>
          </a:xfrm>
        </p:grpSpPr>
        <p:sp>
          <p:nvSpPr>
            <p:cNvPr id="12" name="Rectangle 68">
              <a:extLst>
                <a:ext uri="{FF2B5EF4-FFF2-40B4-BE49-F238E27FC236}">
                  <a16:creationId xmlns:a16="http://schemas.microsoft.com/office/drawing/2014/main" id="{CAE27C78-D541-495E-BF0A-B2923DEB6BFD}"/>
                </a:ext>
              </a:extLst>
            </p:cNvPr>
            <p:cNvSpPr/>
            <p:nvPr/>
          </p:nvSpPr>
          <p:spPr>
            <a:xfrm flipV="1">
              <a:off x="1775295" y="2028842"/>
              <a:ext cx="540830" cy="45719"/>
            </a:xfrm>
            <a:prstGeom prst="rect">
              <a:avLst/>
            </a:prstGeom>
            <a:solidFill>
              <a:srgbClr val="BF29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14" name="Rectangle 69">
              <a:extLst>
                <a:ext uri="{FF2B5EF4-FFF2-40B4-BE49-F238E27FC236}">
                  <a16:creationId xmlns:a16="http://schemas.microsoft.com/office/drawing/2014/main" id="{76B2B07D-85DE-4521-AE0E-FE1660D3E07A}"/>
                </a:ext>
              </a:extLst>
            </p:cNvPr>
            <p:cNvSpPr/>
            <p:nvPr/>
          </p:nvSpPr>
          <p:spPr>
            <a:xfrm flipV="1">
              <a:off x="2391883" y="2028842"/>
              <a:ext cx="538725" cy="45719"/>
            </a:xfrm>
            <a:prstGeom prst="rect">
              <a:avLst/>
            </a:prstGeom>
            <a:solidFill>
              <a:srgbClr val="39C88F"/>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17" name="Rectangle 79">
              <a:extLst>
                <a:ext uri="{FF2B5EF4-FFF2-40B4-BE49-F238E27FC236}">
                  <a16:creationId xmlns:a16="http://schemas.microsoft.com/office/drawing/2014/main" id="{F3F34D74-66CB-42C9-9365-2D965E8FDDE3}"/>
                </a:ext>
              </a:extLst>
            </p:cNvPr>
            <p:cNvSpPr/>
            <p:nvPr/>
          </p:nvSpPr>
          <p:spPr>
            <a:xfrm flipV="1">
              <a:off x="3025305" y="2028842"/>
              <a:ext cx="540830" cy="45719"/>
            </a:xfrm>
            <a:prstGeom prst="rect">
              <a:avLst/>
            </a:prstGeom>
            <a:solidFill>
              <a:srgbClr val="FFC8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20" name="Rectangle 80">
              <a:extLst>
                <a:ext uri="{FF2B5EF4-FFF2-40B4-BE49-F238E27FC236}">
                  <a16:creationId xmlns:a16="http://schemas.microsoft.com/office/drawing/2014/main" id="{584F30C7-254F-46AA-9772-E8A21D60472A}"/>
                </a:ext>
              </a:extLst>
            </p:cNvPr>
            <p:cNvSpPr/>
            <p:nvPr/>
          </p:nvSpPr>
          <p:spPr>
            <a:xfrm flipV="1">
              <a:off x="3641893" y="2028842"/>
              <a:ext cx="538725" cy="45719"/>
            </a:xfrm>
            <a:prstGeom prst="rect">
              <a:avLst/>
            </a:prstGeom>
            <a:solidFill>
              <a:srgbClr val="32B1B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21" name="Rectangle 81">
              <a:extLst>
                <a:ext uri="{FF2B5EF4-FFF2-40B4-BE49-F238E27FC236}">
                  <a16:creationId xmlns:a16="http://schemas.microsoft.com/office/drawing/2014/main" id="{2D406EFE-9B7C-465B-AD00-AF0BEC71A437}"/>
                </a:ext>
              </a:extLst>
            </p:cNvPr>
            <p:cNvSpPr/>
            <p:nvPr/>
          </p:nvSpPr>
          <p:spPr>
            <a:xfrm flipV="1">
              <a:off x="4256376" y="2028842"/>
              <a:ext cx="540829" cy="45719"/>
            </a:xfrm>
            <a:prstGeom prst="rect">
              <a:avLst/>
            </a:prstGeom>
            <a:solidFill>
              <a:srgbClr val="0056FB"/>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23" name="TextBox 82">
            <a:extLst>
              <a:ext uri="{FF2B5EF4-FFF2-40B4-BE49-F238E27FC236}">
                <a16:creationId xmlns:a16="http://schemas.microsoft.com/office/drawing/2014/main" id="{3591F4D4-C425-490A-AD17-EAE6406558E0}"/>
              </a:ext>
            </a:extLst>
          </p:cNvPr>
          <p:cNvSpPr txBox="1">
            <a:spLocks noChangeArrowheads="1"/>
          </p:cNvSpPr>
          <p:nvPr/>
        </p:nvSpPr>
        <p:spPr bwMode="auto">
          <a:xfrm>
            <a:off x="834232" y="906463"/>
            <a:ext cx="15446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900" b="1" dirty="0">
                <a:solidFill>
                  <a:schemeClr val="bg1"/>
                </a:solidFill>
                <a:latin typeface="Calibri" panose="020F0502020204030204" pitchFamily="34" charset="0"/>
                <a:cs typeface="Calibri" panose="020F0502020204030204" pitchFamily="34" charset="0"/>
              </a:rPr>
              <a:t>Basic Subtitle</a:t>
            </a:r>
          </a:p>
        </p:txBody>
      </p:sp>
      <p:sp>
        <p:nvSpPr>
          <p:cNvPr id="2" name="Marcador de posición de imagen 1">
            <a:extLst>
              <a:ext uri="{FF2B5EF4-FFF2-40B4-BE49-F238E27FC236}">
                <a16:creationId xmlns:a16="http://schemas.microsoft.com/office/drawing/2014/main" id="{5795DB31-21BF-462F-8663-DD0BA1C00ED5}"/>
              </a:ext>
            </a:extLst>
          </p:cNvPr>
          <p:cNvSpPr>
            <a:spLocks noGrp="1"/>
          </p:cNvSpPr>
          <p:nvPr>
            <p:ph type="pic" sz="quarter" idx="10"/>
          </p:nvPr>
        </p:nvSpPr>
        <p:spPr/>
      </p:sp>
      <p:sp>
        <p:nvSpPr>
          <p:cNvPr id="3" name="Marcador de posición de imagen 2">
            <a:extLst>
              <a:ext uri="{FF2B5EF4-FFF2-40B4-BE49-F238E27FC236}">
                <a16:creationId xmlns:a16="http://schemas.microsoft.com/office/drawing/2014/main" id="{92E2A21B-D611-45F8-ADF9-B84FD3A338AC}"/>
              </a:ext>
            </a:extLst>
          </p:cNvPr>
          <p:cNvSpPr>
            <a:spLocks noGrp="1"/>
          </p:cNvSpPr>
          <p:nvPr>
            <p:ph type="pic" sz="quarter" idx="11"/>
          </p:nvPr>
        </p:nvSpPr>
        <p:spPr/>
      </p:sp>
      <p:sp>
        <p:nvSpPr>
          <p:cNvPr id="4" name="Marcador de posición de imagen 3">
            <a:extLst>
              <a:ext uri="{FF2B5EF4-FFF2-40B4-BE49-F238E27FC236}">
                <a16:creationId xmlns:a16="http://schemas.microsoft.com/office/drawing/2014/main" id="{38614310-9ECF-4F94-B298-94231A0E241C}"/>
              </a:ext>
            </a:extLst>
          </p:cNvPr>
          <p:cNvSpPr>
            <a:spLocks noGrp="1"/>
          </p:cNvSpPr>
          <p:nvPr>
            <p:ph type="pic" sz="quarter" idx="12"/>
          </p:nvPr>
        </p:nvSpPr>
        <p:spPr/>
      </p:sp>
      <p:sp>
        <p:nvSpPr>
          <p:cNvPr id="5" name="Rectángulo 4">
            <a:extLst>
              <a:ext uri="{FF2B5EF4-FFF2-40B4-BE49-F238E27FC236}">
                <a16:creationId xmlns:a16="http://schemas.microsoft.com/office/drawing/2014/main" id="{5CA350C3-3F92-4322-8C80-7F049B67A476}"/>
              </a:ext>
            </a:extLst>
          </p:cNvPr>
          <p:cNvSpPr/>
          <p:nvPr/>
        </p:nvSpPr>
        <p:spPr>
          <a:xfrm>
            <a:off x="950685" y="5152571"/>
            <a:ext cx="4086453" cy="486231"/>
          </a:xfrm>
          <a:prstGeom prst="rect">
            <a:avLst/>
          </a:prstGeom>
          <a:solidFill>
            <a:srgbClr val="BF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34">
            <a:extLst>
              <a:ext uri="{FF2B5EF4-FFF2-40B4-BE49-F238E27FC236}">
                <a16:creationId xmlns:a16="http://schemas.microsoft.com/office/drawing/2014/main" id="{4D8E0350-63A8-4C88-8003-E667BB7C072A}"/>
              </a:ext>
            </a:extLst>
          </p:cNvPr>
          <p:cNvSpPr txBox="1"/>
          <p:nvPr/>
        </p:nvSpPr>
        <p:spPr>
          <a:xfrm>
            <a:off x="7370540" y="1682596"/>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27" name="TextBox 34">
            <a:extLst>
              <a:ext uri="{FF2B5EF4-FFF2-40B4-BE49-F238E27FC236}">
                <a16:creationId xmlns:a16="http://schemas.microsoft.com/office/drawing/2014/main" id="{168D3CA5-530E-495F-8B04-802939CCC24C}"/>
              </a:ext>
            </a:extLst>
          </p:cNvPr>
          <p:cNvSpPr txBox="1"/>
          <p:nvPr/>
        </p:nvSpPr>
        <p:spPr>
          <a:xfrm>
            <a:off x="7412726" y="3958992"/>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D7BC3788-3F05-4EF1-9E1E-0BA1DAF57058}"/>
              </a:ext>
            </a:extLst>
          </p:cNvPr>
          <p:cNvGrpSpPr>
            <a:grpSpLocks noChangeAspect="1"/>
          </p:cNvGrpSpPr>
          <p:nvPr/>
        </p:nvGrpSpPr>
        <p:grpSpPr bwMode="auto">
          <a:xfrm>
            <a:off x="1319751" y="2040164"/>
            <a:ext cx="9552497" cy="3925207"/>
            <a:chOff x="1358" y="1020"/>
            <a:chExt cx="4675" cy="1921"/>
          </a:xfrm>
          <a:solidFill>
            <a:srgbClr val="BF2937"/>
          </a:solidFill>
        </p:grpSpPr>
        <p:sp>
          <p:nvSpPr>
            <p:cNvPr id="11" name="Freeform 5">
              <a:extLst>
                <a:ext uri="{FF2B5EF4-FFF2-40B4-BE49-F238E27FC236}">
                  <a16:creationId xmlns:a16="http://schemas.microsoft.com/office/drawing/2014/main" id="{5178DC98-2C08-4BA7-8580-B814DD38B599}"/>
                </a:ext>
              </a:extLst>
            </p:cNvPr>
            <p:cNvSpPr>
              <a:spLocks/>
            </p:cNvSpPr>
            <p:nvPr/>
          </p:nvSpPr>
          <p:spPr bwMode="auto">
            <a:xfrm>
              <a:off x="3504" y="2353"/>
              <a:ext cx="356" cy="67"/>
            </a:xfrm>
            <a:custGeom>
              <a:avLst/>
              <a:gdLst>
                <a:gd name="T0" fmla="*/ 118 w 118"/>
                <a:gd name="T1" fmla="*/ 11 h 22"/>
                <a:gd name="T2" fmla="*/ 107 w 118"/>
                <a:gd name="T3" fmla="*/ 22 h 22"/>
                <a:gd name="T4" fmla="*/ 12 w 118"/>
                <a:gd name="T5" fmla="*/ 22 h 22"/>
                <a:gd name="T6" fmla="*/ 0 w 118"/>
                <a:gd name="T7" fmla="*/ 11 h 22"/>
                <a:gd name="T8" fmla="*/ 0 w 118"/>
                <a:gd name="T9" fmla="*/ 11 h 22"/>
                <a:gd name="T10" fmla="*/ 12 w 118"/>
                <a:gd name="T11" fmla="*/ 0 h 22"/>
                <a:gd name="T12" fmla="*/ 107 w 118"/>
                <a:gd name="T13" fmla="*/ 0 h 22"/>
                <a:gd name="T14" fmla="*/ 118 w 118"/>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2">
                  <a:moveTo>
                    <a:pt x="118" y="11"/>
                  </a:moveTo>
                  <a:cubicBezTo>
                    <a:pt x="118" y="17"/>
                    <a:pt x="113" y="22"/>
                    <a:pt x="107" y="22"/>
                  </a:cubicBezTo>
                  <a:cubicBezTo>
                    <a:pt x="12" y="22"/>
                    <a:pt x="12" y="22"/>
                    <a:pt x="12" y="22"/>
                  </a:cubicBezTo>
                  <a:cubicBezTo>
                    <a:pt x="5" y="22"/>
                    <a:pt x="0" y="17"/>
                    <a:pt x="0" y="11"/>
                  </a:cubicBezTo>
                  <a:cubicBezTo>
                    <a:pt x="0" y="11"/>
                    <a:pt x="0" y="11"/>
                    <a:pt x="0" y="11"/>
                  </a:cubicBezTo>
                  <a:cubicBezTo>
                    <a:pt x="0" y="5"/>
                    <a:pt x="5" y="0"/>
                    <a:pt x="12" y="0"/>
                  </a:cubicBezTo>
                  <a:cubicBezTo>
                    <a:pt x="107" y="0"/>
                    <a:pt x="107" y="0"/>
                    <a:pt x="107" y="0"/>
                  </a:cubicBezTo>
                  <a:cubicBezTo>
                    <a:pt x="113" y="0"/>
                    <a:pt x="118" y="5"/>
                    <a:pt x="11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C67F1FD6-CC5E-4937-86AD-8FA6CB8AA064}"/>
                </a:ext>
              </a:extLst>
            </p:cNvPr>
            <p:cNvSpPr>
              <a:spLocks/>
            </p:cNvSpPr>
            <p:nvPr/>
          </p:nvSpPr>
          <p:spPr bwMode="auto">
            <a:xfrm>
              <a:off x="3519" y="2453"/>
              <a:ext cx="326" cy="52"/>
            </a:xfrm>
            <a:custGeom>
              <a:avLst/>
              <a:gdLst>
                <a:gd name="T0" fmla="*/ 108 w 108"/>
                <a:gd name="T1" fmla="*/ 9 h 17"/>
                <a:gd name="T2" fmla="*/ 100 w 108"/>
                <a:gd name="T3" fmla="*/ 17 h 17"/>
                <a:gd name="T4" fmla="*/ 9 w 108"/>
                <a:gd name="T5" fmla="*/ 17 h 17"/>
                <a:gd name="T6" fmla="*/ 0 w 108"/>
                <a:gd name="T7" fmla="*/ 9 h 17"/>
                <a:gd name="T8" fmla="*/ 0 w 108"/>
                <a:gd name="T9" fmla="*/ 9 h 17"/>
                <a:gd name="T10" fmla="*/ 9 w 108"/>
                <a:gd name="T11" fmla="*/ 0 h 17"/>
                <a:gd name="T12" fmla="*/ 100 w 108"/>
                <a:gd name="T13" fmla="*/ 0 h 17"/>
                <a:gd name="T14" fmla="*/ 108 w 10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7">
                  <a:moveTo>
                    <a:pt x="108" y="9"/>
                  </a:moveTo>
                  <a:cubicBezTo>
                    <a:pt x="108" y="13"/>
                    <a:pt x="104" y="17"/>
                    <a:pt x="100" y="17"/>
                  </a:cubicBezTo>
                  <a:cubicBezTo>
                    <a:pt x="9" y="17"/>
                    <a:pt x="9" y="17"/>
                    <a:pt x="9" y="17"/>
                  </a:cubicBezTo>
                  <a:cubicBezTo>
                    <a:pt x="4" y="17"/>
                    <a:pt x="0" y="13"/>
                    <a:pt x="0" y="9"/>
                  </a:cubicBezTo>
                  <a:cubicBezTo>
                    <a:pt x="0" y="9"/>
                    <a:pt x="0" y="9"/>
                    <a:pt x="0" y="9"/>
                  </a:cubicBezTo>
                  <a:cubicBezTo>
                    <a:pt x="0" y="4"/>
                    <a:pt x="4" y="0"/>
                    <a:pt x="9" y="0"/>
                  </a:cubicBezTo>
                  <a:cubicBezTo>
                    <a:pt x="100" y="0"/>
                    <a:pt x="100" y="0"/>
                    <a:pt x="100" y="0"/>
                  </a:cubicBezTo>
                  <a:cubicBezTo>
                    <a:pt x="104" y="0"/>
                    <a:pt x="108" y="4"/>
                    <a:pt x="10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23F55FB-CE12-4B54-8B33-23952FFA63B5}"/>
                </a:ext>
              </a:extLst>
            </p:cNvPr>
            <p:cNvSpPr>
              <a:spLocks/>
            </p:cNvSpPr>
            <p:nvPr/>
          </p:nvSpPr>
          <p:spPr bwMode="auto">
            <a:xfrm>
              <a:off x="3546" y="2547"/>
              <a:ext cx="275" cy="85"/>
            </a:xfrm>
            <a:custGeom>
              <a:avLst/>
              <a:gdLst>
                <a:gd name="T0" fmla="*/ 91 w 91"/>
                <a:gd name="T1" fmla="*/ 0 h 28"/>
                <a:gd name="T2" fmla="*/ 45 w 91"/>
                <a:gd name="T3" fmla="*/ 28 h 28"/>
                <a:gd name="T4" fmla="*/ 0 w 91"/>
                <a:gd name="T5" fmla="*/ 0 h 28"/>
              </a:gdLst>
              <a:ahLst/>
              <a:cxnLst>
                <a:cxn ang="0">
                  <a:pos x="T0" y="T1"/>
                </a:cxn>
                <a:cxn ang="0">
                  <a:pos x="T2" y="T3"/>
                </a:cxn>
                <a:cxn ang="0">
                  <a:pos x="T4" y="T5"/>
                </a:cxn>
              </a:cxnLst>
              <a:rect l="0" t="0" r="r" b="b"/>
              <a:pathLst>
                <a:path w="91" h="28">
                  <a:moveTo>
                    <a:pt x="91" y="0"/>
                  </a:moveTo>
                  <a:cubicBezTo>
                    <a:pt x="91" y="15"/>
                    <a:pt x="70" y="28"/>
                    <a:pt x="45" y="28"/>
                  </a:cubicBezTo>
                  <a:cubicBezTo>
                    <a:pt x="20" y="28"/>
                    <a:pt x="0" y="15"/>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D793711C-5C71-4748-9384-4DD255E97FBD}"/>
                </a:ext>
              </a:extLst>
            </p:cNvPr>
            <p:cNvSpPr>
              <a:spLocks noEditPoints="1"/>
            </p:cNvSpPr>
            <p:nvPr/>
          </p:nvSpPr>
          <p:spPr bwMode="auto">
            <a:xfrm>
              <a:off x="3365" y="1541"/>
              <a:ext cx="634" cy="776"/>
            </a:xfrm>
            <a:custGeom>
              <a:avLst/>
              <a:gdLst>
                <a:gd name="T0" fmla="*/ 105 w 210"/>
                <a:gd name="T1" fmla="*/ 0 h 256"/>
                <a:gd name="T2" fmla="*/ 0 w 210"/>
                <a:gd name="T3" fmla="*/ 105 h 256"/>
                <a:gd name="T4" fmla="*/ 16 w 210"/>
                <a:gd name="T5" fmla="*/ 160 h 256"/>
                <a:gd name="T6" fmla="*/ 16 w 210"/>
                <a:gd name="T7" fmla="*/ 160 h 256"/>
                <a:gd name="T8" fmla="*/ 16 w 210"/>
                <a:gd name="T9" fmla="*/ 161 h 256"/>
                <a:gd name="T10" fmla="*/ 27 w 210"/>
                <a:gd name="T11" fmla="*/ 175 h 256"/>
                <a:gd name="T12" fmla="*/ 52 w 210"/>
                <a:gd name="T13" fmla="*/ 256 h 256"/>
                <a:gd name="T14" fmla="*/ 158 w 210"/>
                <a:gd name="T15" fmla="*/ 256 h 256"/>
                <a:gd name="T16" fmla="*/ 184 w 210"/>
                <a:gd name="T17" fmla="*/ 174 h 256"/>
                <a:gd name="T18" fmla="*/ 210 w 210"/>
                <a:gd name="T19" fmla="*/ 105 h 256"/>
                <a:gd name="T20" fmla="*/ 105 w 210"/>
                <a:gd name="T21" fmla="*/ 0 h 256"/>
                <a:gd name="T22" fmla="*/ 129 w 210"/>
                <a:gd name="T23" fmla="*/ 223 h 256"/>
                <a:gd name="T24" fmla="*/ 88 w 210"/>
                <a:gd name="T25" fmla="*/ 223 h 256"/>
                <a:gd name="T26" fmla="*/ 88 w 210"/>
                <a:gd name="T27" fmla="*/ 191 h 256"/>
                <a:gd name="T28" fmla="*/ 129 w 210"/>
                <a:gd name="T29" fmla="*/ 191 h 256"/>
                <a:gd name="T30" fmla="*/ 129 w 210"/>
                <a:gd name="T31" fmla="*/ 223 h 256"/>
                <a:gd name="T32" fmla="*/ 129 w 210"/>
                <a:gd name="T33" fmla="*/ 172 h 256"/>
                <a:gd name="T34" fmla="*/ 88 w 210"/>
                <a:gd name="T35" fmla="*/ 172 h 256"/>
                <a:gd name="T36" fmla="*/ 88 w 210"/>
                <a:gd name="T37" fmla="*/ 49 h 256"/>
                <a:gd name="T38" fmla="*/ 129 w 210"/>
                <a:gd name="T39" fmla="*/ 49 h 256"/>
                <a:gd name="T40" fmla="*/ 129 w 210"/>
                <a:gd name="T41" fmla="*/ 17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0" h="256">
                  <a:moveTo>
                    <a:pt x="105" y="0"/>
                  </a:moveTo>
                  <a:cubicBezTo>
                    <a:pt x="47" y="0"/>
                    <a:pt x="0" y="47"/>
                    <a:pt x="0" y="105"/>
                  </a:cubicBezTo>
                  <a:cubicBezTo>
                    <a:pt x="0" y="125"/>
                    <a:pt x="6" y="144"/>
                    <a:pt x="16" y="160"/>
                  </a:cubicBezTo>
                  <a:cubicBezTo>
                    <a:pt x="16" y="160"/>
                    <a:pt x="16" y="160"/>
                    <a:pt x="16" y="160"/>
                  </a:cubicBezTo>
                  <a:cubicBezTo>
                    <a:pt x="16" y="160"/>
                    <a:pt x="16" y="160"/>
                    <a:pt x="16" y="161"/>
                  </a:cubicBezTo>
                  <a:cubicBezTo>
                    <a:pt x="19" y="166"/>
                    <a:pt x="23" y="170"/>
                    <a:pt x="27" y="175"/>
                  </a:cubicBezTo>
                  <a:cubicBezTo>
                    <a:pt x="37" y="191"/>
                    <a:pt x="51" y="219"/>
                    <a:pt x="52" y="256"/>
                  </a:cubicBezTo>
                  <a:cubicBezTo>
                    <a:pt x="158" y="256"/>
                    <a:pt x="158" y="256"/>
                    <a:pt x="158" y="256"/>
                  </a:cubicBezTo>
                  <a:cubicBezTo>
                    <a:pt x="158" y="221"/>
                    <a:pt x="174" y="191"/>
                    <a:pt x="184" y="174"/>
                  </a:cubicBezTo>
                  <a:cubicBezTo>
                    <a:pt x="200" y="156"/>
                    <a:pt x="210" y="132"/>
                    <a:pt x="210" y="105"/>
                  </a:cubicBezTo>
                  <a:cubicBezTo>
                    <a:pt x="210" y="47"/>
                    <a:pt x="163" y="0"/>
                    <a:pt x="105" y="0"/>
                  </a:cubicBezTo>
                  <a:close/>
                  <a:moveTo>
                    <a:pt x="129" y="223"/>
                  </a:moveTo>
                  <a:cubicBezTo>
                    <a:pt x="88" y="223"/>
                    <a:pt x="88" y="223"/>
                    <a:pt x="88" y="223"/>
                  </a:cubicBezTo>
                  <a:cubicBezTo>
                    <a:pt x="88" y="191"/>
                    <a:pt x="88" y="191"/>
                    <a:pt x="88" y="191"/>
                  </a:cubicBezTo>
                  <a:cubicBezTo>
                    <a:pt x="129" y="191"/>
                    <a:pt x="129" y="191"/>
                    <a:pt x="129" y="191"/>
                  </a:cubicBezTo>
                  <a:lnTo>
                    <a:pt x="129" y="223"/>
                  </a:lnTo>
                  <a:close/>
                  <a:moveTo>
                    <a:pt x="129" y="172"/>
                  </a:moveTo>
                  <a:cubicBezTo>
                    <a:pt x="88" y="172"/>
                    <a:pt x="88" y="172"/>
                    <a:pt x="88" y="172"/>
                  </a:cubicBezTo>
                  <a:cubicBezTo>
                    <a:pt x="88" y="49"/>
                    <a:pt x="88" y="49"/>
                    <a:pt x="88" y="49"/>
                  </a:cubicBezTo>
                  <a:cubicBezTo>
                    <a:pt x="129" y="49"/>
                    <a:pt x="129" y="49"/>
                    <a:pt x="129" y="49"/>
                  </a:cubicBezTo>
                  <a:lnTo>
                    <a:pt x="129"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8671E01B-B879-4259-AAA8-58E8399E2A6A}"/>
                </a:ext>
              </a:extLst>
            </p:cNvPr>
            <p:cNvSpPr>
              <a:spLocks noEditPoints="1"/>
            </p:cNvSpPr>
            <p:nvPr/>
          </p:nvSpPr>
          <p:spPr bwMode="auto">
            <a:xfrm>
              <a:off x="1358" y="1674"/>
              <a:ext cx="2197" cy="740"/>
            </a:xfrm>
            <a:custGeom>
              <a:avLst/>
              <a:gdLst>
                <a:gd name="T0" fmla="*/ 727 w 727"/>
                <a:gd name="T1" fmla="*/ 127 h 244"/>
                <a:gd name="T2" fmla="*/ 727 w 727"/>
                <a:gd name="T3" fmla="*/ 119 h 244"/>
                <a:gd name="T4" fmla="*/ 244 w 727"/>
                <a:gd name="T5" fmla="*/ 119 h 244"/>
                <a:gd name="T6" fmla="*/ 122 w 727"/>
                <a:gd name="T7" fmla="*/ 0 h 244"/>
                <a:gd name="T8" fmla="*/ 0 w 727"/>
                <a:gd name="T9" fmla="*/ 122 h 244"/>
                <a:gd name="T10" fmla="*/ 122 w 727"/>
                <a:gd name="T11" fmla="*/ 244 h 244"/>
                <a:gd name="T12" fmla="*/ 244 w 727"/>
                <a:gd name="T13" fmla="*/ 127 h 244"/>
                <a:gd name="T14" fmla="*/ 727 w 727"/>
                <a:gd name="T15" fmla="*/ 127 h 244"/>
                <a:gd name="T16" fmla="*/ 122 w 727"/>
                <a:gd name="T17" fmla="*/ 236 h 244"/>
                <a:gd name="T18" fmla="*/ 8 w 727"/>
                <a:gd name="T19" fmla="*/ 122 h 244"/>
                <a:gd name="T20" fmla="*/ 122 w 727"/>
                <a:gd name="T21" fmla="*/ 8 h 244"/>
                <a:gd name="T22" fmla="*/ 236 w 727"/>
                <a:gd name="T23" fmla="*/ 122 h 244"/>
                <a:gd name="T24" fmla="*/ 122 w 727"/>
                <a:gd name="T25" fmla="*/ 2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7" h="244">
                  <a:moveTo>
                    <a:pt x="727" y="127"/>
                  </a:moveTo>
                  <a:cubicBezTo>
                    <a:pt x="727" y="119"/>
                    <a:pt x="727" y="119"/>
                    <a:pt x="727" y="119"/>
                  </a:cubicBezTo>
                  <a:cubicBezTo>
                    <a:pt x="244" y="119"/>
                    <a:pt x="244" y="119"/>
                    <a:pt x="244" y="119"/>
                  </a:cubicBezTo>
                  <a:cubicBezTo>
                    <a:pt x="243" y="53"/>
                    <a:pt x="189" y="0"/>
                    <a:pt x="122" y="0"/>
                  </a:cubicBezTo>
                  <a:cubicBezTo>
                    <a:pt x="55" y="0"/>
                    <a:pt x="0" y="54"/>
                    <a:pt x="0" y="122"/>
                  </a:cubicBezTo>
                  <a:cubicBezTo>
                    <a:pt x="0" y="189"/>
                    <a:pt x="55" y="244"/>
                    <a:pt x="122" y="244"/>
                  </a:cubicBezTo>
                  <a:cubicBezTo>
                    <a:pt x="188" y="244"/>
                    <a:pt x="241" y="192"/>
                    <a:pt x="244" y="127"/>
                  </a:cubicBezTo>
                  <a:lnTo>
                    <a:pt x="727" y="127"/>
                  </a:lnTo>
                  <a:close/>
                  <a:moveTo>
                    <a:pt x="122" y="236"/>
                  </a:moveTo>
                  <a:cubicBezTo>
                    <a:pt x="60" y="236"/>
                    <a:pt x="8" y="185"/>
                    <a:pt x="8" y="122"/>
                  </a:cubicBezTo>
                  <a:cubicBezTo>
                    <a:pt x="8" y="59"/>
                    <a:pt x="60" y="8"/>
                    <a:pt x="122" y="8"/>
                  </a:cubicBezTo>
                  <a:cubicBezTo>
                    <a:pt x="185" y="8"/>
                    <a:pt x="236" y="59"/>
                    <a:pt x="236" y="122"/>
                  </a:cubicBezTo>
                  <a:cubicBezTo>
                    <a:pt x="236" y="185"/>
                    <a:pt x="185" y="236"/>
                    <a:pt x="12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a:extLst>
                <a:ext uri="{FF2B5EF4-FFF2-40B4-BE49-F238E27FC236}">
                  <a16:creationId xmlns:a16="http://schemas.microsoft.com/office/drawing/2014/main" id="{FE64C15E-5947-4087-8D45-DEC650A5E3EE}"/>
                </a:ext>
              </a:extLst>
            </p:cNvPr>
            <p:cNvSpPr>
              <a:spLocks noEditPoints="1"/>
            </p:cNvSpPr>
            <p:nvPr/>
          </p:nvSpPr>
          <p:spPr bwMode="auto">
            <a:xfrm>
              <a:off x="2029" y="2165"/>
              <a:ext cx="1556" cy="776"/>
            </a:xfrm>
            <a:custGeom>
              <a:avLst/>
              <a:gdLst>
                <a:gd name="T0" fmla="*/ 513 w 515"/>
                <a:gd name="T1" fmla="*/ 0 h 256"/>
                <a:gd name="T2" fmla="*/ 239 w 515"/>
                <a:gd name="T3" fmla="*/ 98 h 256"/>
                <a:gd name="T4" fmla="*/ 122 w 515"/>
                <a:gd name="T5" fmla="*/ 12 h 256"/>
                <a:gd name="T6" fmla="*/ 0 w 515"/>
                <a:gd name="T7" fmla="*/ 134 h 256"/>
                <a:gd name="T8" fmla="*/ 122 w 515"/>
                <a:gd name="T9" fmla="*/ 256 h 256"/>
                <a:gd name="T10" fmla="*/ 244 w 515"/>
                <a:gd name="T11" fmla="*/ 134 h 256"/>
                <a:gd name="T12" fmla="*/ 241 w 515"/>
                <a:gd name="T13" fmla="*/ 106 h 256"/>
                <a:gd name="T14" fmla="*/ 515 w 515"/>
                <a:gd name="T15" fmla="*/ 8 h 256"/>
                <a:gd name="T16" fmla="*/ 513 w 515"/>
                <a:gd name="T17" fmla="*/ 0 h 256"/>
                <a:gd name="T18" fmla="*/ 122 w 515"/>
                <a:gd name="T19" fmla="*/ 248 h 256"/>
                <a:gd name="T20" fmla="*/ 8 w 515"/>
                <a:gd name="T21" fmla="*/ 134 h 256"/>
                <a:gd name="T22" fmla="*/ 122 w 515"/>
                <a:gd name="T23" fmla="*/ 20 h 256"/>
                <a:gd name="T24" fmla="*/ 236 w 515"/>
                <a:gd name="T25" fmla="*/ 134 h 256"/>
                <a:gd name="T26" fmla="*/ 122 w 515"/>
                <a:gd name="T27" fmla="*/ 24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5" h="256">
                  <a:moveTo>
                    <a:pt x="513" y="0"/>
                  </a:moveTo>
                  <a:cubicBezTo>
                    <a:pt x="239" y="98"/>
                    <a:pt x="239" y="98"/>
                    <a:pt x="239" y="98"/>
                  </a:cubicBezTo>
                  <a:cubicBezTo>
                    <a:pt x="224" y="48"/>
                    <a:pt x="177" y="12"/>
                    <a:pt x="122" y="12"/>
                  </a:cubicBezTo>
                  <a:cubicBezTo>
                    <a:pt x="55" y="12"/>
                    <a:pt x="0" y="66"/>
                    <a:pt x="0" y="134"/>
                  </a:cubicBezTo>
                  <a:cubicBezTo>
                    <a:pt x="0" y="201"/>
                    <a:pt x="55" y="256"/>
                    <a:pt x="122" y="256"/>
                  </a:cubicBezTo>
                  <a:cubicBezTo>
                    <a:pt x="190" y="256"/>
                    <a:pt x="244" y="201"/>
                    <a:pt x="244" y="134"/>
                  </a:cubicBezTo>
                  <a:cubicBezTo>
                    <a:pt x="244" y="124"/>
                    <a:pt x="243" y="115"/>
                    <a:pt x="241" y="106"/>
                  </a:cubicBezTo>
                  <a:cubicBezTo>
                    <a:pt x="515" y="8"/>
                    <a:pt x="515" y="8"/>
                    <a:pt x="515" y="8"/>
                  </a:cubicBezTo>
                  <a:lnTo>
                    <a:pt x="513" y="0"/>
                  </a:lnTo>
                  <a:close/>
                  <a:moveTo>
                    <a:pt x="122" y="248"/>
                  </a:moveTo>
                  <a:cubicBezTo>
                    <a:pt x="60" y="248"/>
                    <a:pt x="8" y="197"/>
                    <a:pt x="8" y="134"/>
                  </a:cubicBezTo>
                  <a:cubicBezTo>
                    <a:pt x="8" y="71"/>
                    <a:pt x="60" y="20"/>
                    <a:pt x="122" y="20"/>
                  </a:cubicBezTo>
                  <a:cubicBezTo>
                    <a:pt x="185" y="20"/>
                    <a:pt x="236" y="71"/>
                    <a:pt x="236" y="134"/>
                  </a:cubicBezTo>
                  <a:cubicBezTo>
                    <a:pt x="236" y="197"/>
                    <a:pt x="185" y="248"/>
                    <a:pt x="122"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1">
              <a:extLst>
                <a:ext uri="{FF2B5EF4-FFF2-40B4-BE49-F238E27FC236}">
                  <a16:creationId xmlns:a16="http://schemas.microsoft.com/office/drawing/2014/main" id="{736A2B9F-7885-46F1-A290-11928B4B91CA}"/>
                </a:ext>
              </a:extLst>
            </p:cNvPr>
            <p:cNvSpPr>
              <a:spLocks noEditPoints="1"/>
            </p:cNvSpPr>
            <p:nvPr/>
          </p:nvSpPr>
          <p:spPr bwMode="auto">
            <a:xfrm>
              <a:off x="3945" y="1020"/>
              <a:ext cx="1417" cy="851"/>
            </a:xfrm>
            <a:custGeom>
              <a:avLst/>
              <a:gdLst>
                <a:gd name="T0" fmla="*/ 4 w 469"/>
                <a:gd name="T1" fmla="*/ 281 h 281"/>
                <a:gd name="T2" fmla="*/ 235 w 469"/>
                <a:gd name="T3" fmla="*/ 170 h 281"/>
                <a:gd name="T4" fmla="*/ 347 w 469"/>
                <a:gd name="T5" fmla="*/ 244 h 281"/>
                <a:gd name="T6" fmla="*/ 469 w 469"/>
                <a:gd name="T7" fmla="*/ 122 h 281"/>
                <a:gd name="T8" fmla="*/ 347 w 469"/>
                <a:gd name="T9" fmla="*/ 0 h 281"/>
                <a:gd name="T10" fmla="*/ 225 w 469"/>
                <a:gd name="T11" fmla="*/ 122 h 281"/>
                <a:gd name="T12" fmla="*/ 232 w 469"/>
                <a:gd name="T13" fmla="*/ 162 h 281"/>
                <a:gd name="T14" fmla="*/ 0 w 469"/>
                <a:gd name="T15" fmla="*/ 274 h 281"/>
                <a:gd name="T16" fmla="*/ 4 w 469"/>
                <a:gd name="T17" fmla="*/ 281 h 281"/>
                <a:gd name="T18" fmla="*/ 347 w 469"/>
                <a:gd name="T19" fmla="*/ 8 h 281"/>
                <a:gd name="T20" fmla="*/ 461 w 469"/>
                <a:gd name="T21" fmla="*/ 122 h 281"/>
                <a:gd name="T22" fmla="*/ 347 w 469"/>
                <a:gd name="T23" fmla="*/ 236 h 281"/>
                <a:gd name="T24" fmla="*/ 233 w 469"/>
                <a:gd name="T25" fmla="*/ 122 h 281"/>
                <a:gd name="T26" fmla="*/ 347 w 469"/>
                <a:gd name="T27" fmla="*/ 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9" h="281">
                  <a:moveTo>
                    <a:pt x="4" y="281"/>
                  </a:moveTo>
                  <a:cubicBezTo>
                    <a:pt x="235" y="170"/>
                    <a:pt x="235" y="170"/>
                    <a:pt x="235" y="170"/>
                  </a:cubicBezTo>
                  <a:cubicBezTo>
                    <a:pt x="253" y="213"/>
                    <a:pt x="296" y="244"/>
                    <a:pt x="347" y="244"/>
                  </a:cubicBezTo>
                  <a:cubicBezTo>
                    <a:pt x="414" y="244"/>
                    <a:pt x="469" y="190"/>
                    <a:pt x="469" y="122"/>
                  </a:cubicBezTo>
                  <a:cubicBezTo>
                    <a:pt x="469" y="55"/>
                    <a:pt x="414" y="0"/>
                    <a:pt x="347" y="0"/>
                  </a:cubicBezTo>
                  <a:cubicBezTo>
                    <a:pt x="280" y="0"/>
                    <a:pt x="225" y="55"/>
                    <a:pt x="225" y="122"/>
                  </a:cubicBezTo>
                  <a:cubicBezTo>
                    <a:pt x="225" y="136"/>
                    <a:pt x="227" y="150"/>
                    <a:pt x="232" y="162"/>
                  </a:cubicBezTo>
                  <a:cubicBezTo>
                    <a:pt x="0" y="274"/>
                    <a:pt x="0" y="274"/>
                    <a:pt x="0" y="274"/>
                  </a:cubicBezTo>
                  <a:lnTo>
                    <a:pt x="4" y="281"/>
                  </a:lnTo>
                  <a:close/>
                  <a:moveTo>
                    <a:pt x="347" y="8"/>
                  </a:moveTo>
                  <a:cubicBezTo>
                    <a:pt x="410" y="8"/>
                    <a:pt x="461" y="60"/>
                    <a:pt x="461" y="122"/>
                  </a:cubicBezTo>
                  <a:cubicBezTo>
                    <a:pt x="461" y="185"/>
                    <a:pt x="410" y="236"/>
                    <a:pt x="347" y="236"/>
                  </a:cubicBezTo>
                  <a:cubicBezTo>
                    <a:pt x="284" y="236"/>
                    <a:pt x="233" y="185"/>
                    <a:pt x="233" y="122"/>
                  </a:cubicBezTo>
                  <a:cubicBezTo>
                    <a:pt x="233" y="60"/>
                    <a:pt x="284" y="8"/>
                    <a:pt x="34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
              <a:extLst>
                <a:ext uri="{FF2B5EF4-FFF2-40B4-BE49-F238E27FC236}">
                  <a16:creationId xmlns:a16="http://schemas.microsoft.com/office/drawing/2014/main" id="{A11E2E68-8AA8-4D2B-8294-FD29E7FED30C}"/>
                </a:ext>
              </a:extLst>
            </p:cNvPr>
            <p:cNvSpPr>
              <a:spLocks noEditPoints="1"/>
            </p:cNvSpPr>
            <p:nvPr/>
          </p:nvSpPr>
          <p:spPr bwMode="auto">
            <a:xfrm>
              <a:off x="2029" y="1020"/>
              <a:ext cx="1426" cy="851"/>
            </a:xfrm>
            <a:custGeom>
              <a:avLst/>
              <a:gdLst>
                <a:gd name="T0" fmla="*/ 122 w 472"/>
                <a:gd name="T1" fmla="*/ 244 h 281"/>
                <a:gd name="T2" fmla="*/ 235 w 472"/>
                <a:gd name="T3" fmla="*/ 168 h 281"/>
                <a:gd name="T4" fmla="*/ 469 w 472"/>
                <a:gd name="T5" fmla="*/ 281 h 281"/>
                <a:gd name="T6" fmla="*/ 472 w 472"/>
                <a:gd name="T7" fmla="*/ 274 h 281"/>
                <a:gd name="T8" fmla="*/ 238 w 472"/>
                <a:gd name="T9" fmla="*/ 161 h 281"/>
                <a:gd name="T10" fmla="*/ 244 w 472"/>
                <a:gd name="T11" fmla="*/ 122 h 281"/>
                <a:gd name="T12" fmla="*/ 122 w 472"/>
                <a:gd name="T13" fmla="*/ 0 h 281"/>
                <a:gd name="T14" fmla="*/ 0 w 472"/>
                <a:gd name="T15" fmla="*/ 122 h 281"/>
                <a:gd name="T16" fmla="*/ 122 w 472"/>
                <a:gd name="T17" fmla="*/ 244 h 281"/>
                <a:gd name="T18" fmla="*/ 122 w 472"/>
                <a:gd name="T19" fmla="*/ 8 h 281"/>
                <a:gd name="T20" fmla="*/ 236 w 472"/>
                <a:gd name="T21" fmla="*/ 122 h 281"/>
                <a:gd name="T22" fmla="*/ 122 w 472"/>
                <a:gd name="T23" fmla="*/ 236 h 281"/>
                <a:gd name="T24" fmla="*/ 8 w 472"/>
                <a:gd name="T25" fmla="*/ 122 h 281"/>
                <a:gd name="T26" fmla="*/ 122 w 472"/>
                <a:gd name="T27" fmla="*/ 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2" h="281">
                  <a:moveTo>
                    <a:pt x="122" y="244"/>
                  </a:moveTo>
                  <a:cubicBezTo>
                    <a:pt x="173" y="244"/>
                    <a:pt x="217" y="213"/>
                    <a:pt x="235" y="168"/>
                  </a:cubicBezTo>
                  <a:cubicBezTo>
                    <a:pt x="469" y="281"/>
                    <a:pt x="469" y="281"/>
                    <a:pt x="469" y="281"/>
                  </a:cubicBezTo>
                  <a:cubicBezTo>
                    <a:pt x="472" y="274"/>
                    <a:pt x="472" y="274"/>
                    <a:pt x="472" y="274"/>
                  </a:cubicBezTo>
                  <a:cubicBezTo>
                    <a:pt x="238" y="161"/>
                    <a:pt x="238" y="161"/>
                    <a:pt x="238" y="161"/>
                  </a:cubicBezTo>
                  <a:cubicBezTo>
                    <a:pt x="242" y="149"/>
                    <a:pt x="244" y="136"/>
                    <a:pt x="244" y="122"/>
                  </a:cubicBezTo>
                  <a:cubicBezTo>
                    <a:pt x="244" y="55"/>
                    <a:pt x="190" y="0"/>
                    <a:pt x="122" y="0"/>
                  </a:cubicBezTo>
                  <a:cubicBezTo>
                    <a:pt x="55" y="0"/>
                    <a:pt x="0" y="55"/>
                    <a:pt x="0" y="122"/>
                  </a:cubicBezTo>
                  <a:cubicBezTo>
                    <a:pt x="0" y="190"/>
                    <a:pt x="55" y="244"/>
                    <a:pt x="122" y="244"/>
                  </a:cubicBezTo>
                  <a:close/>
                  <a:moveTo>
                    <a:pt x="122" y="8"/>
                  </a:moveTo>
                  <a:cubicBezTo>
                    <a:pt x="185" y="8"/>
                    <a:pt x="236" y="60"/>
                    <a:pt x="236" y="122"/>
                  </a:cubicBezTo>
                  <a:cubicBezTo>
                    <a:pt x="236" y="185"/>
                    <a:pt x="185" y="236"/>
                    <a:pt x="122" y="236"/>
                  </a:cubicBezTo>
                  <a:cubicBezTo>
                    <a:pt x="60" y="236"/>
                    <a:pt x="8" y="185"/>
                    <a:pt x="8" y="122"/>
                  </a:cubicBezTo>
                  <a:cubicBezTo>
                    <a:pt x="8" y="60"/>
                    <a:pt x="60" y="8"/>
                    <a:pt x="12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3">
              <a:extLst>
                <a:ext uri="{FF2B5EF4-FFF2-40B4-BE49-F238E27FC236}">
                  <a16:creationId xmlns:a16="http://schemas.microsoft.com/office/drawing/2014/main" id="{B6BD00A6-D8ED-4A5C-B3C8-F07638AD6532}"/>
                </a:ext>
              </a:extLst>
            </p:cNvPr>
            <p:cNvSpPr>
              <a:spLocks noEditPoints="1"/>
            </p:cNvSpPr>
            <p:nvPr/>
          </p:nvSpPr>
          <p:spPr bwMode="auto">
            <a:xfrm>
              <a:off x="3845" y="1674"/>
              <a:ext cx="2188" cy="740"/>
            </a:xfrm>
            <a:custGeom>
              <a:avLst/>
              <a:gdLst>
                <a:gd name="T0" fmla="*/ 602 w 724"/>
                <a:gd name="T1" fmla="*/ 0 h 244"/>
                <a:gd name="T2" fmla="*/ 480 w 724"/>
                <a:gd name="T3" fmla="*/ 119 h 244"/>
                <a:gd name="T4" fmla="*/ 0 w 724"/>
                <a:gd name="T5" fmla="*/ 119 h 244"/>
                <a:gd name="T6" fmla="*/ 0 w 724"/>
                <a:gd name="T7" fmla="*/ 127 h 244"/>
                <a:gd name="T8" fmla="*/ 480 w 724"/>
                <a:gd name="T9" fmla="*/ 127 h 244"/>
                <a:gd name="T10" fmla="*/ 602 w 724"/>
                <a:gd name="T11" fmla="*/ 244 h 244"/>
                <a:gd name="T12" fmla="*/ 724 w 724"/>
                <a:gd name="T13" fmla="*/ 122 h 244"/>
                <a:gd name="T14" fmla="*/ 602 w 724"/>
                <a:gd name="T15" fmla="*/ 0 h 244"/>
                <a:gd name="T16" fmla="*/ 602 w 724"/>
                <a:gd name="T17" fmla="*/ 236 h 244"/>
                <a:gd name="T18" fmla="*/ 488 w 724"/>
                <a:gd name="T19" fmla="*/ 122 h 244"/>
                <a:gd name="T20" fmla="*/ 602 w 724"/>
                <a:gd name="T21" fmla="*/ 8 h 244"/>
                <a:gd name="T22" fmla="*/ 716 w 724"/>
                <a:gd name="T23" fmla="*/ 122 h 244"/>
                <a:gd name="T24" fmla="*/ 602 w 724"/>
                <a:gd name="T25" fmla="*/ 2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4" h="244">
                  <a:moveTo>
                    <a:pt x="602" y="0"/>
                  </a:moveTo>
                  <a:cubicBezTo>
                    <a:pt x="536" y="0"/>
                    <a:pt x="481" y="53"/>
                    <a:pt x="480" y="119"/>
                  </a:cubicBezTo>
                  <a:cubicBezTo>
                    <a:pt x="0" y="119"/>
                    <a:pt x="0" y="119"/>
                    <a:pt x="0" y="119"/>
                  </a:cubicBezTo>
                  <a:cubicBezTo>
                    <a:pt x="0" y="127"/>
                    <a:pt x="0" y="127"/>
                    <a:pt x="0" y="127"/>
                  </a:cubicBezTo>
                  <a:cubicBezTo>
                    <a:pt x="480" y="127"/>
                    <a:pt x="480" y="127"/>
                    <a:pt x="480" y="127"/>
                  </a:cubicBezTo>
                  <a:cubicBezTo>
                    <a:pt x="483" y="192"/>
                    <a:pt x="537" y="244"/>
                    <a:pt x="602" y="244"/>
                  </a:cubicBezTo>
                  <a:cubicBezTo>
                    <a:pt x="669" y="244"/>
                    <a:pt x="724" y="189"/>
                    <a:pt x="724" y="122"/>
                  </a:cubicBezTo>
                  <a:cubicBezTo>
                    <a:pt x="724" y="54"/>
                    <a:pt x="669" y="0"/>
                    <a:pt x="602" y="0"/>
                  </a:cubicBezTo>
                  <a:close/>
                  <a:moveTo>
                    <a:pt x="602" y="236"/>
                  </a:moveTo>
                  <a:cubicBezTo>
                    <a:pt x="539" y="236"/>
                    <a:pt x="488" y="185"/>
                    <a:pt x="488" y="122"/>
                  </a:cubicBezTo>
                  <a:cubicBezTo>
                    <a:pt x="488" y="59"/>
                    <a:pt x="539" y="8"/>
                    <a:pt x="602" y="8"/>
                  </a:cubicBezTo>
                  <a:cubicBezTo>
                    <a:pt x="665" y="8"/>
                    <a:pt x="716" y="59"/>
                    <a:pt x="716" y="122"/>
                  </a:cubicBezTo>
                  <a:cubicBezTo>
                    <a:pt x="716" y="185"/>
                    <a:pt x="665" y="236"/>
                    <a:pt x="60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4">
              <a:extLst>
                <a:ext uri="{FF2B5EF4-FFF2-40B4-BE49-F238E27FC236}">
                  <a16:creationId xmlns:a16="http://schemas.microsoft.com/office/drawing/2014/main" id="{F4AC2298-6E12-4DBA-B30C-4CC078436F7D}"/>
                </a:ext>
              </a:extLst>
            </p:cNvPr>
            <p:cNvSpPr>
              <a:spLocks noEditPoints="1"/>
            </p:cNvSpPr>
            <p:nvPr/>
          </p:nvSpPr>
          <p:spPr bwMode="auto">
            <a:xfrm>
              <a:off x="3815" y="2165"/>
              <a:ext cx="1547" cy="776"/>
            </a:xfrm>
            <a:custGeom>
              <a:avLst/>
              <a:gdLst>
                <a:gd name="T0" fmla="*/ 390 w 512"/>
                <a:gd name="T1" fmla="*/ 12 h 256"/>
                <a:gd name="T2" fmla="*/ 274 w 512"/>
                <a:gd name="T3" fmla="*/ 97 h 256"/>
                <a:gd name="T4" fmla="*/ 3 w 512"/>
                <a:gd name="T5" fmla="*/ 0 h 256"/>
                <a:gd name="T6" fmla="*/ 0 w 512"/>
                <a:gd name="T7" fmla="*/ 8 h 256"/>
                <a:gd name="T8" fmla="*/ 272 w 512"/>
                <a:gd name="T9" fmla="*/ 105 h 256"/>
                <a:gd name="T10" fmla="*/ 268 w 512"/>
                <a:gd name="T11" fmla="*/ 134 h 256"/>
                <a:gd name="T12" fmla="*/ 390 w 512"/>
                <a:gd name="T13" fmla="*/ 256 h 256"/>
                <a:gd name="T14" fmla="*/ 512 w 512"/>
                <a:gd name="T15" fmla="*/ 134 h 256"/>
                <a:gd name="T16" fmla="*/ 390 w 512"/>
                <a:gd name="T17" fmla="*/ 12 h 256"/>
                <a:gd name="T18" fmla="*/ 390 w 512"/>
                <a:gd name="T19" fmla="*/ 248 h 256"/>
                <a:gd name="T20" fmla="*/ 276 w 512"/>
                <a:gd name="T21" fmla="*/ 134 h 256"/>
                <a:gd name="T22" fmla="*/ 390 w 512"/>
                <a:gd name="T23" fmla="*/ 20 h 256"/>
                <a:gd name="T24" fmla="*/ 504 w 512"/>
                <a:gd name="T25" fmla="*/ 134 h 256"/>
                <a:gd name="T26" fmla="*/ 390 w 512"/>
                <a:gd name="T27" fmla="*/ 24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256">
                  <a:moveTo>
                    <a:pt x="390" y="12"/>
                  </a:moveTo>
                  <a:cubicBezTo>
                    <a:pt x="336" y="12"/>
                    <a:pt x="289" y="48"/>
                    <a:pt x="274" y="97"/>
                  </a:cubicBezTo>
                  <a:cubicBezTo>
                    <a:pt x="3" y="0"/>
                    <a:pt x="3" y="0"/>
                    <a:pt x="3" y="0"/>
                  </a:cubicBezTo>
                  <a:cubicBezTo>
                    <a:pt x="0" y="8"/>
                    <a:pt x="0" y="8"/>
                    <a:pt x="0" y="8"/>
                  </a:cubicBezTo>
                  <a:cubicBezTo>
                    <a:pt x="272" y="105"/>
                    <a:pt x="272" y="105"/>
                    <a:pt x="272" y="105"/>
                  </a:cubicBezTo>
                  <a:cubicBezTo>
                    <a:pt x="269" y="114"/>
                    <a:pt x="268" y="124"/>
                    <a:pt x="268" y="134"/>
                  </a:cubicBezTo>
                  <a:cubicBezTo>
                    <a:pt x="268" y="201"/>
                    <a:pt x="323" y="256"/>
                    <a:pt x="390" y="256"/>
                  </a:cubicBezTo>
                  <a:cubicBezTo>
                    <a:pt x="457" y="256"/>
                    <a:pt x="512" y="201"/>
                    <a:pt x="512" y="134"/>
                  </a:cubicBezTo>
                  <a:cubicBezTo>
                    <a:pt x="512" y="66"/>
                    <a:pt x="457" y="12"/>
                    <a:pt x="390" y="12"/>
                  </a:cubicBezTo>
                  <a:close/>
                  <a:moveTo>
                    <a:pt x="390" y="248"/>
                  </a:moveTo>
                  <a:cubicBezTo>
                    <a:pt x="327" y="248"/>
                    <a:pt x="276" y="197"/>
                    <a:pt x="276" y="134"/>
                  </a:cubicBezTo>
                  <a:cubicBezTo>
                    <a:pt x="276" y="71"/>
                    <a:pt x="327" y="20"/>
                    <a:pt x="390" y="20"/>
                  </a:cubicBezTo>
                  <a:cubicBezTo>
                    <a:pt x="453" y="20"/>
                    <a:pt x="504" y="71"/>
                    <a:pt x="504" y="134"/>
                  </a:cubicBezTo>
                  <a:cubicBezTo>
                    <a:pt x="504" y="197"/>
                    <a:pt x="453" y="248"/>
                    <a:pt x="390"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17">
            <a:extLst>
              <a:ext uri="{FF2B5EF4-FFF2-40B4-BE49-F238E27FC236}">
                <a16:creationId xmlns:a16="http://schemas.microsoft.com/office/drawing/2014/main" id="{DFDE23A8-220C-4A64-B348-D8CC8FD1AC9A}"/>
              </a:ext>
            </a:extLst>
          </p:cNvPr>
          <p:cNvGrpSpPr>
            <a:grpSpLocks noChangeAspect="1"/>
          </p:cNvGrpSpPr>
          <p:nvPr/>
        </p:nvGrpSpPr>
        <p:grpSpPr bwMode="auto">
          <a:xfrm>
            <a:off x="2978062" y="2315029"/>
            <a:ext cx="853320" cy="742525"/>
            <a:chOff x="1" y="3"/>
            <a:chExt cx="439" cy="382"/>
          </a:xfrm>
          <a:solidFill>
            <a:srgbClr val="FFC837"/>
          </a:solidFill>
        </p:grpSpPr>
        <p:sp>
          <p:nvSpPr>
            <p:cNvPr id="80" name="Freeform 18">
              <a:extLst>
                <a:ext uri="{FF2B5EF4-FFF2-40B4-BE49-F238E27FC236}">
                  <a16:creationId xmlns:a16="http://schemas.microsoft.com/office/drawing/2014/main" id="{E012DC4F-67F7-474F-8D31-DB1143782F21}"/>
                </a:ext>
              </a:extLst>
            </p:cNvPr>
            <p:cNvSpPr>
              <a:spLocks/>
            </p:cNvSpPr>
            <p:nvPr/>
          </p:nvSpPr>
          <p:spPr bwMode="auto">
            <a:xfrm>
              <a:off x="11" y="3"/>
              <a:ext cx="419" cy="370"/>
            </a:xfrm>
            <a:custGeom>
              <a:avLst/>
              <a:gdLst>
                <a:gd name="T0" fmla="*/ 9 w 174"/>
                <a:gd name="T1" fmla="*/ 98 h 153"/>
                <a:gd name="T2" fmla="*/ 87 w 174"/>
                <a:gd name="T3" fmla="*/ 0 h 153"/>
                <a:gd name="T4" fmla="*/ 166 w 174"/>
                <a:gd name="T5" fmla="*/ 98 h 153"/>
                <a:gd name="T6" fmla="*/ 169 w 174"/>
                <a:gd name="T7" fmla="*/ 110 h 153"/>
                <a:gd name="T8" fmla="*/ 169 w 174"/>
                <a:gd name="T9" fmla="*/ 125 h 153"/>
                <a:gd name="T10" fmla="*/ 152 w 174"/>
                <a:gd name="T11" fmla="*/ 150 h 153"/>
                <a:gd name="T12" fmla="*/ 151 w 174"/>
                <a:gd name="T13" fmla="*/ 70 h 153"/>
                <a:gd name="T14" fmla="*/ 87 w 174"/>
                <a:gd name="T15" fmla="*/ 15 h 153"/>
                <a:gd name="T16" fmla="*/ 23 w 174"/>
                <a:gd name="T17" fmla="*/ 70 h 153"/>
                <a:gd name="T18" fmla="*/ 23 w 174"/>
                <a:gd name="T19" fmla="*/ 150 h 153"/>
                <a:gd name="T20" fmla="*/ 5 w 174"/>
                <a:gd name="T21" fmla="*/ 130 h 153"/>
                <a:gd name="T22" fmla="*/ 5 w 174"/>
                <a:gd name="T23" fmla="*/ 109 h 153"/>
                <a:gd name="T24" fmla="*/ 9 w 174"/>
                <a:gd name="T25"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53">
                  <a:moveTo>
                    <a:pt x="9" y="98"/>
                  </a:moveTo>
                  <a:cubicBezTo>
                    <a:pt x="9" y="98"/>
                    <a:pt x="0" y="0"/>
                    <a:pt x="87" y="0"/>
                  </a:cubicBezTo>
                  <a:cubicBezTo>
                    <a:pt x="174" y="0"/>
                    <a:pt x="166" y="98"/>
                    <a:pt x="166" y="98"/>
                  </a:cubicBezTo>
                  <a:cubicBezTo>
                    <a:pt x="166" y="98"/>
                    <a:pt x="169" y="99"/>
                    <a:pt x="169" y="110"/>
                  </a:cubicBezTo>
                  <a:cubicBezTo>
                    <a:pt x="169" y="125"/>
                    <a:pt x="169" y="125"/>
                    <a:pt x="169" y="125"/>
                  </a:cubicBezTo>
                  <a:cubicBezTo>
                    <a:pt x="169" y="125"/>
                    <a:pt x="170" y="150"/>
                    <a:pt x="152" y="150"/>
                  </a:cubicBezTo>
                  <a:cubicBezTo>
                    <a:pt x="151" y="70"/>
                    <a:pt x="151" y="70"/>
                    <a:pt x="151" y="70"/>
                  </a:cubicBezTo>
                  <a:cubicBezTo>
                    <a:pt x="151" y="70"/>
                    <a:pt x="140" y="15"/>
                    <a:pt x="87" y="15"/>
                  </a:cubicBezTo>
                  <a:cubicBezTo>
                    <a:pt x="35" y="15"/>
                    <a:pt x="23" y="70"/>
                    <a:pt x="23" y="70"/>
                  </a:cubicBezTo>
                  <a:cubicBezTo>
                    <a:pt x="23" y="150"/>
                    <a:pt x="23" y="150"/>
                    <a:pt x="23" y="150"/>
                  </a:cubicBezTo>
                  <a:cubicBezTo>
                    <a:pt x="23" y="150"/>
                    <a:pt x="9" y="153"/>
                    <a:pt x="5" y="130"/>
                  </a:cubicBezTo>
                  <a:cubicBezTo>
                    <a:pt x="5" y="109"/>
                    <a:pt x="5" y="109"/>
                    <a:pt x="5" y="109"/>
                  </a:cubicBezTo>
                  <a:cubicBezTo>
                    <a:pt x="5" y="109"/>
                    <a:pt x="5" y="100"/>
                    <a:pt x="9" y="9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9">
              <a:extLst>
                <a:ext uri="{FF2B5EF4-FFF2-40B4-BE49-F238E27FC236}">
                  <a16:creationId xmlns:a16="http://schemas.microsoft.com/office/drawing/2014/main" id="{2D547C5D-34C4-4FD0-B93A-7DD3190E892C}"/>
                </a:ext>
              </a:extLst>
            </p:cNvPr>
            <p:cNvSpPr>
              <a:spLocks/>
            </p:cNvSpPr>
            <p:nvPr/>
          </p:nvSpPr>
          <p:spPr bwMode="auto">
            <a:xfrm>
              <a:off x="83"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0">
              <a:extLst>
                <a:ext uri="{FF2B5EF4-FFF2-40B4-BE49-F238E27FC236}">
                  <a16:creationId xmlns:a16="http://schemas.microsoft.com/office/drawing/2014/main" id="{9F6491D5-2ED1-4B46-A376-90AD57010C65}"/>
                </a:ext>
              </a:extLst>
            </p:cNvPr>
            <p:cNvSpPr>
              <a:spLocks/>
            </p:cNvSpPr>
            <p:nvPr/>
          </p:nvSpPr>
          <p:spPr bwMode="auto">
            <a:xfrm>
              <a:off x="290"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1">
              <a:extLst>
                <a:ext uri="{FF2B5EF4-FFF2-40B4-BE49-F238E27FC236}">
                  <a16:creationId xmlns:a16="http://schemas.microsoft.com/office/drawing/2014/main" id="{CADEBE21-F7B5-4ECE-B55D-7C3B07457991}"/>
                </a:ext>
              </a:extLst>
            </p:cNvPr>
            <p:cNvSpPr>
              <a:spLocks/>
            </p:cNvSpPr>
            <p:nvPr/>
          </p:nvSpPr>
          <p:spPr bwMode="auto">
            <a:xfrm>
              <a:off x="1" y="259"/>
              <a:ext cx="19" cy="56"/>
            </a:xfrm>
            <a:custGeom>
              <a:avLst/>
              <a:gdLst>
                <a:gd name="T0" fmla="*/ 8 w 8"/>
                <a:gd name="T1" fmla="*/ 0 h 23"/>
                <a:gd name="T2" fmla="*/ 8 w 8"/>
                <a:gd name="T3" fmla="*/ 23 h 23"/>
                <a:gd name="T4" fmla="*/ 0 w 8"/>
                <a:gd name="T5" fmla="*/ 11 h 23"/>
                <a:gd name="T6" fmla="*/ 8 w 8"/>
                <a:gd name="T7" fmla="*/ 0 h 23"/>
              </a:gdLst>
              <a:ahLst/>
              <a:cxnLst>
                <a:cxn ang="0">
                  <a:pos x="T0" y="T1"/>
                </a:cxn>
                <a:cxn ang="0">
                  <a:pos x="T2" y="T3"/>
                </a:cxn>
                <a:cxn ang="0">
                  <a:pos x="T4" y="T5"/>
                </a:cxn>
                <a:cxn ang="0">
                  <a:pos x="T6" y="T7"/>
                </a:cxn>
              </a:cxnLst>
              <a:rect l="0" t="0" r="r" b="b"/>
              <a:pathLst>
                <a:path w="8" h="23">
                  <a:moveTo>
                    <a:pt x="8" y="0"/>
                  </a:moveTo>
                  <a:cubicBezTo>
                    <a:pt x="8" y="23"/>
                    <a:pt x="8" y="23"/>
                    <a:pt x="8" y="23"/>
                  </a:cubicBezTo>
                  <a:cubicBezTo>
                    <a:pt x="8" y="23"/>
                    <a:pt x="0" y="19"/>
                    <a:pt x="0" y="11"/>
                  </a:cubicBezTo>
                  <a:cubicBezTo>
                    <a:pt x="0" y="1"/>
                    <a:pt x="8" y="0"/>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2">
              <a:extLst>
                <a:ext uri="{FF2B5EF4-FFF2-40B4-BE49-F238E27FC236}">
                  <a16:creationId xmlns:a16="http://schemas.microsoft.com/office/drawing/2014/main" id="{070763E4-EC31-4F5C-98BF-C34E76903992}"/>
                </a:ext>
              </a:extLst>
            </p:cNvPr>
            <p:cNvSpPr>
              <a:spLocks/>
            </p:cNvSpPr>
            <p:nvPr/>
          </p:nvSpPr>
          <p:spPr bwMode="auto">
            <a:xfrm>
              <a:off x="420" y="259"/>
              <a:ext cx="20" cy="56"/>
            </a:xfrm>
            <a:custGeom>
              <a:avLst/>
              <a:gdLst>
                <a:gd name="T0" fmla="*/ 0 w 8"/>
                <a:gd name="T1" fmla="*/ 0 h 23"/>
                <a:gd name="T2" fmla="*/ 0 w 8"/>
                <a:gd name="T3" fmla="*/ 23 h 23"/>
                <a:gd name="T4" fmla="*/ 8 w 8"/>
                <a:gd name="T5" fmla="*/ 11 h 23"/>
                <a:gd name="T6" fmla="*/ 0 w 8"/>
                <a:gd name="T7" fmla="*/ 0 h 23"/>
              </a:gdLst>
              <a:ahLst/>
              <a:cxnLst>
                <a:cxn ang="0">
                  <a:pos x="T0" y="T1"/>
                </a:cxn>
                <a:cxn ang="0">
                  <a:pos x="T2" y="T3"/>
                </a:cxn>
                <a:cxn ang="0">
                  <a:pos x="T4" y="T5"/>
                </a:cxn>
                <a:cxn ang="0">
                  <a:pos x="T6" y="T7"/>
                </a:cxn>
              </a:cxnLst>
              <a:rect l="0" t="0" r="r" b="b"/>
              <a:pathLst>
                <a:path w="8" h="23">
                  <a:moveTo>
                    <a:pt x="0" y="0"/>
                  </a:moveTo>
                  <a:cubicBezTo>
                    <a:pt x="0" y="23"/>
                    <a:pt x="0" y="23"/>
                    <a:pt x="0" y="23"/>
                  </a:cubicBezTo>
                  <a:cubicBezTo>
                    <a:pt x="0" y="23"/>
                    <a:pt x="8" y="19"/>
                    <a:pt x="8" y="11"/>
                  </a:cubicBezTo>
                  <a:cubicBezTo>
                    <a:pt x="8"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3">
              <a:extLst>
                <a:ext uri="{FF2B5EF4-FFF2-40B4-BE49-F238E27FC236}">
                  <a16:creationId xmlns:a16="http://schemas.microsoft.com/office/drawing/2014/main" id="{8EF82592-4799-4644-A523-B99D70568E8C}"/>
                </a:ext>
              </a:extLst>
            </p:cNvPr>
            <p:cNvSpPr>
              <a:spLocks/>
            </p:cNvSpPr>
            <p:nvPr/>
          </p:nvSpPr>
          <p:spPr bwMode="auto">
            <a:xfrm>
              <a:off x="11" y="3"/>
              <a:ext cx="419" cy="370"/>
            </a:xfrm>
            <a:custGeom>
              <a:avLst/>
              <a:gdLst>
                <a:gd name="T0" fmla="*/ 9 w 174"/>
                <a:gd name="T1" fmla="*/ 98 h 153"/>
                <a:gd name="T2" fmla="*/ 87 w 174"/>
                <a:gd name="T3" fmla="*/ 0 h 153"/>
                <a:gd name="T4" fmla="*/ 166 w 174"/>
                <a:gd name="T5" fmla="*/ 98 h 153"/>
                <a:gd name="T6" fmla="*/ 169 w 174"/>
                <a:gd name="T7" fmla="*/ 110 h 153"/>
                <a:gd name="T8" fmla="*/ 169 w 174"/>
                <a:gd name="T9" fmla="*/ 125 h 153"/>
                <a:gd name="T10" fmla="*/ 152 w 174"/>
                <a:gd name="T11" fmla="*/ 150 h 153"/>
                <a:gd name="T12" fmla="*/ 151 w 174"/>
                <a:gd name="T13" fmla="*/ 70 h 153"/>
                <a:gd name="T14" fmla="*/ 87 w 174"/>
                <a:gd name="T15" fmla="*/ 15 h 153"/>
                <a:gd name="T16" fmla="*/ 23 w 174"/>
                <a:gd name="T17" fmla="*/ 70 h 153"/>
                <a:gd name="T18" fmla="*/ 23 w 174"/>
                <a:gd name="T19" fmla="*/ 150 h 153"/>
                <a:gd name="T20" fmla="*/ 5 w 174"/>
                <a:gd name="T21" fmla="*/ 130 h 153"/>
                <a:gd name="T22" fmla="*/ 5 w 174"/>
                <a:gd name="T23" fmla="*/ 109 h 153"/>
                <a:gd name="T24" fmla="*/ 9 w 174"/>
                <a:gd name="T25"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53">
                  <a:moveTo>
                    <a:pt x="9" y="98"/>
                  </a:moveTo>
                  <a:cubicBezTo>
                    <a:pt x="9" y="98"/>
                    <a:pt x="0" y="0"/>
                    <a:pt x="87" y="0"/>
                  </a:cubicBezTo>
                  <a:cubicBezTo>
                    <a:pt x="174" y="0"/>
                    <a:pt x="166" y="98"/>
                    <a:pt x="166" y="98"/>
                  </a:cubicBezTo>
                  <a:cubicBezTo>
                    <a:pt x="166" y="98"/>
                    <a:pt x="169" y="99"/>
                    <a:pt x="169" y="110"/>
                  </a:cubicBezTo>
                  <a:cubicBezTo>
                    <a:pt x="169" y="125"/>
                    <a:pt x="169" y="125"/>
                    <a:pt x="169" y="125"/>
                  </a:cubicBezTo>
                  <a:cubicBezTo>
                    <a:pt x="169" y="125"/>
                    <a:pt x="170" y="150"/>
                    <a:pt x="152" y="150"/>
                  </a:cubicBezTo>
                  <a:cubicBezTo>
                    <a:pt x="151" y="70"/>
                    <a:pt x="151" y="70"/>
                    <a:pt x="151" y="70"/>
                  </a:cubicBezTo>
                  <a:cubicBezTo>
                    <a:pt x="151" y="70"/>
                    <a:pt x="140" y="15"/>
                    <a:pt x="87" y="15"/>
                  </a:cubicBezTo>
                  <a:cubicBezTo>
                    <a:pt x="35" y="15"/>
                    <a:pt x="23" y="70"/>
                    <a:pt x="23" y="70"/>
                  </a:cubicBezTo>
                  <a:cubicBezTo>
                    <a:pt x="23" y="150"/>
                    <a:pt x="23" y="150"/>
                    <a:pt x="23" y="150"/>
                  </a:cubicBezTo>
                  <a:cubicBezTo>
                    <a:pt x="23" y="150"/>
                    <a:pt x="9" y="153"/>
                    <a:pt x="5" y="130"/>
                  </a:cubicBezTo>
                  <a:cubicBezTo>
                    <a:pt x="5" y="109"/>
                    <a:pt x="5" y="109"/>
                    <a:pt x="5" y="109"/>
                  </a:cubicBezTo>
                  <a:cubicBezTo>
                    <a:pt x="5" y="109"/>
                    <a:pt x="5" y="100"/>
                    <a:pt x="9" y="9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4">
              <a:extLst>
                <a:ext uri="{FF2B5EF4-FFF2-40B4-BE49-F238E27FC236}">
                  <a16:creationId xmlns:a16="http://schemas.microsoft.com/office/drawing/2014/main" id="{1ECA25AE-16BA-424C-BA3B-E986B3884804}"/>
                </a:ext>
              </a:extLst>
            </p:cNvPr>
            <p:cNvSpPr>
              <a:spLocks/>
            </p:cNvSpPr>
            <p:nvPr/>
          </p:nvSpPr>
          <p:spPr bwMode="auto">
            <a:xfrm>
              <a:off x="83"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
              <a:extLst>
                <a:ext uri="{FF2B5EF4-FFF2-40B4-BE49-F238E27FC236}">
                  <a16:creationId xmlns:a16="http://schemas.microsoft.com/office/drawing/2014/main" id="{6109C0F9-C776-427D-8D24-B0D14B1BEB81}"/>
                </a:ext>
              </a:extLst>
            </p:cNvPr>
            <p:cNvSpPr>
              <a:spLocks/>
            </p:cNvSpPr>
            <p:nvPr/>
          </p:nvSpPr>
          <p:spPr bwMode="auto">
            <a:xfrm>
              <a:off x="290"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6">
              <a:extLst>
                <a:ext uri="{FF2B5EF4-FFF2-40B4-BE49-F238E27FC236}">
                  <a16:creationId xmlns:a16="http://schemas.microsoft.com/office/drawing/2014/main" id="{0D2C4FBB-3CD8-483A-8319-A0BAD63319D2}"/>
                </a:ext>
              </a:extLst>
            </p:cNvPr>
            <p:cNvSpPr>
              <a:spLocks/>
            </p:cNvSpPr>
            <p:nvPr/>
          </p:nvSpPr>
          <p:spPr bwMode="auto">
            <a:xfrm>
              <a:off x="1" y="259"/>
              <a:ext cx="19" cy="56"/>
            </a:xfrm>
            <a:custGeom>
              <a:avLst/>
              <a:gdLst>
                <a:gd name="T0" fmla="*/ 8 w 8"/>
                <a:gd name="T1" fmla="*/ 0 h 23"/>
                <a:gd name="T2" fmla="*/ 8 w 8"/>
                <a:gd name="T3" fmla="*/ 23 h 23"/>
                <a:gd name="T4" fmla="*/ 0 w 8"/>
                <a:gd name="T5" fmla="*/ 11 h 23"/>
                <a:gd name="T6" fmla="*/ 8 w 8"/>
                <a:gd name="T7" fmla="*/ 0 h 23"/>
              </a:gdLst>
              <a:ahLst/>
              <a:cxnLst>
                <a:cxn ang="0">
                  <a:pos x="T0" y="T1"/>
                </a:cxn>
                <a:cxn ang="0">
                  <a:pos x="T2" y="T3"/>
                </a:cxn>
                <a:cxn ang="0">
                  <a:pos x="T4" y="T5"/>
                </a:cxn>
                <a:cxn ang="0">
                  <a:pos x="T6" y="T7"/>
                </a:cxn>
              </a:cxnLst>
              <a:rect l="0" t="0" r="r" b="b"/>
              <a:pathLst>
                <a:path w="8" h="23">
                  <a:moveTo>
                    <a:pt x="8" y="0"/>
                  </a:moveTo>
                  <a:cubicBezTo>
                    <a:pt x="8" y="23"/>
                    <a:pt x="8" y="23"/>
                    <a:pt x="8" y="23"/>
                  </a:cubicBezTo>
                  <a:cubicBezTo>
                    <a:pt x="8" y="23"/>
                    <a:pt x="0" y="19"/>
                    <a:pt x="0" y="11"/>
                  </a:cubicBezTo>
                  <a:cubicBezTo>
                    <a:pt x="0" y="1"/>
                    <a:pt x="8" y="0"/>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7">
              <a:extLst>
                <a:ext uri="{FF2B5EF4-FFF2-40B4-BE49-F238E27FC236}">
                  <a16:creationId xmlns:a16="http://schemas.microsoft.com/office/drawing/2014/main" id="{E59CD2D2-1E16-45D8-92AF-95F2AE905E0C}"/>
                </a:ext>
              </a:extLst>
            </p:cNvPr>
            <p:cNvSpPr>
              <a:spLocks/>
            </p:cNvSpPr>
            <p:nvPr/>
          </p:nvSpPr>
          <p:spPr bwMode="auto">
            <a:xfrm>
              <a:off x="420" y="259"/>
              <a:ext cx="20" cy="56"/>
            </a:xfrm>
            <a:custGeom>
              <a:avLst/>
              <a:gdLst>
                <a:gd name="T0" fmla="*/ 0 w 8"/>
                <a:gd name="T1" fmla="*/ 0 h 23"/>
                <a:gd name="T2" fmla="*/ 0 w 8"/>
                <a:gd name="T3" fmla="*/ 23 h 23"/>
                <a:gd name="T4" fmla="*/ 8 w 8"/>
                <a:gd name="T5" fmla="*/ 11 h 23"/>
                <a:gd name="T6" fmla="*/ 0 w 8"/>
                <a:gd name="T7" fmla="*/ 0 h 23"/>
              </a:gdLst>
              <a:ahLst/>
              <a:cxnLst>
                <a:cxn ang="0">
                  <a:pos x="T0" y="T1"/>
                </a:cxn>
                <a:cxn ang="0">
                  <a:pos x="T2" y="T3"/>
                </a:cxn>
                <a:cxn ang="0">
                  <a:pos x="T4" y="T5"/>
                </a:cxn>
                <a:cxn ang="0">
                  <a:pos x="T6" y="T7"/>
                </a:cxn>
              </a:cxnLst>
              <a:rect l="0" t="0" r="r" b="b"/>
              <a:pathLst>
                <a:path w="8" h="23">
                  <a:moveTo>
                    <a:pt x="0" y="0"/>
                  </a:moveTo>
                  <a:cubicBezTo>
                    <a:pt x="0" y="23"/>
                    <a:pt x="0" y="23"/>
                    <a:pt x="0" y="23"/>
                  </a:cubicBezTo>
                  <a:cubicBezTo>
                    <a:pt x="0" y="23"/>
                    <a:pt x="8" y="19"/>
                    <a:pt x="8" y="11"/>
                  </a:cubicBezTo>
                  <a:cubicBezTo>
                    <a:pt x="8"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3" name="Freeform 31">
            <a:extLst>
              <a:ext uri="{FF2B5EF4-FFF2-40B4-BE49-F238E27FC236}">
                <a16:creationId xmlns:a16="http://schemas.microsoft.com/office/drawing/2014/main" id="{FAC732DE-3A9B-42CB-B390-111B68C933AA}"/>
              </a:ext>
            </a:extLst>
          </p:cNvPr>
          <p:cNvSpPr>
            <a:spLocks noEditPoints="1"/>
          </p:cNvSpPr>
          <p:nvPr/>
        </p:nvSpPr>
        <p:spPr bwMode="auto">
          <a:xfrm>
            <a:off x="1618242" y="3643086"/>
            <a:ext cx="825959" cy="798286"/>
          </a:xfrm>
          <a:custGeom>
            <a:avLst/>
            <a:gdLst>
              <a:gd name="T0" fmla="*/ 119 w 161"/>
              <a:gd name="T1" fmla="*/ 54 h 155"/>
              <a:gd name="T2" fmla="*/ 88 w 161"/>
              <a:gd name="T3" fmla="*/ 67 h 155"/>
              <a:gd name="T4" fmla="*/ 121 w 161"/>
              <a:gd name="T5" fmla="*/ 41 h 155"/>
              <a:gd name="T6" fmla="*/ 161 w 161"/>
              <a:gd name="T7" fmla="*/ 7 h 155"/>
              <a:gd name="T8" fmla="*/ 154 w 161"/>
              <a:gd name="T9" fmla="*/ 0 h 155"/>
              <a:gd name="T10" fmla="*/ 148 w 161"/>
              <a:gd name="T11" fmla="*/ 7 h 155"/>
              <a:gd name="T12" fmla="*/ 121 w 161"/>
              <a:gd name="T13" fmla="*/ 27 h 155"/>
              <a:gd name="T14" fmla="*/ 74 w 161"/>
              <a:gd name="T15" fmla="*/ 67 h 155"/>
              <a:gd name="T16" fmla="*/ 42 w 161"/>
              <a:gd name="T17" fmla="*/ 54 h 155"/>
              <a:gd name="T18" fmla="*/ 0 w 161"/>
              <a:gd name="T19" fmla="*/ 125 h 155"/>
              <a:gd name="T20" fmla="*/ 19 w 161"/>
              <a:gd name="T21" fmla="*/ 155 h 155"/>
              <a:gd name="T22" fmla="*/ 81 w 161"/>
              <a:gd name="T23" fmla="*/ 121 h 155"/>
              <a:gd name="T24" fmla="*/ 142 w 161"/>
              <a:gd name="T25" fmla="*/ 155 h 155"/>
              <a:gd name="T26" fmla="*/ 161 w 161"/>
              <a:gd name="T27" fmla="*/ 125 h 155"/>
              <a:gd name="T28" fmla="*/ 119 w 161"/>
              <a:gd name="T29" fmla="*/ 54 h 155"/>
              <a:gd name="T30" fmla="*/ 121 w 161"/>
              <a:gd name="T31" fmla="*/ 79 h 155"/>
              <a:gd name="T32" fmla="*/ 130 w 161"/>
              <a:gd name="T33" fmla="*/ 88 h 155"/>
              <a:gd name="T34" fmla="*/ 121 w 161"/>
              <a:gd name="T35" fmla="*/ 97 h 155"/>
              <a:gd name="T36" fmla="*/ 112 w 161"/>
              <a:gd name="T37" fmla="*/ 88 h 155"/>
              <a:gd name="T38" fmla="*/ 121 w 161"/>
              <a:gd name="T39" fmla="*/ 79 h 155"/>
              <a:gd name="T40" fmla="*/ 60 w 161"/>
              <a:gd name="T41" fmla="*/ 108 h 155"/>
              <a:gd name="T42" fmla="*/ 47 w 161"/>
              <a:gd name="T43" fmla="*/ 108 h 155"/>
              <a:gd name="T44" fmla="*/ 47 w 161"/>
              <a:gd name="T45" fmla="*/ 121 h 155"/>
              <a:gd name="T46" fmla="*/ 33 w 161"/>
              <a:gd name="T47" fmla="*/ 121 h 155"/>
              <a:gd name="T48" fmla="*/ 33 w 161"/>
              <a:gd name="T49" fmla="*/ 108 h 155"/>
              <a:gd name="T50" fmla="*/ 20 w 161"/>
              <a:gd name="T51" fmla="*/ 108 h 155"/>
              <a:gd name="T52" fmla="*/ 20 w 161"/>
              <a:gd name="T53" fmla="*/ 94 h 155"/>
              <a:gd name="T54" fmla="*/ 33 w 161"/>
              <a:gd name="T55" fmla="*/ 94 h 155"/>
              <a:gd name="T56" fmla="*/ 33 w 161"/>
              <a:gd name="T57" fmla="*/ 81 h 155"/>
              <a:gd name="T58" fmla="*/ 47 w 161"/>
              <a:gd name="T59" fmla="*/ 81 h 155"/>
              <a:gd name="T60" fmla="*/ 47 w 161"/>
              <a:gd name="T61" fmla="*/ 94 h 155"/>
              <a:gd name="T62" fmla="*/ 60 w 161"/>
              <a:gd name="T63" fmla="*/ 94 h 155"/>
              <a:gd name="T64" fmla="*/ 60 w 161"/>
              <a:gd name="T65" fmla="*/ 108 h 155"/>
              <a:gd name="T66" fmla="*/ 99 w 161"/>
              <a:gd name="T67" fmla="*/ 101 h 155"/>
              <a:gd name="T68" fmla="*/ 107 w 161"/>
              <a:gd name="T69" fmla="*/ 92 h 155"/>
              <a:gd name="T70" fmla="*/ 116 w 161"/>
              <a:gd name="T71" fmla="*/ 101 h 155"/>
              <a:gd name="T72" fmla="*/ 107 w 161"/>
              <a:gd name="T73" fmla="*/ 110 h 155"/>
              <a:gd name="T74" fmla="*/ 99 w 161"/>
              <a:gd name="T75" fmla="*/ 101 h 155"/>
              <a:gd name="T76" fmla="*/ 121 w 161"/>
              <a:gd name="T77" fmla="*/ 123 h 155"/>
              <a:gd name="T78" fmla="*/ 112 w 161"/>
              <a:gd name="T79" fmla="*/ 115 h 155"/>
              <a:gd name="T80" fmla="*/ 121 w 161"/>
              <a:gd name="T81" fmla="*/ 106 h 155"/>
              <a:gd name="T82" fmla="*/ 130 w 161"/>
              <a:gd name="T83" fmla="*/ 115 h 155"/>
              <a:gd name="T84" fmla="*/ 121 w 161"/>
              <a:gd name="T85" fmla="*/ 123 h 155"/>
              <a:gd name="T86" fmla="*/ 143 w 161"/>
              <a:gd name="T87" fmla="*/ 101 h 155"/>
              <a:gd name="T88" fmla="*/ 134 w 161"/>
              <a:gd name="T89" fmla="*/ 110 h 155"/>
              <a:gd name="T90" fmla="*/ 126 w 161"/>
              <a:gd name="T91" fmla="*/ 101 h 155"/>
              <a:gd name="T92" fmla="*/ 134 w 161"/>
              <a:gd name="T93" fmla="*/ 92 h 155"/>
              <a:gd name="T94" fmla="*/ 143 w 161"/>
              <a:gd name="T95" fmla="*/ 10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1" h="155">
                <a:moveTo>
                  <a:pt x="119" y="54"/>
                </a:moveTo>
                <a:cubicBezTo>
                  <a:pt x="104" y="54"/>
                  <a:pt x="99" y="64"/>
                  <a:pt x="88" y="67"/>
                </a:cubicBezTo>
                <a:cubicBezTo>
                  <a:pt x="90" y="53"/>
                  <a:pt x="98" y="41"/>
                  <a:pt x="121" y="41"/>
                </a:cubicBezTo>
                <a:cubicBezTo>
                  <a:pt x="153" y="41"/>
                  <a:pt x="161" y="19"/>
                  <a:pt x="161" y="7"/>
                </a:cubicBezTo>
                <a:cubicBezTo>
                  <a:pt x="161" y="3"/>
                  <a:pt x="158" y="0"/>
                  <a:pt x="154" y="0"/>
                </a:cubicBezTo>
                <a:cubicBezTo>
                  <a:pt x="151" y="0"/>
                  <a:pt x="148" y="3"/>
                  <a:pt x="148" y="7"/>
                </a:cubicBezTo>
                <a:cubicBezTo>
                  <a:pt x="148" y="8"/>
                  <a:pt x="147" y="27"/>
                  <a:pt x="121" y="27"/>
                </a:cubicBezTo>
                <a:cubicBezTo>
                  <a:pt x="85" y="27"/>
                  <a:pt x="76" y="52"/>
                  <a:pt x="74" y="67"/>
                </a:cubicBezTo>
                <a:cubicBezTo>
                  <a:pt x="62" y="64"/>
                  <a:pt x="57" y="54"/>
                  <a:pt x="42" y="54"/>
                </a:cubicBezTo>
                <a:cubicBezTo>
                  <a:pt x="25" y="54"/>
                  <a:pt x="0" y="86"/>
                  <a:pt x="0" y="125"/>
                </a:cubicBezTo>
                <a:cubicBezTo>
                  <a:pt x="0" y="144"/>
                  <a:pt x="9" y="155"/>
                  <a:pt x="19" y="155"/>
                </a:cubicBezTo>
                <a:cubicBezTo>
                  <a:pt x="40" y="155"/>
                  <a:pt x="44" y="121"/>
                  <a:pt x="81" y="121"/>
                </a:cubicBezTo>
                <a:cubicBezTo>
                  <a:pt x="117" y="121"/>
                  <a:pt x="121" y="155"/>
                  <a:pt x="142" y="155"/>
                </a:cubicBezTo>
                <a:cubicBezTo>
                  <a:pt x="152" y="155"/>
                  <a:pt x="161" y="146"/>
                  <a:pt x="161" y="125"/>
                </a:cubicBezTo>
                <a:cubicBezTo>
                  <a:pt x="161" y="86"/>
                  <a:pt x="136" y="54"/>
                  <a:pt x="119" y="54"/>
                </a:cubicBezTo>
                <a:close/>
                <a:moveTo>
                  <a:pt x="121" y="79"/>
                </a:moveTo>
                <a:cubicBezTo>
                  <a:pt x="126" y="79"/>
                  <a:pt x="130" y="83"/>
                  <a:pt x="130" y="88"/>
                </a:cubicBezTo>
                <a:cubicBezTo>
                  <a:pt x="130" y="92"/>
                  <a:pt x="126" y="97"/>
                  <a:pt x="121" y="97"/>
                </a:cubicBezTo>
                <a:cubicBezTo>
                  <a:pt x="116" y="97"/>
                  <a:pt x="112" y="92"/>
                  <a:pt x="112" y="88"/>
                </a:cubicBezTo>
                <a:cubicBezTo>
                  <a:pt x="112" y="83"/>
                  <a:pt x="116" y="79"/>
                  <a:pt x="121" y="79"/>
                </a:cubicBezTo>
                <a:close/>
                <a:moveTo>
                  <a:pt x="60" y="108"/>
                </a:moveTo>
                <a:cubicBezTo>
                  <a:pt x="47" y="108"/>
                  <a:pt x="47" y="108"/>
                  <a:pt x="47" y="108"/>
                </a:cubicBezTo>
                <a:cubicBezTo>
                  <a:pt x="47" y="121"/>
                  <a:pt x="47" y="121"/>
                  <a:pt x="47" y="121"/>
                </a:cubicBezTo>
                <a:cubicBezTo>
                  <a:pt x="33" y="121"/>
                  <a:pt x="33" y="121"/>
                  <a:pt x="33" y="121"/>
                </a:cubicBezTo>
                <a:cubicBezTo>
                  <a:pt x="33" y="108"/>
                  <a:pt x="33" y="108"/>
                  <a:pt x="33" y="108"/>
                </a:cubicBezTo>
                <a:cubicBezTo>
                  <a:pt x="20" y="108"/>
                  <a:pt x="20" y="108"/>
                  <a:pt x="20" y="108"/>
                </a:cubicBezTo>
                <a:cubicBezTo>
                  <a:pt x="20" y="94"/>
                  <a:pt x="20" y="94"/>
                  <a:pt x="20" y="94"/>
                </a:cubicBezTo>
                <a:cubicBezTo>
                  <a:pt x="33" y="94"/>
                  <a:pt x="33" y="94"/>
                  <a:pt x="33" y="94"/>
                </a:cubicBezTo>
                <a:cubicBezTo>
                  <a:pt x="33" y="81"/>
                  <a:pt x="33" y="81"/>
                  <a:pt x="33" y="81"/>
                </a:cubicBezTo>
                <a:cubicBezTo>
                  <a:pt x="47" y="81"/>
                  <a:pt x="47" y="81"/>
                  <a:pt x="47" y="81"/>
                </a:cubicBezTo>
                <a:cubicBezTo>
                  <a:pt x="47" y="94"/>
                  <a:pt x="47" y="94"/>
                  <a:pt x="47" y="94"/>
                </a:cubicBezTo>
                <a:cubicBezTo>
                  <a:pt x="60" y="94"/>
                  <a:pt x="60" y="94"/>
                  <a:pt x="60" y="94"/>
                </a:cubicBezTo>
                <a:lnTo>
                  <a:pt x="60" y="108"/>
                </a:lnTo>
                <a:close/>
                <a:moveTo>
                  <a:pt x="99" y="101"/>
                </a:moveTo>
                <a:cubicBezTo>
                  <a:pt x="99" y="97"/>
                  <a:pt x="103" y="92"/>
                  <a:pt x="107" y="92"/>
                </a:cubicBezTo>
                <a:cubicBezTo>
                  <a:pt x="112" y="92"/>
                  <a:pt x="116" y="97"/>
                  <a:pt x="116" y="101"/>
                </a:cubicBezTo>
                <a:cubicBezTo>
                  <a:pt x="116" y="106"/>
                  <a:pt x="112" y="110"/>
                  <a:pt x="107" y="110"/>
                </a:cubicBezTo>
                <a:cubicBezTo>
                  <a:pt x="103" y="110"/>
                  <a:pt x="99" y="106"/>
                  <a:pt x="99" y="101"/>
                </a:cubicBezTo>
                <a:close/>
                <a:moveTo>
                  <a:pt x="121" y="123"/>
                </a:moveTo>
                <a:cubicBezTo>
                  <a:pt x="116" y="123"/>
                  <a:pt x="112" y="119"/>
                  <a:pt x="112" y="115"/>
                </a:cubicBezTo>
                <a:cubicBezTo>
                  <a:pt x="112" y="110"/>
                  <a:pt x="116" y="106"/>
                  <a:pt x="121" y="106"/>
                </a:cubicBezTo>
                <a:cubicBezTo>
                  <a:pt x="126" y="106"/>
                  <a:pt x="130" y="110"/>
                  <a:pt x="130" y="115"/>
                </a:cubicBezTo>
                <a:cubicBezTo>
                  <a:pt x="130" y="119"/>
                  <a:pt x="126" y="123"/>
                  <a:pt x="121" y="123"/>
                </a:cubicBezTo>
                <a:close/>
                <a:moveTo>
                  <a:pt x="143" y="101"/>
                </a:moveTo>
                <a:cubicBezTo>
                  <a:pt x="143" y="106"/>
                  <a:pt x="139" y="110"/>
                  <a:pt x="134" y="110"/>
                </a:cubicBezTo>
                <a:cubicBezTo>
                  <a:pt x="130" y="110"/>
                  <a:pt x="126" y="106"/>
                  <a:pt x="126" y="101"/>
                </a:cubicBezTo>
                <a:cubicBezTo>
                  <a:pt x="126" y="97"/>
                  <a:pt x="130" y="92"/>
                  <a:pt x="134" y="92"/>
                </a:cubicBezTo>
                <a:cubicBezTo>
                  <a:pt x="139" y="92"/>
                  <a:pt x="143" y="97"/>
                  <a:pt x="143" y="101"/>
                </a:cubicBezTo>
                <a:close/>
              </a:path>
            </a:pathLst>
          </a:custGeom>
          <a:solidFill>
            <a:srgbClr val="FFC837"/>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5">
            <a:extLst>
              <a:ext uri="{FF2B5EF4-FFF2-40B4-BE49-F238E27FC236}">
                <a16:creationId xmlns:a16="http://schemas.microsoft.com/office/drawing/2014/main" id="{2D34EAC1-0E08-4999-95D4-713161D11697}"/>
              </a:ext>
            </a:extLst>
          </p:cNvPr>
          <p:cNvSpPr>
            <a:spLocks noEditPoints="1"/>
          </p:cNvSpPr>
          <p:nvPr/>
        </p:nvSpPr>
        <p:spPr bwMode="auto">
          <a:xfrm>
            <a:off x="3094264" y="4798260"/>
            <a:ext cx="737118" cy="724089"/>
          </a:xfrm>
          <a:custGeom>
            <a:avLst/>
            <a:gdLst>
              <a:gd name="T0" fmla="*/ 156 w 164"/>
              <a:gd name="T1" fmla="*/ 57 h 161"/>
              <a:gd name="T2" fmla="*/ 164 w 164"/>
              <a:gd name="T3" fmla="*/ 61 h 161"/>
              <a:gd name="T4" fmla="*/ 164 w 164"/>
              <a:gd name="T5" fmla="*/ 154 h 161"/>
              <a:gd name="T6" fmla="*/ 156 w 164"/>
              <a:gd name="T7" fmla="*/ 158 h 161"/>
              <a:gd name="T8" fmla="*/ 132 w 164"/>
              <a:gd name="T9" fmla="*/ 139 h 161"/>
              <a:gd name="T10" fmla="*/ 123 w 164"/>
              <a:gd name="T11" fmla="*/ 123 h 161"/>
              <a:gd name="T12" fmla="*/ 123 w 164"/>
              <a:gd name="T13" fmla="*/ 92 h 161"/>
              <a:gd name="T14" fmla="*/ 132 w 164"/>
              <a:gd name="T15" fmla="*/ 76 h 161"/>
              <a:gd name="T16" fmla="*/ 156 w 164"/>
              <a:gd name="T17" fmla="*/ 57 h 161"/>
              <a:gd name="T18" fmla="*/ 21 w 164"/>
              <a:gd name="T19" fmla="*/ 10 h 161"/>
              <a:gd name="T20" fmla="*/ 0 w 164"/>
              <a:gd name="T21" fmla="*/ 30 h 161"/>
              <a:gd name="T22" fmla="*/ 21 w 164"/>
              <a:gd name="T23" fmla="*/ 51 h 161"/>
              <a:gd name="T24" fmla="*/ 41 w 164"/>
              <a:gd name="T25" fmla="*/ 30 h 161"/>
              <a:gd name="T26" fmla="*/ 21 w 164"/>
              <a:gd name="T27" fmla="*/ 10 h 161"/>
              <a:gd name="T28" fmla="*/ 82 w 164"/>
              <a:gd name="T29" fmla="*/ 0 h 161"/>
              <a:gd name="T30" fmla="*/ 57 w 164"/>
              <a:gd name="T31" fmla="*/ 25 h 161"/>
              <a:gd name="T32" fmla="*/ 82 w 164"/>
              <a:gd name="T33" fmla="*/ 51 h 161"/>
              <a:gd name="T34" fmla="*/ 108 w 164"/>
              <a:gd name="T35" fmla="*/ 25 h 161"/>
              <a:gd name="T36" fmla="*/ 82 w 164"/>
              <a:gd name="T37" fmla="*/ 0 h 161"/>
              <a:gd name="T38" fmla="*/ 41 w 164"/>
              <a:gd name="T39" fmla="*/ 82 h 161"/>
              <a:gd name="T40" fmla="*/ 113 w 164"/>
              <a:gd name="T41" fmla="*/ 82 h 161"/>
              <a:gd name="T42" fmla="*/ 113 w 164"/>
              <a:gd name="T43" fmla="*/ 143 h 161"/>
              <a:gd name="T44" fmla="*/ 103 w 164"/>
              <a:gd name="T45" fmla="*/ 154 h 161"/>
              <a:gd name="T46" fmla="*/ 11 w 164"/>
              <a:gd name="T47" fmla="*/ 154 h 161"/>
              <a:gd name="T48" fmla="*/ 0 w 164"/>
              <a:gd name="T49" fmla="*/ 143 h 161"/>
              <a:gd name="T50" fmla="*/ 0 w 164"/>
              <a:gd name="T51" fmla="*/ 72 h 161"/>
              <a:gd name="T52" fmla="*/ 11 w 164"/>
              <a:gd name="T53" fmla="*/ 61 h 161"/>
              <a:gd name="T54" fmla="*/ 103 w 164"/>
              <a:gd name="T55" fmla="*/ 61 h 161"/>
              <a:gd name="T56" fmla="*/ 113 w 164"/>
              <a:gd name="T57" fmla="*/ 72 h 161"/>
              <a:gd name="T58" fmla="*/ 41 w 164"/>
              <a:gd name="T59" fmla="*/ 72 h 161"/>
              <a:gd name="T60" fmla="*/ 41 w 164"/>
              <a:gd name="T61" fmla="*/ 82 h 161"/>
              <a:gd name="T62" fmla="*/ 41 w 164"/>
              <a:gd name="T63" fmla="*/ 123 h 161"/>
              <a:gd name="T64" fmla="*/ 31 w 164"/>
              <a:gd name="T65" fmla="*/ 113 h 161"/>
              <a:gd name="T66" fmla="*/ 21 w 164"/>
              <a:gd name="T67" fmla="*/ 123 h 161"/>
              <a:gd name="T68" fmla="*/ 31 w 164"/>
              <a:gd name="T69" fmla="*/ 133 h 161"/>
              <a:gd name="T70" fmla="*/ 41 w 164"/>
              <a:gd name="T71"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161">
                <a:moveTo>
                  <a:pt x="156" y="57"/>
                </a:moveTo>
                <a:cubicBezTo>
                  <a:pt x="161" y="54"/>
                  <a:pt x="164" y="56"/>
                  <a:pt x="164" y="61"/>
                </a:cubicBezTo>
                <a:cubicBezTo>
                  <a:pt x="164" y="154"/>
                  <a:pt x="164" y="154"/>
                  <a:pt x="164" y="154"/>
                </a:cubicBezTo>
                <a:cubicBezTo>
                  <a:pt x="164" y="159"/>
                  <a:pt x="161" y="161"/>
                  <a:pt x="156" y="158"/>
                </a:cubicBezTo>
                <a:cubicBezTo>
                  <a:pt x="132" y="139"/>
                  <a:pt x="132" y="139"/>
                  <a:pt x="132" y="139"/>
                </a:cubicBezTo>
                <a:cubicBezTo>
                  <a:pt x="127" y="136"/>
                  <a:pt x="123" y="128"/>
                  <a:pt x="123" y="123"/>
                </a:cubicBezTo>
                <a:cubicBezTo>
                  <a:pt x="123" y="92"/>
                  <a:pt x="123" y="92"/>
                  <a:pt x="123" y="92"/>
                </a:cubicBezTo>
                <a:cubicBezTo>
                  <a:pt x="123" y="86"/>
                  <a:pt x="127" y="79"/>
                  <a:pt x="132" y="76"/>
                </a:cubicBezTo>
                <a:lnTo>
                  <a:pt x="156" y="57"/>
                </a:lnTo>
                <a:close/>
                <a:moveTo>
                  <a:pt x="21" y="10"/>
                </a:moveTo>
                <a:cubicBezTo>
                  <a:pt x="9" y="10"/>
                  <a:pt x="0" y="19"/>
                  <a:pt x="0" y="30"/>
                </a:cubicBezTo>
                <a:cubicBezTo>
                  <a:pt x="0" y="42"/>
                  <a:pt x="9" y="51"/>
                  <a:pt x="21" y="51"/>
                </a:cubicBezTo>
                <a:cubicBezTo>
                  <a:pt x="32" y="51"/>
                  <a:pt x="41" y="42"/>
                  <a:pt x="41" y="30"/>
                </a:cubicBezTo>
                <a:cubicBezTo>
                  <a:pt x="41" y="19"/>
                  <a:pt x="32" y="10"/>
                  <a:pt x="21" y="10"/>
                </a:cubicBezTo>
                <a:close/>
                <a:moveTo>
                  <a:pt x="82" y="0"/>
                </a:moveTo>
                <a:cubicBezTo>
                  <a:pt x="68" y="0"/>
                  <a:pt x="57" y="11"/>
                  <a:pt x="57" y="25"/>
                </a:cubicBezTo>
                <a:cubicBezTo>
                  <a:pt x="57" y="39"/>
                  <a:pt x="68" y="51"/>
                  <a:pt x="82" y="51"/>
                </a:cubicBezTo>
                <a:cubicBezTo>
                  <a:pt x="97" y="51"/>
                  <a:pt x="108" y="39"/>
                  <a:pt x="108" y="25"/>
                </a:cubicBezTo>
                <a:cubicBezTo>
                  <a:pt x="108" y="11"/>
                  <a:pt x="97" y="0"/>
                  <a:pt x="82" y="0"/>
                </a:cubicBezTo>
                <a:close/>
                <a:moveTo>
                  <a:pt x="41" y="82"/>
                </a:moveTo>
                <a:cubicBezTo>
                  <a:pt x="113" y="82"/>
                  <a:pt x="113" y="82"/>
                  <a:pt x="113" y="82"/>
                </a:cubicBezTo>
                <a:cubicBezTo>
                  <a:pt x="113" y="143"/>
                  <a:pt x="113" y="143"/>
                  <a:pt x="113" y="143"/>
                </a:cubicBezTo>
                <a:cubicBezTo>
                  <a:pt x="113" y="149"/>
                  <a:pt x="109" y="154"/>
                  <a:pt x="103" y="154"/>
                </a:cubicBezTo>
                <a:cubicBezTo>
                  <a:pt x="11" y="154"/>
                  <a:pt x="11" y="154"/>
                  <a:pt x="11" y="154"/>
                </a:cubicBezTo>
                <a:cubicBezTo>
                  <a:pt x="5" y="154"/>
                  <a:pt x="0" y="149"/>
                  <a:pt x="0" y="143"/>
                </a:cubicBezTo>
                <a:cubicBezTo>
                  <a:pt x="0" y="72"/>
                  <a:pt x="0" y="72"/>
                  <a:pt x="0" y="72"/>
                </a:cubicBezTo>
                <a:cubicBezTo>
                  <a:pt x="0" y="66"/>
                  <a:pt x="5" y="61"/>
                  <a:pt x="11" y="61"/>
                </a:cubicBezTo>
                <a:cubicBezTo>
                  <a:pt x="103" y="61"/>
                  <a:pt x="103" y="61"/>
                  <a:pt x="103" y="61"/>
                </a:cubicBezTo>
                <a:cubicBezTo>
                  <a:pt x="109" y="61"/>
                  <a:pt x="113" y="66"/>
                  <a:pt x="113" y="72"/>
                </a:cubicBezTo>
                <a:cubicBezTo>
                  <a:pt x="41" y="72"/>
                  <a:pt x="41" y="72"/>
                  <a:pt x="41" y="72"/>
                </a:cubicBezTo>
                <a:lnTo>
                  <a:pt x="41" y="82"/>
                </a:lnTo>
                <a:close/>
                <a:moveTo>
                  <a:pt x="41" y="123"/>
                </a:moveTo>
                <a:cubicBezTo>
                  <a:pt x="41" y="117"/>
                  <a:pt x="37" y="113"/>
                  <a:pt x="31" y="113"/>
                </a:cubicBezTo>
                <a:cubicBezTo>
                  <a:pt x="25" y="113"/>
                  <a:pt x="21" y="117"/>
                  <a:pt x="21" y="123"/>
                </a:cubicBezTo>
                <a:cubicBezTo>
                  <a:pt x="21" y="128"/>
                  <a:pt x="25" y="133"/>
                  <a:pt x="31" y="133"/>
                </a:cubicBezTo>
                <a:cubicBezTo>
                  <a:pt x="37" y="133"/>
                  <a:pt x="41" y="128"/>
                  <a:pt x="41" y="123"/>
                </a:cubicBezTo>
                <a:close/>
              </a:path>
            </a:pathLst>
          </a:custGeom>
          <a:solidFill>
            <a:srgbClr val="FFC837"/>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9" name="Group 38">
            <a:extLst>
              <a:ext uri="{FF2B5EF4-FFF2-40B4-BE49-F238E27FC236}">
                <a16:creationId xmlns:a16="http://schemas.microsoft.com/office/drawing/2014/main" id="{4EFC48B2-19BA-42D2-968E-71221509718B}"/>
              </a:ext>
            </a:extLst>
          </p:cNvPr>
          <p:cNvGrpSpPr>
            <a:grpSpLocks noChangeAspect="1"/>
          </p:cNvGrpSpPr>
          <p:nvPr/>
        </p:nvGrpSpPr>
        <p:grpSpPr bwMode="auto">
          <a:xfrm>
            <a:off x="8413981" y="2299666"/>
            <a:ext cx="707949" cy="949962"/>
            <a:chOff x="2024" y="1086"/>
            <a:chExt cx="313" cy="420"/>
          </a:xfrm>
          <a:solidFill>
            <a:srgbClr val="32B1B4"/>
          </a:solidFill>
        </p:grpSpPr>
        <p:sp>
          <p:nvSpPr>
            <p:cNvPr id="101" name="Freeform 39">
              <a:extLst>
                <a:ext uri="{FF2B5EF4-FFF2-40B4-BE49-F238E27FC236}">
                  <a16:creationId xmlns:a16="http://schemas.microsoft.com/office/drawing/2014/main" id="{663748D4-2179-4C97-A1D0-A3A3D657B7CC}"/>
                </a:ext>
              </a:extLst>
            </p:cNvPr>
            <p:cNvSpPr>
              <a:spLocks/>
            </p:cNvSpPr>
            <p:nvPr/>
          </p:nvSpPr>
          <p:spPr bwMode="auto">
            <a:xfrm>
              <a:off x="2024" y="1170"/>
              <a:ext cx="109" cy="299"/>
            </a:xfrm>
            <a:custGeom>
              <a:avLst/>
              <a:gdLst>
                <a:gd name="T0" fmla="*/ 45 w 45"/>
                <a:gd name="T1" fmla="*/ 34 h 124"/>
                <a:gd name="T2" fmla="*/ 33 w 45"/>
                <a:gd name="T3" fmla="*/ 14 h 124"/>
                <a:gd name="T4" fmla="*/ 33 w 45"/>
                <a:gd name="T5" fmla="*/ 6 h 124"/>
                <a:gd name="T6" fmla="*/ 27 w 45"/>
                <a:gd name="T7" fmla="*/ 0 h 124"/>
                <a:gd name="T8" fmla="*/ 22 w 45"/>
                <a:gd name="T9" fmla="*/ 0 h 124"/>
                <a:gd name="T10" fmla="*/ 16 w 45"/>
                <a:gd name="T11" fmla="*/ 6 h 124"/>
                <a:gd name="T12" fmla="*/ 16 w 45"/>
                <a:gd name="T13" fmla="*/ 14 h 124"/>
                <a:gd name="T14" fmla="*/ 0 w 45"/>
                <a:gd name="T15" fmla="*/ 67 h 124"/>
                <a:gd name="T16" fmla="*/ 21 w 45"/>
                <a:gd name="T17" fmla="*/ 124 h 124"/>
                <a:gd name="T18" fmla="*/ 29 w 45"/>
                <a:gd name="T19" fmla="*/ 124 h 124"/>
                <a:gd name="T20" fmla="*/ 37 w 45"/>
                <a:gd name="T21" fmla="*/ 120 h 124"/>
                <a:gd name="T22" fmla="*/ 32 w 45"/>
                <a:gd name="T23" fmla="*/ 83 h 124"/>
                <a:gd name="T24" fmla="*/ 45 w 45"/>
                <a:gd name="T25" fmla="*/ 3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24">
                  <a:moveTo>
                    <a:pt x="45" y="34"/>
                  </a:moveTo>
                  <a:cubicBezTo>
                    <a:pt x="42" y="25"/>
                    <a:pt x="37" y="18"/>
                    <a:pt x="33" y="14"/>
                  </a:cubicBezTo>
                  <a:cubicBezTo>
                    <a:pt x="33" y="12"/>
                    <a:pt x="33" y="8"/>
                    <a:pt x="33" y="6"/>
                  </a:cubicBezTo>
                  <a:cubicBezTo>
                    <a:pt x="33" y="3"/>
                    <a:pt x="30" y="0"/>
                    <a:pt x="27" y="0"/>
                  </a:cubicBezTo>
                  <a:cubicBezTo>
                    <a:pt x="22" y="0"/>
                    <a:pt x="22" y="0"/>
                    <a:pt x="22" y="0"/>
                  </a:cubicBezTo>
                  <a:cubicBezTo>
                    <a:pt x="19" y="0"/>
                    <a:pt x="16" y="3"/>
                    <a:pt x="16" y="6"/>
                  </a:cubicBezTo>
                  <a:cubicBezTo>
                    <a:pt x="16" y="8"/>
                    <a:pt x="16" y="12"/>
                    <a:pt x="16" y="14"/>
                  </a:cubicBezTo>
                  <a:cubicBezTo>
                    <a:pt x="7" y="21"/>
                    <a:pt x="0" y="42"/>
                    <a:pt x="0" y="67"/>
                  </a:cubicBezTo>
                  <a:cubicBezTo>
                    <a:pt x="0" y="98"/>
                    <a:pt x="7" y="124"/>
                    <a:pt x="21" y="124"/>
                  </a:cubicBezTo>
                  <a:cubicBezTo>
                    <a:pt x="21" y="124"/>
                    <a:pt x="29" y="124"/>
                    <a:pt x="29" y="124"/>
                  </a:cubicBezTo>
                  <a:cubicBezTo>
                    <a:pt x="32" y="124"/>
                    <a:pt x="34" y="122"/>
                    <a:pt x="37" y="120"/>
                  </a:cubicBezTo>
                  <a:cubicBezTo>
                    <a:pt x="34" y="110"/>
                    <a:pt x="32" y="97"/>
                    <a:pt x="32" y="83"/>
                  </a:cubicBezTo>
                  <a:cubicBezTo>
                    <a:pt x="32" y="62"/>
                    <a:pt x="37" y="44"/>
                    <a:pt x="45"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0">
              <a:extLst>
                <a:ext uri="{FF2B5EF4-FFF2-40B4-BE49-F238E27FC236}">
                  <a16:creationId xmlns:a16="http://schemas.microsoft.com/office/drawing/2014/main" id="{983335CC-67F6-4FCF-921D-7861DE357430}"/>
                </a:ext>
              </a:extLst>
            </p:cNvPr>
            <p:cNvSpPr>
              <a:spLocks/>
            </p:cNvSpPr>
            <p:nvPr/>
          </p:nvSpPr>
          <p:spPr bwMode="auto">
            <a:xfrm>
              <a:off x="2063" y="1086"/>
              <a:ext cx="41" cy="58"/>
            </a:xfrm>
            <a:custGeom>
              <a:avLst/>
              <a:gdLst>
                <a:gd name="T0" fmla="*/ 8 w 17"/>
                <a:gd name="T1" fmla="*/ 22 h 24"/>
                <a:gd name="T2" fmla="*/ 17 w 17"/>
                <a:gd name="T3" fmla="*/ 16 h 24"/>
                <a:gd name="T4" fmla="*/ 17 w 17"/>
                <a:gd name="T5" fmla="*/ 14 h 24"/>
                <a:gd name="T6" fmla="*/ 17 w 17"/>
                <a:gd name="T7" fmla="*/ 14 h 24"/>
                <a:gd name="T8" fmla="*/ 17 w 17"/>
                <a:gd name="T9" fmla="*/ 8 h 24"/>
                <a:gd name="T10" fmla="*/ 8 w 17"/>
                <a:gd name="T11" fmla="*/ 0 h 24"/>
                <a:gd name="T12" fmla="*/ 0 w 17"/>
                <a:gd name="T13" fmla="*/ 8 h 24"/>
                <a:gd name="T14" fmla="*/ 0 w 17"/>
                <a:gd name="T15" fmla="*/ 14 h 24"/>
                <a:gd name="T16" fmla="*/ 0 w 17"/>
                <a:gd name="T17" fmla="*/ 14 h 24"/>
                <a:gd name="T18" fmla="*/ 0 w 17"/>
                <a:gd name="T19" fmla="*/ 16 h 24"/>
                <a:gd name="T20" fmla="*/ 8 w 17"/>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4">
                  <a:moveTo>
                    <a:pt x="8" y="22"/>
                  </a:moveTo>
                  <a:cubicBezTo>
                    <a:pt x="13" y="22"/>
                    <a:pt x="17" y="24"/>
                    <a:pt x="17" y="16"/>
                  </a:cubicBezTo>
                  <a:cubicBezTo>
                    <a:pt x="17" y="15"/>
                    <a:pt x="17" y="15"/>
                    <a:pt x="17" y="14"/>
                  </a:cubicBezTo>
                  <a:cubicBezTo>
                    <a:pt x="17" y="14"/>
                    <a:pt x="17" y="14"/>
                    <a:pt x="17" y="14"/>
                  </a:cubicBezTo>
                  <a:cubicBezTo>
                    <a:pt x="17" y="8"/>
                    <a:pt x="17" y="8"/>
                    <a:pt x="17" y="8"/>
                  </a:cubicBezTo>
                  <a:cubicBezTo>
                    <a:pt x="17" y="3"/>
                    <a:pt x="13" y="0"/>
                    <a:pt x="8" y="0"/>
                  </a:cubicBezTo>
                  <a:cubicBezTo>
                    <a:pt x="4" y="0"/>
                    <a:pt x="0" y="3"/>
                    <a:pt x="0" y="8"/>
                  </a:cubicBezTo>
                  <a:cubicBezTo>
                    <a:pt x="0" y="14"/>
                    <a:pt x="0" y="14"/>
                    <a:pt x="0" y="14"/>
                  </a:cubicBezTo>
                  <a:cubicBezTo>
                    <a:pt x="0" y="14"/>
                    <a:pt x="0" y="14"/>
                    <a:pt x="0" y="14"/>
                  </a:cubicBezTo>
                  <a:cubicBezTo>
                    <a:pt x="0" y="15"/>
                    <a:pt x="0" y="15"/>
                    <a:pt x="0" y="16"/>
                  </a:cubicBezTo>
                  <a:cubicBezTo>
                    <a:pt x="0" y="24"/>
                    <a:pt x="4" y="22"/>
                    <a:pt x="8"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1">
              <a:extLst>
                <a:ext uri="{FF2B5EF4-FFF2-40B4-BE49-F238E27FC236}">
                  <a16:creationId xmlns:a16="http://schemas.microsoft.com/office/drawing/2014/main" id="{1F0493EA-B4B8-4D78-8C88-AD368C39805A}"/>
                </a:ext>
              </a:extLst>
            </p:cNvPr>
            <p:cNvSpPr>
              <a:spLocks noChangeArrowheads="1"/>
            </p:cNvSpPr>
            <p:nvPr/>
          </p:nvSpPr>
          <p:spPr bwMode="auto">
            <a:xfrm>
              <a:off x="2065" y="1144"/>
              <a:ext cx="34" cy="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42">
              <a:extLst>
                <a:ext uri="{FF2B5EF4-FFF2-40B4-BE49-F238E27FC236}">
                  <a16:creationId xmlns:a16="http://schemas.microsoft.com/office/drawing/2014/main" id="{2B5A7A07-8F75-4D32-9ED6-2D9473CD1408}"/>
                </a:ext>
              </a:extLst>
            </p:cNvPr>
            <p:cNvSpPr>
              <a:spLocks/>
            </p:cNvSpPr>
            <p:nvPr/>
          </p:nvSpPr>
          <p:spPr bwMode="auto">
            <a:xfrm>
              <a:off x="2228" y="1170"/>
              <a:ext cx="109" cy="299"/>
            </a:xfrm>
            <a:custGeom>
              <a:avLst/>
              <a:gdLst>
                <a:gd name="T0" fmla="*/ 29 w 45"/>
                <a:gd name="T1" fmla="*/ 14 h 124"/>
                <a:gd name="T2" fmla="*/ 29 w 45"/>
                <a:gd name="T3" fmla="*/ 6 h 124"/>
                <a:gd name="T4" fmla="*/ 23 w 45"/>
                <a:gd name="T5" fmla="*/ 0 h 124"/>
                <a:gd name="T6" fmla="*/ 18 w 45"/>
                <a:gd name="T7" fmla="*/ 0 h 124"/>
                <a:gd name="T8" fmla="*/ 12 w 45"/>
                <a:gd name="T9" fmla="*/ 6 h 124"/>
                <a:gd name="T10" fmla="*/ 12 w 45"/>
                <a:gd name="T11" fmla="*/ 14 h 124"/>
                <a:gd name="T12" fmla="*/ 0 w 45"/>
                <a:gd name="T13" fmla="*/ 38 h 124"/>
                <a:gd name="T14" fmla="*/ 10 w 45"/>
                <a:gd name="T15" fmla="*/ 83 h 124"/>
                <a:gd name="T16" fmla="*/ 6 w 45"/>
                <a:gd name="T17" fmla="*/ 117 h 124"/>
                <a:gd name="T18" fmla="*/ 17 w 45"/>
                <a:gd name="T19" fmla="*/ 124 h 124"/>
                <a:gd name="T20" fmla="*/ 25 w 45"/>
                <a:gd name="T21" fmla="*/ 124 h 124"/>
                <a:gd name="T22" fmla="*/ 45 w 45"/>
                <a:gd name="T23" fmla="*/ 67 h 124"/>
                <a:gd name="T24" fmla="*/ 29 w 45"/>
                <a:gd name="T25" fmla="*/ 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24">
                  <a:moveTo>
                    <a:pt x="29" y="14"/>
                  </a:moveTo>
                  <a:cubicBezTo>
                    <a:pt x="29" y="12"/>
                    <a:pt x="29" y="8"/>
                    <a:pt x="29" y="6"/>
                  </a:cubicBezTo>
                  <a:cubicBezTo>
                    <a:pt x="29" y="3"/>
                    <a:pt x="26" y="0"/>
                    <a:pt x="23" y="0"/>
                  </a:cubicBezTo>
                  <a:cubicBezTo>
                    <a:pt x="18" y="0"/>
                    <a:pt x="18" y="0"/>
                    <a:pt x="18" y="0"/>
                  </a:cubicBezTo>
                  <a:cubicBezTo>
                    <a:pt x="15" y="0"/>
                    <a:pt x="12" y="3"/>
                    <a:pt x="12" y="6"/>
                  </a:cubicBezTo>
                  <a:cubicBezTo>
                    <a:pt x="12" y="8"/>
                    <a:pt x="12" y="12"/>
                    <a:pt x="12" y="14"/>
                  </a:cubicBezTo>
                  <a:cubicBezTo>
                    <a:pt x="7" y="18"/>
                    <a:pt x="2" y="27"/>
                    <a:pt x="0" y="38"/>
                  </a:cubicBezTo>
                  <a:cubicBezTo>
                    <a:pt x="6" y="48"/>
                    <a:pt x="10" y="64"/>
                    <a:pt x="10" y="83"/>
                  </a:cubicBezTo>
                  <a:cubicBezTo>
                    <a:pt x="10" y="96"/>
                    <a:pt x="8" y="108"/>
                    <a:pt x="6" y="117"/>
                  </a:cubicBezTo>
                  <a:cubicBezTo>
                    <a:pt x="9" y="121"/>
                    <a:pt x="13" y="124"/>
                    <a:pt x="17" y="124"/>
                  </a:cubicBezTo>
                  <a:cubicBezTo>
                    <a:pt x="17" y="124"/>
                    <a:pt x="25" y="124"/>
                    <a:pt x="25" y="124"/>
                  </a:cubicBezTo>
                  <a:cubicBezTo>
                    <a:pt x="38" y="123"/>
                    <a:pt x="45" y="98"/>
                    <a:pt x="45" y="67"/>
                  </a:cubicBezTo>
                  <a:cubicBezTo>
                    <a:pt x="45" y="42"/>
                    <a:pt x="38" y="21"/>
                    <a:pt x="2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3">
              <a:extLst>
                <a:ext uri="{FF2B5EF4-FFF2-40B4-BE49-F238E27FC236}">
                  <a16:creationId xmlns:a16="http://schemas.microsoft.com/office/drawing/2014/main" id="{2EE3E45C-0928-4026-BC93-C01E35F2310F}"/>
                </a:ext>
              </a:extLst>
            </p:cNvPr>
            <p:cNvSpPr>
              <a:spLocks/>
            </p:cNvSpPr>
            <p:nvPr/>
          </p:nvSpPr>
          <p:spPr bwMode="auto">
            <a:xfrm>
              <a:off x="2257" y="1086"/>
              <a:ext cx="41" cy="58"/>
            </a:xfrm>
            <a:custGeom>
              <a:avLst/>
              <a:gdLst>
                <a:gd name="T0" fmla="*/ 9 w 17"/>
                <a:gd name="T1" fmla="*/ 22 h 24"/>
                <a:gd name="T2" fmla="*/ 17 w 17"/>
                <a:gd name="T3" fmla="*/ 16 h 24"/>
                <a:gd name="T4" fmla="*/ 17 w 17"/>
                <a:gd name="T5" fmla="*/ 14 h 24"/>
                <a:gd name="T6" fmla="*/ 17 w 17"/>
                <a:gd name="T7" fmla="*/ 14 h 24"/>
                <a:gd name="T8" fmla="*/ 17 w 17"/>
                <a:gd name="T9" fmla="*/ 8 h 24"/>
                <a:gd name="T10" fmla="*/ 9 w 17"/>
                <a:gd name="T11" fmla="*/ 0 h 24"/>
                <a:gd name="T12" fmla="*/ 0 w 17"/>
                <a:gd name="T13" fmla="*/ 8 h 24"/>
                <a:gd name="T14" fmla="*/ 0 w 17"/>
                <a:gd name="T15" fmla="*/ 14 h 24"/>
                <a:gd name="T16" fmla="*/ 0 w 17"/>
                <a:gd name="T17" fmla="*/ 14 h 24"/>
                <a:gd name="T18" fmla="*/ 0 w 17"/>
                <a:gd name="T19" fmla="*/ 16 h 24"/>
                <a:gd name="T20" fmla="*/ 9 w 17"/>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4">
                  <a:moveTo>
                    <a:pt x="9" y="22"/>
                  </a:moveTo>
                  <a:cubicBezTo>
                    <a:pt x="13" y="22"/>
                    <a:pt x="17" y="24"/>
                    <a:pt x="17" y="16"/>
                  </a:cubicBezTo>
                  <a:cubicBezTo>
                    <a:pt x="17" y="15"/>
                    <a:pt x="17" y="15"/>
                    <a:pt x="17" y="14"/>
                  </a:cubicBezTo>
                  <a:cubicBezTo>
                    <a:pt x="17" y="14"/>
                    <a:pt x="17" y="14"/>
                    <a:pt x="17" y="14"/>
                  </a:cubicBezTo>
                  <a:cubicBezTo>
                    <a:pt x="17" y="8"/>
                    <a:pt x="17" y="8"/>
                    <a:pt x="17" y="8"/>
                  </a:cubicBezTo>
                  <a:cubicBezTo>
                    <a:pt x="17" y="3"/>
                    <a:pt x="13" y="0"/>
                    <a:pt x="9" y="0"/>
                  </a:cubicBezTo>
                  <a:cubicBezTo>
                    <a:pt x="4" y="0"/>
                    <a:pt x="0" y="3"/>
                    <a:pt x="0" y="8"/>
                  </a:cubicBezTo>
                  <a:cubicBezTo>
                    <a:pt x="0" y="14"/>
                    <a:pt x="0" y="14"/>
                    <a:pt x="0" y="14"/>
                  </a:cubicBezTo>
                  <a:cubicBezTo>
                    <a:pt x="0" y="14"/>
                    <a:pt x="0" y="14"/>
                    <a:pt x="0" y="14"/>
                  </a:cubicBezTo>
                  <a:cubicBezTo>
                    <a:pt x="0" y="15"/>
                    <a:pt x="0" y="15"/>
                    <a:pt x="0" y="16"/>
                  </a:cubicBezTo>
                  <a:cubicBezTo>
                    <a:pt x="0" y="24"/>
                    <a:pt x="4" y="22"/>
                    <a:pt x="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4">
              <a:extLst>
                <a:ext uri="{FF2B5EF4-FFF2-40B4-BE49-F238E27FC236}">
                  <a16:creationId xmlns:a16="http://schemas.microsoft.com/office/drawing/2014/main" id="{31369B05-2CF8-40B8-A9CD-70E1981944CD}"/>
                </a:ext>
              </a:extLst>
            </p:cNvPr>
            <p:cNvSpPr>
              <a:spLocks noChangeArrowheads="1"/>
            </p:cNvSpPr>
            <p:nvPr/>
          </p:nvSpPr>
          <p:spPr bwMode="auto">
            <a:xfrm>
              <a:off x="2262" y="1144"/>
              <a:ext cx="31" cy="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5">
              <a:extLst>
                <a:ext uri="{FF2B5EF4-FFF2-40B4-BE49-F238E27FC236}">
                  <a16:creationId xmlns:a16="http://schemas.microsoft.com/office/drawing/2014/main" id="{410CA9BD-3DEB-4827-B860-13737A35D536}"/>
                </a:ext>
              </a:extLst>
            </p:cNvPr>
            <p:cNvSpPr>
              <a:spLocks/>
            </p:cNvSpPr>
            <p:nvPr/>
          </p:nvSpPr>
          <p:spPr bwMode="auto">
            <a:xfrm>
              <a:off x="2119" y="1206"/>
              <a:ext cx="121" cy="300"/>
            </a:xfrm>
            <a:custGeom>
              <a:avLst/>
              <a:gdLst>
                <a:gd name="T0" fmla="*/ 33 w 50"/>
                <a:gd name="T1" fmla="*/ 14 h 124"/>
                <a:gd name="T2" fmla="*/ 33 w 50"/>
                <a:gd name="T3" fmla="*/ 6 h 124"/>
                <a:gd name="T4" fmla="*/ 27 w 50"/>
                <a:gd name="T5" fmla="*/ 0 h 124"/>
                <a:gd name="T6" fmla="*/ 22 w 50"/>
                <a:gd name="T7" fmla="*/ 0 h 124"/>
                <a:gd name="T8" fmla="*/ 17 w 50"/>
                <a:gd name="T9" fmla="*/ 6 h 124"/>
                <a:gd name="T10" fmla="*/ 17 w 50"/>
                <a:gd name="T11" fmla="*/ 14 h 124"/>
                <a:gd name="T12" fmla="*/ 0 w 50"/>
                <a:gd name="T13" fmla="*/ 68 h 124"/>
                <a:gd name="T14" fmla="*/ 21 w 50"/>
                <a:gd name="T15" fmla="*/ 124 h 124"/>
                <a:gd name="T16" fmla="*/ 30 w 50"/>
                <a:gd name="T17" fmla="*/ 124 h 124"/>
                <a:gd name="T18" fmla="*/ 50 w 50"/>
                <a:gd name="T19" fmla="*/ 68 h 124"/>
                <a:gd name="T20" fmla="*/ 33 w 50"/>
                <a:gd name="T21" fmla="*/ 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24">
                  <a:moveTo>
                    <a:pt x="33" y="14"/>
                  </a:moveTo>
                  <a:cubicBezTo>
                    <a:pt x="34" y="12"/>
                    <a:pt x="33" y="8"/>
                    <a:pt x="33" y="6"/>
                  </a:cubicBezTo>
                  <a:cubicBezTo>
                    <a:pt x="33" y="3"/>
                    <a:pt x="31" y="0"/>
                    <a:pt x="27" y="0"/>
                  </a:cubicBezTo>
                  <a:cubicBezTo>
                    <a:pt x="22" y="0"/>
                    <a:pt x="22" y="0"/>
                    <a:pt x="22" y="0"/>
                  </a:cubicBezTo>
                  <a:cubicBezTo>
                    <a:pt x="19" y="0"/>
                    <a:pt x="17" y="3"/>
                    <a:pt x="17" y="6"/>
                  </a:cubicBezTo>
                  <a:cubicBezTo>
                    <a:pt x="17" y="8"/>
                    <a:pt x="16" y="12"/>
                    <a:pt x="17" y="14"/>
                  </a:cubicBezTo>
                  <a:cubicBezTo>
                    <a:pt x="7" y="22"/>
                    <a:pt x="0" y="43"/>
                    <a:pt x="0" y="68"/>
                  </a:cubicBezTo>
                  <a:cubicBezTo>
                    <a:pt x="0" y="99"/>
                    <a:pt x="8" y="124"/>
                    <a:pt x="21" y="124"/>
                  </a:cubicBezTo>
                  <a:cubicBezTo>
                    <a:pt x="22" y="124"/>
                    <a:pt x="29" y="124"/>
                    <a:pt x="30" y="124"/>
                  </a:cubicBezTo>
                  <a:cubicBezTo>
                    <a:pt x="43" y="123"/>
                    <a:pt x="50" y="98"/>
                    <a:pt x="50" y="68"/>
                  </a:cubicBezTo>
                  <a:cubicBezTo>
                    <a:pt x="50" y="43"/>
                    <a:pt x="43" y="22"/>
                    <a:pt x="3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46">
              <a:extLst>
                <a:ext uri="{FF2B5EF4-FFF2-40B4-BE49-F238E27FC236}">
                  <a16:creationId xmlns:a16="http://schemas.microsoft.com/office/drawing/2014/main" id="{6DECAEF4-8BA6-40B9-A5C4-267FCBEEB197}"/>
                </a:ext>
              </a:extLst>
            </p:cNvPr>
            <p:cNvSpPr>
              <a:spLocks/>
            </p:cNvSpPr>
            <p:nvPr/>
          </p:nvSpPr>
          <p:spPr bwMode="auto">
            <a:xfrm>
              <a:off x="2160" y="1122"/>
              <a:ext cx="39" cy="58"/>
            </a:xfrm>
            <a:custGeom>
              <a:avLst/>
              <a:gdLst>
                <a:gd name="T0" fmla="*/ 8 w 16"/>
                <a:gd name="T1" fmla="*/ 23 h 24"/>
                <a:gd name="T2" fmla="*/ 16 w 16"/>
                <a:gd name="T3" fmla="*/ 16 h 24"/>
                <a:gd name="T4" fmla="*/ 16 w 16"/>
                <a:gd name="T5" fmla="*/ 15 h 24"/>
                <a:gd name="T6" fmla="*/ 16 w 16"/>
                <a:gd name="T7" fmla="*/ 14 h 24"/>
                <a:gd name="T8" fmla="*/ 16 w 16"/>
                <a:gd name="T9" fmla="*/ 8 h 24"/>
                <a:gd name="T10" fmla="*/ 8 w 16"/>
                <a:gd name="T11" fmla="*/ 0 h 24"/>
                <a:gd name="T12" fmla="*/ 0 w 16"/>
                <a:gd name="T13" fmla="*/ 8 h 24"/>
                <a:gd name="T14" fmla="*/ 0 w 16"/>
                <a:gd name="T15" fmla="*/ 14 h 24"/>
                <a:gd name="T16" fmla="*/ 0 w 16"/>
                <a:gd name="T17" fmla="*/ 15 h 24"/>
                <a:gd name="T18" fmla="*/ 0 w 16"/>
                <a:gd name="T19" fmla="*/ 16 h 24"/>
                <a:gd name="T20" fmla="*/ 8 w 16"/>
                <a:gd name="T2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4">
                  <a:moveTo>
                    <a:pt x="8" y="23"/>
                  </a:moveTo>
                  <a:cubicBezTo>
                    <a:pt x="12" y="23"/>
                    <a:pt x="16" y="24"/>
                    <a:pt x="16" y="16"/>
                  </a:cubicBezTo>
                  <a:cubicBezTo>
                    <a:pt x="16" y="16"/>
                    <a:pt x="16" y="15"/>
                    <a:pt x="16" y="15"/>
                  </a:cubicBezTo>
                  <a:cubicBezTo>
                    <a:pt x="16" y="15"/>
                    <a:pt x="16" y="15"/>
                    <a:pt x="16" y="14"/>
                  </a:cubicBezTo>
                  <a:cubicBezTo>
                    <a:pt x="16" y="8"/>
                    <a:pt x="16" y="8"/>
                    <a:pt x="16" y="8"/>
                  </a:cubicBezTo>
                  <a:cubicBezTo>
                    <a:pt x="16" y="4"/>
                    <a:pt x="12" y="0"/>
                    <a:pt x="8" y="0"/>
                  </a:cubicBezTo>
                  <a:cubicBezTo>
                    <a:pt x="3" y="0"/>
                    <a:pt x="0" y="4"/>
                    <a:pt x="0" y="8"/>
                  </a:cubicBezTo>
                  <a:cubicBezTo>
                    <a:pt x="0" y="14"/>
                    <a:pt x="0" y="14"/>
                    <a:pt x="0" y="14"/>
                  </a:cubicBezTo>
                  <a:cubicBezTo>
                    <a:pt x="0" y="15"/>
                    <a:pt x="0" y="15"/>
                    <a:pt x="0" y="15"/>
                  </a:cubicBezTo>
                  <a:cubicBezTo>
                    <a:pt x="0" y="15"/>
                    <a:pt x="0" y="16"/>
                    <a:pt x="0" y="16"/>
                  </a:cubicBezTo>
                  <a:cubicBezTo>
                    <a:pt x="0" y="24"/>
                    <a:pt x="3" y="23"/>
                    <a:pt x="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7">
              <a:extLst>
                <a:ext uri="{FF2B5EF4-FFF2-40B4-BE49-F238E27FC236}">
                  <a16:creationId xmlns:a16="http://schemas.microsoft.com/office/drawing/2014/main" id="{BA2E092A-9413-4B74-A58D-47BD0CF6D289}"/>
                </a:ext>
              </a:extLst>
            </p:cNvPr>
            <p:cNvSpPr>
              <a:spLocks noChangeArrowheads="1"/>
            </p:cNvSpPr>
            <p:nvPr/>
          </p:nvSpPr>
          <p:spPr bwMode="auto">
            <a:xfrm>
              <a:off x="2162" y="1182"/>
              <a:ext cx="3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3" name="Freeform 51">
            <a:extLst>
              <a:ext uri="{FF2B5EF4-FFF2-40B4-BE49-F238E27FC236}">
                <a16:creationId xmlns:a16="http://schemas.microsoft.com/office/drawing/2014/main" id="{AEC081C7-7DA7-4D8A-9210-FE0BF0FBBF81}"/>
              </a:ext>
            </a:extLst>
          </p:cNvPr>
          <p:cNvSpPr>
            <a:spLocks noEditPoints="1"/>
          </p:cNvSpPr>
          <p:nvPr/>
        </p:nvSpPr>
        <p:spPr bwMode="auto">
          <a:xfrm>
            <a:off x="9686551" y="3674910"/>
            <a:ext cx="814388" cy="781049"/>
          </a:xfrm>
          <a:custGeom>
            <a:avLst/>
            <a:gdLst>
              <a:gd name="T0" fmla="*/ 100 w 176"/>
              <a:gd name="T1" fmla="*/ 97 h 169"/>
              <a:gd name="T2" fmla="*/ 102 w 176"/>
              <a:gd name="T3" fmla="*/ 104 h 169"/>
              <a:gd name="T4" fmla="*/ 95 w 176"/>
              <a:gd name="T5" fmla="*/ 141 h 169"/>
              <a:gd name="T6" fmla="*/ 88 w 176"/>
              <a:gd name="T7" fmla="*/ 147 h 169"/>
              <a:gd name="T8" fmla="*/ 86 w 176"/>
              <a:gd name="T9" fmla="*/ 146 h 169"/>
              <a:gd name="T10" fmla="*/ 80 w 176"/>
              <a:gd name="T11" fmla="*/ 138 h 169"/>
              <a:gd name="T12" fmla="*/ 87 w 176"/>
              <a:gd name="T13" fmla="*/ 106 h 169"/>
              <a:gd name="T14" fmla="*/ 50 w 176"/>
              <a:gd name="T15" fmla="*/ 86 h 169"/>
              <a:gd name="T16" fmla="*/ 49 w 176"/>
              <a:gd name="T17" fmla="*/ 62 h 169"/>
              <a:gd name="T18" fmla="*/ 71 w 176"/>
              <a:gd name="T19" fmla="*/ 46 h 169"/>
              <a:gd name="T20" fmla="*/ 91 w 176"/>
              <a:gd name="T21" fmla="*/ 36 h 169"/>
              <a:gd name="T22" fmla="*/ 95 w 176"/>
              <a:gd name="T23" fmla="*/ 36 h 169"/>
              <a:gd name="T24" fmla="*/ 100 w 176"/>
              <a:gd name="T25" fmla="*/ 39 h 169"/>
              <a:gd name="T26" fmla="*/ 127 w 176"/>
              <a:gd name="T27" fmla="*/ 66 h 169"/>
              <a:gd name="T28" fmla="*/ 154 w 176"/>
              <a:gd name="T29" fmla="*/ 66 h 169"/>
              <a:gd name="T30" fmla="*/ 161 w 176"/>
              <a:gd name="T31" fmla="*/ 73 h 169"/>
              <a:gd name="T32" fmla="*/ 154 w 176"/>
              <a:gd name="T33" fmla="*/ 80 h 169"/>
              <a:gd name="T34" fmla="*/ 124 w 176"/>
              <a:gd name="T35" fmla="*/ 80 h 169"/>
              <a:gd name="T36" fmla="*/ 119 w 176"/>
              <a:gd name="T37" fmla="*/ 78 h 169"/>
              <a:gd name="T38" fmla="*/ 114 w 176"/>
              <a:gd name="T39" fmla="*/ 74 h 169"/>
              <a:gd name="T40" fmla="*/ 101 w 176"/>
              <a:gd name="T41" fmla="*/ 62 h 169"/>
              <a:gd name="T42" fmla="*/ 77 w 176"/>
              <a:gd name="T43" fmla="*/ 78 h 169"/>
              <a:gd name="T44" fmla="*/ 98 w 176"/>
              <a:gd name="T45" fmla="*/ 95 h 169"/>
              <a:gd name="T46" fmla="*/ 100 w 176"/>
              <a:gd name="T47" fmla="*/ 97 h 169"/>
              <a:gd name="T48" fmla="*/ 113 w 176"/>
              <a:gd name="T49" fmla="*/ 36 h 169"/>
              <a:gd name="T50" fmla="*/ 132 w 176"/>
              <a:gd name="T51" fmla="*/ 18 h 169"/>
              <a:gd name="T52" fmla="*/ 113 w 176"/>
              <a:gd name="T53" fmla="*/ 0 h 169"/>
              <a:gd name="T54" fmla="*/ 95 w 176"/>
              <a:gd name="T55" fmla="*/ 18 h 169"/>
              <a:gd name="T56" fmla="*/ 113 w 176"/>
              <a:gd name="T57" fmla="*/ 36 h 169"/>
              <a:gd name="T58" fmla="*/ 176 w 176"/>
              <a:gd name="T59" fmla="*/ 135 h 169"/>
              <a:gd name="T60" fmla="*/ 143 w 176"/>
              <a:gd name="T61" fmla="*/ 169 h 169"/>
              <a:gd name="T62" fmla="*/ 110 w 176"/>
              <a:gd name="T63" fmla="*/ 135 h 169"/>
              <a:gd name="T64" fmla="*/ 143 w 176"/>
              <a:gd name="T65" fmla="*/ 102 h 169"/>
              <a:gd name="T66" fmla="*/ 176 w 176"/>
              <a:gd name="T67" fmla="*/ 135 h 169"/>
              <a:gd name="T68" fmla="*/ 165 w 176"/>
              <a:gd name="T69" fmla="*/ 135 h 169"/>
              <a:gd name="T70" fmla="*/ 143 w 176"/>
              <a:gd name="T71" fmla="*/ 113 h 169"/>
              <a:gd name="T72" fmla="*/ 121 w 176"/>
              <a:gd name="T73" fmla="*/ 135 h 169"/>
              <a:gd name="T74" fmla="*/ 143 w 176"/>
              <a:gd name="T75" fmla="*/ 158 h 169"/>
              <a:gd name="T76" fmla="*/ 165 w 176"/>
              <a:gd name="T77" fmla="*/ 135 h 169"/>
              <a:gd name="T78" fmla="*/ 66 w 176"/>
              <a:gd name="T79" fmla="*/ 135 h 169"/>
              <a:gd name="T80" fmla="*/ 33 w 176"/>
              <a:gd name="T81" fmla="*/ 169 h 169"/>
              <a:gd name="T82" fmla="*/ 0 w 176"/>
              <a:gd name="T83" fmla="*/ 135 h 169"/>
              <a:gd name="T84" fmla="*/ 33 w 176"/>
              <a:gd name="T85" fmla="*/ 102 h 169"/>
              <a:gd name="T86" fmla="*/ 66 w 176"/>
              <a:gd name="T87" fmla="*/ 135 h 169"/>
              <a:gd name="T88" fmla="*/ 55 w 176"/>
              <a:gd name="T89" fmla="*/ 135 h 169"/>
              <a:gd name="T90" fmla="*/ 33 w 176"/>
              <a:gd name="T91" fmla="*/ 113 h 169"/>
              <a:gd name="T92" fmla="*/ 11 w 176"/>
              <a:gd name="T93" fmla="*/ 135 h 169"/>
              <a:gd name="T94" fmla="*/ 33 w 176"/>
              <a:gd name="T95" fmla="*/ 158 h 169"/>
              <a:gd name="T96" fmla="*/ 55 w 176"/>
              <a:gd name="T97" fmla="*/ 13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69">
                <a:moveTo>
                  <a:pt x="100" y="97"/>
                </a:moveTo>
                <a:cubicBezTo>
                  <a:pt x="102" y="98"/>
                  <a:pt x="103" y="101"/>
                  <a:pt x="102" y="104"/>
                </a:cubicBezTo>
                <a:cubicBezTo>
                  <a:pt x="95" y="141"/>
                  <a:pt x="95" y="141"/>
                  <a:pt x="95" y="141"/>
                </a:cubicBezTo>
                <a:cubicBezTo>
                  <a:pt x="94" y="144"/>
                  <a:pt x="91" y="147"/>
                  <a:pt x="88" y="147"/>
                </a:cubicBezTo>
                <a:cubicBezTo>
                  <a:pt x="87" y="147"/>
                  <a:pt x="87" y="146"/>
                  <a:pt x="86" y="146"/>
                </a:cubicBezTo>
                <a:cubicBezTo>
                  <a:pt x="82" y="146"/>
                  <a:pt x="80" y="142"/>
                  <a:pt x="80" y="138"/>
                </a:cubicBezTo>
                <a:cubicBezTo>
                  <a:pt x="87" y="106"/>
                  <a:pt x="87" y="106"/>
                  <a:pt x="87" y="106"/>
                </a:cubicBezTo>
                <a:cubicBezTo>
                  <a:pt x="50" y="86"/>
                  <a:pt x="50" y="86"/>
                  <a:pt x="50" y="86"/>
                </a:cubicBezTo>
                <a:cubicBezTo>
                  <a:pt x="42" y="80"/>
                  <a:pt x="41" y="68"/>
                  <a:pt x="49" y="62"/>
                </a:cubicBezTo>
                <a:cubicBezTo>
                  <a:pt x="58" y="56"/>
                  <a:pt x="66" y="50"/>
                  <a:pt x="71" y="46"/>
                </a:cubicBezTo>
                <a:cubicBezTo>
                  <a:pt x="80" y="40"/>
                  <a:pt x="85" y="36"/>
                  <a:pt x="91" y="36"/>
                </a:cubicBezTo>
                <a:cubicBezTo>
                  <a:pt x="94" y="36"/>
                  <a:pt x="95" y="36"/>
                  <a:pt x="95" y="36"/>
                </a:cubicBezTo>
                <a:cubicBezTo>
                  <a:pt x="97" y="36"/>
                  <a:pt x="99" y="37"/>
                  <a:pt x="100" y="39"/>
                </a:cubicBezTo>
                <a:cubicBezTo>
                  <a:pt x="127" y="66"/>
                  <a:pt x="127" y="66"/>
                  <a:pt x="127" y="66"/>
                </a:cubicBezTo>
                <a:cubicBezTo>
                  <a:pt x="154" y="66"/>
                  <a:pt x="154" y="66"/>
                  <a:pt x="154" y="66"/>
                </a:cubicBezTo>
                <a:cubicBezTo>
                  <a:pt x="158" y="66"/>
                  <a:pt x="161" y="69"/>
                  <a:pt x="161" y="73"/>
                </a:cubicBezTo>
                <a:cubicBezTo>
                  <a:pt x="161" y="77"/>
                  <a:pt x="158" y="80"/>
                  <a:pt x="154" y="80"/>
                </a:cubicBezTo>
                <a:cubicBezTo>
                  <a:pt x="124" y="80"/>
                  <a:pt x="124" y="80"/>
                  <a:pt x="124" y="80"/>
                </a:cubicBezTo>
                <a:cubicBezTo>
                  <a:pt x="122" y="80"/>
                  <a:pt x="120" y="80"/>
                  <a:pt x="119" y="78"/>
                </a:cubicBezTo>
                <a:cubicBezTo>
                  <a:pt x="114" y="74"/>
                  <a:pt x="114" y="74"/>
                  <a:pt x="114" y="74"/>
                </a:cubicBezTo>
                <a:cubicBezTo>
                  <a:pt x="101" y="62"/>
                  <a:pt x="101" y="62"/>
                  <a:pt x="101" y="62"/>
                </a:cubicBezTo>
                <a:cubicBezTo>
                  <a:pt x="77" y="78"/>
                  <a:pt x="77" y="78"/>
                  <a:pt x="77" y="78"/>
                </a:cubicBezTo>
                <a:cubicBezTo>
                  <a:pt x="98" y="95"/>
                  <a:pt x="98" y="95"/>
                  <a:pt x="98" y="95"/>
                </a:cubicBezTo>
                <a:lnTo>
                  <a:pt x="100" y="97"/>
                </a:lnTo>
                <a:close/>
                <a:moveTo>
                  <a:pt x="113" y="36"/>
                </a:moveTo>
                <a:cubicBezTo>
                  <a:pt x="123" y="36"/>
                  <a:pt x="132" y="28"/>
                  <a:pt x="132" y="18"/>
                </a:cubicBezTo>
                <a:cubicBezTo>
                  <a:pt x="132" y="8"/>
                  <a:pt x="123" y="0"/>
                  <a:pt x="113" y="0"/>
                </a:cubicBezTo>
                <a:cubicBezTo>
                  <a:pt x="103" y="0"/>
                  <a:pt x="95" y="8"/>
                  <a:pt x="95" y="18"/>
                </a:cubicBezTo>
                <a:cubicBezTo>
                  <a:pt x="95" y="28"/>
                  <a:pt x="103" y="36"/>
                  <a:pt x="113" y="36"/>
                </a:cubicBezTo>
                <a:close/>
                <a:moveTo>
                  <a:pt x="176" y="135"/>
                </a:moveTo>
                <a:cubicBezTo>
                  <a:pt x="176" y="154"/>
                  <a:pt x="161" y="169"/>
                  <a:pt x="143" y="169"/>
                </a:cubicBezTo>
                <a:cubicBezTo>
                  <a:pt x="124" y="169"/>
                  <a:pt x="110" y="154"/>
                  <a:pt x="110" y="135"/>
                </a:cubicBezTo>
                <a:cubicBezTo>
                  <a:pt x="110" y="117"/>
                  <a:pt x="124" y="102"/>
                  <a:pt x="143" y="102"/>
                </a:cubicBezTo>
                <a:cubicBezTo>
                  <a:pt x="161" y="102"/>
                  <a:pt x="176" y="117"/>
                  <a:pt x="176" y="135"/>
                </a:cubicBezTo>
                <a:close/>
                <a:moveTo>
                  <a:pt x="165" y="135"/>
                </a:moveTo>
                <a:cubicBezTo>
                  <a:pt x="165" y="123"/>
                  <a:pt x="155" y="113"/>
                  <a:pt x="143" y="113"/>
                </a:cubicBezTo>
                <a:cubicBezTo>
                  <a:pt x="130" y="113"/>
                  <a:pt x="121" y="123"/>
                  <a:pt x="121" y="135"/>
                </a:cubicBezTo>
                <a:cubicBezTo>
                  <a:pt x="121" y="148"/>
                  <a:pt x="130" y="158"/>
                  <a:pt x="143" y="158"/>
                </a:cubicBezTo>
                <a:cubicBezTo>
                  <a:pt x="155" y="158"/>
                  <a:pt x="165" y="148"/>
                  <a:pt x="165" y="135"/>
                </a:cubicBezTo>
                <a:close/>
                <a:moveTo>
                  <a:pt x="66" y="135"/>
                </a:moveTo>
                <a:cubicBezTo>
                  <a:pt x="66" y="154"/>
                  <a:pt x="51" y="169"/>
                  <a:pt x="33" y="169"/>
                </a:cubicBezTo>
                <a:cubicBezTo>
                  <a:pt x="14" y="169"/>
                  <a:pt x="0" y="154"/>
                  <a:pt x="0" y="135"/>
                </a:cubicBezTo>
                <a:cubicBezTo>
                  <a:pt x="0" y="117"/>
                  <a:pt x="14" y="102"/>
                  <a:pt x="33" y="102"/>
                </a:cubicBezTo>
                <a:cubicBezTo>
                  <a:pt x="51" y="102"/>
                  <a:pt x="66" y="117"/>
                  <a:pt x="66" y="135"/>
                </a:cubicBezTo>
                <a:close/>
                <a:moveTo>
                  <a:pt x="55" y="135"/>
                </a:moveTo>
                <a:cubicBezTo>
                  <a:pt x="55" y="123"/>
                  <a:pt x="45" y="113"/>
                  <a:pt x="33" y="113"/>
                </a:cubicBezTo>
                <a:cubicBezTo>
                  <a:pt x="20" y="113"/>
                  <a:pt x="11" y="123"/>
                  <a:pt x="11" y="135"/>
                </a:cubicBezTo>
                <a:cubicBezTo>
                  <a:pt x="11" y="148"/>
                  <a:pt x="20" y="158"/>
                  <a:pt x="33" y="158"/>
                </a:cubicBezTo>
                <a:cubicBezTo>
                  <a:pt x="45" y="158"/>
                  <a:pt x="55" y="148"/>
                  <a:pt x="55" y="135"/>
                </a:cubicBezTo>
                <a:close/>
              </a:path>
            </a:pathLst>
          </a:custGeom>
          <a:solidFill>
            <a:srgbClr val="32B1B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4" name="Group 17">
            <a:extLst>
              <a:ext uri="{FF2B5EF4-FFF2-40B4-BE49-F238E27FC236}">
                <a16:creationId xmlns:a16="http://schemas.microsoft.com/office/drawing/2014/main" id="{66E2F8B0-6686-4A64-BE3D-7D36EDE5674D}"/>
              </a:ext>
            </a:extLst>
          </p:cNvPr>
          <p:cNvGrpSpPr>
            <a:grpSpLocks noChangeAspect="1"/>
          </p:cNvGrpSpPr>
          <p:nvPr/>
        </p:nvGrpSpPr>
        <p:grpSpPr bwMode="auto">
          <a:xfrm>
            <a:off x="8334077" y="4801302"/>
            <a:ext cx="853320" cy="742525"/>
            <a:chOff x="1" y="3"/>
            <a:chExt cx="439" cy="382"/>
          </a:xfrm>
          <a:solidFill>
            <a:srgbClr val="32B1B4"/>
          </a:solidFill>
        </p:grpSpPr>
        <p:sp>
          <p:nvSpPr>
            <p:cNvPr id="115" name="Freeform 18">
              <a:extLst>
                <a:ext uri="{FF2B5EF4-FFF2-40B4-BE49-F238E27FC236}">
                  <a16:creationId xmlns:a16="http://schemas.microsoft.com/office/drawing/2014/main" id="{5710121C-FD18-4B8D-B62C-C8D3118CD5EF}"/>
                </a:ext>
              </a:extLst>
            </p:cNvPr>
            <p:cNvSpPr>
              <a:spLocks/>
            </p:cNvSpPr>
            <p:nvPr/>
          </p:nvSpPr>
          <p:spPr bwMode="auto">
            <a:xfrm>
              <a:off x="11" y="3"/>
              <a:ext cx="419" cy="370"/>
            </a:xfrm>
            <a:custGeom>
              <a:avLst/>
              <a:gdLst>
                <a:gd name="T0" fmla="*/ 9 w 174"/>
                <a:gd name="T1" fmla="*/ 98 h 153"/>
                <a:gd name="T2" fmla="*/ 87 w 174"/>
                <a:gd name="T3" fmla="*/ 0 h 153"/>
                <a:gd name="T4" fmla="*/ 166 w 174"/>
                <a:gd name="T5" fmla="*/ 98 h 153"/>
                <a:gd name="T6" fmla="*/ 169 w 174"/>
                <a:gd name="T7" fmla="*/ 110 h 153"/>
                <a:gd name="T8" fmla="*/ 169 w 174"/>
                <a:gd name="T9" fmla="*/ 125 h 153"/>
                <a:gd name="T10" fmla="*/ 152 w 174"/>
                <a:gd name="T11" fmla="*/ 150 h 153"/>
                <a:gd name="T12" fmla="*/ 151 w 174"/>
                <a:gd name="T13" fmla="*/ 70 h 153"/>
                <a:gd name="T14" fmla="*/ 87 w 174"/>
                <a:gd name="T15" fmla="*/ 15 h 153"/>
                <a:gd name="T16" fmla="*/ 23 w 174"/>
                <a:gd name="T17" fmla="*/ 70 h 153"/>
                <a:gd name="T18" fmla="*/ 23 w 174"/>
                <a:gd name="T19" fmla="*/ 150 h 153"/>
                <a:gd name="T20" fmla="*/ 5 w 174"/>
                <a:gd name="T21" fmla="*/ 130 h 153"/>
                <a:gd name="T22" fmla="*/ 5 w 174"/>
                <a:gd name="T23" fmla="*/ 109 h 153"/>
                <a:gd name="T24" fmla="*/ 9 w 174"/>
                <a:gd name="T25"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53">
                  <a:moveTo>
                    <a:pt x="9" y="98"/>
                  </a:moveTo>
                  <a:cubicBezTo>
                    <a:pt x="9" y="98"/>
                    <a:pt x="0" y="0"/>
                    <a:pt x="87" y="0"/>
                  </a:cubicBezTo>
                  <a:cubicBezTo>
                    <a:pt x="174" y="0"/>
                    <a:pt x="166" y="98"/>
                    <a:pt x="166" y="98"/>
                  </a:cubicBezTo>
                  <a:cubicBezTo>
                    <a:pt x="166" y="98"/>
                    <a:pt x="169" y="99"/>
                    <a:pt x="169" y="110"/>
                  </a:cubicBezTo>
                  <a:cubicBezTo>
                    <a:pt x="169" y="125"/>
                    <a:pt x="169" y="125"/>
                    <a:pt x="169" y="125"/>
                  </a:cubicBezTo>
                  <a:cubicBezTo>
                    <a:pt x="169" y="125"/>
                    <a:pt x="170" y="150"/>
                    <a:pt x="152" y="150"/>
                  </a:cubicBezTo>
                  <a:cubicBezTo>
                    <a:pt x="151" y="70"/>
                    <a:pt x="151" y="70"/>
                    <a:pt x="151" y="70"/>
                  </a:cubicBezTo>
                  <a:cubicBezTo>
                    <a:pt x="151" y="70"/>
                    <a:pt x="140" y="15"/>
                    <a:pt x="87" y="15"/>
                  </a:cubicBezTo>
                  <a:cubicBezTo>
                    <a:pt x="35" y="15"/>
                    <a:pt x="23" y="70"/>
                    <a:pt x="23" y="70"/>
                  </a:cubicBezTo>
                  <a:cubicBezTo>
                    <a:pt x="23" y="150"/>
                    <a:pt x="23" y="150"/>
                    <a:pt x="23" y="150"/>
                  </a:cubicBezTo>
                  <a:cubicBezTo>
                    <a:pt x="23" y="150"/>
                    <a:pt x="9" y="153"/>
                    <a:pt x="5" y="130"/>
                  </a:cubicBezTo>
                  <a:cubicBezTo>
                    <a:pt x="5" y="109"/>
                    <a:pt x="5" y="109"/>
                    <a:pt x="5" y="109"/>
                  </a:cubicBezTo>
                  <a:cubicBezTo>
                    <a:pt x="5" y="109"/>
                    <a:pt x="5" y="100"/>
                    <a:pt x="9" y="9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9">
              <a:extLst>
                <a:ext uri="{FF2B5EF4-FFF2-40B4-BE49-F238E27FC236}">
                  <a16:creationId xmlns:a16="http://schemas.microsoft.com/office/drawing/2014/main" id="{05771F4C-3DB3-44DF-9C94-F04A6AC080E8}"/>
                </a:ext>
              </a:extLst>
            </p:cNvPr>
            <p:cNvSpPr>
              <a:spLocks/>
            </p:cNvSpPr>
            <p:nvPr/>
          </p:nvSpPr>
          <p:spPr bwMode="auto">
            <a:xfrm>
              <a:off x="83"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0">
              <a:extLst>
                <a:ext uri="{FF2B5EF4-FFF2-40B4-BE49-F238E27FC236}">
                  <a16:creationId xmlns:a16="http://schemas.microsoft.com/office/drawing/2014/main" id="{917EA420-389E-44A5-8AB2-143F6398152B}"/>
                </a:ext>
              </a:extLst>
            </p:cNvPr>
            <p:cNvSpPr>
              <a:spLocks/>
            </p:cNvSpPr>
            <p:nvPr/>
          </p:nvSpPr>
          <p:spPr bwMode="auto">
            <a:xfrm>
              <a:off x="290"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9BE2892A-2A0F-4F22-99B5-24AF239F62E8}"/>
                </a:ext>
              </a:extLst>
            </p:cNvPr>
            <p:cNvSpPr>
              <a:spLocks/>
            </p:cNvSpPr>
            <p:nvPr/>
          </p:nvSpPr>
          <p:spPr bwMode="auto">
            <a:xfrm>
              <a:off x="1" y="259"/>
              <a:ext cx="19" cy="56"/>
            </a:xfrm>
            <a:custGeom>
              <a:avLst/>
              <a:gdLst>
                <a:gd name="T0" fmla="*/ 8 w 8"/>
                <a:gd name="T1" fmla="*/ 0 h 23"/>
                <a:gd name="T2" fmla="*/ 8 w 8"/>
                <a:gd name="T3" fmla="*/ 23 h 23"/>
                <a:gd name="T4" fmla="*/ 0 w 8"/>
                <a:gd name="T5" fmla="*/ 11 h 23"/>
                <a:gd name="T6" fmla="*/ 8 w 8"/>
                <a:gd name="T7" fmla="*/ 0 h 23"/>
              </a:gdLst>
              <a:ahLst/>
              <a:cxnLst>
                <a:cxn ang="0">
                  <a:pos x="T0" y="T1"/>
                </a:cxn>
                <a:cxn ang="0">
                  <a:pos x="T2" y="T3"/>
                </a:cxn>
                <a:cxn ang="0">
                  <a:pos x="T4" y="T5"/>
                </a:cxn>
                <a:cxn ang="0">
                  <a:pos x="T6" y="T7"/>
                </a:cxn>
              </a:cxnLst>
              <a:rect l="0" t="0" r="r" b="b"/>
              <a:pathLst>
                <a:path w="8" h="23">
                  <a:moveTo>
                    <a:pt x="8" y="0"/>
                  </a:moveTo>
                  <a:cubicBezTo>
                    <a:pt x="8" y="23"/>
                    <a:pt x="8" y="23"/>
                    <a:pt x="8" y="23"/>
                  </a:cubicBezTo>
                  <a:cubicBezTo>
                    <a:pt x="8" y="23"/>
                    <a:pt x="0" y="19"/>
                    <a:pt x="0" y="11"/>
                  </a:cubicBezTo>
                  <a:cubicBezTo>
                    <a:pt x="0" y="1"/>
                    <a:pt x="8" y="0"/>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88746905-92D5-45C3-84F7-7F41BD026628}"/>
                </a:ext>
              </a:extLst>
            </p:cNvPr>
            <p:cNvSpPr>
              <a:spLocks/>
            </p:cNvSpPr>
            <p:nvPr/>
          </p:nvSpPr>
          <p:spPr bwMode="auto">
            <a:xfrm>
              <a:off x="420" y="259"/>
              <a:ext cx="20" cy="56"/>
            </a:xfrm>
            <a:custGeom>
              <a:avLst/>
              <a:gdLst>
                <a:gd name="T0" fmla="*/ 0 w 8"/>
                <a:gd name="T1" fmla="*/ 0 h 23"/>
                <a:gd name="T2" fmla="*/ 0 w 8"/>
                <a:gd name="T3" fmla="*/ 23 h 23"/>
                <a:gd name="T4" fmla="*/ 8 w 8"/>
                <a:gd name="T5" fmla="*/ 11 h 23"/>
                <a:gd name="T6" fmla="*/ 0 w 8"/>
                <a:gd name="T7" fmla="*/ 0 h 23"/>
              </a:gdLst>
              <a:ahLst/>
              <a:cxnLst>
                <a:cxn ang="0">
                  <a:pos x="T0" y="T1"/>
                </a:cxn>
                <a:cxn ang="0">
                  <a:pos x="T2" y="T3"/>
                </a:cxn>
                <a:cxn ang="0">
                  <a:pos x="T4" y="T5"/>
                </a:cxn>
                <a:cxn ang="0">
                  <a:pos x="T6" y="T7"/>
                </a:cxn>
              </a:cxnLst>
              <a:rect l="0" t="0" r="r" b="b"/>
              <a:pathLst>
                <a:path w="8" h="23">
                  <a:moveTo>
                    <a:pt x="0" y="0"/>
                  </a:moveTo>
                  <a:cubicBezTo>
                    <a:pt x="0" y="23"/>
                    <a:pt x="0" y="23"/>
                    <a:pt x="0" y="23"/>
                  </a:cubicBezTo>
                  <a:cubicBezTo>
                    <a:pt x="0" y="23"/>
                    <a:pt x="8" y="19"/>
                    <a:pt x="8" y="11"/>
                  </a:cubicBezTo>
                  <a:cubicBezTo>
                    <a:pt x="8"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D6192DF8-AACA-4B49-978C-DBAB2FED2C11}"/>
                </a:ext>
              </a:extLst>
            </p:cNvPr>
            <p:cNvSpPr>
              <a:spLocks/>
            </p:cNvSpPr>
            <p:nvPr/>
          </p:nvSpPr>
          <p:spPr bwMode="auto">
            <a:xfrm>
              <a:off x="11" y="3"/>
              <a:ext cx="419" cy="370"/>
            </a:xfrm>
            <a:custGeom>
              <a:avLst/>
              <a:gdLst>
                <a:gd name="T0" fmla="*/ 9 w 174"/>
                <a:gd name="T1" fmla="*/ 98 h 153"/>
                <a:gd name="T2" fmla="*/ 87 w 174"/>
                <a:gd name="T3" fmla="*/ 0 h 153"/>
                <a:gd name="T4" fmla="*/ 166 w 174"/>
                <a:gd name="T5" fmla="*/ 98 h 153"/>
                <a:gd name="T6" fmla="*/ 169 w 174"/>
                <a:gd name="T7" fmla="*/ 110 h 153"/>
                <a:gd name="T8" fmla="*/ 169 w 174"/>
                <a:gd name="T9" fmla="*/ 125 h 153"/>
                <a:gd name="T10" fmla="*/ 152 w 174"/>
                <a:gd name="T11" fmla="*/ 150 h 153"/>
                <a:gd name="T12" fmla="*/ 151 w 174"/>
                <a:gd name="T13" fmla="*/ 70 h 153"/>
                <a:gd name="T14" fmla="*/ 87 w 174"/>
                <a:gd name="T15" fmla="*/ 15 h 153"/>
                <a:gd name="T16" fmla="*/ 23 w 174"/>
                <a:gd name="T17" fmla="*/ 70 h 153"/>
                <a:gd name="T18" fmla="*/ 23 w 174"/>
                <a:gd name="T19" fmla="*/ 150 h 153"/>
                <a:gd name="T20" fmla="*/ 5 w 174"/>
                <a:gd name="T21" fmla="*/ 130 h 153"/>
                <a:gd name="T22" fmla="*/ 5 w 174"/>
                <a:gd name="T23" fmla="*/ 109 h 153"/>
                <a:gd name="T24" fmla="*/ 9 w 174"/>
                <a:gd name="T25"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53">
                  <a:moveTo>
                    <a:pt x="9" y="98"/>
                  </a:moveTo>
                  <a:cubicBezTo>
                    <a:pt x="9" y="98"/>
                    <a:pt x="0" y="0"/>
                    <a:pt x="87" y="0"/>
                  </a:cubicBezTo>
                  <a:cubicBezTo>
                    <a:pt x="174" y="0"/>
                    <a:pt x="166" y="98"/>
                    <a:pt x="166" y="98"/>
                  </a:cubicBezTo>
                  <a:cubicBezTo>
                    <a:pt x="166" y="98"/>
                    <a:pt x="169" y="99"/>
                    <a:pt x="169" y="110"/>
                  </a:cubicBezTo>
                  <a:cubicBezTo>
                    <a:pt x="169" y="125"/>
                    <a:pt x="169" y="125"/>
                    <a:pt x="169" y="125"/>
                  </a:cubicBezTo>
                  <a:cubicBezTo>
                    <a:pt x="169" y="125"/>
                    <a:pt x="170" y="150"/>
                    <a:pt x="152" y="150"/>
                  </a:cubicBezTo>
                  <a:cubicBezTo>
                    <a:pt x="151" y="70"/>
                    <a:pt x="151" y="70"/>
                    <a:pt x="151" y="70"/>
                  </a:cubicBezTo>
                  <a:cubicBezTo>
                    <a:pt x="151" y="70"/>
                    <a:pt x="140" y="15"/>
                    <a:pt x="87" y="15"/>
                  </a:cubicBezTo>
                  <a:cubicBezTo>
                    <a:pt x="35" y="15"/>
                    <a:pt x="23" y="70"/>
                    <a:pt x="23" y="70"/>
                  </a:cubicBezTo>
                  <a:cubicBezTo>
                    <a:pt x="23" y="150"/>
                    <a:pt x="23" y="150"/>
                    <a:pt x="23" y="150"/>
                  </a:cubicBezTo>
                  <a:cubicBezTo>
                    <a:pt x="23" y="150"/>
                    <a:pt x="9" y="153"/>
                    <a:pt x="5" y="130"/>
                  </a:cubicBezTo>
                  <a:cubicBezTo>
                    <a:pt x="5" y="109"/>
                    <a:pt x="5" y="109"/>
                    <a:pt x="5" y="109"/>
                  </a:cubicBezTo>
                  <a:cubicBezTo>
                    <a:pt x="5" y="109"/>
                    <a:pt x="5" y="100"/>
                    <a:pt x="9" y="9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4">
              <a:extLst>
                <a:ext uri="{FF2B5EF4-FFF2-40B4-BE49-F238E27FC236}">
                  <a16:creationId xmlns:a16="http://schemas.microsoft.com/office/drawing/2014/main" id="{04DE7F38-E1F6-4AA2-A1C4-E639E5878415}"/>
                </a:ext>
              </a:extLst>
            </p:cNvPr>
            <p:cNvSpPr>
              <a:spLocks/>
            </p:cNvSpPr>
            <p:nvPr/>
          </p:nvSpPr>
          <p:spPr bwMode="auto">
            <a:xfrm>
              <a:off x="83"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5">
              <a:extLst>
                <a:ext uri="{FF2B5EF4-FFF2-40B4-BE49-F238E27FC236}">
                  <a16:creationId xmlns:a16="http://schemas.microsoft.com/office/drawing/2014/main" id="{D055C233-C857-4C34-9FD0-9599EB4F10CA}"/>
                </a:ext>
              </a:extLst>
            </p:cNvPr>
            <p:cNvSpPr>
              <a:spLocks/>
            </p:cNvSpPr>
            <p:nvPr/>
          </p:nvSpPr>
          <p:spPr bwMode="auto">
            <a:xfrm>
              <a:off x="290" y="211"/>
              <a:ext cx="70" cy="174"/>
            </a:xfrm>
            <a:custGeom>
              <a:avLst/>
              <a:gdLst>
                <a:gd name="T0" fmla="*/ 29 w 29"/>
                <a:gd name="T1" fmla="*/ 65 h 72"/>
                <a:gd name="T2" fmla="*/ 22 w 29"/>
                <a:gd name="T3" fmla="*/ 72 h 72"/>
                <a:gd name="T4" fmla="*/ 6 w 29"/>
                <a:gd name="T5" fmla="*/ 72 h 72"/>
                <a:gd name="T6" fmla="*/ 0 w 29"/>
                <a:gd name="T7" fmla="*/ 65 h 72"/>
                <a:gd name="T8" fmla="*/ 0 w 29"/>
                <a:gd name="T9" fmla="*/ 7 h 72"/>
                <a:gd name="T10" fmla="*/ 6 w 29"/>
                <a:gd name="T11" fmla="*/ 0 h 72"/>
                <a:gd name="T12" fmla="*/ 22 w 29"/>
                <a:gd name="T13" fmla="*/ 0 h 72"/>
                <a:gd name="T14" fmla="*/ 29 w 29"/>
                <a:gd name="T15" fmla="*/ 7 h 72"/>
                <a:gd name="T16" fmla="*/ 29 w 29"/>
                <a:gd name="T17" fmla="*/ 6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2">
                  <a:moveTo>
                    <a:pt x="29" y="65"/>
                  </a:moveTo>
                  <a:cubicBezTo>
                    <a:pt x="29" y="69"/>
                    <a:pt x="26" y="72"/>
                    <a:pt x="22" y="72"/>
                  </a:cubicBezTo>
                  <a:cubicBezTo>
                    <a:pt x="6" y="72"/>
                    <a:pt x="6" y="72"/>
                    <a:pt x="6" y="72"/>
                  </a:cubicBezTo>
                  <a:cubicBezTo>
                    <a:pt x="3" y="72"/>
                    <a:pt x="0" y="69"/>
                    <a:pt x="0" y="65"/>
                  </a:cubicBezTo>
                  <a:cubicBezTo>
                    <a:pt x="0" y="7"/>
                    <a:pt x="0" y="7"/>
                    <a:pt x="0" y="7"/>
                  </a:cubicBezTo>
                  <a:cubicBezTo>
                    <a:pt x="0" y="3"/>
                    <a:pt x="3" y="0"/>
                    <a:pt x="6" y="0"/>
                  </a:cubicBezTo>
                  <a:cubicBezTo>
                    <a:pt x="22" y="0"/>
                    <a:pt x="22" y="0"/>
                    <a:pt x="22" y="0"/>
                  </a:cubicBezTo>
                  <a:cubicBezTo>
                    <a:pt x="26" y="0"/>
                    <a:pt x="29" y="3"/>
                    <a:pt x="29" y="7"/>
                  </a:cubicBezTo>
                  <a:lnTo>
                    <a:pt x="29" y="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6">
              <a:extLst>
                <a:ext uri="{FF2B5EF4-FFF2-40B4-BE49-F238E27FC236}">
                  <a16:creationId xmlns:a16="http://schemas.microsoft.com/office/drawing/2014/main" id="{4EFCC764-E49E-4D1B-9AB3-F94AAD798D16}"/>
                </a:ext>
              </a:extLst>
            </p:cNvPr>
            <p:cNvSpPr>
              <a:spLocks/>
            </p:cNvSpPr>
            <p:nvPr/>
          </p:nvSpPr>
          <p:spPr bwMode="auto">
            <a:xfrm>
              <a:off x="1" y="259"/>
              <a:ext cx="19" cy="56"/>
            </a:xfrm>
            <a:custGeom>
              <a:avLst/>
              <a:gdLst>
                <a:gd name="T0" fmla="*/ 8 w 8"/>
                <a:gd name="T1" fmla="*/ 0 h 23"/>
                <a:gd name="T2" fmla="*/ 8 w 8"/>
                <a:gd name="T3" fmla="*/ 23 h 23"/>
                <a:gd name="T4" fmla="*/ 0 w 8"/>
                <a:gd name="T5" fmla="*/ 11 h 23"/>
                <a:gd name="T6" fmla="*/ 8 w 8"/>
                <a:gd name="T7" fmla="*/ 0 h 23"/>
              </a:gdLst>
              <a:ahLst/>
              <a:cxnLst>
                <a:cxn ang="0">
                  <a:pos x="T0" y="T1"/>
                </a:cxn>
                <a:cxn ang="0">
                  <a:pos x="T2" y="T3"/>
                </a:cxn>
                <a:cxn ang="0">
                  <a:pos x="T4" y="T5"/>
                </a:cxn>
                <a:cxn ang="0">
                  <a:pos x="T6" y="T7"/>
                </a:cxn>
              </a:cxnLst>
              <a:rect l="0" t="0" r="r" b="b"/>
              <a:pathLst>
                <a:path w="8" h="23">
                  <a:moveTo>
                    <a:pt x="8" y="0"/>
                  </a:moveTo>
                  <a:cubicBezTo>
                    <a:pt x="8" y="23"/>
                    <a:pt x="8" y="23"/>
                    <a:pt x="8" y="23"/>
                  </a:cubicBezTo>
                  <a:cubicBezTo>
                    <a:pt x="8" y="23"/>
                    <a:pt x="0" y="19"/>
                    <a:pt x="0" y="11"/>
                  </a:cubicBezTo>
                  <a:cubicBezTo>
                    <a:pt x="0" y="1"/>
                    <a:pt x="8" y="0"/>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7">
              <a:extLst>
                <a:ext uri="{FF2B5EF4-FFF2-40B4-BE49-F238E27FC236}">
                  <a16:creationId xmlns:a16="http://schemas.microsoft.com/office/drawing/2014/main" id="{05A00CE6-0840-4590-B34A-C6761C9BED4C}"/>
                </a:ext>
              </a:extLst>
            </p:cNvPr>
            <p:cNvSpPr>
              <a:spLocks/>
            </p:cNvSpPr>
            <p:nvPr/>
          </p:nvSpPr>
          <p:spPr bwMode="auto">
            <a:xfrm>
              <a:off x="420" y="259"/>
              <a:ext cx="20" cy="56"/>
            </a:xfrm>
            <a:custGeom>
              <a:avLst/>
              <a:gdLst>
                <a:gd name="T0" fmla="*/ 0 w 8"/>
                <a:gd name="T1" fmla="*/ 0 h 23"/>
                <a:gd name="T2" fmla="*/ 0 w 8"/>
                <a:gd name="T3" fmla="*/ 23 h 23"/>
                <a:gd name="T4" fmla="*/ 8 w 8"/>
                <a:gd name="T5" fmla="*/ 11 h 23"/>
                <a:gd name="T6" fmla="*/ 0 w 8"/>
                <a:gd name="T7" fmla="*/ 0 h 23"/>
              </a:gdLst>
              <a:ahLst/>
              <a:cxnLst>
                <a:cxn ang="0">
                  <a:pos x="T0" y="T1"/>
                </a:cxn>
                <a:cxn ang="0">
                  <a:pos x="T2" y="T3"/>
                </a:cxn>
                <a:cxn ang="0">
                  <a:pos x="T4" y="T5"/>
                </a:cxn>
                <a:cxn ang="0">
                  <a:pos x="T6" y="T7"/>
                </a:cxn>
              </a:cxnLst>
              <a:rect l="0" t="0" r="r" b="b"/>
              <a:pathLst>
                <a:path w="8" h="23">
                  <a:moveTo>
                    <a:pt x="0" y="0"/>
                  </a:moveTo>
                  <a:cubicBezTo>
                    <a:pt x="0" y="23"/>
                    <a:pt x="0" y="23"/>
                    <a:pt x="0" y="23"/>
                  </a:cubicBezTo>
                  <a:cubicBezTo>
                    <a:pt x="0" y="23"/>
                    <a:pt x="8" y="19"/>
                    <a:pt x="8" y="11"/>
                  </a:cubicBezTo>
                  <a:cubicBezTo>
                    <a:pt x="8"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5" name="TextBox 66">
            <a:extLst>
              <a:ext uri="{FF2B5EF4-FFF2-40B4-BE49-F238E27FC236}">
                <a16:creationId xmlns:a16="http://schemas.microsoft.com/office/drawing/2014/main" id="{B5EB8AD4-C94C-47D0-889F-0845E676B8F8}"/>
              </a:ext>
            </a:extLst>
          </p:cNvPr>
          <p:cNvSpPr txBox="1">
            <a:spLocks noChangeArrowheads="1"/>
          </p:cNvSpPr>
          <p:nvPr/>
        </p:nvSpPr>
        <p:spPr bwMode="auto">
          <a:xfrm>
            <a:off x="808832" y="264319"/>
            <a:ext cx="405752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solidFill>
                  <a:srgbClr val="FFC837"/>
                </a:solidFill>
                <a:latin typeface="Lato" panose="020F0502020204030203" pitchFamily="34" charset="0"/>
              </a:rPr>
              <a:t>Some</a:t>
            </a:r>
            <a:r>
              <a:rPr lang="es-CO" altLang="es-MX" sz="3300" b="1" dirty="0">
                <a:solidFill>
                  <a:srgbClr val="FFC837"/>
                </a:solidFill>
                <a:latin typeface="Lato" panose="020F0502020204030203" pitchFamily="34" charset="0"/>
              </a:rPr>
              <a:t> </a:t>
            </a:r>
            <a:r>
              <a:rPr lang="en-US" altLang="es-MX" sz="3300" b="1" dirty="0">
                <a:solidFill>
                  <a:srgbClr val="FFC837"/>
                </a:solidFill>
                <a:latin typeface="Lato" panose="020F0502020204030203" pitchFamily="34" charset="0"/>
              </a:rPr>
              <a:t>of</a:t>
            </a:r>
            <a:r>
              <a:rPr lang="es-CO" altLang="es-MX" sz="3300" b="1" dirty="0">
                <a:solidFill>
                  <a:srgbClr val="FFC837"/>
                </a:solidFill>
                <a:latin typeface="Lato" panose="020F0502020204030203" pitchFamily="34" charset="0"/>
              </a:rPr>
              <a:t> </a:t>
            </a:r>
            <a:r>
              <a:rPr lang="en-US" altLang="es-MX" sz="3300" b="1" dirty="0">
                <a:solidFill>
                  <a:srgbClr val="FFC837"/>
                </a:solidFill>
                <a:latin typeface="Lato" panose="020F0502020204030203" pitchFamily="34" charset="0"/>
              </a:rPr>
              <a:t>My</a:t>
            </a:r>
            <a:r>
              <a:rPr lang="es-CO" altLang="es-MX" sz="3300" b="1" dirty="0">
                <a:solidFill>
                  <a:srgbClr val="FFC837"/>
                </a:solidFill>
                <a:latin typeface="Lato" panose="020F0502020204030203" pitchFamily="34" charset="0"/>
              </a:rPr>
              <a:t> </a:t>
            </a:r>
            <a:r>
              <a:rPr lang="en-US" altLang="es-MX" sz="3300" b="1" dirty="0">
                <a:solidFill>
                  <a:schemeClr val="bg1"/>
                </a:solidFill>
                <a:latin typeface="Lato" panose="020F0502020204030203" pitchFamily="34" charset="0"/>
              </a:rPr>
              <a:t>Hobbies</a:t>
            </a:r>
          </a:p>
        </p:txBody>
      </p:sp>
      <p:grpSp>
        <p:nvGrpSpPr>
          <p:cNvPr id="126" name="Group 67">
            <a:extLst>
              <a:ext uri="{FF2B5EF4-FFF2-40B4-BE49-F238E27FC236}">
                <a16:creationId xmlns:a16="http://schemas.microsoft.com/office/drawing/2014/main" id="{16CAF396-EB64-403D-9364-D41EDABCDD80}"/>
              </a:ext>
            </a:extLst>
          </p:cNvPr>
          <p:cNvGrpSpPr>
            <a:grpSpLocks/>
          </p:cNvGrpSpPr>
          <p:nvPr/>
        </p:nvGrpSpPr>
        <p:grpSpPr bwMode="auto">
          <a:xfrm>
            <a:off x="889000" y="858838"/>
            <a:ext cx="1139825" cy="36513"/>
            <a:chOff x="1775295" y="2028842"/>
            <a:chExt cx="3021910" cy="45719"/>
          </a:xfrm>
        </p:grpSpPr>
        <p:sp>
          <p:nvSpPr>
            <p:cNvPr id="127" name="Rectangle 68">
              <a:extLst>
                <a:ext uri="{FF2B5EF4-FFF2-40B4-BE49-F238E27FC236}">
                  <a16:creationId xmlns:a16="http://schemas.microsoft.com/office/drawing/2014/main" id="{F3F67919-6A26-4661-B6C9-87A9BACB030B}"/>
                </a:ext>
              </a:extLst>
            </p:cNvPr>
            <p:cNvSpPr/>
            <p:nvPr/>
          </p:nvSpPr>
          <p:spPr>
            <a:xfrm flipV="1">
              <a:off x="1775295" y="2028842"/>
              <a:ext cx="540830" cy="45719"/>
            </a:xfrm>
            <a:prstGeom prst="rect">
              <a:avLst/>
            </a:prstGeom>
            <a:solidFill>
              <a:srgbClr val="BF29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128" name="Rectangle 69">
              <a:extLst>
                <a:ext uri="{FF2B5EF4-FFF2-40B4-BE49-F238E27FC236}">
                  <a16:creationId xmlns:a16="http://schemas.microsoft.com/office/drawing/2014/main" id="{0B51B736-AFCE-4F6B-97F1-77D0321605B0}"/>
                </a:ext>
              </a:extLst>
            </p:cNvPr>
            <p:cNvSpPr/>
            <p:nvPr/>
          </p:nvSpPr>
          <p:spPr>
            <a:xfrm flipV="1">
              <a:off x="2391883" y="2028842"/>
              <a:ext cx="538725" cy="45719"/>
            </a:xfrm>
            <a:prstGeom prst="rect">
              <a:avLst/>
            </a:prstGeom>
            <a:solidFill>
              <a:srgbClr val="39C88F"/>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129" name="Rectangle 79">
              <a:extLst>
                <a:ext uri="{FF2B5EF4-FFF2-40B4-BE49-F238E27FC236}">
                  <a16:creationId xmlns:a16="http://schemas.microsoft.com/office/drawing/2014/main" id="{A2FB7479-FC9C-4491-876D-494D87BE8EE0}"/>
                </a:ext>
              </a:extLst>
            </p:cNvPr>
            <p:cNvSpPr/>
            <p:nvPr/>
          </p:nvSpPr>
          <p:spPr>
            <a:xfrm flipV="1">
              <a:off x="3025305" y="2028842"/>
              <a:ext cx="540830" cy="45719"/>
            </a:xfrm>
            <a:prstGeom prst="rect">
              <a:avLst/>
            </a:prstGeom>
            <a:solidFill>
              <a:srgbClr val="FFC8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130" name="Rectangle 80">
              <a:extLst>
                <a:ext uri="{FF2B5EF4-FFF2-40B4-BE49-F238E27FC236}">
                  <a16:creationId xmlns:a16="http://schemas.microsoft.com/office/drawing/2014/main" id="{47A45A32-D176-4C27-81F0-E6C9844E8FDC}"/>
                </a:ext>
              </a:extLst>
            </p:cNvPr>
            <p:cNvSpPr/>
            <p:nvPr/>
          </p:nvSpPr>
          <p:spPr>
            <a:xfrm flipV="1">
              <a:off x="3641893" y="2028842"/>
              <a:ext cx="538725" cy="45719"/>
            </a:xfrm>
            <a:prstGeom prst="rect">
              <a:avLst/>
            </a:prstGeom>
            <a:solidFill>
              <a:srgbClr val="32B1B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131" name="Rectangle 81">
              <a:extLst>
                <a:ext uri="{FF2B5EF4-FFF2-40B4-BE49-F238E27FC236}">
                  <a16:creationId xmlns:a16="http://schemas.microsoft.com/office/drawing/2014/main" id="{8CC48188-8835-4DCB-9A67-E3F857F44811}"/>
                </a:ext>
              </a:extLst>
            </p:cNvPr>
            <p:cNvSpPr/>
            <p:nvPr/>
          </p:nvSpPr>
          <p:spPr>
            <a:xfrm flipV="1">
              <a:off x="4256376" y="2028842"/>
              <a:ext cx="540829" cy="45719"/>
            </a:xfrm>
            <a:prstGeom prst="rect">
              <a:avLst/>
            </a:prstGeom>
            <a:solidFill>
              <a:srgbClr val="0056FB"/>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132" name="TextBox 82">
            <a:extLst>
              <a:ext uri="{FF2B5EF4-FFF2-40B4-BE49-F238E27FC236}">
                <a16:creationId xmlns:a16="http://schemas.microsoft.com/office/drawing/2014/main" id="{3BABCE29-4D73-4533-BA80-1CBED4C35B0A}"/>
              </a:ext>
            </a:extLst>
          </p:cNvPr>
          <p:cNvSpPr txBox="1">
            <a:spLocks noChangeArrowheads="1"/>
          </p:cNvSpPr>
          <p:nvPr/>
        </p:nvSpPr>
        <p:spPr bwMode="auto">
          <a:xfrm>
            <a:off x="834232" y="906463"/>
            <a:ext cx="15446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900" b="1" dirty="0">
                <a:solidFill>
                  <a:schemeClr val="bg1"/>
                </a:solidFill>
                <a:latin typeface="Calibri" panose="020F0502020204030204" pitchFamily="34" charset="0"/>
                <a:cs typeface="Calibri" panose="020F0502020204030204" pitchFamily="34" charset="0"/>
              </a:rPr>
              <a:t>Basic Subtitle</a:t>
            </a:r>
          </a:p>
        </p:txBody>
      </p:sp>
      <p:sp>
        <p:nvSpPr>
          <p:cNvPr id="133" name="TextBox 30">
            <a:extLst>
              <a:ext uri="{FF2B5EF4-FFF2-40B4-BE49-F238E27FC236}">
                <a16:creationId xmlns:a16="http://schemas.microsoft.com/office/drawing/2014/main" id="{111C7093-1C14-43BE-9332-4A649924C534}"/>
              </a:ext>
            </a:extLst>
          </p:cNvPr>
          <p:cNvSpPr txBox="1">
            <a:spLocks noChangeArrowheads="1"/>
          </p:cNvSpPr>
          <p:nvPr/>
        </p:nvSpPr>
        <p:spPr bwMode="auto">
          <a:xfrm>
            <a:off x="854706" y="1337836"/>
            <a:ext cx="9774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eaLnBrk="0" hangingPunct="0"/>
            <a:r>
              <a:rPr lang="en-US" altLang="es-MX" sz="1200" dirty="0">
                <a:solidFill>
                  <a:schemeClr val="bg1"/>
                </a:solidFill>
                <a:latin typeface="Calibri Light" panose="020F0302020204030204" pitchFamily="34" charset="0"/>
                <a:ea typeface="Open Sans Light" panose="020B0306030504020204" pitchFamily="34" charset="0"/>
              </a:rPr>
              <a:t>Lorem Ipsum has two main data statistical this methodologies. </a:t>
            </a:r>
            <a:r>
              <a:rPr lang="en-US" altLang="es-MX" sz="1200" b="1" dirty="0">
                <a:solidFill>
                  <a:schemeClr val="bg1"/>
                </a:solidFill>
                <a:latin typeface="Source Sans Pro" panose="020B0503030403020204" pitchFamily="34" charset="0"/>
                <a:ea typeface="Open Sans Light" panose="020B0306030504020204" pitchFamily="34" charset="0"/>
              </a:rPr>
              <a:t>Data analysis </a:t>
            </a:r>
            <a:r>
              <a:rPr lang="en-US" altLang="es-MX" sz="1200" dirty="0">
                <a:solidFill>
                  <a:schemeClr val="bg1"/>
                </a:solidFill>
                <a:latin typeface="Calibri Light" panose="020F0302020204030204" pitchFamily="34" charset="0"/>
                <a:ea typeface="Open Sans Light" panose="020B0306030504020204" pitchFamily="34" charset="0"/>
              </a:rPr>
              <a:t>which summarizes data. </a:t>
            </a:r>
            <a:r>
              <a:rPr lang="pt-BR" altLang="es-MX" sz="1200" dirty="0" err="1">
                <a:solidFill>
                  <a:schemeClr val="bg1"/>
                </a:solidFill>
                <a:latin typeface="Calibri Light" panose="020F0302020204030204" pitchFamily="34" charset="0"/>
                <a:cs typeface="Calibri Light" panose="020F0302020204030204" pitchFamily="34" charset="0"/>
              </a:rPr>
              <a:t>sed</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an</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graecie</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prompta</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invenire</a:t>
            </a:r>
            <a:r>
              <a:rPr lang="pt-BR" altLang="es-MX" sz="1200" dirty="0">
                <a:solidFill>
                  <a:schemeClr val="bg1"/>
                </a:solidFill>
                <a:latin typeface="Calibri Light" panose="020F0302020204030204" pitchFamily="34" charset="0"/>
                <a:cs typeface="Calibri Light" panose="020F0302020204030204" pitchFamily="34" charset="0"/>
              </a:rPr>
              <a:t>, in </a:t>
            </a:r>
            <a:r>
              <a:rPr lang="pt-BR" altLang="es-MX" sz="1200" dirty="0" err="1">
                <a:solidFill>
                  <a:schemeClr val="bg1"/>
                </a:solidFill>
                <a:latin typeface="Calibri Light" panose="020F0302020204030204" pitchFamily="34" charset="0"/>
                <a:cs typeface="Calibri Light" panose="020F0302020204030204" pitchFamily="34" charset="0"/>
              </a:rPr>
              <a:t>gubergreno</a:t>
            </a:r>
            <a:r>
              <a:rPr lang="pt-BR" altLang="es-MX" sz="1200" dirty="0">
                <a:solidFill>
                  <a:schemeClr val="bg1"/>
                </a:solidFill>
                <a:latin typeface="Calibri Light" panose="020F0302020204030204" pitchFamily="34" charset="0"/>
                <a:cs typeface="Calibri Light" panose="020F0302020204030204" pitchFamily="34" charset="0"/>
              </a:rPr>
              <a:t> Eu </a:t>
            </a:r>
            <a:r>
              <a:rPr lang="pt-BR" altLang="es-MX" sz="1200" dirty="0" err="1">
                <a:solidFill>
                  <a:schemeClr val="bg1"/>
                </a:solidFill>
                <a:latin typeface="Calibri Light" panose="020F0302020204030204" pitchFamily="34" charset="0"/>
                <a:cs typeface="Calibri Light" panose="020F0302020204030204" pitchFamily="34" charset="0"/>
              </a:rPr>
              <a:t>vel</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detraxit</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laboramus</a:t>
            </a:r>
            <a:r>
              <a:rPr lang="pt-BR" altLang="es-MX" sz="1200" dirty="0">
                <a:solidFill>
                  <a:schemeClr val="bg1"/>
                </a:solidFill>
                <a:latin typeface="Calibri Light" panose="020F0302020204030204" pitchFamily="34" charset="0"/>
                <a:cs typeface="Calibri Light" panose="020F0302020204030204" pitchFamily="34" charset="0"/>
              </a:rPr>
              <a:t>. </a:t>
            </a:r>
            <a:r>
              <a:rPr lang="en-US" altLang="es-MX" sz="1200" dirty="0">
                <a:solidFill>
                  <a:schemeClr val="bg1"/>
                </a:solidFill>
                <a:latin typeface="Calibri Light" panose="020F0302020204030204" pitchFamily="34" charset="0"/>
                <a:ea typeface="Open Sans Light" panose="020B0306030504020204" pitchFamily="34" charset="0"/>
              </a:rPr>
              <a:t>Lorem Ipsum has two main data statistical this methodologies. </a:t>
            </a:r>
            <a:endParaRPr lang="pt-BR" altLang="es-MX" sz="1200" dirty="0">
              <a:solidFill>
                <a:schemeClr val="bg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77B77F7-37DD-4377-AD8E-A1D28377B8C5}"/>
              </a:ext>
            </a:extLst>
          </p:cNvPr>
          <p:cNvSpPr/>
          <p:nvPr/>
        </p:nvSpPr>
        <p:spPr>
          <a:xfrm>
            <a:off x="1480457" y="2042885"/>
            <a:ext cx="4267200" cy="2772229"/>
          </a:xfrm>
          <a:prstGeom prst="rect">
            <a:avLst/>
          </a:prstGeom>
          <a:noFill/>
          <a:ln w="76200">
            <a:solidFill>
              <a:srgbClr val="BF2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949B1ADB-195B-49E2-AFE8-9531E378B02F}"/>
              </a:ext>
            </a:extLst>
          </p:cNvPr>
          <p:cNvSpPr txBox="1"/>
          <p:nvPr/>
        </p:nvSpPr>
        <p:spPr>
          <a:xfrm>
            <a:off x="1909948" y="2132490"/>
            <a:ext cx="3837709" cy="2593018"/>
          </a:xfrm>
          <a:prstGeom prst="rect">
            <a:avLst/>
          </a:prstGeom>
          <a:noFill/>
        </p:spPr>
        <p:txBody>
          <a:bodyPr wrap="square" rtlCol="0">
            <a:spAutoFit/>
          </a:bodyPr>
          <a:lstStyle/>
          <a:p>
            <a:pPr>
              <a:lnSpc>
                <a:spcPts val="6500"/>
              </a:lnSpc>
            </a:pPr>
            <a:r>
              <a:rPr lang="en-US" sz="5400" dirty="0">
                <a:solidFill>
                  <a:schemeClr val="bg1"/>
                </a:solidFill>
                <a:latin typeface="Lato" panose="020F0502020204030203" pitchFamily="34" charset="0"/>
              </a:rPr>
              <a:t>GET</a:t>
            </a:r>
          </a:p>
          <a:p>
            <a:pPr>
              <a:lnSpc>
                <a:spcPts val="6500"/>
              </a:lnSpc>
            </a:pPr>
            <a:r>
              <a:rPr lang="en-US" sz="6600" dirty="0">
                <a:solidFill>
                  <a:srgbClr val="39C88F"/>
                </a:solidFill>
                <a:latin typeface="Lato" panose="020F0502020204030203" pitchFamily="34" charset="0"/>
              </a:rPr>
              <a:t>IN</a:t>
            </a:r>
          </a:p>
          <a:p>
            <a:pPr>
              <a:lnSpc>
                <a:spcPts val="6500"/>
              </a:lnSpc>
            </a:pPr>
            <a:r>
              <a:rPr lang="en-US" sz="6600" dirty="0">
                <a:solidFill>
                  <a:schemeClr val="bg1"/>
                </a:solidFill>
                <a:latin typeface="Lato" panose="020F0502020204030203" pitchFamily="34" charset="0"/>
              </a:rPr>
              <a:t>TOUCH</a:t>
            </a:r>
            <a:r>
              <a:rPr lang="en-US" sz="5400" dirty="0">
                <a:solidFill>
                  <a:schemeClr val="bg1"/>
                </a:solidFill>
                <a:latin typeface="Lato" panose="020F0502020204030203" pitchFamily="34" charset="0"/>
              </a:rPr>
              <a:t> </a:t>
            </a:r>
          </a:p>
        </p:txBody>
      </p:sp>
      <p:sp>
        <p:nvSpPr>
          <p:cNvPr id="13" name="TextBox 16">
            <a:extLst>
              <a:ext uri="{FF2B5EF4-FFF2-40B4-BE49-F238E27FC236}">
                <a16:creationId xmlns:a16="http://schemas.microsoft.com/office/drawing/2014/main" id="{7109265D-8BFA-42E6-9239-D1F6E746DE3E}"/>
              </a:ext>
            </a:extLst>
          </p:cNvPr>
          <p:cNvSpPr txBox="1"/>
          <p:nvPr/>
        </p:nvSpPr>
        <p:spPr>
          <a:xfrm>
            <a:off x="6177148" y="2279255"/>
            <a:ext cx="5680368" cy="1815882"/>
          </a:xfrm>
          <a:prstGeom prst="rect">
            <a:avLst/>
          </a:prstGeom>
          <a:noFill/>
        </p:spPr>
        <p:txBody>
          <a:bodyPr wrap="square" rtlCol="0">
            <a:spAutoFit/>
          </a:bodyPr>
          <a:lstStyle/>
          <a:p>
            <a:r>
              <a:rPr lang="en-US" sz="2800" dirty="0">
                <a:solidFill>
                  <a:schemeClr val="bg1"/>
                </a:solidFill>
              </a:rPr>
              <a:t>(+57) 000 000 0000</a:t>
            </a:r>
          </a:p>
          <a:p>
            <a:r>
              <a:rPr lang="en-US" sz="2800" dirty="0">
                <a:solidFill>
                  <a:schemeClr val="bg1"/>
                </a:solidFill>
                <a:hlinkClick r:id="rId2">
                  <a:extLst>
                    <a:ext uri="{A12FA001-AC4F-418D-AE19-62706E023703}">
                      <ahyp:hlinkClr xmlns:ahyp="http://schemas.microsoft.com/office/drawing/2018/hyperlinkcolor" val="tx"/>
                    </a:ext>
                  </a:extLst>
                </a:hlinkClick>
              </a:rPr>
              <a:t>job@gmail.com</a:t>
            </a:r>
            <a:endParaRPr lang="en-US" sz="2800" dirty="0">
              <a:solidFill>
                <a:schemeClr val="bg1"/>
              </a:solidFill>
            </a:endParaRPr>
          </a:p>
          <a:p>
            <a:r>
              <a:rPr lang="en-US" sz="2800" dirty="0">
                <a:solidFill>
                  <a:schemeClr val="bg1"/>
                </a:solidFill>
                <a:hlinkClick r:id="rId3">
                  <a:extLst>
                    <a:ext uri="{A12FA001-AC4F-418D-AE19-62706E023703}">
                      <ahyp:hlinkClr xmlns:ahyp="http://schemas.microsoft.com/office/drawing/2018/hyperlinkcolor" val="tx"/>
                    </a:ext>
                  </a:extLst>
                </a:hlinkClick>
              </a:rPr>
              <a:t>www.slidesgratiscom</a:t>
            </a:r>
            <a:endParaRPr lang="en-US" sz="2800" dirty="0">
              <a:solidFill>
                <a:schemeClr val="bg1"/>
              </a:solidFill>
            </a:endParaRPr>
          </a:p>
          <a:p>
            <a:r>
              <a:rPr lang="en-US" sz="2800" dirty="0">
                <a:solidFill>
                  <a:schemeClr val="bg1"/>
                </a:solidFill>
              </a:rPr>
              <a:t>Your address</a:t>
            </a:r>
          </a:p>
        </p:txBody>
      </p:sp>
      <p:grpSp>
        <p:nvGrpSpPr>
          <p:cNvPr id="18" name="Group 4">
            <a:extLst>
              <a:ext uri="{FF2B5EF4-FFF2-40B4-BE49-F238E27FC236}">
                <a16:creationId xmlns:a16="http://schemas.microsoft.com/office/drawing/2014/main" id="{153978C7-8B8B-4AA2-A491-80937C6D113B}"/>
              </a:ext>
            </a:extLst>
          </p:cNvPr>
          <p:cNvGrpSpPr>
            <a:grpSpLocks noChangeAspect="1"/>
          </p:cNvGrpSpPr>
          <p:nvPr/>
        </p:nvGrpSpPr>
        <p:grpSpPr bwMode="auto">
          <a:xfrm>
            <a:off x="6177148" y="4157158"/>
            <a:ext cx="3021103" cy="568350"/>
            <a:chOff x="701" y="3254"/>
            <a:chExt cx="1297" cy="244"/>
          </a:xfrm>
        </p:grpSpPr>
        <p:sp>
          <p:nvSpPr>
            <p:cNvPr id="19" name="Oval 5">
              <a:extLst>
                <a:ext uri="{FF2B5EF4-FFF2-40B4-BE49-F238E27FC236}">
                  <a16:creationId xmlns:a16="http://schemas.microsoft.com/office/drawing/2014/main" id="{265B66BE-B779-4E5A-A7AF-9A9633818C41}"/>
                </a:ext>
              </a:extLst>
            </p:cNvPr>
            <p:cNvSpPr>
              <a:spLocks noChangeArrowheads="1"/>
            </p:cNvSpPr>
            <p:nvPr/>
          </p:nvSpPr>
          <p:spPr bwMode="auto">
            <a:xfrm>
              <a:off x="701" y="3254"/>
              <a:ext cx="236" cy="241"/>
            </a:xfrm>
            <a:prstGeom prst="ellipse">
              <a:avLst/>
            </a:prstGeom>
            <a:noFill/>
            <a:ln w="15875" cap="flat">
              <a:solidFill>
                <a:srgbClr val="1E4FA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251E7A70-BE18-4C28-A8DE-5759078AC74B}"/>
                </a:ext>
              </a:extLst>
            </p:cNvPr>
            <p:cNvSpPr>
              <a:spLocks/>
            </p:cNvSpPr>
            <p:nvPr/>
          </p:nvSpPr>
          <p:spPr bwMode="auto">
            <a:xfrm>
              <a:off x="775" y="3305"/>
              <a:ext cx="74" cy="144"/>
            </a:xfrm>
            <a:custGeom>
              <a:avLst/>
              <a:gdLst>
                <a:gd name="T0" fmla="*/ 25 w 31"/>
                <a:gd name="T1" fmla="*/ 10 h 59"/>
                <a:gd name="T2" fmla="*/ 30 w 31"/>
                <a:gd name="T3" fmla="*/ 10 h 59"/>
                <a:gd name="T4" fmla="*/ 31 w 31"/>
                <a:gd name="T5" fmla="*/ 10 h 59"/>
                <a:gd name="T6" fmla="*/ 31 w 31"/>
                <a:gd name="T7" fmla="*/ 1 h 59"/>
                <a:gd name="T8" fmla="*/ 28 w 31"/>
                <a:gd name="T9" fmla="*/ 1 h 59"/>
                <a:gd name="T10" fmla="*/ 22 w 31"/>
                <a:gd name="T11" fmla="*/ 1 h 59"/>
                <a:gd name="T12" fmla="*/ 14 w 31"/>
                <a:gd name="T13" fmla="*/ 3 h 59"/>
                <a:gd name="T14" fmla="*/ 10 w 31"/>
                <a:gd name="T15" fmla="*/ 11 h 59"/>
                <a:gd name="T16" fmla="*/ 9 w 31"/>
                <a:gd name="T17" fmla="*/ 15 h 59"/>
                <a:gd name="T18" fmla="*/ 9 w 31"/>
                <a:gd name="T19" fmla="*/ 21 h 59"/>
                <a:gd name="T20" fmla="*/ 9 w 31"/>
                <a:gd name="T21" fmla="*/ 22 h 59"/>
                <a:gd name="T22" fmla="*/ 0 w 31"/>
                <a:gd name="T23" fmla="*/ 22 h 59"/>
                <a:gd name="T24" fmla="*/ 0 w 31"/>
                <a:gd name="T25" fmla="*/ 32 h 59"/>
                <a:gd name="T26" fmla="*/ 9 w 31"/>
                <a:gd name="T27" fmla="*/ 32 h 59"/>
                <a:gd name="T28" fmla="*/ 9 w 31"/>
                <a:gd name="T29" fmla="*/ 59 h 59"/>
                <a:gd name="T30" fmla="*/ 20 w 31"/>
                <a:gd name="T31" fmla="*/ 59 h 59"/>
                <a:gd name="T32" fmla="*/ 20 w 31"/>
                <a:gd name="T33" fmla="*/ 32 h 59"/>
                <a:gd name="T34" fmla="*/ 29 w 31"/>
                <a:gd name="T35" fmla="*/ 32 h 59"/>
                <a:gd name="T36" fmla="*/ 30 w 31"/>
                <a:gd name="T37" fmla="*/ 22 h 59"/>
                <a:gd name="T38" fmla="*/ 28 w 31"/>
                <a:gd name="T39" fmla="*/ 22 h 59"/>
                <a:gd name="T40" fmla="*/ 20 w 31"/>
                <a:gd name="T41" fmla="*/ 22 h 59"/>
                <a:gd name="T42" fmla="*/ 20 w 31"/>
                <a:gd name="T43" fmla="*/ 14 h 59"/>
                <a:gd name="T44" fmla="*/ 25 w 31"/>
                <a:gd name="T45"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9">
                  <a:moveTo>
                    <a:pt x="25" y="10"/>
                  </a:moveTo>
                  <a:cubicBezTo>
                    <a:pt x="26" y="10"/>
                    <a:pt x="28" y="10"/>
                    <a:pt x="30" y="10"/>
                  </a:cubicBezTo>
                  <a:cubicBezTo>
                    <a:pt x="30" y="10"/>
                    <a:pt x="30" y="10"/>
                    <a:pt x="31" y="10"/>
                  </a:cubicBezTo>
                  <a:cubicBezTo>
                    <a:pt x="31" y="1"/>
                    <a:pt x="31" y="1"/>
                    <a:pt x="31" y="1"/>
                  </a:cubicBezTo>
                  <a:cubicBezTo>
                    <a:pt x="30" y="1"/>
                    <a:pt x="29" y="1"/>
                    <a:pt x="28" y="1"/>
                  </a:cubicBezTo>
                  <a:cubicBezTo>
                    <a:pt x="26" y="1"/>
                    <a:pt x="24" y="0"/>
                    <a:pt x="22" y="1"/>
                  </a:cubicBezTo>
                  <a:cubicBezTo>
                    <a:pt x="19" y="1"/>
                    <a:pt x="17" y="1"/>
                    <a:pt x="14" y="3"/>
                  </a:cubicBezTo>
                  <a:cubicBezTo>
                    <a:pt x="12" y="5"/>
                    <a:pt x="10" y="8"/>
                    <a:pt x="10" y="11"/>
                  </a:cubicBezTo>
                  <a:cubicBezTo>
                    <a:pt x="9" y="12"/>
                    <a:pt x="9" y="13"/>
                    <a:pt x="9" y="15"/>
                  </a:cubicBezTo>
                  <a:cubicBezTo>
                    <a:pt x="9" y="17"/>
                    <a:pt x="9" y="19"/>
                    <a:pt x="9" y="21"/>
                  </a:cubicBezTo>
                  <a:cubicBezTo>
                    <a:pt x="9" y="22"/>
                    <a:pt x="9" y="22"/>
                    <a:pt x="9" y="22"/>
                  </a:cubicBezTo>
                  <a:cubicBezTo>
                    <a:pt x="0" y="22"/>
                    <a:pt x="0" y="22"/>
                    <a:pt x="0" y="22"/>
                  </a:cubicBezTo>
                  <a:cubicBezTo>
                    <a:pt x="0" y="32"/>
                    <a:pt x="0" y="32"/>
                    <a:pt x="0" y="32"/>
                  </a:cubicBezTo>
                  <a:cubicBezTo>
                    <a:pt x="9" y="32"/>
                    <a:pt x="9" y="32"/>
                    <a:pt x="9" y="32"/>
                  </a:cubicBezTo>
                  <a:cubicBezTo>
                    <a:pt x="9" y="59"/>
                    <a:pt x="9" y="59"/>
                    <a:pt x="9" y="59"/>
                  </a:cubicBezTo>
                  <a:cubicBezTo>
                    <a:pt x="20" y="59"/>
                    <a:pt x="20" y="59"/>
                    <a:pt x="20" y="59"/>
                  </a:cubicBezTo>
                  <a:cubicBezTo>
                    <a:pt x="20" y="32"/>
                    <a:pt x="20" y="32"/>
                    <a:pt x="20" y="32"/>
                  </a:cubicBezTo>
                  <a:cubicBezTo>
                    <a:pt x="29" y="32"/>
                    <a:pt x="29" y="32"/>
                    <a:pt x="29" y="32"/>
                  </a:cubicBezTo>
                  <a:cubicBezTo>
                    <a:pt x="29" y="29"/>
                    <a:pt x="30" y="25"/>
                    <a:pt x="30" y="22"/>
                  </a:cubicBezTo>
                  <a:cubicBezTo>
                    <a:pt x="30" y="22"/>
                    <a:pt x="29" y="22"/>
                    <a:pt x="28" y="22"/>
                  </a:cubicBezTo>
                  <a:cubicBezTo>
                    <a:pt x="26" y="22"/>
                    <a:pt x="20" y="22"/>
                    <a:pt x="20" y="22"/>
                  </a:cubicBezTo>
                  <a:cubicBezTo>
                    <a:pt x="20" y="22"/>
                    <a:pt x="20" y="17"/>
                    <a:pt x="20" y="14"/>
                  </a:cubicBezTo>
                  <a:cubicBezTo>
                    <a:pt x="20" y="11"/>
                    <a:pt x="22" y="10"/>
                    <a:pt x="2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7">
              <a:extLst>
                <a:ext uri="{FF2B5EF4-FFF2-40B4-BE49-F238E27FC236}">
                  <a16:creationId xmlns:a16="http://schemas.microsoft.com/office/drawing/2014/main" id="{A9F3F217-85FB-475C-990C-4A8809A53C7C}"/>
                </a:ext>
              </a:extLst>
            </p:cNvPr>
            <p:cNvSpPr>
              <a:spLocks noChangeArrowheads="1"/>
            </p:cNvSpPr>
            <p:nvPr/>
          </p:nvSpPr>
          <p:spPr bwMode="auto">
            <a:xfrm>
              <a:off x="966" y="3254"/>
              <a:ext cx="236" cy="241"/>
            </a:xfrm>
            <a:prstGeom prst="ellipse">
              <a:avLst/>
            </a:prstGeom>
            <a:noFill/>
            <a:ln w="15875" cap="flat">
              <a:solidFill>
                <a:srgbClr val="1BA5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D5DD9151-A372-4AA3-8149-A480649251CA}"/>
                </a:ext>
              </a:extLst>
            </p:cNvPr>
            <p:cNvSpPr>
              <a:spLocks/>
            </p:cNvSpPr>
            <p:nvPr/>
          </p:nvSpPr>
          <p:spPr bwMode="auto">
            <a:xfrm>
              <a:off x="1021" y="3322"/>
              <a:ext cx="136" cy="112"/>
            </a:xfrm>
            <a:custGeom>
              <a:avLst/>
              <a:gdLst>
                <a:gd name="T0" fmla="*/ 17 w 57"/>
                <a:gd name="T1" fmla="*/ 36 h 46"/>
                <a:gd name="T2" fmla="*/ 6 w 57"/>
                <a:gd name="T3" fmla="*/ 28 h 46"/>
                <a:gd name="T4" fmla="*/ 11 w 57"/>
                <a:gd name="T5" fmla="*/ 28 h 46"/>
                <a:gd name="T6" fmla="*/ 12 w 57"/>
                <a:gd name="T7" fmla="*/ 28 h 46"/>
                <a:gd name="T8" fmla="*/ 4 w 57"/>
                <a:gd name="T9" fmla="*/ 23 h 46"/>
                <a:gd name="T10" fmla="*/ 2 w 57"/>
                <a:gd name="T11" fmla="*/ 16 h 46"/>
                <a:gd name="T12" fmla="*/ 8 w 57"/>
                <a:gd name="T13" fmla="*/ 18 h 46"/>
                <a:gd name="T14" fmla="*/ 3 w 57"/>
                <a:gd name="T15" fmla="*/ 11 h 46"/>
                <a:gd name="T16" fmla="*/ 4 w 57"/>
                <a:gd name="T17" fmla="*/ 2 h 46"/>
                <a:gd name="T18" fmla="*/ 28 w 57"/>
                <a:gd name="T19" fmla="*/ 15 h 46"/>
                <a:gd name="T20" fmla="*/ 28 w 57"/>
                <a:gd name="T21" fmla="*/ 13 h 46"/>
                <a:gd name="T22" fmla="*/ 30 w 57"/>
                <a:gd name="T23" fmla="*/ 6 h 46"/>
                <a:gd name="T24" fmla="*/ 37 w 57"/>
                <a:gd name="T25" fmla="*/ 0 h 46"/>
                <a:gd name="T26" fmla="*/ 48 w 57"/>
                <a:gd name="T27" fmla="*/ 4 h 46"/>
                <a:gd name="T28" fmla="*/ 48 w 57"/>
                <a:gd name="T29" fmla="*/ 4 h 46"/>
                <a:gd name="T30" fmla="*/ 55 w 57"/>
                <a:gd name="T31" fmla="*/ 1 h 46"/>
                <a:gd name="T32" fmla="*/ 55 w 57"/>
                <a:gd name="T33" fmla="*/ 1 h 46"/>
                <a:gd name="T34" fmla="*/ 55 w 57"/>
                <a:gd name="T35" fmla="*/ 1 h 46"/>
                <a:gd name="T36" fmla="*/ 50 w 57"/>
                <a:gd name="T37" fmla="*/ 8 h 46"/>
                <a:gd name="T38" fmla="*/ 57 w 57"/>
                <a:gd name="T39" fmla="*/ 6 h 46"/>
                <a:gd name="T40" fmla="*/ 57 w 57"/>
                <a:gd name="T41" fmla="*/ 6 h 46"/>
                <a:gd name="T42" fmla="*/ 55 w 57"/>
                <a:gd name="T43" fmla="*/ 8 h 46"/>
                <a:gd name="T44" fmla="*/ 51 w 57"/>
                <a:gd name="T45" fmla="*/ 12 h 46"/>
                <a:gd name="T46" fmla="*/ 51 w 57"/>
                <a:gd name="T47" fmla="*/ 12 h 46"/>
                <a:gd name="T48" fmla="*/ 51 w 57"/>
                <a:gd name="T49" fmla="*/ 17 h 46"/>
                <a:gd name="T50" fmla="*/ 48 w 57"/>
                <a:gd name="T51" fmla="*/ 27 h 46"/>
                <a:gd name="T52" fmla="*/ 41 w 57"/>
                <a:gd name="T53" fmla="*/ 37 h 46"/>
                <a:gd name="T54" fmla="*/ 25 w 57"/>
                <a:gd name="T55" fmla="*/ 46 h 46"/>
                <a:gd name="T56" fmla="*/ 19 w 57"/>
                <a:gd name="T57" fmla="*/ 46 h 46"/>
                <a:gd name="T58" fmla="*/ 0 w 57"/>
                <a:gd name="T59" fmla="*/ 41 h 46"/>
                <a:gd name="T60" fmla="*/ 0 w 57"/>
                <a:gd name="T61" fmla="*/ 41 h 46"/>
                <a:gd name="T62" fmla="*/ 12 w 57"/>
                <a:gd name="T63" fmla="*/ 40 h 46"/>
                <a:gd name="T64" fmla="*/ 17 w 57"/>
                <a:gd name="T65"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 h="46">
                  <a:moveTo>
                    <a:pt x="17" y="36"/>
                  </a:moveTo>
                  <a:cubicBezTo>
                    <a:pt x="11" y="36"/>
                    <a:pt x="7" y="32"/>
                    <a:pt x="6" y="28"/>
                  </a:cubicBezTo>
                  <a:cubicBezTo>
                    <a:pt x="8" y="29"/>
                    <a:pt x="10" y="28"/>
                    <a:pt x="11" y="28"/>
                  </a:cubicBezTo>
                  <a:cubicBezTo>
                    <a:pt x="12" y="28"/>
                    <a:pt x="12" y="28"/>
                    <a:pt x="12" y="28"/>
                  </a:cubicBezTo>
                  <a:cubicBezTo>
                    <a:pt x="8" y="27"/>
                    <a:pt x="6" y="26"/>
                    <a:pt x="4" y="23"/>
                  </a:cubicBezTo>
                  <a:cubicBezTo>
                    <a:pt x="3" y="21"/>
                    <a:pt x="2" y="19"/>
                    <a:pt x="2" y="16"/>
                  </a:cubicBezTo>
                  <a:cubicBezTo>
                    <a:pt x="4" y="17"/>
                    <a:pt x="6" y="18"/>
                    <a:pt x="8" y="18"/>
                  </a:cubicBezTo>
                  <a:cubicBezTo>
                    <a:pt x="5" y="16"/>
                    <a:pt x="3" y="14"/>
                    <a:pt x="3" y="11"/>
                  </a:cubicBezTo>
                  <a:cubicBezTo>
                    <a:pt x="2" y="8"/>
                    <a:pt x="3" y="5"/>
                    <a:pt x="4" y="2"/>
                  </a:cubicBezTo>
                  <a:cubicBezTo>
                    <a:pt x="10" y="10"/>
                    <a:pt x="18" y="14"/>
                    <a:pt x="28" y="15"/>
                  </a:cubicBezTo>
                  <a:cubicBezTo>
                    <a:pt x="28" y="14"/>
                    <a:pt x="28" y="14"/>
                    <a:pt x="28" y="13"/>
                  </a:cubicBezTo>
                  <a:cubicBezTo>
                    <a:pt x="27" y="11"/>
                    <a:pt x="28" y="8"/>
                    <a:pt x="30" y="6"/>
                  </a:cubicBezTo>
                  <a:cubicBezTo>
                    <a:pt x="31" y="3"/>
                    <a:pt x="34" y="1"/>
                    <a:pt x="37" y="0"/>
                  </a:cubicBezTo>
                  <a:cubicBezTo>
                    <a:pt x="41" y="0"/>
                    <a:pt x="45" y="1"/>
                    <a:pt x="48" y="4"/>
                  </a:cubicBezTo>
                  <a:cubicBezTo>
                    <a:pt x="48" y="4"/>
                    <a:pt x="48" y="4"/>
                    <a:pt x="48" y="4"/>
                  </a:cubicBezTo>
                  <a:cubicBezTo>
                    <a:pt x="51" y="3"/>
                    <a:pt x="53" y="2"/>
                    <a:pt x="55" y="1"/>
                  </a:cubicBezTo>
                  <a:cubicBezTo>
                    <a:pt x="55" y="1"/>
                    <a:pt x="55" y="1"/>
                    <a:pt x="55" y="1"/>
                  </a:cubicBezTo>
                  <a:cubicBezTo>
                    <a:pt x="55" y="1"/>
                    <a:pt x="55" y="1"/>
                    <a:pt x="55" y="1"/>
                  </a:cubicBezTo>
                  <a:cubicBezTo>
                    <a:pt x="54" y="4"/>
                    <a:pt x="53" y="6"/>
                    <a:pt x="50" y="8"/>
                  </a:cubicBezTo>
                  <a:cubicBezTo>
                    <a:pt x="52" y="7"/>
                    <a:pt x="55" y="7"/>
                    <a:pt x="57" y="6"/>
                  </a:cubicBezTo>
                  <a:cubicBezTo>
                    <a:pt x="57" y="6"/>
                    <a:pt x="57" y="6"/>
                    <a:pt x="57" y="6"/>
                  </a:cubicBezTo>
                  <a:cubicBezTo>
                    <a:pt x="56" y="6"/>
                    <a:pt x="56" y="7"/>
                    <a:pt x="55" y="8"/>
                  </a:cubicBezTo>
                  <a:cubicBezTo>
                    <a:pt x="54" y="9"/>
                    <a:pt x="53" y="10"/>
                    <a:pt x="51" y="12"/>
                  </a:cubicBezTo>
                  <a:cubicBezTo>
                    <a:pt x="51" y="12"/>
                    <a:pt x="51" y="12"/>
                    <a:pt x="51" y="12"/>
                  </a:cubicBezTo>
                  <a:cubicBezTo>
                    <a:pt x="51" y="14"/>
                    <a:pt x="51" y="15"/>
                    <a:pt x="51" y="17"/>
                  </a:cubicBezTo>
                  <a:cubicBezTo>
                    <a:pt x="50" y="21"/>
                    <a:pt x="49" y="24"/>
                    <a:pt x="48" y="27"/>
                  </a:cubicBezTo>
                  <a:cubicBezTo>
                    <a:pt x="46" y="31"/>
                    <a:pt x="44" y="34"/>
                    <a:pt x="41" y="37"/>
                  </a:cubicBezTo>
                  <a:cubicBezTo>
                    <a:pt x="37" y="41"/>
                    <a:pt x="32" y="44"/>
                    <a:pt x="25" y="46"/>
                  </a:cubicBezTo>
                  <a:cubicBezTo>
                    <a:pt x="23" y="46"/>
                    <a:pt x="21" y="46"/>
                    <a:pt x="19" y="46"/>
                  </a:cubicBezTo>
                  <a:cubicBezTo>
                    <a:pt x="12" y="46"/>
                    <a:pt x="6" y="45"/>
                    <a:pt x="0" y="41"/>
                  </a:cubicBezTo>
                  <a:cubicBezTo>
                    <a:pt x="0" y="41"/>
                    <a:pt x="0" y="41"/>
                    <a:pt x="0" y="41"/>
                  </a:cubicBezTo>
                  <a:cubicBezTo>
                    <a:pt x="4" y="42"/>
                    <a:pt x="8" y="41"/>
                    <a:pt x="12" y="40"/>
                  </a:cubicBezTo>
                  <a:cubicBezTo>
                    <a:pt x="14" y="39"/>
                    <a:pt x="16" y="38"/>
                    <a:pt x="17"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9">
              <a:extLst>
                <a:ext uri="{FF2B5EF4-FFF2-40B4-BE49-F238E27FC236}">
                  <a16:creationId xmlns:a16="http://schemas.microsoft.com/office/drawing/2014/main" id="{202BFAA9-3F6A-4A37-8549-1CE673C4D08C}"/>
                </a:ext>
              </a:extLst>
            </p:cNvPr>
            <p:cNvSpPr>
              <a:spLocks noChangeArrowheads="1"/>
            </p:cNvSpPr>
            <p:nvPr/>
          </p:nvSpPr>
          <p:spPr bwMode="auto">
            <a:xfrm>
              <a:off x="1230" y="3254"/>
              <a:ext cx="237" cy="241"/>
            </a:xfrm>
            <a:prstGeom prst="ellipse">
              <a:avLst/>
            </a:prstGeom>
            <a:noFill/>
            <a:ln w="15875" cap="flat">
              <a:solidFill>
                <a:srgbClr val="D31C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10B55076-5B0B-403E-AE6E-9B9AFE6EF3E9}"/>
                </a:ext>
              </a:extLst>
            </p:cNvPr>
            <p:cNvSpPr>
              <a:spLocks noEditPoints="1"/>
            </p:cNvSpPr>
            <p:nvPr/>
          </p:nvSpPr>
          <p:spPr bwMode="auto">
            <a:xfrm>
              <a:off x="1285" y="3310"/>
              <a:ext cx="129" cy="129"/>
            </a:xfrm>
            <a:custGeom>
              <a:avLst/>
              <a:gdLst>
                <a:gd name="T0" fmla="*/ 53 w 54"/>
                <a:gd name="T1" fmla="*/ 14 h 53"/>
                <a:gd name="T2" fmla="*/ 49 w 54"/>
                <a:gd name="T3" fmla="*/ 5 h 53"/>
                <a:gd name="T4" fmla="*/ 39 w 54"/>
                <a:gd name="T5" fmla="*/ 1 h 53"/>
                <a:gd name="T6" fmla="*/ 13 w 54"/>
                <a:gd name="T7" fmla="*/ 1 h 53"/>
                <a:gd name="T8" fmla="*/ 2 w 54"/>
                <a:gd name="T9" fmla="*/ 11 h 53"/>
                <a:gd name="T10" fmla="*/ 1 w 54"/>
                <a:gd name="T11" fmla="*/ 41 h 53"/>
                <a:gd name="T12" fmla="*/ 12 w 54"/>
                <a:gd name="T13" fmla="*/ 52 h 53"/>
                <a:gd name="T14" fmla="*/ 41 w 54"/>
                <a:gd name="T15" fmla="*/ 52 h 53"/>
                <a:gd name="T16" fmla="*/ 52 w 54"/>
                <a:gd name="T17" fmla="*/ 42 h 53"/>
                <a:gd name="T18" fmla="*/ 53 w 54"/>
                <a:gd name="T19" fmla="*/ 14 h 53"/>
                <a:gd name="T20" fmla="*/ 48 w 54"/>
                <a:gd name="T21" fmla="*/ 40 h 53"/>
                <a:gd name="T22" fmla="*/ 40 w 54"/>
                <a:gd name="T23" fmla="*/ 48 h 53"/>
                <a:gd name="T24" fmla="*/ 13 w 54"/>
                <a:gd name="T25" fmla="*/ 47 h 53"/>
                <a:gd name="T26" fmla="*/ 6 w 54"/>
                <a:gd name="T27" fmla="*/ 40 h 53"/>
                <a:gd name="T28" fmla="*/ 6 w 54"/>
                <a:gd name="T29" fmla="*/ 14 h 53"/>
                <a:gd name="T30" fmla="*/ 14 w 54"/>
                <a:gd name="T31" fmla="*/ 6 h 53"/>
                <a:gd name="T32" fmla="*/ 40 w 54"/>
                <a:gd name="T33" fmla="*/ 6 h 53"/>
                <a:gd name="T34" fmla="*/ 48 w 54"/>
                <a:gd name="T35" fmla="*/ 14 h 53"/>
                <a:gd name="T36" fmla="*/ 48 w 54"/>
                <a:gd name="T37" fmla="*/ 40 h 53"/>
                <a:gd name="T38" fmla="*/ 27 w 54"/>
                <a:gd name="T39" fmla="*/ 13 h 53"/>
                <a:gd name="T40" fmla="*/ 14 w 54"/>
                <a:gd name="T41" fmla="*/ 27 h 53"/>
                <a:gd name="T42" fmla="*/ 27 w 54"/>
                <a:gd name="T43" fmla="*/ 40 h 53"/>
                <a:gd name="T44" fmla="*/ 40 w 54"/>
                <a:gd name="T45" fmla="*/ 27 h 53"/>
                <a:gd name="T46" fmla="*/ 27 w 54"/>
                <a:gd name="T47" fmla="*/ 13 h 53"/>
                <a:gd name="T48" fmla="*/ 27 w 54"/>
                <a:gd name="T49" fmla="*/ 35 h 53"/>
                <a:gd name="T50" fmla="*/ 18 w 54"/>
                <a:gd name="T51" fmla="*/ 27 h 53"/>
                <a:gd name="T52" fmla="*/ 27 w 54"/>
                <a:gd name="T53" fmla="*/ 18 h 53"/>
                <a:gd name="T54" fmla="*/ 36 w 54"/>
                <a:gd name="T55" fmla="*/ 27 h 53"/>
                <a:gd name="T56" fmla="*/ 27 w 54"/>
                <a:gd name="T57" fmla="*/ 35 h 53"/>
                <a:gd name="T58" fmla="*/ 44 w 54"/>
                <a:gd name="T59" fmla="*/ 13 h 53"/>
                <a:gd name="T60" fmla="*/ 41 w 54"/>
                <a:gd name="T61" fmla="*/ 16 h 53"/>
                <a:gd name="T62" fmla="*/ 38 w 54"/>
                <a:gd name="T63" fmla="*/ 13 h 53"/>
                <a:gd name="T64" fmla="*/ 41 w 54"/>
                <a:gd name="T65" fmla="*/ 10 h 53"/>
                <a:gd name="T66" fmla="*/ 44 w 54"/>
                <a:gd name="T6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3">
                  <a:moveTo>
                    <a:pt x="53" y="14"/>
                  </a:moveTo>
                  <a:cubicBezTo>
                    <a:pt x="52" y="10"/>
                    <a:pt x="51" y="7"/>
                    <a:pt x="49" y="5"/>
                  </a:cubicBezTo>
                  <a:cubicBezTo>
                    <a:pt x="46" y="2"/>
                    <a:pt x="43" y="1"/>
                    <a:pt x="39" y="1"/>
                  </a:cubicBezTo>
                  <a:cubicBezTo>
                    <a:pt x="33" y="1"/>
                    <a:pt x="18" y="0"/>
                    <a:pt x="13" y="1"/>
                  </a:cubicBezTo>
                  <a:cubicBezTo>
                    <a:pt x="7" y="2"/>
                    <a:pt x="3" y="6"/>
                    <a:pt x="2" y="11"/>
                  </a:cubicBezTo>
                  <a:cubicBezTo>
                    <a:pt x="0" y="16"/>
                    <a:pt x="1" y="36"/>
                    <a:pt x="1" y="41"/>
                  </a:cubicBezTo>
                  <a:cubicBezTo>
                    <a:pt x="2" y="47"/>
                    <a:pt x="6" y="51"/>
                    <a:pt x="12" y="52"/>
                  </a:cubicBezTo>
                  <a:cubicBezTo>
                    <a:pt x="16" y="53"/>
                    <a:pt x="36" y="53"/>
                    <a:pt x="41" y="52"/>
                  </a:cubicBezTo>
                  <a:cubicBezTo>
                    <a:pt x="47" y="51"/>
                    <a:pt x="51" y="48"/>
                    <a:pt x="52" y="42"/>
                  </a:cubicBezTo>
                  <a:cubicBezTo>
                    <a:pt x="54" y="37"/>
                    <a:pt x="53" y="18"/>
                    <a:pt x="53" y="14"/>
                  </a:cubicBezTo>
                  <a:close/>
                  <a:moveTo>
                    <a:pt x="48" y="40"/>
                  </a:moveTo>
                  <a:cubicBezTo>
                    <a:pt x="47" y="44"/>
                    <a:pt x="44" y="47"/>
                    <a:pt x="40" y="48"/>
                  </a:cubicBezTo>
                  <a:cubicBezTo>
                    <a:pt x="35" y="48"/>
                    <a:pt x="17" y="49"/>
                    <a:pt x="13" y="47"/>
                  </a:cubicBezTo>
                  <a:cubicBezTo>
                    <a:pt x="9" y="46"/>
                    <a:pt x="7" y="44"/>
                    <a:pt x="6" y="40"/>
                  </a:cubicBezTo>
                  <a:cubicBezTo>
                    <a:pt x="5" y="36"/>
                    <a:pt x="5" y="18"/>
                    <a:pt x="6" y="14"/>
                  </a:cubicBezTo>
                  <a:cubicBezTo>
                    <a:pt x="7" y="9"/>
                    <a:pt x="10" y="6"/>
                    <a:pt x="14" y="6"/>
                  </a:cubicBezTo>
                  <a:cubicBezTo>
                    <a:pt x="19" y="5"/>
                    <a:pt x="36" y="5"/>
                    <a:pt x="40" y="6"/>
                  </a:cubicBezTo>
                  <a:cubicBezTo>
                    <a:pt x="45" y="7"/>
                    <a:pt x="48" y="10"/>
                    <a:pt x="48" y="14"/>
                  </a:cubicBezTo>
                  <a:cubicBezTo>
                    <a:pt x="49" y="18"/>
                    <a:pt x="49" y="35"/>
                    <a:pt x="48" y="40"/>
                  </a:cubicBezTo>
                  <a:close/>
                  <a:moveTo>
                    <a:pt x="27" y="13"/>
                  </a:moveTo>
                  <a:cubicBezTo>
                    <a:pt x="20" y="13"/>
                    <a:pt x="14" y="19"/>
                    <a:pt x="14" y="27"/>
                  </a:cubicBezTo>
                  <a:cubicBezTo>
                    <a:pt x="14" y="34"/>
                    <a:pt x="20" y="40"/>
                    <a:pt x="27" y="40"/>
                  </a:cubicBezTo>
                  <a:cubicBezTo>
                    <a:pt x="34" y="40"/>
                    <a:pt x="40" y="34"/>
                    <a:pt x="40" y="27"/>
                  </a:cubicBezTo>
                  <a:cubicBezTo>
                    <a:pt x="40" y="19"/>
                    <a:pt x="34" y="13"/>
                    <a:pt x="27" y="13"/>
                  </a:cubicBezTo>
                  <a:close/>
                  <a:moveTo>
                    <a:pt x="27" y="35"/>
                  </a:moveTo>
                  <a:cubicBezTo>
                    <a:pt x="22" y="35"/>
                    <a:pt x="18" y="31"/>
                    <a:pt x="18" y="27"/>
                  </a:cubicBezTo>
                  <a:cubicBezTo>
                    <a:pt x="18" y="22"/>
                    <a:pt x="22" y="18"/>
                    <a:pt x="27" y="18"/>
                  </a:cubicBezTo>
                  <a:cubicBezTo>
                    <a:pt x="32" y="18"/>
                    <a:pt x="36" y="22"/>
                    <a:pt x="36" y="27"/>
                  </a:cubicBezTo>
                  <a:cubicBezTo>
                    <a:pt x="36" y="32"/>
                    <a:pt x="32" y="35"/>
                    <a:pt x="27" y="35"/>
                  </a:cubicBezTo>
                  <a:close/>
                  <a:moveTo>
                    <a:pt x="44" y="13"/>
                  </a:moveTo>
                  <a:cubicBezTo>
                    <a:pt x="44" y="15"/>
                    <a:pt x="43" y="16"/>
                    <a:pt x="41" y="16"/>
                  </a:cubicBezTo>
                  <a:cubicBezTo>
                    <a:pt x="39" y="16"/>
                    <a:pt x="38" y="15"/>
                    <a:pt x="38" y="13"/>
                  </a:cubicBezTo>
                  <a:cubicBezTo>
                    <a:pt x="38" y="11"/>
                    <a:pt x="39" y="10"/>
                    <a:pt x="41" y="10"/>
                  </a:cubicBezTo>
                  <a:cubicBezTo>
                    <a:pt x="43" y="10"/>
                    <a:pt x="44" y="11"/>
                    <a:pt x="4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11A0E100-9B9C-400C-98AC-F85B21BEE0B1}"/>
                </a:ext>
              </a:extLst>
            </p:cNvPr>
            <p:cNvSpPr>
              <a:spLocks noEditPoints="1"/>
            </p:cNvSpPr>
            <p:nvPr/>
          </p:nvSpPr>
          <p:spPr bwMode="auto">
            <a:xfrm>
              <a:off x="1285" y="3310"/>
              <a:ext cx="129" cy="129"/>
            </a:xfrm>
            <a:custGeom>
              <a:avLst/>
              <a:gdLst>
                <a:gd name="T0" fmla="*/ 53 w 54"/>
                <a:gd name="T1" fmla="*/ 14 h 53"/>
                <a:gd name="T2" fmla="*/ 49 w 54"/>
                <a:gd name="T3" fmla="*/ 5 h 53"/>
                <a:gd name="T4" fmla="*/ 39 w 54"/>
                <a:gd name="T5" fmla="*/ 1 h 53"/>
                <a:gd name="T6" fmla="*/ 13 w 54"/>
                <a:gd name="T7" fmla="*/ 1 h 53"/>
                <a:gd name="T8" fmla="*/ 2 w 54"/>
                <a:gd name="T9" fmla="*/ 11 h 53"/>
                <a:gd name="T10" fmla="*/ 1 w 54"/>
                <a:gd name="T11" fmla="*/ 41 h 53"/>
                <a:gd name="T12" fmla="*/ 12 w 54"/>
                <a:gd name="T13" fmla="*/ 52 h 53"/>
                <a:gd name="T14" fmla="*/ 41 w 54"/>
                <a:gd name="T15" fmla="*/ 52 h 53"/>
                <a:gd name="T16" fmla="*/ 52 w 54"/>
                <a:gd name="T17" fmla="*/ 42 h 53"/>
                <a:gd name="T18" fmla="*/ 53 w 54"/>
                <a:gd name="T19" fmla="*/ 14 h 53"/>
                <a:gd name="T20" fmla="*/ 48 w 54"/>
                <a:gd name="T21" fmla="*/ 40 h 53"/>
                <a:gd name="T22" fmla="*/ 40 w 54"/>
                <a:gd name="T23" fmla="*/ 48 h 53"/>
                <a:gd name="T24" fmla="*/ 13 w 54"/>
                <a:gd name="T25" fmla="*/ 47 h 53"/>
                <a:gd name="T26" fmla="*/ 6 w 54"/>
                <a:gd name="T27" fmla="*/ 40 h 53"/>
                <a:gd name="T28" fmla="*/ 6 w 54"/>
                <a:gd name="T29" fmla="*/ 14 h 53"/>
                <a:gd name="T30" fmla="*/ 14 w 54"/>
                <a:gd name="T31" fmla="*/ 6 h 53"/>
                <a:gd name="T32" fmla="*/ 40 w 54"/>
                <a:gd name="T33" fmla="*/ 6 h 53"/>
                <a:gd name="T34" fmla="*/ 48 w 54"/>
                <a:gd name="T35" fmla="*/ 14 h 53"/>
                <a:gd name="T36" fmla="*/ 48 w 54"/>
                <a:gd name="T37" fmla="*/ 40 h 53"/>
                <a:gd name="T38" fmla="*/ 27 w 54"/>
                <a:gd name="T39" fmla="*/ 13 h 53"/>
                <a:gd name="T40" fmla="*/ 14 w 54"/>
                <a:gd name="T41" fmla="*/ 27 h 53"/>
                <a:gd name="T42" fmla="*/ 27 w 54"/>
                <a:gd name="T43" fmla="*/ 40 h 53"/>
                <a:gd name="T44" fmla="*/ 40 w 54"/>
                <a:gd name="T45" fmla="*/ 27 h 53"/>
                <a:gd name="T46" fmla="*/ 27 w 54"/>
                <a:gd name="T47" fmla="*/ 13 h 53"/>
                <a:gd name="T48" fmla="*/ 27 w 54"/>
                <a:gd name="T49" fmla="*/ 35 h 53"/>
                <a:gd name="T50" fmla="*/ 18 w 54"/>
                <a:gd name="T51" fmla="*/ 27 h 53"/>
                <a:gd name="T52" fmla="*/ 27 w 54"/>
                <a:gd name="T53" fmla="*/ 18 h 53"/>
                <a:gd name="T54" fmla="*/ 36 w 54"/>
                <a:gd name="T55" fmla="*/ 27 h 53"/>
                <a:gd name="T56" fmla="*/ 27 w 54"/>
                <a:gd name="T57" fmla="*/ 35 h 53"/>
                <a:gd name="T58" fmla="*/ 44 w 54"/>
                <a:gd name="T59" fmla="*/ 13 h 53"/>
                <a:gd name="T60" fmla="*/ 41 w 54"/>
                <a:gd name="T61" fmla="*/ 16 h 53"/>
                <a:gd name="T62" fmla="*/ 38 w 54"/>
                <a:gd name="T63" fmla="*/ 13 h 53"/>
                <a:gd name="T64" fmla="*/ 41 w 54"/>
                <a:gd name="T65" fmla="*/ 10 h 53"/>
                <a:gd name="T66" fmla="*/ 44 w 54"/>
                <a:gd name="T6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3">
                  <a:moveTo>
                    <a:pt x="53" y="14"/>
                  </a:moveTo>
                  <a:cubicBezTo>
                    <a:pt x="52" y="10"/>
                    <a:pt x="51" y="7"/>
                    <a:pt x="49" y="5"/>
                  </a:cubicBezTo>
                  <a:cubicBezTo>
                    <a:pt x="46" y="2"/>
                    <a:pt x="43" y="1"/>
                    <a:pt x="39" y="1"/>
                  </a:cubicBezTo>
                  <a:cubicBezTo>
                    <a:pt x="33" y="1"/>
                    <a:pt x="18" y="0"/>
                    <a:pt x="13" y="1"/>
                  </a:cubicBezTo>
                  <a:cubicBezTo>
                    <a:pt x="7" y="2"/>
                    <a:pt x="3" y="6"/>
                    <a:pt x="2" y="11"/>
                  </a:cubicBezTo>
                  <a:cubicBezTo>
                    <a:pt x="0" y="16"/>
                    <a:pt x="1" y="36"/>
                    <a:pt x="1" y="41"/>
                  </a:cubicBezTo>
                  <a:cubicBezTo>
                    <a:pt x="2" y="47"/>
                    <a:pt x="6" y="51"/>
                    <a:pt x="12" y="52"/>
                  </a:cubicBezTo>
                  <a:cubicBezTo>
                    <a:pt x="16" y="53"/>
                    <a:pt x="36" y="53"/>
                    <a:pt x="41" y="52"/>
                  </a:cubicBezTo>
                  <a:cubicBezTo>
                    <a:pt x="47" y="51"/>
                    <a:pt x="51" y="48"/>
                    <a:pt x="52" y="42"/>
                  </a:cubicBezTo>
                  <a:cubicBezTo>
                    <a:pt x="54" y="37"/>
                    <a:pt x="53" y="18"/>
                    <a:pt x="53" y="14"/>
                  </a:cubicBezTo>
                  <a:close/>
                  <a:moveTo>
                    <a:pt x="48" y="40"/>
                  </a:moveTo>
                  <a:cubicBezTo>
                    <a:pt x="47" y="44"/>
                    <a:pt x="44" y="47"/>
                    <a:pt x="40" y="48"/>
                  </a:cubicBezTo>
                  <a:cubicBezTo>
                    <a:pt x="35" y="48"/>
                    <a:pt x="17" y="49"/>
                    <a:pt x="13" y="47"/>
                  </a:cubicBezTo>
                  <a:cubicBezTo>
                    <a:pt x="9" y="46"/>
                    <a:pt x="7" y="44"/>
                    <a:pt x="6" y="40"/>
                  </a:cubicBezTo>
                  <a:cubicBezTo>
                    <a:pt x="5" y="36"/>
                    <a:pt x="5" y="18"/>
                    <a:pt x="6" y="14"/>
                  </a:cubicBezTo>
                  <a:cubicBezTo>
                    <a:pt x="7" y="9"/>
                    <a:pt x="10" y="6"/>
                    <a:pt x="14" y="6"/>
                  </a:cubicBezTo>
                  <a:cubicBezTo>
                    <a:pt x="19" y="5"/>
                    <a:pt x="36" y="5"/>
                    <a:pt x="40" y="6"/>
                  </a:cubicBezTo>
                  <a:cubicBezTo>
                    <a:pt x="45" y="7"/>
                    <a:pt x="48" y="10"/>
                    <a:pt x="48" y="14"/>
                  </a:cubicBezTo>
                  <a:cubicBezTo>
                    <a:pt x="49" y="18"/>
                    <a:pt x="49" y="35"/>
                    <a:pt x="48" y="40"/>
                  </a:cubicBezTo>
                  <a:close/>
                  <a:moveTo>
                    <a:pt x="27" y="13"/>
                  </a:moveTo>
                  <a:cubicBezTo>
                    <a:pt x="20" y="13"/>
                    <a:pt x="14" y="19"/>
                    <a:pt x="14" y="27"/>
                  </a:cubicBezTo>
                  <a:cubicBezTo>
                    <a:pt x="14" y="34"/>
                    <a:pt x="20" y="40"/>
                    <a:pt x="27" y="40"/>
                  </a:cubicBezTo>
                  <a:cubicBezTo>
                    <a:pt x="34" y="40"/>
                    <a:pt x="40" y="34"/>
                    <a:pt x="40" y="27"/>
                  </a:cubicBezTo>
                  <a:cubicBezTo>
                    <a:pt x="40" y="19"/>
                    <a:pt x="34" y="13"/>
                    <a:pt x="27" y="13"/>
                  </a:cubicBezTo>
                  <a:close/>
                  <a:moveTo>
                    <a:pt x="27" y="35"/>
                  </a:moveTo>
                  <a:cubicBezTo>
                    <a:pt x="22" y="35"/>
                    <a:pt x="18" y="31"/>
                    <a:pt x="18" y="27"/>
                  </a:cubicBezTo>
                  <a:cubicBezTo>
                    <a:pt x="18" y="22"/>
                    <a:pt x="22" y="18"/>
                    <a:pt x="27" y="18"/>
                  </a:cubicBezTo>
                  <a:cubicBezTo>
                    <a:pt x="32" y="18"/>
                    <a:pt x="36" y="22"/>
                    <a:pt x="36" y="27"/>
                  </a:cubicBezTo>
                  <a:cubicBezTo>
                    <a:pt x="36" y="32"/>
                    <a:pt x="32" y="35"/>
                    <a:pt x="27" y="35"/>
                  </a:cubicBezTo>
                  <a:close/>
                  <a:moveTo>
                    <a:pt x="44" y="13"/>
                  </a:moveTo>
                  <a:cubicBezTo>
                    <a:pt x="44" y="15"/>
                    <a:pt x="43" y="16"/>
                    <a:pt x="41" y="16"/>
                  </a:cubicBezTo>
                  <a:cubicBezTo>
                    <a:pt x="39" y="16"/>
                    <a:pt x="38" y="15"/>
                    <a:pt x="38" y="13"/>
                  </a:cubicBezTo>
                  <a:cubicBezTo>
                    <a:pt x="38" y="11"/>
                    <a:pt x="39" y="10"/>
                    <a:pt x="41" y="10"/>
                  </a:cubicBezTo>
                  <a:cubicBezTo>
                    <a:pt x="43" y="10"/>
                    <a:pt x="44" y="11"/>
                    <a:pt x="4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2">
              <a:extLst>
                <a:ext uri="{FF2B5EF4-FFF2-40B4-BE49-F238E27FC236}">
                  <a16:creationId xmlns:a16="http://schemas.microsoft.com/office/drawing/2014/main" id="{3A3515BA-F725-4D97-AB8C-B1C70C256E42}"/>
                </a:ext>
              </a:extLst>
            </p:cNvPr>
            <p:cNvSpPr>
              <a:spLocks noChangeArrowheads="1"/>
            </p:cNvSpPr>
            <p:nvPr/>
          </p:nvSpPr>
          <p:spPr bwMode="auto">
            <a:xfrm>
              <a:off x="1762" y="3259"/>
              <a:ext cx="236" cy="239"/>
            </a:xfrm>
            <a:prstGeom prst="ellipse">
              <a:avLst/>
            </a:prstGeom>
            <a:noFill/>
            <a:ln w="15875" cap="flat">
              <a:solidFill>
                <a:srgbClr val="007AB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3A71EB13-7B53-4426-A13B-1960CB928B70}"/>
                </a:ext>
              </a:extLst>
            </p:cNvPr>
            <p:cNvSpPr>
              <a:spLocks noEditPoints="1"/>
            </p:cNvSpPr>
            <p:nvPr/>
          </p:nvSpPr>
          <p:spPr bwMode="auto">
            <a:xfrm>
              <a:off x="1829" y="3315"/>
              <a:ext cx="26" cy="117"/>
            </a:xfrm>
            <a:custGeom>
              <a:avLst/>
              <a:gdLst>
                <a:gd name="T0" fmla="*/ 1 w 11"/>
                <a:gd name="T1" fmla="*/ 16 h 48"/>
                <a:gd name="T2" fmla="*/ 11 w 11"/>
                <a:gd name="T3" fmla="*/ 16 h 48"/>
                <a:gd name="T4" fmla="*/ 11 w 11"/>
                <a:gd name="T5" fmla="*/ 48 h 48"/>
                <a:gd name="T6" fmla="*/ 1 w 11"/>
                <a:gd name="T7" fmla="*/ 48 h 48"/>
                <a:gd name="T8" fmla="*/ 1 w 11"/>
                <a:gd name="T9" fmla="*/ 16 h 48"/>
                <a:gd name="T10" fmla="*/ 6 w 11"/>
                <a:gd name="T11" fmla="*/ 0 h 48"/>
                <a:gd name="T12" fmla="*/ 11 w 11"/>
                <a:gd name="T13" fmla="*/ 5 h 48"/>
                <a:gd name="T14" fmla="*/ 6 w 11"/>
                <a:gd name="T15" fmla="*/ 11 h 48"/>
                <a:gd name="T16" fmla="*/ 0 w 11"/>
                <a:gd name="T17" fmla="*/ 5 h 48"/>
                <a:gd name="T18" fmla="*/ 6 w 1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8">
                  <a:moveTo>
                    <a:pt x="1" y="16"/>
                  </a:moveTo>
                  <a:cubicBezTo>
                    <a:pt x="11" y="16"/>
                    <a:pt x="11" y="16"/>
                    <a:pt x="11" y="16"/>
                  </a:cubicBezTo>
                  <a:cubicBezTo>
                    <a:pt x="11" y="48"/>
                    <a:pt x="11" y="48"/>
                    <a:pt x="11" y="48"/>
                  </a:cubicBezTo>
                  <a:cubicBezTo>
                    <a:pt x="1" y="48"/>
                    <a:pt x="1" y="48"/>
                    <a:pt x="1" y="48"/>
                  </a:cubicBezTo>
                  <a:lnTo>
                    <a:pt x="1" y="16"/>
                  </a:lnTo>
                  <a:close/>
                  <a:moveTo>
                    <a:pt x="6" y="0"/>
                  </a:moveTo>
                  <a:cubicBezTo>
                    <a:pt x="9" y="0"/>
                    <a:pt x="11" y="2"/>
                    <a:pt x="11" y="5"/>
                  </a:cubicBezTo>
                  <a:cubicBezTo>
                    <a:pt x="11" y="9"/>
                    <a:pt x="9" y="11"/>
                    <a:pt x="6" y="11"/>
                  </a:cubicBezTo>
                  <a:cubicBezTo>
                    <a:pt x="2" y="11"/>
                    <a:pt x="0" y="9"/>
                    <a:pt x="0" y="5"/>
                  </a:cubicBezTo>
                  <a:cubicBezTo>
                    <a:pt x="0" y="2"/>
                    <a:pt x="2"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5859E8B5-1C2F-4D59-98ED-9CEADC54B163}"/>
                </a:ext>
              </a:extLst>
            </p:cNvPr>
            <p:cNvSpPr>
              <a:spLocks/>
            </p:cNvSpPr>
            <p:nvPr/>
          </p:nvSpPr>
          <p:spPr bwMode="auto">
            <a:xfrm>
              <a:off x="1869" y="3351"/>
              <a:ext cx="74" cy="81"/>
            </a:xfrm>
            <a:custGeom>
              <a:avLst/>
              <a:gdLst>
                <a:gd name="T0" fmla="*/ 0 w 31"/>
                <a:gd name="T1" fmla="*/ 1 h 33"/>
                <a:gd name="T2" fmla="*/ 9 w 31"/>
                <a:gd name="T3" fmla="*/ 1 h 33"/>
                <a:gd name="T4" fmla="*/ 9 w 31"/>
                <a:gd name="T5" fmla="*/ 5 h 33"/>
                <a:gd name="T6" fmla="*/ 10 w 31"/>
                <a:gd name="T7" fmla="*/ 5 h 33"/>
                <a:gd name="T8" fmla="*/ 19 w 31"/>
                <a:gd name="T9" fmla="*/ 0 h 33"/>
                <a:gd name="T10" fmla="*/ 31 w 31"/>
                <a:gd name="T11" fmla="*/ 15 h 33"/>
                <a:gd name="T12" fmla="*/ 31 w 31"/>
                <a:gd name="T13" fmla="*/ 33 h 33"/>
                <a:gd name="T14" fmla="*/ 21 w 31"/>
                <a:gd name="T15" fmla="*/ 33 h 33"/>
                <a:gd name="T16" fmla="*/ 21 w 31"/>
                <a:gd name="T17" fmla="*/ 17 h 33"/>
                <a:gd name="T18" fmla="*/ 16 w 31"/>
                <a:gd name="T19" fmla="*/ 9 h 33"/>
                <a:gd name="T20" fmla="*/ 10 w 31"/>
                <a:gd name="T21" fmla="*/ 17 h 33"/>
                <a:gd name="T22" fmla="*/ 10 w 31"/>
                <a:gd name="T23" fmla="*/ 33 h 33"/>
                <a:gd name="T24" fmla="*/ 0 w 31"/>
                <a:gd name="T25" fmla="*/ 33 h 33"/>
                <a:gd name="T26" fmla="*/ 0 w 31"/>
                <a:gd name="T2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0" y="1"/>
                  </a:moveTo>
                  <a:cubicBezTo>
                    <a:pt x="9" y="1"/>
                    <a:pt x="9" y="1"/>
                    <a:pt x="9" y="1"/>
                  </a:cubicBezTo>
                  <a:cubicBezTo>
                    <a:pt x="9" y="5"/>
                    <a:pt x="9" y="5"/>
                    <a:pt x="9" y="5"/>
                  </a:cubicBezTo>
                  <a:cubicBezTo>
                    <a:pt x="10" y="5"/>
                    <a:pt x="10" y="5"/>
                    <a:pt x="10" y="5"/>
                  </a:cubicBezTo>
                  <a:cubicBezTo>
                    <a:pt x="11" y="3"/>
                    <a:pt x="14" y="0"/>
                    <a:pt x="19" y="0"/>
                  </a:cubicBezTo>
                  <a:cubicBezTo>
                    <a:pt x="29" y="0"/>
                    <a:pt x="31" y="7"/>
                    <a:pt x="31" y="15"/>
                  </a:cubicBezTo>
                  <a:cubicBezTo>
                    <a:pt x="31" y="33"/>
                    <a:pt x="31" y="33"/>
                    <a:pt x="31" y="33"/>
                  </a:cubicBezTo>
                  <a:cubicBezTo>
                    <a:pt x="21" y="33"/>
                    <a:pt x="21" y="33"/>
                    <a:pt x="21" y="33"/>
                  </a:cubicBezTo>
                  <a:cubicBezTo>
                    <a:pt x="21" y="17"/>
                    <a:pt x="21" y="17"/>
                    <a:pt x="21" y="17"/>
                  </a:cubicBezTo>
                  <a:cubicBezTo>
                    <a:pt x="21" y="14"/>
                    <a:pt x="21" y="9"/>
                    <a:pt x="16" y="9"/>
                  </a:cubicBezTo>
                  <a:cubicBezTo>
                    <a:pt x="11" y="9"/>
                    <a:pt x="10" y="13"/>
                    <a:pt x="10" y="17"/>
                  </a:cubicBezTo>
                  <a:cubicBezTo>
                    <a:pt x="10" y="33"/>
                    <a:pt x="10" y="33"/>
                    <a:pt x="10" y="33"/>
                  </a:cubicBezTo>
                  <a:cubicBezTo>
                    <a:pt x="0" y="33"/>
                    <a:pt x="0" y="33"/>
                    <a:pt x="0" y="33"/>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15">
              <a:extLst>
                <a:ext uri="{FF2B5EF4-FFF2-40B4-BE49-F238E27FC236}">
                  <a16:creationId xmlns:a16="http://schemas.microsoft.com/office/drawing/2014/main" id="{F0027094-36B4-40B2-8576-9B34554879F2}"/>
                </a:ext>
              </a:extLst>
            </p:cNvPr>
            <p:cNvSpPr>
              <a:spLocks noChangeArrowheads="1"/>
            </p:cNvSpPr>
            <p:nvPr/>
          </p:nvSpPr>
          <p:spPr bwMode="auto">
            <a:xfrm>
              <a:off x="1498" y="3256"/>
              <a:ext cx="236" cy="242"/>
            </a:xfrm>
            <a:prstGeom prst="ellipse">
              <a:avLst/>
            </a:prstGeom>
            <a:noFill/>
            <a:ln w="15875" cap="flat">
              <a:solidFill>
                <a:srgbClr val="FD38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2D2D08F1-D645-4E66-B599-D7045BD4ABE9}"/>
                </a:ext>
              </a:extLst>
            </p:cNvPr>
            <p:cNvSpPr>
              <a:spLocks noEditPoints="1"/>
            </p:cNvSpPr>
            <p:nvPr/>
          </p:nvSpPr>
          <p:spPr bwMode="auto">
            <a:xfrm>
              <a:off x="1552" y="3332"/>
              <a:ext cx="127" cy="90"/>
            </a:xfrm>
            <a:custGeom>
              <a:avLst/>
              <a:gdLst>
                <a:gd name="T0" fmla="*/ 6 w 53"/>
                <a:gd name="T1" fmla="*/ 36 h 37"/>
                <a:gd name="T2" fmla="*/ 2 w 53"/>
                <a:gd name="T3" fmla="*/ 32 h 37"/>
                <a:gd name="T4" fmla="*/ 3 w 53"/>
                <a:gd name="T5" fmla="*/ 3 h 37"/>
                <a:gd name="T6" fmla="*/ 7 w 53"/>
                <a:gd name="T7" fmla="*/ 1 h 37"/>
                <a:gd name="T8" fmla="*/ 47 w 53"/>
                <a:gd name="T9" fmla="*/ 1 h 37"/>
                <a:gd name="T10" fmla="*/ 51 w 53"/>
                <a:gd name="T11" fmla="*/ 5 h 37"/>
                <a:gd name="T12" fmla="*/ 51 w 53"/>
                <a:gd name="T13" fmla="*/ 33 h 37"/>
                <a:gd name="T14" fmla="*/ 48 w 53"/>
                <a:gd name="T15" fmla="*/ 36 h 37"/>
                <a:gd name="T16" fmla="*/ 6 w 53"/>
                <a:gd name="T17" fmla="*/ 36 h 37"/>
                <a:gd name="T18" fmla="*/ 20 w 53"/>
                <a:gd name="T19" fmla="*/ 26 h 37"/>
                <a:gd name="T20" fmla="*/ 36 w 53"/>
                <a:gd name="T21" fmla="*/ 18 h 37"/>
                <a:gd name="T22" fmla="*/ 20 w 53"/>
                <a:gd name="T23" fmla="*/ 10 h 37"/>
                <a:gd name="T24" fmla="*/ 20 w 53"/>
                <a:gd name="T25"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37">
                  <a:moveTo>
                    <a:pt x="6" y="36"/>
                  </a:moveTo>
                  <a:cubicBezTo>
                    <a:pt x="4" y="35"/>
                    <a:pt x="3" y="34"/>
                    <a:pt x="2" y="32"/>
                  </a:cubicBezTo>
                  <a:cubicBezTo>
                    <a:pt x="0" y="27"/>
                    <a:pt x="0" y="7"/>
                    <a:pt x="3" y="3"/>
                  </a:cubicBezTo>
                  <a:cubicBezTo>
                    <a:pt x="4" y="2"/>
                    <a:pt x="6" y="1"/>
                    <a:pt x="7" y="1"/>
                  </a:cubicBezTo>
                  <a:cubicBezTo>
                    <a:pt x="16" y="0"/>
                    <a:pt x="44" y="0"/>
                    <a:pt x="47" y="1"/>
                  </a:cubicBezTo>
                  <a:cubicBezTo>
                    <a:pt x="49" y="2"/>
                    <a:pt x="50" y="3"/>
                    <a:pt x="51" y="5"/>
                  </a:cubicBezTo>
                  <a:cubicBezTo>
                    <a:pt x="53" y="10"/>
                    <a:pt x="53" y="28"/>
                    <a:pt x="51" y="33"/>
                  </a:cubicBezTo>
                  <a:cubicBezTo>
                    <a:pt x="50" y="34"/>
                    <a:pt x="49" y="35"/>
                    <a:pt x="48" y="36"/>
                  </a:cubicBezTo>
                  <a:cubicBezTo>
                    <a:pt x="45" y="37"/>
                    <a:pt x="10" y="37"/>
                    <a:pt x="6" y="36"/>
                  </a:cubicBezTo>
                  <a:close/>
                  <a:moveTo>
                    <a:pt x="20" y="26"/>
                  </a:moveTo>
                  <a:cubicBezTo>
                    <a:pt x="26" y="24"/>
                    <a:pt x="31" y="21"/>
                    <a:pt x="36" y="18"/>
                  </a:cubicBezTo>
                  <a:cubicBezTo>
                    <a:pt x="31" y="15"/>
                    <a:pt x="26" y="12"/>
                    <a:pt x="20" y="10"/>
                  </a:cubicBezTo>
                  <a:cubicBezTo>
                    <a:pt x="20" y="15"/>
                    <a:pt x="20" y="21"/>
                    <a:pt x="2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2371725"/>
            <a:ext cx="12192000" cy="1057275"/>
          </a:xfrm>
          <a:prstGeom prst="rect">
            <a:avLst/>
          </a:prstGeom>
        </p:spPr>
        <p:txBody>
          <a:bodyPr/>
          <a:lstStyle/>
          <a:p>
            <a:pPr algn="ctr"/>
            <a:r>
              <a:rPr kumimoji="1" lang="en-US" altLang="ja-JP" b="1" dirty="0">
                <a:solidFill>
                  <a:srgbClr val="BA1C6C"/>
                </a:solidFill>
                <a:latin typeface="Lato Light" panose="020F0302020204030203" pitchFamily="34" charset="0"/>
              </a:rPr>
              <a:t>Thanks for downloading this template</a:t>
            </a:r>
          </a:p>
        </p:txBody>
      </p:sp>
      <p:sp>
        <p:nvSpPr>
          <p:cNvPr id="17" name="サブタイトル 16"/>
          <p:cNvSpPr>
            <a:spLocks noGrp="1"/>
          </p:cNvSpPr>
          <p:nvPr>
            <p:ph type="subTitle" idx="4294967295"/>
          </p:nvPr>
        </p:nvSpPr>
        <p:spPr>
          <a:xfrm>
            <a:off x="1981200" y="3280230"/>
            <a:ext cx="8229600" cy="2148114"/>
          </a:xfrm>
        </p:spPr>
        <p:txBody>
          <a:bodyPr/>
          <a:lstStyle/>
          <a:p>
            <a:pPr marL="0" indent="0" algn="ctr">
              <a:buNone/>
            </a:pPr>
            <a:r>
              <a:rPr lang="en-US" sz="2400" dirty="0">
                <a:solidFill>
                  <a:schemeClr val="bg1"/>
                </a:solidFill>
                <a:hlinkClick r:id="rId2">
                  <a:extLst>
                    <a:ext uri="{A12FA001-AC4F-418D-AE19-62706E023703}">
                      <ahyp:hlinkClr xmlns:ahyp="http://schemas.microsoft.com/office/drawing/2018/hyperlinkcolor" val="tx"/>
                    </a:ext>
                  </a:extLst>
                </a:hlinkClick>
              </a:rPr>
              <a:t>https://free-powerpoint-templates-download.com/</a:t>
            </a:r>
            <a:r>
              <a:rPr lang="en-US" sz="2400" dirty="0">
                <a:solidFill>
                  <a:schemeClr val="bg1"/>
                </a:solidFill>
              </a:rPr>
              <a:t> </a:t>
            </a:r>
          </a:p>
          <a:p>
            <a:pPr marL="0" indent="0" algn="ctr">
              <a:buNone/>
            </a:pPr>
            <a:r>
              <a:rPr lang="en-US" sz="2400" dirty="0">
                <a:solidFill>
                  <a:schemeClr val="bg1"/>
                </a:solidFill>
                <a:hlinkClick r:id="rId3">
                  <a:extLst>
                    <a:ext uri="{A12FA001-AC4F-418D-AE19-62706E023703}">
                      <ahyp:hlinkClr xmlns:ahyp="http://schemas.microsoft.com/office/drawing/2018/hyperlinkcolor" val="tx"/>
                    </a:ext>
                  </a:extLst>
                </a:hlinkClick>
              </a:rPr>
              <a:t>www.slidesgratis.com</a:t>
            </a:r>
            <a:r>
              <a:rPr lang="en-US" sz="2400" dirty="0">
                <a:solidFill>
                  <a:schemeClr val="bg1"/>
                </a:solidFill>
              </a:rPr>
              <a:t>  </a:t>
            </a:r>
          </a:p>
          <a:p>
            <a:pPr marL="0" indent="0" algn="ctr">
              <a:buNone/>
            </a:pPr>
            <a:r>
              <a:rPr lang="en-US" altLang="ja-JP" sz="2400" dirty="0">
                <a:solidFill>
                  <a:schemeClr val="bg1"/>
                </a:solidFill>
                <a:cs typeface="Arial" panose="020B0604020202020204" pitchFamily="34" charset="0"/>
              </a:rPr>
              <a:t>Pics: </a:t>
            </a:r>
            <a:r>
              <a:rPr lang="en-US" altLang="ja-JP" sz="2400" dirty="0">
                <a:solidFill>
                  <a:schemeClr val="bg1"/>
                </a:solidFill>
                <a:cs typeface="Arial" panose="020B0604020202020204" pitchFamily="34" charset="0"/>
                <a:hlinkClick r:id="rId4">
                  <a:extLst>
                    <a:ext uri="{A12FA001-AC4F-418D-AE19-62706E023703}">
                      <ahyp:hlinkClr xmlns:ahyp="http://schemas.microsoft.com/office/drawing/2018/hyperlinkcolor" val="tx"/>
                    </a:ext>
                  </a:extLst>
                </a:hlinkClick>
              </a:rPr>
              <a:t>https://www.freepik.es/</a:t>
            </a:r>
            <a:r>
              <a:rPr lang="en-US" altLang="ja-JP" sz="2400" dirty="0">
                <a:solidFill>
                  <a:schemeClr val="bg1"/>
                </a:solidFill>
                <a:cs typeface="Arial" panose="020B0604020202020204" pitchFamily="34" charset="0"/>
              </a:rPr>
              <a:t>   </a:t>
            </a:r>
            <a:r>
              <a:rPr lang="en-US" altLang="ja-JP" sz="2400" dirty="0">
                <a:solidFill>
                  <a:schemeClr val="bg1"/>
                </a:solidFill>
                <a:cs typeface="Arial" panose="020B0604020202020204" pitchFamily="34" charset="0"/>
                <a:hlinkClick r:id="rId5">
                  <a:extLst>
                    <a:ext uri="{A12FA001-AC4F-418D-AE19-62706E023703}">
                      <ahyp:hlinkClr xmlns:ahyp="http://schemas.microsoft.com/office/drawing/2018/hyperlinkcolor" val="tx"/>
                    </a:ext>
                  </a:extLst>
                </a:hlinkClick>
              </a:rPr>
              <a:t>www.Pixabay.com</a:t>
            </a:r>
            <a:r>
              <a:rPr lang="en-US" altLang="ja-JP" sz="2400" dirty="0">
                <a:solidFill>
                  <a:schemeClr val="bg1"/>
                </a:solidFill>
                <a:cs typeface="Arial" panose="020B0604020202020204" pitchFamily="34" charset="0"/>
              </a:rPr>
              <a:t> </a:t>
            </a:r>
          </a:p>
          <a:p>
            <a:pPr marL="0" indent="0" algn="ctr">
              <a:buNone/>
            </a:pPr>
            <a:br>
              <a:rPr lang="en-US" altLang="ja-JP" sz="1600" dirty="0">
                <a:solidFill>
                  <a:schemeClr val="bg1"/>
                </a:solidFill>
                <a:cs typeface="Arial" panose="020B0604020202020204" pitchFamily="34" charset="0"/>
              </a:rPr>
            </a:br>
            <a:endParaRPr lang="en-US" altLang="ja-JP" sz="1600" dirty="0">
              <a:solidFill>
                <a:schemeClr val="bg1"/>
              </a:solidFill>
              <a:cs typeface="Arial" panose="020B0604020202020204" pitchFamily="34" charset="0"/>
            </a:endParaRPr>
          </a:p>
        </p:txBody>
      </p:sp>
    </p:spTree>
    <p:extLst>
      <p:ext uri="{BB962C8B-B14F-4D97-AF65-F5344CB8AC3E}">
        <p14:creationId xmlns:p14="http://schemas.microsoft.com/office/powerpoint/2010/main" val="4040804473"/>
      </p:ext>
    </p:extLst>
  </p:cSld>
  <p:clrMapOvr>
    <a:masterClrMapping/>
  </p:clrMapOvr>
  <mc:AlternateContent xmlns:mc="http://schemas.openxmlformats.org/markup-compatibility/2006" xmlns:p14="http://schemas.microsoft.com/office/powerpoint/2010/main">
    <mc:Choice Requires="p14">
      <p:transition p14:dur="0" advTm="9607"/>
    </mc:Choice>
    <mc:Fallback xmlns="">
      <p:transition advTm="96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Line 5"/>
          <p:cNvSpPr>
            <a:spLocks noChangeShapeType="1"/>
          </p:cNvSpPr>
          <p:nvPr/>
        </p:nvSpPr>
        <p:spPr bwMode="auto">
          <a:xfrm>
            <a:off x="748507" y="-87391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121899" tIns="60950" rIns="121899" bIns="60950"/>
          <a:lstStyle/>
          <a:p>
            <a:endParaRPr lang="es-MX" sz="900"/>
          </a:p>
        </p:txBody>
      </p:sp>
      <p:sp>
        <p:nvSpPr>
          <p:cNvPr id="7170" name="Line 6"/>
          <p:cNvSpPr>
            <a:spLocks noChangeShapeType="1"/>
          </p:cNvSpPr>
          <p:nvPr/>
        </p:nvSpPr>
        <p:spPr bwMode="auto">
          <a:xfrm>
            <a:off x="748507" y="-87391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121899" tIns="60950" rIns="121899" bIns="60950"/>
          <a:lstStyle/>
          <a:p>
            <a:endParaRPr lang="es-MX" sz="900"/>
          </a:p>
        </p:txBody>
      </p:sp>
      <p:sp>
        <p:nvSpPr>
          <p:cNvPr id="2" name="CuadroTexto 1">
            <a:extLst>
              <a:ext uri="{FF2B5EF4-FFF2-40B4-BE49-F238E27FC236}">
                <a16:creationId xmlns:a16="http://schemas.microsoft.com/office/drawing/2014/main" id="{8E9D035A-5D83-4813-8AB8-1A28193FE89C}"/>
              </a:ext>
            </a:extLst>
          </p:cNvPr>
          <p:cNvSpPr txBox="1"/>
          <p:nvPr/>
        </p:nvSpPr>
        <p:spPr>
          <a:xfrm>
            <a:off x="5219205" y="1620551"/>
            <a:ext cx="6204857" cy="2593018"/>
          </a:xfrm>
          <a:prstGeom prst="rect">
            <a:avLst/>
          </a:prstGeom>
          <a:noFill/>
        </p:spPr>
        <p:txBody>
          <a:bodyPr wrap="square" rtlCol="0">
            <a:spAutoFit/>
          </a:bodyPr>
          <a:lstStyle/>
          <a:p>
            <a:pPr>
              <a:lnSpc>
                <a:spcPts val="6500"/>
              </a:lnSpc>
            </a:pPr>
            <a:r>
              <a:rPr lang="en-US" sz="5400" dirty="0">
                <a:solidFill>
                  <a:schemeClr val="bg1"/>
                </a:solidFill>
                <a:latin typeface="Lato" panose="020F0502020204030203" pitchFamily="34" charset="0"/>
              </a:rPr>
              <a:t>I’M</a:t>
            </a:r>
          </a:p>
          <a:p>
            <a:pPr>
              <a:lnSpc>
                <a:spcPts val="6500"/>
              </a:lnSpc>
            </a:pPr>
            <a:r>
              <a:rPr lang="en-US" sz="6600" dirty="0">
                <a:solidFill>
                  <a:srgbClr val="39C88F"/>
                </a:solidFill>
                <a:latin typeface="Lato" panose="020F0502020204030203" pitchFamily="34" charset="0"/>
              </a:rPr>
              <a:t>JOLENE</a:t>
            </a:r>
          </a:p>
          <a:p>
            <a:pPr>
              <a:lnSpc>
                <a:spcPts val="6500"/>
              </a:lnSpc>
            </a:pPr>
            <a:r>
              <a:rPr lang="en-US" sz="6600" dirty="0">
                <a:solidFill>
                  <a:schemeClr val="bg1"/>
                </a:solidFill>
                <a:latin typeface="Lato" panose="020F0502020204030203" pitchFamily="34" charset="0"/>
              </a:rPr>
              <a:t>MET</a:t>
            </a:r>
            <a:r>
              <a:rPr lang="en-US" sz="5400" dirty="0">
                <a:solidFill>
                  <a:schemeClr val="bg1"/>
                </a:solidFill>
                <a:latin typeface="Lato" panose="020F0502020204030203" pitchFamily="34" charset="0"/>
              </a:rPr>
              <a:t> </a:t>
            </a:r>
          </a:p>
        </p:txBody>
      </p:sp>
      <p:pic>
        <p:nvPicPr>
          <p:cNvPr id="7432" name="Marcador de posición de imagen 7431">
            <a:extLst>
              <a:ext uri="{FF2B5EF4-FFF2-40B4-BE49-F238E27FC236}">
                <a16:creationId xmlns:a16="http://schemas.microsoft.com/office/drawing/2014/main" id="{A97B551F-B131-4B40-A8A7-C089B060FDF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734" r="16734"/>
          <a:stretch>
            <a:fillRect/>
          </a:stretch>
        </p:blipFill>
        <p:spPr/>
      </p:pic>
      <p:cxnSp>
        <p:nvCxnSpPr>
          <p:cNvPr id="7434" name="Conector recto 7433">
            <a:extLst>
              <a:ext uri="{FF2B5EF4-FFF2-40B4-BE49-F238E27FC236}">
                <a16:creationId xmlns:a16="http://schemas.microsoft.com/office/drawing/2014/main" id="{250E2A39-D0F5-4490-9359-DFA76E7D744C}"/>
              </a:ext>
            </a:extLst>
          </p:cNvPr>
          <p:cNvCxnSpPr/>
          <p:nvPr/>
        </p:nvCxnSpPr>
        <p:spPr>
          <a:xfrm>
            <a:off x="5361708" y="4218709"/>
            <a:ext cx="5133109" cy="0"/>
          </a:xfrm>
          <a:prstGeom prst="line">
            <a:avLst/>
          </a:prstGeom>
          <a:ln>
            <a:solidFill>
              <a:srgbClr val="BF2937"/>
            </a:solidFill>
          </a:ln>
        </p:spPr>
        <p:style>
          <a:lnRef idx="1">
            <a:schemeClr val="accent1"/>
          </a:lnRef>
          <a:fillRef idx="0">
            <a:schemeClr val="accent1"/>
          </a:fillRef>
          <a:effectRef idx="0">
            <a:schemeClr val="accent1"/>
          </a:effectRef>
          <a:fontRef idx="minor">
            <a:schemeClr val="tx1"/>
          </a:fontRef>
        </p:style>
      </p:cxnSp>
      <p:sp>
        <p:nvSpPr>
          <p:cNvPr id="334" name="CuadroTexto 333">
            <a:extLst>
              <a:ext uri="{FF2B5EF4-FFF2-40B4-BE49-F238E27FC236}">
                <a16:creationId xmlns:a16="http://schemas.microsoft.com/office/drawing/2014/main" id="{223C164C-A2FB-4A76-9A9B-12CB1BBD2E7A}"/>
              </a:ext>
            </a:extLst>
          </p:cNvPr>
          <p:cNvSpPr txBox="1"/>
          <p:nvPr/>
        </p:nvSpPr>
        <p:spPr>
          <a:xfrm>
            <a:off x="5219204" y="4465860"/>
            <a:ext cx="6204857" cy="584775"/>
          </a:xfrm>
          <a:prstGeom prst="rect">
            <a:avLst/>
          </a:prstGeom>
          <a:noFill/>
        </p:spPr>
        <p:txBody>
          <a:bodyPr wrap="square" rtlCol="0">
            <a:spAutoFit/>
          </a:bodyPr>
          <a:lstStyle/>
          <a:p>
            <a:r>
              <a:rPr lang="en-US" sz="3200" dirty="0">
                <a:solidFill>
                  <a:schemeClr val="bg1"/>
                </a:solidFill>
              </a:rPr>
              <a:t>Free</a:t>
            </a:r>
            <a:r>
              <a:rPr lang="en-US" sz="3200" dirty="0">
                <a:solidFill>
                  <a:srgbClr val="FFC837"/>
                </a:solidFill>
              </a:rPr>
              <a:t> PowerPoint </a:t>
            </a:r>
            <a:r>
              <a:rPr lang="en-US" sz="3200" dirty="0">
                <a:solidFill>
                  <a:schemeClr val="bg1"/>
                </a:solidFill>
              </a:rPr>
              <a:t>Template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1"/>
          <p:cNvSpPr>
            <a:spLocks noChangeArrowheads="1"/>
          </p:cNvSpPr>
          <p:nvPr/>
        </p:nvSpPr>
        <p:spPr bwMode="auto">
          <a:xfrm>
            <a:off x="1402992" y="4382334"/>
            <a:ext cx="1210744" cy="37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1700" dirty="0">
                <a:solidFill>
                  <a:srgbClr val="FFC837"/>
                </a:solidFill>
                <a:latin typeface="Source Sans Pro" panose="020B0503030403020204" pitchFamily="34" charset="0"/>
                <a:ea typeface="Open Sans Light" panose="020B0306030504020204" pitchFamily="34" charset="0"/>
              </a:rPr>
              <a:t>Jolene Met</a:t>
            </a:r>
          </a:p>
        </p:txBody>
      </p:sp>
      <p:sp>
        <p:nvSpPr>
          <p:cNvPr id="16386" name="Rectangle 62"/>
          <p:cNvSpPr>
            <a:spLocks noChangeArrowheads="1"/>
          </p:cNvSpPr>
          <p:nvPr/>
        </p:nvSpPr>
        <p:spPr bwMode="auto">
          <a:xfrm>
            <a:off x="1226344" y="4801077"/>
            <a:ext cx="1573213" cy="26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1000" dirty="0">
                <a:solidFill>
                  <a:schemeClr val="bg1"/>
                </a:solidFill>
                <a:latin typeface="Source Sans Pro" panose="020B0503030403020204" pitchFamily="34" charset="0"/>
                <a:ea typeface="Open Sans Light" panose="020B0306030504020204" pitchFamily="34" charset="0"/>
              </a:rPr>
              <a:t>Administrator</a:t>
            </a:r>
          </a:p>
        </p:txBody>
      </p:sp>
      <p:sp>
        <p:nvSpPr>
          <p:cNvPr id="78" name="Oval 5"/>
          <p:cNvSpPr>
            <a:spLocks noChangeArrowheads="1"/>
          </p:cNvSpPr>
          <p:nvPr/>
        </p:nvSpPr>
        <p:spPr bwMode="auto">
          <a:xfrm>
            <a:off x="8112919" y="1997075"/>
            <a:ext cx="3126581" cy="3128963"/>
          </a:xfrm>
          <a:prstGeom prst="ellipse">
            <a:avLst/>
          </a:prstGeom>
          <a:solidFill>
            <a:srgbClr val="BF2937"/>
          </a:solidFill>
          <a:ln>
            <a:noFill/>
          </a:ln>
        </p:spPr>
        <p:txBody>
          <a:bodyPr lIns="91422" tIns="45711" rIns="91422" bIns="45711"/>
          <a:lstStyle/>
          <a:p>
            <a:pPr defTabSz="914217">
              <a:defRPr/>
            </a:pPr>
            <a:endParaRPr lang="id-ID" sz="900" dirty="0">
              <a:latin typeface="Calibri Light"/>
            </a:endParaRPr>
          </a:p>
        </p:txBody>
      </p:sp>
      <p:grpSp>
        <p:nvGrpSpPr>
          <p:cNvPr id="216" name="Group 215"/>
          <p:cNvGrpSpPr/>
          <p:nvPr/>
        </p:nvGrpSpPr>
        <p:grpSpPr bwMode="auto">
          <a:xfrm>
            <a:off x="9498510" y="3244214"/>
            <a:ext cx="1269579" cy="80907"/>
            <a:chOff x="5279680" y="3506146"/>
            <a:chExt cx="2352034" cy="150443"/>
          </a:xfrm>
          <a:solidFill>
            <a:schemeClr val="bg1">
              <a:lumMod val="50000"/>
            </a:schemeClr>
          </a:solidFill>
        </p:grpSpPr>
        <p:sp>
          <p:nvSpPr>
            <p:cNvPr id="218" name="Parallelogram 217"/>
            <p:cNvSpPr/>
            <p:nvPr/>
          </p:nvSpPr>
          <p:spPr>
            <a:xfrm>
              <a:off x="7159104" y="3506147"/>
              <a:ext cx="472610" cy="150439"/>
            </a:xfrm>
            <a:prstGeom prst="parallelogram">
              <a:avLst/>
            </a:prstGeom>
            <a:grp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accent3"/>
                </a:solidFill>
                <a:latin typeface="Calibri Light"/>
              </a:endParaRPr>
            </a:p>
          </p:txBody>
        </p:sp>
        <p:sp>
          <p:nvSpPr>
            <p:cNvPr id="219" name="Parallelogram 218"/>
            <p:cNvSpPr/>
            <p:nvPr/>
          </p:nvSpPr>
          <p:spPr>
            <a:xfrm>
              <a:off x="6689248" y="3506147"/>
              <a:ext cx="472610" cy="150439"/>
            </a:xfrm>
            <a:prstGeom prst="parallelogram">
              <a:avLst/>
            </a:prstGeom>
            <a:grp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accent3"/>
                </a:solidFill>
                <a:latin typeface="Calibri Light"/>
              </a:endParaRPr>
            </a:p>
          </p:txBody>
        </p:sp>
        <p:sp>
          <p:nvSpPr>
            <p:cNvPr id="220" name="Parallelogram 219"/>
            <p:cNvSpPr/>
            <p:nvPr/>
          </p:nvSpPr>
          <p:spPr>
            <a:xfrm>
              <a:off x="6219392" y="3506147"/>
              <a:ext cx="472610" cy="150439"/>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accent3"/>
                </a:solidFill>
                <a:latin typeface="Calibri Light"/>
              </a:endParaRPr>
            </a:p>
          </p:txBody>
        </p:sp>
        <p:sp>
          <p:nvSpPr>
            <p:cNvPr id="221" name="Parallelogram 220"/>
            <p:cNvSpPr/>
            <p:nvPr/>
          </p:nvSpPr>
          <p:spPr>
            <a:xfrm>
              <a:off x="5749536" y="3506148"/>
              <a:ext cx="472610" cy="150441"/>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accent3"/>
                </a:solidFill>
                <a:latin typeface="Calibri Light"/>
              </a:endParaRPr>
            </a:p>
          </p:txBody>
        </p:sp>
        <p:sp>
          <p:nvSpPr>
            <p:cNvPr id="222" name="Parallelogram 221"/>
            <p:cNvSpPr/>
            <p:nvPr/>
          </p:nvSpPr>
          <p:spPr>
            <a:xfrm>
              <a:off x="5279680" y="3506146"/>
              <a:ext cx="472610" cy="150440"/>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accent3"/>
                </a:solidFill>
                <a:latin typeface="Calibri Light"/>
              </a:endParaRPr>
            </a:p>
          </p:txBody>
        </p:sp>
      </p:grpSp>
      <p:sp>
        <p:nvSpPr>
          <p:cNvPr id="16392" name="TextBox 78"/>
          <p:cNvSpPr txBox="1">
            <a:spLocks noChangeArrowheads="1"/>
          </p:cNvSpPr>
          <p:nvPr/>
        </p:nvSpPr>
        <p:spPr bwMode="auto">
          <a:xfrm>
            <a:off x="8573294" y="3129757"/>
            <a:ext cx="977900" cy="23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250">
                <a:solidFill>
                  <a:schemeClr val="bg1"/>
                </a:solidFill>
                <a:latin typeface="Source Sans Pro" panose="020B0503030403020204" pitchFamily="34" charset="0"/>
              </a:rPr>
              <a:t>Adobe</a:t>
            </a:r>
            <a:endParaRPr lang="en-US" altLang="es-MX" sz="1250">
              <a:solidFill>
                <a:schemeClr val="bg1"/>
              </a:solidFill>
              <a:latin typeface="Source Sans Pro" panose="020B0503030403020204" pitchFamily="34" charset="0"/>
            </a:endParaRPr>
          </a:p>
        </p:txBody>
      </p:sp>
      <p:grpSp>
        <p:nvGrpSpPr>
          <p:cNvPr id="224" name="Group 223"/>
          <p:cNvGrpSpPr/>
          <p:nvPr/>
        </p:nvGrpSpPr>
        <p:grpSpPr bwMode="auto">
          <a:xfrm>
            <a:off x="9498510" y="3458143"/>
            <a:ext cx="1269579" cy="81233"/>
            <a:chOff x="5279680" y="3902230"/>
            <a:chExt cx="2352034" cy="150443"/>
          </a:xfrm>
          <a:solidFill>
            <a:schemeClr val="bg1">
              <a:lumMod val="50000"/>
            </a:schemeClr>
          </a:solidFill>
        </p:grpSpPr>
        <p:sp>
          <p:nvSpPr>
            <p:cNvPr id="226" name="Parallelogram 225"/>
            <p:cNvSpPr/>
            <p:nvPr/>
          </p:nvSpPr>
          <p:spPr>
            <a:xfrm>
              <a:off x="7159104" y="3902231"/>
              <a:ext cx="472610" cy="150439"/>
            </a:xfrm>
            <a:prstGeom prst="parallelogram">
              <a:avLst/>
            </a:prstGeom>
            <a:grp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27" name="Parallelogram 226"/>
            <p:cNvSpPr/>
            <p:nvPr/>
          </p:nvSpPr>
          <p:spPr>
            <a:xfrm>
              <a:off x="6689248" y="3902231"/>
              <a:ext cx="472610" cy="150439"/>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28" name="Parallelogram 227"/>
            <p:cNvSpPr/>
            <p:nvPr/>
          </p:nvSpPr>
          <p:spPr>
            <a:xfrm>
              <a:off x="6219392" y="3902231"/>
              <a:ext cx="472610" cy="150439"/>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29" name="Parallelogram 228"/>
            <p:cNvSpPr/>
            <p:nvPr/>
          </p:nvSpPr>
          <p:spPr>
            <a:xfrm>
              <a:off x="5749536" y="3902232"/>
              <a:ext cx="472610" cy="150441"/>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30" name="Parallelogram 229"/>
            <p:cNvSpPr/>
            <p:nvPr/>
          </p:nvSpPr>
          <p:spPr>
            <a:xfrm>
              <a:off x="5279680" y="3902230"/>
              <a:ext cx="472610" cy="150440"/>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grpSp>
      <p:sp>
        <p:nvSpPr>
          <p:cNvPr id="16394" name="TextBox 81"/>
          <p:cNvSpPr txBox="1">
            <a:spLocks noChangeArrowheads="1"/>
          </p:cNvSpPr>
          <p:nvPr/>
        </p:nvSpPr>
        <p:spPr bwMode="auto">
          <a:xfrm>
            <a:off x="8573294" y="3336925"/>
            <a:ext cx="977900" cy="3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250">
                <a:solidFill>
                  <a:schemeClr val="bg1"/>
                </a:solidFill>
                <a:latin typeface="Source Sans Pro" panose="020B0503030403020204" pitchFamily="34" charset="0"/>
              </a:rPr>
              <a:t>Vegas</a:t>
            </a:r>
            <a:endParaRPr lang="en-US" altLang="es-MX" sz="1250">
              <a:solidFill>
                <a:schemeClr val="bg1"/>
              </a:solidFill>
              <a:latin typeface="Source Sans Pro" panose="020B0503030403020204" pitchFamily="34" charset="0"/>
            </a:endParaRPr>
          </a:p>
        </p:txBody>
      </p:sp>
      <p:grpSp>
        <p:nvGrpSpPr>
          <p:cNvPr id="232" name="Group 231"/>
          <p:cNvGrpSpPr/>
          <p:nvPr/>
        </p:nvGrpSpPr>
        <p:grpSpPr bwMode="auto">
          <a:xfrm>
            <a:off x="9498510" y="3684515"/>
            <a:ext cx="1269579" cy="81233"/>
            <a:chOff x="5279680" y="4321797"/>
            <a:chExt cx="2352034" cy="150443"/>
          </a:xfrm>
          <a:solidFill>
            <a:schemeClr val="bg1">
              <a:lumMod val="50000"/>
            </a:schemeClr>
          </a:solidFill>
        </p:grpSpPr>
        <p:sp>
          <p:nvSpPr>
            <p:cNvPr id="234" name="Parallelogram 233"/>
            <p:cNvSpPr/>
            <p:nvPr/>
          </p:nvSpPr>
          <p:spPr>
            <a:xfrm>
              <a:off x="7159104" y="4321798"/>
              <a:ext cx="472610" cy="150439"/>
            </a:xfrm>
            <a:prstGeom prst="parallelogram">
              <a:avLst/>
            </a:prstGeom>
            <a:grp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600" dirty="0">
                <a:solidFill>
                  <a:schemeClr val="tx2"/>
                </a:solidFill>
                <a:latin typeface="Calibri Light"/>
                <a:cs typeface="Calibri Light"/>
              </a:endParaRPr>
            </a:p>
          </p:txBody>
        </p:sp>
        <p:sp>
          <p:nvSpPr>
            <p:cNvPr id="235" name="Parallelogram 234"/>
            <p:cNvSpPr/>
            <p:nvPr/>
          </p:nvSpPr>
          <p:spPr>
            <a:xfrm>
              <a:off x="6689248" y="4321798"/>
              <a:ext cx="472610" cy="150439"/>
            </a:xfrm>
            <a:prstGeom prst="parallelogram">
              <a:avLst/>
            </a:prstGeom>
            <a:grp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600" dirty="0">
                <a:solidFill>
                  <a:schemeClr val="tx2"/>
                </a:solidFill>
                <a:latin typeface="Calibri Light"/>
                <a:cs typeface="Calibri Light"/>
              </a:endParaRPr>
            </a:p>
          </p:txBody>
        </p:sp>
        <p:sp>
          <p:nvSpPr>
            <p:cNvPr id="236" name="Parallelogram 235"/>
            <p:cNvSpPr/>
            <p:nvPr/>
          </p:nvSpPr>
          <p:spPr>
            <a:xfrm>
              <a:off x="6219392" y="4321798"/>
              <a:ext cx="472610" cy="150439"/>
            </a:xfrm>
            <a:prstGeom prst="parallelogram">
              <a:avLst/>
            </a:prstGeom>
            <a:grp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600" dirty="0">
                <a:solidFill>
                  <a:schemeClr val="tx2"/>
                </a:solidFill>
                <a:latin typeface="Calibri Light"/>
                <a:cs typeface="Calibri Light"/>
              </a:endParaRPr>
            </a:p>
          </p:txBody>
        </p:sp>
        <p:sp>
          <p:nvSpPr>
            <p:cNvPr id="237" name="Parallelogram 236"/>
            <p:cNvSpPr/>
            <p:nvPr/>
          </p:nvSpPr>
          <p:spPr>
            <a:xfrm>
              <a:off x="5749536" y="4321799"/>
              <a:ext cx="472610" cy="150441"/>
            </a:xfrm>
            <a:prstGeom prst="parallelogram">
              <a:avLst/>
            </a:prstGeom>
            <a:grp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600" dirty="0">
                <a:solidFill>
                  <a:schemeClr val="tx2"/>
                </a:solidFill>
                <a:latin typeface="Calibri Light"/>
                <a:cs typeface="Calibri Light"/>
              </a:endParaRPr>
            </a:p>
          </p:txBody>
        </p:sp>
        <p:sp>
          <p:nvSpPr>
            <p:cNvPr id="238" name="Parallelogram 237"/>
            <p:cNvSpPr/>
            <p:nvPr/>
          </p:nvSpPr>
          <p:spPr>
            <a:xfrm>
              <a:off x="5279680" y="4321797"/>
              <a:ext cx="472610" cy="150440"/>
            </a:xfrm>
            <a:prstGeom prst="parallelogram">
              <a:avLst/>
            </a:prstGeom>
            <a:solidFill>
              <a:schemeClr val="accent3"/>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600" dirty="0">
                <a:solidFill>
                  <a:schemeClr val="tx2"/>
                </a:solidFill>
                <a:latin typeface="Calibri Light"/>
                <a:cs typeface="Calibri Light"/>
              </a:endParaRPr>
            </a:p>
          </p:txBody>
        </p:sp>
      </p:grpSp>
      <p:sp>
        <p:nvSpPr>
          <p:cNvPr id="16396" name="TextBox 232"/>
          <p:cNvSpPr txBox="1">
            <a:spLocks noChangeArrowheads="1"/>
          </p:cNvSpPr>
          <p:nvPr/>
        </p:nvSpPr>
        <p:spPr bwMode="auto">
          <a:xfrm>
            <a:off x="8573294" y="3556000"/>
            <a:ext cx="9779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250">
                <a:solidFill>
                  <a:schemeClr val="bg1"/>
                </a:solidFill>
                <a:latin typeface="Source Sans Pro" panose="020B0503030403020204" pitchFamily="34" charset="0"/>
              </a:rPr>
              <a:t>Photoshop</a:t>
            </a:r>
            <a:endParaRPr lang="en-US" altLang="es-MX" sz="1250">
              <a:solidFill>
                <a:schemeClr val="bg1"/>
              </a:solidFill>
              <a:latin typeface="Source Sans Pro" panose="020B0503030403020204" pitchFamily="34" charset="0"/>
            </a:endParaRPr>
          </a:p>
        </p:txBody>
      </p:sp>
      <p:grpSp>
        <p:nvGrpSpPr>
          <p:cNvPr id="240" name="Group 239"/>
          <p:cNvGrpSpPr/>
          <p:nvPr/>
        </p:nvGrpSpPr>
        <p:grpSpPr bwMode="auto">
          <a:xfrm>
            <a:off x="9498510" y="3903928"/>
            <a:ext cx="1269579" cy="81233"/>
            <a:chOff x="5279680" y="4727406"/>
            <a:chExt cx="2352034" cy="150443"/>
          </a:xfrm>
          <a:solidFill>
            <a:schemeClr val="bg1">
              <a:lumMod val="50000"/>
            </a:schemeClr>
          </a:solidFill>
        </p:grpSpPr>
        <p:sp>
          <p:nvSpPr>
            <p:cNvPr id="242" name="Parallelogram 241"/>
            <p:cNvSpPr/>
            <p:nvPr/>
          </p:nvSpPr>
          <p:spPr>
            <a:xfrm>
              <a:off x="7159104" y="4727407"/>
              <a:ext cx="472610" cy="150439"/>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43" name="Parallelogram 242"/>
            <p:cNvSpPr/>
            <p:nvPr/>
          </p:nvSpPr>
          <p:spPr>
            <a:xfrm>
              <a:off x="6689248" y="4727407"/>
              <a:ext cx="472610" cy="150439"/>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44" name="Parallelogram 243"/>
            <p:cNvSpPr/>
            <p:nvPr/>
          </p:nvSpPr>
          <p:spPr>
            <a:xfrm>
              <a:off x="6219392" y="4727407"/>
              <a:ext cx="472610" cy="150439"/>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45" name="Parallelogram 244"/>
            <p:cNvSpPr/>
            <p:nvPr/>
          </p:nvSpPr>
          <p:spPr>
            <a:xfrm>
              <a:off x="5749536" y="4727408"/>
              <a:ext cx="472610" cy="150441"/>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46" name="Parallelogram 245"/>
            <p:cNvSpPr/>
            <p:nvPr/>
          </p:nvSpPr>
          <p:spPr>
            <a:xfrm>
              <a:off x="5279680" y="4727406"/>
              <a:ext cx="472610" cy="150440"/>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grpSp>
      <p:sp>
        <p:nvSpPr>
          <p:cNvPr id="16398" name="TextBox 240"/>
          <p:cNvSpPr txBox="1">
            <a:spLocks noChangeArrowheads="1"/>
          </p:cNvSpPr>
          <p:nvPr/>
        </p:nvSpPr>
        <p:spPr bwMode="auto">
          <a:xfrm>
            <a:off x="8573294" y="3791744"/>
            <a:ext cx="977900" cy="23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250">
                <a:solidFill>
                  <a:schemeClr val="bg1"/>
                </a:solidFill>
                <a:latin typeface="Source Sans Pro" panose="020B0503030403020204" pitchFamily="34" charset="0"/>
              </a:rPr>
              <a:t>Code</a:t>
            </a:r>
            <a:endParaRPr lang="en-US" altLang="es-MX" sz="1250">
              <a:solidFill>
                <a:schemeClr val="bg1"/>
              </a:solidFill>
              <a:latin typeface="Source Sans Pro" panose="020B0503030403020204" pitchFamily="34" charset="0"/>
            </a:endParaRPr>
          </a:p>
        </p:txBody>
      </p:sp>
      <p:grpSp>
        <p:nvGrpSpPr>
          <p:cNvPr id="248" name="Group 247"/>
          <p:cNvGrpSpPr/>
          <p:nvPr/>
        </p:nvGrpSpPr>
        <p:grpSpPr bwMode="auto">
          <a:xfrm>
            <a:off x="9498510" y="4129845"/>
            <a:ext cx="1269579" cy="81233"/>
            <a:chOff x="5279680" y="5146968"/>
            <a:chExt cx="2352034" cy="150443"/>
          </a:xfrm>
          <a:solidFill>
            <a:schemeClr val="bg1">
              <a:lumMod val="50000"/>
            </a:schemeClr>
          </a:solidFill>
        </p:grpSpPr>
        <p:sp>
          <p:nvSpPr>
            <p:cNvPr id="250" name="Parallelogram 249"/>
            <p:cNvSpPr/>
            <p:nvPr/>
          </p:nvSpPr>
          <p:spPr>
            <a:xfrm>
              <a:off x="7159104" y="5146969"/>
              <a:ext cx="472610" cy="150439"/>
            </a:xfrm>
            <a:prstGeom prst="parallelogram">
              <a:avLst/>
            </a:prstGeom>
            <a:grp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51" name="Parallelogram 250"/>
            <p:cNvSpPr/>
            <p:nvPr/>
          </p:nvSpPr>
          <p:spPr>
            <a:xfrm>
              <a:off x="6689248" y="5146969"/>
              <a:ext cx="472610" cy="150439"/>
            </a:xfrm>
            <a:prstGeom prst="parallelogram">
              <a:avLst/>
            </a:prstGeom>
            <a:grp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52" name="Parallelogram 251"/>
            <p:cNvSpPr/>
            <p:nvPr/>
          </p:nvSpPr>
          <p:spPr>
            <a:xfrm>
              <a:off x="6219392" y="5146969"/>
              <a:ext cx="472610" cy="150439"/>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53" name="Parallelogram 252"/>
            <p:cNvSpPr/>
            <p:nvPr/>
          </p:nvSpPr>
          <p:spPr>
            <a:xfrm>
              <a:off x="5749536" y="5146970"/>
              <a:ext cx="472610" cy="150441"/>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sp>
          <p:nvSpPr>
            <p:cNvPr id="254" name="Parallelogram 253"/>
            <p:cNvSpPr/>
            <p:nvPr/>
          </p:nvSpPr>
          <p:spPr>
            <a:xfrm>
              <a:off x="5279680" y="5146968"/>
              <a:ext cx="472610" cy="150440"/>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1200" dirty="0">
                <a:solidFill>
                  <a:schemeClr val="tx2"/>
                </a:solidFill>
                <a:latin typeface="Calibri Light"/>
              </a:endParaRPr>
            </a:p>
          </p:txBody>
        </p:sp>
      </p:grpSp>
      <p:sp>
        <p:nvSpPr>
          <p:cNvPr id="16400" name="TextBox 248"/>
          <p:cNvSpPr txBox="1">
            <a:spLocks noChangeArrowheads="1"/>
          </p:cNvSpPr>
          <p:nvPr/>
        </p:nvSpPr>
        <p:spPr bwMode="auto">
          <a:xfrm>
            <a:off x="8573294" y="4006057"/>
            <a:ext cx="977900" cy="23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250">
                <a:solidFill>
                  <a:schemeClr val="bg1"/>
                </a:solidFill>
                <a:latin typeface="Source Sans Pro" panose="020B0503030403020204" pitchFamily="34" charset="0"/>
              </a:rPr>
              <a:t>Design</a:t>
            </a:r>
            <a:endParaRPr lang="en-US" altLang="es-MX" sz="1250">
              <a:solidFill>
                <a:schemeClr val="bg1"/>
              </a:solidFill>
              <a:latin typeface="Source Sans Pro" panose="020B0503030403020204" pitchFamily="34" charset="0"/>
            </a:endParaRPr>
          </a:p>
        </p:txBody>
      </p:sp>
      <p:sp>
        <p:nvSpPr>
          <p:cNvPr id="16401" name="Rectangle 255"/>
          <p:cNvSpPr>
            <a:spLocks noChangeArrowheads="1"/>
          </p:cNvSpPr>
          <p:nvPr/>
        </p:nvSpPr>
        <p:spPr bwMode="auto">
          <a:xfrm>
            <a:off x="8895711" y="2715419"/>
            <a:ext cx="1662599" cy="37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1700">
                <a:solidFill>
                  <a:schemeClr val="bg1"/>
                </a:solidFill>
                <a:latin typeface="Source Sans Pro" panose="020B0503030403020204" pitchFamily="34" charset="0"/>
                <a:ea typeface="Open Sans Light" panose="020B0306030504020204" pitchFamily="34" charset="0"/>
              </a:rPr>
              <a:t>Pedro Banderas</a:t>
            </a:r>
          </a:p>
        </p:txBody>
      </p:sp>
      <p:cxnSp>
        <p:nvCxnSpPr>
          <p:cNvPr id="96" name="Straight Connector 95"/>
          <p:cNvCxnSpPr/>
          <p:nvPr/>
        </p:nvCxnSpPr>
        <p:spPr>
          <a:xfrm>
            <a:off x="3812382" y="1806575"/>
            <a:ext cx="0" cy="383540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637463" y="1810544"/>
            <a:ext cx="0" cy="383540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404" name="Title 13"/>
          <p:cNvSpPr txBox="1">
            <a:spLocks/>
          </p:cNvSpPr>
          <p:nvPr/>
        </p:nvSpPr>
        <p:spPr bwMode="auto">
          <a:xfrm>
            <a:off x="4208463" y="1909428"/>
            <a:ext cx="3359944" cy="53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2650" dirty="0">
                <a:solidFill>
                  <a:schemeClr val="bg1"/>
                </a:solidFill>
                <a:latin typeface="Source Sans Pro" panose="020B0503030403020204" pitchFamily="34" charset="0"/>
              </a:rPr>
              <a:t>About Me</a:t>
            </a:r>
          </a:p>
        </p:txBody>
      </p:sp>
      <p:sp>
        <p:nvSpPr>
          <p:cNvPr id="16405" name="TextBox 30"/>
          <p:cNvSpPr txBox="1">
            <a:spLocks noChangeArrowheads="1"/>
          </p:cNvSpPr>
          <p:nvPr/>
        </p:nvSpPr>
        <p:spPr bwMode="auto">
          <a:xfrm>
            <a:off x="4322763" y="2440782"/>
            <a:ext cx="29702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eaLnBrk="0" hangingPunct="0"/>
            <a:r>
              <a:rPr lang="en-US" altLang="es-MX" sz="1200" dirty="0">
                <a:solidFill>
                  <a:schemeClr val="bg1"/>
                </a:solidFill>
                <a:latin typeface="Calibri Light" panose="020F0302020204030204" pitchFamily="34" charset="0"/>
                <a:ea typeface="Open Sans Light" panose="020B0306030504020204" pitchFamily="34" charset="0"/>
              </a:rPr>
              <a:t>Lorem Ipsum has two main data statistical this methodologies.</a:t>
            </a:r>
          </a:p>
          <a:p>
            <a:pPr eaLnBrk="0" hangingPunct="0"/>
            <a:endParaRPr lang="en-US" altLang="es-MX" sz="1200" dirty="0">
              <a:solidFill>
                <a:schemeClr val="bg1"/>
              </a:solidFill>
              <a:latin typeface="Calibri Light" panose="020F0302020204030204" pitchFamily="34" charset="0"/>
              <a:ea typeface="Open Sans Light" panose="020B0306030504020204" pitchFamily="34" charset="0"/>
            </a:endParaRPr>
          </a:p>
          <a:p>
            <a:pPr eaLnBrk="0" hangingPunct="0"/>
            <a:r>
              <a:rPr lang="en-US" altLang="es-MX" sz="1200" b="1" dirty="0">
                <a:solidFill>
                  <a:schemeClr val="bg1"/>
                </a:solidFill>
                <a:latin typeface="Source Sans Pro" panose="020B0503030403020204" pitchFamily="34" charset="0"/>
                <a:ea typeface="Open Sans Light" panose="020B0306030504020204" pitchFamily="34" charset="0"/>
              </a:rPr>
              <a:t>Data analysis </a:t>
            </a:r>
            <a:r>
              <a:rPr lang="en-US" altLang="es-MX" sz="1200" dirty="0">
                <a:solidFill>
                  <a:schemeClr val="bg1"/>
                </a:solidFill>
                <a:latin typeface="Calibri Light" panose="020F0302020204030204" pitchFamily="34" charset="0"/>
                <a:ea typeface="Open Sans Light" panose="020B0306030504020204" pitchFamily="34" charset="0"/>
              </a:rPr>
              <a:t>which summarizes data. </a:t>
            </a:r>
            <a:r>
              <a:rPr lang="pt-BR" altLang="es-MX" sz="1200" dirty="0" err="1">
                <a:solidFill>
                  <a:schemeClr val="bg1"/>
                </a:solidFill>
                <a:latin typeface="Calibri Light" panose="020F0302020204030204" pitchFamily="34" charset="0"/>
                <a:cs typeface="Calibri Light" panose="020F0302020204030204" pitchFamily="34" charset="0"/>
              </a:rPr>
              <a:t>sed</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an</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graecie</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prompta</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invenire</a:t>
            </a:r>
            <a:r>
              <a:rPr lang="pt-BR" altLang="es-MX" sz="1200" dirty="0">
                <a:solidFill>
                  <a:schemeClr val="bg1"/>
                </a:solidFill>
                <a:latin typeface="Calibri Light" panose="020F0302020204030204" pitchFamily="34" charset="0"/>
                <a:cs typeface="Calibri Light" panose="020F0302020204030204" pitchFamily="34" charset="0"/>
              </a:rPr>
              <a:t>, in </a:t>
            </a:r>
            <a:r>
              <a:rPr lang="pt-BR" altLang="es-MX" sz="1200" dirty="0" err="1">
                <a:solidFill>
                  <a:schemeClr val="bg1"/>
                </a:solidFill>
                <a:latin typeface="Calibri Light" panose="020F0302020204030204" pitchFamily="34" charset="0"/>
                <a:cs typeface="Calibri Light" panose="020F0302020204030204" pitchFamily="34" charset="0"/>
              </a:rPr>
              <a:t>gubergreno</a:t>
            </a:r>
            <a:r>
              <a:rPr lang="pt-BR" altLang="es-MX" sz="1200" dirty="0">
                <a:solidFill>
                  <a:schemeClr val="bg1"/>
                </a:solidFill>
                <a:latin typeface="Calibri Light" panose="020F0302020204030204" pitchFamily="34" charset="0"/>
                <a:cs typeface="Calibri Light" panose="020F0302020204030204" pitchFamily="34" charset="0"/>
              </a:rPr>
              <a:t> Eu </a:t>
            </a:r>
            <a:r>
              <a:rPr lang="pt-BR" altLang="es-MX" sz="1200" dirty="0" err="1">
                <a:solidFill>
                  <a:schemeClr val="bg1"/>
                </a:solidFill>
                <a:latin typeface="Calibri Light" panose="020F0302020204030204" pitchFamily="34" charset="0"/>
                <a:cs typeface="Calibri Light" panose="020F0302020204030204" pitchFamily="34" charset="0"/>
              </a:rPr>
              <a:t>vel</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detraxit</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laboramus</a:t>
            </a:r>
            <a:r>
              <a:rPr lang="pt-BR" altLang="es-MX" sz="1200" dirty="0">
                <a:solidFill>
                  <a:schemeClr val="bg1"/>
                </a:solidFill>
                <a:latin typeface="Calibri Light" panose="020F0302020204030204" pitchFamily="34" charset="0"/>
                <a:cs typeface="Calibri Light" panose="020F0302020204030204" pitchFamily="34" charset="0"/>
              </a:rPr>
              <a:t>. </a:t>
            </a:r>
          </a:p>
          <a:p>
            <a:pPr eaLnBrk="0" hangingPunct="0"/>
            <a:endParaRPr lang="pt-BR" altLang="es-MX" sz="1200" dirty="0">
              <a:solidFill>
                <a:schemeClr val="bg1"/>
              </a:solidFill>
              <a:latin typeface="Calibri Light" panose="020F0302020204030204" pitchFamily="34" charset="0"/>
              <a:cs typeface="Calibri Light" panose="020F0302020204030204" pitchFamily="34" charset="0"/>
            </a:endParaRPr>
          </a:p>
          <a:p>
            <a:pPr eaLnBrk="0" hangingPunct="0"/>
            <a:r>
              <a:rPr lang="pt-BR" altLang="es-MX" sz="1200" dirty="0">
                <a:solidFill>
                  <a:schemeClr val="bg1"/>
                </a:solidFill>
                <a:latin typeface="Calibri Light" panose="020F0302020204030204" pitchFamily="34" charset="0"/>
                <a:cs typeface="Calibri Light" panose="020F0302020204030204" pitchFamily="34" charset="0"/>
              </a:rPr>
              <a:t>Cu </a:t>
            </a:r>
            <a:r>
              <a:rPr lang="pt-BR" altLang="es-MX" sz="1200" dirty="0" err="1">
                <a:solidFill>
                  <a:schemeClr val="bg1"/>
                </a:solidFill>
                <a:latin typeface="Calibri Light" panose="020F0302020204030204" pitchFamily="34" charset="0"/>
                <a:cs typeface="Calibri Light" panose="020F0302020204030204" pitchFamily="34" charset="0"/>
              </a:rPr>
              <a:t>nam</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unum</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liber</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audiam</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sed</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an</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graeci</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prompta</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invenire</a:t>
            </a:r>
            <a:r>
              <a:rPr lang="pt-BR" altLang="es-MX" sz="1200" dirty="0">
                <a:solidFill>
                  <a:schemeClr val="bg1"/>
                </a:solidFill>
                <a:latin typeface="Calibri Light" panose="020F0302020204030204" pitchFamily="34" charset="0"/>
                <a:cs typeface="Calibri Light" panose="020F0302020204030204" pitchFamily="34" charset="0"/>
              </a:rPr>
              <a:t>, in </a:t>
            </a:r>
            <a:r>
              <a:rPr lang="pt-BR" altLang="es-MX" sz="1200" dirty="0" err="1">
                <a:solidFill>
                  <a:schemeClr val="bg1"/>
                </a:solidFill>
                <a:latin typeface="Calibri Light" panose="020F0302020204030204" pitchFamily="34" charset="0"/>
                <a:cs typeface="Calibri Light" panose="020F0302020204030204" pitchFamily="34" charset="0"/>
              </a:rPr>
              <a:t>gubergren</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percipitur</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scribentur</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nam</a:t>
            </a:r>
            <a:r>
              <a:rPr lang="pt-BR" altLang="es-MX" sz="1200" dirty="0">
                <a:solidFill>
                  <a:schemeClr val="bg1"/>
                </a:solidFill>
                <a:latin typeface="Calibri Light" panose="020F0302020204030204" pitchFamily="34" charset="0"/>
                <a:cs typeface="Calibri Light" panose="020F0302020204030204" pitchFamily="34" charset="0"/>
              </a:rPr>
              <a:t>. </a:t>
            </a:r>
          </a:p>
          <a:p>
            <a:pPr eaLnBrk="0" hangingPunct="0"/>
            <a:endParaRPr lang="pt-BR" altLang="es-MX" sz="1200" dirty="0">
              <a:solidFill>
                <a:schemeClr val="bg1"/>
              </a:solidFill>
              <a:latin typeface="Calibri Light" panose="020F0302020204030204" pitchFamily="34" charset="0"/>
              <a:cs typeface="Calibri Light" panose="020F0302020204030204" pitchFamily="34" charset="0"/>
            </a:endParaRPr>
          </a:p>
          <a:p>
            <a:pPr eaLnBrk="0" hangingPunct="0"/>
            <a:r>
              <a:rPr lang="pt-BR" altLang="es-MX" sz="1200" dirty="0" err="1">
                <a:solidFill>
                  <a:schemeClr val="bg1"/>
                </a:solidFill>
                <a:latin typeface="Calibri Light" panose="020F0302020204030204" pitchFamily="34" charset="0"/>
                <a:cs typeface="Calibri Light" panose="020F0302020204030204" pitchFamily="34" charset="0"/>
              </a:rPr>
              <a:t>Sale</a:t>
            </a:r>
            <a:r>
              <a:rPr lang="pt-BR" altLang="es-MX" sz="1200" dirty="0">
                <a:solidFill>
                  <a:schemeClr val="bg1"/>
                </a:solidFill>
                <a:latin typeface="Calibri Light" panose="020F0302020204030204" pitchFamily="34" charset="0"/>
                <a:cs typeface="Calibri Light" panose="020F0302020204030204" pitchFamily="34" charset="0"/>
              </a:rPr>
              <a:t> omnis </a:t>
            </a:r>
            <a:r>
              <a:rPr lang="pt-BR" altLang="es-MX" sz="1200" dirty="0" err="1">
                <a:solidFill>
                  <a:schemeClr val="bg1"/>
                </a:solidFill>
                <a:latin typeface="Calibri Light" panose="020F0302020204030204" pitchFamily="34" charset="0"/>
                <a:cs typeface="Calibri Light" panose="020F0302020204030204" pitchFamily="34" charset="0"/>
              </a:rPr>
              <a:t>indoctum</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has</a:t>
            </a:r>
            <a:r>
              <a:rPr lang="pt-BR" altLang="es-MX" sz="1200" dirty="0">
                <a:solidFill>
                  <a:schemeClr val="bg1"/>
                </a:solidFill>
                <a:latin typeface="Calibri Light" panose="020F0302020204030204" pitchFamily="34" charset="0"/>
                <a:cs typeface="Calibri Light" panose="020F0302020204030204" pitchFamily="34" charset="0"/>
              </a:rPr>
              <a:t> ei, ne </a:t>
            </a:r>
            <a:r>
              <a:rPr lang="pt-BR" altLang="es-MX" sz="1200" dirty="0" err="1">
                <a:solidFill>
                  <a:schemeClr val="bg1"/>
                </a:solidFill>
                <a:latin typeface="Calibri Light" panose="020F0302020204030204" pitchFamily="34" charset="0"/>
                <a:cs typeface="Calibri Light" panose="020F0302020204030204" pitchFamily="34" charset="0"/>
              </a:rPr>
              <a:t>sed</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ludus</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tamquam</a:t>
            </a:r>
            <a:r>
              <a:rPr lang="pt-BR" altLang="es-MX" sz="1200" dirty="0">
                <a:solidFill>
                  <a:schemeClr val="bg1"/>
                </a:solidFill>
                <a:latin typeface="Calibri Light" panose="020F0302020204030204" pitchFamily="34" charset="0"/>
                <a:cs typeface="Calibri Light" panose="020F0302020204030204" pitchFamily="34" charset="0"/>
              </a:rPr>
              <a:t> urbanitas. Vis id </a:t>
            </a:r>
            <a:r>
              <a:rPr lang="pt-BR" altLang="es-MX" sz="1200" dirty="0" err="1">
                <a:solidFill>
                  <a:schemeClr val="bg1"/>
                </a:solidFill>
                <a:latin typeface="Calibri Light" panose="020F0302020204030204" pitchFamily="34" charset="0"/>
                <a:cs typeface="Calibri Light" panose="020F0302020204030204" pitchFamily="34" charset="0"/>
              </a:rPr>
              <a:t>illud</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iusto</a:t>
            </a:r>
            <a:r>
              <a:rPr lang="pt-BR" altLang="es-MX" sz="1200" dirty="0">
                <a:solidFill>
                  <a:schemeClr val="bg1"/>
                </a:solidFill>
                <a:latin typeface="Calibri Light" panose="020F0302020204030204" pitchFamily="34" charset="0"/>
                <a:cs typeface="Calibri Light" panose="020F0302020204030204" pitchFamily="34" charset="0"/>
              </a:rPr>
              <a:t>, id </a:t>
            </a:r>
            <a:r>
              <a:rPr lang="pt-BR" altLang="es-MX" sz="1200" dirty="0" err="1">
                <a:solidFill>
                  <a:schemeClr val="bg1"/>
                </a:solidFill>
                <a:latin typeface="Calibri Light" panose="020F0302020204030204" pitchFamily="34" charset="0"/>
                <a:cs typeface="Calibri Light" panose="020F0302020204030204" pitchFamily="34" charset="0"/>
              </a:rPr>
              <a:t>omnium</a:t>
            </a:r>
            <a:r>
              <a:rPr lang="pt-BR" altLang="es-MX" sz="1200" dirty="0">
                <a:solidFill>
                  <a:schemeClr val="bg1"/>
                </a:solidFill>
                <a:latin typeface="Calibri Light" panose="020F0302020204030204" pitchFamily="34" charset="0"/>
                <a:cs typeface="Calibri Light" panose="020F0302020204030204" pitchFamily="34" charset="0"/>
              </a:rPr>
              <a:t> </a:t>
            </a:r>
            <a:r>
              <a:rPr lang="pt-BR" altLang="es-MX" sz="1200" dirty="0" err="1">
                <a:solidFill>
                  <a:schemeClr val="bg1"/>
                </a:solidFill>
                <a:latin typeface="Calibri Light" panose="020F0302020204030204" pitchFamily="34" charset="0"/>
                <a:cs typeface="Calibri Light" panose="020F0302020204030204" pitchFamily="34" charset="0"/>
              </a:rPr>
              <a:t>percipitur</a:t>
            </a:r>
            <a:r>
              <a:rPr lang="pt-BR" altLang="es-MX" sz="1200" dirty="0">
                <a:solidFill>
                  <a:schemeClr val="bg1"/>
                </a:solidFill>
                <a:latin typeface="Calibri Light" panose="020F0302020204030204" pitchFamily="34" charset="0"/>
                <a:cs typeface="Calibri Light" panose="020F0302020204030204" pitchFamily="34" charset="0"/>
              </a:rPr>
              <a:t> duo. </a:t>
            </a:r>
            <a:endParaRPr lang="en-US" altLang="es-MX" sz="1200" dirty="0">
              <a:solidFill>
                <a:schemeClr val="bg1"/>
              </a:solidFill>
              <a:latin typeface="Calibri Light" panose="020F0302020204030204" pitchFamily="34" charset="0"/>
              <a:cs typeface="Open Sans Light" panose="020B0306030504020204" pitchFamily="34" charset="0"/>
            </a:endParaRPr>
          </a:p>
        </p:txBody>
      </p:sp>
      <p:grpSp>
        <p:nvGrpSpPr>
          <p:cNvPr id="16406" name="Group 58"/>
          <p:cNvGrpSpPr>
            <a:grpSpLocks/>
          </p:cNvGrpSpPr>
          <p:nvPr/>
        </p:nvGrpSpPr>
        <p:grpSpPr bwMode="auto">
          <a:xfrm>
            <a:off x="1638872" y="4721705"/>
            <a:ext cx="738982" cy="129381"/>
            <a:chOff x="1703388" y="2006913"/>
            <a:chExt cx="1478230" cy="258682"/>
          </a:xfrm>
        </p:grpSpPr>
        <p:sp>
          <p:nvSpPr>
            <p:cNvPr id="60" name="Oval 59"/>
            <p:cNvSpPr/>
            <p:nvPr/>
          </p:nvSpPr>
          <p:spPr>
            <a:xfrm>
              <a:off x="1703388" y="2006913"/>
              <a:ext cx="258810" cy="258682"/>
            </a:xfrm>
            <a:prstGeom prst="ellipse">
              <a:avLst/>
            </a:prstGeom>
            <a:solidFill>
              <a:srgbClr val="BF293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
          <p:nvSpPr>
            <p:cNvPr id="61" name="Oval 60"/>
            <p:cNvSpPr/>
            <p:nvPr/>
          </p:nvSpPr>
          <p:spPr>
            <a:xfrm>
              <a:off x="2008243" y="2006913"/>
              <a:ext cx="258810" cy="258682"/>
            </a:xfrm>
            <a:prstGeom prst="ellipse">
              <a:avLst/>
            </a:prstGeom>
            <a:solidFill>
              <a:srgbClr val="39C88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
          <p:nvSpPr>
            <p:cNvPr id="64" name="Oval 63"/>
            <p:cNvSpPr/>
            <p:nvPr/>
          </p:nvSpPr>
          <p:spPr>
            <a:xfrm>
              <a:off x="2313098" y="2006913"/>
              <a:ext cx="258810" cy="258682"/>
            </a:xfrm>
            <a:prstGeom prst="ellipse">
              <a:avLst/>
            </a:prstGeom>
            <a:solidFill>
              <a:srgbClr val="FFC83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
          <p:nvSpPr>
            <p:cNvPr id="65" name="Oval 64"/>
            <p:cNvSpPr/>
            <p:nvPr/>
          </p:nvSpPr>
          <p:spPr>
            <a:xfrm>
              <a:off x="2617953" y="2006913"/>
              <a:ext cx="258810" cy="258682"/>
            </a:xfrm>
            <a:prstGeom prst="ellipse">
              <a:avLst/>
            </a:prstGeom>
            <a:solidFill>
              <a:srgbClr val="32B1B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sp>
          <p:nvSpPr>
            <p:cNvPr id="66" name="Oval 65"/>
            <p:cNvSpPr/>
            <p:nvPr/>
          </p:nvSpPr>
          <p:spPr>
            <a:xfrm>
              <a:off x="2922808" y="2006913"/>
              <a:ext cx="258810" cy="258682"/>
            </a:xfrm>
            <a:prstGeom prst="ellipse">
              <a:avLst/>
            </a:prstGeom>
            <a:solidFill>
              <a:srgbClr val="0056F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dirty="0">
                <a:latin typeface="Calibri Light"/>
              </a:endParaRPr>
            </a:p>
          </p:txBody>
        </p:sp>
      </p:grpSp>
      <p:sp>
        <p:nvSpPr>
          <p:cNvPr id="16407" name="TextBox 66"/>
          <p:cNvSpPr txBox="1">
            <a:spLocks noChangeArrowheads="1"/>
          </p:cNvSpPr>
          <p:nvPr/>
        </p:nvSpPr>
        <p:spPr bwMode="auto">
          <a:xfrm>
            <a:off x="808832" y="264319"/>
            <a:ext cx="359104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3300" b="1" dirty="0">
                <a:solidFill>
                  <a:srgbClr val="FFC837"/>
                </a:solidFill>
                <a:latin typeface="Lato" panose="020F0502020204030203" pitchFamily="34" charset="0"/>
              </a:rPr>
              <a:t>Meet Our </a:t>
            </a:r>
            <a:r>
              <a:rPr lang="en-US" altLang="es-MX" sz="3300" b="1" dirty="0">
                <a:solidFill>
                  <a:schemeClr val="bg1"/>
                </a:solidFill>
                <a:latin typeface="Lato" panose="020F0502020204030203" pitchFamily="34" charset="0"/>
              </a:rPr>
              <a:t>Creator</a:t>
            </a:r>
          </a:p>
        </p:txBody>
      </p:sp>
      <p:grpSp>
        <p:nvGrpSpPr>
          <p:cNvPr id="16408" name="Group 67"/>
          <p:cNvGrpSpPr>
            <a:grpSpLocks/>
          </p:cNvGrpSpPr>
          <p:nvPr/>
        </p:nvGrpSpPr>
        <p:grpSpPr bwMode="auto">
          <a:xfrm>
            <a:off x="889000" y="858838"/>
            <a:ext cx="1139825" cy="36513"/>
            <a:chOff x="1775295" y="2028842"/>
            <a:chExt cx="3021910" cy="45719"/>
          </a:xfrm>
        </p:grpSpPr>
        <p:sp>
          <p:nvSpPr>
            <p:cNvPr id="69" name="Rectangle 68"/>
            <p:cNvSpPr/>
            <p:nvPr/>
          </p:nvSpPr>
          <p:spPr>
            <a:xfrm flipV="1">
              <a:off x="1775295" y="2028842"/>
              <a:ext cx="540830" cy="45719"/>
            </a:xfrm>
            <a:prstGeom prst="rect">
              <a:avLst/>
            </a:prstGeom>
            <a:solidFill>
              <a:srgbClr val="BF29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70" name="Rectangle 69"/>
            <p:cNvSpPr/>
            <p:nvPr/>
          </p:nvSpPr>
          <p:spPr>
            <a:xfrm flipV="1">
              <a:off x="2391883" y="2028842"/>
              <a:ext cx="538725" cy="45719"/>
            </a:xfrm>
            <a:prstGeom prst="rect">
              <a:avLst/>
            </a:prstGeom>
            <a:solidFill>
              <a:srgbClr val="39C88F"/>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80" name="Rectangle 79"/>
            <p:cNvSpPr/>
            <p:nvPr/>
          </p:nvSpPr>
          <p:spPr>
            <a:xfrm flipV="1">
              <a:off x="3025305" y="2028842"/>
              <a:ext cx="540830" cy="45719"/>
            </a:xfrm>
            <a:prstGeom prst="rect">
              <a:avLst/>
            </a:prstGeom>
            <a:solidFill>
              <a:srgbClr val="FFC8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81" name="Rectangle 80"/>
            <p:cNvSpPr/>
            <p:nvPr/>
          </p:nvSpPr>
          <p:spPr>
            <a:xfrm flipV="1">
              <a:off x="3641893" y="2028842"/>
              <a:ext cx="538725" cy="45719"/>
            </a:xfrm>
            <a:prstGeom prst="rect">
              <a:avLst/>
            </a:prstGeom>
            <a:solidFill>
              <a:srgbClr val="32B1B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82" name="Rectangle 81"/>
            <p:cNvSpPr/>
            <p:nvPr/>
          </p:nvSpPr>
          <p:spPr>
            <a:xfrm flipV="1">
              <a:off x="4256376" y="2028842"/>
              <a:ext cx="540829" cy="45719"/>
            </a:xfrm>
            <a:prstGeom prst="rect">
              <a:avLst/>
            </a:prstGeom>
            <a:solidFill>
              <a:srgbClr val="0056FB"/>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16409" name="TextBox 82"/>
          <p:cNvSpPr txBox="1">
            <a:spLocks noChangeArrowheads="1"/>
          </p:cNvSpPr>
          <p:nvPr/>
        </p:nvSpPr>
        <p:spPr bwMode="auto">
          <a:xfrm>
            <a:off x="834232" y="906463"/>
            <a:ext cx="15446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900" b="1" dirty="0">
                <a:solidFill>
                  <a:schemeClr val="bg1"/>
                </a:solidFill>
                <a:latin typeface="Calibri" panose="020F0502020204030204" pitchFamily="34" charset="0"/>
                <a:cs typeface="Calibri" panose="020F0502020204030204" pitchFamily="34" charset="0"/>
              </a:rPr>
              <a:t>Basic Subtitle</a:t>
            </a:r>
          </a:p>
        </p:txBody>
      </p:sp>
      <p:pic>
        <p:nvPicPr>
          <p:cNvPr id="4" name="Marcador de posición de imagen 3">
            <a:extLst>
              <a:ext uri="{FF2B5EF4-FFF2-40B4-BE49-F238E27FC236}">
                <a16:creationId xmlns:a16="http://schemas.microsoft.com/office/drawing/2014/main" id="{5B7C18F9-9857-4366-99F5-0CCE4BDA44E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742" r="16742"/>
          <a:stretch>
            <a:fillRect/>
          </a:stretch>
        </p:blipFill>
        <p:spPr/>
      </p:pic>
      <p:grpSp>
        <p:nvGrpSpPr>
          <p:cNvPr id="7" name="Group 4">
            <a:extLst>
              <a:ext uri="{FF2B5EF4-FFF2-40B4-BE49-F238E27FC236}">
                <a16:creationId xmlns:a16="http://schemas.microsoft.com/office/drawing/2014/main" id="{DAC5152B-928D-4901-A860-719180D99C5E}"/>
              </a:ext>
            </a:extLst>
          </p:cNvPr>
          <p:cNvGrpSpPr>
            <a:grpSpLocks noChangeAspect="1"/>
          </p:cNvGrpSpPr>
          <p:nvPr/>
        </p:nvGrpSpPr>
        <p:grpSpPr bwMode="auto">
          <a:xfrm>
            <a:off x="1306291" y="5112099"/>
            <a:ext cx="1522533" cy="286429"/>
            <a:chOff x="701" y="3254"/>
            <a:chExt cx="1297" cy="244"/>
          </a:xfrm>
        </p:grpSpPr>
        <p:sp>
          <p:nvSpPr>
            <p:cNvPr id="9" name="Oval 5">
              <a:extLst>
                <a:ext uri="{FF2B5EF4-FFF2-40B4-BE49-F238E27FC236}">
                  <a16:creationId xmlns:a16="http://schemas.microsoft.com/office/drawing/2014/main" id="{E2481824-1979-47DC-930F-30625E8D111B}"/>
                </a:ext>
              </a:extLst>
            </p:cNvPr>
            <p:cNvSpPr>
              <a:spLocks noChangeArrowheads="1"/>
            </p:cNvSpPr>
            <p:nvPr/>
          </p:nvSpPr>
          <p:spPr bwMode="auto">
            <a:xfrm>
              <a:off x="701" y="3254"/>
              <a:ext cx="236" cy="241"/>
            </a:xfrm>
            <a:prstGeom prst="ellipse">
              <a:avLst/>
            </a:prstGeom>
            <a:noFill/>
            <a:ln w="15875" cap="flat">
              <a:solidFill>
                <a:srgbClr val="1E4FA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C00E081E-B1DF-43BE-8F5B-6C477DAA32A9}"/>
                </a:ext>
              </a:extLst>
            </p:cNvPr>
            <p:cNvSpPr>
              <a:spLocks/>
            </p:cNvSpPr>
            <p:nvPr/>
          </p:nvSpPr>
          <p:spPr bwMode="auto">
            <a:xfrm>
              <a:off x="775" y="3305"/>
              <a:ext cx="74" cy="144"/>
            </a:xfrm>
            <a:custGeom>
              <a:avLst/>
              <a:gdLst>
                <a:gd name="T0" fmla="*/ 25 w 31"/>
                <a:gd name="T1" fmla="*/ 10 h 59"/>
                <a:gd name="T2" fmla="*/ 30 w 31"/>
                <a:gd name="T3" fmla="*/ 10 h 59"/>
                <a:gd name="T4" fmla="*/ 31 w 31"/>
                <a:gd name="T5" fmla="*/ 10 h 59"/>
                <a:gd name="T6" fmla="*/ 31 w 31"/>
                <a:gd name="T7" fmla="*/ 1 h 59"/>
                <a:gd name="T8" fmla="*/ 28 w 31"/>
                <a:gd name="T9" fmla="*/ 1 h 59"/>
                <a:gd name="T10" fmla="*/ 22 w 31"/>
                <a:gd name="T11" fmla="*/ 1 h 59"/>
                <a:gd name="T12" fmla="*/ 14 w 31"/>
                <a:gd name="T13" fmla="*/ 3 h 59"/>
                <a:gd name="T14" fmla="*/ 10 w 31"/>
                <a:gd name="T15" fmla="*/ 11 h 59"/>
                <a:gd name="T16" fmla="*/ 9 w 31"/>
                <a:gd name="T17" fmla="*/ 15 h 59"/>
                <a:gd name="T18" fmla="*/ 9 w 31"/>
                <a:gd name="T19" fmla="*/ 21 h 59"/>
                <a:gd name="T20" fmla="*/ 9 w 31"/>
                <a:gd name="T21" fmla="*/ 22 h 59"/>
                <a:gd name="T22" fmla="*/ 0 w 31"/>
                <a:gd name="T23" fmla="*/ 22 h 59"/>
                <a:gd name="T24" fmla="*/ 0 w 31"/>
                <a:gd name="T25" fmla="*/ 32 h 59"/>
                <a:gd name="T26" fmla="*/ 9 w 31"/>
                <a:gd name="T27" fmla="*/ 32 h 59"/>
                <a:gd name="T28" fmla="*/ 9 w 31"/>
                <a:gd name="T29" fmla="*/ 59 h 59"/>
                <a:gd name="T30" fmla="*/ 20 w 31"/>
                <a:gd name="T31" fmla="*/ 59 h 59"/>
                <a:gd name="T32" fmla="*/ 20 w 31"/>
                <a:gd name="T33" fmla="*/ 32 h 59"/>
                <a:gd name="T34" fmla="*/ 29 w 31"/>
                <a:gd name="T35" fmla="*/ 32 h 59"/>
                <a:gd name="T36" fmla="*/ 30 w 31"/>
                <a:gd name="T37" fmla="*/ 22 h 59"/>
                <a:gd name="T38" fmla="*/ 28 w 31"/>
                <a:gd name="T39" fmla="*/ 22 h 59"/>
                <a:gd name="T40" fmla="*/ 20 w 31"/>
                <a:gd name="T41" fmla="*/ 22 h 59"/>
                <a:gd name="T42" fmla="*/ 20 w 31"/>
                <a:gd name="T43" fmla="*/ 14 h 59"/>
                <a:gd name="T44" fmla="*/ 25 w 31"/>
                <a:gd name="T45"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9">
                  <a:moveTo>
                    <a:pt x="25" y="10"/>
                  </a:moveTo>
                  <a:cubicBezTo>
                    <a:pt x="26" y="10"/>
                    <a:pt x="28" y="10"/>
                    <a:pt x="30" y="10"/>
                  </a:cubicBezTo>
                  <a:cubicBezTo>
                    <a:pt x="30" y="10"/>
                    <a:pt x="30" y="10"/>
                    <a:pt x="31" y="10"/>
                  </a:cubicBezTo>
                  <a:cubicBezTo>
                    <a:pt x="31" y="1"/>
                    <a:pt x="31" y="1"/>
                    <a:pt x="31" y="1"/>
                  </a:cubicBezTo>
                  <a:cubicBezTo>
                    <a:pt x="30" y="1"/>
                    <a:pt x="29" y="1"/>
                    <a:pt x="28" y="1"/>
                  </a:cubicBezTo>
                  <a:cubicBezTo>
                    <a:pt x="26" y="1"/>
                    <a:pt x="24" y="0"/>
                    <a:pt x="22" y="1"/>
                  </a:cubicBezTo>
                  <a:cubicBezTo>
                    <a:pt x="19" y="1"/>
                    <a:pt x="17" y="1"/>
                    <a:pt x="14" y="3"/>
                  </a:cubicBezTo>
                  <a:cubicBezTo>
                    <a:pt x="12" y="5"/>
                    <a:pt x="10" y="8"/>
                    <a:pt x="10" y="11"/>
                  </a:cubicBezTo>
                  <a:cubicBezTo>
                    <a:pt x="9" y="12"/>
                    <a:pt x="9" y="13"/>
                    <a:pt x="9" y="15"/>
                  </a:cubicBezTo>
                  <a:cubicBezTo>
                    <a:pt x="9" y="17"/>
                    <a:pt x="9" y="19"/>
                    <a:pt x="9" y="21"/>
                  </a:cubicBezTo>
                  <a:cubicBezTo>
                    <a:pt x="9" y="22"/>
                    <a:pt x="9" y="22"/>
                    <a:pt x="9" y="22"/>
                  </a:cubicBezTo>
                  <a:cubicBezTo>
                    <a:pt x="0" y="22"/>
                    <a:pt x="0" y="22"/>
                    <a:pt x="0" y="22"/>
                  </a:cubicBezTo>
                  <a:cubicBezTo>
                    <a:pt x="0" y="32"/>
                    <a:pt x="0" y="32"/>
                    <a:pt x="0" y="32"/>
                  </a:cubicBezTo>
                  <a:cubicBezTo>
                    <a:pt x="9" y="32"/>
                    <a:pt x="9" y="32"/>
                    <a:pt x="9" y="32"/>
                  </a:cubicBezTo>
                  <a:cubicBezTo>
                    <a:pt x="9" y="59"/>
                    <a:pt x="9" y="59"/>
                    <a:pt x="9" y="59"/>
                  </a:cubicBezTo>
                  <a:cubicBezTo>
                    <a:pt x="20" y="59"/>
                    <a:pt x="20" y="59"/>
                    <a:pt x="20" y="59"/>
                  </a:cubicBezTo>
                  <a:cubicBezTo>
                    <a:pt x="20" y="32"/>
                    <a:pt x="20" y="32"/>
                    <a:pt x="20" y="32"/>
                  </a:cubicBezTo>
                  <a:cubicBezTo>
                    <a:pt x="29" y="32"/>
                    <a:pt x="29" y="32"/>
                    <a:pt x="29" y="32"/>
                  </a:cubicBezTo>
                  <a:cubicBezTo>
                    <a:pt x="29" y="29"/>
                    <a:pt x="30" y="25"/>
                    <a:pt x="30" y="22"/>
                  </a:cubicBezTo>
                  <a:cubicBezTo>
                    <a:pt x="30" y="22"/>
                    <a:pt x="29" y="22"/>
                    <a:pt x="28" y="22"/>
                  </a:cubicBezTo>
                  <a:cubicBezTo>
                    <a:pt x="26" y="22"/>
                    <a:pt x="20" y="22"/>
                    <a:pt x="20" y="22"/>
                  </a:cubicBezTo>
                  <a:cubicBezTo>
                    <a:pt x="20" y="22"/>
                    <a:pt x="20" y="17"/>
                    <a:pt x="20" y="14"/>
                  </a:cubicBezTo>
                  <a:cubicBezTo>
                    <a:pt x="20" y="11"/>
                    <a:pt x="22" y="10"/>
                    <a:pt x="2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7">
              <a:extLst>
                <a:ext uri="{FF2B5EF4-FFF2-40B4-BE49-F238E27FC236}">
                  <a16:creationId xmlns:a16="http://schemas.microsoft.com/office/drawing/2014/main" id="{0B5A48DE-769F-4096-9320-DE9BCC1A0219}"/>
                </a:ext>
              </a:extLst>
            </p:cNvPr>
            <p:cNvSpPr>
              <a:spLocks noChangeArrowheads="1"/>
            </p:cNvSpPr>
            <p:nvPr/>
          </p:nvSpPr>
          <p:spPr bwMode="auto">
            <a:xfrm>
              <a:off x="966" y="3254"/>
              <a:ext cx="236" cy="241"/>
            </a:xfrm>
            <a:prstGeom prst="ellipse">
              <a:avLst/>
            </a:prstGeom>
            <a:noFill/>
            <a:ln w="15875" cap="flat">
              <a:solidFill>
                <a:srgbClr val="1BA5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AF951711-5C51-4EAF-BDE5-1BC798C79D84}"/>
                </a:ext>
              </a:extLst>
            </p:cNvPr>
            <p:cNvSpPr>
              <a:spLocks/>
            </p:cNvSpPr>
            <p:nvPr/>
          </p:nvSpPr>
          <p:spPr bwMode="auto">
            <a:xfrm>
              <a:off x="1021" y="3322"/>
              <a:ext cx="136" cy="112"/>
            </a:xfrm>
            <a:custGeom>
              <a:avLst/>
              <a:gdLst>
                <a:gd name="T0" fmla="*/ 17 w 57"/>
                <a:gd name="T1" fmla="*/ 36 h 46"/>
                <a:gd name="T2" fmla="*/ 6 w 57"/>
                <a:gd name="T3" fmla="*/ 28 h 46"/>
                <a:gd name="T4" fmla="*/ 11 w 57"/>
                <a:gd name="T5" fmla="*/ 28 h 46"/>
                <a:gd name="T6" fmla="*/ 12 w 57"/>
                <a:gd name="T7" fmla="*/ 28 h 46"/>
                <a:gd name="T8" fmla="*/ 4 w 57"/>
                <a:gd name="T9" fmla="*/ 23 h 46"/>
                <a:gd name="T10" fmla="*/ 2 w 57"/>
                <a:gd name="T11" fmla="*/ 16 h 46"/>
                <a:gd name="T12" fmla="*/ 8 w 57"/>
                <a:gd name="T13" fmla="*/ 18 h 46"/>
                <a:gd name="T14" fmla="*/ 3 w 57"/>
                <a:gd name="T15" fmla="*/ 11 h 46"/>
                <a:gd name="T16" fmla="*/ 4 w 57"/>
                <a:gd name="T17" fmla="*/ 2 h 46"/>
                <a:gd name="T18" fmla="*/ 28 w 57"/>
                <a:gd name="T19" fmla="*/ 15 h 46"/>
                <a:gd name="T20" fmla="*/ 28 w 57"/>
                <a:gd name="T21" fmla="*/ 13 h 46"/>
                <a:gd name="T22" fmla="*/ 30 w 57"/>
                <a:gd name="T23" fmla="*/ 6 h 46"/>
                <a:gd name="T24" fmla="*/ 37 w 57"/>
                <a:gd name="T25" fmla="*/ 0 h 46"/>
                <a:gd name="T26" fmla="*/ 48 w 57"/>
                <a:gd name="T27" fmla="*/ 4 h 46"/>
                <a:gd name="T28" fmla="*/ 48 w 57"/>
                <a:gd name="T29" fmla="*/ 4 h 46"/>
                <a:gd name="T30" fmla="*/ 55 w 57"/>
                <a:gd name="T31" fmla="*/ 1 h 46"/>
                <a:gd name="T32" fmla="*/ 55 w 57"/>
                <a:gd name="T33" fmla="*/ 1 h 46"/>
                <a:gd name="T34" fmla="*/ 55 w 57"/>
                <a:gd name="T35" fmla="*/ 1 h 46"/>
                <a:gd name="T36" fmla="*/ 50 w 57"/>
                <a:gd name="T37" fmla="*/ 8 h 46"/>
                <a:gd name="T38" fmla="*/ 57 w 57"/>
                <a:gd name="T39" fmla="*/ 6 h 46"/>
                <a:gd name="T40" fmla="*/ 57 w 57"/>
                <a:gd name="T41" fmla="*/ 6 h 46"/>
                <a:gd name="T42" fmla="*/ 55 w 57"/>
                <a:gd name="T43" fmla="*/ 8 h 46"/>
                <a:gd name="T44" fmla="*/ 51 w 57"/>
                <a:gd name="T45" fmla="*/ 12 h 46"/>
                <a:gd name="T46" fmla="*/ 51 w 57"/>
                <a:gd name="T47" fmla="*/ 12 h 46"/>
                <a:gd name="T48" fmla="*/ 51 w 57"/>
                <a:gd name="T49" fmla="*/ 17 h 46"/>
                <a:gd name="T50" fmla="*/ 48 w 57"/>
                <a:gd name="T51" fmla="*/ 27 h 46"/>
                <a:gd name="T52" fmla="*/ 41 w 57"/>
                <a:gd name="T53" fmla="*/ 37 h 46"/>
                <a:gd name="T54" fmla="*/ 25 w 57"/>
                <a:gd name="T55" fmla="*/ 46 h 46"/>
                <a:gd name="T56" fmla="*/ 19 w 57"/>
                <a:gd name="T57" fmla="*/ 46 h 46"/>
                <a:gd name="T58" fmla="*/ 0 w 57"/>
                <a:gd name="T59" fmla="*/ 41 h 46"/>
                <a:gd name="T60" fmla="*/ 0 w 57"/>
                <a:gd name="T61" fmla="*/ 41 h 46"/>
                <a:gd name="T62" fmla="*/ 12 w 57"/>
                <a:gd name="T63" fmla="*/ 40 h 46"/>
                <a:gd name="T64" fmla="*/ 17 w 57"/>
                <a:gd name="T65"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 h="46">
                  <a:moveTo>
                    <a:pt x="17" y="36"/>
                  </a:moveTo>
                  <a:cubicBezTo>
                    <a:pt x="11" y="36"/>
                    <a:pt x="7" y="32"/>
                    <a:pt x="6" y="28"/>
                  </a:cubicBezTo>
                  <a:cubicBezTo>
                    <a:pt x="8" y="29"/>
                    <a:pt x="10" y="28"/>
                    <a:pt x="11" y="28"/>
                  </a:cubicBezTo>
                  <a:cubicBezTo>
                    <a:pt x="12" y="28"/>
                    <a:pt x="12" y="28"/>
                    <a:pt x="12" y="28"/>
                  </a:cubicBezTo>
                  <a:cubicBezTo>
                    <a:pt x="8" y="27"/>
                    <a:pt x="6" y="26"/>
                    <a:pt x="4" y="23"/>
                  </a:cubicBezTo>
                  <a:cubicBezTo>
                    <a:pt x="3" y="21"/>
                    <a:pt x="2" y="19"/>
                    <a:pt x="2" y="16"/>
                  </a:cubicBezTo>
                  <a:cubicBezTo>
                    <a:pt x="4" y="17"/>
                    <a:pt x="6" y="18"/>
                    <a:pt x="8" y="18"/>
                  </a:cubicBezTo>
                  <a:cubicBezTo>
                    <a:pt x="5" y="16"/>
                    <a:pt x="3" y="14"/>
                    <a:pt x="3" y="11"/>
                  </a:cubicBezTo>
                  <a:cubicBezTo>
                    <a:pt x="2" y="8"/>
                    <a:pt x="3" y="5"/>
                    <a:pt x="4" y="2"/>
                  </a:cubicBezTo>
                  <a:cubicBezTo>
                    <a:pt x="10" y="10"/>
                    <a:pt x="18" y="14"/>
                    <a:pt x="28" y="15"/>
                  </a:cubicBezTo>
                  <a:cubicBezTo>
                    <a:pt x="28" y="14"/>
                    <a:pt x="28" y="14"/>
                    <a:pt x="28" y="13"/>
                  </a:cubicBezTo>
                  <a:cubicBezTo>
                    <a:pt x="27" y="11"/>
                    <a:pt x="28" y="8"/>
                    <a:pt x="30" y="6"/>
                  </a:cubicBezTo>
                  <a:cubicBezTo>
                    <a:pt x="31" y="3"/>
                    <a:pt x="34" y="1"/>
                    <a:pt x="37" y="0"/>
                  </a:cubicBezTo>
                  <a:cubicBezTo>
                    <a:pt x="41" y="0"/>
                    <a:pt x="45" y="1"/>
                    <a:pt x="48" y="4"/>
                  </a:cubicBezTo>
                  <a:cubicBezTo>
                    <a:pt x="48" y="4"/>
                    <a:pt x="48" y="4"/>
                    <a:pt x="48" y="4"/>
                  </a:cubicBezTo>
                  <a:cubicBezTo>
                    <a:pt x="51" y="3"/>
                    <a:pt x="53" y="2"/>
                    <a:pt x="55" y="1"/>
                  </a:cubicBezTo>
                  <a:cubicBezTo>
                    <a:pt x="55" y="1"/>
                    <a:pt x="55" y="1"/>
                    <a:pt x="55" y="1"/>
                  </a:cubicBezTo>
                  <a:cubicBezTo>
                    <a:pt x="55" y="1"/>
                    <a:pt x="55" y="1"/>
                    <a:pt x="55" y="1"/>
                  </a:cubicBezTo>
                  <a:cubicBezTo>
                    <a:pt x="54" y="4"/>
                    <a:pt x="53" y="6"/>
                    <a:pt x="50" y="8"/>
                  </a:cubicBezTo>
                  <a:cubicBezTo>
                    <a:pt x="52" y="7"/>
                    <a:pt x="55" y="7"/>
                    <a:pt x="57" y="6"/>
                  </a:cubicBezTo>
                  <a:cubicBezTo>
                    <a:pt x="57" y="6"/>
                    <a:pt x="57" y="6"/>
                    <a:pt x="57" y="6"/>
                  </a:cubicBezTo>
                  <a:cubicBezTo>
                    <a:pt x="56" y="6"/>
                    <a:pt x="56" y="7"/>
                    <a:pt x="55" y="8"/>
                  </a:cubicBezTo>
                  <a:cubicBezTo>
                    <a:pt x="54" y="9"/>
                    <a:pt x="53" y="10"/>
                    <a:pt x="51" y="12"/>
                  </a:cubicBezTo>
                  <a:cubicBezTo>
                    <a:pt x="51" y="12"/>
                    <a:pt x="51" y="12"/>
                    <a:pt x="51" y="12"/>
                  </a:cubicBezTo>
                  <a:cubicBezTo>
                    <a:pt x="51" y="14"/>
                    <a:pt x="51" y="15"/>
                    <a:pt x="51" y="17"/>
                  </a:cubicBezTo>
                  <a:cubicBezTo>
                    <a:pt x="50" y="21"/>
                    <a:pt x="49" y="24"/>
                    <a:pt x="48" y="27"/>
                  </a:cubicBezTo>
                  <a:cubicBezTo>
                    <a:pt x="46" y="31"/>
                    <a:pt x="44" y="34"/>
                    <a:pt x="41" y="37"/>
                  </a:cubicBezTo>
                  <a:cubicBezTo>
                    <a:pt x="37" y="41"/>
                    <a:pt x="32" y="44"/>
                    <a:pt x="25" y="46"/>
                  </a:cubicBezTo>
                  <a:cubicBezTo>
                    <a:pt x="23" y="46"/>
                    <a:pt x="21" y="46"/>
                    <a:pt x="19" y="46"/>
                  </a:cubicBezTo>
                  <a:cubicBezTo>
                    <a:pt x="12" y="46"/>
                    <a:pt x="6" y="45"/>
                    <a:pt x="0" y="41"/>
                  </a:cubicBezTo>
                  <a:cubicBezTo>
                    <a:pt x="0" y="41"/>
                    <a:pt x="0" y="41"/>
                    <a:pt x="0" y="41"/>
                  </a:cubicBezTo>
                  <a:cubicBezTo>
                    <a:pt x="4" y="42"/>
                    <a:pt x="8" y="41"/>
                    <a:pt x="12" y="40"/>
                  </a:cubicBezTo>
                  <a:cubicBezTo>
                    <a:pt x="14" y="39"/>
                    <a:pt x="16" y="38"/>
                    <a:pt x="17"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9">
              <a:extLst>
                <a:ext uri="{FF2B5EF4-FFF2-40B4-BE49-F238E27FC236}">
                  <a16:creationId xmlns:a16="http://schemas.microsoft.com/office/drawing/2014/main" id="{FF6859EE-1C6C-426D-AF17-D282296847CF}"/>
                </a:ext>
              </a:extLst>
            </p:cNvPr>
            <p:cNvSpPr>
              <a:spLocks noChangeArrowheads="1"/>
            </p:cNvSpPr>
            <p:nvPr/>
          </p:nvSpPr>
          <p:spPr bwMode="auto">
            <a:xfrm>
              <a:off x="1230" y="3254"/>
              <a:ext cx="237" cy="241"/>
            </a:xfrm>
            <a:prstGeom prst="ellipse">
              <a:avLst/>
            </a:prstGeom>
            <a:noFill/>
            <a:ln w="15875" cap="flat">
              <a:solidFill>
                <a:srgbClr val="D31C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0554DFA8-0E31-41DC-9C28-7081F067272B}"/>
                </a:ext>
              </a:extLst>
            </p:cNvPr>
            <p:cNvSpPr>
              <a:spLocks noEditPoints="1"/>
            </p:cNvSpPr>
            <p:nvPr/>
          </p:nvSpPr>
          <p:spPr bwMode="auto">
            <a:xfrm>
              <a:off x="1285" y="3310"/>
              <a:ext cx="129" cy="129"/>
            </a:xfrm>
            <a:custGeom>
              <a:avLst/>
              <a:gdLst>
                <a:gd name="T0" fmla="*/ 53 w 54"/>
                <a:gd name="T1" fmla="*/ 14 h 53"/>
                <a:gd name="T2" fmla="*/ 49 w 54"/>
                <a:gd name="T3" fmla="*/ 5 h 53"/>
                <a:gd name="T4" fmla="*/ 39 w 54"/>
                <a:gd name="T5" fmla="*/ 1 h 53"/>
                <a:gd name="T6" fmla="*/ 13 w 54"/>
                <a:gd name="T7" fmla="*/ 1 h 53"/>
                <a:gd name="T8" fmla="*/ 2 w 54"/>
                <a:gd name="T9" fmla="*/ 11 h 53"/>
                <a:gd name="T10" fmla="*/ 1 w 54"/>
                <a:gd name="T11" fmla="*/ 41 h 53"/>
                <a:gd name="T12" fmla="*/ 12 w 54"/>
                <a:gd name="T13" fmla="*/ 52 h 53"/>
                <a:gd name="T14" fmla="*/ 41 w 54"/>
                <a:gd name="T15" fmla="*/ 52 h 53"/>
                <a:gd name="T16" fmla="*/ 52 w 54"/>
                <a:gd name="T17" fmla="*/ 42 h 53"/>
                <a:gd name="T18" fmla="*/ 53 w 54"/>
                <a:gd name="T19" fmla="*/ 14 h 53"/>
                <a:gd name="T20" fmla="*/ 48 w 54"/>
                <a:gd name="T21" fmla="*/ 40 h 53"/>
                <a:gd name="T22" fmla="*/ 40 w 54"/>
                <a:gd name="T23" fmla="*/ 48 h 53"/>
                <a:gd name="T24" fmla="*/ 13 w 54"/>
                <a:gd name="T25" fmla="*/ 47 h 53"/>
                <a:gd name="T26" fmla="*/ 6 w 54"/>
                <a:gd name="T27" fmla="*/ 40 h 53"/>
                <a:gd name="T28" fmla="*/ 6 w 54"/>
                <a:gd name="T29" fmla="*/ 14 h 53"/>
                <a:gd name="T30" fmla="*/ 14 w 54"/>
                <a:gd name="T31" fmla="*/ 6 h 53"/>
                <a:gd name="T32" fmla="*/ 40 w 54"/>
                <a:gd name="T33" fmla="*/ 6 h 53"/>
                <a:gd name="T34" fmla="*/ 48 w 54"/>
                <a:gd name="T35" fmla="*/ 14 h 53"/>
                <a:gd name="T36" fmla="*/ 48 w 54"/>
                <a:gd name="T37" fmla="*/ 40 h 53"/>
                <a:gd name="T38" fmla="*/ 27 w 54"/>
                <a:gd name="T39" fmla="*/ 13 h 53"/>
                <a:gd name="T40" fmla="*/ 14 w 54"/>
                <a:gd name="T41" fmla="*/ 27 h 53"/>
                <a:gd name="T42" fmla="*/ 27 w 54"/>
                <a:gd name="T43" fmla="*/ 40 h 53"/>
                <a:gd name="T44" fmla="*/ 40 w 54"/>
                <a:gd name="T45" fmla="*/ 27 h 53"/>
                <a:gd name="T46" fmla="*/ 27 w 54"/>
                <a:gd name="T47" fmla="*/ 13 h 53"/>
                <a:gd name="T48" fmla="*/ 27 w 54"/>
                <a:gd name="T49" fmla="*/ 35 h 53"/>
                <a:gd name="T50" fmla="*/ 18 w 54"/>
                <a:gd name="T51" fmla="*/ 27 h 53"/>
                <a:gd name="T52" fmla="*/ 27 w 54"/>
                <a:gd name="T53" fmla="*/ 18 h 53"/>
                <a:gd name="T54" fmla="*/ 36 w 54"/>
                <a:gd name="T55" fmla="*/ 27 h 53"/>
                <a:gd name="T56" fmla="*/ 27 w 54"/>
                <a:gd name="T57" fmla="*/ 35 h 53"/>
                <a:gd name="T58" fmla="*/ 44 w 54"/>
                <a:gd name="T59" fmla="*/ 13 h 53"/>
                <a:gd name="T60" fmla="*/ 41 w 54"/>
                <a:gd name="T61" fmla="*/ 16 h 53"/>
                <a:gd name="T62" fmla="*/ 38 w 54"/>
                <a:gd name="T63" fmla="*/ 13 h 53"/>
                <a:gd name="T64" fmla="*/ 41 w 54"/>
                <a:gd name="T65" fmla="*/ 10 h 53"/>
                <a:gd name="T66" fmla="*/ 44 w 54"/>
                <a:gd name="T6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3">
                  <a:moveTo>
                    <a:pt x="53" y="14"/>
                  </a:moveTo>
                  <a:cubicBezTo>
                    <a:pt x="52" y="10"/>
                    <a:pt x="51" y="7"/>
                    <a:pt x="49" y="5"/>
                  </a:cubicBezTo>
                  <a:cubicBezTo>
                    <a:pt x="46" y="2"/>
                    <a:pt x="43" y="1"/>
                    <a:pt x="39" y="1"/>
                  </a:cubicBezTo>
                  <a:cubicBezTo>
                    <a:pt x="33" y="1"/>
                    <a:pt x="18" y="0"/>
                    <a:pt x="13" y="1"/>
                  </a:cubicBezTo>
                  <a:cubicBezTo>
                    <a:pt x="7" y="2"/>
                    <a:pt x="3" y="6"/>
                    <a:pt x="2" y="11"/>
                  </a:cubicBezTo>
                  <a:cubicBezTo>
                    <a:pt x="0" y="16"/>
                    <a:pt x="1" y="36"/>
                    <a:pt x="1" y="41"/>
                  </a:cubicBezTo>
                  <a:cubicBezTo>
                    <a:pt x="2" y="47"/>
                    <a:pt x="6" y="51"/>
                    <a:pt x="12" y="52"/>
                  </a:cubicBezTo>
                  <a:cubicBezTo>
                    <a:pt x="16" y="53"/>
                    <a:pt x="36" y="53"/>
                    <a:pt x="41" y="52"/>
                  </a:cubicBezTo>
                  <a:cubicBezTo>
                    <a:pt x="47" y="51"/>
                    <a:pt x="51" y="48"/>
                    <a:pt x="52" y="42"/>
                  </a:cubicBezTo>
                  <a:cubicBezTo>
                    <a:pt x="54" y="37"/>
                    <a:pt x="53" y="18"/>
                    <a:pt x="53" y="14"/>
                  </a:cubicBezTo>
                  <a:close/>
                  <a:moveTo>
                    <a:pt x="48" y="40"/>
                  </a:moveTo>
                  <a:cubicBezTo>
                    <a:pt x="47" y="44"/>
                    <a:pt x="44" y="47"/>
                    <a:pt x="40" y="48"/>
                  </a:cubicBezTo>
                  <a:cubicBezTo>
                    <a:pt x="35" y="48"/>
                    <a:pt x="17" y="49"/>
                    <a:pt x="13" y="47"/>
                  </a:cubicBezTo>
                  <a:cubicBezTo>
                    <a:pt x="9" y="46"/>
                    <a:pt x="7" y="44"/>
                    <a:pt x="6" y="40"/>
                  </a:cubicBezTo>
                  <a:cubicBezTo>
                    <a:pt x="5" y="36"/>
                    <a:pt x="5" y="18"/>
                    <a:pt x="6" y="14"/>
                  </a:cubicBezTo>
                  <a:cubicBezTo>
                    <a:pt x="7" y="9"/>
                    <a:pt x="10" y="6"/>
                    <a:pt x="14" y="6"/>
                  </a:cubicBezTo>
                  <a:cubicBezTo>
                    <a:pt x="19" y="5"/>
                    <a:pt x="36" y="5"/>
                    <a:pt x="40" y="6"/>
                  </a:cubicBezTo>
                  <a:cubicBezTo>
                    <a:pt x="45" y="7"/>
                    <a:pt x="48" y="10"/>
                    <a:pt x="48" y="14"/>
                  </a:cubicBezTo>
                  <a:cubicBezTo>
                    <a:pt x="49" y="18"/>
                    <a:pt x="49" y="35"/>
                    <a:pt x="48" y="40"/>
                  </a:cubicBezTo>
                  <a:close/>
                  <a:moveTo>
                    <a:pt x="27" y="13"/>
                  </a:moveTo>
                  <a:cubicBezTo>
                    <a:pt x="20" y="13"/>
                    <a:pt x="14" y="19"/>
                    <a:pt x="14" y="27"/>
                  </a:cubicBezTo>
                  <a:cubicBezTo>
                    <a:pt x="14" y="34"/>
                    <a:pt x="20" y="40"/>
                    <a:pt x="27" y="40"/>
                  </a:cubicBezTo>
                  <a:cubicBezTo>
                    <a:pt x="34" y="40"/>
                    <a:pt x="40" y="34"/>
                    <a:pt x="40" y="27"/>
                  </a:cubicBezTo>
                  <a:cubicBezTo>
                    <a:pt x="40" y="19"/>
                    <a:pt x="34" y="13"/>
                    <a:pt x="27" y="13"/>
                  </a:cubicBezTo>
                  <a:close/>
                  <a:moveTo>
                    <a:pt x="27" y="35"/>
                  </a:moveTo>
                  <a:cubicBezTo>
                    <a:pt x="22" y="35"/>
                    <a:pt x="18" y="31"/>
                    <a:pt x="18" y="27"/>
                  </a:cubicBezTo>
                  <a:cubicBezTo>
                    <a:pt x="18" y="22"/>
                    <a:pt x="22" y="18"/>
                    <a:pt x="27" y="18"/>
                  </a:cubicBezTo>
                  <a:cubicBezTo>
                    <a:pt x="32" y="18"/>
                    <a:pt x="36" y="22"/>
                    <a:pt x="36" y="27"/>
                  </a:cubicBezTo>
                  <a:cubicBezTo>
                    <a:pt x="36" y="32"/>
                    <a:pt x="32" y="35"/>
                    <a:pt x="27" y="35"/>
                  </a:cubicBezTo>
                  <a:close/>
                  <a:moveTo>
                    <a:pt x="44" y="13"/>
                  </a:moveTo>
                  <a:cubicBezTo>
                    <a:pt x="44" y="15"/>
                    <a:pt x="43" y="16"/>
                    <a:pt x="41" y="16"/>
                  </a:cubicBezTo>
                  <a:cubicBezTo>
                    <a:pt x="39" y="16"/>
                    <a:pt x="38" y="15"/>
                    <a:pt x="38" y="13"/>
                  </a:cubicBezTo>
                  <a:cubicBezTo>
                    <a:pt x="38" y="11"/>
                    <a:pt x="39" y="10"/>
                    <a:pt x="41" y="10"/>
                  </a:cubicBezTo>
                  <a:cubicBezTo>
                    <a:pt x="43" y="10"/>
                    <a:pt x="44" y="11"/>
                    <a:pt x="4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D28239A5-B840-4ED7-B8D1-47C930D35C9D}"/>
                </a:ext>
              </a:extLst>
            </p:cNvPr>
            <p:cNvSpPr>
              <a:spLocks noEditPoints="1"/>
            </p:cNvSpPr>
            <p:nvPr/>
          </p:nvSpPr>
          <p:spPr bwMode="auto">
            <a:xfrm>
              <a:off x="1285" y="3310"/>
              <a:ext cx="129" cy="129"/>
            </a:xfrm>
            <a:custGeom>
              <a:avLst/>
              <a:gdLst>
                <a:gd name="T0" fmla="*/ 53 w 54"/>
                <a:gd name="T1" fmla="*/ 14 h 53"/>
                <a:gd name="T2" fmla="*/ 49 w 54"/>
                <a:gd name="T3" fmla="*/ 5 h 53"/>
                <a:gd name="T4" fmla="*/ 39 w 54"/>
                <a:gd name="T5" fmla="*/ 1 h 53"/>
                <a:gd name="T6" fmla="*/ 13 w 54"/>
                <a:gd name="T7" fmla="*/ 1 h 53"/>
                <a:gd name="T8" fmla="*/ 2 w 54"/>
                <a:gd name="T9" fmla="*/ 11 h 53"/>
                <a:gd name="T10" fmla="*/ 1 w 54"/>
                <a:gd name="T11" fmla="*/ 41 h 53"/>
                <a:gd name="T12" fmla="*/ 12 w 54"/>
                <a:gd name="T13" fmla="*/ 52 h 53"/>
                <a:gd name="T14" fmla="*/ 41 w 54"/>
                <a:gd name="T15" fmla="*/ 52 h 53"/>
                <a:gd name="T16" fmla="*/ 52 w 54"/>
                <a:gd name="T17" fmla="*/ 42 h 53"/>
                <a:gd name="T18" fmla="*/ 53 w 54"/>
                <a:gd name="T19" fmla="*/ 14 h 53"/>
                <a:gd name="T20" fmla="*/ 48 w 54"/>
                <a:gd name="T21" fmla="*/ 40 h 53"/>
                <a:gd name="T22" fmla="*/ 40 w 54"/>
                <a:gd name="T23" fmla="*/ 48 h 53"/>
                <a:gd name="T24" fmla="*/ 13 w 54"/>
                <a:gd name="T25" fmla="*/ 47 h 53"/>
                <a:gd name="T26" fmla="*/ 6 w 54"/>
                <a:gd name="T27" fmla="*/ 40 h 53"/>
                <a:gd name="T28" fmla="*/ 6 w 54"/>
                <a:gd name="T29" fmla="*/ 14 h 53"/>
                <a:gd name="T30" fmla="*/ 14 w 54"/>
                <a:gd name="T31" fmla="*/ 6 h 53"/>
                <a:gd name="T32" fmla="*/ 40 w 54"/>
                <a:gd name="T33" fmla="*/ 6 h 53"/>
                <a:gd name="T34" fmla="*/ 48 w 54"/>
                <a:gd name="T35" fmla="*/ 14 h 53"/>
                <a:gd name="T36" fmla="*/ 48 w 54"/>
                <a:gd name="T37" fmla="*/ 40 h 53"/>
                <a:gd name="T38" fmla="*/ 27 w 54"/>
                <a:gd name="T39" fmla="*/ 13 h 53"/>
                <a:gd name="T40" fmla="*/ 14 w 54"/>
                <a:gd name="T41" fmla="*/ 27 h 53"/>
                <a:gd name="T42" fmla="*/ 27 w 54"/>
                <a:gd name="T43" fmla="*/ 40 h 53"/>
                <a:gd name="T44" fmla="*/ 40 w 54"/>
                <a:gd name="T45" fmla="*/ 27 h 53"/>
                <a:gd name="T46" fmla="*/ 27 w 54"/>
                <a:gd name="T47" fmla="*/ 13 h 53"/>
                <a:gd name="T48" fmla="*/ 27 w 54"/>
                <a:gd name="T49" fmla="*/ 35 h 53"/>
                <a:gd name="T50" fmla="*/ 18 w 54"/>
                <a:gd name="T51" fmla="*/ 27 h 53"/>
                <a:gd name="T52" fmla="*/ 27 w 54"/>
                <a:gd name="T53" fmla="*/ 18 h 53"/>
                <a:gd name="T54" fmla="*/ 36 w 54"/>
                <a:gd name="T55" fmla="*/ 27 h 53"/>
                <a:gd name="T56" fmla="*/ 27 w 54"/>
                <a:gd name="T57" fmla="*/ 35 h 53"/>
                <a:gd name="T58" fmla="*/ 44 w 54"/>
                <a:gd name="T59" fmla="*/ 13 h 53"/>
                <a:gd name="T60" fmla="*/ 41 w 54"/>
                <a:gd name="T61" fmla="*/ 16 h 53"/>
                <a:gd name="T62" fmla="*/ 38 w 54"/>
                <a:gd name="T63" fmla="*/ 13 h 53"/>
                <a:gd name="T64" fmla="*/ 41 w 54"/>
                <a:gd name="T65" fmla="*/ 10 h 53"/>
                <a:gd name="T66" fmla="*/ 44 w 54"/>
                <a:gd name="T6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3">
                  <a:moveTo>
                    <a:pt x="53" y="14"/>
                  </a:moveTo>
                  <a:cubicBezTo>
                    <a:pt x="52" y="10"/>
                    <a:pt x="51" y="7"/>
                    <a:pt x="49" y="5"/>
                  </a:cubicBezTo>
                  <a:cubicBezTo>
                    <a:pt x="46" y="2"/>
                    <a:pt x="43" y="1"/>
                    <a:pt x="39" y="1"/>
                  </a:cubicBezTo>
                  <a:cubicBezTo>
                    <a:pt x="33" y="1"/>
                    <a:pt x="18" y="0"/>
                    <a:pt x="13" y="1"/>
                  </a:cubicBezTo>
                  <a:cubicBezTo>
                    <a:pt x="7" y="2"/>
                    <a:pt x="3" y="6"/>
                    <a:pt x="2" y="11"/>
                  </a:cubicBezTo>
                  <a:cubicBezTo>
                    <a:pt x="0" y="16"/>
                    <a:pt x="1" y="36"/>
                    <a:pt x="1" y="41"/>
                  </a:cubicBezTo>
                  <a:cubicBezTo>
                    <a:pt x="2" y="47"/>
                    <a:pt x="6" y="51"/>
                    <a:pt x="12" y="52"/>
                  </a:cubicBezTo>
                  <a:cubicBezTo>
                    <a:pt x="16" y="53"/>
                    <a:pt x="36" y="53"/>
                    <a:pt x="41" y="52"/>
                  </a:cubicBezTo>
                  <a:cubicBezTo>
                    <a:pt x="47" y="51"/>
                    <a:pt x="51" y="48"/>
                    <a:pt x="52" y="42"/>
                  </a:cubicBezTo>
                  <a:cubicBezTo>
                    <a:pt x="54" y="37"/>
                    <a:pt x="53" y="18"/>
                    <a:pt x="53" y="14"/>
                  </a:cubicBezTo>
                  <a:close/>
                  <a:moveTo>
                    <a:pt x="48" y="40"/>
                  </a:moveTo>
                  <a:cubicBezTo>
                    <a:pt x="47" y="44"/>
                    <a:pt x="44" y="47"/>
                    <a:pt x="40" y="48"/>
                  </a:cubicBezTo>
                  <a:cubicBezTo>
                    <a:pt x="35" y="48"/>
                    <a:pt x="17" y="49"/>
                    <a:pt x="13" y="47"/>
                  </a:cubicBezTo>
                  <a:cubicBezTo>
                    <a:pt x="9" y="46"/>
                    <a:pt x="7" y="44"/>
                    <a:pt x="6" y="40"/>
                  </a:cubicBezTo>
                  <a:cubicBezTo>
                    <a:pt x="5" y="36"/>
                    <a:pt x="5" y="18"/>
                    <a:pt x="6" y="14"/>
                  </a:cubicBezTo>
                  <a:cubicBezTo>
                    <a:pt x="7" y="9"/>
                    <a:pt x="10" y="6"/>
                    <a:pt x="14" y="6"/>
                  </a:cubicBezTo>
                  <a:cubicBezTo>
                    <a:pt x="19" y="5"/>
                    <a:pt x="36" y="5"/>
                    <a:pt x="40" y="6"/>
                  </a:cubicBezTo>
                  <a:cubicBezTo>
                    <a:pt x="45" y="7"/>
                    <a:pt x="48" y="10"/>
                    <a:pt x="48" y="14"/>
                  </a:cubicBezTo>
                  <a:cubicBezTo>
                    <a:pt x="49" y="18"/>
                    <a:pt x="49" y="35"/>
                    <a:pt x="48" y="40"/>
                  </a:cubicBezTo>
                  <a:close/>
                  <a:moveTo>
                    <a:pt x="27" y="13"/>
                  </a:moveTo>
                  <a:cubicBezTo>
                    <a:pt x="20" y="13"/>
                    <a:pt x="14" y="19"/>
                    <a:pt x="14" y="27"/>
                  </a:cubicBezTo>
                  <a:cubicBezTo>
                    <a:pt x="14" y="34"/>
                    <a:pt x="20" y="40"/>
                    <a:pt x="27" y="40"/>
                  </a:cubicBezTo>
                  <a:cubicBezTo>
                    <a:pt x="34" y="40"/>
                    <a:pt x="40" y="34"/>
                    <a:pt x="40" y="27"/>
                  </a:cubicBezTo>
                  <a:cubicBezTo>
                    <a:pt x="40" y="19"/>
                    <a:pt x="34" y="13"/>
                    <a:pt x="27" y="13"/>
                  </a:cubicBezTo>
                  <a:close/>
                  <a:moveTo>
                    <a:pt x="27" y="35"/>
                  </a:moveTo>
                  <a:cubicBezTo>
                    <a:pt x="22" y="35"/>
                    <a:pt x="18" y="31"/>
                    <a:pt x="18" y="27"/>
                  </a:cubicBezTo>
                  <a:cubicBezTo>
                    <a:pt x="18" y="22"/>
                    <a:pt x="22" y="18"/>
                    <a:pt x="27" y="18"/>
                  </a:cubicBezTo>
                  <a:cubicBezTo>
                    <a:pt x="32" y="18"/>
                    <a:pt x="36" y="22"/>
                    <a:pt x="36" y="27"/>
                  </a:cubicBezTo>
                  <a:cubicBezTo>
                    <a:pt x="36" y="32"/>
                    <a:pt x="32" y="35"/>
                    <a:pt x="27" y="35"/>
                  </a:cubicBezTo>
                  <a:close/>
                  <a:moveTo>
                    <a:pt x="44" y="13"/>
                  </a:moveTo>
                  <a:cubicBezTo>
                    <a:pt x="44" y="15"/>
                    <a:pt x="43" y="16"/>
                    <a:pt x="41" y="16"/>
                  </a:cubicBezTo>
                  <a:cubicBezTo>
                    <a:pt x="39" y="16"/>
                    <a:pt x="38" y="15"/>
                    <a:pt x="38" y="13"/>
                  </a:cubicBezTo>
                  <a:cubicBezTo>
                    <a:pt x="38" y="11"/>
                    <a:pt x="39" y="10"/>
                    <a:pt x="41" y="10"/>
                  </a:cubicBezTo>
                  <a:cubicBezTo>
                    <a:pt x="43" y="10"/>
                    <a:pt x="44" y="11"/>
                    <a:pt x="4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2">
              <a:extLst>
                <a:ext uri="{FF2B5EF4-FFF2-40B4-BE49-F238E27FC236}">
                  <a16:creationId xmlns:a16="http://schemas.microsoft.com/office/drawing/2014/main" id="{EBFFF611-3B9A-43E1-82D2-0EF57CC4D01B}"/>
                </a:ext>
              </a:extLst>
            </p:cNvPr>
            <p:cNvSpPr>
              <a:spLocks noChangeArrowheads="1"/>
            </p:cNvSpPr>
            <p:nvPr/>
          </p:nvSpPr>
          <p:spPr bwMode="auto">
            <a:xfrm>
              <a:off x="1762" y="3259"/>
              <a:ext cx="236" cy="239"/>
            </a:xfrm>
            <a:prstGeom prst="ellipse">
              <a:avLst/>
            </a:prstGeom>
            <a:noFill/>
            <a:ln w="15875" cap="flat">
              <a:solidFill>
                <a:srgbClr val="007AB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45EF0582-FBA3-449E-8CDB-A6EA89713901}"/>
                </a:ext>
              </a:extLst>
            </p:cNvPr>
            <p:cNvSpPr>
              <a:spLocks noEditPoints="1"/>
            </p:cNvSpPr>
            <p:nvPr/>
          </p:nvSpPr>
          <p:spPr bwMode="auto">
            <a:xfrm>
              <a:off x="1829" y="3315"/>
              <a:ext cx="26" cy="117"/>
            </a:xfrm>
            <a:custGeom>
              <a:avLst/>
              <a:gdLst>
                <a:gd name="T0" fmla="*/ 1 w 11"/>
                <a:gd name="T1" fmla="*/ 16 h 48"/>
                <a:gd name="T2" fmla="*/ 11 w 11"/>
                <a:gd name="T3" fmla="*/ 16 h 48"/>
                <a:gd name="T4" fmla="*/ 11 w 11"/>
                <a:gd name="T5" fmla="*/ 48 h 48"/>
                <a:gd name="T6" fmla="*/ 1 w 11"/>
                <a:gd name="T7" fmla="*/ 48 h 48"/>
                <a:gd name="T8" fmla="*/ 1 w 11"/>
                <a:gd name="T9" fmla="*/ 16 h 48"/>
                <a:gd name="T10" fmla="*/ 6 w 11"/>
                <a:gd name="T11" fmla="*/ 0 h 48"/>
                <a:gd name="T12" fmla="*/ 11 w 11"/>
                <a:gd name="T13" fmla="*/ 5 h 48"/>
                <a:gd name="T14" fmla="*/ 6 w 11"/>
                <a:gd name="T15" fmla="*/ 11 h 48"/>
                <a:gd name="T16" fmla="*/ 0 w 11"/>
                <a:gd name="T17" fmla="*/ 5 h 48"/>
                <a:gd name="T18" fmla="*/ 6 w 1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8">
                  <a:moveTo>
                    <a:pt x="1" y="16"/>
                  </a:moveTo>
                  <a:cubicBezTo>
                    <a:pt x="11" y="16"/>
                    <a:pt x="11" y="16"/>
                    <a:pt x="11" y="16"/>
                  </a:cubicBezTo>
                  <a:cubicBezTo>
                    <a:pt x="11" y="48"/>
                    <a:pt x="11" y="48"/>
                    <a:pt x="11" y="48"/>
                  </a:cubicBezTo>
                  <a:cubicBezTo>
                    <a:pt x="1" y="48"/>
                    <a:pt x="1" y="48"/>
                    <a:pt x="1" y="48"/>
                  </a:cubicBezTo>
                  <a:lnTo>
                    <a:pt x="1" y="16"/>
                  </a:lnTo>
                  <a:close/>
                  <a:moveTo>
                    <a:pt x="6" y="0"/>
                  </a:moveTo>
                  <a:cubicBezTo>
                    <a:pt x="9" y="0"/>
                    <a:pt x="11" y="2"/>
                    <a:pt x="11" y="5"/>
                  </a:cubicBezTo>
                  <a:cubicBezTo>
                    <a:pt x="11" y="9"/>
                    <a:pt x="9" y="11"/>
                    <a:pt x="6" y="11"/>
                  </a:cubicBezTo>
                  <a:cubicBezTo>
                    <a:pt x="2" y="11"/>
                    <a:pt x="0" y="9"/>
                    <a:pt x="0" y="5"/>
                  </a:cubicBezTo>
                  <a:cubicBezTo>
                    <a:pt x="0" y="2"/>
                    <a:pt x="2"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BB027B8-C338-450E-98F8-666B2AC2AFC6}"/>
                </a:ext>
              </a:extLst>
            </p:cNvPr>
            <p:cNvSpPr>
              <a:spLocks/>
            </p:cNvSpPr>
            <p:nvPr/>
          </p:nvSpPr>
          <p:spPr bwMode="auto">
            <a:xfrm>
              <a:off x="1869" y="3351"/>
              <a:ext cx="74" cy="81"/>
            </a:xfrm>
            <a:custGeom>
              <a:avLst/>
              <a:gdLst>
                <a:gd name="T0" fmla="*/ 0 w 31"/>
                <a:gd name="T1" fmla="*/ 1 h 33"/>
                <a:gd name="T2" fmla="*/ 9 w 31"/>
                <a:gd name="T3" fmla="*/ 1 h 33"/>
                <a:gd name="T4" fmla="*/ 9 w 31"/>
                <a:gd name="T5" fmla="*/ 5 h 33"/>
                <a:gd name="T6" fmla="*/ 10 w 31"/>
                <a:gd name="T7" fmla="*/ 5 h 33"/>
                <a:gd name="T8" fmla="*/ 19 w 31"/>
                <a:gd name="T9" fmla="*/ 0 h 33"/>
                <a:gd name="T10" fmla="*/ 31 w 31"/>
                <a:gd name="T11" fmla="*/ 15 h 33"/>
                <a:gd name="T12" fmla="*/ 31 w 31"/>
                <a:gd name="T13" fmla="*/ 33 h 33"/>
                <a:gd name="T14" fmla="*/ 21 w 31"/>
                <a:gd name="T15" fmla="*/ 33 h 33"/>
                <a:gd name="T16" fmla="*/ 21 w 31"/>
                <a:gd name="T17" fmla="*/ 17 h 33"/>
                <a:gd name="T18" fmla="*/ 16 w 31"/>
                <a:gd name="T19" fmla="*/ 9 h 33"/>
                <a:gd name="T20" fmla="*/ 10 w 31"/>
                <a:gd name="T21" fmla="*/ 17 h 33"/>
                <a:gd name="T22" fmla="*/ 10 w 31"/>
                <a:gd name="T23" fmla="*/ 33 h 33"/>
                <a:gd name="T24" fmla="*/ 0 w 31"/>
                <a:gd name="T25" fmla="*/ 33 h 33"/>
                <a:gd name="T26" fmla="*/ 0 w 31"/>
                <a:gd name="T27"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3">
                  <a:moveTo>
                    <a:pt x="0" y="1"/>
                  </a:moveTo>
                  <a:cubicBezTo>
                    <a:pt x="9" y="1"/>
                    <a:pt x="9" y="1"/>
                    <a:pt x="9" y="1"/>
                  </a:cubicBezTo>
                  <a:cubicBezTo>
                    <a:pt x="9" y="5"/>
                    <a:pt x="9" y="5"/>
                    <a:pt x="9" y="5"/>
                  </a:cubicBezTo>
                  <a:cubicBezTo>
                    <a:pt x="10" y="5"/>
                    <a:pt x="10" y="5"/>
                    <a:pt x="10" y="5"/>
                  </a:cubicBezTo>
                  <a:cubicBezTo>
                    <a:pt x="11" y="3"/>
                    <a:pt x="14" y="0"/>
                    <a:pt x="19" y="0"/>
                  </a:cubicBezTo>
                  <a:cubicBezTo>
                    <a:pt x="29" y="0"/>
                    <a:pt x="31" y="7"/>
                    <a:pt x="31" y="15"/>
                  </a:cubicBezTo>
                  <a:cubicBezTo>
                    <a:pt x="31" y="33"/>
                    <a:pt x="31" y="33"/>
                    <a:pt x="31" y="33"/>
                  </a:cubicBezTo>
                  <a:cubicBezTo>
                    <a:pt x="21" y="33"/>
                    <a:pt x="21" y="33"/>
                    <a:pt x="21" y="33"/>
                  </a:cubicBezTo>
                  <a:cubicBezTo>
                    <a:pt x="21" y="17"/>
                    <a:pt x="21" y="17"/>
                    <a:pt x="21" y="17"/>
                  </a:cubicBezTo>
                  <a:cubicBezTo>
                    <a:pt x="21" y="14"/>
                    <a:pt x="21" y="9"/>
                    <a:pt x="16" y="9"/>
                  </a:cubicBezTo>
                  <a:cubicBezTo>
                    <a:pt x="11" y="9"/>
                    <a:pt x="10" y="13"/>
                    <a:pt x="10" y="17"/>
                  </a:cubicBezTo>
                  <a:cubicBezTo>
                    <a:pt x="10" y="33"/>
                    <a:pt x="10" y="33"/>
                    <a:pt x="10" y="33"/>
                  </a:cubicBezTo>
                  <a:cubicBezTo>
                    <a:pt x="0" y="33"/>
                    <a:pt x="0" y="33"/>
                    <a:pt x="0" y="33"/>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5">
              <a:extLst>
                <a:ext uri="{FF2B5EF4-FFF2-40B4-BE49-F238E27FC236}">
                  <a16:creationId xmlns:a16="http://schemas.microsoft.com/office/drawing/2014/main" id="{28BBBE55-305C-47BD-8CF4-575B77763E28}"/>
                </a:ext>
              </a:extLst>
            </p:cNvPr>
            <p:cNvSpPr>
              <a:spLocks noChangeArrowheads="1"/>
            </p:cNvSpPr>
            <p:nvPr/>
          </p:nvSpPr>
          <p:spPr bwMode="auto">
            <a:xfrm>
              <a:off x="1498" y="3256"/>
              <a:ext cx="236" cy="242"/>
            </a:xfrm>
            <a:prstGeom prst="ellipse">
              <a:avLst/>
            </a:prstGeom>
            <a:noFill/>
            <a:ln w="15875" cap="flat">
              <a:solidFill>
                <a:srgbClr val="FD38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0A9C554B-6A72-4A8A-94EA-16583BDF1848}"/>
                </a:ext>
              </a:extLst>
            </p:cNvPr>
            <p:cNvSpPr>
              <a:spLocks noEditPoints="1"/>
            </p:cNvSpPr>
            <p:nvPr/>
          </p:nvSpPr>
          <p:spPr bwMode="auto">
            <a:xfrm>
              <a:off x="1552" y="3332"/>
              <a:ext cx="127" cy="90"/>
            </a:xfrm>
            <a:custGeom>
              <a:avLst/>
              <a:gdLst>
                <a:gd name="T0" fmla="*/ 6 w 53"/>
                <a:gd name="T1" fmla="*/ 36 h 37"/>
                <a:gd name="T2" fmla="*/ 2 w 53"/>
                <a:gd name="T3" fmla="*/ 32 h 37"/>
                <a:gd name="T4" fmla="*/ 3 w 53"/>
                <a:gd name="T5" fmla="*/ 3 h 37"/>
                <a:gd name="T6" fmla="*/ 7 w 53"/>
                <a:gd name="T7" fmla="*/ 1 h 37"/>
                <a:gd name="T8" fmla="*/ 47 w 53"/>
                <a:gd name="T9" fmla="*/ 1 h 37"/>
                <a:gd name="T10" fmla="*/ 51 w 53"/>
                <a:gd name="T11" fmla="*/ 5 h 37"/>
                <a:gd name="T12" fmla="*/ 51 w 53"/>
                <a:gd name="T13" fmla="*/ 33 h 37"/>
                <a:gd name="T14" fmla="*/ 48 w 53"/>
                <a:gd name="T15" fmla="*/ 36 h 37"/>
                <a:gd name="T16" fmla="*/ 6 w 53"/>
                <a:gd name="T17" fmla="*/ 36 h 37"/>
                <a:gd name="T18" fmla="*/ 20 w 53"/>
                <a:gd name="T19" fmla="*/ 26 h 37"/>
                <a:gd name="T20" fmla="*/ 36 w 53"/>
                <a:gd name="T21" fmla="*/ 18 h 37"/>
                <a:gd name="T22" fmla="*/ 20 w 53"/>
                <a:gd name="T23" fmla="*/ 10 h 37"/>
                <a:gd name="T24" fmla="*/ 20 w 53"/>
                <a:gd name="T25"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37">
                  <a:moveTo>
                    <a:pt x="6" y="36"/>
                  </a:moveTo>
                  <a:cubicBezTo>
                    <a:pt x="4" y="35"/>
                    <a:pt x="3" y="34"/>
                    <a:pt x="2" y="32"/>
                  </a:cubicBezTo>
                  <a:cubicBezTo>
                    <a:pt x="0" y="27"/>
                    <a:pt x="0" y="7"/>
                    <a:pt x="3" y="3"/>
                  </a:cubicBezTo>
                  <a:cubicBezTo>
                    <a:pt x="4" y="2"/>
                    <a:pt x="6" y="1"/>
                    <a:pt x="7" y="1"/>
                  </a:cubicBezTo>
                  <a:cubicBezTo>
                    <a:pt x="16" y="0"/>
                    <a:pt x="44" y="0"/>
                    <a:pt x="47" y="1"/>
                  </a:cubicBezTo>
                  <a:cubicBezTo>
                    <a:pt x="49" y="2"/>
                    <a:pt x="50" y="3"/>
                    <a:pt x="51" y="5"/>
                  </a:cubicBezTo>
                  <a:cubicBezTo>
                    <a:pt x="53" y="10"/>
                    <a:pt x="53" y="28"/>
                    <a:pt x="51" y="33"/>
                  </a:cubicBezTo>
                  <a:cubicBezTo>
                    <a:pt x="50" y="34"/>
                    <a:pt x="49" y="35"/>
                    <a:pt x="48" y="36"/>
                  </a:cubicBezTo>
                  <a:cubicBezTo>
                    <a:pt x="45" y="37"/>
                    <a:pt x="10" y="37"/>
                    <a:pt x="6" y="36"/>
                  </a:cubicBezTo>
                  <a:close/>
                  <a:moveTo>
                    <a:pt x="20" y="26"/>
                  </a:moveTo>
                  <a:cubicBezTo>
                    <a:pt x="26" y="24"/>
                    <a:pt x="31" y="21"/>
                    <a:pt x="36" y="18"/>
                  </a:cubicBezTo>
                  <a:cubicBezTo>
                    <a:pt x="31" y="15"/>
                    <a:pt x="26" y="12"/>
                    <a:pt x="20" y="10"/>
                  </a:cubicBezTo>
                  <a:cubicBezTo>
                    <a:pt x="20" y="15"/>
                    <a:pt x="20" y="21"/>
                    <a:pt x="2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Rectangle 62">
            <a:extLst>
              <a:ext uri="{FF2B5EF4-FFF2-40B4-BE49-F238E27FC236}">
                <a16:creationId xmlns:a16="http://schemas.microsoft.com/office/drawing/2014/main" id="{092D3CA0-6733-4A92-A595-7E7A1F0FC849}"/>
              </a:ext>
            </a:extLst>
          </p:cNvPr>
          <p:cNvSpPr>
            <a:spLocks noChangeArrowheads="1"/>
          </p:cNvSpPr>
          <p:nvPr/>
        </p:nvSpPr>
        <p:spPr bwMode="auto">
          <a:xfrm>
            <a:off x="906466" y="5401422"/>
            <a:ext cx="2244717" cy="26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1000" dirty="0">
                <a:solidFill>
                  <a:schemeClr val="bg1"/>
                </a:solidFill>
                <a:latin typeface="Source Sans Pro" panose="020B0503030403020204" pitchFamily="34" charset="0"/>
                <a:ea typeface="Open Sans Light" panose="020B0306030504020204" pitchFamily="34" charset="0"/>
              </a:rPr>
              <a:t>/</a:t>
            </a:r>
            <a:r>
              <a:rPr lang="en-US" altLang="es-MX" sz="1000" dirty="0" err="1">
                <a:solidFill>
                  <a:schemeClr val="bg1"/>
                </a:solidFill>
                <a:latin typeface="Source Sans Pro" panose="020B0503030403020204" pitchFamily="34" charset="0"/>
                <a:ea typeface="Open Sans Light" panose="020B0306030504020204" pitchFamily="34" charset="0"/>
              </a:rPr>
              <a:t>Jolie_Serrano</a:t>
            </a:r>
            <a:endParaRPr lang="en-US" altLang="es-MX" sz="1000" dirty="0">
              <a:solidFill>
                <a:schemeClr val="bg1"/>
              </a:solidFill>
              <a:latin typeface="Source Sans Pro" panose="020B0503030403020204" pitchFamily="34" charset="0"/>
              <a:ea typeface="Open Sans Light" panose="020B0306030504020204" pitchFamily="34" charset="0"/>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237">
            <a:extLst>
              <a:ext uri="{FF2B5EF4-FFF2-40B4-BE49-F238E27FC236}">
                <a16:creationId xmlns:a16="http://schemas.microsoft.com/office/drawing/2014/main" id="{0844AFCF-E80A-4789-94EA-A7E0BF6DB126}"/>
              </a:ext>
            </a:extLst>
          </p:cNvPr>
          <p:cNvSpPr>
            <a:spLocks noChangeArrowheads="1"/>
          </p:cNvSpPr>
          <p:nvPr/>
        </p:nvSpPr>
        <p:spPr bwMode="auto">
          <a:xfrm rot="18000000">
            <a:off x="909145" y="1912398"/>
            <a:ext cx="801565" cy="859637"/>
          </a:xfrm>
          <a:custGeom>
            <a:avLst/>
            <a:gdLst>
              <a:gd name="T0" fmla="*/ 1381845 w 1701"/>
              <a:gd name="T1" fmla="*/ 425587 h 1827"/>
              <a:gd name="T2" fmla="*/ 1381845 w 1701"/>
              <a:gd name="T3" fmla="*/ 425587 h 1827"/>
              <a:gd name="T4" fmla="*/ 425254 w 1701"/>
              <a:gd name="T5" fmla="*/ 200008 h 1827"/>
              <a:gd name="T6" fmla="*/ 208511 w 1701"/>
              <a:gd name="T7" fmla="*/ 1155295 h 1827"/>
              <a:gd name="T8" fmla="*/ 1051702 w 1701"/>
              <a:gd name="T9" fmla="*/ 1423798 h 1827"/>
              <a:gd name="T10" fmla="*/ 1337948 w 1701"/>
              <a:gd name="T11" fmla="*/ 1667643 h 1827"/>
              <a:gd name="T12" fmla="*/ 1260214 w 1701"/>
              <a:gd name="T13" fmla="*/ 1303245 h 1827"/>
              <a:gd name="T14" fmla="*/ 1381845 w 1701"/>
              <a:gd name="T15" fmla="*/ 425587 h 18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01" h="1827">
                <a:moveTo>
                  <a:pt x="1511" y="466"/>
                </a:moveTo>
                <a:lnTo>
                  <a:pt x="1511" y="466"/>
                </a:lnTo>
                <a:cubicBezTo>
                  <a:pt x="1282" y="105"/>
                  <a:pt x="817" y="0"/>
                  <a:pt x="465" y="219"/>
                </a:cubicBezTo>
                <a:cubicBezTo>
                  <a:pt x="114" y="448"/>
                  <a:pt x="0" y="913"/>
                  <a:pt x="228" y="1265"/>
                </a:cubicBezTo>
                <a:cubicBezTo>
                  <a:pt x="417" y="1578"/>
                  <a:pt x="817" y="1701"/>
                  <a:pt x="1150" y="1559"/>
                </a:cubicBezTo>
                <a:cubicBezTo>
                  <a:pt x="1463" y="1826"/>
                  <a:pt x="1463" y="1826"/>
                  <a:pt x="1463" y="1826"/>
                </a:cubicBezTo>
                <a:cubicBezTo>
                  <a:pt x="1378" y="1427"/>
                  <a:pt x="1378" y="1427"/>
                  <a:pt x="1378" y="1427"/>
                </a:cubicBezTo>
                <a:cubicBezTo>
                  <a:pt x="1643" y="1178"/>
                  <a:pt x="1700" y="781"/>
                  <a:pt x="1511" y="466"/>
                </a:cubicBezTo>
              </a:path>
            </a:pathLst>
          </a:custGeom>
          <a:solidFill>
            <a:srgbClr val="BF2937"/>
          </a:solidFill>
          <a:ln>
            <a:noFill/>
          </a:ln>
        </p:spPr>
        <p:txBody>
          <a:bodyPr wrap="none" anchor="ctr"/>
          <a:lstStyle/>
          <a:p>
            <a:endParaRPr lang="es-MX" dirty="0"/>
          </a:p>
        </p:txBody>
      </p:sp>
      <p:sp>
        <p:nvSpPr>
          <p:cNvPr id="45" name="Freeform 237">
            <a:extLst>
              <a:ext uri="{FF2B5EF4-FFF2-40B4-BE49-F238E27FC236}">
                <a16:creationId xmlns:a16="http://schemas.microsoft.com/office/drawing/2014/main" id="{26BFAE02-4504-4E30-8D9B-53D657FD9330}"/>
              </a:ext>
            </a:extLst>
          </p:cNvPr>
          <p:cNvSpPr>
            <a:spLocks noChangeArrowheads="1"/>
          </p:cNvSpPr>
          <p:nvPr/>
        </p:nvSpPr>
        <p:spPr bwMode="auto">
          <a:xfrm rot="18000000">
            <a:off x="6166946" y="1912399"/>
            <a:ext cx="801565" cy="859637"/>
          </a:xfrm>
          <a:custGeom>
            <a:avLst/>
            <a:gdLst>
              <a:gd name="T0" fmla="*/ 1381845 w 1701"/>
              <a:gd name="T1" fmla="*/ 425587 h 1827"/>
              <a:gd name="T2" fmla="*/ 1381845 w 1701"/>
              <a:gd name="T3" fmla="*/ 425587 h 1827"/>
              <a:gd name="T4" fmla="*/ 425254 w 1701"/>
              <a:gd name="T5" fmla="*/ 200008 h 1827"/>
              <a:gd name="T6" fmla="*/ 208511 w 1701"/>
              <a:gd name="T7" fmla="*/ 1155295 h 1827"/>
              <a:gd name="T8" fmla="*/ 1051702 w 1701"/>
              <a:gd name="T9" fmla="*/ 1423798 h 1827"/>
              <a:gd name="T10" fmla="*/ 1337948 w 1701"/>
              <a:gd name="T11" fmla="*/ 1667643 h 1827"/>
              <a:gd name="T12" fmla="*/ 1260214 w 1701"/>
              <a:gd name="T13" fmla="*/ 1303245 h 1827"/>
              <a:gd name="T14" fmla="*/ 1381845 w 1701"/>
              <a:gd name="T15" fmla="*/ 425587 h 18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01" h="1827">
                <a:moveTo>
                  <a:pt x="1511" y="466"/>
                </a:moveTo>
                <a:lnTo>
                  <a:pt x="1511" y="466"/>
                </a:lnTo>
                <a:cubicBezTo>
                  <a:pt x="1282" y="105"/>
                  <a:pt x="817" y="0"/>
                  <a:pt x="465" y="219"/>
                </a:cubicBezTo>
                <a:cubicBezTo>
                  <a:pt x="114" y="448"/>
                  <a:pt x="0" y="913"/>
                  <a:pt x="228" y="1265"/>
                </a:cubicBezTo>
                <a:cubicBezTo>
                  <a:pt x="417" y="1578"/>
                  <a:pt x="817" y="1701"/>
                  <a:pt x="1150" y="1559"/>
                </a:cubicBezTo>
                <a:cubicBezTo>
                  <a:pt x="1463" y="1826"/>
                  <a:pt x="1463" y="1826"/>
                  <a:pt x="1463" y="1826"/>
                </a:cubicBezTo>
                <a:cubicBezTo>
                  <a:pt x="1378" y="1427"/>
                  <a:pt x="1378" y="1427"/>
                  <a:pt x="1378" y="1427"/>
                </a:cubicBezTo>
                <a:cubicBezTo>
                  <a:pt x="1643" y="1178"/>
                  <a:pt x="1700" y="781"/>
                  <a:pt x="1511" y="466"/>
                </a:cubicBezTo>
              </a:path>
            </a:pathLst>
          </a:custGeom>
          <a:solidFill>
            <a:srgbClr val="39C88F"/>
          </a:solidFill>
          <a:ln>
            <a:noFill/>
          </a:ln>
        </p:spPr>
        <p:txBody>
          <a:bodyPr wrap="none" anchor="ctr"/>
          <a:lstStyle/>
          <a:p>
            <a:endParaRPr lang="es-MX"/>
          </a:p>
        </p:txBody>
      </p:sp>
      <p:sp>
        <p:nvSpPr>
          <p:cNvPr id="46" name="Freeform 237">
            <a:extLst>
              <a:ext uri="{FF2B5EF4-FFF2-40B4-BE49-F238E27FC236}">
                <a16:creationId xmlns:a16="http://schemas.microsoft.com/office/drawing/2014/main" id="{948BE8F7-00D7-460B-AAA5-77339B175C72}"/>
              </a:ext>
            </a:extLst>
          </p:cNvPr>
          <p:cNvSpPr>
            <a:spLocks noChangeArrowheads="1"/>
          </p:cNvSpPr>
          <p:nvPr/>
        </p:nvSpPr>
        <p:spPr bwMode="auto">
          <a:xfrm rot="18000000">
            <a:off x="909145" y="4249198"/>
            <a:ext cx="801565" cy="859637"/>
          </a:xfrm>
          <a:custGeom>
            <a:avLst/>
            <a:gdLst>
              <a:gd name="T0" fmla="*/ 1381845 w 1701"/>
              <a:gd name="T1" fmla="*/ 425587 h 1827"/>
              <a:gd name="T2" fmla="*/ 1381845 w 1701"/>
              <a:gd name="T3" fmla="*/ 425587 h 1827"/>
              <a:gd name="T4" fmla="*/ 425254 w 1701"/>
              <a:gd name="T5" fmla="*/ 200008 h 1827"/>
              <a:gd name="T6" fmla="*/ 208511 w 1701"/>
              <a:gd name="T7" fmla="*/ 1155295 h 1827"/>
              <a:gd name="T8" fmla="*/ 1051702 w 1701"/>
              <a:gd name="T9" fmla="*/ 1423798 h 1827"/>
              <a:gd name="T10" fmla="*/ 1337948 w 1701"/>
              <a:gd name="T11" fmla="*/ 1667643 h 1827"/>
              <a:gd name="T12" fmla="*/ 1260214 w 1701"/>
              <a:gd name="T13" fmla="*/ 1303245 h 1827"/>
              <a:gd name="T14" fmla="*/ 1381845 w 1701"/>
              <a:gd name="T15" fmla="*/ 425587 h 18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01" h="1827">
                <a:moveTo>
                  <a:pt x="1511" y="466"/>
                </a:moveTo>
                <a:lnTo>
                  <a:pt x="1511" y="466"/>
                </a:lnTo>
                <a:cubicBezTo>
                  <a:pt x="1282" y="105"/>
                  <a:pt x="817" y="0"/>
                  <a:pt x="465" y="219"/>
                </a:cubicBezTo>
                <a:cubicBezTo>
                  <a:pt x="114" y="448"/>
                  <a:pt x="0" y="913"/>
                  <a:pt x="228" y="1265"/>
                </a:cubicBezTo>
                <a:cubicBezTo>
                  <a:pt x="417" y="1578"/>
                  <a:pt x="817" y="1701"/>
                  <a:pt x="1150" y="1559"/>
                </a:cubicBezTo>
                <a:cubicBezTo>
                  <a:pt x="1463" y="1826"/>
                  <a:pt x="1463" y="1826"/>
                  <a:pt x="1463" y="1826"/>
                </a:cubicBezTo>
                <a:cubicBezTo>
                  <a:pt x="1378" y="1427"/>
                  <a:pt x="1378" y="1427"/>
                  <a:pt x="1378" y="1427"/>
                </a:cubicBezTo>
                <a:cubicBezTo>
                  <a:pt x="1643" y="1178"/>
                  <a:pt x="1700" y="781"/>
                  <a:pt x="1511" y="466"/>
                </a:cubicBezTo>
              </a:path>
            </a:pathLst>
          </a:custGeom>
          <a:solidFill>
            <a:srgbClr val="FFC837"/>
          </a:solidFill>
          <a:ln>
            <a:noFill/>
          </a:ln>
        </p:spPr>
        <p:txBody>
          <a:bodyPr wrap="none" anchor="ctr"/>
          <a:lstStyle/>
          <a:p>
            <a:endParaRPr lang="es-MX"/>
          </a:p>
        </p:txBody>
      </p:sp>
      <p:sp>
        <p:nvSpPr>
          <p:cNvPr id="47" name="Freeform 237">
            <a:extLst>
              <a:ext uri="{FF2B5EF4-FFF2-40B4-BE49-F238E27FC236}">
                <a16:creationId xmlns:a16="http://schemas.microsoft.com/office/drawing/2014/main" id="{C0569F9C-E615-4D6E-B0E2-5EFDB556F3CE}"/>
              </a:ext>
            </a:extLst>
          </p:cNvPr>
          <p:cNvSpPr>
            <a:spLocks noChangeArrowheads="1"/>
          </p:cNvSpPr>
          <p:nvPr/>
        </p:nvSpPr>
        <p:spPr bwMode="auto">
          <a:xfrm rot="18000000">
            <a:off x="6166946" y="4249199"/>
            <a:ext cx="801565" cy="859637"/>
          </a:xfrm>
          <a:custGeom>
            <a:avLst/>
            <a:gdLst>
              <a:gd name="T0" fmla="*/ 1381845 w 1701"/>
              <a:gd name="T1" fmla="*/ 425587 h 1827"/>
              <a:gd name="T2" fmla="*/ 1381845 w 1701"/>
              <a:gd name="T3" fmla="*/ 425587 h 1827"/>
              <a:gd name="T4" fmla="*/ 425254 w 1701"/>
              <a:gd name="T5" fmla="*/ 200008 h 1827"/>
              <a:gd name="T6" fmla="*/ 208511 w 1701"/>
              <a:gd name="T7" fmla="*/ 1155295 h 1827"/>
              <a:gd name="T8" fmla="*/ 1051702 w 1701"/>
              <a:gd name="T9" fmla="*/ 1423798 h 1827"/>
              <a:gd name="T10" fmla="*/ 1337948 w 1701"/>
              <a:gd name="T11" fmla="*/ 1667643 h 1827"/>
              <a:gd name="T12" fmla="*/ 1260214 w 1701"/>
              <a:gd name="T13" fmla="*/ 1303245 h 1827"/>
              <a:gd name="T14" fmla="*/ 1381845 w 1701"/>
              <a:gd name="T15" fmla="*/ 425587 h 182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01" h="1827">
                <a:moveTo>
                  <a:pt x="1511" y="466"/>
                </a:moveTo>
                <a:lnTo>
                  <a:pt x="1511" y="466"/>
                </a:lnTo>
                <a:cubicBezTo>
                  <a:pt x="1282" y="105"/>
                  <a:pt x="817" y="0"/>
                  <a:pt x="465" y="219"/>
                </a:cubicBezTo>
                <a:cubicBezTo>
                  <a:pt x="114" y="448"/>
                  <a:pt x="0" y="913"/>
                  <a:pt x="228" y="1265"/>
                </a:cubicBezTo>
                <a:cubicBezTo>
                  <a:pt x="417" y="1578"/>
                  <a:pt x="817" y="1701"/>
                  <a:pt x="1150" y="1559"/>
                </a:cubicBezTo>
                <a:cubicBezTo>
                  <a:pt x="1463" y="1826"/>
                  <a:pt x="1463" y="1826"/>
                  <a:pt x="1463" y="1826"/>
                </a:cubicBezTo>
                <a:cubicBezTo>
                  <a:pt x="1378" y="1427"/>
                  <a:pt x="1378" y="1427"/>
                  <a:pt x="1378" y="1427"/>
                </a:cubicBezTo>
                <a:cubicBezTo>
                  <a:pt x="1643" y="1178"/>
                  <a:pt x="1700" y="781"/>
                  <a:pt x="1511" y="466"/>
                </a:cubicBezTo>
              </a:path>
            </a:pathLst>
          </a:custGeom>
          <a:solidFill>
            <a:srgbClr val="0056FB"/>
          </a:solidFill>
          <a:ln>
            <a:noFill/>
          </a:ln>
        </p:spPr>
        <p:txBody>
          <a:bodyPr wrap="none" anchor="ctr"/>
          <a:lstStyle/>
          <a:p>
            <a:endParaRPr lang="es-MX"/>
          </a:p>
        </p:txBody>
      </p:sp>
      <p:grpSp>
        <p:nvGrpSpPr>
          <p:cNvPr id="2" name="Grupo 1">
            <a:extLst>
              <a:ext uri="{FF2B5EF4-FFF2-40B4-BE49-F238E27FC236}">
                <a16:creationId xmlns:a16="http://schemas.microsoft.com/office/drawing/2014/main" id="{CFB0133C-AA40-49F8-A778-F12EE06DC6B1}"/>
              </a:ext>
            </a:extLst>
          </p:cNvPr>
          <p:cNvGrpSpPr/>
          <p:nvPr/>
        </p:nvGrpSpPr>
        <p:grpSpPr>
          <a:xfrm>
            <a:off x="2040208" y="1780219"/>
            <a:ext cx="3374872" cy="1384995"/>
            <a:chOff x="1882553" y="1740839"/>
            <a:chExt cx="3374872" cy="1384995"/>
          </a:xfrm>
        </p:grpSpPr>
        <p:sp>
          <p:nvSpPr>
            <p:cNvPr id="53" name="TextBox 34">
              <a:extLst>
                <a:ext uri="{FF2B5EF4-FFF2-40B4-BE49-F238E27FC236}">
                  <a16:creationId xmlns:a16="http://schemas.microsoft.com/office/drawing/2014/main" id="{D4BC4A01-D394-46B6-AAF9-3846FC84DA78}"/>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chemeClr val="bg1"/>
                  </a:solidFill>
                </a:rPr>
                <a:t>2015 – 2017 </a:t>
              </a:r>
            </a:p>
            <a:p>
              <a:r>
                <a:rPr lang="en-US" sz="1200" b="1" dirty="0">
                  <a:solidFill>
                    <a:schemeClr val="bg1"/>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54" name="Rectangle 37">
              <a:extLst>
                <a:ext uri="{FF2B5EF4-FFF2-40B4-BE49-F238E27FC236}">
                  <a16:creationId xmlns:a16="http://schemas.microsoft.com/office/drawing/2014/main" id="{0CCEFF1A-4DD1-4A78-9CE1-26A0A8149AA3}"/>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sp>
        <p:nvSpPr>
          <p:cNvPr id="56" name="TextBox 66">
            <a:extLst>
              <a:ext uri="{FF2B5EF4-FFF2-40B4-BE49-F238E27FC236}">
                <a16:creationId xmlns:a16="http://schemas.microsoft.com/office/drawing/2014/main" id="{F9DE2C76-4430-4724-91C4-057AADD6B0E1}"/>
              </a:ext>
            </a:extLst>
          </p:cNvPr>
          <p:cNvSpPr txBox="1">
            <a:spLocks noChangeArrowheads="1"/>
          </p:cNvSpPr>
          <p:nvPr/>
        </p:nvSpPr>
        <p:spPr bwMode="auto">
          <a:xfrm>
            <a:off x="808832" y="264319"/>
            <a:ext cx="429797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3300" b="1" dirty="0">
                <a:solidFill>
                  <a:srgbClr val="FFC837"/>
                </a:solidFill>
                <a:latin typeface="Lato" panose="020F0502020204030203" pitchFamily="34" charset="0"/>
              </a:rPr>
              <a:t>M</a:t>
            </a:r>
            <a:r>
              <a:rPr lang="es-CO" altLang="es-MX" sz="3300" b="1" dirty="0">
                <a:solidFill>
                  <a:srgbClr val="FFC837"/>
                </a:solidFill>
                <a:latin typeface="Lato" panose="020F0502020204030203" pitchFamily="34" charset="0"/>
              </a:rPr>
              <a:t>y</a:t>
            </a:r>
            <a:r>
              <a:rPr lang="id-ID" altLang="es-MX" sz="3300" b="1" dirty="0">
                <a:solidFill>
                  <a:srgbClr val="FFC837"/>
                </a:solidFill>
                <a:latin typeface="Lato" panose="020F0502020204030203" pitchFamily="34" charset="0"/>
              </a:rPr>
              <a:t> </a:t>
            </a:r>
            <a:r>
              <a:rPr lang="en-US" altLang="es-MX" sz="3300" b="1" dirty="0">
                <a:solidFill>
                  <a:srgbClr val="FFC837"/>
                </a:solidFill>
                <a:latin typeface="Lato" panose="020F0502020204030203" pitchFamily="34" charset="0"/>
              </a:rPr>
              <a:t>Education</a:t>
            </a:r>
            <a:r>
              <a:rPr lang="id-ID" altLang="es-MX" sz="3300" b="1" dirty="0">
                <a:solidFill>
                  <a:srgbClr val="FFC837"/>
                </a:solidFill>
                <a:latin typeface="Lato" panose="020F0502020204030203" pitchFamily="34" charset="0"/>
              </a:rPr>
              <a:t> </a:t>
            </a:r>
            <a:r>
              <a:rPr lang="en-US" altLang="es-MX" sz="3300" b="1" dirty="0">
                <a:solidFill>
                  <a:schemeClr val="bg1"/>
                </a:solidFill>
                <a:latin typeface="Lato" panose="020F0502020204030203" pitchFamily="34" charset="0"/>
              </a:rPr>
              <a:t>History</a:t>
            </a:r>
          </a:p>
        </p:txBody>
      </p:sp>
      <p:grpSp>
        <p:nvGrpSpPr>
          <p:cNvPr id="57" name="Group 67">
            <a:extLst>
              <a:ext uri="{FF2B5EF4-FFF2-40B4-BE49-F238E27FC236}">
                <a16:creationId xmlns:a16="http://schemas.microsoft.com/office/drawing/2014/main" id="{CB5B2818-4FE8-42E9-9A59-3454FAE125AA}"/>
              </a:ext>
            </a:extLst>
          </p:cNvPr>
          <p:cNvGrpSpPr>
            <a:grpSpLocks/>
          </p:cNvGrpSpPr>
          <p:nvPr/>
        </p:nvGrpSpPr>
        <p:grpSpPr bwMode="auto">
          <a:xfrm>
            <a:off x="889000" y="858838"/>
            <a:ext cx="1139825" cy="36513"/>
            <a:chOff x="1775295" y="2028842"/>
            <a:chExt cx="3021910" cy="45719"/>
          </a:xfrm>
        </p:grpSpPr>
        <p:sp>
          <p:nvSpPr>
            <p:cNvPr id="58" name="Rectangle 68">
              <a:extLst>
                <a:ext uri="{FF2B5EF4-FFF2-40B4-BE49-F238E27FC236}">
                  <a16:creationId xmlns:a16="http://schemas.microsoft.com/office/drawing/2014/main" id="{6FFCC53D-B287-444C-9747-236CAFB2058F}"/>
                </a:ext>
              </a:extLst>
            </p:cNvPr>
            <p:cNvSpPr/>
            <p:nvPr/>
          </p:nvSpPr>
          <p:spPr>
            <a:xfrm flipV="1">
              <a:off x="1775295" y="2028842"/>
              <a:ext cx="540830" cy="45719"/>
            </a:xfrm>
            <a:prstGeom prst="rect">
              <a:avLst/>
            </a:prstGeom>
            <a:solidFill>
              <a:srgbClr val="BF29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59" name="Rectangle 69">
              <a:extLst>
                <a:ext uri="{FF2B5EF4-FFF2-40B4-BE49-F238E27FC236}">
                  <a16:creationId xmlns:a16="http://schemas.microsoft.com/office/drawing/2014/main" id="{6E822872-7107-4013-B555-3EEA9F4E9C6D}"/>
                </a:ext>
              </a:extLst>
            </p:cNvPr>
            <p:cNvSpPr/>
            <p:nvPr/>
          </p:nvSpPr>
          <p:spPr>
            <a:xfrm flipV="1">
              <a:off x="2391883" y="2028842"/>
              <a:ext cx="538725" cy="45719"/>
            </a:xfrm>
            <a:prstGeom prst="rect">
              <a:avLst/>
            </a:prstGeom>
            <a:solidFill>
              <a:srgbClr val="39C88F"/>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60" name="Rectangle 79">
              <a:extLst>
                <a:ext uri="{FF2B5EF4-FFF2-40B4-BE49-F238E27FC236}">
                  <a16:creationId xmlns:a16="http://schemas.microsoft.com/office/drawing/2014/main" id="{5983A12F-2FFE-49AD-8ABA-0AF4B5343930}"/>
                </a:ext>
              </a:extLst>
            </p:cNvPr>
            <p:cNvSpPr/>
            <p:nvPr/>
          </p:nvSpPr>
          <p:spPr>
            <a:xfrm flipV="1">
              <a:off x="3025305" y="2028842"/>
              <a:ext cx="540830" cy="45719"/>
            </a:xfrm>
            <a:prstGeom prst="rect">
              <a:avLst/>
            </a:prstGeom>
            <a:solidFill>
              <a:srgbClr val="FFC8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61" name="Rectangle 80">
              <a:extLst>
                <a:ext uri="{FF2B5EF4-FFF2-40B4-BE49-F238E27FC236}">
                  <a16:creationId xmlns:a16="http://schemas.microsoft.com/office/drawing/2014/main" id="{592B4C71-FFAD-4016-B61A-A0C4748420F0}"/>
                </a:ext>
              </a:extLst>
            </p:cNvPr>
            <p:cNvSpPr/>
            <p:nvPr/>
          </p:nvSpPr>
          <p:spPr>
            <a:xfrm flipV="1">
              <a:off x="3641893" y="2028842"/>
              <a:ext cx="538725" cy="45719"/>
            </a:xfrm>
            <a:prstGeom prst="rect">
              <a:avLst/>
            </a:prstGeom>
            <a:solidFill>
              <a:srgbClr val="32B1B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62" name="Rectangle 81">
              <a:extLst>
                <a:ext uri="{FF2B5EF4-FFF2-40B4-BE49-F238E27FC236}">
                  <a16:creationId xmlns:a16="http://schemas.microsoft.com/office/drawing/2014/main" id="{6F55D9B5-E300-43D7-B6F0-9AACED584068}"/>
                </a:ext>
              </a:extLst>
            </p:cNvPr>
            <p:cNvSpPr/>
            <p:nvPr/>
          </p:nvSpPr>
          <p:spPr>
            <a:xfrm flipV="1">
              <a:off x="4256376" y="2028842"/>
              <a:ext cx="540829" cy="45719"/>
            </a:xfrm>
            <a:prstGeom prst="rect">
              <a:avLst/>
            </a:prstGeom>
            <a:solidFill>
              <a:srgbClr val="0056FB"/>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63" name="TextBox 82">
            <a:extLst>
              <a:ext uri="{FF2B5EF4-FFF2-40B4-BE49-F238E27FC236}">
                <a16:creationId xmlns:a16="http://schemas.microsoft.com/office/drawing/2014/main" id="{566C4E96-6BAF-45ED-BDF2-7D2BA11F5483}"/>
              </a:ext>
            </a:extLst>
          </p:cNvPr>
          <p:cNvSpPr txBox="1">
            <a:spLocks noChangeArrowheads="1"/>
          </p:cNvSpPr>
          <p:nvPr/>
        </p:nvSpPr>
        <p:spPr bwMode="auto">
          <a:xfrm>
            <a:off x="834232" y="906463"/>
            <a:ext cx="15446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900" b="1" dirty="0">
                <a:solidFill>
                  <a:schemeClr val="bg1"/>
                </a:solidFill>
                <a:latin typeface="Calibri" panose="020F0502020204030204" pitchFamily="34" charset="0"/>
                <a:cs typeface="Calibri" panose="020F0502020204030204" pitchFamily="34" charset="0"/>
              </a:rPr>
              <a:t>Basic Subtitle</a:t>
            </a:r>
          </a:p>
        </p:txBody>
      </p:sp>
      <p:grpSp>
        <p:nvGrpSpPr>
          <p:cNvPr id="64" name="Grupo 63">
            <a:extLst>
              <a:ext uri="{FF2B5EF4-FFF2-40B4-BE49-F238E27FC236}">
                <a16:creationId xmlns:a16="http://schemas.microsoft.com/office/drawing/2014/main" id="{551ED7F2-807B-424E-B706-0996BD1D99E6}"/>
              </a:ext>
            </a:extLst>
          </p:cNvPr>
          <p:cNvGrpSpPr/>
          <p:nvPr/>
        </p:nvGrpSpPr>
        <p:grpSpPr>
          <a:xfrm>
            <a:off x="2040208" y="4125588"/>
            <a:ext cx="3374872" cy="1384995"/>
            <a:chOff x="1882553" y="1740839"/>
            <a:chExt cx="3374872" cy="1384995"/>
          </a:xfrm>
        </p:grpSpPr>
        <p:sp>
          <p:nvSpPr>
            <p:cNvPr id="65" name="TextBox 34">
              <a:extLst>
                <a:ext uri="{FF2B5EF4-FFF2-40B4-BE49-F238E27FC236}">
                  <a16:creationId xmlns:a16="http://schemas.microsoft.com/office/drawing/2014/main" id="{B3B5BA7D-D51D-47EC-8A16-EE8AFD4E37CA}"/>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chemeClr val="bg1"/>
                  </a:solidFill>
                </a:rPr>
                <a:t>2015 – 2017 </a:t>
              </a:r>
            </a:p>
            <a:p>
              <a:r>
                <a:rPr lang="en-US" sz="1200" b="1" dirty="0">
                  <a:solidFill>
                    <a:schemeClr val="bg1"/>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6" name="Rectangle 37">
              <a:extLst>
                <a:ext uri="{FF2B5EF4-FFF2-40B4-BE49-F238E27FC236}">
                  <a16:creationId xmlns:a16="http://schemas.microsoft.com/office/drawing/2014/main" id="{57041C8F-2F4C-4C69-AE07-CDBC40C55D1B}"/>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67" name="Grupo 66">
            <a:extLst>
              <a:ext uri="{FF2B5EF4-FFF2-40B4-BE49-F238E27FC236}">
                <a16:creationId xmlns:a16="http://schemas.microsoft.com/office/drawing/2014/main" id="{7678A0E9-9B46-4150-954A-7EE38AB99CFB}"/>
              </a:ext>
            </a:extLst>
          </p:cNvPr>
          <p:cNvGrpSpPr/>
          <p:nvPr/>
        </p:nvGrpSpPr>
        <p:grpSpPr>
          <a:xfrm>
            <a:off x="7319182" y="1780219"/>
            <a:ext cx="3374872" cy="1384995"/>
            <a:chOff x="1882553" y="1740839"/>
            <a:chExt cx="3374872" cy="1384995"/>
          </a:xfrm>
        </p:grpSpPr>
        <p:sp>
          <p:nvSpPr>
            <p:cNvPr id="68" name="TextBox 34">
              <a:extLst>
                <a:ext uri="{FF2B5EF4-FFF2-40B4-BE49-F238E27FC236}">
                  <a16:creationId xmlns:a16="http://schemas.microsoft.com/office/drawing/2014/main" id="{B818B63E-4DC6-4850-9282-3A7F406D8F25}"/>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chemeClr val="bg1"/>
                  </a:solidFill>
                </a:rPr>
                <a:t>2015 – 2017 </a:t>
              </a:r>
            </a:p>
            <a:p>
              <a:r>
                <a:rPr lang="en-US" sz="1200" b="1" dirty="0">
                  <a:solidFill>
                    <a:schemeClr val="bg1"/>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9" name="Rectangle 37">
              <a:extLst>
                <a:ext uri="{FF2B5EF4-FFF2-40B4-BE49-F238E27FC236}">
                  <a16:creationId xmlns:a16="http://schemas.microsoft.com/office/drawing/2014/main" id="{DBDD9643-C01F-4757-96A2-D4687626DBC6}"/>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70" name="Grupo 69">
            <a:extLst>
              <a:ext uri="{FF2B5EF4-FFF2-40B4-BE49-F238E27FC236}">
                <a16:creationId xmlns:a16="http://schemas.microsoft.com/office/drawing/2014/main" id="{F355D760-169A-4552-8FB4-5C94DA6DFEC9}"/>
              </a:ext>
            </a:extLst>
          </p:cNvPr>
          <p:cNvGrpSpPr/>
          <p:nvPr/>
        </p:nvGrpSpPr>
        <p:grpSpPr>
          <a:xfrm>
            <a:off x="7319182" y="4125588"/>
            <a:ext cx="3374872" cy="1384995"/>
            <a:chOff x="1882553" y="1740839"/>
            <a:chExt cx="3374872" cy="1384995"/>
          </a:xfrm>
        </p:grpSpPr>
        <p:sp>
          <p:nvSpPr>
            <p:cNvPr id="71" name="TextBox 34">
              <a:extLst>
                <a:ext uri="{FF2B5EF4-FFF2-40B4-BE49-F238E27FC236}">
                  <a16:creationId xmlns:a16="http://schemas.microsoft.com/office/drawing/2014/main" id="{B7F53103-AF01-4F9A-8DE3-A6D1B4C632CB}"/>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chemeClr val="bg1"/>
                  </a:solidFill>
                </a:rPr>
                <a:t>2015 – 2017 </a:t>
              </a:r>
            </a:p>
            <a:p>
              <a:r>
                <a:rPr lang="en-US" sz="1200" b="1" dirty="0">
                  <a:solidFill>
                    <a:schemeClr val="bg1"/>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72" name="Rectangle 37">
              <a:extLst>
                <a:ext uri="{FF2B5EF4-FFF2-40B4-BE49-F238E27FC236}">
                  <a16:creationId xmlns:a16="http://schemas.microsoft.com/office/drawing/2014/main" id="{9F57B74C-1CA2-42B0-B1E7-EA3EEE50F48F}"/>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sp>
        <p:nvSpPr>
          <p:cNvPr id="3" name="CuadroTexto 2">
            <a:extLst>
              <a:ext uri="{FF2B5EF4-FFF2-40B4-BE49-F238E27FC236}">
                <a16:creationId xmlns:a16="http://schemas.microsoft.com/office/drawing/2014/main" id="{47F7D85E-BFCE-43D3-A1F7-65580725FA9A}"/>
              </a:ext>
            </a:extLst>
          </p:cNvPr>
          <p:cNvSpPr txBox="1"/>
          <p:nvPr/>
        </p:nvSpPr>
        <p:spPr>
          <a:xfrm>
            <a:off x="811681" y="2019050"/>
            <a:ext cx="907256" cy="646331"/>
          </a:xfrm>
          <a:prstGeom prst="rect">
            <a:avLst/>
          </a:prstGeom>
          <a:noFill/>
        </p:spPr>
        <p:txBody>
          <a:bodyPr wrap="square" rtlCol="0">
            <a:spAutoFit/>
          </a:bodyPr>
          <a:lstStyle/>
          <a:p>
            <a:pPr algn="ctr"/>
            <a:r>
              <a:rPr lang="en-US" sz="3600" b="1" dirty="0">
                <a:solidFill>
                  <a:schemeClr val="bg1"/>
                </a:solidFill>
              </a:rPr>
              <a:t>1</a:t>
            </a:r>
          </a:p>
        </p:txBody>
      </p:sp>
      <p:sp>
        <p:nvSpPr>
          <p:cNvPr id="74" name="CuadroTexto 73">
            <a:extLst>
              <a:ext uri="{FF2B5EF4-FFF2-40B4-BE49-F238E27FC236}">
                <a16:creationId xmlns:a16="http://schemas.microsoft.com/office/drawing/2014/main" id="{A1F61344-773B-4A74-952A-FD428AD0C305}"/>
              </a:ext>
            </a:extLst>
          </p:cNvPr>
          <p:cNvSpPr txBox="1"/>
          <p:nvPr/>
        </p:nvSpPr>
        <p:spPr>
          <a:xfrm>
            <a:off x="6114100" y="2019049"/>
            <a:ext cx="907256" cy="646331"/>
          </a:xfrm>
          <a:prstGeom prst="rect">
            <a:avLst/>
          </a:prstGeom>
          <a:noFill/>
        </p:spPr>
        <p:txBody>
          <a:bodyPr wrap="square" rtlCol="0">
            <a:spAutoFit/>
          </a:bodyPr>
          <a:lstStyle/>
          <a:p>
            <a:pPr algn="ctr"/>
            <a:r>
              <a:rPr lang="en-US" sz="3600" b="1" dirty="0">
                <a:solidFill>
                  <a:schemeClr val="bg1"/>
                </a:solidFill>
              </a:rPr>
              <a:t>2</a:t>
            </a:r>
          </a:p>
        </p:txBody>
      </p:sp>
      <p:sp>
        <p:nvSpPr>
          <p:cNvPr id="75" name="CuadroTexto 74">
            <a:extLst>
              <a:ext uri="{FF2B5EF4-FFF2-40B4-BE49-F238E27FC236}">
                <a16:creationId xmlns:a16="http://schemas.microsoft.com/office/drawing/2014/main" id="{1AC87524-B8EE-42FE-BE04-53BC5BC26909}"/>
              </a:ext>
            </a:extLst>
          </p:cNvPr>
          <p:cNvSpPr txBox="1"/>
          <p:nvPr/>
        </p:nvSpPr>
        <p:spPr>
          <a:xfrm>
            <a:off x="811681" y="4355850"/>
            <a:ext cx="907256" cy="646331"/>
          </a:xfrm>
          <a:prstGeom prst="rect">
            <a:avLst/>
          </a:prstGeom>
          <a:noFill/>
        </p:spPr>
        <p:txBody>
          <a:bodyPr wrap="square" rtlCol="0">
            <a:spAutoFit/>
          </a:bodyPr>
          <a:lstStyle/>
          <a:p>
            <a:pPr algn="ctr"/>
            <a:r>
              <a:rPr lang="en-US" sz="3600" b="1" dirty="0">
                <a:solidFill>
                  <a:schemeClr val="bg1"/>
                </a:solidFill>
              </a:rPr>
              <a:t>3</a:t>
            </a:r>
          </a:p>
        </p:txBody>
      </p:sp>
      <p:sp>
        <p:nvSpPr>
          <p:cNvPr id="76" name="CuadroTexto 75">
            <a:extLst>
              <a:ext uri="{FF2B5EF4-FFF2-40B4-BE49-F238E27FC236}">
                <a16:creationId xmlns:a16="http://schemas.microsoft.com/office/drawing/2014/main" id="{6958A78E-EDB0-4AFA-8199-0D5D33CDCB54}"/>
              </a:ext>
            </a:extLst>
          </p:cNvPr>
          <p:cNvSpPr txBox="1"/>
          <p:nvPr/>
        </p:nvSpPr>
        <p:spPr>
          <a:xfrm>
            <a:off x="6118537" y="4355849"/>
            <a:ext cx="907256" cy="646331"/>
          </a:xfrm>
          <a:prstGeom prst="rect">
            <a:avLst/>
          </a:prstGeom>
          <a:noFill/>
        </p:spPr>
        <p:txBody>
          <a:bodyPr wrap="square" rtlCol="0">
            <a:spAutoFit/>
          </a:bodyPr>
          <a:lstStyle/>
          <a:p>
            <a:pPr algn="ctr"/>
            <a:r>
              <a:rPr lang="en-US" sz="3600" b="1" dirty="0">
                <a:solidFill>
                  <a:schemeClr val="bg1"/>
                </a:solidFill>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Box 66">
            <a:extLst>
              <a:ext uri="{FF2B5EF4-FFF2-40B4-BE49-F238E27FC236}">
                <a16:creationId xmlns:a16="http://schemas.microsoft.com/office/drawing/2014/main" id="{FD64C88A-5B72-4EEA-A985-F310A7089FD9}"/>
              </a:ext>
            </a:extLst>
          </p:cNvPr>
          <p:cNvSpPr txBox="1">
            <a:spLocks noChangeArrowheads="1"/>
          </p:cNvSpPr>
          <p:nvPr/>
        </p:nvSpPr>
        <p:spPr bwMode="auto">
          <a:xfrm>
            <a:off x="808832" y="264319"/>
            <a:ext cx="328006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altLang="es-MX" sz="3300" b="1" dirty="0" err="1">
                <a:solidFill>
                  <a:srgbClr val="FFC837"/>
                </a:solidFill>
                <a:latin typeface="Lato" panose="020F0502020204030203" pitchFamily="34" charset="0"/>
              </a:rPr>
              <a:t>My</a:t>
            </a:r>
            <a:r>
              <a:rPr lang="es-CO" altLang="es-MX" sz="3300" b="1" dirty="0">
                <a:solidFill>
                  <a:srgbClr val="FFC837"/>
                </a:solidFill>
                <a:latin typeface="Lato" panose="020F0502020204030203" pitchFamily="34" charset="0"/>
              </a:rPr>
              <a:t> Job </a:t>
            </a:r>
            <a:r>
              <a:rPr lang="en-US" altLang="es-MX" sz="3300" b="1" dirty="0">
                <a:solidFill>
                  <a:schemeClr val="bg1"/>
                </a:solidFill>
                <a:latin typeface="Lato" panose="020F0502020204030203" pitchFamily="34" charset="0"/>
              </a:rPr>
              <a:t>Timeline</a:t>
            </a:r>
          </a:p>
        </p:txBody>
      </p:sp>
      <p:grpSp>
        <p:nvGrpSpPr>
          <p:cNvPr id="276" name="Group 67">
            <a:extLst>
              <a:ext uri="{FF2B5EF4-FFF2-40B4-BE49-F238E27FC236}">
                <a16:creationId xmlns:a16="http://schemas.microsoft.com/office/drawing/2014/main" id="{5E529A37-0F9D-456D-8A04-226B0DC18D29}"/>
              </a:ext>
            </a:extLst>
          </p:cNvPr>
          <p:cNvGrpSpPr>
            <a:grpSpLocks/>
          </p:cNvGrpSpPr>
          <p:nvPr/>
        </p:nvGrpSpPr>
        <p:grpSpPr bwMode="auto">
          <a:xfrm>
            <a:off x="889000" y="858838"/>
            <a:ext cx="1139825" cy="36513"/>
            <a:chOff x="1775295" y="2028842"/>
            <a:chExt cx="3021910" cy="45719"/>
          </a:xfrm>
        </p:grpSpPr>
        <p:sp>
          <p:nvSpPr>
            <p:cNvPr id="278" name="Rectangle 68">
              <a:extLst>
                <a:ext uri="{FF2B5EF4-FFF2-40B4-BE49-F238E27FC236}">
                  <a16:creationId xmlns:a16="http://schemas.microsoft.com/office/drawing/2014/main" id="{8B8E63A4-7DFE-41C1-8DA0-D09AB3296380}"/>
                </a:ext>
              </a:extLst>
            </p:cNvPr>
            <p:cNvSpPr/>
            <p:nvPr/>
          </p:nvSpPr>
          <p:spPr>
            <a:xfrm flipV="1">
              <a:off x="1775295" y="2028842"/>
              <a:ext cx="540830" cy="45719"/>
            </a:xfrm>
            <a:prstGeom prst="rect">
              <a:avLst/>
            </a:prstGeom>
            <a:solidFill>
              <a:srgbClr val="BF29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279" name="Rectangle 69">
              <a:extLst>
                <a:ext uri="{FF2B5EF4-FFF2-40B4-BE49-F238E27FC236}">
                  <a16:creationId xmlns:a16="http://schemas.microsoft.com/office/drawing/2014/main" id="{FB102ED5-1697-448E-B54E-7CA18CB3DC8A}"/>
                </a:ext>
              </a:extLst>
            </p:cNvPr>
            <p:cNvSpPr/>
            <p:nvPr/>
          </p:nvSpPr>
          <p:spPr>
            <a:xfrm flipV="1">
              <a:off x="2391883" y="2028842"/>
              <a:ext cx="538725" cy="45719"/>
            </a:xfrm>
            <a:prstGeom prst="rect">
              <a:avLst/>
            </a:prstGeom>
            <a:solidFill>
              <a:srgbClr val="39C88F"/>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280" name="Rectangle 79">
              <a:extLst>
                <a:ext uri="{FF2B5EF4-FFF2-40B4-BE49-F238E27FC236}">
                  <a16:creationId xmlns:a16="http://schemas.microsoft.com/office/drawing/2014/main" id="{D62A1775-4D5A-4773-957A-8798B773459A}"/>
                </a:ext>
              </a:extLst>
            </p:cNvPr>
            <p:cNvSpPr/>
            <p:nvPr/>
          </p:nvSpPr>
          <p:spPr>
            <a:xfrm flipV="1">
              <a:off x="3025305" y="2028842"/>
              <a:ext cx="540830" cy="45719"/>
            </a:xfrm>
            <a:prstGeom prst="rect">
              <a:avLst/>
            </a:prstGeom>
            <a:solidFill>
              <a:srgbClr val="FFC8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281" name="Rectangle 80">
              <a:extLst>
                <a:ext uri="{FF2B5EF4-FFF2-40B4-BE49-F238E27FC236}">
                  <a16:creationId xmlns:a16="http://schemas.microsoft.com/office/drawing/2014/main" id="{B18D0F14-ED8B-4D2D-ABE8-E36D0D954BB8}"/>
                </a:ext>
              </a:extLst>
            </p:cNvPr>
            <p:cNvSpPr/>
            <p:nvPr/>
          </p:nvSpPr>
          <p:spPr>
            <a:xfrm flipV="1">
              <a:off x="3641893" y="2028842"/>
              <a:ext cx="538725" cy="45719"/>
            </a:xfrm>
            <a:prstGeom prst="rect">
              <a:avLst/>
            </a:prstGeom>
            <a:solidFill>
              <a:srgbClr val="32B1B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282" name="Rectangle 81">
              <a:extLst>
                <a:ext uri="{FF2B5EF4-FFF2-40B4-BE49-F238E27FC236}">
                  <a16:creationId xmlns:a16="http://schemas.microsoft.com/office/drawing/2014/main" id="{ED8290CD-C7C8-4DC7-97D5-94A9B3EF0F8C}"/>
                </a:ext>
              </a:extLst>
            </p:cNvPr>
            <p:cNvSpPr/>
            <p:nvPr/>
          </p:nvSpPr>
          <p:spPr>
            <a:xfrm flipV="1">
              <a:off x="4256376" y="2028842"/>
              <a:ext cx="540829" cy="45719"/>
            </a:xfrm>
            <a:prstGeom prst="rect">
              <a:avLst/>
            </a:prstGeom>
            <a:solidFill>
              <a:srgbClr val="0056FB"/>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283" name="TextBox 82">
            <a:extLst>
              <a:ext uri="{FF2B5EF4-FFF2-40B4-BE49-F238E27FC236}">
                <a16:creationId xmlns:a16="http://schemas.microsoft.com/office/drawing/2014/main" id="{5B6C85BC-7A4F-49E4-9C8A-FC218BFBB1B5}"/>
              </a:ext>
            </a:extLst>
          </p:cNvPr>
          <p:cNvSpPr txBox="1">
            <a:spLocks noChangeArrowheads="1"/>
          </p:cNvSpPr>
          <p:nvPr/>
        </p:nvSpPr>
        <p:spPr bwMode="auto">
          <a:xfrm>
            <a:off x="834232" y="906463"/>
            <a:ext cx="15446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900" b="1" dirty="0">
                <a:solidFill>
                  <a:schemeClr val="bg1"/>
                </a:solidFill>
                <a:latin typeface="Calibri" panose="020F0502020204030204" pitchFamily="34" charset="0"/>
                <a:cs typeface="Calibri" panose="020F0502020204030204" pitchFamily="34" charset="0"/>
              </a:rPr>
              <a:t>Basic Subtitle</a:t>
            </a:r>
          </a:p>
        </p:txBody>
      </p:sp>
      <p:cxnSp>
        <p:nvCxnSpPr>
          <p:cNvPr id="4" name="Conector recto 3">
            <a:extLst>
              <a:ext uri="{FF2B5EF4-FFF2-40B4-BE49-F238E27FC236}">
                <a16:creationId xmlns:a16="http://schemas.microsoft.com/office/drawing/2014/main" id="{AA1A5AC8-0E43-4BEC-8C0B-145137681116}"/>
              </a:ext>
            </a:extLst>
          </p:cNvPr>
          <p:cNvCxnSpPr/>
          <p:nvPr/>
        </p:nvCxnSpPr>
        <p:spPr>
          <a:xfrm>
            <a:off x="5962650" y="2476500"/>
            <a:ext cx="0" cy="4381500"/>
          </a:xfrm>
          <a:prstGeom prst="line">
            <a:avLst/>
          </a:prstGeom>
          <a:ln>
            <a:solidFill>
              <a:srgbClr val="FFC837"/>
            </a:solidFill>
          </a:ln>
        </p:spPr>
        <p:style>
          <a:lnRef idx="1">
            <a:schemeClr val="accent1"/>
          </a:lnRef>
          <a:fillRef idx="0">
            <a:schemeClr val="accent1"/>
          </a:fillRef>
          <a:effectRef idx="0">
            <a:schemeClr val="accent1"/>
          </a:effectRef>
          <a:fontRef idx="minor">
            <a:schemeClr val="tx1"/>
          </a:fontRef>
        </p:style>
      </p:cxnSp>
      <p:sp>
        <p:nvSpPr>
          <p:cNvPr id="7" name="Elipse 6">
            <a:extLst>
              <a:ext uri="{FF2B5EF4-FFF2-40B4-BE49-F238E27FC236}">
                <a16:creationId xmlns:a16="http://schemas.microsoft.com/office/drawing/2014/main" id="{641811FB-50CF-4389-9ED3-122F97BE5B82}"/>
              </a:ext>
            </a:extLst>
          </p:cNvPr>
          <p:cNvSpPr/>
          <p:nvPr/>
        </p:nvSpPr>
        <p:spPr>
          <a:xfrm>
            <a:off x="5107656" y="565730"/>
            <a:ext cx="1709987" cy="1709987"/>
          </a:xfrm>
          <a:prstGeom prst="ellipse">
            <a:avLst/>
          </a:prstGeom>
          <a:solidFill>
            <a:srgbClr val="BF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START</a:t>
            </a:r>
          </a:p>
        </p:txBody>
      </p:sp>
      <p:grpSp>
        <p:nvGrpSpPr>
          <p:cNvPr id="284" name="Grupo 283">
            <a:extLst>
              <a:ext uri="{FF2B5EF4-FFF2-40B4-BE49-F238E27FC236}">
                <a16:creationId xmlns:a16="http://schemas.microsoft.com/office/drawing/2014/main" id="{AA853243-ECFF-439F-89E7-EF1F5E06207F}"/>
              </a:ext>
            </a:extLst>
          </p:cNvPr>
          <p:cNvGrpSpPr/>
          <p:nvPr/>
        </p:nvGrpSpPr>
        <p:grpSpPr>
          <a:xfrm>
            <a:off x="6411243" y="2843739"/>
            <a:ext cx="3374872" cy="1384995"/>
            <a:chOff x="1882553" y="1740839"/>
            <a:chExt cx="3374872" cy="1384995"/>
          </a:xfrm>
        </p:grpSpPr>
        <p:sp>
          <p:nvSpPr>
            <p:cNvPr id="285" name="TextBox 34">
              <a:extLst>
                <a:ext uri="{FF2B5EF4-FFF2-40B4-BE49-F238E27FC236}">
                  <a16:creationId xmlns:a16="http://schemas.microsoft.com/office/drawing/2014/main" id="{2C473EAB-7F0E-4A4C-802C-C45A9155DBBC}"/>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286" name="Rectangle 37">
              <a:extLst>
                <a:ext uri="{FF2B5EF4-FFF2-40B4-BE49-F238E27FC236}">
                  <a16:creationId xmlns:a16="http://schemas.microsoft.com/office/drawing/2014/main" id="{E3C19922-4070-4C34-A113-0F362C7E4CDB}"/>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287" name="Grupo 286">
            <a:extLst>
              <a:ext uri="{FF2B5EF4-FFF2-40B4-BE49-F238E27FC236}">
                <a16:creationId xmlns:a16="http://schemas.microsoft.com/office/drawing/2014/main" id="{AAF0A4D4-930E-485C-85DB-A40BD196F884}"/>
              </a:ext>
            </a:extLst>
          </p:cNvPr>
          <p:cNvGrpSpPr/>
          <p:nvPr/>
        </p:nvGrpSpPr>
        <p:grpSpPr>
          <a:xfrm>
            <a:off x="2014160" y="3429000"/>
            <a:ext cx="3374872" cy="1384995"/>
            <a:chOff x="1882553" y="1740839"/>
            <a:chExt cx="3374872" cy="1384995"/>
          </a:xfrm>
        </p:grpSpPr>
        <p:sp>
          <p:nvSpPr>
            <p:cNvPr id="288" name="TextBox 34">
              <a:extLst>
                <a:ext uri="{FF2B5EF4-FFF2-40B4-BE49-F238E27FC236}">
                  <a16:creationId xmlns:a16="http://schemas.microsoft.com/office/drawing/2014/main" id="{22AD7F08-5BDB-4EDB-A56F-610B59AD060A}"/>
                </a:ext>
              </a:extLst>
            </p:cNvPr>
            <p:cNvSpPr txBox="1"/>
            <p:nvPr/>
          </p:nvSpPr>
          <p:spPr>
            <a:xfrm>
              <a:off x="1882553" y="1740839"/>
              <a:ext cx="3374872" cy="1384995"/>
            </a:xfrm>
            <a:prstGeom prst="rect">
              <a:avLst/>
            </a:prstGeom>
            <a:noFill/>
          </p:spPr>
          <p:txBody>
            <a:bodyPr wrap="square" rtlCol="0">
              <a:spAutoFit/>
            </a:bodyPr>
            <a:lstStyle/>
            <a:p>
              <a:pPr algn="r"/>
              <a:r>
                <a:rPr lang="en-US" sz="1200" b="1" dirty="0">
                  <a:solidFill>
                    <a:srgbClr val="39C88F"/>
                  </a:solidFill>
                </a:rPr>
                <a:t>2015 – 2017 </a:t>
              </a:r>
            </a:p>
            <a:p>
              <a:pPr algn="r"/>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289" name="Rectangle 37">
              <a:extLst>
                <a:ext uri="{FF2B5EF4-FFF2-40B4-BE49-F238E27FC236}">
                  <a16:creationId xmlns:a16="http://schemas.microsoft.com/office/drawing/2014/main" id="{E24A2975-AFEC-46F7-973F-26C4774B715C}"/>
                </a:ext>
              </a:extLst>
            </p:cNvPr>
            <p:cNvSpPr/>
            <p:nvPr/>
          </p:nvSpPr>
          <p:spPr>
            <a:xfrm>
              <a:off x="1882553" y="1852587"/>
              <a:ext cx="1228221" cy="276999"/>
            </a:xfrm>
            <a:prstGeom prst="rect">
              <a:avLst/>
            </a:prstGeom>
          </p:spPr>
          <p:txBody>
            <a:bodyPr wrap="none">
              <a:spAutoFit/>
            </a:bodyPr>
            <a:lstStyle/>
            <a:p>
              <a:r>
                <a:rPr lang="en-US" sz="1200" b="1" dirty="0">
                  <a:solidFill>
                    <a:schemeClr val="bg1"/>
                  </a:solidFill>
                </a:rPr>
                <a:t>Collage name </a:t>
              </a:r>
            </a:p>
          </p:txBody>
        </p:sp>
      </p:grpSp>
      <p:sp>
        <p:nvSpPr>
          <p:cNvPr id="12" name="Elipse 11">
            <a:extLst>
              <a:ext uri="{FF2B5EF4-FFF2-40B4-BE49-F238E27FC236}">
                <a16:creationId xmlns:a16="http://schemas.microsoft.com/office/drawing/2014/main" id="{E0F01975-0B06-45CA-B34B-6B45A0B196FE}"/>
              </a:ext>
            </a:extLst>
          </p:cNvPr>
          <p:cNvSpPr/>
          <p:nvPr/>
        </p:nvSpPr>
        <p:spPr>
          <a:xfrm>
            <a:off x="5671619" y="3282255"/>
            <a:ext cx="557732" cy="557732"/>
          </a:xfrm>
          <a:prstGeom prst="ellipse">
            <a:avLst/>
          </a:prstGeom>
          <a:solidFill>
            <a:srgbClr val="39C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Elipse 289">
            <a:extLst>
              <a:ext uri="{FF2B5EF4-FFF2-40B4-BE49-F238E27FC236}">
                <a16:creationId xmlns:a16="http://schemas.microsoft.com/office/drawing/2014/main" id="{DE23AE02-8567-4836-8F0C-6BD21756DDA8}"/>
              </a:ext>
            </a:extLst>
          </p:cNvPr>
          <p:cNvSpPr/>
          <p:nvPr/>
        </p:nvSpPr>
        <p:spPr>
          <a:xfrm>
            <a:off x="5671619" y="5010123"/>
            <a:ext cx="557732" cy="557732"/>
          </a:xfrm>
          <a:prstGeom prst="ellipse">
            <a:avLst/>
          </a:prstGeom>
          <a:solidFill>
            <a:srgbClr val="39C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1" name="Grupo 290">
            <a:extLst>
              <a:ext uri="{FF2B5EF4-FFF2-40B4-BE49-F238E27FC236}">
                <a16:creationId xmlns:a16="http://schemas.microsoft.com/office/drawing/2014/main" id="{744C121B-F96E-43D4-BF19-678CF006AE2C}"/>
              </a:ext>
            </a:extLst>
          </p:cNvPr>
          <p:cNvGrpSpPr/>
          <p:nvPr/>
        </p:nvGrpSpPr>
        <p:grpSpPr>
          <a:xfrm>
            <a:off x="6425908" y="4614167"/>
            <a:ext cx="3374872" cy="1384995"/>
            <a:chOff x="1882553" y="1740839"/>
            <a:chExt cx="3374872" cy="1384995"/>
          </a:xfrm>
        </p:grpSpPr>
        <p:sp>
          <p:nvSpPr>
            <p:cNvPr id="292" name="TextBox 34">
              <a:extLst>
                <a:ext uri="{FF2B5EF4-FFF2-40B4-BE49-F238E27FC236}">
                  <a16:creationId xmlns:a16="http://schemas.microsoft.com/office/drawing/2014/main" id="{56F56A27-4AEB-4A31-B303-B9D6E3848C6D}"/>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293" name="Rectangle 37">
              <a:extLst>
                <a:ext uri="{FF2B5EF4-FFF2-40B4-BE49-F238E27FC236}">
                  <a16:creationId xmlns:a16="http://schemas.microsoft.com/office/drawing/2014/main" id="{575C580B-A6C9-44DD-945C-52CDED0F6C74}"/>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294" name="Grupo 293">
            <a:extLst>
              <a:ext uri="{FF2B5EF4-FFF2-40B4-BE49-F238E27FC236}">
                <a16:creationId xmlns:a16="http://schemas.microsoft.com/office/drawing/2014/main" id="{E47DBA69-3C22-49B0-A3CA-0FB8097A6659}"/>
              </a:ext>
            </a:extLst>
          </p:cNvPr>
          <p:cNvGrpSpPr/>
          <p:nvPr/>
        </p:nvGrpSpPr>
        <p:grpSpPr>
          <a:xfrm>
            <a:off x="2028825" y="5199428"/>
            <a:ext cx="3374872" cy="1384995"/>
            <a:chOff x="1882553" y="1740839"/>
            <a:chExt cx="3374872" cy="1384995"/>
          </a:xfrm>
        </p:grpSpPr>
        <p:sp>
          <p:nvSpPr>
            <p:cNvPr id="295" name="TextBox 34">
              <a:extLst>
                <a:ext uri="{FF2B5EF4-FFF2-40B4-BE49-F238E27FC236}">
                  <a16:creationId xmlns:a16="http://schemas.microsoft.com/office/drawing/2014/main" id="{C8FCA282-9443-4418-ACE4-E5ADD1201D6C}"/>
                </a:ext>
              </a:extLst>
            </p:cNvPr>
            <p:cNvSpPr txBox="1"/>
            <p:nvPr/>
          </p:nvSpPr>
          <p:spPr>
            <a:xfrm>
              <a:off x="1882553" y="1740839"/>
              <a:ext cx="3374872" cy="1384995"/>
            </a:xfrm>
            <a:prstGeom prst="rect">
              <a:avLst/>
            </a:prstGeom>
            <a:noFill/>
          </p:spPr>
          <p:txBody>
            <a:bodyPr wrap="square" rtlCol="0">
              <a:spAutoFit/>
            </a:bodyPr>
            <a:lstStyle/>
            <a:p>
              <a:pPr algn="r"/>
              <a:r>
                <a:rPr lang="en-US" sz="1200" b="1" dirty="0">
                  <a:solidFill>
                    <a:srgbClr val="39C88F"/>
                  </a:solidFill>
                </a:rPr>
                <a:t>2015 – 2017 </a:t>
              </a:r>
            </a:p>
            <a:p>
              <a:pPr algn="r"/>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296" name="Rectangle 37">
              <a:extLst>
                <a:ext uri="{FF2B5EF4-FFF2-40B4-BE49-F238E27FC236}">
                  <a16:creationId xmlns:a16="http://schemas.microsoft.com/office/drawing/2014/main" id="{ED2C0DEB-4238-4AFC-A904-57A6E8F8AC0B}"/>
                </a:ext>
              </a:extLst>
            </p:cNvPr>
            <p:cNvSpPr/>
            <p:nvPr/>
          </p:nvSpPr>
          <p:spPr>
            <a:xfrm>
              <a:off x="1882553" y="1852587"/>
              <a:ext cx="1228221" cy="276999"/>
            </a:xfrm>
            <a:prstGeom prst="rect">
              <a:avLst/>
            </a:prstGeom>
          </p:spPr>
          <p:txBody>
            <a:bodyPr wrap="none">
              <a:spAutoFit/>
            </a:bodyPr>
            <a:lstStyle/>
            <a:p>
              <a:r>
                <a:rPr lang="en-US" sz="1200" b="1" dirty="0">
                  <a:solidFill>
                    <a:schemeClr val="bg1"/>
                  </a:solidFill>
                </a:rPr>
                <a:t>Collage name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ector recto 48">
            <a:extLst>
              <a:ext uri="{FF2B5EF4-FFF2-40B4-BE49-F238E27FC236}">
                <a16:creationId xmlns:a16="http://schemas.microsoft.com/office/drawing/2014/main" id="{CE2E7B8A-446B-4A48-8E2A-7DAEE55B371C}"/>
              </a:ext>
            </a:extLst>
          </p:cNvPr>
          <p:cNvCxnSpPr>
            <a:cxnSpLocks/>
          </p:cNvCxnSpPr>
          <p:nvPr/>
        </p:nvCxnSpPr>
        <p:spPr>
          <a:xfrm>
            <a:off x="5962650" y="0"/>
            <a:ext cx="0" cy="6858000"/>
          </a:xfrm>
          <a:prstGeom prst="line">
            <a:avLst/>
          </a:prstGeom>
          <a:ln>
            <a:solidFill>
              <a:srgbClr val="FFC837"/>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17FE35EE-B2BF-4BB1-A00F-84EFBFD0F498}"/>
              </a:ext>
            </a:extLst>
          </p:cNvPr>
          <p:cNvSpPr/>
          <p:nvPr/>
        </p:nvSpPr>
        <p:spPr>
          <a:xfrm>
            <a:off x="5671619" y="1668464"/>
            <a:ext cx="557732" cy="557732"/>
          </a:xfrm>
          <a:prstGeom prst="ellipse">
            <a:avLst/>
          </a:prstGeom>
          <a:solidFill>
            <a:srgbClr val="39C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ipse 59">
            <a:extLst>
              <a:ext uri="{FF2B5EF4-FFF2-40B4-BE49-F238E27FC236}">
                <a16:creationId xmlns:a16="http://schemas.microsoft.com/office/drawing/2014/main" id="{BF414E9D-1BA3-4F93-9199-B96A7889E357}"/>
              </a:ext>
            </a:extLst>
          </p:cNvPr>
          <p:cNvSpPr/>
          <p:nvPr/>
        </p:nvSpPr>
        <p:spPr>
          <a:xfrm>
            <a:off x="5671619" y="4074073"/>
            <a:ext cx="557732" cy="557732"/>
          </a:xfrm>
          <a:prstGeom prst="ellipse">
            <a:avLst/>
          </a:prstGeom>
          <a:solidFill>
            <a:srgbClr val="39C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upo 60">
            <a:extLst>
              <a:ext uri="{FF2B5EF4-FFF2-40B4-BE49-F238E27FC236}">
                <a16:creationId xmlns:a16="http://schemas.microsoft.com/office/drawing/2014/main" id="{C599473C-5DEB-47A2-B15A-35BEDE419448}"/>
              </a:ext>
            </a:extLst>
          </p:cNvPr>
          <p:cNvGrpSpPr/>
          <p:nvPr/>
        </p:nvGrpSpPr>
        <p:grpSpPr>
          <a:xfrm>
            <a:off x="6527357" y="1668464"/>
            <a:ext cx="3374872" cy="1384995"/>
            <a:chOff x="1882553" y="1740839"/>
            <a:chExt cx="3374872" cy="1384995"/>
          </a:xfrm>
        </p:grpSpPr>
        <p:sp>
          <p:nvSpPr>
            <p:cNvPr id="62" name="TextBox 34">
              <a:extLst>
                <a:ext uri="{FF2B5EF4-FFF2-40B4-BE49-F238E27FC236}">
                  <a16:creationId xmlns:a16="http://schemas.microsoft.com/office/drawing/2014/main" id="{3E9B1068-04AF-4F1C-8729-F94522A049E5}"/>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3" name="Rectangle 37">
              <a:extLst>
                <a:ext uri="{FF2B5EF4-FFF2-40B4-BE49-F238E27FC236}">
                  <a16:creationId xmlns:a16="http://schemas.microsoft.com/office/drawing/2014/main" id="{CAD95E82-DD15-441E-8002-B87B82371615}"/>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64" name="Grupo 63">
            <a:extLst>
              <a:ext uri="{FF2B5EF4-FFF2-40B4-BE49-F238E27FC236}">
                <a16:creationId xmlns:a16="http://schemas.microsoft.com/office/drawing/2014/main" id="{B2083C61-2083-48F7-8A5E-012B3E49F293}"/>
              </a:ext>
            </a:extLst>
          </p:cNvPr>
          <p:cNvGrpSpPr/>
          <p:nvPr/>
        </p:nvGrpSpPr>
        <p:grpSpPr>
          <a:xfrm>
            <a:off x="2130274" y="2253725"/>
            <a:ext cx="3374872" cy="1384995"/>
            <a:chOff x="1882553" y="1740839"/>
            <a:chExt cx="3374872" cy="1384995"/>
          </a:xfrm>
        </p:grpSpPr>
        <p:sp>
          <p:nvSpPr>
            <p:cNvPr id="65" name="TextBox 34">
              <a:extLst>
                <a:ext uri="{FF2B5EF4-FFF2-40B4-BE49-F238E27FC236}">
                  <a16:creationId xmlns:a16="http://schemas.microsoft.com/office/drawing/2014/main" id="{E7E7054A-760F-41E0-B50A-430D74C8B59B}"/>
                </a:ext>
              </a:extLst>
            </p:cNvPr>
            <p:cNvSpPr txBox="1"/>
            <p:nvPr/>
          </p:nvSpPr>
          <p:spPr>
            <a:xfrm>
              <a:off x="1882553" y="1740839"/>
              <a:ext cx="3374872" cy="1384995"/>
            </a:xfrm>
            <a:prstGeom prst="rect">
              <a:avLst/>
            </a:prstGeom>
            <a:noFill/>
          </p:spPr>
          <p:txBody>
            <a:bodyPr wrap="square" rtlCol="0">
              <a:spAutoFit/>
            </a:bodyPr>
            <a:lstStyle/>
            <a:p>
              <a:pPr algn="r"/>
              <a:r>
                <a:rPr lang="en-US" sz="1200" b="1" dirty="0">
                  <a:solidFill>
                    <a:srgbClr val="39C88F"/>
                  </a:solidFill>
                </a:rPr>
                <a:t>2015 – 2017 </a:t>
              </a:r>
            </a:p>
            <a:p>
              <a:pPr algn="r"/>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6" name="Rectangle 37">
              <a:extLst>
                <a:ext uri="{FF2B5EF4-FFF2-40B4-BE49-F238E27FC236}">
                  <a16:creationId xmlns:a16="http://schemas.microsoft.com/office/drawing/2014/main" id="{A43BF24B-639E-4FBD-B1B6-D2E7D228C95E}"/>
                </a:ext>
              </a:extLst>
            </p:cNvPr>
            <p:cNvSpPr/>
            <p:nvPr/>
          </p:nvSpPr>
          <p:spPr>
            <a:xfrm>
              <a:off x="1882553"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67" name="Grupo 66">
            <a:extLst>
              <a:ext uri="{FF2B5EF4-FFF2-40B4-BE49-F238E27FC236}">
                <a16:creationId xmlns:a16="http://schemas.microsoft.com/office/drawing/2014/main" id="{31AD3B4B-36FA-49B8-92AB-F62055F881CA}"/>
              </a:ext>
            </a:extLst>
          </p:cNvPr>
          <p:cNvGrpSpPr/>
          <p:nvPr/>
        </p:nvGrpSpPr>
        <p:grpSpPr>
          <a:xfrm>
            <a:off x="6542022" y="3438892"/>
            <a:ext cx="3374872" cy="1384995"/>
            <a:chOff x="1882553" y="1740839"/>
            <a:chExt cx="3374872" cy="1384995"/>
          </a:xfrm>
        </p:grpSpPr>
        <p:sp>
          <p:nvSpPr>
            <p:cNvPr id="68" name="TextBox 34">
              <a:extLst>
                <a:ext uri="{FF2B5EF4-FFF2-40B4-BE49-F238E27FC236}">
                  <a16:creationId xmlns:a16="http://schemas.microsoft.com/office/drawing/2014/main" id="{6918A4E7-D01B-4AA6-AB25-D7749CFF7CA6}"/>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9" name="Rectangle 37">
              <a:extLst>
                <a:ext uri="{FF2B5EF4-FFF2-40B4-BE49-F238E27FC236}">
                  <a16:creationId xmlns:a16="http://schemas.microsoft.com/office/drawing/2014/main" id="{EA359767-86D9-4E0D-B938-3D48F60E264A}"/>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70" name="Grupo 69">
            <a:extLst>
              <a:ext uri="{FF2B5EF4-FFF2-40B4-BE49-F238E27FC236}">
                <a16:creationId xmlns:a16="http://schemas.microsoft.com/office/drawing/2014/main" id="{1D226C97-733E-4D7B-8532-3C2DEE586CCA}"/>
              </a:ext>
            </a:extLst>
          </p:cNvPr>
          <p:cNvGrpSpPr/>
          <p:nvPr/>
        </p:nvGrpSpPr>
        <p:grpSpPr>
          <a:xfrm>
            <a:off x="2144939" y="4024153"/>
            <a:ext cx="3374872" cy="1384995"/>
            <a:chOff x="1882553" y="1740839"/>
            <a:chExt cx="3374872" cy="1384995"/>
          </a:xfrm>
        </p:grpSpPr>
        <p:sp>
          <p:nvSpPr>
            <p:cNvPr id="71" name="TextBox 34">
              <a:extLst>
                <a:ext uri="{FF2B5EF4-FFF2-40B4-BE49-F238E27FC236}">
                  <a16:creationId xmlns:a16="http://schemas.microsoft.com/office/drawing/2014/main" id="{42B537E4-2D21-4ACF-ADF8-A99F4DD220F5}"/>
                </a:ext>
              </a:extLst>
            </p:cNvPr>
            <p:cNvSpPr txBox="1"/>
            <p:nvPr/>
          </p:nvSpPr>
          <p:spPr>
            <a:xfrm>
              <a:off x="1882553" y="1740839"/>
              <a:ext cx="3374872" cy="1384995"/>
            </a:xfrm>
            <a:prstGeom prst="rect">
              <a:avLst/>
            </a:prstGeom>
            <a:noFill/>
          </p:spPr>
          <p:txBody>
            <a:bodyPr wrap="square" rtlCol="0">
              <a:spAutoFit/>
            </a:bodyPr>
            <a:lstStyle/>
            <a:p>
              <a:pPr algn="r"/>
              <a:r>
                <a:rPr lang="en-US" sz="1200" b="1" dirty="0">
                  <a:solidFill>
                    <a:srgbClr val="39C88F"/>
                  </a:solidFill>
                </a:rPr>
                <a:t>2015 – 2017 </a:t>
              </a:r>
            </a:p>
            <a:p>
              <a:pPr algn="r"/>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72" name="Rectangle 37">
              <a:extLst>
                <a:ext uri="{FF2B5EF4-FFF2-40B4-BE49-F238E27FC236}">
                  <a16:creationId xmlns:a16="http://schemas.microsoft.com/office/drawing/2014/main" id="{F0C6C078-2EB3-42E8-B317-C0D2376B4DB9}"/>
                </a:ext>
              </a:extLst>
            </p:cNvPr>
            <p:cNvSpPr/>
            <p:nvPr/>
          </p:nvSpPr>
          <p:spPr>
            <a:xfrm>
              <a:off x="1882553" y="1852587"/>
              <a:ext cx="1228221" cy="276999"/>
            </a:xfrm>
            <a:prstGeom prst="rect">
              <a:avLst/>
            </a:prstGeom>
          </p:spPr>
          <p:txBody>
            <a:bodyPr wrap="none">
              <a:spAutoFit/>
            </a:bodyPr>
            <a:lstStyle/>
            <a:p>
              <a:r>
                <a:rPr lang="en-US" sz="1200" b="1" dirty="0">
                  <a:solidFill>
                    <a:schemeClr val="bg1"/>
                  </a:solidFill>
                </a:rPr>
                <a:t>Collage name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ector recto 48">
            <a:extLst>
              <a:ext uri="{FF2B5EF4-FFF2-40B4-BE49-F238E27FC236}">
                <a16:creationId xmlns:a16="http://schemas.microsoft.com/office/drawing/2014/main" id="{CE2E7B8A-446B-4A48-8E2A-7DAEE55B371C}"/>
              </a:ext>
            </a:extLst>
          </p:cNvPr>
          <p:cNvCxnSpPr>
            <a:cxnSpLocks/>
          </p:cNvCxnSpPr>
          <p:nvPr/>
        </p:nvCxnSpPr>
        <p:spPr>
          <a:xfrm>
            <a:off x="5962650" y="0"/>
            <a:ext cx="0" cy="5457371"/>
          </a:xfrm>
          <a:prstGeom prst="line">
            <a:avLst/>
          </a:prstGeom>
          <a:ln>
            <a:solidFill>
              <a:srgbClr val="FFC837"/>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17FE35EE-B2BF-4BB1-A00F-84EFBFD0F498}"/>
              </a:ext>
            </a:extLst>
          </p:cNvPr>
          <p:cNvSpPr/>
          <p:nvPr/>
        </p:nvSpPr>
        <p:spPr>
          <a:xfrm>
            <a:off x="5671619" y="1204007"/>
            <a:ext cx="557732" cy="557732"/>
          </a:xfrm>
          <a:prstGeom prst="ellipse">
            <a:avLst/>
          </a:prstGeom>
          <a:solidFill>
            <a:srgbClr val="39C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ipse 59">
            <a:extLst>
              <a:ext uri="{FF2B5EF4-FFF2-40B4-BE49-F238E27FC236}">
                <a16:creationId xmlns:a16="http://schemas.microsoft.com/office/drawing/2014/main" id="{BF414E9D-1BA3-4F93-9199-B96A7889E357}"/>
              </a:ext>
            </a:extLst>
          </p:cNvPr>
          <p:cNvSpPr/>
          <p:nvPr/>
        </p:nvSpPr>
        <p:spPr>
          <a:xfrm>
            <a:off x="5671619" y="3609616"/>
            <a:ext cx="557732" cy="557732"/>
          </a:xfrm>
          <a:prstGeom prst="ellipse">
            <a:avLst/>
          </a:prstGeom>
          <a:solidFill>
            <a:srgbClr val="39C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upo 60">
            <a:extLst>
              <a:ext uri="{FF2B5EF4-FFF2-40B4-BE49-F238E27FC236}">
                <a16:creationId xmlns:a16="http://schemas.microsoft.com/office/drawing/2014/main" id="{C599473C-5DEB-47A2-B15A-35BEDE419448}"/>
              </a:ext>
            </a:extLst>
          </p:cNvPr>
          <p:cNvGrpSpPr/>
          <p:nvPr/>
        </p:nvGrpSpPr>
        <p:grpSpPr>
          <a:xfrm>
            <a:off x="6527357" y="1204007"/>
            <a:ext cx="3374872" cy="1384995"/>
            <a:chOff x="1882553" y="1740839"/>
            <a:chExt cx="3374872" cy="1384995"/>
          </a:xfrm>
        </p:grpSpPr>
        <p:sp>
          <p:nvSpPr>
            <p:cNvPr id="62" name="TextBox 34">
              <a:extLst>
                <a:ext uri="{FF2B5EF4-FFF2-40B4-BE49-F238E27FC236}">
                  <a16:creationId xmlns:a16="http://schemas.microsoft.com/office/drawing/2014/main" id="{3E9B1068-04AF-4F1C-8729-F94522A049E5}"/>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3" name="Rectangle 37">
              <a:extLst>
                <a:ext uri="{FF2B5EF4-FFF2-40B4-BE49-F238E27FC236}">
                  <a16:creationId xmlns:a16="http://schemas.microsoft.com/office/drawing/2014/main" id="{CAD95E82-DD15-441E-8002-B87B82371615}"/>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64" name="Grupo 63">
            <a:extLst>
              <a:ext uri="{FF2B5EF4-FFF2-40B4-BE49-F238E27FC236}">
                <a16:creationId xmlns:a16="http://schemas.microsoft.com/office/drawing/2014/main" id="{B2083C61-2083-48F7-8A5E-012B3E49F293}"/>
              </a:ext>
            </a:extLst>
          </p:cNvPr>
          <p:cNvGrpSpPr/>
          <p:nvPr/>
        </p:nvGrpSpPr>
        <p:grpSpPr>
          <a:xfrm>
            <a:off x="2130274" y="1789268"/>
            <a:ext cx="3374872" cy="1384995"/>
            <a:chOff x="1882553" y="1740839"/>
            <a:chExt cx="3374872" cy="1384995"/>
          </a:xfrm>
        </p:grpSpPr>
        <p:sp>
          <p:nvSpPr>
            <p:cNvPr id="65" name="TextBox 34">
              <a:extLst>
                <a:ext uri="{FF2B5EF4-FFF2-40B4-BE49-F238E27FC236}">
                  <a16:creationId xmlns:a16="http://schemas.microsoft.com/office/drawing/2014/main" id="{E7E7054A-760F-41E0-B50A-430D74C8B59B}"/>
                </a:ext>
              </a:extLst>
            </p:cNvPr>
            <p:cNvSpPr txBox="1"/>
            <p:nvPr/>
          </p:nvSpPr>
          <p:spPr>
            <a:xfrm>
              <a:off x="1882553" y="1740839"/>
              <a:ext cx="3374872" cy="1384995"/>
            </a:xfrm>
            <a:prstGeom prst="rect">
              <a:avLst/>
            </a:prstGeom>
            <a:noFill/>
          </p:spPr>
          <p:txBody>
            <a:bodyPr wrap="square" rtlCol="0">
              <a:spAutoFit/>
            </a:bodyPr>
            <a:lstStyle/>
            <a:p>
              <a:pPr algn="r"/>
              <a:r>
                <a:rPr lang="en-US" sz="1200" b="1" dirty="0">
                  <a:solidFill>
                    <a:srgbClr val="39C88F"/>
                  </a:solidFill>
                </a:rPr>
                <a:t>2015 – 2017 </a:t>
              </a:r>
            </a:p>
            <a:p>
              <a:pPr algn="r"/>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6" name="Rectangle 37">
              <a:extLst>
                <a:ext uri="{FF2B5EF4-FFF2-40B4-BE49-F238E27FC236}">
                  <a16:creationId xmlns:a16="http://schemas.microsoft.com/office/drawing/2014/main" id="{A43BF24B-639E-4FBD-B1B6-D2E7D228C95E}"/>
                </a:ext>
              </a:extLst>
            </p:cNvPr>
            <p:cNvSpPr/>
            <p:nvPr/>
          </p:nvSpPr>
          <p:spPr>
            <a:xfrm>
              <a:off x="1882553"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67" name="Grupo 66">
            <a:extLst>
              <a:ext uri="{FF2B5EF4-FFF2-40B4-BE49-F238E27FC236}">
                <a16:creationId xmlns:a16="http://schemas.microsoft.com/office/drawing/2014/main" id="{31AD3B4B-36FA-49B8-92AB-F62055F881CA}"/>
              </a:ext>
            </a:extLst>
          </p:cNvPr>
          <p:cNvGrpSpPr/>
          <p:nvPr/>
        </p:nvGrpSpPr>
        <p:grpSpPr>
          <a:xfrm>
            <a:off x="6542022" y="2974435"/>
            <a:ext cx="3374872" cy="1384995"/>
            <a:chOff x="1882553" y="1740839"/>
            <a:chExt cx="3374872" cy="1384995"/>
          </a:xfrm>
        </p:grpSpPr>
        <p:sp>
          <p:nvSpPr>
            <p:cNvPr id="68" name="TextBox 34">
              <a:extLst>
                <a:ext uri="{FF2B5EF4-FFF2-40B4-BE49-F238E27FC236}">
                  <a16:creationId xmlns:a16="http://schemas.microsoft.com/office/drawing/2014/main" id="{6918A4E7-D01B-4AA6-AB25-D7749CFF7CA6}"/>
                </a:ext>
              </a:extLst>
            </p:cNvPr>
            <p:cNvSpPr txBox="1"/>
            <p:nvPr/>
          </p:nvSpPr>
          <p:spPr>
            <a:xfrm>
              <a:off x="1882553" y="1740839"/>
              <a:ext cx="3374872" cy="1384995"/>
            </a:xfrm>
            <a:prstGeom prst="rect">
              <a:avLst/>
            </a:prstGeom>
            <a:noFill/>
          </p:spPr>
          <p:txBody>
            <a:bodyPr wrap="square" rtlCol="0">
              <a:spAutoFit/>
            </a:bodyPr>
            <a:lstStyle/>
            <a:p>
              <a:r>
                <a:rPr lang="en-US" sz="1200" b="1" dirty="0">
                  <a:solidFill>
                    <a:srgbClr val="39C88F"/>
                  </a:solidFill>
                </a:rPr>
                <a:t>2015 – 2017 </a:t>
              </a:r>
            </a:p>
            <a:p>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69" name="Rectangle 37">
              <a:extLst>
                <a:ext uri="{FF2B5EF4-FFF2-40B4-BE49-F238E27FC236}">
                  <a16:creationId xmlns:a16="http://schemas.microsoft.com/office/drawing/2014/main" id="{EA359767-86D9-4E0D-B938-3D48F60E264A}"/>
                </a:ext>
              </a:extLst>
            </p:cNvPr>
            <p:cNvSpPr/>
            <p:nvPr/>
          </p:nvSpPr>
          <p:spPr>
            <a:xfrm>
              <a:off x="4027860" y="1852587"/>
              <a:ext cx="1228221" cy="276999"/>
            </a:xfrm>
            <a:prstGeom prst="rect">
              <a:avLst/>
            </a:prstGeom>
          </p:spPr>
          <p:txBody>
            <a:bodyPr wrap="none">
              <a:spAutoFit/>
            </a:bodyPr>
            <a:lstStyle/>
            <a:p>
              <a:r>
                <a:rPr lang="en-US" sz="1200" b="1" dirty="0">
                  <a:solidFill>
                    <a:schemeClr val="bg1"/>
                  </a:solidFill>
                </a:rPr>
                <a:t>Collage name </a:t>
              </a:r>
            </a:p>
          </p:txBody>
        </p:sp>
      </p:grpSp>
      <p:grpSp>
        <p:nvGrpSpPr>
          <p:cNvPr id="70" name="Grupo 69">
            <a:extLst>
              <a:ext uri="{FF2B5EF4-FFF2-40B4-BE49-F238E27FC236}">
                <a16:creationId xmlns:a16="http://schemas.microsoft.com/office/drawing/2014/main" id="{1D226C97-733E-4D7B-8532-3C2DEE586CCA}"/>
              </a:ext>
            </a:extLst>
          </p:cNvPr>
          <p:cNvGrpSpPr/>
          <p:nvPr/>
        </p:nvGrpSpPr>
        <p:grpSpPr>
          <a:xfrm>
            <a:off x="2144939" y="3559696"/>
            <a:ext cx="3374872" cy="1384995"/>
            <a:chOff x="1882553" y="1740839"/>
            <a:chExt cx="3374872" cy="1384995"/>
          </a:xfrm>
        </p:grpSpPr>
        <p:sp>
          <p:nvSpPr>
            <p:cNvPr id="71" name="TextBox 34">
              <a:extLst>
                <a:ext uri="{FF2B5EF4-FFF2-40B4-BE49-F238E27FC236}">
                  <a16:creationId xmlns:a16="http://schemas.microsoft.com/office/drawing/2014/main" id="{42B537E4-2D21-4ACF-ADF8-A99F4DD220F5}"/>
                </a:ext>
              </a:extLst>
            </p:cNvPr>
            <p:cNvSpPr txBox="1"/>
            <p:nvPr/>
          </p:nvSpPr>
          <p:spPr>
            <a:xfrm>
              <a:off x="1882553" y="1740839"/>
              <a:ext cx="3374872" cy="1384995"/>
            </a:xfrm>
            <a:prstGeom prst="rect">
              <a:avLst/>
            </a:prstGeom>
            <a:noFill/>
          </p:spPr>
          <p:txBody>
            <a:bodyPr wrap="square" rtlCol="0">
              <a:spAutoFit/>
            </a:bodyPr>
            <a:lstStyle/>
            <a:p>
              <a:pPr algn="r"/>
              <a:r>
                <a:rPr lang="en-US" sz="1200" b="1" dirty="0">
                  <a:solidFill>
                    <a:srgbClr val="39C88F"/>
                  </a:solidFill>
                </a:rPr>
                <a:t>2015 – 2017 </a:t>
              </a:r>
            </a:p>
            <a:p>
              <a:pPr algn="r"/>
              <a:r>
                <a:rPr lang="en-US" sz="1200" b="1" dirty="0">
                  <a:solidFill>
                    <a:srgbClr val="39C88F"/>
                  </a:solidFill>
                </a:rPr>
                <a:t>YOUR CURSE TITLE </a:t>
              </a:r>
            </a:p>
            <a:p>
              <a:endParaRPr lang="en-US" sz="1200" dirty="0">
                <a:solidFill>
                  <a:schemeClr val="bg1"/>
                </a:solidFill>
              </a:endParaRPr>
            </a:p>
            <a:p>
              <a:r>
                <a:rPr lang="en-US" sz="1200" dirty="0">
                  <a:solidFill>
                    <a:schemeClr val="bg1"/>
                  </a:solidFill>
                </a:rPr>
                <a:t>Lorem ipsum dolor sit amet, consectetur adipiscing elit. Etiam commodo imperdiet purus ac vestibulum. Pellentesque laoreet eu mauris ornare luctus. </a:t>
              </a:r>
            </a:p>
          </p:txBody>
        </p:sp>
        <p:sp>
          <p:nvSpPr>
            <p:cNvPr id="72" name="Rectangle 37">
              <a:extLst>
                <a:ext uri="{FF2B5EF4-FFF2-40B4-BE49-F238E27FC236}">
                  <a16:creationId xmlns:a16="http://schemas.microsoft.com/office/drawing/2014/main" id="{F0C6C078-2EB3-42E8-B317-C0D2376B4DB9}"/>
                </a:ext>
              </a:extLst>
            </p:cNvPr>
            <p:cNvSpPr/>
            <p:nvPr/>
          </p:nvSpPr>
          <p:spPr>
            <a:xfrm>
              <a:off x="1882553" y="1852587"/>
              <a:ext cx="1228221" cy="276999"/>
            </a:xfrm>
            <a:prstGeom prst="rect">
              <a:avLst/>
            </a:prstGeom>
          </p:spPr>
          <p:txBody>
            <a:bodyPr wrap="none">
              <a:spAutoFit/>
            </a:bodyPr>
            <a:lstStyle/>
            <a:p>
              <a:r>
                <a:rPr lang="en-US" sz="1200" b="1" dirty="0">
                  <a:solidFill>
                    <a:schemeClr val="bg1"/>
                  </a:solidFill>
                </a:rPr>
                <a:t>Collage name </a:t>
              </a:r>
            </a:p>
          </p:txBody>
        </p:sp>
      </p:grpSp>
      <p:sp>
        <p:nvSpPr>
          <p:cNvPr id="18" name="Elipse 17">
            <a:extLst>
              <a:ext uri="{FF2B5EF4-FFF2-40B4-BE49-F238E27FC236}">
                <a16:creationId xmlns:a16="http://schemas.microsoft.com/office/drawing/2014/main" id="{EBBC13F5-56CA-40BF-A428-EAD7FC63D7BD}"/>
              </a:ext>
            </a:extLst>
          </p:cNvPr>
          <p:cNvSpPr/>
          <p:nvPr/>
        </p:nvSpPr>
        <p:spPr>
          <a:xfrm>
            <a:off x="5107656" y="5022140"/>
            <a:ext cx="1709987" cy="1709987"/>
          </a:xfrm>
          <a:prstGeom prst="ellipse">
            <a:avLst/>
          </a:prstGeom>
          <a:solidFill>
            <a:srgbClr val="BF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END</a:t>
            </a:r>
          </a:p>
        </p:txBody>
      </p:sp>
    </p:spTree>
    <p:extLst>
      <p:ext uri="{BB962C8B-B14F-4D97-AF65-F5344CB8AC3E}">
        <p14:creationId xmlns:p14="http://schemas.microsoft.com/office/powerpoint/2010/main" val="73109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39032" y="1716088"/>
            <a:ext cx="718344" cy="719138"/>
          </a:xfrm>
          <a:prstGeom prst="ellipse">
            <a:avLst/>
          </a:prstGeom>
          <a:noFill/>
          <a:ln w="38100" cmpd="sng">
            <a:solidFill>
              <a:srgbClr val="BF2937"/>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cs typeface="Lato Light"/>
            </a:endParaRPr>
          </a:p>
        </p:txBody>
      </p:sp>
      <p:sp>
        <p:nvSpPr>
          <p:cNvPr id="35" name="Oval 34"/>
          <p:cNvSpPr/>
          <p:nvPr/>
        </p:nvSpPr>
        <p:spPr>
          <a:xfrm>
            <a:off x="1139032" y="2877344"/>
            <a:ext cx="718344" cy="719138"/>
          </a:xfrm>
          <a:prstGeom prst="ellipse">
            <a:avLst/>
          </a:prstGeom>
          <a:noFill/>
          <a:ln w="38100" cmpd="sng">
            <a:solidFill>
              <a:srgbClr val="32B1B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cs typeface="Lato Light"/>
            </a:endParaRPr>
          </a:p>
        </p:txBody>
      </p:sp>
      <p:sp>
        <p:nvSpPr>
          <p:cNvPr id="36" name="Oval 35"/>
          <p:cNvSpPr/>
          <p:nvPr/>
        </p:nvSpPr>
        <p:spPr>
          <a:xfrm>
            <a:off x="1139032" y="3984625"/>
            <a:ext cx="718344" cy="719138"/>
          </a:xfrm>
          <a:prstGeom prst="ellipse">
            <a:avLst/>
          </a:prstGeom>
          <a:noFill/>
          <a:ln w="38100" cmpd="sng">
            <a:solidFill>
              <a:srgbClr val="FFC837"/>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cs typeface="Lato Light"/>
            </a:endParaRPr>
          </a:p>
        </p:txBody>
      </p:sp>
      <p:sp>
        <p:nvSpPr>
          <p:cNvPr id="27652" name="Freeform 131"/>
          <p:cNvSpPr>
            <a:spLocks noEditPoints="1"/>
          </p:cNvSpPr>
          <p:nvPr/>
        </p:nvSpPr>
        <p:spPr bwMode="auto">
          <a:xfrm>
            <a:off x="1331913" y="1891507"/>
            <a:ext cx="348457" cy="348456"/>
          </a:xfrm>
          <a:custGeom>
            <a:avLst/>
            <a:gdLst>
              <a:gd name="T0" fmla="*/ 55 w 55"/>
              <a:gd name="T1" fmla="*/ 28 h 55"/>
              <a:gd name="T2" fmla="*/ 27 w 55"/>
              <a:gd name="T3" fmla="*/ 55 h 55"/>
              <a:gd name="T4" fmla="*/ 0 w 55"/>
              <a:gd name="T5" fmla="*/ 28 h 55"/>
              <a:gd name="T6" fmla="*/ 27 w 55"/>
              <a:gd name="T7" fmla="*/ 0 h 55"/>
              <a:gd name="T8" fmla="*/ 55 w 55"/>
              <a:gd name="T9" fmla="*/ 28 h 55"/>
              <a:gd name="T10" fmla="*/ 42 w 55"/>
              <a:gd name="T11" fmla="*/ 28 h 55"/>
              <a:gd name="T12" fmla="*/ 41 w 55"/>
              <a:gd name="T13" fmla="*/ 26 h 55"/>
              <a:gd name="T14" fmla="*/ 21 w 55"/>
              <a:gd name="T15" fmla="*/ 14 h 55"/>
              <a:gd name="T16" fmla="*/ 19 w 55"/>
              <a:gd name="T17" fmla="*/ 14 h 55"/>
              <a:gd name="T18" fmla="*/ 18 w 55"/>
              <a:gd name="T19" fmla="*/ 16 h 55"/>
              <a:gd name="T20" fmla="*/ 18 w 55"/>
              <a:gd name="T21" fmla="*/ 39 h 55"/>
              <a:gd name="T22" fmla="*/ 19 w 55"/>
              <a:gd name="T23" fmla="*/ 41 h 55"/>
              <a:gd name="T24" fmla="*/ 20 w 55"/>
              <a:gd name="T25" fmla="*/ 41 h 55"/>
              <a:gd name="T26" fmla="*/ 21 w 55"/>
              <a:gd name="T27" fmla="*/ 41 h 55"/>
              <a:gd name="T28" fmla="*/ 41 w 55"/>
              <a:gd name="T29" fmla="*/ 30 h 55"/>
              <a:gd name="T30" fmla="*/ 42 w 55"/>
              <a:gd name="T31" fmla="*/ 28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BF2937"/>
          </a:solidFill>
          <a:ln>
            <a:noFill/>
          </a:ln>
        </p:spPr>
        <p:txBody>
          <a:bodyPr/>
          <a:lstStyle/>
          <a:p>
            <a:endParaRPr lang="es-MX" sz="900"/>
          </a:p>
        </p:txBody>
      </p:sp>
      <p:sp>
        <p:nvSpPr>
          <p:cNvPr id="27653" name="Freeform 37"/>
          <p:cNvSpPr>
            <a:spLocks noEditPoints="1"/>
          </p:cNvSpPr>
          <p:nvPr/>
        </p:nvSpPr>
        <p:spPr bwMode="auto">
          <a:xfrm>
            <a:off x="1320800" y="3075782"/>
            <a:ext cx="365919" cy="319088"/>
          </a:xfrm>
          <a:custGeom>
            <a:avLst/>
            <a:gdLst>
              <a:gd name="T0" fmla="*/ 68 w 68"/>
              <a:gd name="T1" fmla="*/ 18 h 59"/>
              <a:gd name="T2" fmla="*/ 68 w 68"/>
              <a:gd name="T3" fmla="*/ 50 h 59"/>
              <a:gd name="T4" fmla="*/ 59 w 68"/>
              <a:gd name="T5" fmla="*/ 59 h 59"/>
              <a:gd name="T6" fmla="*/ 9 w 68"/>
              <a:gd name="T7" fmla="*/ 59 h 59"/>
              <a:gd name="T8" fmla="*/ 0 w 68"/>
              <a:gd name="T9" fmla="*/ 50 h 59"/>
              <a:gd name="T10" fmla="*/ 0 w 68"/>
              <a:gd name="T11" fmla="*/ 18 h 59"/>
              <a:gd name="T12" fmla="*/ 9 w 68"/>
              <a:gd name="T13" fmla="*/ 9 h 59"/>
              <a:gd name="T14" fmla="*/ 17 w 68"/>
              <a:gd name="T15" fmla="*/ 9 h 59"/>
              <a:gd name="T16" fmla="*/ 19 w 68"/>
              <a:gd name="T17" fmla="*/ 4 h 59"/>
              <a:gd name="T18" fmla="*/ 25 w 68"/>
              <a:gd name="T19" fmla="*/ 0 h 59"/>
              <a:gd name="T20" fmla="*/ 43 w 68"/>
              <a:gd name="T21" fmla="*/ 0 h 59"/>
              <a:gd name="T22" fmla="*/ 49 w 68"/>
              <a:gd name="T23" fmla="*/ 4 h 59"/>
              <a:gd name="T24" fmla="*/ 51 w 68"/>
              <a:gd name="T25" fmla="*/ 9 h 59"/>
              <a:gd name="T26" fmla="*/ 59 w 68"/>
              <a:gd name="T27" fmla="*/ 9 h 59"/>
              <a:gd name="T28" fmla="*/ 68 w 68"/>
              <a:gd name="T29" fmla="*/ 18 h 59"/>
              <a:gd name="T30" fmla="*/ 50 w 68"/>
              <a:gd name="T31" fmla="*/ 34 h 59"/>
              <a:gd name="T32" fmla="*/ 34 w 68"/>
              <a:gd name="T33" fmla="*/ 18 h 59"/>
              <a:gd name="T34" fmla="*/ 18 w 68"/>
              <a:gd name="T35" fmla="*/ 34 h 59"/>
              <a:gd name="T36" fmla="*/ 34 w 68"/>
              <a:gd name="T37" fmla="*/ 50 h 59"/>
              <a:gd name="T38" fmla="*/ 50 w 68"/>
              <a:gd name="T39" fmla="*/ 34 h 59"/>
              <a:gd name="T40" fmla="*/ 44 w 68"/>
              <a:gd name="T41" fmla="*/ 34 h 59"/>
              <a:gd name="T42" fmla="*/ 34 w 68"/>
              <a:gd name="T43" fmla="*/ 44 h 59"/>
              <a:gd name="T44" fmla="*/ 24 w 68"/>
              <a:gd name="T45" fmla="*/ 34 h 59"/>
              <a:gd name="T46" fmla="*/ 34 w 68"/>
              <a:gd name="T47" fmla="*/ 24 h 59"/>
              <a:gd name="T48" fmla="*/ 44 w 68"/>
              <a:gd name="T49" fmla="*/ 3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rgbClr val="32B1B4"/>
          </a:solidFill>
          <a:ln>
            <a:noFill/>
          </a:ln>
        </p:spPr>
        <p:txBody>
          <a:bodyPr/>
          <a:lstStyle/>
          <a:p>
            <a:endParaRPr lang="es-MX" sz="900"/>
          </a:p>
        </p:txBody>
      </p:sp>
      <p:sp>
        <p:nvSpPr>
          <p:cNvPr id="39" name="Freeform 15"/>
          <p:cNvSpPr>
            <a:spLocks noEditPoints="1"/>
          </p:cNvSpPr>
          <p:nvPr/>
        </p:nvSpPr>
        <p:spPr bwMode="auto">
          <a:xfrm>
            <a:off x="1316832" y="4196557"/>
            <a:ext cx="380206" cy="28575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C837"/>
          </a:solidFill>
          <a:ln w="9525">
            <a:noFill/>
            <a:round/>
            <a:headEnd/>
            <a:tailEnd/>
          </a:ln>
        </p:spPr>
        <p:txBody>
          <a:bodyPr/>
          <a:lstStyle/>
          <a:p>
            <a:pPr defTabSz="914217">
              <a:defRPr/>
            </a:pPr>
            <a:endParaRPr lang="en-US" sz="900">
              <a:latin typeface="Lato Light"/>
              <a:cs typeface="Lato Light"/>
            </a:endParaRPr>
          </a:p>
        </p:txBody>
      </p:sp>
      <p:sp>
        <p:nvSpPr>
          <p:cNvPr id="27655" name="TextBox 16"/>
          <p:cNvSpPr txBox="1">
            <a:spLocks noChangeArrowheads="1"/>
          </p:cNvSpPr>
          <p:nvPr/>
        </p:nvSpPr>
        <p:spPr bwMode="auto">
          <a:xfrm>
            <a:off x="2064544" y="1565275"/>
            <a:ext cx="2993231"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600" dirty="0">
                <a:solidFill>
                  <a:schemeClr val="bg1"/>
                </a:solidFill>
              </a:rPr>
              <a:t>Multimedia</a:t>
            </a:r>
          </a:p>
        </p:txBody>
      </p:sp>
      <p:sp>
        <p:nvSpPr>
          <p:cNvPr id="27656" name="Rectangle 17"/>
          <p:cNvSpPr>
            <a:spLocks noChangeArrowheads="1"/>
          </p:cNvSpPr>
          <p:nvPr/>
        </p:nvSpPr>
        <p:spPr bwMode="auto">
          <a:xfrm>
            <a:off x="2064544" y="1845469"/>
            <a:ext cx="2993231" cy="6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a:r>
              <a:rPr lang="fr-FR" altLang="es-MX" sz="1200">
                <a:solidFill>
                  <a:schemeClr val="bg1"/>
                </a:solidFill>
              </a:rPr>
              <a:t>Lorem ipsum dolor sit amet, consectetur adipiscing elit. Aliquam tincidunt ante nec sem congue convallis. </a:t>
            </a:r>
            <a:endParaRPr lang="en-US" altLang="es-MX" sz="1200">
              <a:solidFill>
                <a:schemeClr val="bg1"/>
              </a:solidFill>
            </a:endParaRPr>
          </a:p>
        </p:txBody>
      </p:sp>
      <p:sp>
        <p:nvSpPr>
          <p:cNvPr id="27657" name="TextBox 18"/>
          <p:cNvSpPr txBox="1">
            <a:spLocks noChangeArrowheads="1"/>
          </p:cNvSpPr>
          <p:nvPr/>
        </p:nvSpPr>
        <p:spPr bwMode="auto">
          <a:xfrm>
            <a:off x="2064544" y="2740025"/>
            <a:ext cx="2993231"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600">
                <a:solidFill>
                  <a:schemeClr val="bg1"/>
                </a:solidFill>
              </a:rPr>
              <a:t>Photography</a:t>
            </a:r>
          </a:p>
        </p:txBody>
      </p:sp>
      <p:sp>
        <p:nvSpPr>
          <p:cNvPr id="27658" name="Rectangle 19"/>
          <p:cNvSpPr>
            <a:spLocks noChangeArrowheads="1"/>
          </p:cNvSpPr>
          <p:nvPr/>
        </p:nvSpPr>
        <p:spPr bwMode="auto">
          <a:xfrm>
            <a:off x="2064544" y="3020219"/>
            <a:ext cx="2993231" cy="6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a:r>
              <a:rPr lang="fr-FR" altLang="es-MX" sz="1200">
                <a:solidFill>
                  <a:schemeClr val="bg1"/>
                </a:solidFill>
              </a:rPr>
              <a:t>Lorem ipsum dolor sit amet, consectetur adipiscing elit. Aliquam tincidunt ante nec sem congue convallis. </a:t>
            </a:r>
            <a:endParaRPr lang="en-US" altLang="es-MX" sz="1200">
              <a:solidFill>
                <a:schemeClr val="bg1"/>
              </a:solidFill>
            </a:endParaRPr>
          </a:p>
        </p:txBody>
      </p:sp>
      <p:sp>
        <p:nvSpPr>
          <p:cNvPr id="27659" name="TextBox 20"/>
          <p:cNvSpPr txBox="1">
            <a:spLocks noChangeArrowheads="1"/>
          </p:cNvSpPr>
          <p:nvPr/>
        </p:nvSpPr>
        <p:spPr bwMode="auto">
          <a:xfrm>
            <a:off x="2064544" y="3844925"/>
            <a:ext cx="2993231"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600">
                <a:solidFill>
                  <a:schemeClr val="bg1"/>
                </a:solidFill>
              </a:rPr>
              <a:t>Analytics</a:t>
            </a:r>
          </a:p>
        </p:txBody>
      </p:sp>
      <p:sp>
        <p:nvSpPr>
          <p:cNvPr id="27660" name="Rectangle 21"/>
          <p:cNvSpPr>
            <a:spLocks noChangeArrowheads="1"/>
          </p:cNvSpPr>
          <p:nvPr/>
        </p:nvSpPr>
        <p:spPr bwMode="auto">
          <a:xfrm>
            <a:off x="2064544" y="4125119"/>
            <a:ext cx="2993231" cy="6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a:r>
              <a:rPr lang="fr-FR" altLang="es-MX" sz="1200">
                <a:solidFill>
                  <a:schemeClr val="bg1"/>
                </a:solidFill>
              </a:rPr>
              <a:t>Lorem ipsum dolor sit amet, consectetur adipiscing elit. Aliquam tincidunt ante nec sem congue convallis. </a:t>
            </a:r>
            <a:endParaRPr lang="en-US" altLang="es-MX" sz="1200">
              <a:solidFill>
                <a:schemeClr val="bg1"/>
              </a:solidFill>
            </a:endParaRPr>
          </a:p>
        </p:txBody>
      </p:sp>
      <p:sp>
        <p:nvSpPr>
          <p:cNvPr id="23" name="Oval 22"/>
          <p:cNvSpPr/>
          <p:nvPr/>
        </p:nvSpPr>
        <p:spPr>
          <a:xfrm>
            <a:off x="6904832" y="1716088"/>
            <a:ext cx="718344" cy="719138"/>
          </a:xfrm>
          <a:prstGeom prst="ellipse">
            <a:avLst/>
          </a:prstGeom>
          <a:noFill/>
          <a:ln w="3810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cs typeface="Lato Light"/>
            </a:endParaRPr>
          </a:p>
        </p:txBody>
      </p:sp>
      <p:sp>
        <p:nvSpPr>
          <p:cNvPr id="24" name="Oval 23"/>
          <p:cNvSpPr/>
          <p:nvPr/>
        </p:nvSpPr>
        <p:spPr>
          <a:xfrm>
            <a:off x="6904832" y="2877344"/>
            <a:ext cx="718344" cy="719138"/>
          </a:xfrm>
          <a:prstGeom prst="ellipse">
            <a:avLst/>
          </a:prstGeom>
          <a:noFill/>
          <a:ln w="38100" cmpd="sng">
            <a:solidFill>
              <a:srgbClr val="39C88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cs typeface="Lato Light"/>
            </a:endParaRPr>
          </a:p>
        </p:txBody>
      </p:sp>
      <p:sp>
        <p:nvSpPr>
          <p:cNvPr id="25" name="Oval 24"/>
          <p:cNvSpPr/>
          <p:nvPr/>
        </p:nvSpPr>
        <p:spPr>
          <a:xfrm>
            <a:off x="6904832" y="3984625"/>
            <a:ext cx="718344" cy="719138"/>
          </a:xfrm>
          <a:prstGeom prst="ellipse">
            <a:avLst/>
          </a:prstGeom>
          <a:noFill/>
          <a:ln w="38100" cmpd="sng">
            <a:solidFill>
              <a:srgbClr val="0056FB"/>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cs typeface="Lato Light"/>
            </a:endParaRPr>
          </a:p>
        </p:txBody>
      </p:sp>
      <p:sp>
        <p:nvSpPr>
          <p:cNvPr id="27664" name="TextBox 28"/>
          <p:cNvSpPr txBox="1">
            <a:spLocks noChangeArrowheads="1"/>
          </p:cNvSpPr>
          <p:nvPr/>
        </p:nvSpPr>
        <p:spPr bwMode="auto">
          <a:xfrm>
            <a:off x="7830344" y="1565275"/>
            <a:ext cx="2993231"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600">
                <a:solidFill>
                  <a:schemeClr val="bg1"/>
                </a:solidFill>
              </a:rPr>
              <a:t>Web Development</a:t>
            </a:r>
          </a:p>
        </p:txBody>
      </p:sp>
      <p:sp>
        <p:nvSpPr>
          <p:cNvPr id="27665" name="Rectangle 39"/>
          <p:cNvSpPr>
            <a:spLocks noChangeArrowheads="1"/>
          </p:cNvSpPr>
          <p:nvPr/>
        </p:nvSpPr>
        <p:spPr bwMode="auto">
          <a:xfrm>
            <a:off x="7830344" y="1845469"/>
            <a:ext cx="2993231" cy="6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a:r>
              <a:rPr lang="fr-FR" altLang="es-MX" sz="1200">
                <a:solidFill>
                  <a:schemeClr val="bg1"/>
                </a:solidFill>
              </a:rPr>
              <a:t>Lorem ipsum dolor sit amet, consectetur adipiscing elit. Aliquam tincidunt ante nec sem congue convallis. </a:t>
            </a:r>
            <a:endParaRPr lang="en-US" altLang="es-MX" sz="1200">
              <a:solidFill>
                <a:schemeClr val="bg1"/>
              </a:solidFill>
            </a:endParaRPr>
          </a:p>
        </p:txBody>
      </p:sp>
      <p:sp>
        <p:nvSpPr>
          <p:cNvPr id="27666" name="TextBox 40"/>
          <p:cNvSpPr txBox="1">
            <a:spLocks noChangeArrowheads="1"/>
          </p:cNvSpPr>
          <p:nvPr/>
        </p:nvSpPr>
        <p:spPr bwMode="auto">
          <a:xfrm>
            <a:off x="7830344" y="2740025"/>
            <a:ext cx="2993231"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600">
                <a:solidFill>
                  <a:schemeClr val="bg1"/>
                </a:solidFill>
              </a:rPr>
              <a:t>Social Media</a:t>
            </a:r>
          </a:p>
        </p:txBody>
      </p:sp>
      <p:sp>
        <p:nvSpPr>
          <p:cNvPr id="27667" name="Rectangle 41"/>
          <p:cNvSpPr>
            <a:spLocks noChangeArrowheads="1"/>
          </p:cNvSpPr>
          <p:nvPr/>
        </p:nvSpPr>
        <p:spPr bwMode="auto">
          <a:xfrm>
            <a:off x="7830344" y="3020219"/>
            <a:ext cx="2993231" cy="6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a:r>
              <a:rPr lang="fr-FR" altLang="es-MX" sz="1200">
                <a:solidFill>
                  <a:schemeClr val="bg1"/>
                </a:solidFill>
              </a:rPr>
              <a:t>Lorem ipsum dolor sit amet, consectetur adipiscing elit. Aliquam tincidunt ante nec sem congue convallis. </a:t>
            </a:r>
            <a:endParaRPr lang="en-US" altLang="es-MX" sz="1200">
              <a:solidFill>
                <a:schemeClr val="bg1"/>
              </a:solidFill>
            </a:endParaRPr>
          </a:p>
        </p:txBody>
      </p:sp>
      <p:sp>
        <p:nvSpPr>
          <p:cNvPr id="27668" name="TextBox 42"/>
          <p:cNvSpPr txBox="1">
            <a:spLocks noChangeArrowheads="1"/>
          </p:cNvSpPr>
          <p:nvPr/>
        </p:nvSpPr>
        <p:spPr bwMode="auto">
          <a:xfrm>
            <a:off x="7830344" y="3844925"/>
            <a:ext cx="2993231"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600">
                <a:solidFill>
                  <a:schemeClr val="bg1"/>
                </a:solidFill>
              </a:rPr>
              <a:t>Cloud Service</a:t>
            </a:r>
          </a:p>
        </p:txBody>
      </p:sp>
      <p:sp>
        <p:nvSpPr>
          <p:cNvPr id="27669" name="Rectangle 43"/>
          <p:cNvSpPr>
            <a:spLocks noChangeArrowheads="1"/>
          </p:cNvSpPr>
          <p:nvPr/>
        </p:nvSpPr>
        <p:spPr bwMode="auto">
          <a:xfrm>
            <a:off x="7830344" y="4125119"/>
            <a:ext cx="2993231" cy="6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5" tIns="45723" rIns="91445" bIns="45723">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a:r>
              <a:rPr lang="fr-FR" altLang="es-MX" sz="1200">
                <a:solidFill>
                  <a:schemeClr val="bg1"/>
                </a:solidFill>
              </a:rPr>
              <a:t>Lorem ipsum dolor sit amet, consectetur adipiscing elit. Aliquam tincidunt ante nec sem congue convallis. </a:t>
            </a:r>
            <a:endParaRPr lang="en-US" altLang="es-MX" sz="1200">
              <a:solidFill>
                <a:schemeClr val="bg1"/>
              </a:solidFill>
            </a:endParaRPr>
          </a:p>
        </p:txBody>
      </p:sp>
      <p:sp>
        <p:nvSpPr>
          <p:cNvPr id="45" name="Freeform 55"/>
          <p:cNvSpPr>
            <a:spLocks noEditPoints="1"/>
          </p:cNvSpPr>
          <p:nvPr/>
        </p:nvSpPr>
        <p:spPr bwMode="auto">
          <a:xfrm>
            <a:off x="7065963" y="1914525"/>
            <a:ext cx="406400" cy="303213"/>
          </a:xfrm>
          <a:custGeom>
            <a:avLst/>
            <a:gdLst/>
            <a:ahLst/>
            <a:cxnLst>
              <a:cxn ang="0">
                <a:pos x="19" y="42"/>
              </a:cxn>
              <a:cxn ang="0">
                <a:pos x="17" y="42"/>
              </a:cxn>
              <a:cxn ang="0">
                <a:pos x="1" y="25"/>
              </a:cxn>
              <a:cxn ang="0">
                <a:pos x="1" y="24"/>
              </a:cxn>
              <a:cxn ang="0">
                <a:pos x="17" y="7"/>
              </a:cxn>
              <a:cxn ang="0">
                <a:pos x="19" y="7"/>
              </a:cxn>
              <a:cxn ang="0">
                <a:pos x="21" y="9"/>
              </a:cxn>
              <a:cxn ang="0">
                <a:pos x="21" y="11"/>
              </a:cxn>
              <a:cxn ang="0">
                <a:pos x="7" y="25"/>
              </a:cxn>
              <a:cxn ang="0">
                <a:pos x="21" y="39"/>
              </a:cxn>
              <a:cxn ang="0">
                <a:pos x="21" y="40"/>
              </a:cxn>
              <a:cxn ang="0">
                <a:pos x="19" y="42"/>
              </a:cxn>
              <a:cxn ang="0">
                <a:pos x="29" y="48"/>
              </a:cxn>
              <a:cxn ang="0">
                <a:pos x="27" y="49"/>
              </a:cxn>
              <a:cxn ang="0">
                <a:pos x="25" y="48"/>
              </a:cxn>
              <a:cxn ang="0">
                <a:pos x="24" y="47"/>
              </a:cxn>
              <a:cxn ang="0">
                <a:pos x="38" y="1"/>
              </a:cxn>
              <a:cxn ang="0">
                <a:pos x="39" y="0"/>
              </a:cxn>
              <a:cxn ang="0">
                <a:pos x="41" y="1"/>
              </a:cxn>
              <a:cxn ang="0">
                <a:pos x="42" y="2"/>
              </a:cxn>
              <a:cxn ang="0">
                <a:pos x="29" y="48"/>
              </a:cxn>
              <a:cxn ang="0">
                <a:pos x="49" y="42"/>
              </a:cxn>
              <a:cxn ang="0">
                <a:pos x="47" y="42"/>
              </a:cxn>
              <a:cxn ang="0">
                <a:pos x="45" y="40"/>
              </a:cxn>
              <a:cxn ang="0">
                <a:pos x="45" y="39"/>
              </a:cxn>
              <a:cxn ang="0">
                <a:pos x="59" y="25"/>
              </a:cxn>
              <a:cxn ang="0">
                <a:pos x="45" y="11"/>
              </a:cxn>
              <a:cxn ang="0">
                <a:pos x="45" y="9"/>
              </a:cxn>
              <a:cxn ang="0">
                <a:pos x="47" y="7"/>
              </a:cxn>
              <a:cxn ang="0">
                <a:pos x="49" y="7"/>
              </a:cxn>
              <a:cxn ang="0">
                <a:pos x="65" y="24"/>
              </a:cxn>
              <a:cxn ang="0">
                <a:pos x="65" y="25"/>
              </a:cxn>
              <a:cxn ang="0">
                <a:pos x="49" y="42"/>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accent4"/>
          </a:solidFill>
          <a:ln w="9525">
            <a:noFill/>
            <a:round/>
            <a:headEnd/>
            <a:tailEnd/>
          </a:ln>
        </p:spPr>
        <p:txBody>
          <a:bodyPr/>
          <a:lstStyle/>
          <a:p>
            <a:pPr defTabSz="914217">
              <a:defRPr/>
            </a:pPr>
            <a:endParaRPr lang="en-US" sz="900">
              <a:latin typeface="Lato Light"/>
              <a:cs typeface="Lato Light"/>
            </a:endParaRPr>
          </a:p>
        </p:txBody>
      </p:sp>
      <p:sp>
        <p:nvSpPr>
          <p:cNvPr id="47" name="Freeform 54"/>
          <p:cNvSpPr>
            <a:spLocks noEditPoints="1"/>
          </p:cNvSpPr>
          <p:nvPr/>
        </p:nvSpPr>
        <p:spPr bwMode="auto">
          <a:xfrm>
            <a:off x="7076282" y="4179888"/>
            <a:ext cx="385763" cy="286544"/>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 ang="0">
                <a:pos x="45" y="25"/>
              </a:cxn>
              <a:cxn ang="0">
                <a:pos x="33" y="13"/>
              </a:cxn>
              <a:cxn ang="0">
                <a:pos x="32" y="12"/>
              </a:cxn>
              <a:cxn ang="0">
                <a:pos x="31" y="13"/>
              </a:cxn>
              <a:cxn ang="0">
                <a:pos x="18" y="25"/>
              </a:cxn>
              <a:cxn ang="0">
                <a:pos x="18" y="26"/>
              </a:cxn>
              <a:cxn ang="0">
                <a:pos x="19" y="27"/>
              </a:cxn>
              <a:cxn ang="0">
                <a:pos x="27" y="27"/>
              </a:cxn>
              <a:cxn ang="0">
                <a:pos x="27" y="40"/>
              </a:cxn>
              <a:cxn ang="0">
                <a:pos x="28" y="41"/>
              </a:cxn>
              <a:cxn ang="0">
                <a:pos x="35" y="41"/>
              </a:cxn>
              <a:cxn ang="0">
                <a:pos x="36" y="40"/>
              </a:cxn>
              <a:cxn ang="0">
                <a:pos x="36" y="27"/>
              </a:cxn>
              <a:cxn ang="0">
                <a:pos x="44" y="27"/>
              </a:cxn>
              <a:cxn ang="0">
                <a:pos x="45" y="26"/>
              </a:cxn>
              <a:cxn ang="0">
                <a:pos x="45" y="25"/>
              </a:cxn>
            </a:cxnLst>
            <a:rect l="0" t="0" r="r" b="b"/>
            <a:pathLst>
              <a:path w="68" h="5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rgbClr val="0056FB"/>
          </a:solidFill>
          <a:ln w="9525">
            <a:noFill/>
            <a:round/>
            <a:headEnd/>
            <a:tailEnd/>
          </a:ln>
        </p:spPr>
        <p:txBody>
          <a:bodyPr/>
          <a:lstStyle/>
          <a:p>
            <a:pPr defTabSz="914217">
              <a:defRPr/>
            </a:pPr>
            <a:endParaRPr lang="en-US" sz="900">
              <a:latin typeface="Lato Light"/>
              <a:cs typeface="Lato Light"/>
            </a:endParaRPr>
          </a:p>
        </p:txBody>
      </p:sp>
      <p:sp>
        <p:nvSpPr>
          <p:cNvPr id="48" name="Freeform 171"/>
          <p:cNvSpPr>
            <a:spLocks/>
          </p:cNvSpPr>
          <p:nvPr/>
        </p:nvSpPr>
        <p:spPr bwMode="auto">
          <a:xfrm>
            <a:off x="7096125" y="3100388"/>
            <a:ext cx="346075" cy="250825"/>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rgbClr val="39C88F"/>
          </a:solidFill>
          <a:ln w="9525">
            <a:noFill/>
            <a:round/>
            <a:headEnd/>
            <a:tailEnd/>
          </a:ln>
        </p:spPr>
        <p:txBody>
          <a:bodyPr/>
          <a:lstStyle/>
          <a:p>
            <a:pPr defTabSz="914217">
              <a:defRPr/>
            </a:pPr>
            <a:endParaRPr lang="en-US" sz="900">
              <a:latin typeface="Lato Light"/>
              <a:cs typeface="Lato Light"/>
            </a:endParaRPr>
          </a:p>
        </p:txBody>
      </p:sp>
      <p:sp>
        <p:nvSpPr>
          <p:cNvPr id="27673" name="Shape 188"/>
          <p:cNvSpPr>
            <a:spLocks noChangeArrowheads="1"/>
          </p:cNvSpPr>
          <p:nvPr/>
        </p:nvSpPr>
        <p:spPr bwMode="auto">
          <a:xfrm>
            <a:off x="1139032" y="5112544"/>
            <a:ext cx="99107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sz="3600">
                <a:solidFill>
                  <a:schemeClr val="tx1"/>
                </a:solidFill>
                <a:latin typeface="Lato Light" panose="020F0302020204030203" pitchFamily="34" charset="0"/>
                <a:ea typeface="MS PGothic" panose="020B0600070205080204" pitchFamily="34" charset="-128"/>
              </a:defRPr>
            </a:lvl1pPr>
            <a:lvl2pPr marL="742950" indent="-285750" defTabSz="584200">
              <a:defRPr sz="3600">
                <a:solidFill>
                  <a:schemeClr val="tx1"/>
                </a:solidFill>
                <a:latin typeface="Lato Light" panose="020F0302020204030203" pitchFamily="34" charset="0"/>
                <a:ea typeface="MS PGothic" panose="020B0600070205080204" pitchFamily="34" charset="-128"/>
              </a:defRPr>
            </a:lvl2pPr>
            <a:lvl3pPr marL="1143000" indent="-228600" defTabSz="584200">
              <a:defRPr sz="3600">
                <a:solidFill>
                  <a:schemeClr val="tx1"/>
                </a:solidFill>
                <a:latin typeface="Lato Light" panose="020F0302020204030203" pitchFamily="34" charset="0"/>
                <a:ea typeface="MS PGothic" panose="020B0600070205080204" pitchFamily="34" charset="-128"/>
              </a:defRPr>
            </a:lvl3pPr>
            <a:lvl4pPr marL="1600200" indent="-228600" defTabSz="584200">
              <a:defRPr sz="3600">
                <a:solidFill>
                  <a:schemeClr val="tx1"/>
                </a:solidFill>
                <a:latin typeface="Lato Light" panose="020F0302020204030203" pitchFamily="34" charset="0"/>
                <a:ea typeface="MS PGothic" panose="020B0600070205080204" pitchFamily="34" charset="-128"/>
              </a:defRPr>
            </a:lvl4pPr>
            <a:lvl5pPr marL="2057400" indent="-228600" defTabSz="584200">
              <a:defRPr sz="3600">
                <a:solidFill>
                  <a:schemeClr val="tx1"/>
                </a:solidFill>
                <a:latin typeface="Lato Light" panose="020F0302020204030203" pitchFamily="34" charset="0"/>
                <a:ea typeface="MS PGothic" panose="020B0600070205080204" pitchFamily="34" charset="-128"/>
              </a:defRPr>
            </a:lvl5pPr>
            <a:lvl6pPr marL="2514600" indent="-228600" defTabSz="584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584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584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584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a:lnSpc>
                <a:spcPct val="110000"/>
              </a:lnSpc>
              <a:spcBef>
                <a:spcPts val="1500"/>
              </a:spcBef>
            </a:pPr>
            <a:r>
              <a:rPr lang="en-US" altLang="es-MX" sz="1400">
                <a:solidFill>
                  <a:schemeClr val="bg1"/>
                </a:solidFill>
                <a:sym typeface="Helvetica Neue Light" charset="0"/>
              </a:rPr>
              <a:t>Entrepreneurial activities differ substantially depending on the type of organization and creativity involved. Entrepreneurship ranges in scale from solo, part-time projects to large-scale undertakings that create many jobs. Many h</a:t>
            </a:r>
          </a:p>
        </p:txBody>
      </p:sp>
      <p:sp>
        <p:nvSpPr>
          <p:cNvPr id="37" name="TextBox 66">
            <a:extLst>
              <a:ext uri="{FF2B5EF4-FFF2-40B4-BE49-F238E27FC236}">
                <a16:creationId xmlns:a16="http://schemas.microsoft.com/office/drawing/2014/main" id="{54A55AC4-F50D-4326-8F33-0ED06B52828A}"/>
              </a:ext>
            </a:extLst>
          </p:cNvPr>
          <p:cNvSpPr txBox="1">
            <a:spLocks noChangeArrowheads="1"/>
          </p:cNvSpPr>
          <p:nvPr/>
        </p:nvSpPr>
        <p:spPr bwMode="auto">
          <a:xfrm>
            <a:off x="808832" y="264319"/>
            <a:ext cx="328006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altLang="es-MX" sz="3300" b="1" dirty="0" err="1">
                <a:solidFill>
                  <a:srgbClr val="FFC837"/>
                </a:solidFill>
                <a:latin typeface="Lato" panose="020F0502020204030203" pitchFamily="34" charset="0"/>
              </a:rPr>
              <a:t>My</a:t>
            </a:r>
            <a:r>
              <a:rPr lang="es-CO" altLang="es-MX" sz="3300" b="1" dirty="0">
                <a:solidFill>
                  <a:srgbClr val="FFC837"/>
                </a:solidFill>
                <a:latin typeface="Lato" panose="020F0502020204030203" pitchFamily="34" charset="0"/>
              </a:rPr>
              <a:t> Job </a:t>
            </a:r>
            <a:r>
              <a:rPr lang="en-US" altLang="es-MX" sz="3300" b="1" dirty="0">
                <a:solidFill>
                  <a:schemeClr val="bg1"/>
                </a:solidFill>
                <a:latin typeface="Lato" panose="020F0502020204030203" pitchFamily="34" charset="0"/>
              </a:rPr>
              <a:t>Timeline</a:t>
            </a:r>
          </a:p>
        </p:txBody>
      </p:sp>
      <p:grpSp>
        <p:nvGrpSpPr>
          <p:cNvPr id="38" name="Group 67">
            <a:extLst>
              <a:ext uri="{FF2B5EF4-FFF2-40B4-BE49-F238E27FC236}">
                <a16:creationId xmlns:a16="http://schemas.microsoft.com/office/drawing/2014/main" id="{DE1325CE-B550-4E74-8033-D377EFDD20C8}"/>
              </a:ext>
            </a:extLst>
          </p:cNvPr>
          <p:cNvGrpSpPr>
            <a:grpSpLocks/>
          </p:cNvGrpSpPr>
          <p:nvPr/>
        </p:nvGrpSpPr>
        <p:grpSpPr bwMode="auto">
          <a:xfrm>
            <a:off x="889000" y="858838"/>
            <a:ext cx="1139825" cy="36513"/>
            <a:chOff x="1775295" y="2028842"/>
            <a:chExt cx="3021910" cy="45719"/>
          </a:xfrm>
        </p:grpSpPr>
        <p:sp>
          <p:nvSpPr>
            <p:cNvPr id="40" name="Rectangle 68">
              <a:extLst>
                <a:ext uri="{FF2B5EF4-FFF2-40B4-BE49-F238E27FC236}">
                  <a16:creationId xmlns:a16="http://schemas.microsoft.com/office/drawing/2014/main" id="{AA0DAA55-78BA-475E-872A-BF1F4577A268}"/>
                </a:ext>
              </a:extLst>
            </p:cNvPr>
            <p:cNvSpPr/>
            <p:nvPr/>
          </p:nvSpPr>
          <p:spPr>
            <a:xfrm flipV="1">
              <a:off x="1775295" y="2028842"/>
              <a:ext cx="540830" cy="45719"/>
            </a:xfrm>
            <a:prstGeom prst="rect">
              <a:avLst/>
            </a:prstGeom>
            <a:solidFill>
              <a:srgbClr val="BF29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41" name="Rectangle 69">
              <a:extLst>
                <a:ext uri="{FF2B5EF4-FFF2-40B4-BE49-F238E27FC236}">
                  <a16:creationId xmlns:a16="http://schemas.microsoft.com/office/drawing/2014/main" id="{1BC6D58B-3317-4E0E-A6DE-BE9EE4C476EC}"/>
                </a:ext>
              </a:extLst>
            </p:cNvPr>
            <p:cNvSpPr/>
            <p:nvPr/>
          </p:nvSpPr>
          <p:spPr>
            <a:xfrm flipV="1">
              <a:off x="2391883" y="2028842"/>
              <a:ext cx="538725" cy="45719"/>
            </a:xfrm>
            <a:prstGeom prst="rect">
              <a:avLst/>
            </a:prstGeom>
            <a:solidFill>
              <a:srgbClr val="39C88F"/>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42" name="Rectangle 79">
              <a:extLst>
                <a:ext uri="{FF2B5EF4-FFF2-40B4-BE49-F238E27FC236}">
                  <a16:creationId xmlns:a16="http://schemas.microsoft.com/office/drawing/2014/main" id="{0F4DD4BC-3E94-4227-9698-C8BAC075148D}"/>
                </a:ext>
              </a:extLst>
            </p:cNvPr>
            <p:cNvSpPr/>
            <p:nvPr/>
          </p:nvSpPr>
          <p:spPr>
            <a:xfrm flipV="1">
              <a:off x="3025305" y="2028842"/>
              <a:ext cx="540830" cy="45719"/>
            </a:xfrm>
            <a:prstGeom prst="rect">
              <a:avLst/>
            </a:prstGeom>
            <a:solidFill>
              <a:srgbClr val="FFC8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43" name="Rectangle 80">
              <a:extLst>
                <a:ext uri="{FF2B5EF4-FFF2-40B4-BE49-F238E27FC236}">
                  <a16:creationId xmlns:a16="http://schemas.microsoft.com/office/drawing/2014/main" id="{B95FBFB5-2E8C-4D23-9E0E-9A691F615377}"/>
                </a:ext>
              </a:extLst>
            </p:cNvPr>
            <p:cNvSpPr/>
            <p:nvPr/>
          </p:nvSpPr>
          <p:spPr>
            <a:xfrm flipV="1">
              <a:off x="3641893" y="2028842"/>
              <a:ext cx="538725" cy="45719"/>
            </a:xfrm>
            <a:prstGeom prst="rect">
              <a:avLst/>
            </a:prstGeom>
            <a:solidFill>
              <a:srgbClr val="32B1B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44" name="Rectangle 81">
              <a:extLst>
                <a:ext uri="{FF2B5EF4-FFF2-40B4-BE49-F238E27FC236}">
                  <a16:creationId xmlns:a16="http://schemas.microsoft.com/office/drawing/2014/main" id="{549814BE-99DF-4309-A6FC-B861FB515BE5}"/>
                </a:ext>
              </a:extLst>
            </p:cNvPr>
            <p:cNvSpPr/>
            <p:nvPr/>
          </p:nvSpPr>
          <p:spPr>
            <a:xfrm flipV="1">
              <a:off x="4256376" y="2028842"/>
              <a:ext cx="540829" cy="45719"/>
            </a:xfrm>
            <a:prstGeom prst="rect">
              <a:avLst/>
            </a:prstGeom>
            <a:solidFill>
              <a:srgbClr val="0056FB"/>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53" name="TextBox 82">
            <a:extLst>
              <a:ext uri="{FF2B5EF4-FFF2-40B4-BE49-F238E27FC236}">
                <a16:creationId xmlns:a16="http://schemas.microsoft.com/office/drawing/2014/main" id="{423F370A-18F9-4705-A38C-23EC00D1B11A}"/>
              </a:ext>
            </a:extLst>
          </p:cNvPr>
          <p:cNvSpPr txBox="1">
            <a:spLocks noChangeArrowheads="1"/>
          </p:cNvSpPr>
          <p:nvPr/>
        </p:nvSpPr>
        <p:spPr bwMode="auto">
          <a:xfrm>
            <a:off x="834232" y="906463"/>
            <a:ext cx="15446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900" b="1" dirty="0">
                <a:solidFill>
                  <a:schemeClr val="bg1"/>
                </a:solidFill>
                <a:latin typeface="Calibri" panose="020F0502020204030204" pitchFamily="34" charset="0"/>
                <a:cs typeface="Calibri" panose="020F0502020204030204" pitchFamily="34" charset="0"/>
              </a:rPr>
              <a:t>Basic Subtitle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6CA17698-6EDE-4ACF-836B-F36BEF42515E}"/>
              </a:ext>
            </a:extLst>
          </p:cNvPr>
          <p:cNvSpPr>
            <a:spLocks noGrp="1"/>
          </p:cNvSpPr>
          <p:nvPr>
            <p:ph type="pic" sz="quarter" idx="10"/>
          </p:nvPr>
        </p:nvSpPr>
        <p:spPr/>
      </p:sp>
      <p:sp>
        <p:nvSpPr>
          <p:cNvPr id="4" name="Marcador de posición de imagen 3">
            <a:extLst>
              <a:ext uri="{FF2B5EF4-FFF2-40B4-BE49-F238E27FC236}">
                <a16:creationId xmlns:a16="http://schemas.microsoft.com/office/drawing/2014/main" id="{AA4883FA-A7EB-4071-B59F-7C4EF55E6882}"/>
              </a:ext>
            </a:extLst>
          </p:cNvPr>
          <p:cNvSpPr>
            <a:spLocks noGrp="1"/>
          </p:cNvSpPr>
          <p:nvPr>
            <p:ph type="pic" sz="quarter" idx="11"/>
          </p:nvPr>
        </p:nvSpPr>
        <p:spPr/>
      </p:sp>
      <p:sp>
        <p:nvSpPr>
          <p:cNvPr id="61" name="Marcador de posición de imagen 60">
            <a:extLst>
              <a:ext uri="{FF2B5EF4-FFF2-40B4-BE49-F238E27FC236}">
                <a16:creationId xmlns:a16="http://schemas.microsoft.com/office/drawing/2014/main" id="{D892DC5F-7D10-4297-8079-39F45AAB4CC3}"/>
              </a:ext>
            </a:extLst>
          </p:cNvPr>
          <p:cNvSpPr>
            <a:spLocks noGrp="1"/>
          </p:cNvSpPr>
          <p:nvPr>
            <p:ph type="pic" sz="quarter" idx="12"/>
          </p:nvPr>
        </p:nvSpPr>
        <p:spPr/>
      </p:sp>
      <p:sp>
        <p:nvSpPr>
          <p:cNvPr id="62" name="Marcador de posición de imagen 61">
            <a:extLst>
              <a:ext uri="{FF2B5EF4-FFF2-40B4-BE49-F238E27FC236}">
                <a16:creationId xmlns:a16="http://schemas.microsoft.com/office/drawing/2014/main" id="{BBA241A3-48EC-45A5-9195-1BAA303E9129}"/>
              </a:ext>
            </a:extLst>
          </p:cNvPr>
          <p:cNvSpPr>
            <a:spLocks noGrp="1"/>
          </p:cNvSpPr>
          <p:nvPr>
            <p:ph type="pic" sz="quarter" idx="13"/>
          </p:nvPr>
        </p:nvSpPr>
        <p:spPr/>
      </p:sp>
      <p:sp>
        <p:nvSpPr>
          <p:cNvPr id="63" name="Marcador de posición de imagen 62">
            <a:extLst>
              <a:ext uri="{FF2B5EF4-FFF2-40B4-BE49-F238E27FC236}">
                <a16:creationId xmlns:a16="http://schemas.microsoft.com/office/drawing/2014/main" id="{5D1E3588-2A9E-4B95-A360-54E9F17C5F93}"/>
              </a:ext>
            </a:extLst>
          </p:cNvPr>
          <p:cNvSpPr>
            <a:spLocks noGrp="1"/>
          </p:cNvSpPr>
          <p:nvPr>
            <p:ph type="pic" sz="quarter" idx="14"/>
          </p:nvPr>
        </p:nvSpPr>
        <p:spPr/>
      </p:sp>
      <p:sp>
        <p:nvSpPr>
          <p:cNvPr id="64" name="Marcador de posición de imagen 63">
            <a:extLst>
              <a:ext uri="{FF2B5EF4-FFF2-40B4-BE49-F238E27FC236}">
                <a16:creationId xmlns:a16="http://schemas.microsoft.com/office/drawing/2014/main" id="{D77FCD1D-6075-4270-8525-15941D04028B}"/>
              </a:ext>
            </a:extLst>
          </p:cNvPr>
          <p:cNvSpPr>
            <a:spLocks noGrp="1"/>
          </p:cNvSpPr>
          <p:nvPr>
            <p:ph type="pic" sz="quarter" idx="15"/>
          </p:nvPr>
        </p:nvSpPr>
        <p:spPr/>
      </p:sp>
      <p:sp>
        <p:nvSpPr>
          <p:cNvPr id="65" name="Rectangle 7">
            <a:extLst>
              <a:ext uri="{FF2B5EF4-FFF2-40B4-BE49-F238E27FC236}">
                <a16:creationId xmlns:a16="http://schemas.microsoft.com/office/drawing/2014/main" id="{D4710D0D-CC60-4918-96DF-489D384B456C}"/>
              </a:ext>
            </a:extLst>
          </p:cNvPr>
          <p:cNvSpPr/>
          <p:nvPr/>
        </p:nvSpPr>
        <p:spPr>
          <a:xfrm>
            <a:off x="2482850" y="2286794"/>
            <a:ext cx="1799432" cy="1800225"/>
          </a:xfrm>
          <a:prstGeom prst="rect">
            <a:avLst/>
          </a:prstGeom>
          <a:solidFill>
            <a:srgbClr val="FFC837"/>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id-ID" sz="900"/>
          </a:p>
        </p:txBody>
      </p:sp>
      <p:sp>
        <p:nvSpPr>
          <p:cNvPr id="66" name="Rectangle 8">
            <a:extLst>
              <a:ext uri="{FF2B5EF4-FFF2-40B4-BE49-F238E27FC236}">
                <a16:creationId xmlns:a16="http://schemas.microsoft.com/office/drawing/2014/main" id="{DF81D5B0-AEDF-41F7-8BEE-DF5DDC56CFE6}"/>
              </a:ext>
            </a:extLst>
          </p:cNvPr>
          <p:cNvSpPr/>
          <p:nvPr/>
        </p:nvSpPr>
        <p:spPr>
          <a:xfrm>
            <a:off x="678657" y="4091782"/>
            <a:ext cx="1799431" cy="1800225"/>
          </a:xfrm>
          <a:prstGeom prst="rect">
            <a:avLst/>
          </a:prstGeom>
          <a:solidFill>
            <a:srgbClr val="39C8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id-ID" sz="900"/>
          </a:p>
        </p:txBody>
      </p:sp>
      <p:sp>
        <p:nvSpPr>
          <p:cNvPr id="67" name="Rectangle 9">
            <a:extLst>
              <a:ext uri="{FF2B5EF4-FFF2-40B4-BE49-F238E27FC236}">
                <a16:creationId xmlns:a16="http://schemas.microsoft.com/office/drawing/2014/main" id="{DCF3BF01-4CA3-491E-865F-6AA7D68B1A41}"/>
              </a:ext>
            </a:extLst>
          </p:cNvPr>
          <p:cNvSpPr/>
          <p:nvPr/>
        </p:nvSpPr>
        <p:spPr>
          <a:xfrm>
            <a:off x="6098382" y="2286794"/>
            <a:ext cx="1799431" cy="1800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id-ID" sz="900"/>
          </a:p>
        </p:txBody>
      </p:sp>
      <p:sp>
        <p:nvSpPr>
          <p:cNvPr id="68" name="Rectangle 10">
            <a:extLst>
              <a:ext uri="{FF2B5EF4-FFF2-40B4-BE49-F238E27FC236}">
                <a16:creationId xmlns:a16="http://schemas.microsoft.com/office/drawing/2014/main" id="{314F11A7-4685-433E-B429-3C4EDE448FA9}"/>
              </a:ext>
            </a:extLst>
          </p:cNvPr>
          <p:cNvSpPr/>
          <p:nvPr/>
        </p:nvSpPr>
        <p:spPr>
          <a:xfrm>
            <a:off x="4294188" y="4091782"/>
            <a:ext cx="1799432" cy="1800225"/>
          </a:xfrm>
          <a:prstGeom prst="rect">
            <a:avLst/>
          </a:prstGeom>
          <a:solidFill>
            <a:srgbClr val="BF2937"/>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id-ID" sz="900"/>
          </a:p>
        </p:txBody>
      </p:sp>
      <p:sp>
        <p:nvSpPr>
          <p:cNvPr id="69" name="Rectangle 11">
            <a:extLst>
              <a:ext uri="{FF2B5EF4-FFF2-40B4-BE49-F238E27FC236}">
                <a16:creationId xmlns:a16="http://schemas.microsoft.com/office/drawing/2014/main" id="{E37F47DC-59C4-4CBE-9DCF-D04A631D3CFE}"/>
              </a:ext>
            </a:extLst>
          </p:cNvPr>
          <p:cNvSpPr/>
          <p:nvPr/>
        </p:nvSpPr>
        <p:spPr>
          <a:xfrm>
            <a:off x="9709150" y="2286794"/>
            <a:ext cx="1799432" cy="1800225"/>
          </a:xfrm>
          <a:prstGeom prst="rect">
            <a:avLst/>
          </a:prstGeom>
          <a:solidFill>
            <a:srgbClr val="0056FB"/>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id-ID" sz="900"/>
          </a:p>
        </p:txBody>
      </p:sp>
      <p:sp>
        <p:nvSpPr>
          <p:cNvPr id="70" name="Rectangle 12">
            <a:extLst>
              <a:ext uri="{FF2B5EF4-FFF2-40B4-BE49-F238E27FC236}">
                <a16:creationId xmlns:a16="http://schemas.microsoft.com/office/drawing/2014/main" id="{E658C0BB-9C96-42E4-8FDF-4347177ACB95}"/>
              </a:ext>
            </a:extLst>
          </p:cNvPr>
          <p:cNvSpPr/>
          <p:nvPr/>
        </p:nvSpPr>
        <p:spPr>
          <a:xfrm>
            <a:off x="7905750" y="4091782"/>
            <a:ext cx="1799432" cy="1800225"/>
          </a:xfrm>
          <a:prstGeom prst="rect">
            <a:avLst/>
          </a:prstGeom>
          <a:solidFill>
            <a:srgbClr val="32B1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id-ID" sz="900"/>
          </a:p>
        </p:txBody>
      </p:sp>
      <p:sp>
        <p:nvSpPr>
          <p:cNvPr id="71" name="TextBox 66">
            <a:extLst>
              <a:ext uri="{FF2B5EF4-FFF2-40B4-BE49-F238E27FC236}">
                <a16:creationId xmlns:a16="http://schemas.microsoft.com/office/drawing/2014/main" id="{FF626E4A-8D6C-46C0-A1FD-AC9F00195A76}"/>
              </a:ext>
            </a:extLst>
          </p:cNvPr>
          <p:cNvSpPr txBox="1">
            <a:spLocks noChangeArrowheads="1"/>
          </p:cNvSpPr>
          <p:nvPr/>
        </p:nvSpPr>
        <p:spPr bwMode="auto">
          <a:xfrm>
            <a:off x="808832" y="264319"/>
            <a:ext cx="280403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altLang="es-MX" sz="3300" b="1" dirty="0" err="1">
                <a:solidFill>
                  <a:srgbClr val="FFC837"/>
                </a:solidFill>
                <a:latin typeface="Lato" panose="020F0502020204030203" pitchFamily="34" charset="0"/>
              </a:rPr>
              <a:t>My</a:t>
            </a:r>
            <a:r>
              <a:rPr lang="es-CO" altLang="es-MX" sz="3300" b="1" dirty="0">
                <a:solidFill>
                  <a:srgbClr val="FFC837"/>
                </a:solidFill>
                <a:latin typeface="Lato" panose="020F0502020204030203" pitchFamily="34" charset="0"/>
              </a:rPr>
              <a:t> </a:t>
            </a:r>
            <a:r>
              <a:rPr lang="en-US" altLang="es-MX" sz="3300" b="1" dirty="0" err="1">
                <a:solidFill>
                  <a:schemeClr val="bg1"/>
                </a:solidFill>
                <a:latin typeface="Lato" panose="020F0502020204030203" pitchFamily="34" charset="0"/>
              </a:rPr>
              <a:t>Portafolio</a:t>
            </a:r>
            <a:endParaRPr lang="en-US" altLang="es-MX" sz="3300" b="1" dirty="0">
              <a:solidFill>
                <a:schemeClr val="bg1"/>
              </a:solidFill>
              <a:latin typeface="Lato" panose="020F0502020204030203" pitchFamily="34" charset="0"/>
            </a:endParaRPr>
          </a:p>
        </p:txBody>
      </p:sp>
      <p:grpSp>
        <p:nvGrpSpPr>
          <p:cNvPr id="72" name="Group 67">
            <a:extLst>
              <a:ext uri="{FF2B5EF4-FFF2-40B4-BE49-F238E27FC236}">
                <a16:creationId xmlns:a16="http://schemas.microsoft.com/office/drawing/2014/main" id="{F27F5422-898D-4871-A39C-6384463A2DCA}"/>
              </a:ext>
            </a:extLst>
          </p:cNvPr>
          <p:cNvGrpSpPr>
            <a:grpSpLocks/>
          </p:cNvGrpSpPr>
          <p:nvPr/>
        </p:nvGrpSpPr>
        <p:grpSpPr bwMode="auto">
          <a:xfrm>
            <a:off x="889000" y="858838"/>
            <a:ext cx="1139825" cy="36513"/>
            <a:chOff x="1775295" y="2028842"/>
            <a:chExt cx="3021910" cy="45719"/>
          </a:xfrm>
        </p:grpSpPr>
        <p:sp>
          <p:nvSpPr>
            <p:cNvPr id="73" name="Rectangle 68">
              <a:extLst>
                <a:ext uri="{FF2B5EF4-FFF2-40B4-BE49-F238E27FC236}">
                  <a16:creationId xmlns:a16="http://schemas.microsoft.com/office/drawing/2014/main" id="{FB95664D-A4DB-45FF-B12E-8554B1A31D5A}"/>
                </a:ext>
              </a:extLst>
            </p:cNvPr>
            <p:cNvSpPr/>
            <p:nvPr/>
          </p:nvSpPr>
          <p:spPr>
            <a:xfrm flipV="1">
              <a:off x="1775295" y="2028842"/>
              <a:ext cx="540830" cy="45719"/>
            </a:xfrm>
            <a:prstGeom prst="rect">
              <a:avLst/>
            </a:prstGeom>
            <a:solidFill>
              <a:srgbClr val="BF29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74" name="Rectangle 69">
              <a:extLst>
                <a:ext uri="{FF2B5EF4-FFF2-40B4-BE49-F238E27FC236}">
                  <a16:creationId xmlns:a16="http://schemas.microsoft.com/office/drawing/2014/main" id="{C2976A1D-CDF6-40EF-917E-508767563968}"/>
                </a:ext>
              </a:extLst>
            </p:cNvPr>
            <p:cNvSpPr/>
            <p:nvPr/>
          </p:nvSpPr>
          <p:spPr>
            <a:xfrm flipV="1">
              <a:off x="2391883" y="2028842"/>
              <a:ext cx="538725" cy="45719"/>
            </a:xfrm>
            <a:prstGeom prst="rect">
              <a:avLst/>
            </a:prstGeom>
            <a:solidFill>
              <a:srgbClr val="39C88F"/>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75" name="Rectangle 79">
              <a:extLst>
                <a:ext uri="{FF2B5EF4-FFF2-40B4-BE49-F238E27FC236}">
                  <a16:creationId xmlns:a16="http://schemas.microsoft.com/office/drawing/2014/main" id="{00EBA5F0-F7CA-4C2E-80AF-AB1A04125CD5}"/>
                </a:ext>
              </a:extLst>
            </p:cNvPr>
            <p:cNvSpPr/>
            <p:nvPr/>
          </p:nvSpPr>
          <p:spPr>
            <a:xfrm flipV="1">
              <a:off x="3025305" y="2028842"/>
              <a:ext cx="540830" cy="45719"/>
            </a:xfrm>
            <a:prstGeom prst="rect">
              <a:avLst/>
            </a:prstGeom>
            <a:solidFill>
              <a:srgbClr val="FFC837"/>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76" name="Rectangle 80">
              <a:extLst>
                <a:ext uri="{FF2B5EF4-FFF2-40B4-BE49-F238E27FC236}">
                  <a16:creationId xmlns:a16="http://schemas.microsoft.com/office/drawing/2014/main" id="{7B856A99-0C35-4B06-80CD-EE13D8BD86F9}"/>
                </a:ext>
              </a:extLst>
            </p:cNvPr>
            <p:cNvSpPr/>
            <p:nvPr/>
          </p:nvSpPr>
          <p:spPr>
            <a:xfrm flipV="1">
              <a:off x="3641893" y="2028842"/>
              <a:ext cx="538725" cy="45719"/>
            </a:xfrm>
            <a:prstGeom prst="rect">
              <a:avLst/>
            </a:prstGeom>
            <a:solidFill>
              <a:srgbClr val="32B1B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77" name="Rectangle 81">
              <a:extLst>
                <a:ext uri="{FF2B5EF4-FFF2-40B4-BE49-F238E27FC236}">
                  <a16:creationId xmlns:a16="http://schemas.microsoft.com/office/drawing/2014/main" id="{589B0E73-5FE1-49A3-89E2-9EAD184428FA}"/>
                </a:ext>
              </a:extLst>
            </p:cNvPr>
            <p:cNvSpPr/>
            <p:nvPr/>
          </p:nvSpPr>
          <p:spPr>
            <a:xfrm flipV="1">
              <a:off x="4256376" y="2028842"/>
              <a:ext cx="540829" cy="45719"/>
            </a:xfrm>
            <a:prstGeom prst="rect">
              <a:avLst/>
            </a:prstGeom>
            <a:solidFill>
              <a:srgbClr val="0056FB"/>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78" name="TextBox 82">
            <a:extLst>
              <a:ext uri="{FF2B5EF4-FFF2-40B4-BE49-F238E27FC236}">
                <a16:creationId xmlns:a16="http://schemas.microsoft.com/office/drawing/2014/main" id="{BC30E502-2BDC-4094-AC20-667C6CBB8DAE}"/>
              </a:ext>
            </a:extLst>
          </p:cNvPr>
          <p:cNvSpPr txBox="1">
            <a:spLocks noChangeArrowheads="1"/>
          </p:cNvSpPr>
          <p:nvPr/>
        </p:nvSpPr>
        <p:spPr bwMode="auto">
          <a:xfrm>
            <a:off x="834232" y="906463"/>
            <a:ext cx="154465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id-ID" altLang="es-MX" sz="1900" b="1" dirty="0">
                <a:solidFill>
                  <a:schemeClr val="bg1"/>
                </a:solidFill>
                <a:latin typeface="Calibri" panose="020F0502020204030204" pitchFamily="34" charset="0"/>
                <a:cs typeface="Calibri" panose="020F0502020204030204" pitchFamily="34" charset="0"/>
              </a:rPr>
              <a:t>Basic Subtitle</a:t>
            </a:r>
          </a:p>
        </p:txBody>
      </p:sp>
      <p:sp>
        <p:nvSpPr>
          <p:cNvPr id="79" name="Rectangle 15">
            <a:extLst>
              <a:ext uri="{FF2B5EF4-FFF2-40B4-BE49-F238E27FC236}">
                <a16:creationId xmlns:a16="http://schemas.microsoft.com/office/drawing/2014/main" id="{391C0456-7EFA-44A7-B6F4-2D25CD45B361}"/>
              </a:ext>
            </a:extLst>
          </p:cNvPr>
          <p:cNvSpPr>
            <a:spLocks noChangeArrowheads="1"/>
          </p:cNvSpPr>
          <p:nvPr/>
        </p:nvSpPr>
        <p:spPr bwMode="auto">
          <a:xfrm>
            <a:off x="2655888" y="3296898"/>
            <a:ext cx="1529557" cy="53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50000"/>
              </a:lnSpc>
            </a:pPr>
            <a:r>
              <a:rPr lang="pt-BR" altLang="es-MX" sz="1000">
                <a:solidFill>
                  <a:schemeClr val="bg1"/>
                </a:solidFill>
                <a:latin typeface="Calibri Light" panose="020F0302020204030204" pitchFamily="34" charset="0"/>
                <a:cs typeface="Calibri Light" panose="020F0302020204030204" pitchFamily="34" charset="0"/>
              </a:rPr>
              <a:t>Lorem ipsum dolor sit amet, consectetur</a:t>
            </a:r>
            <a:endParaRPr lang="en-US" altLang="es-MX" sz="1000">
              <a:solidFill>
                <a:schemeClr val="bg1"/>
              </a:solidFill>
              <a:latin typeface="Calibri Light" panose="020F0302020204030204" pitchFamily="34" charset="0"/>
              <a:cs typeface="Calibri Light" panose="020F0302020204030204" pitchFamily="34" charset="0"/>
            </a:endParaRPr>
          </a:p>
        </p:txBody>
      </p:sp>
      <p:sp>
        <p:nvSpPr>
          <p:cNvPr id="80" name="TextBox 16">
            <a:extLst>
              <a:ext uri="{FF2B5EF4-FFF2-40B4-BE49-F238E27FC236}">
                <a16:creationId xmlns:a16="http://schemas.microsoft.com/office/drawing/2014/main" id="{AD559A8E-58FB-4DF4-9156-C0A075416308}"/>
              </a:ext>
            </a:extLst>
          </p:cNvPr>
          <p:cNvSpPr txBox="1">
            <a:spLocks noChangeArrowheads="1"/>
          </p:cNvSpPr>
          <p:nvPr/>
        </p:nvSpPr>
        <p:spPr bwMode="auto">
          <a:xfrm>
            <a:off x="2921666" y="3087348"/>
            <a:ext cx="1001969"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id-ID" altLang="es-MX" sz="1400" b="1">
                <a:solidFill>
                  <a:schemeClr val="bg1"/>
                </a:solidFill>
                <a:latin typeface="Source Sans Pro" panose="020B0503030403020204" pitchFamily="34" charset="0"/>
              </a:rPr>
              <a:t>Example 1</a:t>
            </a:r>
          </a:p>
        </p:txBody>
      </p:sp>
      <p:sp>
        <p:nvSpPr>
          <p:cNvPr id="81" name="Rectangle 20">
            <a:extLst>
              <a:ext uri="{FF2B5EF4-FFF2-40B4-BE49-F238E27FC236}">
                <a16:creationId xmlns:a16="http://schemas.microsoft.com/office/drawing/2014/main" id="{8494BAD1-084D-40E1-B5AE-7EE32CEAD820}"/>
              </a:ext>
            </a:extLst>
          </p:cNvPr>
          <p:cNvSpPr>
            <a:spLocks noChangeArrowheads="1"/>
          </p:cNvSpPr>
          <p:nvPr/>
        </p:nvSpPr>
        <p:spPr bwMode="auto">
          <a:xfrm>
            <a:off x="6249988" y="3304836"/>
            <a:ext cx="1529557" cy="53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50000"/>
              </a:lnSpc>
            </a:pPr>
            <a:r>
              <a:rPr lang="pt-BR" altLang="es-MX" sz="1000">
                <a:solidFill>
                  <a:schemeClr val="bg1"/>
                </a:solidFill>
                <a:latin typeface="Calibri Light" panose="020F0302020204030204" pitchFamily="34" charset="0"/>
                <a:cs typeface="Calibri Light" panose="020F0302020204030204" pitchFamily="34" charset="0"/>
              </a:rPr>
              <a:t>Lorem ipsum dolor sit amet, consectetur</a:t>
            </a:r>
            <a:endParaRPr lang="en-US" altLang="es-MX" sz="1000">
              <a:solidFill>
                <a:schemeClr val="bg1"/>
              </a:solidFill>
              <a:latin typeface="Calibri Light" panose="020F0302020204030204" pitchFamily="34" charset="0"/>
              <a:cs typeface="Calibri Light" panose="020F0302020204030204" pitchFamily="34" charset="0"/>
            </a:endParaRPr>
          </a:p>
        </p:txBody>
      </p:sp>
      <p:sp>
        <p:nvSpPr>
          <p:cNvPr id="82" name="TextBox 22">
            <a:extLst>
              <a:ext uri="{FF2B5EF4-FFF2-40B4-BE49-F238E27FC236}">
                <a16:creationId xmlns:a16="http://schemas.microsoft.com/office/drawing/2014/main" id="{4AA22B38-C93D-4140-B8D9-0CB9C9161135}"/>
              </a:ext>
            </a:extLst>
          </p:cNvPr>
          <p:cNvSpPr txBox="1">
            <a:spLocks noChangeArrowheads="1"/>
          </p:cNvSpPr>
          <p:nvPr/>
        </p:nvSpPr>
        <p:spPr bwMode="auto">
          <a:xfrm>
            <a:off x="6515766" y="3095286"/>
            <a:ext cx="1001969"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id-ID" altLang="es-MX" sz="1400" b="1">
                <a:solidFill>
                  <a:schemeClr val="bg1"/>
                </a:solidFill>
                <a:latin typeface="Source Sans Pro" panose="020B0503030403020204" pitchFamily="34" charset="0"/>
              </a:rPr>
              <a:t>Example 1</a:t>
            </a:r>
          </a:p>
        </p:txBody>
      </p:sp>
      <p:sp>
        <p:nvSpPr>
          <p:cNvPr id="83" name="Rectangle 26">
            <a:extLst>
              <a:ext uri="{FF2B5EF4-FFF2-40B4-BE49-F238E27FC236}">
                <a16:creationId xmlns:a16="http://schemas.microsoft.com/office/drawing/2014/main" id="{6D35C8E3-5BF6-47EF-8AEF-46B2F47E6430}"/>
              </a:ext>
            </a:extLst>
          </p:cNvPr>
          <p:cNvSpPr>
            <a:spLocks noChangeArrowheads="1"/>
          </p:cNvSpPr>
          <p:nvPr/>
        </p:nvSpPr>
        <p:spPr bwMode="auto">
          <a:xfrm>
            <a:off x="9869488" y="3299280"/>
            <a:ext cx="1529557" cy="53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50000"/>
              </a:lnSpc>
            </a:pPr>
            <a:r>
              <a:rPr lang="pt-BR" altLang="es-MX" sz="1000">
                <a:solidFill>
                  <a:schemeClr val="bg1"/>
                </a:solidFill>
                <a:latin typeface="Calibri Light" panose="020F0302020204030204" pitchFamily="34" charset="0"/>
                <a:cs typeface="Calibri Light" panose="020F0302020204030204" pitchFamily="34" charset="0"/>
              </a:rPr>
              <a:t>Lorem ipsum dolor sit amet, consectetur</a:t>
            </a:r>
            <a:endParaRPr lang="en-US" altLang="es-MX" sz="1000">
              <a:solidFill>
                <a:schemeClr val="bg1"/>
              </a:solidFill>
              <a:latin typeface="Calibri Light" panose="020F0302020204030204" pitchFamily="34" charset="0"/>
              <a:cs typeface="Calibri Light" panose="020F0302020204030204" pitchFamily="34" charset="0"/>
            </a:endParaRPr>
          </a:p>
        </p:txBody>
      </p:sp>
      <p:sp>
        <p:nvSpPr>
          <p:cNvPr id="84" name="TextBox 27">
            <a:extLst>
              <a:ext uri="{FF2B5EF4-FFF2-40B4-BE49-F238E27FC236}">
                <a16:creationId xmlns:a16="http://schemas.microsoft.com/office/drawing/2014/main" id="{B83B2128-5A35-49D1-B757-9E5798D48856}"/>
              </a:ext>
            </a:extLst>
          </p:cNvPr>
          <p:cNvSpPr txBox="1">
            <a:spLocks noChangeArrowheads="1"/>
          </p:cNvSpPr>
          <p:nvPr/>
        </p:nvSpPr>
        <p:spPr bwMode="auto">
          <a:xfrm>
            <a:off x="10135266" y="3089730"/>
            <a:ext cx="1001969"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id-ID" altLang="es-MX" sz="1400" b="1">
                <a:solidFill>
                  <a:schemeClr val="bg1"/>
                </a:solidFill>
                <a:latin typeface="Source Sans Pro" panose="020B0503030403020204" pitchFamily="34" charset="0"/>
              </a:rPr>
              <a:t>Example 1</a:t>
            </a:r>
          </a:p>
        </p:txBody>
      </p:sp>
      <p:sp>
        <p:nvSpPr>
          <p:cNvPr id="85" name="Rectangle 36">
            <a:extLst>
              <a:ext uri="{FF2B5EF4-FFF2-40B4-BE49-F238E27FC236}">
                <a16:creationId xmlns:a16="http://schemas.microsoft.com/office/drawing/2014/main" id="{8798A6BD-62DD-4AE7-BF06-70C9C3832CBB}"/>
              </a:ext>
            </a:extLst>
          </p:cNvPr>
          <p:cNvSpPr>
            <a:spLocks noChangeArrowheads="1"/>
          </p:cNvSpPr>
          <p:nvPr/>
        </p:nvSpPr>
        <p:spPr bwMode="auto">
          <a:xfrm>
            <a:off x="814388" y="5068548"/>
            <a:ext cx="1529557" cy="53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50000"/>
              </a:lnSpc>
            </a:pPr>
            <a:r>
              <a:rPr lang="pt-BR" altLang="es-MX" sz="1000">
                <a:solidFill>
                  <a:schemeClr val="bg1"/>
                </a:solidFill>
                <a:latin typeface="Calibri Light" panose="020F0302020204030204" pitchFamily="34" charset="0"/>
                <a:cs typeface="Calibri Light" panose="020F0302020204030204" pitchFamily="34" charset="0"/>
              </a:rPr>
              <a:t>Lorem ipsum dolor sit amet, consectetur</a:t>
            </a:r>
            <a:endParaRPr lang="en-US" altLang="es-MX" sz="1000">
              <a:solidFill>
                <a:schemeClr val="bg1"/>
              </a:solidFill>
              <a:latin typeface="Calibri Light" panose="020F0302020204030204" pitchFamily="34" charset="0"/>
              <a:cs typeface="Calibri Light" panose="020F0302020204030204" pitchFamily="34" charset="0"/>
            </a:endParaRPr>
          </a:p>
        </p:txBody>
      </p:sp>
      <p:sp>
        <p:nvSpPr>
          <p:cNvPr id="86" name="TextBox 37">
            <a:extLst>
              <a:ext uri="{FF2B5EF4-FFF2-40B4-BE49-F238E27FC236}">
                <a16:creationId xmlns:a16="http://schemas.microsoft.com/office/drawing/2014/main" id="{3BDF5D08-4E84-47EE-9F33-0BF82DE65A4D}"/>
              </a:ext>
            </a:extLst>
          </p:cNvPr>
          <p:cNvSpPr txBox="1">
            <a:spLocks noChangeArrowheads="1"/>
          </p:cNvSpPr>
          <p:nvPr/>
        </p:nvSpPr>
        <p:spPr bwMode="auto">
          <a:xfrm>
            <a:off x="1080166" y="4858998"/>
            <a:ext cx="1001969"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id-ID" altLang="es-MX" sz="1400" b="1">
                <a:solidFill>
                  <a:schemeClr val="bg1"/>
                </a:solidFill>
                <a:latin typeface="Source Sans Pro" panose="020B0503030403020204" pitchFamily="34" charset="0"/>
              </a:rPr>
              <a:t>Example 1</a:t>
            </a:r>
          </a:p>
        </p:txBody>
      </p:sp>
      <p:sp>
        <p:nvSpPr>
          <p:cNvPr id="87" name="Rectangle 41">
            <a:extLst>
              <a:ext uri="{FF2B5EF4-FFF2-40B4-BE49-F238E27FC236}">
                <a16:creationId xmlns:a16="http://schemas.microsoft.com/office/drawing/2014/main" id="{6AFB728E-D20C-4CAB-BDA6-A470E3924E03}"/>
              </a:ext>
            </a:extLst>
          </p:cNvPr>
          <p:cNvSpPr>
            <a:spLocks noChangeArrowheads="1"/>
          </p:cNvSpPr>
          <p:nvPr/>
        </p:nvSpPr>
        <p:spPr bwMode="auto">
          <a:xfrm>
            <a:off x="4408488" y="5076486"/>
            <a:ext cx="1529557" cy="53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50000"/>
              </a:lnSpc>
            </a:pPr>
            <a:r>
              <a:rPr lang="pt-BR" altLang="es-MX" sz="1000">
                <a:solidFill>
                  <a:schemeClr val="bg1"/>
                </a:solidFill>
                <a:latin typeface="Calibri Light" panose="020F0302020204030204" pitchFamily="34" charset="0"/>
                <a:cs typeface="Calibri Light" panose="020F0302020204030204" pitchFamily="34" charset="0"/>
              </a:rPr>
              <a:t>Lorem ipsum dolor sit amet, consectetur</a:t>
            </a:r>
            <a:endParaRPr lang="en-US" altLang="es-MX" sz="1000">
              <a:solidFill>
                <a:schemeClr val="bg1"/>
              </a:solidFill>
              <a:latin typeface="Calibri Light" panose="020F0302020204030204" pitchFamily="34" charset="0"/>
              <a:cs typeface="Calibri Light" panose="020F0302020204030204" pitchFamily="34" charset="0"/>
            </a:endParaRPr>
          </a:p>
        </p:txBody>
      </p:sp>
      <p:sp>
        <p:nvSpPr>
          <p:cNvPr id="88" name="TextBox 42">
            <a:extLst>
              <a:ext uri="{FF2B5EF4-FFF2-40B4-BE49-F238E27FC236}">
                <a16:creationId xmlns:a16="http://schemas.microsoft.com/office/drawing/2014/main" id="{B4D47932-85ED-46F6-B6C8-3957CCA2D465}"/>
              </a:ext>
            </a:extLst>
          </p:cNvPr>
          <p:cNvSpPr txBox="1">
            <a:spLocks noChangeArrowheads="1"/>
          </p:cNvSpPr>
          <p:nvPr/>
        </p:nvSpPr>
        <p:spPr bwMode="auto">
          <a:xfrm>
            <a:off x="4674266" y="4866936"/>
            <a:ext cx="1001969"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id-ID" altLang="es-MX" sz="1400" b="1">
                <a:solidFill>
                  <a:schemeClr val="bg1"/>
                </a:solidFill>
                <a:latin typeface="Source Sans Pro" panose="020B0503030403020204" pitchFamily="34" charset="0"/>
              </a:rPr>
              <a:t>Example 1</a:t>
            </a:r>
          </a:p>
        </p:txBody>
      </p:sp>
      <p:sp>
        <p:nvSpPr>
          <p:cNvPr id="89" name="Rectangle 46">
            <a:extLst>
              <a:ext uri="{FF2B5EF4-FFF2-40B4-BE49-F238E27FC236}">
                <a16:creationId xmlns:a16="http://schemas.microsoft.com/office/drawing/2014/main" id="{C7F3BBDC-3C41-4AE1-82BD-C953F2A28E67}"/>
              </a:ext>
            </a:extLst>
          </p:cNvPr>
          <p:cNvSpPr>
            <a:spLocks noChangeArrowheads="1"/>
          </p:cNvSpPr>
          <p:nvPr/>
        </p:nvSpPr>
        <p:spPr bwMode="auto">
          <a:xfrm>
            <a:off x="8027988" y="5070930"/>
            <a:ext cx="1529557" cy="53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50000"/>
              </a:lnSpc>
            </a:pPr>
            <a:r>
              <a:rPr lang="pt-BR" altLang="es-MX" sz="1000">
                <a:solidFill>
                  <a:schemeClr val="bg1"/>
                </a:solidFill>
                <a:latin typeface="Calibri Light" panose="020F0302020204030204" pitchFamily="34" charset="0"/>
                <a:cs typeface="Calibri Light" panose="020F0302020204030204" pitchFamily="34" charset="0"/>
              </a:rPr>
              <a:t>Lorem ipsum dolor sit amet, consectetur</a:t>
            </a:r>
            <a:endParaRPr lang="en-US" altLang="es-MX" sz="1000">
              <a:solidFill>
                <a:schemeClr val="bg1"/>
              </a:solidFill>
              <a:latin typeface="Calibri Light" panose="020F0302020204030204" pitchFamily="34" charset="0"/>
              <a:cs typeface="Calibri Light" panose="020F0302020204030204" pitchFamily="34" charset="0"/>
            </a:endParaRPr>
          </a:p>
        </p:txBody>
      </p:sp>
      <p:sp>
        <p:nvSpPr>
          <p:cNvPr id="90" name="TextBox 47">
            <a:extLst>
              <a:ext uri="{FF2B5EF4-FFF2-40B4-BE49-F238E27FC236}">
                <a16:creationId xmlns:a16="http://schemas.microsoft.com/office/drawing/2014/main" id="{407B35FD-DC01-46B8-843C-F0A7E96B98B6}"/>
              </a:ext>
            </a:extLst>
          </p:cNvPr>
          <p:cNvSpPr txBox="1">
            <a:spLocks noChangeArrowheads="1"/>
          </p:cNvSpPr>
          <p:nvPr/>
        </p:nvSpPr>
        <p:spPr bwMode="auto">
          <a:xfrm>
            <a:off x="8293766" y="4861380"/>
            <a:ext cx="1001969"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id-ID" altLang="es-MX" sz="1400" b="1">
                <a:solidFill>
                  <a:schemeClr val="bg1"/>
                </a:solidFill>
                <a:latin typeface="Source Sans Pro" panose="020B0503030403020204" pitchFamily="34" charset="0"/>
              </a:rPr>
              <a:t>Example 1</a:t>
            </a:r>
          </a:p>
        </p:txBody>
      </p:sp>
      <p:sp>
        <p:nvSpPr>
          <p:cNvPr id="91" name="Freeform 103">
            <a:extLst>
              <a:ext uri="{FF2B5EF4-FFF2-40B4-BE49-F238E27FC236}">
                <a16:creationId xmlns:a16="http://schemas.microsoft.com/office/drawing/2014/main" id="{8E93B855-B885-40E8-8F12-5BE18393F191}"/>
              </a:ext>
            </a:extLst>
          </p:cNvPr>
          <p:cNvSpPr>
            <a:spLocks noEditPoints="1"/>
          </p:cNvSpPr>
          <p:nvPr/>
        </p:nvSpPr>
        <p:spPr bwMode="auto">
          <a:xfrm rot="-54601">
            <a:off x="3227388" y="2804773"/>
            <a:ext cx="315119" cy="280194"/>
          </a:xfrm>
          <a:custGeom>
            <a:avLst/>
            <a:gdLst>
              <a:gd name="T0" fmla="*/ 569675 w 164"/>
              <a:gd name="T1" fmla="*/ 99862 h 146"/>
              <a:gd name="T2" fmla="*/ 434955 w 164"/>
              <a:gd name="T3" fmla="*/ 99862 h 146"/>
              <a:gd name="T4" fmla="*/ 434955 w 164"/>
              <a:gd name="T5" fmla="*/ 61454 h 146"/>
              <a:gd name="T6" fmla="*/ 373368 w 164"/>
              <a:gd name="T7" fmla="*/ 0 h 146"/>
              <a:gd name="T8" fmla="*/ 257894 w 164"/>
              <a:gd name="T9" fmla="*/ 0 h 146"/>
              <a:gd name="T10" fmla="*/ 196307 w 164"/>
              <a:gd name="T11" fmla="*/ 61454 h 146"/>
              <a:gd name="T12" fmla="*/ 196307 w 164"/>
              <a:gd name="T13" fmla="*/ 99862 h 146"/>
              <a:gd name="T14" fmla="*/ 65436 w 164"/>
              <a:gd name="T15" fmla="*/ 99862 h 146"/>
              <a:gd name="T16" fmla="*/ 0 w 164"/>
              <a:gd name="T17" fmla="*/ 165157 h 146"/>
              <a:gd name="T18" fmla="*/ 0 w 164"/>
              <a:gd name="T19" fmla="*/ 499310 h 146"/>
              <a:gd name="T20" fmla="*/ 65436 w 164"/>
              <a:gd name="T21" fmla="*/ 560764 h 146"/>
              <a:gd name="T22" fmla="*/ 569675 w 164"/>
              <a:gd name="T23" fmla="*/ 560764 h 146"/>
              <a:gd name="T24" fmla="*/ 631262 w 164"/>
              <a:gd name="T25" fmla="*/ 499310 h 146"/>
              <a:gd name="T26" fmla="*/ 631262 w 164"/>
              <a:gd name="T27" fmla="*/ 165157 h 146"/>
              <a:gd name="T28" fmla="*/ 569675 w 164"/>
              <a:gd name="T29" fmla="*/ 99862 h 146"/>
              <a:gd name="T30" fmla="*/ 250195 w 164"/>
              <a:gd name="T31" fmla="*/ 61454 h 146"/>
              <a:gd name="T32" fmla="*/ 257894 w 164"/>
              <a:gd name="T33" fmla="*/ 53772 h 146"/>
              <a:gd name="T34" fmla="*/ 373368 w 164"/>
              <a:gd name="T35" fmla="*/ 53772 h 146"/>
              <a:gd name="T36" fmla="*/ 384916 w 164"/>
              <a:gd name="T37" fmla="*/ 61454 h 146"/>
              <a:gd name="T38" fmla="*/ 384916 w 164"/>
              <a:gd name="T39" fmla="*/ 99862 h 146"/>
              <a:gd name="T40" fmla="*/ 250195 w 164"/>
              <a:gd name="T41" fmla="*/ 99862 h 146"/>
              <a:gd name="T42" fmla="*/ 250195 w 164"/>
              <a:gd name="T43" fmla="*/ 61454 h 146"/>
              <a:gd name="T44" fmla="*/ 65436 w 164"/>
              <a:gd name="T45" fmla="*/ 138271 h 146"/>
              <a:gd name="T46" fmla="*/ 569675 w 164"/>
              <a:gd name="T47" fmla="*/ 138271 h 146"/>
              <a:gd name="T48" fmla="*/ 596620 w 164"/>
              <a:gd name="T49" fmla="*/ 165157 h 146"/>
              <a:gd name="T50" fmla="*/ 596620 w 164"/>
              <a:gd name="T51" fmla="*/ 307268 h 146"/>
              <a:gd name="T52" fmla="*/ 365670 w 164"/>
              <a:gd name="T53" fmla="*/ 307268 h 146"/>
              <a:gd name="T54" fmla="*/ 365670 w 164"/>
              <a:gd name="T55" fmla="*/ 295745 h 146"/>
              <a:gd name="T56" fmla="*/ 342575 w 164"/>
              <a:gd name="T57" fmla="*/ 272700 h 146"/>
              <a:gd name="T58" fmla="*/ 292536 w 164"/>
              <a:gd name="T59" fmla="*/ 272700 h 146"/>
              <a:gd name="T60" fmla="*/ 269441 w 164"/>
              <a:gd name="T61" fmla="*/ 295745 h 146"/>
              <a:gd name="T62" fmla="*/ 269441 w 164"/>
              <a:gd name="T63" fmla="*/ 307268 h 146"/>
              <a:gd name="T64" fmla="*/ 38492 w 164"/>
              <a:gd name="T65" fmla="*/ 307268 h 146"/>
              <a:gd name="T66" fmla="*/ 38492 w 164"/>
              <a:gd name="T67" fmla="*/ 165157 h 146"/>
              <a:gd name="T68" fmla="*/ 65436 w 164"/>
              <a:gd name="T69" fmla="*/ 138271 h 146"/>
              <a:gd name="T70" fmla="*/ 288687 w 164"/>
              <a:gd name="T71" fmla="*/ 295745 h 146"/>
              <a:gd name="T72" fmla="*/ 292536 w 164"/>
              <a:gd name="T73" fmla="*/ 291905 h 146"/>
              <a:gd name="T74" fmla="*/ 342575 w 164"/>
              <a:gd name="T75" fmla="*/ 291905 h 146"/>
              <a:gd name="T76" fmla="*/ 346424 w 164"/>
              <a:gd name="T77" fmla="*/ 295745 h 146"/>
              <a:gd name="T78" fmla="*/ 346424 w 164"/>
              <a:gd name="T79" fmla="*/ 345676 h 146"/>
              <a:gd name="T80" fmla="*/ 342575 w 164"/>
              <a:gd name="T81" fmla="*/ 349517 h 146"/>
              <a:gd name="T82" fmla="*/ 292536 w 164"/>
              <a:gd name="T83" fmla="*/ 349517 h 146"/>
              <a:gd name="T84" fmla="*/ 288687 w 164"/>
              <a:gd name="T85" fmla="*/ 345676 h 146"/>
              <a:gd name="T86" fmla="*/ 288687 w 164"/>
              <a:gd name="T87" fmla="*/ 295745 h 146"/>
              <a:gd name="T88" fmla="*/ 569675 w 164"/>
              <a:gd name="T89" fmla="*/ 522356 h 146"/>
              <a:gd name="T90" fmla="*/ 65436 w 164"/>
              <a:gd name="T91" fmla="*/ 522356 h 146"/>
              <a:gd name="T92" fmla="*/ 38492 w 164"/>
              <a:gd name="T93" fmla="*/ 499310 h 146"/>
              <a:gd name="T94" fmla="*/ 38492 w 164"/>
              <a:gd name="T95" fmla="*/ 326472 h 146"/>
              <a:gd name="T96" fmla="*/ 269441 w 164"/>
              <a:gd name="T97" fmla="*/ 326472 h 146"/>
              <a:gd name="T98" fmla="*/ 269441 w 164"/>
              <a:gd name="T99" fmla="*/ 345676 h 146"/>
              <a:gd name="T100" fmla="*/ 292536 w 164"/>
              <a:gd name="T101" fmla="*/ 368722 h 146"/>
              <a:gd name="T102" fmla="*/ 342575 w 164"/>
              <a:gd name="T103" fmla="*/ 368722 h 146"/>
              <a:gd name="T104" fmla="*/ 365670 w 164"/>
              <a:gd name="T105" fmla="*/ 345676 h 146"/>
              <a:gd name="T106" fmla="*/ 365670 w 164"/>
              <a:gd name="T107" fmla="*/ 326472 h 146"/>
              <a:gd name="T108" fmla="*/ 596620 w 164"/>
              <a:gd name="T109" fmla="*/ 326472 h 146"/>
              <a:gd name="T110" fmla="*/ 596620 w 164"/>
              <a:gd name="T111" fmla="*/ 499310 h 146"/>
              <a:gd name="T112" fmla="*/ 569675 w 164"/>
              <a:gd name="T113" fmla="*/ 522356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4" h="146">
                <a:moveTo>
                  <a:pt x="148" y="26"/>
                </a:moveTo>
                <a:cubicBezTo>
                  <a:pt x="113" y="26"/>
                  <a:pt x="113" y="26"/>
                  <a:pt x="113" y="26"/>
                </a:cubicBezTo>
                <a:cubicBezTo>
                  <a:pt x="113" y="16"/>
                  <a:pt x="113" y="16"/>
                  <a:pt x="113" y="16"/>
                </a:cubicBezTo>
                <a:cubicBezTo>
                  <a:pt x="113" y="7"/>
                  <a:pt x="106" y="0"/>
                  <a:pt x="97" y="0"/>
                </a:cubicBezTo>
                <a:cubicBezTo>
                  <a:pt x="67" y="0"/>
                  <a:pt x="67" y="0"/>
                  <a:pt x="67" y="0"/>
                </a:cubicBezTo>
                <a:cubicBezTo>
                  <a:pt x="58" y="0"/>
                  <a:pt x="51" y="7"/>
                  <a:pt x="51" y="16"/>
                </a:cubicBezTo>
                <a:cubicBezTo>
                  <a:pt x="51" y="26"/>
                  <a:pt x="51" y="26"/>
                  <a:pt x="51" y="26"/>
                </a:cubicBezTo>
                <a:cubicBezTo>
                  <a:pt x="17" y="26"/>
                  <a:pt x="17" y="26"/>
                  <a:pt x="17" y="26"/>
                </a:cubicBezTo>
                <a:cubicBezTo>
                  <a:pt x="7" y="26"/>
                  <a:pt x="0" y="33"/>
                  <a:pt x="0" y="43"/>
                </a:cubicBezTo>
                <a:cubicBezTo>
                  <a:pt x="0" y="130"/>
                  <a:pt x="0" y="130"/>
                  <a:pt x="0" y="130"/>
                </a:cubicBezTo>
                <a:cubicBezTo>
                  <a:pt x="0" y="139"/>
                  <a:pt x="7" y="146"/>
                  <a:pt x="17" y="146"/>
                </a:cubicBezTo>
                <a:cubicBezTo>
                  <a:pt x="148" y="146"/>
                  <a:pt x="148" y="146"/>
                  <a:pt x="148" y="146"/>
                </a:cubicBezTo>
                <a:cubicBezTo>
                  <a:pt x="157" y="146"/>
                  <a:pt x="164" y="139"/>
                  <a:pt x="164" y="130"/>
                </a:cubicBezTo>
                <a:cubicBezTo>
                  <a:pt x="164" y="43"/>
                  <a:pt x="164" y="43"/>
                  <a:pt x="164" y="43"/>
                </a:cubicBezTo>
                <a:cubicBezTo>
                  <a:pt x="164" y="33"/>
                  <a:pt x="157" y="26"/>
                  <a:pt x="148" y="26"/>
                </a:cubicBezTo>
                <a:close/>
                <a:moveTo>
                  <a:pt x="65" y="16"/>
                </a:moveTo>
                <a:cubicBezTo>
                  <a:pt x="65" y="15"/>
                  <a:pt x="66" y="14"/>
                  <a:pt x="67" y="14"/>
                </a:cubicBezTo>
                <a:cubicBezTo>
                  <a:pt x="97" y="14"/>
                  <a:pt x="97" y="14"/>
                  <a:pt x="97" y="14"/>
                </a:cubicBezTo>
                <a:cubicBezTo>
                  <a:pt x="98" y="14"/>
                  <a:pt x="100" y="15"/>
                  <a:pt x="100" y="16"/>
                </a:cubicBezTo>
                <a:cubicBezTo>
                  <a:pt x="100" y="26"/>
                  <a:pt x="100" y="26"/>
                  <a:pt x="100" y="26"/>
                </a:cubicBezTo>
                <a:cubicBezTo>
                  <a:pt x="65" y="26"/>
                  <a:pt x="65" y="26"/>
                  <a:pt x="65" y="26"/>
                </a:cubicBezTo>
                <a:lnTo>
                  <a:pt x="65" y="16"/>
                </a:lnTo>
                <a:close/>
                <a:moveTo>
                  <a:pt x="17" y="36"/>
                </a:moveTo>
                <a:cubicBezTo>
                  <a:pt x="148" y="36"/>
                  <a:pt x="148" y="36"/>
                  <a:pt x="148" y="36"/>
                </a:cubicBezTo>
                <a:cubicBezTo>
                  <a:pt x="152" y="36"/>
                  <a:pt x="155" y="39"/>
                  <a:pt x="155" y="43"/>
                </a:cubicBezTo>
                <a:cubicBezTo>
                  <a:pt x="155" y="80"/>
                  <a:pt x="155" y="80"/>
                  <a:pt x="155" y="80"/>
                </a:cubicBezTo>
                <a:cubicBezTo>
                  <a:pt x="95" y="80"/>
                  <a:pt x="95" y="80"/>
                  <a:pt x="95" y="80"/>
                </a:cubicBezTo>
                <a:cubicBezTo>
                  <a:pt x="95" y="77"/>
                  <a:pt x="95" y="77"/>
                  <a:pt x="95" y="77"/>
                </a:cubicBezTo>
                <a:cubicBezTo>
                  <a:pt x="95" y="74"/>
                  <a:pt x="92" y="71"/>
                  <a:pt x="89" y="71"/>
                </a:cubicBezTo>
                <a:cubicBezTo>
                  <a:pt x="76" y="71"/>
                  <a:pt x="76" y="71"/>
                  <a:pt x="76" y="71"/>
                </a:cubicBezTo>
                <a:cubicBezTo>
                  <a:pt x="72" y="71"/>
                  <a:pt x="70" y="74"/>
                  <a:pt x="70" y="77"/>
                </a:cubicBezTo>
                <a:cubicBezTo>
                  <a:pt x="70" y="80"/>
                  <a:pt x="70" y="80"/>
                  <a:pt x="70" y="80"/>
                </a:cubicBezTo>
                <a:cubicBezTo>
                  <a:pt x="10" y="80"/>
                  <a:pt x="10" y="80"/>
                  <a:pt x="10" y="80"/>
                </a:cubicBezTo>
                <a:cubicBezTo>
                  <a:pt x="10" y="43"/>
                  <a:pt x="10" y="43"/>
                  <a:pt x="10" y="43"/>
                </a:cubicBezTo>
                <a:cubicBezTo>
                  <a:pt x="10" y="39"/>
                  <a:pt x="13" y="36"/>
                  <a:pt x="17" y="36"/>
                </a:cubicBezTo>
                <a:close/>
                <a:moveTo>
                  <a:pt x="75" y="77"/>
                </a:moveTo>
                <a:cubicBezTo>
                  <a:pt x="75" y="77"/>
                  <a:pt x="75" y="76"/>
                  <a:pt x="76" y="76"/>
                </a:cubicBezTo>
                <a:cubicBezTo>
                  <a:pt x="89" y="76"/>
                  <a:pt x="89" y="76"/>
                  <a:pt x="89" y="76"/>
                </a:cubicBezTo>
                <a:cubicBezTo>
                  <a:pt x="89" y="76"/>
                  <a:pt x="90" y="77"/>
                  <a:pt x="90" y="77"/>
                </a:cubicBezTo>
                <a:cubicBezTo>
                  <a:pt x="90" y="90"/>
                  <a:pt x="90" y="90"/>
                  <a:pt x="90" y="90"/>
                </a:cubicBezTo>
                <a:cubicBezTo>
                  <a:pt x="90" y="91"/>
                  <a:pt x="89" y="91"/>
                  <a:pt x="89" y="91"/>
                </a:cubicBezTo>
                <a:cubicBezTo>
                  <a:pt x="76" y="91"/>
                  <a:pt x="76" y="91"/>
                  <a:pt x="76" y="91"/>
                </a:cubicBezTo>
                <a:cubicBezTo>
                  <a:pt x="75" y="91"/>
                  <a:pt x="75" y="91"/>
                  <a:pt x="75" y="90"/>
                </a:cubicBezTo>
                <a:lnTo>
                  <a:pt x="75" y="77"/>
                </a:lnTo>
                <a:close/>
                <a:moveTo>
                  <a:pt x="148" y="136"/>
                </a:moveTo>
                <a:cubicBezTo>
                  <a:pt x="17" y="136"/>
                  <a:pt x="17" y="136"/>
                  <a:pt x="17" y="136"/>
                </a:cubicBezTo>
                <a:cubicBezTo>
                  <a:pt x="13" y="136"/>
                  <a:pt x="10" y="133"/>
                  <a:pt x="10" y="130"/>
                </a:cubicBezTo>
                <a:cubicBezTo>
                  <a:pt x="10" y="85"/>
                  <a:pt x="10" y="85"/>
                  <a:pt x="10" y="85"/>
                </a:cubicBezTo>
                <a:cubicBezTo>
                  <a:pt x="70" y="85"/>
                  <a:pt x="70" y="85"/>
                  <a:pt x="70" y="85"/>
                </a:cubicBezTo>
                <a:cubicBezTo>
                  <a:pt x="70" y="90"/>
                  <a:pt x="70" y="90"/>
                  <a:pt x="70" y="90"/>
                </a:cubicBezTo>
                <a:cubicBezTo>
                  <a:pt x="70" y="94"/>
                  <a:pt x="72" y="96"/>
                  <a:pt x="76" y="96"/>
                </a:cubicBezTo>
                <a:cubicBezTo>
                  <a:pt x="89" y="96"/>
                  <a:pt x="89" y="96"/>
                  <a:pt x="89" y="96"/>
                </a:cubicBezTo>
                <a:cubicBezTo>
                  <a:pt x="92" y="96"/>
                  <a:pt x="95" y="94"/>
                  <a:pt x="95" y="90"/>
                </a:cubicBezTo>
                <a:cubicBezTo>
                  <a:pt x="95" y="85"/>
                  <a:pt x="95" y="85"/>
                  <a:pt x="95" y="85"/>
                </a:cubicBezTo>
                <a:cubicBezTo>
                  <a:pt x="155" y="85"/>
                  <a:pt x="155" y="85"/>
                  <a:pt x="155" y="85"/>
                </a:cubicBezTo>
                <a:cubicBezTo>
                  <a:pt x="155" y="130"/>
                  <a:pt x="155" y="130"/>
                  <a:pt x="155" y="130"/>
                </a:cubicBezTo>
                <a:cubicBezTo>
                  <a:pt x="155" y="133"/>
                  <a:pt x="152" y="136"/>
                  <a:pt x="148"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2" tIns="45711" rIns="91422" bIns="45711"/>
          <a:lstStyle/>
          <a:p>
            <a:endParaRPr lang="es-MX" sz="900"/>
          </a:p>
        </p:txBody>
      </p:sp>
      <p:sp>
        <p:nvSpPr>
          <p:cNvPr id="92" name="Freeform 103">
            <a:extLst>
              <a:ext uri="{FF2B5EF4-FFF2-40B4-BE49-F238E27FC236}">
                <a16:creationId xmlns:a16="http://schemas.microsoft.com/office/drawing/2014/main" id="{91245649-011A-452A-88C9-79759CC63B17}"/>
              </a:ext>
            </a:extLst>
          </p:cNvPr>
          <p:cNvSpPr>
            <a:spLocks noEditPoints="1"/>
          </p:cNvSpPr>
          <p:nvPr/>
        </p:nvSpPr>
        <p:spPr bwMode="auto">
          <a:xfrm rot="-54601">
            <a:off x="6834188" y="2811917"/>
            <a:ext cx="315119" cy="280988"/>
          </a:xfrm>
          <a:custGeom>
            <a:avLst/>
            <a:gdLst>
              <a:gd name="T0" fmla="*/ 569675 w 164"/>
              <a:gd name="T1" fmla="*/ 99862 h 146"/>
              <a:gd name="T2" fmla="*/ 434955 w 164"/>
              <a:gd name="T3" fmla="*/ 99862 h 146"/>
              <a:gd name="T4" fmla="*/ 434955 w 164"/>
              <a:gd name="T5" fmla="*/ 61454 h 146"/>
              <a:gd name="T6" fmla="*/ 373368 w 164"/>
              <a:gd name="T7" fmla="*/ 0 h 146"/>
              <a:gd name="T8" fmla="*/ 257894 w 164"/>
              <a:gd name="T9" fmla="*/ 0 h 146"/>
              <a:gd name="T10" fmla="*/ 196307 w 164"/>
              <a:gd name="T11" fmla="*/ 61454 h 146"/>
              <a:gd name="T12" fmla="*/ 196307 w 164"/>
              <a:gd name="T13" fmla="*/ 99862 h 146"/>
              <a:gd name="T14" fmla="*/ 65436 w 164"/>
              <a:gd name="T15" fmla="*/ 99862 h 146"/>
              <a:gd name="T16" fmla="*/ 0 w 164"/>
              <a:gd name="T17" fmla="*/ 165157 h 146"/>
              <a:gd name="T18" fmla="*/ 0 w 164"/>
              <a:gd name="T19" fmla="*/ 499310 h 146"/>
              <a:gd name="T20" fmla="*/ 65436 w 164"/>
              <a:gd name="T21" fmla="*/ 560764 h 146"/>
              <a:gd name="T22" fmla="*/ 569675 w 164"/>
              <a:gd name="T23" fmla="*/ 560764 h 146"/>
              <a:gd name="T24" fmla="*/ 631262 w 164"/>
              <a:gd name="T25" fmla="*/ 499310 h 146"/>
              <a:gd name="T26" fmla="*/ 631262 w 164"/>
              <a:gd name="T27" fmla="*/ 165157 h 146"/>
              <a:gd name="T28" fmla="*/ 569675 w 164"/>
              <a:gd name="T29" fmla="*/ 99862 h 146"/>
              <a:gd name="T30" fmla="*/ 250195 w 164"/>
              <a:gd name="T31" fmla="*/ 61454 h 146"/>
              <a:gd name="T32" fmla="*/ 257894 w 164"/>
              <a:gd name="T33" fmla="*/ 53772 h 146"/>
              <a:gd name="T34" fmla="*/ 373368 w 164"/>
              <a:gd name="T35" fmla="*/ 53772 h 146"/>
              <a:gd name="T36" fmla="*/ 384916 w 164"/>
              <a:gd name="T37" fmla="*/ 61454 h 146"/>
              <a:gd name="T38" fmla="*/ 384916 w 164"/>
              <a:gd name="T39" fmla="*/ 99862 h 146"/>
              <a:gd name="T40" fmla="*/ 250195 w 164"/>
              <a:gd name="T41" fmla="*/ 99862 h 146"/>
              <a:gd name="T42" fmla="*/ 250195 w 164"/>
              <a:gd name="T43" fmla="*/ 61454 h 146"/>
              <a:gd name="T44" fmla="*/ 65436 w 164"/>
              <a:gd name="T45" fmla="*/ 138271 h 146"/>
              <a:gd name="T46" fmla="*/ 569675 w 164"/>
              <a:gd name="T47" fmla="*/ 138271 h 146"/>
              <a:gd name="T48" fmla="*/ 596620 w 164"/>
              <a:gd name="T49" fmla="*/ 165157 h 146"/>
              <a:gd name="T50" fmla="*/ 596620 w 164"/>
              <a:gd name="T51" fmla="*/ 307268 h 146"/>
              <a:gd name="T52" fmla="*/ 365670 w 164"/>
              <a:gd name="T53" fmla="*/ 307268 h 146"/>
              <a:gd name="T54" fmla="*/ 365670 w 164"/>
              <a:gd name="T55" fmla="*/ 295745 h 146"/>
              <a:gd name="T56" fmla="*/ 342575 w 164"/>
              <a:gd name="T57" fmla="*/ 272700 h 146"/>
              <a:gd name="T58" fmla="*/ 292536 w 164"/>
              <a:gd name="T59" fmla="*/ 272700 h 146"/>
              <a:gd name="T60" fmla="*/ 269441 w 164"/>
              <a:gd name="T61" fmla="*/ 295745 h 146"/>
              <a:gd name="T62" fmla="*/ 269441 w 164"/>
              <a:gd name="T63" fmla="*/ 307268 h 146"/>
              <a:gd name="T64" fmla="*/ 38492 w 164"/>
              <a:gd name="T65" fmla="*/ 307268 h 146"/>
              <a:gd name="T66" fmla="*/ 38492 w 164"/>
              <a:gd name="T67" fmla="*/ 165157 h 146"/>
              <a:gd name="T68" fmla="*/ 65436 w 164"/>
              <a:gd name="T69" fmla="*/ 138271 h 146"/>
              <a:gd name="T70" fmla="*/ 288687 w 164"/>
              <a:gd name="T71" fmla="*/ 295745 h 146"/>
              <a:gd name="T72" fmla="*/ 292536 w 164"/>
              <a:gd name="T73" fmla="*/ 291905 h 146"/>
              <a:gd name="T74" fmla="*/ 342575 w 164"/>
              <a:gd name="T75" fmla="*/ 291905 h 146"/>
              <a:gd name="T76" fmla="*/ 346424 w 164"/>
              <a:gd name="T77" fmla="*/ 295745 h 146"/>
              <a:gd name="T78" fmla="*/ 346424 w 164"/>
              <a:gd name="T79" fmla="*/ 345676 h 146"/>
              <a:gd name="T80" fmla="*/ 342575 w 164"/>
              <a:gd name="T81" fmla="*/ 349517 h 146"/>
              <a:gd name="T82" fmla="*/ 292536 w 164"/>
              <a:gd name="T83" fmla="*/ 349517 h 146"/>
              <a:gd name="T84" fmla="*/ 288687 w 164"/>
              <a:gd name="T85" fmla="*/ 345676 h 146"/>
              <a:gd name="T86" fmla="*/ 288687 w 164"/>
              <a:gd name="T87" fmla="*/ 295745 h 146"/>
              <a:gd name="T88" fmla="*/ 569675 w 164"/>
              <a:gd name="T89" fmla="*/ 522356 h 146"/>
              <a:gd name="T90" fmla="*/ 65436 w 164"/>
              <a:gd name="T91" fmla="*/ 522356 h 146"/>
              <a:gd name="T92" fmla="*/ 38492 w 164"/>
              <a:gd name="T93" fmla="*/ 499310 h 146"/>
              <a:gd name="T94" fmla="*/ 38492 w 164"/>
              <a:gd name="T95" fmla="*/ 326472 h 146"/>
              <a:gd name="T96" fmla="*/ 269441 w 164"/>
              <a:gd name="T97" fmla="*/ 326472 h 146"/>
              <a:gd name="T98" fmla="*/ 269441 w 164"/>
              <a:gd name="T99" fmla="*/ 345676 h 146"/>
              <a:gd name="T100" fmla="*/ 292536 w 164"/>
              <a:gd name="T101" fmla="*/ 368722 h 146"/>
              <a:gd name="T102" fmla="*/ 342575 w 164"/>
              <a:gd name="T103" fmla="*/ 368722 h 146"/>
              <a:gd name="T104" fmla="*/ 365670 w 164"/>
              <a:gd name="T105" fmla="*/ 345676 h 146"/>
              <a:gd name="T106" fmla="*/ 365670 w 164"/>
              <a:gd name="T107" fmla="*/ 326472 h 146"/>
              <a:gd name="T108" fmla="*/ 596620 w 164"/>
              <a:gd name="T109" fmla="*/ 326472 h 146"/>
              <a:gd name="T110" fmla="*/ 596620 w 164"/>
              <a:gd name="T111" fmla="*/ 499310 h 146"/>
              <a:gd name="T112" fmla="*/ 569675 w 164"/>
              <a:gd name="T113" fmla="*/ 522356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4" h="146">
                <a:moveTo>
                  <a:pt x="148" y="26"/>
                </a:moveTo>
                <a:cubicBezTo>
                  <a:pt x="113" y="26"/>
                  <a:pt x="113" y="26"/>
                  <a:pt x="113" y="26"/>
                </a:cubicBezTo>
                <a:cubicBezTo>
                  <a:pt x="113" y="16"/>
                  <a:pt x="113" y="16"/>
                  <a:pt x="113" y="16"/>
                </a:cubicBezTo>
                <a:cubicBezTo>
                  <a:pt x="113" y="7"/>
                  <a:pt x="106" y="0"/>
                  <a:pt x="97" y="0"/>
                </a:cubicBezTo>
                <a:cubicBezTo>
                  <a:pt x="67" y="0"/>
                  <a:pt x="67" y="0"/>
                  <a:pt x="67" y="0"/>
                </a:cubicBezTo>
                <a:cubicBezTo>
                  <a:pt x="58" y="0"/>
                  <a:pt x="51" y="7"/>
                  <a:pt x="51" y="16"/>
                </a:cubicBezTo>
                <a:cubicBezTo>
                  <a:pt x="51" y="26"/>
                  <a:pt x="51" y="26"/>
                  <a:pt x="51" y="26"/>
                </a:cubicBezTo>
                <a:cubicBezTo>
                  <a:pt x="17" y="26"/>
                  <a:pt x="17" y="26"/>
                  <a:pt x="17" y="26"/>
                </a:cubicBezTo>
                <a:cubicBezTo>
                  <a:pt x="7" y="26"/>
                  <a:pt x="0" y="33"/>
                  <a:pt x="0" y="43"/>
                </a:cubicBezTo>
                <a:cubicBezTo>
                  <a:pt x="0" y="130"/>
                  <a:pt x="0" y="130"/>
                  <a:pt x="0" y="130"/>
                </a:cubicBezTo>
                <a:cubicBezTo>
                  <a:pt x="0" y="139"/>
                  <a:pt x="7" y="146"/>
                  <a:pt x="17" y="146"/>
                </a:cubicBezTo>
                <a:cubicBezTo>
                  <a:pt x="148" y="146"/>
                  <a:pt x="148" y="146"/>
                  <a:pt x="148" y="146"/>
                </a:cubicBezTo>
                <a:cubicBezTo>
                  <a:pt x="157" y="146"/>
                  <a:pt x="164" y="139"/>
                  <a:pt x="164" y="130"/>
                </a:cubicBezTo>
                <a:cubicBezTo>
                  <a:pt x="164" y="43"/>
                  <a:pt x="164" y="43"/>
                  <a:pt x="164" y="43"/>
                </a:cubicBezTo>
                <a:cubicBezTo>
                  <a:pt x="164" y="33"/>
                  <a:pt x="157" y="26"/>
                  <a:pt x="148" y="26"/>
                </a:cubicBezTo>
                <a:close/>
                <a:moveTo>
                  <a:pt x="65" y="16"/>
                </a:moveTo>
                <a:cubicBezTo>
                  <a:pt x="65" y="15"/>
                  <a:pt x="66" y="14"/>
                  <a:pt x="67" y="14"/>
                </a:cubicBezTo>
                <a:cubicBezTo>
                  <a:pt x="97" y="14"/>
                  <a:pt x="97" y="14"/>
                  <a:pt x="97" y="14"/>
                </a:cubicBezTo>
                <a:cubicBezTo>
                  <a:pt x="98" y="14"/>
                  <a:pt x="100" y="15"/>
                  <a:pt x="100" y="16"/>
                </a:cubicBezTo>
                <a:cubicBezTo>
                  <a:pt x="100" y="26"/>
                  <a:pt x="100" y="26"/>
                  <a:pt x="100" y="26"/>
                </a:cubicBezTo>
                <a:cubicBezTo>
                  <a:pt x="65" y="26"/>
                  <a:pt x="65" y="26"/>
                  <a:pt x="65" y="26"/>
                </a:cubicBezTo>
                <a:lnTo>
                  <a:pt x="65" y="16"/>
                </a:lnTo>
                <a:close/>
                <a:moveTo>
                  <a:pt x="17" y="36"/>
                </a:moveTo>
                <a:cubicBezTo>
                  <a:pt x="148" y="36"/>
                  <a:pt x="148" y="36"/>
                  <a:pt x="148" y="36"/>
                </a:cubicBezTo>
                <a:cubicBezTo>
                  <a:pt x="152" y="36"/>
                  <a:pt x="155" y="39"/>
                  <a:pt x="155" y="43"/>
                </a:cubicBezTo>
                <a:cubicBezTo>
                  <a:pt x="155" y="80"/>
                  <a:pt x="155" y="80"/>
                  <a:pt x="155" y="80"/>
                </a:cubicBezTo>
                <a:cubicBezTo>
                  <a:pt x="95" y="80"/>
                  <a:pt x="95" y="80"/>
                  <a:pt x="95" y="80"/>
                </a:cubicBezTo>
                <a:cubicBezTo>
                  <a:pt x="95" y="77"/>
                  <a:pt x="95" y="77"/>
                  <a:pt x="95" y="77"/>
                </a:cubicBezTo>
                <a:cubicBezTo>
                  <a:pt x="95" y="74"/>
                  <a:pt x="92" y="71"/>
                  <a:pt x="89" y="71"/>
                </a:cubicBezTo>
                <a:cubicBezTo>
                  <a:pt x="76" y="71"/>
                  <a:pt x="76" y="71"/>
                  <a:pt x="76" y="71"/>
                </a:cubicBezTo>
                <a:cubicBezTo>
                  <a:pt x="72" y="71"/>
                  <a:pt x="70" y="74"/>
                  <a:pt x="70" y="77"/>
                </a:cubicBezTo>
                <a:cubicBezTo>
                  <a:pt x="70" y="80"/>
                  <a:pt x="70" y="80"/>
                  <a:pt x="70" y="80"/>
                </a:cubicBezTo>
                <a:cubicBezTo>
                  <a:pt x="10" y="80"/>
                  <a:pt x="10" y="80"/>
                  <a:pt x="10" y="80"/>
                </a:cubicBezTo>
                <a:cubicBezTo>
                  <a:pt x="10" y="43"/>
                  <a:pt x="10" y="43"/>
                  <a:pt x="10" y="43"/>
                </a:cubicBezTo>
                <a:cubicBezTo>
                  <a:pt x="10" y="39"/>
                  <a:pt x="13" y="36"/>
                  <a:pt x="17" y="36"/>
                </a:cubicBezTo>
                <a:close/>
                <a:moveTo>
                  <a:pt x="75" y="77"/>
                </a:moveTo>
                <a:cubicBezTo>
                  <a:pt x="75" y="77"/>
                  <a:pt x="75" y="76"/>
                  <a:pt x="76" y="76"/>
                </a:cubicBezTo>
                <a:cubicBezTo>
                  <a:pt x="89" y="76"/>
                  <a:pt x="89" y="76"/>
                  <a:pt x="89" y="76"/>
                </a:cubicBezTo>
                <a:cubicBezTo>
                  <a:pt x="89" y="76"/>
                  <a:pt x="90" y="77"/>
                  <a:pt x="90" y="77"/>
                </a:cubicBezTo>
                <a:cubicBezTo>
                  <a:pt x="90" y="90"/>
                  <a:pt x="90" y="90"/>
                  <a:pt x="90" y="90"/>
                </a:cubicBezTo>
                <a:cubicBezTo>
                  <a:pt x="90" y="91"/>
                  <a:pt x="89" y="91"/>
                  <a:pt x="89" y="91"/>
                </a:cubicBezTo>
                <a:cubicBezTo>
                  <a:pt x="76" y="91"/>
                  <a:pt x="76" y="91"/>
                  <a:pt x="76" y="91"/>
                </a:cubicBezTo>
                <a:cubicBezTo>
                  <a:pt x="75" y="91"/>
                  <a:pt x="75" y="91"/>
                  <a:pt x="75" y="90"/>
                </a:cubicBezTo>
                <a:lnTo>
                  <a:pt x="75" y="77"/>
                </a:lnTo>
                <a:close/>
                <a:moveTo>
                  <a:pt x="148" y="136"/>
                </a:moveTo>
                <a:cubicBezTo>
                  <a:pt x="17" y="136"/>
                  <a:pt x="17" y="136"/>
                  <a:pt x="17" y="136"/>
                </a:cubicBezTo>
                <a:cubicBezTo>
                  <a:pt x="13" y="136"/>
                  <a:pt x="10" y="133"/>
                  <a:pt x="10" y="130"/>
                </a:cubicBezTo>
                <a:cubicBezTo>
                  <a:pt x="10" y="85"/>
                  <a:pt x="10" y="85"/>
                  <a:pt x="10" y="85"/>
                </a:cubicBezTo>
                <a:cubicBezTo>
                  <a:pt x="70" y="85"/>
                  <a:pt x="70" y="85"/>
                  <a:pt x="70" y="85"/>
                </a:cubicBezTo>
                <a:cubicBezTo>
                  <a:pt x="70" y="90"/>
                  <a:pt x="70" y="90"/>
                  <a:pt x="70" y="90"/>
                </a:cubicBezTo>
                <a:cubicBezTo>
                  <a:pt x="70" y="94"/>
                  <a:pt x="72" y="96"/>
                  <a:pt x="76" y="96"/>
                </a:cubicBezTo>
                <a:cubicBezTo>
                  <a:pt x="89" y="96"/>
                  <a:pt x="89" y="96"/>
                  <a:pt x="89" y="96"/>
                </a:cubicBezTo>
                <a:cubicBezTo>
                  <a:pt x="92" y="96"/>
                  <a:pt x="95" y="94"/>
                  <a:pt x="95" y="90"/>
                </a:cubicBezTo>
                <a:cubicBezTo>
                  <a:pt x="95" y="85"/>
                  <a:pt x="95" y="85"/>
                  <a:pt x="95" y="85"/>
                </a:cubicBezTo>
                <a:cubicBezTo>
                  <a:pt x="155" y="85"/>
                  <a:pt x="155" y="85"/>
                  <a:pt x="155" y="85"/>
                </a:cubicBezTo>
                <a:cubicBezTo>
                  <a:pt x="155" y="130"/>
                  <a:pt x="155" y="130"/>
                  <a:pt x="155" y="130"/>
                </a:cubicBezTo>
                <a:cubicBezTo>
                  <a:pt x="155" y="133"/>
                  <a:pt x="152" y="136"/>
                  <a:pt x="148"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2" tIns="45711" rIns="91422" bIns="45711"/>
          <a:lstStyle/>
          <a:p>
            <a:endParaRPr lang="es-MX" sz="900"/>
          </a:p>
        </p:txBody>
      </p:sp>
      <p:sp>
        <p:nvSpPr>
          <p:cNvPr id="93" name="Freeform 103">
            <a:extLst>
              <a:ext uri="{FF2B5EF4-FFF2-40B4-BE49-F238E27FC236}">
                <a16:creationId xmlns:a16="http://schemas.microsoft.com/office/drawing/2014/main" id="{21245698-8071-4127-A517-A55A6BA5C65E}"/>
              </a:ext>
            </a:extLst>
          </p:cNvPr>
          <p:cNvSpPr>
            <a:spLocks noEditPoints="1"/>
          </p:cNvSpPr>
          <p:nvPr/>
        </p:nvSpPr>
        <p:spPr bwMode="auto">
          <a:xfrm rot="-54601">
            <a:off x="10453688" y="2811917"/>
            <a:ext cx="315119" cy="280988"/>
          </a:xfrm>
          <a:custGeom>
            <a:avLst/>
            <a:gdLst>
              <a:gd name="T0" fmla="*/ 569675 w 164"/>
              <a:gd name="T1" fmla="*/ 99862 h 146"/>
              <a:gd name="T2" fmla="*/ 434955 w 164"/>
              <a:gd name="T3" fmla="*/ 99862 h 146"/>
              <a:gd name="T4" fmla="*/ 434955 w 164"/>
              <a:gd name="T5" fmla="*/ 61454 h 146"/>
              <a:gd name="T6" fmla="*/ 373368 w 164"/>
              <a:gd name="T7" fmla="*/ 0 h 146"/>
              <a:gd name="T8" fmla="*/ 257894 w 164"/>
              <a:gd name="T9" fmla="*/ 0 h 146"/>
              <a:gd name="T10" fmla="*/ 196307 w 164"/>
              <a:gd name="T11" fmla="*/ 61454 h 146"/>
              <a:gd name="T12" fmla="*/ 196307 w 164"/>
              <a:gd name="T13" fmla="*/ 99862 h 146"/>
              <a:gd name="T14" fmla="*/ 65436 w 164"/>
              <a:gd name="T15" fmla="*/ 99862 h 146"/>
              <a:gd name="T16" fmla="*/ 0 w 164"/>
              <a:gd name="T17" fmla="*/ 165157 h 146"/>
              <a:gd name="T18" fmla="*/ 0 w 164"/>
              <a:gd name="T19" fmla="*/ 499310 h 146"/>
              <a:gd name="T20" fmla="*/ 65436 w 164"/>
              <a:gd name="T21" fmla="*/ 560764 h 146"/>
              <a:gd name="T22" fmla="*/ 569675 w 164"/>
              <a:gd name="T23" fmla="*/ 560764 h 146"/>
              <a:gd name="T24" fmla="*/ 631262 w 164"/>
              <a:gd name="T25" fmla="*/ 499310 h 146"/>
              <a:gd name="T26" fmla="*/ 631262 w 164"/>
              <a:gd name="T27" fmla="*/ 165157 h 146"/>
              <a:gd name="T28" fmla="*/ 569675 w 164"/>
              <a:gd name="T29" fmla="*/ 99862 h 146"/>
              <a:gd name="T30" fmla="*/ 250195 w 164"/>
              <a:gd name="T31" fmla="*/ 61454 h 146"/>
              <a:gd name="T32" fmla="*/ 257894 w 164"/>
              <a:gd name="T33" fmla="*/ 53772 h 146"/>
              <a:gd name="T34" fmla="*/ 373368 w 164"/>
              <a:gd name="T35" fmla="*/ 53772 h 146"/>
              <a:gd name="T36" fmla="*/ 384916 w 164"/>
              <a:gd name="T37" fmla="*/ 61454 h 146"/>
              <a:gd name="T38" fmla="*/ 384916 w 164"/>
              <a:gd name="T39" fmla="*/ 99862 h 146"/>
              <a:gd name="T40" fmla="*/ 250195 w 164"/>
              <a:gd name="T41" fmla="*/ 99862 h 146"/>
              <a:gd name="T42" fmla="*/ 250195 w 164"/>
              <a:gd name="T43" fmla="*/ 61454 h 146"/>
              <a:gd name="T44" fmla="*/ 65436 w 164"/>
              <a:gd name="T45" fmla="*/ 138271 h 146"/>
              <a:gd name="T46" fmla="*/ 569675 w 164"/>
              <a:gd name="T47" fmla="*/ 138271 h 146"/>
              <a:gd name="T48" fmla="*/ 596620 w 164"/>
              <a:gd name="T49" fmla="*/ 165157 h 146"/>
              <a:gd name="T50" fmla="*/ 596620 w 164"/>
              <a:gd name="T51" fmla="*/ 307268 h 146"/>
              <a:gd name="T52" fmla="*/ 365670 w 164"/>
              <a:gd name="T53" fmla="*/ 307268 h 146"/>
              <a:gd name="T54" fmla="*/ 365670 w 164"/>
              <a:gd name="T55" fmla="*/ 295745 h 146"/>
              <a:gd name="T56" fmla="*/ 342575 w 164"/>
              <a:gd name="T57" fmla="*/ 272700 h 146"/>
              <a:gd name="T58" fmla="*/ 292536 w 164"/>
              <a:gd name="T59" fmla="*/ 272700 h 146"/>
              <a:gd name="T60" fmla="*/ 269441 w 164"/>
              <a:gd name="T61" fmla="*/ 295745 h 146"/>
              <a:gd name="T62" fmla="*/ 269441 w 164"/>
              <a:gd name="T63" fmla="*/ 307268 h 146"/>
              <a:gd name="T64" fmla="*/ 38492 w 164"/>
              <a:gd name="T65" fmla="*/ 307268 h 146"/>
              <a:gd name="T66" fmla="*/ 38492 w 164"/>
              <a:gd name="T67" fmla="*/ 165157 h 146"/>
              <a:gd name="T68" fmla="*/ 65436 w 164"/>
              <a:gd name="T69" fmla="*/ 138271 h 146"/>
              <a:gd name="T70" fmla="*/ 288687 w 164"/>
              <a:gd name="T71" fmla="*/ 295745 h 146"/>
              <a:gd name="T72" fmla="*/ 292536 w 164"/>
              <a:gd name="T73" fmla="*/ 291905 h 146"/>
              <a:gd name="T74" fmla="*/ 342575 w 164"/>
              <a:gd name="T75" fmla="*/ 291905 h 146"/>
              <a:gd name="T76" fmla="*/ 346424 w 164"/>
              <a:gd name="T77" fmla="*/ 295745 h 146"/>
              <a:gd name="T78" fmla="*/ 346424 w 164"/>
              <a:gd name="T79" fmla="*/ 345676 h 146"/>
              <a:gd name="T80" fmla="*/ 342575 w 164"/>
              <a:gd name="T81" fmla="*/ 349517 h 146"/>
              <a:gd name="T82" fmla="*/ 292536 w 164"/>
              <a:gd name="T83" fmla="*/ 349517 h 146"/>
              <a:gd name="T84" fmla="*/ 288687 w 164"/>
              <a:gd name="T85" fmla="*/ 345676 h 146"/>
              <a:gd name="T86" fmla="*/ 288687 w 164"/>
              <a:gd name="T87" fmla="*/ 295745 h 146"/>
              <a:gd name="T88" fmla="*/ 569675 w 164"/>
              <a:gd name="T89" fmla="*/ 522356 h 146"/>
              <a:gd name="T90" fmla="*/ 65436 w 164"/>
              <a:gd name="T91" fmla="*/ 522356 h 146"/>
              <a:gd name="T92" fmla="*/ 38492 w 164"/>
              <a:gd name="T93" fmla="*/ 499310 h 146"/>
              <a:gd name="T94" fmla="*/ 38492 w 164"/>
              <a:gd name="T95" fmla="*/ 326472 h 146"/>
              <a:gd name="T96" fmla="*/ 269441 w 164"/>
              <a:gd name="T97" fmla="*/ 326472 h 146"/>
              <a:gd name="T98" fmla="*/ 269441 w 164"/>
              <a:gd name="T99" fmla="*/ 345676 h 146"/>
              <a:gd name="T100" fmla="*/ 292536 w 164"/>
              <a:gd name="T101" fmla="*/ 368722 h 146"/>
              <a:gd name="T102" fmla="*/ 342575 w 164"/>
              <a:gd name="T103" fmla="*/ 368722 h 146"/>
              <a:gd name="T104" fmla="*/ 365670 w 164"/>
              <a:gd name="T105" fmla="*/ 345676 h 146"/>
              <a:gd name="T106" fmla="*/ 365670 w 164"/>
              <a:gd name="T107" fmla="*/ 326472 h 146"/>
              <a:gd name="T108" fmla="*/ 596620 w 164"/>
              <a:gd name="T109" fmla="*/ 326472 h 146"/>
              <a:gd name="T110" fmla="*/ 596620 w 164"/>
              <a:gd name="T111" fmla="*/ 499310 h 146"/>
              <a:gd name="T112" fmla="*/ 569675 w 164"/>
              <a:gd name="T113" fmla="*/ 522356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4" h="146">
                <a:moveTo>
                  <a:pt x="148" y="26"/>
                </a:moveTo>
                <a:cubicBezTo>
                  <a:pt x="113" y="26"/>
                  <a:pt x="113" y="26"/>
                  <a:pt x="113" y="26"/>
                </a:cubicBezTo>
                <a:cubicBezTo>
                  <a:pt x="113" y="16"/>
                  <a:pt x="113" y="16"/>
                  <a:pt x="113" y="16"/>
                </a:cubicBezTo>
                <a:cubicBezTo>
                  <a:pt x="113" y="7"/>
                  <a:pt x="106" y="0"/>
                  <a:pt x="97" y="0"/>
                </a:cubicBezTo>
                <a:cubicBezTo>
                  <a:pt x="67" y="0"/>
                  <a:pt x="67" y="0"/>
                  <a:pt x="67" y="0"/>
                </a:cubicBezTo>
                <a:cubicBezTo>
                  <a:pt x="58" y="0"/>
                  <a:pt x="51" y="7"/>
                  <a:pt x="51" y="16"/>
                </a:cubicBezTo>
                <a:cubicBezTo>
                  <a:pt x="51" y="26"/>
                  <a:pt x="51" y="26"/>
                  <a:pt x="51" y="26"/>
                </a:cubicBezTo>
                <a:cubicBezTo>
                  <a:pt x="17" y="26"/>
                  <a:pt x="17" y="26"/>
                  <a:pt x="17" y="26"/>
                </a:cubicBezTo>
                <a:cubicBezTo>
                  <a:pt x="7" y="26"/>
                  <a:pt x="0" y="33"/>
                  <a:pt x="0" y="43"/>
                </a:cubicBezTo>
                <a:cubicBezTo>
                  <a:pt x="0" y="130"/>
                  <a:pt x="0" y="130"/>
                  <a:pt x="0" y="130"/>
                </a:cubicBezTo>
                <a:cubicBezTo>
                  <a:pt x="0" y="139"/>
                  <a:pt x="7" y="146"/>
                  <a:pt x="17" y="146"/>
                </a:cubicBezTo>
                <a:cubicBezTo>
                  <a:pt x="148" y="146"/>
                  <a:pt x="148" y="146"/>
                  <a:pt x="148" y="146"/>
                </a:cubicBezTo>
                <a:cubicBezTo>
                  <a:pt x="157" y="146"/>
                  <a:pt x="164" y="139"/>
                  <a:pt x="164" y="130"/>
                </a:cubicBezTo>
                <a:cubicBezTo>
                  <a:pt x="164" y="43"/>
                  <a:pt x="164" y="43"/>
                  <a:pt x="164" y="43"/>
                </a:cubicBezTo>
                <a:cubicBezTo>
                  <a:pt x="164" y="33"/>
                  <a:pt x="157" y="26"/>
                  <a:pt x="148" y="26"/>
                </a:cubicBezTo>
                <a:close/>
                <a:moveTo>
                  <a:pt x="65" y="16"/>
                </a:moveTo>
                <a:cubicBezTo>
                  <a:pt x="65" y="15"/>
                  <a:pt x="66" y="14"/>
                  <a:pt x="67" y="14"/>
                </a:cubicBezTo>
                <a:cubicBezTo>
                  <a:pt x="97" y="14"/>
                  <a:pt x="97" y="14"/>
                  <a:pt x="97" y="14"/>
                </a:cubicBezTo>
                <a:cubicBezTo>
                  <a:pt x="98" y="14"/>
                  <a:pt x="100" y="15"/>
                  <a:pt x="100" y="16"/>
                </a:cubicBezTo>
                <a:cubicBezTo>
                  <a:pt x="100" y="26"/>
                  <a:pt x="100" y="26"/>
                  <a:pt x="100" y="26"/>
                </a:cubicBezTo>
                <a:cubicBezTo>
                  <a:pt x="65" y="26"/>
                  <a:pt x="65" y="26"/>
                  <a:pt x="65" y="26"/>
                </a:cubicBezTo>
                <a:lnTo>
                  <a:pt x="65" y="16"/>
                </a:lnTo>
                <a:close/>
                <a:moveTo>
                  <a:pt x="17" y="36"/>
                </a:moveTo>
                <a:cubicBezTo>
                  <a:pt x="148" y="36"/>
                  <a:pt x="148" y="36"/>
                  <a:pt x="148" y="36"/>
                </a:cubicBezTo>
                <a:cubicBezTo>
                  <a:pt x="152" y="36"/>
                  <a:pt x="155" y="39"/>
                  <a:pt x="155" y="43"/>
                </a:cubicBezTo>
                <a:cubicBezTo>
                  <a:pt x="155" y="80"/>
                  <a:pt x="155" y="80"/>
                  <a:pt x="155" y="80"/>
                </a:cubicBezTo>
                <a:cubicBezTo>
                  <a:pt x="95" y="80"/>
                  <a:pt x="95" y="80"/>
                  <a:pt x="95" y="80"/>
                </a:cubicBezTo>
                <a:cubicBezTo>
                  <a:pt x="95" y="77"/>
                  <a:pt x="95" y="77"/>
                  <a:pt x="95" y="77"/>
                </a:cubicBezTo>
                <a:cubicBezTo>
                  <a:pt x="95" y="74"/>
                  <a:pt x="92" y="71"/>
                  <a:pt x="89" y="71"/>
                </a:cubicBezTo>
                <a:cubicBezTo>
                  <a:pt x="76" y="71"/>
                  <a:pt x="76" y="71"/>
                  <a:pt x="76" y="71"/>
                </a:cubicBezTo>
                <a:cubicBezTo>
                  <a:pt x="72" y="71"/>
                  <a:pt x="70" y="74"/>
                  <a:pt x="70" y="77"/>
                </a:cubicBezTo>
                <a:cubicBezTo>
                  <a:pt x="70" y="80"/>
                  <a:pt x="70" y="80"/>
                  <a:pt x="70" y="80"/>
                </a:cubicBezTo>
                <a:cubicBezTo>
                  <a:pt x="10" y="80"/>
                  <a:pt x="10" y="80"/>
                  <a:pt x="10" y="80"/>
                </a:cubicBezTo>
                <a:cubicBezTo>
                  <a:pt x="10" y="43"/>
                  <a:pt x="10" y="43"/>
                  <a:pt x="10" y="43"/>
                </a:cubicBezTo>
                <a:cubicBezTo>
                  <a:pt x="10" y="39"/>
                  <a:pt x="13" y="36"/>
                  <a:pt x="17" y="36"/>
                </a:cubicBezTo>
                <a:close/>
                <a:moveTo>
                  <a:pt x="75" y="77"/>
                </a:moveTo>
                <a:cubicBezTo>
                  <a:pt x="75" y="77"/>
                  <a:pt x="75" y="76"/>
                  <a:pt x="76" y="76"/>
                </a:cubicBezTo>
                <a:cubicBezTo>
                  <a:pt x="89" y="76"/>
                  <a:pt x="89" y="76"/>
                  <a:pt x="89" y="76"/>
                </a:cubicBezTo>
                <a:cubicBezTo>
                  <a:pt x="89" y="76"/>
                  <a:pt x="90" y="77"/>
                  <a:pt x="90" y="77"/>
                </a:cubicBezTo>
                <a:cubicBezTo>
                  <a:pt x="90" y="90"/>
                  <a:pt x="90" y="90"/>
                  <a:pt x="90" y="90"/>
                </a:cubicBezTo>
                <a:cubicBezTo>
                  <a:pt x="90" y="91"/>
                  <a:pt x="89" y="91"/>
                  <a:pt x="89" y="91"/>
                </a:cubicBezTo>
                <a:cubicBezTo>
                  <a:pt x="76" y="91"/>
                  <a:pt x="76" y="91"/>
                  <a:pt x="76" y="91"/>
                </a:cubicBezTo>
                <a:cubicBezTo>
                  <a:pt x="75" y="91"/>
                  <a:pt x="75" y="91"/>
                  <a:pt x="75" y="90"/>
                </a:cubicBezTo>
                <a:lnTo>
                  <a:pt x="75" y="77"/>
                </a:lnTo>
                <a:close/>
                <a:moveTo>
                  <a:pt x="148" y="136"/>
                </a:moveTo>
                <a:cubicBezTo>
                  <a:pt x="17" y="136"/>
                  <a:pt x="17" y="136"/>
                  <a:pt x="17" y="136"/>
                </a:cubicBezTo>
                <a:cubicBezTo>
                  <a:pt x="13" y="136"/>
                  <a:pt x="10" y="133"/>
                  <a:pt x="10" y="130"/>
                </a:cubicBezTo>
                <a:cubicBezTo>
                  <a:pt x="10" y="85"/>
                  <a:pt x="10" y="85"/>
                  <a:pt x="10" y="85"/>
                </a:cubicBezTo>
                <a:cubicBezTo>
                  <a:pt x="70" y="85"/>
                  <a:pt x="70" y="85"/>
                  <a:pt x="70" y="85"/>
                </a:cubicBezTo>
                <a:cubicBezTo>
                  <a:pt x="70" y="90"/>
                  <a:pt x="70" y="90"/>
                  <a:pt x="70" y="90"/>
                </a:cubicBezTo>
                <a:cubicBezTo>
                  <a:pt x="70" y="94"/>
                  <a:pt x="72" y="96"/>
                  <a:pt x="76" y="96"/>
                </a:cubicBezTo>
                <a:cubicBezTo>
                  <a:pt x="89" y="96"/>
                  <a:pt x="89" y="96"/>
                  <a:pt x="89" y="96"/>
                </a:cubicBezTo>
                <a:cubicBezTo>
                  <a:pt x="92" y="96"/>
                  <a:pt x="95" y="94"/>
                  <a:pt x="95" y="90"/>
                </a:cubicBezTo>
                <a:cubicBezTo>
                  <a:pt x="95" y="85"/>
                  <a:pt x="95" y="85"/>
                  <a:pt x="95" y="85"/>
                </a:cubicBezTo>
                <a:cubicBezTo>
                  <a:pt x="155" y="85"/>
                  <a:pt x="155" y="85"/>
                  <a:pt x="155" y="85"/>
                </a:cubicBezTo>
                <a:cubicBezTo>
                  <a:pt x="155" y="130"/>
                  <a:pt x="155" y="130"/>
                  <a:pt x="155" y="130"/>
                </a:cubicBezTo>
                <a:cubicBezTo>
                  <a:pt x="155" y="133"/>
                  <a:pt x="152" y="136"/>
                  <a:pt x="148"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2" tIns="45711" rIns="91422" bIns="45711"/>
          <a:lstStyle/>
          <a:p>
            <a:endParaRPr lang="es-MX" sz="900"/>
          </a:p>
        </p:txBody>
      </p:sp>
      <p:sp>
        <p:nvSpPr>
          <p:cNvPr id="94" name="Freeform 103">
            <a:extLst>
              <a:ext uri="{FF2B5EF4-FFF2-40B4-BE49-F238E27FC236}">
                <a16:creationId xmlns:a16="http://schemas.microsoft.com/office/drawing/2014/main" id="{C132F5B1-0318-48A6-8525-B566284EDB55}"/>
              </a:ext>
            </a:extLst>
          </p:cNvPr>
          <p:cNvSpPr>
            <a:spLocks noEditPoints="1"/>
          </p:cNvSpPr>
          <p:nvPr/>
        </p:nvSpPr>
        <p:spPr bwMode="auto">
          <a:xfrm rot="-54601">
            <a:off x="1398588" y="4570867"/>
            <a:ext cx="315119" cy="280988"/>
          </a:xfrm>
          <a:custGeom>
            <a:avLst/>
            <a:gdLst>
              <a:gd name="T0" fmla="*/ 569675 w 164"/>
              <a:gd name="T1" fmla="*/ 99862 h 146"/>
              <a:gd name="T2" fmla="*/ 434955 w 164"/>
              <a:gd name="T3" fmla="*/ 99862 h 146"/>
              <a:gd name="T4" fmla="*/ 434955 w 164"/>
              <a:gd name="T5" fmla="*/ 61454 h 146"/>
              <a:gd name="T6" fmla="*/ 373368 w 164"/>
              <a:gd name="T7" fmla="*/ 0 h 146"/>
              <a:gd name="T8" fmla="*/ 257894 w 164"/>
              <a:gd name="T9" fmla="*/ 0 h 146"/>
              <a:gd name="T10" fmla="*/ 196307 w 164"/>
              <a:gd name="T11" fmla="*/ 61454 h 146"/>
              <a:gd name="T12" fmla="*/ 196307 w 164"/>
              <a:gd name="T13" fmla="*/ 99862 h 146"/>
              <a:gd name="T14" fmla="*/ 65436 w 164"/>
              <a:gd name="T15" fmla="*/ 99862 h 146"/>
              <a:gd name="T16" fmla="*/ 0 w 164"/>
              <a:gd name="T17" fmla="*/ 165157 h 146"/>
              <a:gd name="T18" fmla="*/ 0 w 164"/>
              <a:gd name="T19" fmla="*/ 499310 h 146"/>
              <a:gd name="T20" fmla="*/ 65436 w 164"/>
              <a:gd name="T21" fmla="*/ 560764 h 146"/>
              <a:gd name="T22" fmla="*/ 569675 w 164"/>
              <a:gd name="T23" fmla="*/ 560764 h 146"/>
              <a:gd name="T24" fmla="*/ 631262 w 164"/>
              <a:gd name="T25" fmla="*/ 499310 h 146"/>
              <a:gd name="T26" fmla="*/ 631262 w 164"/>
              <a:gd name="T27" fmla="*/ 165157 h 146"/>
              <a:gd name="T28" fmla="*/ 569675 w 164"/>
              <a:gd name="T29" fmla="*/ 99862 h 146"/>
              <a:gd name="T30" fmla="*/ 250195 w 164"/>
              <a:gd name="T31" fmla="*/ 61454 h 146"/>
              <a:gd name="T32" fmla="*/ 257894 w 164"/>
              <a:gd name="T33" fmla="*/ 53772 h 146"/>
              <a:gd name="T34" fmla="*/ 373368 w 164"/>
              <a:gd name="T35" fmla="*/ 53772 h 146"/>
              <a:gd name="T36" fmla="*/ 384916 w 164"/>
              <a:gd name="T37" fmla="*/ 61454 h 146"/>
              <a:gd name="T38" fmla="*/ 384916 w 164"/>
              <a:gd name="T39" fmla="*/ 99862 h 146"/>
              <a:gd name="T40" fmla="*/ 250195 w 164"/>
              <a:gd name="T41" fmla="*/ 99862 h 146"/>
              <a:gd name="T42" fmla="*/ 250195 w 164"/>
              <a:gd name="T43" fmla="*/ 61454 h 146"/>
              <a:gd name="T44" fmla="*/ 65436 w 164"/>
              <a:gd name="T45" fmla="*/ 138271 h 146"/>
              <a:gd name="T46" fmla="*/ 569675 w 164"/>
              <a:gd name="T47" fmla="*/ 138271 h 146"/>
              <a:gd name="T48" fmla="*/ 596620 w 164"/>
              <a:gd name="T49" fmla="*/ 165157 h 146"/>
              <a:gd name="T50" fmla="*/ 596620 w 164"/>
              <a:gd name="T51" fmla="*/ 307268 h 146"/>
              <a:gd name="T52" fmla="*/ 365670 w 164"/>
              <a:gd name="T53" fmla="*/ 307268 h 146"/>
              <a:gd name="T54" fmla="*/ 365670 w 164"/>
              <a:gd name="T55" fmla="*/ 295745 h 146"/>
              <a:gd name="T56" fmla="*/ 342575 w 164"/>
              <a:gd name="T57" fmla="*/ 272700 h 146"/>
              <a:gd name="T58" fmla="*/ 292536 w 164"/>
              <a:gd name="T59" fmla="*/ 272700 h 146"/>
              <a:gd name="T60" fmla="*/ 269441 w 164"/>
              <a:gd name="T61" fmla="*/ 295745 h 146"/>
              <a:gd name="T62" fmla="*/ 269441 w 164"/>
              <a:gd name="T63" fmla="*/ 307268 h 146"/>
              <a:gd name="T64" fmla="*/ 38492 w 164"/>
              <a:gd name="T65" fmla="*/ 307268 h 146"/>
              <a:gd name="T66" fmla="*/ 38492 w 164"/>
              <a:gd name="T67" fmla="*/ 165157 h 146"/>
              <a:gd name="T68" fmla="*/ 65436 w 164"/>
              <a:gd name="T69" fmla="*/ 138271 h 146"/>
              <a:gd name="T70" fmla="*/ 288687 w 164"/>
              <a:gd name="T71" fmla="*/ 295745 h 146"/>
              <a:gd name="T72" fmla="*/ 292536 w 164"/>
              <a:gd name="T73" fmla="*/ 291905 h 146"/>
              <a:gd name="T74" fmla="*/ 342575 w 164"/>
              <a:gd name="T75" fmla="*/ 291905 h 146"/>
              <a:gd name="T76" fmla="*/ 346424 w 164"/>
              <a:gd name="T77" fmla="*/ 295745 h 146"/>
              <a:gd name="T78" fmla="*/ 346424 w 164"/>
              <a:gd name="T79" fmla="*/ 345676 h 146"/>
              <a:gd name="T80" fmla="*/ 342575 w 164"/>
              <a:gd name="T81" fmla="*/ 349517 h 146"/>
              <a:gd name="T82" fmla="*/ 292536 w 164"/>
              <a:gd name="T83" fmla="*/ 349517 h 146"/>
              <a:gd name="T84" fmla="*/ 288687 w 164"/>
              <a:gd name="T85" fmla="*/ 345676 h 146"/>
              <a:gd name="T86" fmla="*/ 288687 w 164"/>
              <a:gd name="T87" fmla="*/ 295745 h 146"/>
              <a:gd name="T88" fmla="*/ 569675 w 164"/>
              <a:gd name="T89" fmla="*/ 522356 h 146"/>
              <a:gd name="T90" fmla="*/ 65436 w 164"/>
              <a:gd name="T91" fmla="*/ 522356 h 146"/>
              <a:gd name="T92" fmla="*/ 38492 w 164"/>
              <a:gd name="T93" fmla="*/ 499310 h 146"/>
              <a:gd name="T94" fmla="*/ 38492 w 164"/>
              <a:gd name="T95" fmla="*/ 326472 h 146"/>
              <a:gd name="T96" fmla="*/ 269441 w 164"/>
              <a:gd name="T97" fmla="*/ 326472 h 146"/>
              <a:gd name="T98" fmla="*/ 269441 w 164"/>
              <a:gd name="T99" fmla="*/ 345676 h 146"/>
              <a:gd name="T100" fmla="*/ 292536 w 164"/>
              <a:gd name="T101" fmla="*/ 368722 h 146"/>
              <a:gd name="T102" fmla="*/ 342575 w 164"/>
              <a:gd name="T103" fmla="*/ 368722 h 146"/>
              <a:gd name="T104" fmla="*/ 365670 w 164"/>
              <a:gd name="T105" fmla="*/ 345676 h 146"/>
              <a:gd name="T106" fmla="*/ 365670 w 164"/>
              <a:gd name="T107" fmla="*/ 326472 h 146"/>
              <a:gd name="T108" fmla="*/ 596620 w 164"/>
              <a:gd name="T109" fmla="*/ 326472 h 146"/>
              <a:gd name="T110" fmla="*/ 596620 w 164"/>
              <a:gd name="T111" fmla="*/ 499310 h 146"/>
              <a:gd name="T112" fmla="*/ 569675 w 164"/>
              <a:gd name="T113" fmla="*/ 522356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4" h="146">
                <a:moveTo>
                  <a:pt x="148" y="26"/>
                </a:moveTo>
                <a:cubicBezTo>
                  <a:pt x="113" y="26"/>
                  <a:pt x="113" y="26"/>
                  <a:pt x="113" y="26"/>
                </a:cubicBezTo>
                <a:cubicBezTo>
                  <a:pt x="113" y="16"/>
                  <a:pt x="113" y="16"/>
                  <a:pt x="113" y="16"/>
                </a:cubicBezTo>
                <a:cubicBezTo>
                  <a:pt x="113" y="7"/>
                  <a:pt x="106" y="0"/>
                  <a:pt x="97" y="0"/>
                </a:cubicBezTo>
                <a:cubicBezTo>
                  <a:pt x="67" y="0"/>
                  <a:pt x="67" y="0"/>
                  <a:pt x="67" y="0"/>
                </a:cubicBezTo>
                <a:cubicBezTo>
                  <a:pt x="58" y="0"/>
                  <a:pt x="51" y="7"/>
                  <a:pt x="51" y="16"/>
                </a:cubicBezTo>
                <a:cubicBezTo>
                  <a:pt x="51" y="26"/>
                  <a:pt x="51" y="26"/>
                  <a:pt x="51" y="26"/>
                </a:cubicBezTo>
                <a:cubicBezTo>
                  <a:pt x="17" y="26"/>
                  <a:pt x="17" y="26"/>
                  <a:pt x="17" y="26"/>
                </a:cubicBezTo>
                <a:cubicBezTo>
                  <a:pt x="7" y="26"/>
                  <a:pt x="0" y="33"/>
                  <a:pt x="0" y="43"/>
                </a:cubicBezTo>
                <a:cubicBezTo>
                  <a:pt x="0" y="130"/>
                  <a:pt x="0" y="130"/>
                  <a:pt x="0" y="130"/>
                </a:cubicBezTo>
                <a:cubicBezTo>
                  <a:pt x="0" y="139"/>
                  <a:pt x="7" y="146"/>
                  <a:pt x="17" y="146"/>
                </a:cubicBezTo>
                <a:cubicBezTo>
                  <a:pt x="148" y="146"/>
                  <a:pt x="148" y="146"/>
                  <a:pt x="148" y="146"/>
                </a:cubicBezTo>
                <a:cubicBezTo>
                  <a:pt x="157" y="146"/>
                  <a:pt x="164" y="139"/>
                  <a:pt x="164" y="130"/>
                </a:cubicBezTo>
                <a:cubicBezTo>
                  <a:pt x="164" y="43"/>
                  <a:pt x="164" y="43"/>
                  <a:pt x="164" y="43"/>
                </a:cubicBezTo>
                <a:cubicBezTo>
                  <a:pt x="164" y="33"/>
                  <a:pt x="157" y="26"/>
                  <a:pt x="148" y="26"/>
                </a:cubicBezTo>
                <a:close/>
                <a:moveTo>
                  <a:pt x="65" y="16"/>
                </a:moveTo>
                <a:cubicBezTo>
                  <a:pt x="65" y="15"/>
                  <a:pt x="66" y="14"/>
                  <a:pt x="67" y="14"/>
                </a:cubicBezTo>
                <a:cubicBezTo>
                  <a:pt x="97" y="14"/>
                  <a:pt x="97" y="14"/>
                  <a:pt x="97" y="14"/>
                </a:cubicBezTo>
                <a:cubicBezTo>
                  <a:pt x="98" y="14"/>
                  <a:pt x="100" y="15"/>
                  <a:pt x="100" y="16"/>
                </a:cubicBezTo>
                <a:cubicBezTo>
                  <a:pt x="100" y="26"/>
                  <a:pt x="100" y="26"/>
                  <a:pt x="100" y="26"/>
                </a:cubicBezTo>
                <a:cubicBezTo>
                  <a:pt x="65" y="26"/>
                  <a:pt x="65" y="26"/>
                  <a:pt x="65" y="26"/>
                </a:cubicBezTo>
                <a:lnTo>
                  <a:pt x="65" y="16"/>
                </a:lnTo>
                <a:close/>
                <a:moveTo>
                  <a:pt x="17" y="36"/>
                </a:moveTo>
                <a:cubicBezTo>
                  <a:pt x="148" y="36"/>
                  <a:pt x="148" y="36"/>
                  <a:pt x="148" y="36"/>
                </a:cubicBezTo>
                <a:cubicBezTo>
                  <a:pt x="152" y="36"/>
                  <a:pt x="155" y="39"/>
                  <a:pt x="155" y="43"/>
                </a:cubicBezTo>
                <a:cubicBezTo>
                  <a:pt x="155" y="80"/>
                  <a:pt x="155" y="80"/>
                  <a:pt x="155" y="80"/>
                </a:cubicBezTo>
                <a:cubicBezTo>
                  <a:pt x="95" y="80"/>
                  <a:pt x="95" y="80"/>
                  <a:pt x="95" y="80"/>
                </a:cubicBezTo>
                <a:cubicBezTo>
                  <a:pt x="95" y="77"/>
                  <a:pt x="95" y="77"/>
                  <a:pt x="95" y="77"/>
                </a:cubicBezTo>
                <a:cubicBezTo>
                  <a:pt x="95" y="74"/>
                  <a:pt x="92" y="71"/>
                  <a:pt x="89" y="71"/>
                </a:cubicBezTo>
                <a:cubicBezTo>
                  <a:pt x="76" y="71"/>
                  <a:pt x="76" y="71"/>
                  <a:pt x="76" y="71"/>
                </a:cubicBezTo>
                <a:cubicBezTo>
                  <a:pt x="72" y="71"/>
                  <a:pt x="70" y="74"/>
                  <a:pt x="70" y="77"/>
                </a:cubicBezTo>
                <a:cubicBezTo>
                  <a:pt x="70" y="80"/>
                  <a:pt x="70" y="80"/>
                  <a:pt x="70" y="80"/>
                </a:cubicBezTo>
                <a:cubicBezTo>
                  <a:pt x="10" y="80"/>
                  <a:pt x="10" y="80"/>
                  <a:pt x="10" y="80"/>
                </a:cubicBezTo>
                <a:cubicBezTo>
                  <a:pt x="10" y="43"/>
                  <a:pt x="10" y="43"/>
                  <a:pt x="10" y="43"/>
                </a:cubicBezTo>
                <a:cubicBezTo>
                  <a:pt x="10" y="39"/>
                  <a:pt x="13" y="36"/>
                  <a:pt x="17" y="36"/>
                </a:cubicBezTo>
                <a:close/>
                <a:moveTo>
                  <a:pt x="75" y="77"/>
                </a:moveTo>
                <a:cubicBezTo>
                  <a:pt x="75" y="77"/>
                  <a:pt x="75" y="76"/>
                  <a:pt x="76" y="76"/>
                </a:cubicBezTo>
                <a:cubicBezTo>
                  <a:pt x="89" y="76"/>
                  <a:pt x="89" y="76"/>
                  <a:pt x="89" y="76"/>
                </a:cubicBezTo>
                <a:cubicBezTo>
                  <a:pt x="89" y="76"/>
                  <a:pt x="90" y="77"/>
                  <a:pt x="90" y="77"/>
                </a:cubicBezTo>
                <a:cubicBezTo>
                  <a:pt x="90" y="90"/>
                  <a:pt x="90" y="90"/>
                  <a:pt x="90" y="90"/>
                </a:cubicBezTo>
                <a:cubicBezTo>
                  <a:pt x="90" y="91"/>
                  <a:pt x="89" y="91"/>
                  <a:pt x="89" y="91"/>
                </a:cubicBezTo>
                <a:cubicBezTo>
                  <a:pt x="76" y="91"/>
                  <a:pt x="76" y="91"/>
                  <a:pt x="76" y="91"/>
                </a:cubicBezTo>
                <a:cubicBezTo>
                  <a:pt x="75" y="91"/>
                  <a:pt x="75" y="91"/>
                  <a:pt x="75" y="90"/>
                </a:cubicBezTo>
                <a:lnTo>
                  <a:pt x="75" y="77"/>
                </a:lnTo>
                <a:close/>
                <a:moveTo>
                  <a:pt x="148" y="136"/>
                </a:moveTo>
                <a:cubicBezTo>
                  <a:pt x="17" y="136"/>
                  <a:pt x="17" y="136"/>
                  <a:pt x="17" y="136"/>
                </a:cubicBezTo>
                <a:cubicBezTo>
                  <a:pt x="13" y="136"/>
                  <a:pt x="10" y="133"/>
                  <a:pt x="10" y="130"/>
                </a:cubicBezTo>
                <a:cubicBezTo>
                  <a:pt x="10" y="85"/>
                  <a:pt x="10" y="85"/>
                  <a:pt x="10" y="85"/>
                </a:cubicBezTo>
                <a:cubicBezTo>
                  <a:pt x="70" y="85"/>
                  <a:pt x="70" y="85"/>
                  <a:pt x="70" y="85"/>
                </a:cubicBezTo>
                <a:cubicBezTo>
                  <a:pt x="70" y="90"/>
                  <a:pt x="70" y="90"/>
                  <a:pt x="70" y="90"/>
                </a:cubicBezTo>
                <a:cubicBezTo>
                  <a:pt x="70" y="94"/>
                  <a:pt x="72" y="96"/>
                  <a:pt x="76" y="96"/>
                </a:cubicBezTo>
                <a:cubicBezTo>
                  <a:pt x="89" y="96"/>
                  <a:pt x="89" y="96"/>
                  <a:pt x="89" y="96"/>
                </a:cubicBezTo>
                <a:cubicBezTo>
                  <a:pt x="92" y="96"/>
                  <a:pt x="95" y="94"/>
                  <a:pt x="95" y="90"/>
                </a:cubicBezTo>
                <a:cubicBezTo>
                  <a:pt x="95" y="85"/>
                  <a:pt x="95" y="85"/>
                  <a:pt x="95" y="85"/>
                </a:cubicBezTo>
                <a:cubicBezTo>
                  <a:pt x="155" y="85"/>
                  <a:pt x="155" y="85"/>
                  <a:pt x="155" y="85"/>
                </a:cubicBezTo>
                <a:cubicBezTo>
                  <a:pt x="155" y="130"/>
                  <a:pt x="155" y="130"/>
                  <a:pt x="155" y="130"/>
                </a:cubicBezTo>
                <a:cubicBezTo>
                  <a:pt x="155" y="133"/>
                  <a:pt x="152" y="136"/>
                  <a:pt x="148"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2" tIns="45711" rIns="91422" bIns="45711"/>
          <a:lstStyle/>
          <a:p>
            <a:endParaRPr lang="es-MX" sz="900"/>
          </a:p>
        </p:txBody>
      </p:sp>
      <p:sp>
        <p:nvSpPr>
          <p:cNvPr id="95" name="Freeform 103">
            <a:extLst>
              <a:ext uri="{FF2B5EF4-FFF2-40B4-BE49-F238E27FC236}">
                <a16:creationId xmlns:a16="http://schemas.microsoft.com/office/drawing/2014/main" id="{D3812EBE-3DDA-43AA-9556-179930300067}"/>
              </a:ext>
            </a:extLst>
          </p:cNvPr>
          <p:cNvSpPr>
            <a:spLocks noEditPoints="1"/>
          </p:cNvSpPr>
          <p:nvPr/>
        </p:nvSpPr>
        <p:spPr bwMode="auto">
          <a:xfrm rot="-54601">
            <a:off x="5005388" y="4578805"/>
            <a:ext cx="315119" cy="280194"/>
          </a:xfrm>
          <a:custGeom>
            <a:avLst/>
            <a:gdLst>
              <a:gd name="T0" fmla="*/ 569675 w 164"/>
              <a:gd name="T1" fmla="*/ 99862 h 146"/>
              <a:gd name="T2" fmla="*/ 434955 w 164"/>
              <a:gd name="T3" fmla="*/ 99862 h 146"/>
              <a:gd name="T4" fmla="*/ 434955 w 164"/>
              <a:gd name="T5" fmla="*/ 61454 h 146"/>
              <a:gd name="T6" fmla="*/ 373368 w 164"/>
              <a:gd name="T7" fmla="*/ 0 h 146"/>
              <a:gd name="T8" fmla="*/ 257894 w 164"/>
              <a:gd name="T9" fmla="*/ 0 h 146"/>
              <a:gd name="T10" fmla="*/ 196307 w 164"/>
              <a:gd name="T11" fmla="*/ 61454 h 146"/>
              <a:gd name="T12" fmla="*/ 196307 w 164"/>
              <a:gd name="T13" fmla="*/ 99862 h 146"/>
              <a:gd name="T14" fmla="*/ 65436 w 164"/>
              <a:gd name="T15" fmla="*/ 99862 h 146"/>
              <a:gd name="T16" fmla="*/ 0 w 164"/>
              <a:gd name="T17" fmla="*/ 165157 h 146"/>
              <a:gd name="T18" fmla="*/ 0 w 164"/>
              <a:gd name="T19" fmla="*/ 499310 h 146"/>
              <a:gd name="T20" fmla="*/ 65436 w 164"/>
              <a:gd name="T21" fmla="*/ 560764 h 146"/>
              <a:gd name="T22" fmla="*/ 569675 w 164"/>
              <a:gd name="T23" fmla="*/ 560764 h 146"/>
              <a:gd name="T24" fmla="*/ 631262 w 164"/>
              <a:gd name="T25" fmla="*/ 499310 h 146"/>
              <a:gd name="T26" fmla="*/ 631262 w 164"/>
              <a:gd name="T27" fmla="*/ 165157 h 146"/>
              <a:gd name="T28" fmla="*/ 569675 w 164"/>
              <a:gd name="T29" fmla="*/ 99862 h 146"/>
              <a:gd name="T30" fmla="*/ 250195 w 164"/>
              <a:gd name="T31" fmla="*/ 61454 h 146"/>
              <a:gd name="T32" fmla="*/ 257894 w 164"/>
              <a:gd name="T33" fmla="*/ 53772 h 146"/>
              <a:gd name="T34" fmla="*/ 373368 w 164"/>
              <a:gd name="T35" fmla="*/ 53772 h 146"/>
              <a:gd name="T36" fmla="*/ 384916 w 164"/>
              <a:gd name="T37" fmla="*/ 61454 h 146"/>
              <a:gd name="T38" fmla="*/ 384916 w 164"/>
              <a:gd name="T39" fmla="*/ 99862 h 146"/>
              <a:gd name="T40" fmla="*/ 250195 w 164"/>
              <a:gd name="T41" fmla="*/ 99862 h 146"/>
              <a:gd name="T42" fmla="*/ 250195 w 164"/>
              <a:gd name="T43" fmla="*/ 61454 h 146"/>
              <a:gd name="T44" fmla="*/ 65436 w 164"/>
              <a:gd name="T45" fmla="*/ 138271 h 146"/>
              <a:gd name="T46" fmla="*/ 569675 w 164"/>
              <a:gd name="T47" fmla="*/ 138271 h 146"/>
              <a:gd name="T48" fmla="*/ 596620 w 164"/>
              <a:gd name="T49" fmla="*/ 165157 h 146"/>
              <a:gd name="T50" fmla="*/ 596620 w 164"/>
              <a:gd name="T51" fmla="*/ 307268 h 146"/>
              <a:gd name="T52" fmla="*/ 365670 w 164"/>
              <a:gd name="T53" fmla="*/ 307268 h 146"/>
              <a:gd name="T54" fmla="*/ 365670 w 164"/>
              <a:gd name="T55" fmla="*/ 295745 h 146"/>
              <a:gd name="T56" fmla="*/ 342575 w 164"/>
              <a:gd name="T57" fmla="*/ 272700 h 146"/>
              <a:gd name="T58" fmla="*/ 292536 w 164"/>
              <a:gd name="T59" fmla="*/ 272700 h 146"/>
              <a:gd name="T60" fmla="*/ 269441 w 164"/>
              <a:gd name="T61" fmla="*/ 295745 h 146"/>
              <a:gd name="T62" fmla="*/ 269441 w 164"/>
              <a:gd name="T63" fmla="*/ 307268 h 146"/>
              <a:gd name="T64" fmla="*/ 38492 w 164"/>
              <a:gd name="T65" fmla="*/ 307268 h 146"/>
              <a:gd name="T66" fmla="*/ 38492 w 164"/>
              <a:gd name="T67" fmla="*/ 165157 h 146"/>
              <a:gd name="T68" fmla="*/ 65436 w 164"/>
              <a:gd name="T69" fmla="*/ 138271 h 146"/>
              <a:gd name="T70" fmla="*/ 288687 w 164"/>
              <a:gd name="T71" fmla="*/ 295745 h 146"/>
              <a:gd name="T72" fmla="*/ 292536 w 164"/>
              <a:gd name="T73" fmla="*/ 291905 h 146"/>
              <a:gd name="T74" fmla="*/ 342575 w 164"/>
              <a:gd name="T75" fmla="*/ 291905 h 146"/>
              <a:gd name="T76" fmla="*/ 346424 w 164"/>
              <a:gd name="T77" fmla="*/ 295745 h 146"/>
              <a:gd name="T78" fmla="*/ 346424 w 164"/>
              <a:gd name="T79" fmla="*/ 345676 h 146"/>
              <a:gd name="T80" fmla="*/ 342575 w 164"/>
              <a:gd name="T81" fmla="*/ 349517 h 146"/>
              <a:gd name="T82" fmla="*/ 292536 w 164"/>
              <a:gd name="T83" fmla="*/ 349517 h 146"/>
              <a:gd name="T84" fmla="*/ 288687 w 164"/>
              <a:gd name="T85" fmla="*/ 345676 h 146"/>
              <a:gd name="T86" fmla="*/ 288687 w 164"/>
              <a:gd name="T87" fmla="*/ 295745 h 146"/>
              <a:gd name="T88" fmla="*/ 569675 w 164"/>
              <a:gd name="T89" fmla="*/ 522356 h 146"/>
              <a:gd name="T90" fmla="*/ 65436 w 164"/>
              <a:gd name="T91" fmla="*/ 522356 h 146"/>
              <a:gd name="T92" fmla="*/ 38492 w 164"/>
              <a:gd name="T93" fmla="*/ 499310 h 146"/>
              <a:gd name="T94" fmla="*/ 38492 w 164"/>
              <a:gd name="T95" fmla="*/ 326472 h 146"/>
              <a:gd name="T96" fmla="*/ 269441 w 164"/>
              <a:gd name="T97" fmla="*/ 326472 h 146"/>
              <a:gd name="T98" fmla="*/ 269441 w 164"/>
              <a:gd name="T99" fmla="*/ 345676 h 146"/>
              <a:gd name="T100" fmla="*/ 292536 w 164"/>
              <a:gd name="T101" fmla="*/ 368722 h 146"/>
              <a:gd name="T102" fmla="*/ 342575 w 164"/>
              <a:gd name="T103" fmla="*/ 368722 h 146"/>
              <a:gd name="T104" fmla="*/ 365670 w 164"/>
              <a:gd name="T105" fmla="*/ 345676 h 146"/>
              <a:gd name="T106" fmla="*/ 365670 w 164"/>
              <a:gd name="T107" fmla="*/ 326472 h 146"/>
              <a:gd name="T108" fmla="*/ 596620 w 164"/>
              <a:gd name="T109" fmla="*/ 326472 h 146"/>
              <a:gd name="T110" fmla="*/ 596620 w 164"/>
              <a:gd name="T111" fmla="*/ 499310 h 146"/>
              <a:gd name="T112" fmla="*/ 569675 w 164"/>
              <a:gd name="T113" fmla="*/ 522356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4" h="146">
                <a:moveTo>
                  <a:pt x="148" y="26"/>
                </a:moveTo>
                <a:cubicBezTo>
                  <a:pt x="113" y="26"/>
                  <a:pt x="113" y="26"/>
                  <a:pt x="113" y="26"/>
                </a:cubicBezTo>
                <a:cubicBezTo>
                  <a:pt x="113" y="16"/>
                  <a:pt x="113" y="16"/>
                  <a:pt x="113" y="16"/>
                </a:cubicBezTo>
                <a:cubicBezTo>
                  <a:pt x="113" y="7"/>
                  <a:pt x="106" y="0"/>
                  <a:pt x="97" y="0"/>
                </a:cubicBezTo>
                <a:cubicBezTo>
                  <a:pt x="67" y="0"/>
                  <a:pt x="67" y="0"/>
                  <a:pt x="67" y="0"/>
                </a:cubicBezTo>
                <a:cubicBezTo>
                  <a:pt x="58" y="0"/>
                  <a:pt x="51" y="7"/>
                  <a:pt x="51" y="16"/>
                </a:cubicBezTo>
                <a:cubicBezTo>
                  <a:pt x="51" y="26"/>
                  <a:pt x="51" y="26"/>
                  <a:pt x="51" y="26"/>
                </a:cubicBezTo>
                <a:cubicBezTo>
                  <a:pt x="17" y="26"/>
                  <a:pt x="17" y="26"/>
                  <a:pt x="17" y="26"/>
                </a:cubicBezTo>
                <a:cubicBezTo>
                  <a:pt x="7" y="26"/>
                  <a:pt x="0" y="33"/>
                  <a:pt x="0" y="43"/>
                </a:cubicBezTo>
                <a:cubicBezTo>
                  <a:pt x="0" y="130"/>
                  <a:pt x="0" y="130"/>
                  <a:pt x="0" y="130"/>
                </a:cubicBezTo>
                <a:cubicBezTo>
                  <a:pt x="0" y="139"/>
                  <a:pt x="7" y="146"/>
                  <a:pt x="17" y="146"/>
                </a:cubicBezTo>
                <a:cubicBezTo>
                  <a:pt x="148" y="146"/>
                  <a:pt x="148" y="146"/>
                  <a:pt x="148" y="146"/>
                </a:cubicBezTo>
                <a:cubicBezTo>
                  <a:pt x="157" y="146"/>
                  <a:pt x="164" y="139"/>
                  <a:pt x="164" y="130"/>
                </a:cubicBezTo>
                <a:cubicBezTo>
                  <a:pt x="164" y="43"/>
                  <a:pt x="164" y="43"/>
                  <a:pt x="164" y="43"/>
                </a:cubicBezTo>
                <a:cubicBezTo>
                  <a:pt x="164" y="33"/>
                  <a:pt x="157" y="26"/>
                  <a:pt x="148" y="26"/>
                </a:cubicBezTo>
                <a:close/>
                <a:moveTo>
                  <a:pt x="65" y="16"/>
                </a:moveTo>
                <a:cubicBezTo>
                  <a:pt x="65" y="15"/>
                  <a:pt x="66" y="14"/>
                  <a:pt x="67" y="14"/>
                </a:cubicBezTo>
                <a:cubicBezTo>
                  <a:pt x="97" y="14"/>
                  <a:pt x="97" y="14"/>
                  <a:pt x="97" y="14"/>
                </a:cubicBezTo>
                <a:cubicBezTo>
                  <a:pt x="98" y="14"/>
                  <a:pt x="100" y="15"/>
                  <a:pt x="100" y="16"/>
                </a:cubicBezTo>
                <a:cubicBezTo>
                  <a:pt x="100" y="26"/>
                  <a:pt x="100" y="26"/>
                  <a:pt x="100" y="26"/>
                </a:cubicBezTo>
                <a:cubicBezTo>
                  <a:pt x="65" y="26"/>
                  <a:pt x="65" y="26"/>
                  <a:pt x="65" y="26"/>
                </a:cubicBezTo>
                <a:lnTo>
                  <a:pt x="65" y="16"/>
                </a:lnTo>
                <a:close/>
                <a:moveTo>
                  <a:pt x="17" y="36"/>
                </a:moveTo>
                <a:cubicBezTo>
                  <a:pt x="148" y="36"/>
                  <a:pt x="148" y="36"/>
                  <a:pt x="148" y="36"/>
                </a:cubicBezTo>
                <a:cubicBezTo>
                  <a:pt x="152" y="36"/>
                  <a:pt x="155" y="39"/>
                  <a:pt x="155" y="43"/>
                </a:cubicBezTo>
                <a:cubicBezTo>
                  <a:pt x="155" y="80"/>
                  <a:pt x="155" y="80"/>
                  <a:pt x="155" y="80"/>
                </a:cubicBezTo>
                <a:cubicBezTo>
                  <a:pt x="95" y="80"/>
                  <a:pt x="95" y="80"/>
                  <a:pt x="95" y="80"/>
                </a:cubicBezTo>
                <a:cubicBezTo>
                  <a:pt x="95" y="77"/>
                  <a:pt x="95" y="77"/>
                  <a:pt x="95" y="77"/>
                </a:cubicBezTo>
                <a:cubicBezTo>
                  <a:pt x="95" y="74"/>
                  <a:pt x="92" y="71"/>
                  <a:pt x="89" y="71"/>
                </a:cubicBezTo>
                <a:cubicBezTo>
                  <a:pt x="76" y="71"/>
                  <a:pt x="76" y="71"/>
                  <a:pt x="76" y="71"/>
                </a:cubicBezTo>
                <a:cubicBezTo>
                  <a:pt x="72" y="71"/>
                  <a:pt x="70" y="74"/>
                  <a:pt x="70" y="77"/>
                </a:cubicBezTo>
                <a:cubicBezTo>
                  <a:pt x="70" y="80"/>
                  <a:pt x="70" y="80"/>
                  <a:pt x="70" y="80"/>
                </a:cubicBezTo>
                <a:cubicBezTo>
                  <a:pt x="10" y="80"/>
                  <a:pt x="10" y="80"/>
                  <a:pt x="10" y="80"/>
                </a:cubicBezTo>
                <a:cubicBezTo>
                  <a:pt x="10" y="43"/>
                  <a:pt x="10" y="43"/>
                  <a:pt x="10" y="43"/>
                </a:cubicBezTo>
                <a:cubicBezTo>
                  <a:pt x="10" y="39"/>
                  <a:pt x="13" y="36"/>
                  <a:pt x="17" y="36"/>
                </a:cubicBezTo>
                <a:close/>
                <a:moveTo>
                  <a:pt x="75" y="77"/>
                </a:moveTo>
                <a:cubicBezTo>
                  <a:pt x="75" y="77"/>
                  <a:pt x="75" y="76"/>
                  <a:pt x="76" y="76"/>
                </a:cubicBezTo>
                <a:cubicBezTo>
                  <a:pt x="89" y="76"/>
                  <a:pt x="89" y="76"/>
                  <a:pt x="89" y="76"/>
                </a:cubicBezTo>
                <a:cubicBezTo>
                  <a:pt x="89" y="76"/>
                  <a:pt x="90" y="77"/>
                  <a:pt x="90" y="77"/>
                </a:cubicBezTo>
                <a:cubicBezTo>
                  <a:pt x="90" y="90"/>
                  <a:pt x="90" y="90"/>
                  <a:pt x="90" y="90"/>
                </a:cubicBezTo>
                <a:cubicBezTo>
                  <a:pt x="90" y="91"/>
                  <a:pt x="89" y="91"/>
                  <a:pt x="89" y="91"/>
                </a:cubicBezTo>
                <a:cubicBezTo>
                  <a:pt x="76" y="91"/>
                  <a:pt x="76" y="91"/>
                  <a:pt x="76" y="91"/>
                </a:cubicBezTo>
                <a:cubicBezTo>
                  <a:pt x="75" y="91"/>
                  <a:pt x="75" y="91"/>
                  <a:pt x="75" y="90"/>
                </a:cubicBezTo>
                <a:lnTo>
                  <a:pt x="75" y="77"/>
                </a:lnTo>
                <a:close/>
                <a:moveTo>
                  <a:pt x="148" y="136"/>
                </a:moveTo>
                <a:cubicBezTo>
                  <a:pt x="17" y="136"/>
                  <a:pt x="17" y="136"/>
                  <a:pt x="17" y="136"/>
                </a:cubicBezTo>
                <a:cubicBezTo>
                  <a:pt x="13" y="136"/>
                  <a:pt x="10" y="133"/>
                  <a:pt x="10" y="130"/>
                </a:cubicBezTo>
                <a:cubicBezTo>
                  <a:pt x="10" y="85"/>
                  <a:pt x="10" y="85"/>
                  <a:pt x="10" y="85"/>
                </a:cubicBezTo>
                <a:cubicBezTo>
                  <a:pt x="70" y="85"/>
                  <a:pt x="70" y="85"/>
                  <a:pt x="70" y="85"/>
                </a:cubicBezTo>
                <a:cubicBezTo>
                  <a:pt x="70" y="90"/>
                  <a:pt x="70" y="90"/>
                  <a:pt x="70" y="90"/>
                </a:cubicBezTo>
                <a:cubicBezTo>
                  <a:pt x="70" y="94"/>
                  <a:pt x="72" y="96"/>
                  <a:pt x="76" y="96"/>
                </a:cubicBezTo>
                <a:cubicBezTo>
                  <a:pt x="89" y="96"/>
                  <a:pt x="89" y="96"/>
                  <a:pt x="89" y="96"/>
                </a:cubicBezTo>
                <a:cubicBezTo>
                  <a:pt x="92" y="96"/>
                  <a:pt x="95" y="94"/>
                  <a:pt x="95" y="90"/>
                </a:cubicBezTo>
                <a:cubicBezTo>
                  <a:pt x="95" y="85"/>
                  <a:pt x="95" y="85"/>
                  <a:pt x="95" y="85"/>
                </a:cubicBezTo>
                <a:cubicBezTo>
                  <a:pt x="155" y="85"/>
                  <a:pt x="155" y="85"/>
                  <a:pt x="155" y="85"/>
                </a:cubicBezTo>
                <a:cubicBezTo>
                  <a:pt x="155" y="130"/>
                  <a:pt x="155" y="130"/>
                  <a:pt x="155" y="130"/>
                </a:cubicBezTo>
                <a:cubicBezTo>
                  <a:pt x="155" y="133"/>
                  <a:pt x="152" y="136"/>
                  <a:pt x="148"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2" tIns="45711" rIns="91422" bIns="45711"/>
          <a:lstStyle/>
          <a:p>
            <a:endParaRPr lang="es-MX" sz="900"/>
          </a:p>
        </p:txBody>
      </p:sp>
      <p:sp>
        <p:nvSpPr>
          <p:cNvPr id="96" name="Freeform 103">
            <a:extLst>
              <a:ext uri="{FF2B5EF4-FFF2-40B4-BE49-F238E27FC236}">
                <a16:creationId xmlns:a16="http://schemas.microsoft.com/office/drawing/2014/main" id="{FD274AE9-464D-4043-AC1A-DB7026BEFE70}"/>
              </a:ext>
            </a:extLst>
          </p:cNvPr>
          <p:cNvSpPr>
            <a:spLocks noEditPoints="1"/>
          </p:cNvSpPr>
          <p:nvPr/>
        </p:nvSpPr>
        <p:spPr bwMode="auto">
          <a:xfrm rot="-54601">
            <a:off x="8624888" y="4578805"/>
            <a:ext cx="315119" cy="280194"/>
          </a:xfrm>
          <a:custGeom>
            <a:avLst/>
            <a:gdLst>
              <a:gd name="T0" fmla="*/ 569675 w 164"/>
              <a:gd name="T1" fmla="*/ 99862 h 146"/>
              <a:gd name="T2" fmla="*/ 434955 w 164"/>
              <a:gd name="T3" fmla="*/ 99862 h 146"/>
              <a:gd name="T4" fmla="*/ 434955 w 164"/>
              <a:gd name="T5" fmla="*/ 61454 h 146"/>
              <a:gd name="T6" fmla="*/ 373368 w 164"/>
              <a:gd name="T7" fmla="*/ 0 h 146"/>
              <a:gd name="T8" fmla="*/ 257894 w 164"/>
              <a:gd name="T9" fmla="*/ 0 h 146"/>
              <a:gd name="T10" fmla="*/ 196307 w 164"/>
              <a:gd name="T11" fmla="*/ 61454 h 146"/>
              <a:gd name="T12" fmla="*/ 196307 w 164"/>
              <a:gd name="T13" fmla="*/ 99862 h 146"/>
              <a:gd name="T14" fmla="*/ 65436 w 164"/>
              <a:gd name="T15" fmla="*/ 99862 h 146"/>
              <a:gd name="T16" fmla="*/ 0 w 164"/>
              <a:gd name="T17" fmla="*/ 165157 h 146"/>
              <a:gd name="T18" fmla="*/ 0 w 164"/>
              <a:gd name="T19" fmla="*/ 499310 h 146"/>
              <a:gd name="T20" fmla="*/ 65436 w 164"/>
              <a:gd name="T21" fmla="*/ 560764 h 146"/>
              <a:gd name="T22" fmla="*/ 569675 w 164"/>
              <a:gd name="T23" fmla="*/ 560764 h 146"/>
              <a:gd name="T24" fmla="*/ 631262 w 164"/>
              <a:gd name="T25" fmla="*/ 499310 h 146"/>
              <a:gd name="T26" fmla="*/ 631262 w 164"/>
              <a:gd name="T27" fmla="*/ 165157 h 146"/>
              <a:gd name="T28" fmla="*/ 569675 w 164"/>
              <a:gd name="T29" fmla="*/ 99862 h 146"/>
              <a:gd name="T30" fmla="*/ 250195 w 164"/>
              <a:gd name="T31" fmla="*/ 61454 h 146"/>
              <a:gd name="T32" fmla="*/ 257894 w 164"/>
              <a:gd name="T33" fmla="*/ 53772 h 146"/>
              <a:gd name="T34" fmla="*/ 373368 w 164"/>
              <a:gd name="T35" fmla="*/ 53772 h 146"/>
              <a:gd name="T36" fmla="*/ 384916 w 164"/>
              <a:gd name="T37" fmla="*/ 61454 h 146"/>
              <a:gd name="T38" fmla="*/ 384916 w 164"/>
              <a:gd name="T39" fmla="*/ 99862 h 146"/>
              <a:gd name="T40" fmla="*/ 250195 w 164"/>
              <a:gd name="T41" fmla="*/ 99862 h 146"/>
              <a:gd name="T42" fmla="*/ 250195 w 164"/>
              <a:gd name="T43" fmla="*/ 61454 h 146"/>
              <a:gd name="T44" fmla="*/ 65436 w 164"/>
              <a:gd name="T45" fmla="*/ 138271 h 146"/>
              <a:gd name="T46" fmla="*/ 569675 w 164"/>
              <a:gd name="T47" fmla="*/ 138271 h 146"/>
              <a:gd name="T48" fmla="*/ 596620 w 164"/>
              <a:gd name="T49" fmla="*/ 165157 h 146"/>
              <a:gd name="T50" fmla="*/ 596620 w 164"/>
              <a:gd name="T51" fmla="*/ 307268 h 146"/>
              <a:gd name="T52" fmla="*/ 365670 w 164"/>
              <a:gd name="T53" fmla="*/ 307268 h 146"/>
              <a:gd name="T54" fmla="*/ 365670 w 164"/>
              <a:gd name="T55" fmla="*/ 295745 h 146"/>
              <a:gd name="T56" fmla="*/ 342575 w 164"/>
              <a:gd name="T57" fmla="*/ 272700 h 146"/>
              <a:gd name="T58" fmla="*/ 292536 w 164"/>
              <a:gd name="T59" fmla="*/ 272700 h 146"/>
              <a:gd name="T60" fmla="*/ 269441 w 164"/>
              <a:gd name="T61" fmla="*/ 295745 h 146"/>
              <a:gd name="T62" fmla="*/ 269441 w 164"/>
              <a:gd name="T63" fmla="*/ 307268 h 146"/>
              <a:gd name="T64" fmla="*/ 38492 w 164"/>
              <a:gd name="T65" fmla="*/ 307268 h 146"/>
              <a:gd name="T66" fmla="*/ 38492 w 164"/>
              <a:gd name="T67" fmla="*/ 165157 h 146"/>
              <a:gd name="T68" fmla="*/ 65436 w 164"/>
              <a:gd name="T69" fmla="*/ 138271 h 146"/>
              <a:gd name="T70" fmla="*/ 288687 w 164"/>
              <a:gd name="T71" fmla="*/ 295745 h 146"/>
              <a:gd name="T72" fmla="*/ 292536 w 164"/>
              <a:gd name="T73" fmla="*/ 291905 h 146"/>
              <a:gd name="T74" fmla="*/ 342575 w 164"/>
              <a:gd name="T75" fmla="*/ 291905 h 146"/>
              <a:gd name="T76" fmla="*/ 346424 w 164"/>
              <a:gd name="T77" fmla="*/ 295745 h 146"/>
              <a:gd name="T78" fmla="*/ 346424 w 164"/>
              <a:gd name="T79" fmla="*/ 345676 h 146"/>
              <a:gd name="T80" fmla="*/ 342575 w 164"/>
              <a:gd name="T81" fmla="*/ 349517 h 146"/>
              <a:gd name="T82" fmla="*/ 292536 w 164"/>
              <a:gd name="T83" fmla="*/ 349517 h 146"/>
              <a:gd name="T84" fmla="*/ 288687 w 164"/>
              <a:gd name="T85" fmla="*/ 345676 h 146"/>
              <a:gd name="T86" fmla="*/ 288687 w 164"/>
              <a:gd name="T87" fmla="*/ 295745 h 146"/>
              <a:gd name="T88" fmla="*/ 569675 w 164"/>
              <a:gd name="T89" fmla="*/ 522356 h 146"/>
              <a:gd name="T90" fmla="*/ 65436 w 164"/>
              <a:gd name="T91" fmla="*/ 522356 h 146"/>
              <a:gd name="T92" fmla="*/ 38492 w 164"/>
              <a:gd name="T93" fmla="*/ 499310 h 146"/>
              <a:gd name="T94" fmla="*/ 38492 w 164"/>
              <a:gd name="T95" fmla="*/ 326472 h 146"/>
              <a:gd name="T96" fmla="*/ 269441 w 164"/>
              <a:gd name="T97" fmla="*/ 326472 h 146"/>
              <a:gd name="T98" fmla="*/ 269441 w 164"/>
              <a:gd name="T99" fmla="*/ 345676 h 146"/>
              <a:gd name="T100" fmla="*/ 292536 w 164"/>
              <a:gd name="T101" fmla="*/ 368722 h 146"/>
              <a:gd name="T102" fmla="*/ 342575 w 164"/>
              <a:gd name="T103" fmla="*/ 368722 h 146"/>
              <a:gd name="T104" fmla="*/ 365670 w 164"/>
              <a:gd name="T105" fmla="*/ 345676 h 146"/>
              <a:gd name="T106" fmla="*/ 365670 w 164"/>
              <a:gd name="T107" fmla="*/ 326472 h 146"/>
              <a:gd name="T108" fmla="*/ 596620 w 164"/>
              <a:gd name="T109" fmla="*/ 326472 h 146"/>
              <a:gd name="T110" fmla="*/ 596620 w 164"/>
              <a:gd name="T111" fmla="*/ 499310 h 146"/>
              <a:gd name="T112" fmla="*/ 569675 w 164"/>
              <a:gd name="T113" fmla="*/ 522356 h 1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64" h="146">
                <a:moveTo>
                  <a:pt x="148" y="26"/>
                </a:moveTo>
                <a:cubicBezTo>
                  <a:pt x="113" y="26"/>
                  <a:pt x="113" y="26"/>
                  <a:pt x="113" y="26"/>
                </a:cubicBezTo>
                <a:cubicBezTo>
                  <a:pt x="113" y="16"/>
                  <a:pt x="113" y="16"/>
                  <a:pt x="113" y="16"/>
                </a:cubicBezTo>
                <a:cubicBezTo>
                  <a:pt x="113" y="7"/>
                  <a:pt x="106" y="0"/>
                  <a:pt x="97" y="0"/>
                </a:cubicBezTo>
                <a:cubicBezTo>
                  <a:pt x="67" y="0"/>
                  <a:pt x="67" y="0"/>
                  <a:pt x="67" y="0"/>
                </a:cubicBezTo>
                <a:cubicBezTo>
                  <a:pt x="58" y="0"/>
                  <a:pt x="51" y="7"/>
                  <a:pt x="51" y="16"/>
                </a:cubicBezTo>
                <a:cubicBezTo>
                  <a:pt x="51" y="26"/>
                  <a:pt x="51" y="26"/>
                  <a:pt x="51" y="26"/>
                </a:cubicBezTo>
                <a:cubicBezTo>
                  <a:pt x="17" y="26"/>
                  <a:pt x="17" y="26"/>
                  <a:pt x="17" y="26"/>
                </a:cubicBezTo>
                <a:cubicBezTo>
                  <a:pt x="7" y="26"/>
                  <a:pt x="0" y="33"/>
                  <a:pt x="0" y="43"/>
                </a:cubicBezTo>
                <a:cubicBezTo>
                  <a:pt x="0" y="130"/>
                  <a:pt x="0" y="130"/>
                  <a:pt x="0" y="130"/>
                </a:cubicBezTo>
                <a:cubicBezTo>
                  <a:pt x="0" y="139"/>
                  <a:pt x="7" y="146"/>
                  <a:pt x="17" y="146"/>
                </a:cubicBezTo>
                <a:cubicBezTo>
                  <a:pt x="148" y="146"/>
                  <a:pt x="148" y="146"/>
                  <a:pt x="148" y="146"/>
                </a:cubicBezTo>
                <a:cubicBezTo>
                  <a:pt x="157" y="146"/>
                  <a:pt x="164" y="139"/>
                  <a:pt x="164" y="130"/>
                </a:cubicBezTo>
                <a:cubicBezTo>
                  <a:pt x="164" y="43"/>
                  <a:pt x="164" y="43"/>
                  <a:pt x="164" y="43"/>
                </a:cubicBezTo>
                <a:cubicBezTo>
                  <a:pt x="164" y="33"/>
                  <a:pt x="157" y="26"/>
                  <a:pt x="148" y="26"/>
                </a:cubicBezTo>
                <a:close/>
                <a:moveTo>
                  <a:pt x="65" y="16"/>
                </a:moveTo>
                <a:cubicBezTo>
                  <a:pt x="65" y="15"/>
                  <a:pt x="66" y="14"/>
                  <a:pt x="67" y="14"/>
                </a:cubicBezTo>
                <a:cubicBezTo>
                  <a:pt x="97" y="14"/>
                  <a:pt x="97" y="14"/>
                  <a:pt x="97" y="14"/>
                </a:cubicBezTo>
                <a:cubicBezTo>
                  <a:pt x="98" y="14"/>
                  <a:pt x="100" y="15"/>
                  <a:pt x="100" y="16"/>
                </a:cubicBezTo>
                <a:cubicBezTo>
                  <a:pt x="100" y="26"/>
                  <a:pt x="100" y="26"/>
                  <a:pt x="100" y="26"/>
                </a:cubicBezTo>
                <a:cubicBezTo>
                  <a:pt x="65" y="26"/>
                  <a:pt x="65" y="26"/>
                  <a:pt x="65" y="26"/>
                </a:cubicBezTo>
                <a:lnTo>
                  <a:pt x="65" y="16"/>
                </a:lnTo>
                <a:close/>
                <a:moveTo>
                  <a:pt x="17" y="36"/>
                </a:moveTo>
                <a:cubicBezTo>
                  <a:pt x="148" y="36"/>
                  <a:pt x="148" y="36"/>
                  <a:pt x="148" y="36"/>
                </a:cubicBezTo>
                <a:cubicBezTo>
                  <a:pt x="152" y="36"/>
                  <a:pt x="155" y="39"/>
                  <a:pt x="155" y="43"/>
                </a:cubicBezTo>
                <a:cubicBezTo>
                  <a:pt x="155" y="80"/>
                  <a:pt x="155" y="80"/>
                  <a:pt x="155" y="80"/>
                </a:cubicBezTo>
                <a:cubicBezTo>
                  <a:pt x="95" y="80"/>
                  <a:pt x="95" y="80"/>
                  <a:pt x="95" y="80"/>
                </a:cubicBezTo>
                <a:cubicBezTo>
                  <a:pt x="95" y="77"/>
                  <a:pt x="95" y="77"/>
                  <a:pt x="95" y="77"/>
                </a:cubicBezTo>
                <a:cubicBezTo>
                  <a:pt x="95" y="74"/>
                  <a:pt x="92" y="71"/>
                  <a:pt x="89" y="71"/>
                </a:cubicBezTo>
                <a:cubicBezTo>
                  <a:pt x="76" y="71"/>
                  <a:pt x="76" y="71"/>
                  <a:pt x="76" y="71"/>
                </a:cubicBezTo>
                <a:cubicBezTo>
                  <a:pt x="72" y="71"/>
                  <a:pt x="70" y="74"/>
                  <a:pt x="70" y="77"/>
                </a:cubicBezTo>
                <a:cubicBezTo>
                  <a:pt x="70" y="80"/>
                  <a:pt x="70" y="80"/>
                  <a:pt x="70" y="80"/>
                </a:cubicBezTo>
                <a:cubicBezTo>
                  <a:pt x="10" y="80"/>
                  <a:pt x="10" y="80"/>
                  <a:pt x="10" y="80"/>
                </a:cubicBezTo>
                <a:cubicBezTo>
                  <a:pt x="10" y="43"/>
                  <a:pt x="10" y="43"/>
                  <a:pt x="10" y="43"/>
                </a:cubicBezTo>
                <a:cubicBezTo>
                  <a:pt x="10" y="39"/>
                  <a:pt x="13" y="36"/>
                  <a:pt x="17" y="36"/>
                </a:cubicBezTo>
                <a:close/>
                <a:moveTo>
                  <a:pt x="75" y="77"/>
                </a:moveTo>
                <a:cubicBezTo>
                  <a:pt x="75" y="77"/>
                  <a:pt x="75" y="76"/>
                  <a:pt x="76" y="76"/>
                </a:cubicBezTo>
                <a:cubicBezTo>
                  <a:pt x="89" y="76"/>
                  <a:pt x="89" y="76"/>
                  <a:pt x="89" y="76"/>
                </a:cubicBezTo>
                <a:cubicBezTo>
                  <a:pt x="89" y="76"/>
                  <a:pt x="90" y="77"/>
                  <a:pt x="90" y="77"/>
                </a:cubicBezTo>
                <a:cubicBezTo>
                  <a:pt x="90" y="90"/>
                  <a:pt x="90" y="90"/>
                  <a:pt x="90" y="90"/>
                </a:cubicBezTo>
                <a:cubicBezTo>
                  <a:pt x="90" y="91"/>
                  <a:pt x="89" y="91"/>
                  <a:pt x="89" y="91"/>
                </a:cubicBezTo>
                <a:cubicBezTo>
                  <a:pt x="76" y="91"/>
                  <a:pt x="76" y="91"/>
                  <a:pt x="76" y="91"/>
                </a:cubicBezTo>
                <a:cubicBezTo>
                  <a:pt x="75" y="91"/>
                  <a:pt x="75" y="91"/>
                  <a:pt x="75" y="90"/>
                </a:cubicBezTo>
                <a:lnTo>
                  <a:pt x="75" y="77"/>
                </a:lnTo>
                <a:close/>
                <a:moveTo>
                  <a:pt x="148" y="136"/>
                </a:moveTo>
                <a:cubicBezTo>
                  <a:pt x="17" y="136"/>
                  <a:pt x="17" y="136"/>
                  <a:pt x="17" y="136"/>
                </a:cubicBezTo>
                <a:cubicBezTo>
                  <a:pt x="13" y="136"/>
                  <a:pt x="10" y="133"/>
                  <a:pt x="10" y="130"/>
                </a:cubicBezTo>
                <a:cubicBezTo>
                  <a:pt x="10" y="85"/>
                  <a:pt x="10" y="85"/>
                  <a:pt x="10" y="85"/>
                </a:cubicBezTo>
                <a:cubicBezTo>
                  <a:pt x="70" y="85"/>
                  <a:pt x="70" y="85"/>
                  <a:pt x="70" y="85"/>
                </a:cubicBezTo>
                <a:cubicBezTo>
                  <a:pt x="70" y="90"/>
                  <a:pt x="70" y="90"/>
                  <a:pt x="70" y="90"/>
                </a:cubicBezTo>
                <a:cubicBezTo>
                  <a:pt x="70" y="94"/>
                  <a:pt x="72" y="96"/>
                  <a:pt x="76" y="96"/>
                </a:cubicBezTo>
                <a:cubicBezTo>
                  <a:pt x="89" y="96"/>
                  <a:pt x="89" y="96"/>
                  <a:pt x="89" y="96"/>
                </a:cubicBezTo>
                <a:cubicBezTo>
                  <a:pt x="92" y="96"/>
                  <a:pt x="95" y="94"/>
                  <a:pt x="95" y="90"/>
                </a:cubicBezTo>
                <a:cubicBezTo>
                  <a:pt x="95" y="85"/>
                  <a:pt x="95" y="85"/>
                  <a:pt x="95" y="85"/>
                </a:cubicBezTo>
                <a:cubicBezTo>
                  <a:pt x="155" y="85"/>
                  <a:pt x="155" y="85"/>
                  <a:pt x="155" y="85"/>
                </a:cubicBezTo>
                <a:cubicBezTo>
                  <a:pt x="155" y="130"/>
                  <a:pt x="155" y="130"/>
                  <a:pt x="155" y="130"/>
                </a:cubicBezTo>
                <a:cubicBezTo>
                  <a:pt x="155" y="133"/>
                  <a:pt x="152" y="136"/>
                  <a:pt x="148"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2" tIns="45711" rIns="91422" bIns="45711"/>
          <a:lstStyle/>
          <a:p>
            <a:endParaRPr lang="es-MX"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5881</TotalTime>
  <Words>1188</Words>
  <Application>Microsoft Office PowerPoint</Application>
  <PresentationFormat>Panorámica</PresentationFormat>
  <Paragraphs>177</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Lato</vt:lpstr>
      <vt:lpstr>Lato Light</vt:lpstr>
      <vt:lpstr>Source Sans Pro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Thanks for downloading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Jolie Nayibe Serrano</dc:creator>
  <cp:lastModifiedBy>Jolie Nayibe Serrano</cp:lastModifiedBy>
  <cp:revision>350</cp:revision>
  <dcterms:created xsi:type="dcterms:W3CDTF">2020-04-22T15:34:04Z</dcterms:created>
  <dcterms:modified xsi:type="dcterms:W3CDTF">2020-12-06T02:10:17Z</dcterms:modified>
</cp:coreProperties>
</file>